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32"/>
  </p:notesMasterIdLst>
  <p:handoutMasterIdLst>
    <p:handoutMasterId r:id="rId33"/>
  </p:handoutMasterIdLst>
  <p:sldIdLst>
    <p:sldId id="373" r:id="rId5"/>
    <p:sldId id="395" r:id="rId6"/>
    <p:sldId id="385" r:id="rId7"/>
    <p:sldId id="396" r:id="rId8"/>
    <p:sldId id="438" r:id="rId9"/>
    <p:sldId id="426" r:id="rId10"/>
    <p:sldId id="427" r:id="rId11"/>
    <p:sldId id="419" r:id="rId12"/>
    <p:sldId id="420" r:id="rId13"/>
    <p:sldId id="428" r:id="rId14"/>
    <p:sldId id="439" r:id="rId15"/>
    <p:sldId id="440" r:id="rId16"/>
    <p:sldId id="441" r:id="rId17"/>
    <p:sldId id="442" r:id="rId18"/>
    <p:sldId id="446" r:id="rId19"/>
    <p:sldId id="444" r:id="rId20"/>
    <p:sldId id="425" r:id="rId21"/>
    <p:sldId id="443" r:id="rId22"/>
    <p:sldId id="413" r:id="rId23"/>
    <p:sldId id="429" r:id="rId24"/>
    <p:sldId id="406" r:id="rId25"/>
    <p:sldId id="407" r:id="rId26"/>
    <p:sldId id="433" r:id="rId27"/>
    <p:sldId id="445" r:id="rId28"/>
    <p:sldId id="435" r:id="rId29"/>
    <p:sldId id="437" r:id="rId30"/>
    <p:sldId id="424"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eph Kadel" initials="ZK" lastIdx="1" clrIdx="0">
    <p:extLst>
      <p:ext uri="{19B8F6BF-5375-455C-9EA6-DF929625EA0E}">
        <p15:presenceInfo xmlns:p15="http://schemas.microsoft.com/office/powerpoint/2012/main" userId="S-1-5-21-3052554794-3770484871-3874881240-148671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5A01"/>
    <a:srgbClr val="F32A7C"/>
    <a:srgbClr val="E7E8E4"/>
    <a:srgbClr val="D7D2CB"/>
    <a:srgbClr val="F1EFED"/>
    <a:srgbClr val="8A0008"/>
    <a:srgbClr val="E31B23"/>
    <a:srgbClr val="FC545C"/>
    <a:srgbClr val="373234"/>
    <a:srgbClr val="696567"/>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3F2F8F-5E86-42A4-8F86-4917FBD4F671}" v="1" dt="2025-10-16T11:07:41.943"/>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8" autoAdjust="0"/>
    <p:restoredTop sz="94712"/>
  </p:normalViewPr>
  <p:slideViewPr>
    <p:cSldViewPr snapToGrid="0">
      <p:cViewPr varScale="1">
        <p:scale>
          <a:sx n="63" d="100"/>
          <a:sy n="63" d="100"/>
        </p:scale>
        <p:origin x="724" y="76"/>
      </p:cViewPr>
      <p:guideLst/>
    </p:cSldViewPr>
  </p:slideViewPr>
  <p:notesTextViewPr>
    <p:cViewPr>
      <p:scale>
        <a:sx n="1" d="1"/>
        <a:sy n="1" d="1"/>
      </p:scale>
      <p:origin x="0" y="0"/>
    </p:cViewPr>
  </p:notesTextViewPr>
  <p:notesViewPr>
    <p:cSldViewPr snapToGrid="0">
      <p:cViewPr>
        <p:scale>
          <a:sx n="1" d="2"/>
          <a:sy n="1" d="2"/>
        </p:scale>
        <p:origin x="9160" y="323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wrence Sim" userId="4cb6837d-9a09-497c-9f5d-25fd7c715a91" providerId="ADAL" clId="{C8BBA322-CD0F-41FD-ADDF-0F86C9A51E38}"/>
    <pc:docChg chg="custSel modSld">
      <pc:chgData name="Lawrence Sim" userId="4cb6837d-9a09-497c-9f5d-25fd7c715a91" providerId="ADAL" clId="{C8BBA322-CD0F-41FD-ADDF-0F86C9A51E38}" dt="2025-09-17T01:42:43.489" v="9" actId="1076"/>
      <pc:docMkLst>
        <pc:docMk/>
      </pc:docMkLst>
      <pc:sldChg chg="addSp delSp modSp mod">
        <pc:chgData name="Lawrence Sim" userId="4cb6837d-9a09-497c-9f5d-25fd7c715a91" providerId="ADAL" clId="{C8BBA322-CD0F-41FD-ADDF-0F86C9A51E38}" dt="2025-09-17T01:42:43.489" v="9" actId="1076"/>
        <pc:sldMkLst>
          <pc:docMk/>
          <pc:sldMk cId="3960963334" sldId="427"/>
        </pc:sldMkLst>
        <pc:picChg chg="add mod modCrop">
          <ac:chgData name="Lawrence Sim" userId="4cb6837d-9a09-497c-9f5d-25fd7c715a91" providerId="ADAL" clId="{C8BBA322-CD0F-41FD-ADDF-0F86C9A51E38}" dt="2025-09-17T01:42:43.489" v="9" actId="1076"/>
          <ac:picMkLst>
            <pc:docMk/>
            <pc:sldMk cId="3960963334" sldId="427"/>
            <ac:picMk id="4" creationId="{B48947C3-96FF-2E4F-E80F-725254BE6BA8}"/>
          </ac:picMkLst>
        </pc:picChg>
      </pc:sldChg>
    </pc:docChg>
  </pc:docChgLst>
  <pc:docChgLst>
    <pc:chgData name="Georgi Tomlinson" userId="e76ba389-74dd-4eca-9c14-31753fa7139d" providerId="ADAL" clId="{16A08A37-8542-4EA5-9490-09A5BDD0C9B5}"/>
    <pc:docChg chg="mod modSld">
      <pc:chgData name="Georgi Tomlinson" userId="e76ba389-74dd-4eca-9c14-31753fa7139d" providerId="ADAL" clId="{16A08A37-8542-4EA5-9490-09A5BDD0C9B5}" dt="2025-10-08T01:00:13.422" v="1" actId="33475"/>
      <pc:docMkLst>
        <pc:docMk/>
      </pc:docMkLst>
      <pc:sldChg chg="modSp mod">
        <pc:chgData name="Georgi Tomlinson" userId="e76ba389-74dd-4eca-9c14-31753fa7139d" providerId="ADAL" clId="{16A08A37-8542-4EA5-9490-09A5BDD0C9B5}" dt="2025-10-08T01:00:10.846" v="0" actId="6549"/>
        <pc:sldMkLst>
          <pc:docMk/>
          <pc:sldMk cId="1208600152" sldId="424"/>
        </pc:sldMkLst>
        <pc:spChg chg="mod">
          <ac:chgData name="Georgi Tomlinson" userId="e76ba389-74dd-4eca-9c14-31753fa7139d" providerId="ADAL" clId="{16A08A37-8542-4EA5-9490-09A5BDD0C9B5}" dt="2025-10-08T01:00:10.846" v="0" actId="6549"/>
          <ac:spMkLst>
            <pc:docMk/>
            <pc:sldMk cId="1208600152" sldId="424"/>
            <ac:spMk id="4" creationId="{00000000-0000-0000-0000-000000000000}"/>
          </ac:spMkLst>
        </pc:sp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5-07-10T16:44:54.348" idx="1">
    <p:pos x="10" y="10"/>
    <p:text/>
    <p:extLst>
      <p:ext uri="{C676402C-5697-4E1C-873F-D02D1690AC5C}">
        <p15:threadingInfo xmlns:p15="http://schemas.microsoft.com/office/powerpoint/2012/main" timeZoneBias="-60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D469F1-E2F4-F33C-DFC5-1C10A55C00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6183D9D1-9337-7FD9-5BDB-DA5F7EFE49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D86A99-0086-CD4E-B1F5-DC882D83D706}" type="datetimeFigureOut">
              <a:rPr lang="en-US" smtClean="0"/>
              <a:t>10/16/2025</a:t>
            </a:fld>
            <a:endParaRPr lang="en-US" dirty="0"/>
          </a:p>
        </p:txBody>
      </p:sp>
      <p:sp>
        <p:nvSpPr>
          <p:cNvPr id="4" name="Footer Placeholder 3">
            <a:extLst>
              <a:ext uri="{FF2B5EF4-FFF2-40B4-BE49-F238E27FC236}">
                <a16:creationId xmlns:a16="http://schemas.microsoft.com/office/drawing/2014/main" id="{49424971-D439-AD0A-1047-F433FC1FCD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242AFB2-204C-8D30-6501-93C1BA22EA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2962FA-F8AA-5B49-858F-1066F9D70728}" type="slidenum">
              <a:rPr lang="en-US" smtClean="0"/>
              <a:t>‹#›</a:t>
            </a:fld>
            <a:endParaRPr lang="en-US" dirty="0"/>
          </a:p>
        </p:txBody>
      </p:sp>
    </p:spTree>
    <p:extLst>
      <p:ext uri="{BB962C8B-B14F-4D97-AF65-F5344CB8AC3E}">
        <p14:creationId xmlns:p14="http://schemas.microsoft.com/office/powerpoint/2010/main" val="38256016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79A04-3EBD-4A68-823F-E113C3DE4730}" type="datetimeFigureOut">
              <a:rPr lang="en-AU" smtClean="0"/>
              <a:t>16/10/2025</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53D6C-43B9-4211-B633-CC7148638171}" type="slidenum">
              <a:rPr lang="en-AU" smtClean="0"/>
              <a:t>‹#›</a:t>
            </a:fld>
            <a:endParaRPr lang="en-AU" dirty="0"/>
          </a:p>
        </p:txBody>
      </p:sp>
    </p:spTree>
    <p:extLst>
      <p:ext uri="{BB962C8B-B14F-4D97-AF65-F5344CB8AC3E}">
        <p14:creationId xmlns:p14="http://schemas.microsoft.com/office/powerpoint/2010/main" val="373788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https://www.safeworkaustralia.gov.au/sites/default/files/2023-08/whs-principles-factsheets_overview_august2023.pdf - Factsheet</a:t>
            </a:r>
          </a:p>
          <a:p>
            <a:endParaRPr lang="en-AU" dirty="0"/>
          </a:p>
          <a:p>
            <a:r>
              <a:rPr lang="en-AU" dirty="0"/>
              <a:t>https://www.qld.gov.au/education/schools/procedures/health</a:t>
            </a:r>
          </a:p>
          <a:p>
            <a:endParaRPr lang="en-AU" dirty="0"/>
          </a:p>
          <a:p>
            <a:r>
              <a:rPr lang="en-AU" dirty="0"/>
              <a:t>https://www.safework.nsw.gov.au/__data/assets/pdf_file/0006/586347/guide-to-machine-safety.pdf</a:t>
            </a:r>
          </a:p>
          <a:p>
            <a:endParaRPr lang="en-AU" dirty="0"/>
          </a:p>
          <a:p>
            <a:r>
              <a:rPr lang="en-AU" dirty="0"/>
              <a:t>https://www.australianworkplacesafety.com.au/safe-use-of-machinery-and-equipment-in-australian-workplaces/</a:t>
            </a:r>
          </a:p>
          <a:p>
            <a:endParaRPr lang="en-AU" dirty="0"/>
          </a:p>
          <a:p>
            <a:r>
              <a:rPr lang="en-AU" dirty="0"/>
              <a:t>https://education.qld.gov.au/curriculum/stages-of-schooling/CARA/activity-guidelines/practical-workshop-activities</a:t>
            </a:r>
          </a:p>
        </p:txBody>
      </p:sp>
      <p:sp>
        <p:nvSpPr>
          <p:cNvPr id="4" name="Slide Number Placeholder 3"/>
          <p:cNvSpPr>
            <a:spLocks noGrp="1"/>
          </p:cNvSpPr>
          <p:nvPr>
            <p:ph type="sldNum" sz="quarter" idx="5"/>
          </p:nvPr>
        </p:nvSpPr>
        <p:spPr/>
        <p:txBody>
          <a:bodyPr/>
          <a:lstStyle/>
          <a:p>
            <a:fld id="{9E153D6C-43B9-4211-B633-CC7148638171}" type="slidenum">
              <a:rPr lang="en-AU" smtClean="0"/>
              <a:t>3</a:t>
            </a:fld>
            <a:endParaRPr lang="en-AU" dirty="0"/>
          </a:p>
        </p:txBody>
      </p:sp>
    </p:spTree>
    <p:extLst>
      <p:ext uri="{BB962C8B-B14F-4D97-AF65-F5344CB8AC3E}">
        <p14:creationId xmlns:p14="http://schemas.microsoft.com/office/powerpoint/2010/main" val="40897256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153D6C-43B9-4211-B633-CC7148638171}" type="slidenum">
              <a:rPr lang="en-AU" smtClean="0"/>
              <a:t>6</a:t>
            </a:fld>
            <a:endParaRPr lang="en-AU" dirty="0"/>
          </a:p>
        </p:txBody>
      </p:sp>
    </p:spTree>
    <p:extLst>
      <p:ext uri="{BB962C8B-B14F-4D97-AF65-F5344CB8AC3E}">
        <p14:creationId xmlns:p14="http://schemas.microsoft.com/office/powerpoint/2010/main" val="653708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Work through</a:t>
            </a:r>
            <a:r>
              <a:rPr lang="en-AU" baseline="0" dirty="0"/>
              <a:t> as a class </a:t>
            </a:r>
            <a:endParaRPr lang="en-AU" dirty="0"/>
          </a:p>
        </p:txBody>
      </p:sp>
      <p:sp>
        <p:nvSpPr>
          <p:cNvPr id="4" name="Slide Number Placeholder 3"/>
          <p:cNvSpPr>
            <a:spLocks noGrp="1"/>
          </p:cNvSpPr>
          <p:nvPr>
            <p:ph type="sldNum" sz="quarter" idx="10"/>
          </p:nvPr>
        </p:nvSpPr>
        <p:spPr/>
        <p:txBody>
          <a:bodyPr/>
          <a:lstStyle/>
          <a:p>
            <a:fld id="{9E153D6C-43B9-4211-B633-CC7148638171}" type="slidenum">
              <a:rPr lang="en-AU" smtClean="0"/>
              <a:t>19</a:t>
            </a:fld>
            <a:endParaRPr lang="en-AU" dirty="0"/>
          </a:p>
        </p:txBody>
      </p:sp>
    </p:spTree>
    <p:extLst>
      <p:ext uri="{BB962C8B-B14F-4D97-AF65-F5344CB8AC3E}">
        <p14:creationId xmlns:p14="http://schemas.microsoft.com/office/powerpoint/2010/main" val="16514603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1571875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1461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07585653"/>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dirty="0"/>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11157268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dirty="0"/>
              <a:t>Click to add chart</a:t>
            </a:r>
          </a:p>
          <a:p>
            <a:endParaRPr lang="en-US" dirty="0"/>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25644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1690606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dirty="0"/>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9664809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dirty="0"/>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dirty="0"/>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05068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57600288"/>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dirty="0"/>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dirty="0"/>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2160519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dirty="0"/>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dirty="0"/>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dirty="0"/>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85908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3586526999"/>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24799989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217117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1993385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25575618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91552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17142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2080047" cy="3426579"/>
          </a:xfrm>
          <a:prstGeom prst="rect">
            <a:avLst/>
          </a:prstGeom>
          <a:noFill/>
        </p:spPr>
        <p:txBody>
          <a:bodyPr wrap="square" rtlCol="0">
            <a:spAutoFit/>
          </a:bodyPr>
          <a:lstStyle/>
          <a:p>
            <a:pPr>
              <a:lnSpc>
                <a:spcPts val="13000"/>
              </a:lnSpc>
            </a:pPr>
            <a:r>
              <a:rPr lang="en-US" sz="13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750594"/>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49288153"/>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4785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8336371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2490454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dirty="0">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dirty="0">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Tree>
    <p:extLst>
      <p:ext uri="{BB962C8B-B14F-4D97-AF65-F5344CB8AC3E}">
        <p14:creationId xmlns:p14="http://schemas.microsoft.com/office/powerpoint/2010/main" val="3870613091"/>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980715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58163317"/>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Tree>
    <p:extLst>
      <p:ext uri="{BB962C8B-B14F-4D97-AF65-F5344CB8AC3E}">
        <p14:creationId xmlns:p14="http://schemas.microsoft.com/office/powerpoint/2010/main" val="40826488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dirty="0"/>
              <a:t>Click to insert graphic/image</a:t>
            </a:r>
          </a:p>
        </p:txBody>
      </p:sp>
    </p:spTree>
    <p:extLst>
      <p:ext uri="{BB962C8B-B14F-4D97-AF65-F5344CB8AC3E}">
        <p14:creationId xmlns:p14="http://schemas.microsoft.com/office/powerpoint/2010/main" val="6675228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dirty="0"/>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Tree>
    <p:extLst>
      <p:ext uri="{BB962C8B-B14F-4D97-AF65-F5344CB8AC3E}">
        <p14:creationId xmlns:p14="http://schemas.microsoft.com/office/powerpoint/2010/main" val="417316338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43325926"/>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dirty="0"/>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2" name="Text Placeholder 6">
            <a:extLst>
              <a:ext uri="{FF2B5EF4-FFF2-40B4-BE49-F238E27FC236}">
                <a16:creationId xmlns:a16="http://schemas.microsoft.com/office/drawing/2014/main" id="{3A192442-C9EE-1AC0-9261-4ADD4B4443DF}"/>
              </a:ext>
            </a:extLst>
          </p:cNvPr>
          <p:cNvSpPr>
            <a:spLocks noGrp="1"/>
          </p:cNvSpPr>
          <p:nvPr>
            <p:ph type="body" sz="quarter" idx="13" hasCustomPrompt="1"/>
          </p:nvPr>
        </p:nvSpPr>
        <p:spPr>
          <a:xfrm>
            <a:off x="0" y="336632"/>
            <a:ext cx="339305" cy="1385619"/>
          </a:xfrm>
          <a:solidFill>
            <a:schemeClr val="accent3"/>
          </a:solidFill>
        </p:spPr>
        <p:txBody>
          <a:bodyPr vert="vert270" wrap="none" lIns="72000" tIns="72000" rIns="72000" bIns="72000"/>
          <a:lstStyle>
            <a:lvl1pPr marL="0" indent="0" algn="r">
              <a:buNone/>
              <a:defRPr sz="1400" b="1" i="0" spc="100" baseline="0">
                <a:solidFill>
                  <a:schemeClr val="bg2"/>
                </a:solidFill>
                <a:latin typeface="Arial" panose="020B0604020202020204" pitchFamily="34" charset="0"/>
                <a:cs typeface="Arial" panose="020B0604020202020204" pitchFamily="34" charset="0"/>
              </a:defRPr>
            </a:lvl1pPr>
          </a:lstStyle>
          <a:p>
            <a:pPr lvl="0"/>
            <a:r>
              <a:rPr lang="en-GB" dirty="0"/>
              <a:t>MULTIMEDIA</a:t>
            </a:r>
          </a:p>
        </p:txBody>
      </p:sp>
      <p:sp>
        <p:nvSpPr>
          <p:cNvPr id="3" name="Rectangle 2">
            <a:extLst>
              <a:ext uri="{FF2B5EF4-FFF2-40B4-BE49-F238E27FC236}">
                <a16:creationId xmlns:a16="http://schemas.microsoft.com/office/drawing/2014/main" id="{AE29F71B-D12B-6A79-11C7-9D37F27F8C82}"/>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10BB1201-8A5C-148C-F6D6-4B8B86E0A9C5}"/>
              </a:ext>
            </a:extLst>
          </p:cNvPr>
          <p:cNvPicPr>
            <a:picLocks noChangeAspect="1"/>
          </p:cNvPicPr>
          <p:nvPr userDrawn="1"/>
        </p:nvPicPr>
        <p:blipFill>
          <a:blip r:embed="rId2"/>
          <a:stretch>
            <a:fillRect/>
          </a:stretch>
        </p:blipFill>
        <p:spPr>
          <a:xfrm>
            <a:off x="55509" y="55509"/>
            <a:ext cx="225612" cy="225612"/>
          </a:xfrm>
          <a:prstGeom prst="rect">
            <a:avLst/>
          </a:prstGeom>
        </p:spPr>
      </p:pic>
    </p:spTree>
    <p:extLst>
      <p:ext uri="{BB962C8B-B14F-4D97-AF65-F5344CB8AC3E}">
        <p14:creationId xmlns:p14="http://schemas.microsoft.com/office/powerpoint/2010/main" val="5900995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dirty="0"/>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5" name="Text Placeholder 6">
            <a:extLst>
              <a:ext uri="{FF2B5EF4-FFF2-40B4-BE49-F238E27FC236}">
                <a16:creationId xmlns:a16="http://schemas.microsoft.com/office/drawing/2014/main" id="{276D2ABF-FCAF-EA3C-CD6B-3E51933A830B}"/>
              </a:ext>
            </a:extLst>
          </p:cNvPr>
          <p:cNvSpPr>
            <a:spLocks noGrp="1"/>
          </p:cNvSpPr>
          <p:nvPr>
            <p:ph type="body" sz="quarter" idx="13" hasCustomPrompt="1"/>
          </p:nvPr>
        </p:nvSpPr>
        <p:spPr>
          <a:xfrm>
            <a:off x="0" y="336632"/>
            <a:ext cx="339305" cy="1385619"/>
          </a:xfrm>
          <a:solidFill>
            <a:schemeClr val="accent3"/>
          </a:solidFill>
        </p:spPr>
        <p:txBody>
          <a:bodyPr vert="vert270" wrap="none" lIns="72000" tIns="72000" rIns="72000" bIns="72000"/>
          <a:lstStyle>
            <a:lvl1pPr marL="0" indent="0" algn="r">
              <a:buNone/>
              <a:defRPr sz="1400" b="1" i="0" spc="100" baseline="0">
                <a:solidFill>
                  <a:schemeClr val="bg2"/>
                </a:solidFill>
                <a:latin typeface="Arial" panose="020B0604020202020204" pitchFamily="34" charset="0"/>
                <a:cs typeface="Arial" panose="020B0604020202020204" pitchFamily="34" charset="0"/>
              </a:defRPr>
            </a:lvl1pPr>
          </a:lstStyle>
          <a:p>
            <a:pPr lvl="0"/>
            <a:r>
              <a:rPr lang="en-GB" dirty="0"/>
              <a:t>MULTIMEDIA</a:t>
            </a:r>
          </a:p>
        </p:txBody>
      </p:sp>
      <p:sp>
        <p:nvSpPr>
          <p:cNvPr id="9" name="Rectangle 8">
            <a:extLst>
              <a:ext uri="{FF2B5EF4-FFF2-40B4-BE49-F238E27FC236}">
                <a16:creationId xmlns:a16="http://schemas.microsoft.com/office/drawing/2014/main" id="{B88AAB08-0786-72F2-BD95-E73D1463ECC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20C15285-209E-1133-FD9A-12A5388070C9}"/>
              </a:ext>
            </a:extLst>
          </p:cNvPr>
          <p:cNvPicPr>
            <a:picLocks noChangeAspect="1"/>
          </p:cNvPicPr>
          <p:nvPr userDrawn="1"/>
        </p:nvPicPr>
        <p:blipFill>
          <a:blip r:embed="rId2"/>
          <a:stretch>
            <a:fillRect/>
          </a:stretch>
        </p:blipFill>
        <p:spPr>
          <a:xfrm>
            <a:off x="55509" y="55509"/>
            <a:ext cx="225612" cy="225612"/>
          </a:xfrm>
          <a:prstGeom prst="rect">
            <a:avLst/>
          </a:prstGeom>
        </p:spPr>
      </p:pic>
    </p:spTree>
    <p:extLst>
      <p:ext uri="{BB962C8B-B14F-4D97-AF65-F5344CB8AC3E}">
        <p14:creationId xmlns:p14="http://schemas.microsoft.com/office/powerpoint/2010/main" val="37961822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VIDEO</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14952299"/>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dirty="0"/>
              <a:t>Click to add video</a:t>
            </a:r>
          </a:p>
        </p:txBody>
      </p:sp>
    </p:spTree>
    <p:extLst>
      <p:ext uri="{BB962C8B-B14F-4D97-AF65-F5344CB8AC3E}">
        <p14:creationId xmlns:p14="http://schemas.microsoft.com/office/powerpoint/2010/main" val="30370216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Sample heading which is of a standard length</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7437184"/>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69482715"/>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endParaRPr lang="en-US" dirty="0"/>
          </a:p>
        </p:txBody>
      </p:sp>
    </p:spTree>
    <p:extLst>
      <p:ext uri="{BB962C8B-B14F-4D97-AF65-F5344CB8AC3E}">
        <p14:creationId xmlns:p14="http://schemas.microsoft.com/office/powerpoint/2010/main" val="709817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endParaRPr lang="en-US" dirty="0"/>
          </a:p>
        </p:txBody>
      </p:sp>
    </p:spTree>
    <p:extLst>
      <p:ext uri="{BB962C8B-B14F-4D97-AF65-F5344CB8AC3E}">
        <p14:creationId xmlns:p14="http://schemas.microsoft.com/office/powerpoint/2010/main" val="225399478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1"/>
              </a:gs>
              <a:gs pos="0">
                <a:schemeClr val="accent2"/>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endParaRPr lang="en-US" dirty="0"/>
          </a:p>
        </p:txBody>
      </p:sp>
    </p:spTree>
    <p:extLst>
      <p:ext uri="{BB962C8B-B14F-4D97-AF65-F5344CB8AC3E}">
        <p14:creationId xmlns:p14="http://schemas.microsoft.com/office/powerpoint/2010/main" val="13101087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1"/>
              </a:gs>
              <a:gs pos="100000">
                <a:schemeClr val="accent2"/>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endParaRPr lang="en-US" dirty="0"/>
          </a:p>
        </p:txBody>
      </p:sp>
    </p:spTree>
    <p:extLst>
      <p:ext uri="{BB962C8B-B14F-4D97-AF65-F5344CB8AC3E}">
        <p14:creationId xmlns:p14="http://schemas.microsoft.com/office/powerpoint/2010/main" val="296358047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ICONS</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193213239"/>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HOMEWORK</a:t>
            </a:r>
          </a:p>
        </p:txBody>
      </p:sp>
      <p:sp>
        <p:nvSpPr>
          <p:cNvPr id="6" name="Rectangle 5">
            <a:extLst>
              <a:ext uri="{FF2B5EF4-FFF2-40B4-BE49-F238E27FC236}">
                <a16:creationId xmlns:a16="http://schemas.microsoft.com/office/drawing/2014/main" id="{80B78F25-387E-7F58-B15D-F57C4DE4EE57}"/>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dirty="0"/>
              <a:t>TAG HOMEWORK ICONS FOR USE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userDrawn="1"/>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70671470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dirty="0"/>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userDrawn="1"/>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SUMMARY</a:t>
            </a:r>
          </a:p>
        </p:txBody>
      </p:sp>
      <p:sp>
        <p:nvSpPr>
          <p:cNvPr id="3" name="Rectangle 2">
            <a:extLst>
              <a:ext uri="{FF2B5EF4-FFF2-40B4-BE49-F238E27FC236}">
                <a16:creationId xmlns:a16="http://schemas.microsoft.com/office/drawing/2014/main" id="{F91491EB-2353-CA9F-7239-80DAA4007DF8}"/>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C496C1-2B51-736B-1A90-8512CF33ECA3}"/>
              </a:ext>
            </a:extLst>
          </p:cNvPr>
          <p:cNvPicPr>
            <a:picLocks noChangeAspect="1"/>
          </p:cNvPicPr>
          <p:nvPr userDrawn="1"/>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209642118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HOMEWORK</a:t>
            </a:r>
          </a:p>
        </p:txBody>
      </p:sp>
      <p:sp>
        <p:nvSpPr>
          <p:cNvPr id="3" name="Rectangle 2">
            <a:extLst>
              <a:ext uri="{FF2B5EF4-FFF2-40B4-BE49-F238E27FC236}">
                <a16:creationId xmlns:a16="http://schemas.microsoft.com/office/drawing/2014/main" id="{ECAF6B76-723D-ECE1-D39F-773F63A88033}"/>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D4192B3F-5040-CE7F-D82B-B6A64F67B814}"/>
              </a:ext>
            </a:extLst>
          </p:cNvPr>
          <p:cNvPicPr>
            <a:picLocks noChangeAspect="1"/>
          </p:cNvPicPr>
          <p:nvPr userDrawn="1"/>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userDrawn="1"/>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ACTIVITY - &lt;Tag Title&gt;</a:t>
            </a:r>
          </a:p>
        </p:txBody>
      </p:sp>
      <p:sp>
        <p:nvSpPr>
          <p:cNvPr id="10" name="Rectangle 9">
            <a:extLst>
              <a:ext uri="{FF2B5EF4-FFF2-40B4-BE49-F238E27FC236}">
                <a16:creationId xmlns:a16="http://schemas.microsoft.com/office/drawing/2014/main" id="{A7C6B737-7AA5-7E35-4F22-B1A60BF9313E}"/>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userDrawn="1"/>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dirty="0"/>
              <a:t>TAG ACTIVITY ICONS FOR USE</a:t>
            </a:r>
          </a:p>
        </p:txBody>
      </p:sp>
    </p:spTree>
    <p:extLst>
      <p:ext uri="{BB962C8B-B14F-4D97-AF65-F5344CB8AC3E}">
        <p14:creationId xmlns:p14="http://schemas.microsoft.com/office/powerpoint/2010/main" val="22465105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userDrawn="1"/>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INSPIRATION</a:t>
            </a:r>
          </a:p>
        </p:txBody>
      </p:sp>
      <p:sp>
        <p:nvSpPr>
          <p:cNvPr id="3" name="Rectangle 2">
            <a:extLst>
              <a:ext uri="{FF2B5EF4-FFF2-40B4-BE49-F238E27FC236}">
                <a16:creationId xmlns:a16="http://schemas.microsoft.com/office/drawing/2014/main" id="{462A3909-5D9F-5256-4708-BCA29EE417B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62C92B3C-41F2-A9D6-F5E6-4C3E24D20B96}"/>
              </a:ext>
            </a:extLst>
          </p:cNvPr>
          <p:cNvPicPr>
            <a:picLocks noChangeAspect="1"/>
          </p:cNvPicPr>
          <p:nvPr userDrawn="1"/>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dirty="0"/>
              <a:t>TAG INSPIRATION ICONS FOR USE</a:t>
            </a:r>
          </a:p>
        </p:txBody>
      </p:sp>
    </p:spTree>
    <p:extLst>
      <p:ext uri="{BB962C8B-B14F-4D97-AF65-F5344CB8AC3E}">
        <p14:creationId xmlns:p14="http://schemas.microsoft.com/office/powerpoint/2010/main" val="55438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Sample heading which is of a standard length</a:t>
            </a:r>
            <a:endParaRPr lang="en-AU"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spTree>
    <p:extLst>
      <p:ext uri="{BB962C8B-B14F-4D97-AF65-F5344CB8AC3E}">
        <p14:creationId xmlns:p14="http://schemas.microsoft.com/office/powerpoint/2010/main" val="1026327373"/>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dirty="0"/>
              <a:t> |  </a:t>
            </a:r>
            <a:fld id="{7C38B2F5-1F4E-421C-A073-1DF85226CA25}" type="slidenum">
              <a:rPr lang="en-AU" smtClean="0"/>
              <a:pPr/>
              <a:t>‹#›</a:t>
            </a:fld>
            <a:endParaRPr lang="en-AU" dirty="0"/>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dirty="0"/>
              <a:t>TAFE Queensland</a:t>
            </a:r>
          </a:p>
        </p:txBody>
      </p:sp>
    </p:spTree>
    <p:extLst>
      <p:ext uri="{BB962C8B-B14F-4D97-AF65-F5344CB8AC3E}">
        <p14:creationId xmlns:p14="http://schemas.microsoft.com/office/powerpoint/2010/main" val="31074370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77596476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20162903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620016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16427178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dirty="0"/>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dirty="0"/>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dirty="0"/>
          </a:p>
        </p:txBody>
      </p:sp>
    </p:spTree>
    <p:extLst>
      <p:ext uri="{BB962C8B-B14F-4D97-AF65-F5344CB8AC3E}">
        <p14:creationId xmlns:p14="http://schemas.microsoft.com/office/powerpoint/2010/main" val="34083152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dirty="0"/>
          </a:p>
        </p:txBody>
      </p:sp>
    </p:spTree>
    <p:extLst>
      <p:ext uri="{BB962C8B-B14F-4D97-AF65-F5344CB8AC3E}">
        <p14:creationId xmlns:p14="http://schemas.microsoft.com/office/powerpoint/2010/main" val="306842483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47981323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5032744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750594"/>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47059195"/>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570072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644460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25225222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dirty="0"/>
              <a:t>Click to edit Master title style</a:t>
            </a:r>
            <a:endParaRPr lang="en-AU" dirty="0"/>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515937" y="6633970"/>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b="0" dirty="0">
                <a:solidFill>
                  <a:schemeClr val="accent5"/>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633970"/>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dirty="0"/>
          </a:p>
        </p:txBody>
      </p:sp>
      <p:sp>
        <p:nvSpPr>
          <p:cNvPr id="10" name="Rectangle 9">
            <a:extLst>
              <a:ext uri="{FF2B5EF4-FFF2-40B4-BE49-F238E27FC236}">
                <a16:creationId xmlns:a16="http://schemas.microsoft.com/office/drawing/2014/main" id="{A9308AA4-5C48-AED8-084C-DCEE29E1DFE1}"/>
              </a:ext>
            </a:extLst>
          </p:cNvPr>
          <p:cNvSpPr/>
          <p:nvPr userDrawn="1"/>
        </p:nvSpPr>
        <p:spPr>
          <a:xfrm rot="5400000">
            <a:off x="6073138" y="739140"/>
            <a:ext cx="45719" cy="12192001"/>
          </a:xfrm>
          <a:prstGeom prst="rect">
            <a:avLst/>
          </a:prstGeom>
          <a:gradFill>
            <a:gsLst>
              <a:gs pos="0">
                <a:schemeClr val="accent1"/>
              </a:gs>
              <a:gs pos="100000">
                <a:schemeClr val="accent3"/>
              </a:gs>
            </a:gsLst>
            <a:lin ang="12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296583910"/>
      </p:ext>
    </p:extLst>
  </p:cSld>
  <p:clrMap bg1="lt1" tx1="dk1" bg2="lt2" tx2="dk2" accent1="accent1" accent2="accent2" accent3="accent3" accent4="accent4" accent5="accent5" accent6="accent6" hlink="hlink" folHlink="folHlink"/>
  <p:sldLayoutIdLst>
    <p:sldLayoutId id="2147483747" r:id="rId1"/>
    <p:sldLayoutId id="2147483649" r:id="rId2"/>
    <p:sldLayoutId id="2147483763" r:id="rId3"/>
    <p:sldLayoutId id="2147483765" r:id="rId4"/>
    <p:sldLayoutId id="2147483766" r:id="rId5"/>
    <p:sldLayoutId id="2147483767" r:id="rId6"/>
    <p:sldLayoutId id="2147483721" r:id="rId7"/>
    <p:sldLayoutId id="2147483683" r:id="rId8"/>
    <p:sldLayoutId id="2147483717" r:id="rId9"/>
    <p:sldLayoutId id="2147483733" r:id="rId10"/>
    <p:sldLayoutId id="2147483749" r:id="rId11"/>
    <p:sldLayoutId id="2147483722" r:id="rId12"/>
    <p:sldLayoutId id="2147483724" r:id="rId13"/>
    <p:sldLayoutId id="2147483750" r:id="rId14"/>
    <p:sldLayoutId id="2147483728" r:id="rId15"/>
    <p:sldLayoutId id="2147483745" r:id="rId16"/>
    <p:sldLayoutId id="2147483752" r:id="rId17"/>
    <p:sldLayoutId id="2147483741" r:id="rId18"/>
    <p:sldLayoutId id="2147483740" r:id="rId19"/>
    <p:sldLayoutId id="2147483676" r:id="rId20"/>
    <p:sldLayoutId id="2147483730" r:id="rId21"/>
    <p:sldLayoutId id="2147483720" r:id="rId22"/>
    <p:sldLayoutId id="2147483731" r:id="rId23"/>
    <p:sldLayoutId id="2147483743" r:id="rId24"/>
    <p:sldLayoutId id="2147483744" r:id="rId25"/>
    <p:sldLayoutId id="2147483771" r:id="rId26"/>
    <p:sldLayoutId id="2147483772" r:id="rId27"/>
    <p:sldLayoutId id="2147483773" r:id="rId28"/>
    <p:sldLayoutId id="2147483774" r:id="rId29"/>
    <p:sldLayoutId id="2147483775" r:id="rId30"/>
    <p:sldLayoutId id="2147483753" r:id="rId31"/>
    <p:sldLayoutId id="2147483734" r:id="rId32"/>
    <p:sldLayoutId id="2147483735" r:id="rId33"/>
    <p:sldLayoutId id="2147483736" r:id="rId34"/>
    <p:sldLayoutId id="2147483758" r:id="rId35"/>
    <p:sldLayoutId id="2147483760" r:id="rId36"/>
    <p:sldLayoutId id="2147483768" r:id="rId37"/>
    <p:sldLayoutId id="2147483761" r:id="rId38"/>
    <p:sldLayoutId id="2147483762" r:id="rId39"/>
    <p:sldLayoutId id="2147483754" r:id="rId40"/>
    <p:sldLayoutId id="2147483727" r:id="rId41"/>
    <p:sldLayoutId id="2147483746" r:id="rId42"/>
    <p:sldLayoutId id="2147483769" r:id="rId43"/>
    <p:sldLayoutId id="2147483770" r:id="rId44"/>
    <p:sldLayoutId id="2147483777" r:id="rId45"/>
    <p:sldLayoutId id="2147483776" r:id="rId46"/>
    <p:sldLayoutId id="2147483780" r:id="rId47"/>
    <p:sldLayoutId id="2147483779" r:id="rId48"/>
    <p:sldLayoutId id="2147483778" r:id="rId49"/>
    <p:sldLayoutId id="2147483650" r:id="rId50"/>
    <p:sldLayoutId id="2147483651" r:id="rId51"/>
    <p:sldLayoutId id="2147483652" r:id="rId52"/>
    <p:sldLayoutId id="2147483653" r:id="rId53"/>
    <p:sldLayoutId id="2147483654" r:id="rId54"/>
    <p:sldLayoutId id="2147483655" r:id="rId55"/>
    <p:sldLayoutId id="2147483657" r:id="rId56"/>
    <p:sldLayoutId id="2147483658" r:id="rId57"/>
    <p:sldLayoutId id="2147483659" r:id="rId58"/>
  </p:sldLayoutIdLst>
  <p:hf hdr="0" dt="0"/>
  <p:txStyles>
    <p:titleStyle>
      <a:lvl1pPr algn="l" defTabSz="914400" rtl="0" eaLnBrk="1" latinLnBrk="0" hangingPunct="1">
        <a:lnSpc>
          <a:spcPct val="90000"/>
        </a:lnSpc>
        <a:spcBef>
          <a:spcPct val="0"/>
        </a:spcBef>
        <a:buNone/>
        <a:defRPr sz="3000" b="1"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33.png"/><Relationship Id="rId1" Type="http://schemas.openxmlformats.org/officeDocument/2006/relationships/slideLayout" Target="../slideLayouts/slideLayout20.xml"/><Relationship Id="rId5" Type="http://schemas.openxmlformats.org/officeDocument/2006/relationships/comments" Target="../comments/comment1.xml"/><Relationship Id="rId4" Type="http://schemas.openxmlformats.org/officeDocument/2006/relationships/image" Target="../media/image34.jpeg"/></Relationships>
</file>

<file path=ppt/slides/_rels/slide1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35.jpe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0.xml"/><Relationship Id="rId6" Type="http://schemas.openxmlformats.org/officeDocument/2006/relationships/image" Target="../media/image41.png"/><Relationship Id="rId5" Type="http://schemas.openxmlformats.org/officeDocument/2006/relationships/image" Target="../media/image40.jpeg"/><Relationship Id="rId4" Type="http://schemas.openxmlformats.org/officeDocument/2006/relationships/image" Target="../media/image8.emf"/></Relationships>
</file>

<file path=ppt/slides/_rels/slide1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xml"/><Relationship Id="rId1" Type="http://schemas.openxmlformats.org/officeDocument/2006/relationships/slideLayout" Target="../slideLayouts/slideLayout20.xml"/><Relationship Id="rId4" Type="http://schemas.openxmlformats.org/officeDocument/2006/relationships/image" Target="../media/image8.emf"/></Relationships>
</file>

<file path=ppt/slides/_rels/slide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43.jpeg"/><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45.jpe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45.jpeg"/><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47.jpe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48.jpeg"/><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hyperlink" Target="https://en.wikipedia.org/wiki/Lathe" TargetMode="External"/><Relationship Id="rId7" Type="http://schemas.openxmlformats.org/officeDocument/2006/relationships/hyperlink" Target="https://www.machineryhouse.com.au/l639d" TargetMode="External"/><Relationship Id="rId2" Type="http://schemas.openxmlformats.org/officeDocument/2006/relationships/hyperlink" Target="https://www.goldenmachinery.com/blogs/5-main-parts-of-a-lathe-machine" TargetMode="External"/><Relationship Id="rId1" Type="http://schemas.openxmlformats.org/officeDocument/2006/relationships/slideLayout" Target="../slideLayouts/slideLayout20.xml"/><Relationship Id="rId6" Type="http://schemas.openxmlformats.org/officeDocument/2006/relationships/hyperlink" Target="https://www.istockphoto.com/search/2/image-film?phrase=people%20doing%20math%20equations" TargetMode="External"/><Relationship Id="rId5" Type="http://schemas.openxmlformats.org/officeDocument/2006/relationships/hyperlink" Target="http://www.homews.co.uk/page548.html" TargetMode="External"/><Relationship Id="rId4" Type="http://schemas.openxmlformats.org/officeDocument/2006/relationships/hyperlink" Target="https://newsigns.com.au/products/no-gloves-in-toilet-sig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8.emf"/><Relationship Id="rId1" Type="http://schemas.openxmlformats.org/officeDocument/2006/relationships/slideLayout" Target="../slideLayouts/slideLayout20.xml"/><Relationship Id="rId5" Type="http://schemas.openxmlformats.org/officeDocument/2006/relationships/image" Target="../media/image16.png"/><Relationship Id="rId4" Type="http://schemas.openxmlformats.org/officeDocument/2006/relationships/image" Target="../media/image15.jpeg"/></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7.jpeg"/><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8.emf"/><Relationship Id="rId7" Type="http://schemas.openxmlformats.org/officeDocument/2006/relationships/image" Target="../media/image21.gif"/><Relationship Id="rId2" Type="http://schemas.openxmlformats.org/officeDocument/2006/relationships/notesSlide" Target="../notesSlides/notesSlide2.xml"/><Relationship Id="rId1" Type="http://schemas.openxmlformats.org/officeDocument/2006/relationships/slideLayout" Target="../slideLayouts/slideLayout20.xml"/><Relationship Id="rId6" Type="http://schemas.openxmlformats.org/officeDocument/2006/relationships/image" Target="../media/image20.jpeg"/><Relationship Id="rId5" Type="http://schemas.openxmlformats.org/officeDocument/2006/relationships/image" Target="../media/image19.gif"/><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24.pn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6.jpeg"/><Relationship Id="rId7" Type="http://schemas.openxmlformats.org/officeDocument/2006/relationships/image" Target="../media/image8.emf"/><Relationship Id="rId2" Type="http://schemas.openxmlformats.org/officeDocument/2006/relationships/image" Target="../media/image25.jpeg"/><Relationship Id="rId1" Type="http://schemas.openxmlformats.org/officeDocument/2006/relationships/slideLayout" Target="../slideLayouts/slideLayout20.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A3E8C-BBEC-DA23-889C-F38AC76ABFC6}"/>
            </a:ext>
          </a:extLst>
        </p:cNvPr>
        <p:cNvGrpSpPr/>
        <p:nvPr/>
      </p:nvGrpSpPr>
      <p:grpSpPr>
        <a:xfrm>
          <a:off x="0" y="0"/>
          <a:ext cx="0" cy="0"/>
          <a:chOff x="0" y="0"/>
          <a:chExt cx="0" cy="0"/>
        </a:xfrm>
      </p:grpSpPr>
      <p:pic>
        <p:nvPicPr>
          <p:cNvPr id="3074" name="Picture 2" descr="CNC Milling - a Complete Guide to Understand the Process"/>
          <p:cNvPicPr>
            <a:picLocks noGrp="1" noChangeAspect="1" noChangeArrowheads="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1F457EE3-7089-BEE0-D389-47DAAEF3DBF9}"/>
              </a:ext>
            </a:extLst>
          </p:cNvPr>
          <p:cNvSpPr>
            <a:spLocks noGrp="1"/>
          </p:cNvSpPr>
          <p:nvPr>
            <p:ph type="body" sz="quarter" idx="10"/>
          </p:nvPr>
        </p:nvSpPr>
        <p:spPr>
          <a:xfrm>
            <a:off x="1064653" y="1537594"/>
            <a:ext cx="4619955" cy="903700"/>
          </a:xfrm>
        </p:spPr>
        <p:txBody>
          <a:bodyPr/>
          <a:lstStyle/>
          <a:p>
            <a:r>
              <a:rPr lang="en-US" dirty="0"/>
              <a:t>Module 5.10</a:t>
            </a:r>
          </a:p>
        </p:txBody>
      </p:sp>
      <p:sp>
        <p:nvSpPr>
          <p:cNvPr id="14" name="TextBox 13">
            <a:extLst>
              <a:ext uri="{FF2B5EF4-FFF2-40B4-BE49-F238E27FC236}">
                <a16:creationId xmlns:a16="http://schemas.microsoft.com/office/drawing/2014/main" id="{4058DFC2-D76B-CB80-B3A0-F60F8100DC50}"/>
              </a:ext>
            </a:extLst>
          </p:cNvPr>
          <p:cNvSpPr txBox="1"/>
          <p:nvPr/>
        </p:nvSpPr>
        <p:spPr>
          <a:xfrm>
            <a:off x="1096686" y="2664987"/>
            <a:ext cx="7651233" cy="2862322"/>
          </a:xfrm>
          <a:prstGeom prst="rect">
            <a:avLst/>
          </a:prstGeom>
          <a:solidFill>
            <a:schemeClr val="bg1"/>
          </a:solidFill>
        </p:spPr>
        <p:txBody>
          <a:bodyPr wrap="square">
            <a:spAutoFit/>
          </a:bodyPr>
          <a:lstStyle/>
          <a:p>
            <a:r>
              <a:rPr lang="en-AU" sz="6000" b="1" dirty="0"/>
              <a:t>Basic Operations Of A Manual Milling Machine &amp; Tooling </a:t>
            </a:r>
          </a:p>
        </p:txBody>
      </p:sp>
    </p:spTree>
    <p:extLst>
      <p:ext uri="{BB962C8B-B14F-4D97-AF65-F5344CB8AC3E}">
        <p14:creationId xmlns:p14="http://schemas.microsoft.com/office/powerpoint/2010/main" val="22488241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3AE1AB4-D099-12C9-252A-FDC0EC072DA6}"/>
              </a:ext>
            </a:extLst>
          </p:cNvPr>
          <p:cNvSpPr>
            <a:spLocks noGrp="1"/>
          </p:cNvSpPr>
          <p:nvPr>
            <p:ph type="title"/>
          </p:nvPr>
        </p:nvSpPr>
        <p:spPr>
          <a:xfrm>
            <a:off x="411992" y="168315"/>
            <a:ext cx="11780008" cy="524553"/>
          </a:xfrm>
        </p:spPr>
        <p:txBody>
          <a:bodyPr/>
          <a:lstStyle/>
          <a:p>
            <a:r>
              <a:rPr lang="en-US" dirty="0"/>
              <a:t>Milling machine working axes </a:t>
            </a:r>
          </a:p>
        </p:txBody>
      </p: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1472693"/>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“CLOCKING” </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2"/>
          <a:stretch>
            <a:fillRect/>
          </a:stretch>
        </p:blipFill>
        <p:spPr>
          <a:xfrm>
            <a:off x="75358" y="45909"/>
            <a:ext cx="187932" cy="251236"/>
          </a:xfrm>
          <a:prstGeom prst="rect">
            <a:avLst/>
          </a:prstGeom>
        </p:spPr>
      </p:pic>
      <p:sp>
        <p:nvSpPr>
          <p:cNvPr id="4" name="TextBox 3"/>
          <p:cNvSpPr txBox="1"/>
          <p:nvPr/>
        </p:nvSpPr>
        <p:spPr>
          <a:xfrm>
            <a:off x="597069" y="825984"/>
            <a:ext cx="4867029" cy="3477875"/>
          </a:xfrm>
          <a:prstGeom prst="rect">
            <a:avLst/>
          </a:prstGeom>
          <a:noFill/>
        </p:spPr>
        <p:txBody>
          <a:bodyPr wrap="square" rtlCol="0">
            <a:spAutoFit/>
          </a:bodyPr>
          <a:lstStyle/>
          <a:p>
            <a:r>
              <a:rPr lang="en-AU" sz="2000" dirty="0">
                <a:solidFill>
                  <a:schemeClr val="accent6"/>
                </a:solidFill>
              </a:rPr>
              <a:t>Milling machines move on three axes;</a:t>
            </a:r>
          </a:p>
          <a:p>
            <a:endParaRPr lang="en-AU" sz="2000" dirty="0">
              <a:solidFill>
                <a:schemeClr val="accent6"/>
              </a:solidFill>
            </a:endParaRPr>
          </a:p>
          <a:p>
            <a:endParaRPr lang="en-AU" sz="2000" dirty="0">
              <a:solidFill>
                <a:schemeClr val="accent6"/>
              </a:solidFill>
            </a:endParaRPr>
          </a:p>
          <a:p>
            <a:endParaRPr lang="en-AU" sz="2000" dirty="0">
              <a:solidFill>
                <a:schemeClr val="accent6"/>
              </a:solidFill>
            </a:endParaRPr>
          </a:p>
          <a:p>
            <a:pPr marL="742950" lvl="1" indent="-285750">
              <a:buFont typeface="Arial" panose="020B0604020202020204" pitchFamily="34" charset="0"/>
              <a:buChar char="•"/>
            </a:pPr>
            <a:r>
              <a:rPr lang="en-AU" sz="2000" b="1" u="sng" dirty="0">
                <a:solidFill>
                  <a:schemeClr val="accent6"/>
                </a:solidFill>
              </a:rPr>
              <a:t>X axis</a:t>
            </a:r>
            <a:r>
              <a:rPr lang="en-AU" sz="2000" dirty="0">
                <a:solidFill>
                  <a:schemeClr val="accent6"/>
                </a:solidFill>
              </a:rPr>
              <a:t>; traveling left to right on the machine </a:t>
            </a:r>
          </a:p>
          <a:p>
            <a:pPr marL="742950" lvl="1" indent="-285750">
              <a:buFont typeface="Arial" panose="020B0604020202020204" pitchFamily="34" charset="0"/>
              <a:buChar char="•"/>
            </a:pPr>
            <a:endParaRPr lang="en-AU" sz="2000" dirty="0">
              <a:solidFill>
                <a:schemeClr val="accent6"/>
              </a:solidFill>
            </a:endParaRPr>
          </a:p>
          <a:p>
            <a:pPr marL="742950" lvl="1" indent="-285750">
              <a:buFont typeface="Arial" panose="020B0604020202020204" pitchFamily="34" charset="0"/>
              <a:buChar char="•"/>
            </a:pPr>
            <a:r>
              <a:rPr lang="en-AU" sz="2000" b="1" u="sng" dirty="0">
                <a:solidFill>
                  <a:schemeClr val="accent6"/>
                </a:solidFill>
              </a:rPr>
              <a:t>Y axis</a:t>
            </a:r>
            <a:r>
              <a:rPr lang="en-AU" sz="2000" dirty="0">
                <a:solidFill>
                  <a:schemeClr val="accent6"/>
                </a:solidFill>
              </a:rPr>
              <a:t>; traveling towards and away from you </a:t>
            </a:r>
          </a:p>
          <a:p>
            <a:pPr marL="742950" lvl="1" indent="-285750">
              <a:buFont typeface="Arial" panose="020B0604020202020204" pitchFamily="34" charset="0"/>
              <a:buChar char="•"/>
            </a:pPr>
            <a:endParaRPr lang="en-AU" sz="2000" dirty="0">
              <a:solidFill>
                <a:schemeClr val="accent6"/>
              </a:solidFill>
            </a:endParaRPr>
          </a:p>
          <a:p>
            <a:pPr marL="742950" lvl="1" indent="-285750">
              <a:buFont typeface="Arial" panose="020B0604020202020204" pitchFamily="34" charset="0"/>
              <a:buChar char="•"/>
            </a:pPr>
            <a:r>
              <a:rPr lang="en-AU" sz="2000" b="1" u="sng" dirty="0">
                <a:solidFill>
                  <a:schemeClr val="accent6"/>
                </a:solidFill>
              </a:rPr>
              <a:t>Z axis</a:t>
            </a:r>
            <a:r>
              <a:rPr lang="en-AU" sz="2000" dirty="0">
                <a:solidFill>
                  <a:schemeClr val="accent6"/>
                </a:solidFill>
              </a:rPr>
              <a:t>; traveling up and down </a:t>
            </a:r>
          </a:p>
        </p:txBody>
      </p:sp>
      <p:pic>
        <p:nvPicPr>
          <p:cNvPr id="2050" name="Picture 2" descr="How to Ensure Precision in Your Project with Expert Milling Machining | AT- Machini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266985" y="692868"/>
            <a:ext cx="5430644" cy="547335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97069" y="5151864"/>
            <a:ext cx="4772722" cy="1015663"/>
          </a:xfrm>
          <a:prstGeom prst="rect">
            <a:avLst/>
          </a:prstGeom>
          <a:noFill/>
        </p:spPr>
        <p:txBody>
          <a:bodyPr wrap="square" rtlCol="0">
            <a:spAutoFit/>
          </a:bodyPr>
          <a:lstStyle/>
          <a:p>
            <a:r>
              <a:rPr lang="en-AU" sz="2000" dirty="0">
                <a:solidFill>
                  <a:schemeClr val="accent6"/>
                </a:solidFill>
              </a:rPr>
              <a:t>A handy tip while trying to remember which way they move is to use this right hand rule shown in the top right corner</a:t>
            </a:r>
          </a:p>
        </p:txBody>
      </p:sp>
    </p:spTree>
    <p:extLst>
      <p:ext uri="{BB962C8B-B14F-4D97-AF65-F5344CB8AC3E}">
        <p14:creationId xmlns:p14="http://schemas.microsoft.com/office/powerpoint/2010/main" val="18430685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3AE1AB4-D099-12C9-252A-FDC0EC072DA6}"/>
              </a:ext>
            </a:extLst>
          </p:cNvPr>
          <p:cNvSpPr>
            <a:spLocks noGrp="1"/>
          </p:cNvSpPr>
          <p:nvPr>
            <p:ph type="title"/>
          </p:nvPr>
        </p:nvSpPr>
        <p:spPr>
          <a:xfrm>
            <a:off x="411992" y="168315"/>
            <a:ext cx="11780008" cy="524553"/>
          </a:xfrm>
        </p:spPr>
        <p:txBody>
          <a:bodyPr/>
          <a:lstStyle/>
          <a:p>
            <a:r>
              <a:rPr lang="en-US" dirty="0"/>
              <a:t>Squaring up and “clocking”</a:t>
            </a:r>
          </a:p>
        </p:txBody>
      </p: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1472693"/>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“CLOCKING” </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2"/>
          <a:stretch>
            <a:fillRect/>
          </a:stretch>
        </p:blipFill>
        <p:spPr>
          <a:xfrm>
            <a:off x="75358" y="45909"/>
            <a:ext cx="187932" cy="251236"/>
          </a:xfrm>
          <a:prstGeom prst="rect">
            <a:avLst/>
          </a:prstGeom>
        </p:spPr>
      </p:pic>
      <p:sp>
        <p:nvSpPr>
          <p:cNvPr id="4" name="TextBox 3"/>
          <p:cNvSpPr txBox="1"/>
          <p:nvPr/>
        </p:nvSpPr>
        <p:spPr>
          <a:xfrm>
            <a:off x="619295" y="1809325"/>
            <a:ext cx="5536102" cy="2308324"/>
          </a:xfrm>
          <a:prstGeom prst="rect">
            <a:avLst/>
          </a:prstGeom>
          <a:noFill/>
        </p:spPr>
        <p:txBody>
          <a:bodyPr wrap="square" rtlCol="0">
            <a:spAutoFit/>
          </a:bodyPr>
          <a:lstStyle/>
          <a:p>
            <a:r>
              <a:rPr lang="en-AU" dirty="0">
                <a:solidFill>
                  <a:schemeClr val="accent6"/>
                </a:solidFill>
              </a:rPr>
              <a:t>When mounting fixtures and material to the work table you have to “clock” them in, meaning making the clamping faces or the part to be machined run parallel with the Z and x axis. This can be done with the help of a dial indicator. This is important to get as close to “zero(0)” as possible to make sure your job is correctly machined or your slots/hole alignments won’t be parallel with the edges of the work piece.</a:t>
            </a:r>
          </a:p>
        </p:txBody>
      </p:sp>
      <p:pic>
        <p:nvPicPr>
          <p:cNvPr id="3074" name="Picture 2" descr="Pocket watch in vice grips A vice is tightly pressing an antique pocket watch. Concept of being busy. clock in a vice stock pictures, royalty-free photos &amp; image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62700" y="692868"/>
            <a:ext cx="5829300" cy="58293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55701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pic>
        <p:nvPicPr>
          <p:cNvPr id="4102" name="Picture 6" descr="657-709Z Magnetic Indicator Holder Set - Base and Post Assembly with 709AZ  Indicator and PT22428 Swivel Post Snu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917235" y="4162664"/>
            <a:ext cx="2622182" cy="2622182"/>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B3AE1AB4-D099-12C9-252A-FDC0EC072DA6}"/>
              </a:ext>
            </a:extLst>
          </p:cNvPr>
          <p:cNvSpPr>
            <a:spLocks noGrp="1"/>
          </p:cNvSpPr>
          <p:nvPr>
            <p:ph type="title"/>
          </p:nvPr>
        </p:nvSpPr>
        <p:spPr>
          <a:xfrm>
            <a:off x="411992" y="168315"/>
            <a:ext cx="11780008" cy="524553"/>
          </a:xfrm>
        </p:spPr>
        <p:txBody>
          <a:bodyPr/>
          <a:lstStyle/>
          <a:p>
            <a:r>
              <a:rPr lang="en-US" dirty="0"/>
              <a:t>Squaring up and “clocking”</a:t>
            </a:r>
          </a:p>
        </p:txBody>
      </p: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1472693"/>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“CLOCKING” </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3"/>
          <a:stretch>
            <a:fillRect/>
          </a:stretch>
        </p:blipFill>
        <p:spPr>
          <a:xfrm>
            <a:off x="75358" y="45909"/>
            <a:ext cx="187932" cy="251236"/>
          </a:xfrm>
          <a:prstGeom prst="rect">
            <a:avLst/>
          </a:prstGeom>
        </p:spPr>
      </p:pic>
      <p:sp>
        <p:nvSpPr>
          <p:cNvPr id="4" name="TextBox 3"/>
          <p:cNvSpPr txBox="1"/>
          <p:nvPr/>
        </p:nvSpPr>
        <p:spPr>
          <a:xfrm>
            <a:off x="652749" y="1229462"/>
            <a:ext cx="4398753" cy="3693319"/>
          </a:xfrm>
          <a:prstGeom prst="rect">
            <a:avLst/>
          </a:prstGeom>
          <a:noFill/>
        </p:spPr>
        <p:txBody>
          <a:bodyPr wrap="square" rtlCol="0">
            <a:spAutoFit/>
          </a:bodyPr>
          <a:lstStyle/>
          <a:p>
            <a:r>
              <a:rPr lang="en-AU" dirty="0">
                <a:solidFill>
                  <a:schemeClr val="accent6"/>
                </a:solidFill>
              </a:rPr>
              <a:t>The best and easiest way to “clock” up the vice is by mounting a dial indicator to the base of the spindle with a magnetic base (making sure not to turn the machine on). Apply the tip of the dial indicator to the fixed jaw of the chuck and traverse the work table side to side in the X axis while adjust the vice by tapping it around until the dial indicator doesn’t move and reads “0” for the length of the jaw. Do the same in the Z axis to make sure everything is square and parallel with the travel of the mill </a:t>
            </a:r>
          </a:p>
        </p:txBody>
      </p:sp>
      <p:sp>
        <p:nvSpPr>
          <p:cNvPr id="2" name="TextBox 1"/>
          <p:cNvSpPr txBox="1"/>
          <p:nvPr/>
        </p:nvSpPr>
        <p:spPr>
          <a:xfrm>
            <a:off x="6539417" y="6110932"/>
            <a:ext cx="1518364" cy="369332"/>
          </a:xfrm>
          <a:prstGeom prst="rect">
            <a:avLst/>
          </a:prstGeom>
          <a:noFill/>
          <a:ln w="38100">
            <a:solidFill>
              <a:srgbClr val="DD5A01"/>
            </a:solidFill>
          </a:ln>
        </p:spPr>
        <p:txBody>
          <a:bodyPr wrap="none" rtlCol="0">
            <a:spAutoFit/>
          </a:bodyPr>
          <a:lstStyle/>
          <a:p>
            <a:r>
              <a:rPr lang="en-AU" dirty="0"/>
              <a:t>Dial indicator</a:t>
            </a:r>
          </a:p>
        </p:txBody>
      </p:sp>
      <p:sp>
        <p:nvSpPr>
          <p:cNvPr id="3" name="TextBox 2"/>
          <p:cNvSpPr txBox="1"/>
          <p:nvPr/>
        </p:nvSpPr>
        <p:spPr>
          <a:xfrm>
            <a:off x="1668571" y="6110932"/>
            <a:ext cx="1685077" cy="369332"/>
          </a:xfrm>
          <a:prstGeom prst="rect">
            <a:avLst/>
          </a:prstGeom>
          <a:noFill/>
          <a:ln w="38100">
            <a:solidFill>
              <a:srgbClr val="DD5A01"/>
            </a:solidFill>
          </a:ln>
        </p:spPr>
        <p:txBody>
          <a:bodyPr wrap="none" rtlCol="0">
            <a:spAutoFit/>
          </a:bodyPr>
          <a:lstStyle/>
          <a:p>
            <a:r>
              <a:rPr lang="en-AU" dirty="0"/>
              <a:t>Magnetic base</a:t>
            </a:r>
          </a:p>
        </p:txBody>
      </p:sp>
      <p:cxnSp>
        <p:nvCxnSpPr>
          <p:cNvPr id="7" name="Straight Arrow Connector 6"/>
          <p:cNvCxnSpPr>
            <a:stCxn id="3" idx="0"/>
          </p:cNvCxnSpPr>
          <p:nvPr/>
        </p:nvCxnSpPr>
        <p:spPr>
          <a:xfrm flipV="1">
            <a:off x="2511110" y="5803633"/>
            <a:ext cx="1601720" cy="307299"/>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2" idx="0"/>
          </p:cNvCxnSpPr>
          <p:nvPr/>
        </p:nvCxnSpPr>
        <p:spPr>
          <a:xfrm flipH="1" flipV="1">
            <a:off x="6177776" y="5246473"/>
            <a:ext cx="1120823" cy="86445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pic>
        <p:nvPicPr>
          <p:cNvPr id="4100" name="Picture 4" descr="Part Number | Dial Gauge, Digital Indicator | NIIGATA SEIKI (SK) | MISUMI  India"/>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545767" y="895605"/>
            <a:ext cx="5120192" cy="42358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934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pic>
        <p:nvPicPr>
          <p:cNvPr id="5122" name="Picture 2" descr="How do machinists use Parallel sets?"/>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434254" y="-5441"/>
            <a:ext cx="5757746" cy="6557434"/>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B3AE1AB4-D099-12C9-252A-FDC0EC072DA6}"/>
              </a:ext>
            </a:extLst>
          </p:cNvPr>
          <p:cNvSpPr>
            <a:spLocks noGrp="1"/>
          </p:cNvSpPr>
          <p:nvPr>
            <p:ph type="title"/>
          </p:nvPr>
        </p:nvSpPr>
        <p:spPr>
          <a:xfrm>
            <a:off x="411992" y="168315"/>
            <a:ext cx="11780008" cy="524553"/>
          </a:xfrm>
        </p:spPr>
        <p:txBody>
          <a:bodyPr/>
          <a:lstStyle/>
          <a:p>
            <a:r>
              <a:rPr lang="en-US" dirty="0"/>
              <a:t>Setting material in a vice with parallels </a:t>
            </a:r>
          </a:p>
        </p:txBody>
      </p: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280029"/>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MATERIAL CLAMPING</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3"/>
          <a:stretch>
            <a:fillRect/>
          </a:stretch>
        </p:blipFill>
        <p:spPr>
          <a:xfrm>
            <a:off x="75358" y="45909"/>
            <a:ext cx="187932" cy="251236"/>
          </a:xfrm>
          <a:prstGeom prst="rect">
            <a:avLst/>
          </a:prstGeom>
        </p:spPr>
      </p:pic>
      <p:sp>
        <p:nvSpPr>
          <p:cNvPr id="6" name="TextBox 5"/>
          <p:cNvSpPr txBox="1"/>
          <p:nvPr/>
        </p:nvSpPr>
        <p:spPr>
          <a:xfrm>
            <a:off x="746530" y="1476646"/>
            <a:ext cx="4929441" cy="3477875"/>
          </a:xfrm>
          <a:prstGeom prst="rect">
            <a:avLst/>
          </a:prstGeom>
          <a:noFill/>
        </p:spPr>
        <p:txBody>
          <a:bodyPr wrap="square" rtlCol="0">
            <a:spAutoFit/>
          </a:bodyPr>
          <a:lstStyle/>
          <a:p>
            <a:r>
              <a:rPr lang="en-AU" sz="2000" dirty="0">
                <a:solidFill>
                  <a:schemeClr val="accent6"/>
                </a:solidFill>
              </a:rPr>
              <a:t>If you want to clamp the material in the vice and It is too short to reach the bottom of the vice you can use parallels. Parallels are precision ground bars of steel that can hold up your material so the cutter clears the jaws of the chuck. </a:t>
            </a:r>
          </a:p>
          <a:p>
            <a:endParaRPr lang="en-AU" sz="2000" dirty="0">
              <a:solidFill>
                <a:schemeClr val="accent6"/>
              </a:solidFill>
            </a:endParaRPr>
          </a:p>
          <a:p>
            <a:r>
              <a:rPr lang="en-AU" sz="2000" b="1" dirty="0">
                <a:solidFill>
                  <a:schemeClr val="accent6"/>
                </a:solidFill>
              </a:rPr>
              <a:t>TIP</a:t>
            </a:r>
            <a:r>
              <a:rPr lang="en-AU" sz="2000" dirty="0">
                <a:solidFill>
                  <a:schemeClr val="accent6"/>
                </a:solidFill>
              </a:rPr>
              <a:t>; It helps to tap down the material when it’s in the vice with a dead blow hammer to make sure it is fully contacting the base of the vice  </a:t>
            </a:r>
          </a:p>
        </p:txBody>
      </p:sp>
    </p:spTree>
    <p:extLst>
      <p:ext uri="{BB962C8B-B14F-4D97-AF65-F5344CB8AC3E}">
        <p14:creationId xmlns:p14="http://schemas.microsoft.com/office/powerpoint/2010/main" val="19271688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3AE1AB4-D099-12C9-252A-FDC0EC072DA6}"/>
              </a:ext>
            </a:extLst>
          </p:cNvPr>
          <p:cNvSpPr>
            <a:spLocks noGrp="1"/>
          </p:cNvSpPr>
          <p:nvPr>
            <p:ph type="title"/>
          </p:nvPr>
        </p:nvSpPr>
        <p:spPr>
          <a:xfrm>
            <a:off x="411992" y="168315"/>
            <a:ext cx="11780008" cy="524553"/>
          </a:xfrm>
        </p:spPr>
        <p:txBody>
          <a:bodyPr/>
          <a:lstStyle/>
          <a:p>
            <a:r>
              <a:rPr lang="en-US" dirty="0"/>
              <a:t>Tooling used on a milling machine</a:t>
            </a:r>
          </a:p>
        </p:txBody>
      </p: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1575157"/>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MILL TOOLING</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2"/>
          <a:stretch>
            <a:fillRect/>
          </a:stretch>
        </p:blipFill>
        <p:spPr>
          <a:xfrm>
            <a:off x="75358" y="45909"/>
            <a:ext cx="187932" cy="251236"/>
          </a:xfrm>
          <a:prstGeom prst="rect">
            <a:avLst/>
          </a:prstGeom>
        </p:spPr>
      </p:pic>
      <p:sp>
        <p:nvSpPr>
          <p:cNvPr id="6" name="TextBox 5"/>
          <p:cNvSpPr txBox="1"/>
          <p:nvPr/>
        </p:nvSpPr>
        <p:spPr>
          <a:xfrm>
            <a:off x="597543" y="828285"/>
            <a:ext cx="3739678" cy="1323439"/>
          </a:xfrm>
          <a:prstGeom prst="rect">
            <a:avLst/>
          </a:prstGeom>
          <a:noFill/>
        </p:spPr>
        <p:txBody>
          <a:bodyPr wrap="square" rtlCol="0">
            <a:spAutoFit/>
          </a:bodyPr>
          <a:lstStyle/>
          <a:p>
            <a:r>
              <a:rPr lang="en-AU" sz="2000" dirty="0">
                <a:solidFill>
                  <a:schemeClr val="accent6"/>
                </a:solidFill>
              </a:rPr>
              <a:t>There are many types of tooling for a milling machine, these are the more common ones;</a:t>
            </a:r>
          </a:p>
        </p:txBody>
      </p:sp>
      <p:sp>
        <p:nvSpPr>
          <p:cNvPr id="2" name="TextBox 1"/>
          <p:cNvSpPr txBox="1"/>
          <p:nvPr/>
        </p:nvSpPr>
        <p:spPr>
          <a:xfrm>
            <a:off x="4620023" y="627453"/>
            <a:ext cx="7289175" cy="6740307"/>
          </a:xfrm>
          <a:prstGeom prst="rect">
            <a:avLst/>
          </a:prstGeom>
          <a:noFill/>
        </p:spPr>
        <p:txBody>
          <a:bodyPr wrap="none" rtlCol="0">
            <a:spAutoFit/>
          </a:bodyPr>
          <a:lstStyle/>
          <a:p>
            <a:pPr marL="285750" indent="-285750">
              <a:lnSpc>
                <a:spcPct val="150000"/>
              </a:lnSpc>
              <a:buFont typeface="Arial" panose="020B0604020202020204" pitchFamily="34" charset="0"/>
              <a:buChar char="•"/>
            </a:pPr>
            <a:r>
              <a:rPr lang="en-AU" b="1" dirty="0">
                <a:solidFill>
                  <a:schemeClr val="accent6"/>
                </a:solidFill>
              </a:rPr>
              <a:t>End Mills</a:t>
            </a:r>
            <a:endParaRPr lang="en-AU" dirty="0">
              <a:solidFill>
                <a:schemeClr val="accent6"/>
              </a:solidFill>
            </a:endParaRPr>
          </a:p>
          <a:p>
            <a:pPr lvl="1">
              <a:lnSpc>
                <a:spcPct val="150000"/>
              </a:lnSpc>
            </a:pPr>
            <a:r>
              <a:rPr lang="en-AU" dirty="0">
                <a:solidFill>
                  <a:schemeClr val="accent6"/>
                </a:solidFill>
              </a:rPr>
              <a:t>Used for cutting slots, profiles, and contours.</a:t>
            </a:r>
          </a:p>
          <a:p>
            <a:pPr lvl="1">
              <a:lnSpc>
                <a:spcPct val="150000"/>
              </a:lnSpc>
            </a:pPr>
            <a:r>
              <a:rPr lang="en-AU" dirty="0">
                <a:solidFill>
                  <a:schemeClr val="accent6"/>
                </a:solidFill>
              </a:rPr>
              <a:t>Comes in 2-flute - 4-flute </a:t>
            </a:r>
          </a:p>
          <a:p>
            <a:pPr marL="285750" indent="-285750">
              <a:lnSpc>
                <a:spcPct val="150000"/>
              </a:lnSpc>
              <a:buFont typeface="Arial" panose="020B0604020202020204" pitchFamily="34" charset="0"/>
              <a:buChar char="•"/>
            </a:pPr>
            <a:r>
              <a:rPr lang="en-AU" b="1" dirty="0">
                <a:solidFill>
                  <a:schemeClr val="accent6"/>
                </a:solidFill>
              </a:rPr>
              <a:t>Slot Drills</a:t>
            </a:r>
            <a:endParaRPr lang="en-AU" dirty="0">
              <a:solidFill>
                <a:schemeClr val="accent6"/>
              </a:solidFill>
            </a:endParaRPr>
          </a:p>
          <a:p>
            <a:pPr lvl="1">
              <a:lnSpc>
                <a:spcPct val="150000"/>
              </a:lnSpc>
            </a:pPr>
            <a:r>
              <a:rPr lang="en-AU" dirty="0">
                <a:solidFill>
                  <a:schemeClr val="accent6"/>
                </a:solidFill>
              </a:rPr>
              <a:t>Centre-cutting tools used for plunging and slotting.</a:t>
            </a:r>
          </a:p>
          <a:p>
            <a:pPr marL="285750" indent="-285750">
              <a:lnSpc>
                <a:spcPct val="150000"/>
              </a:lnSpc>
              <a:buFont typeface="Arial" panose="020B0604020202020204" pitchFamily="34" charset="0"/>
              <a:buChar char="•"/>
            </a:pPr>
            <a:r>
              <a:rPr lang="en-AU" b="1" dirty="0">
                <a:solidFill>
                  <a:schemeClr val="accent6"/>
                </a:solidFill>
              </a:rPr>
              <a:t>Face Mills</a:t>
            </a:r>
            <a:endParaRPr lang="en-AU" dirty="0">
              <a:solidFill>
                <a:schemeClr val="accent6"/>
              </a:solidFill>
            </a:endParaRPr>
          </a:p>
          <a:p>
            <a:pPr lvl="1">
              <a:lnSpc>
                <a:spcPct val="150000"/>
              </a:lnSpc>
            </a:pPr>
            <a:r>
              <a:rPr lang="en-AU" dirty="0">
                <a:solidFill>
                  <a:schemeClr val="accent6"/>
                </a:solidFill>
              </a:rPr>
              <a:t>Used to machine flat surfaces quickly with multiple cutting edges.</a:t>
            </a:r>
          </a:p>
          <a:p>
            <a:pPr marL="285750" indent="-285750">
              <a:lnSpc>
                <a:spcPct val="150000"/>
              </a:lnSpc>
              <a:buFont typeface="Arial" panose="020B0604020202020204" pitchFamily="34" charset="0"/>
              <a:buChar char="•"/>
            </a:pPr>
            <a:r>
              <a:rPr lang="en-AU" b="1" dirty="0">
                <a:solidFill>
                  <a:schemeClr val="accent6"/>
                </a:solidFill>
              </a:rPr>
              <a:t>Fly Cutters</a:t>
            </a:r>
            <a:endParaRPr lang="en-AU" dirty="0">
              <a:solidFill>
                <a:schemeClr val="accent6"/>
              </a:solidFill>
            </a:endParaRPr>
          </a:p>
          <a:p>
            <a:pPr lvl="1">
              <a:lnSpc>
                <a:spcPct val="150000"/>
              </a:lnSpc>
            </a:pPr>
            <a:r>
              <a:rPr lang="en-AU" dirty="0">
                <a:solidFill>
                  <a:schemeClr val="accent6"/>
                </a:solidFill>
              </a:rPr>
              <a:t>Single-point cutting tool for large surface finishes.</a:t>
            </a:r>
          </a:p>
          <a:p>
            <a:pPr marL="285750" indent="-285750">
              <a:lnSpc>
                <a:spcPct val="150000"/>
              </a:lnSpc>
              <a:buFont typeface="Arial" panose="020B0604020202020204" pitchFamily="34" charset="0"/>
              <a:buChar char="•"/>
            </a:pPr>
            <a:r>
              <a:rPr lang="en-AU" b="1" dirty="0">
                <a:solidFill>
                  <a:schemeClr val="accent6"/>
                </a:solidFill>
              </a:rPr>
              <a:t>Drill Bits</a:t>
            </a:r>
            <a:endParaRPr lang="en-AU" dirty="0">
              <a:solidFill>
                <a:schemeClr val="accent6"/>
              </a:solidFill>
            </a:endParaRPr>
          </a:p>
          <a:p>
            <a:pPr lvl="1">
              <a:lnSpc>
                <a:spcPct val="150000"/>
              </a:lnSpc>
            </a:pPr>
            <a:r>
              <a:rPr lang="en-AU" dirty="0">
                <a:solidFill>
                  <a:schemeClr val="accent6"/>
                </a:solidFill>
              </a:rPr>
              <a:t>For drilling holes; typically used with a drill chuck in the spindle.</a:t>
            </a:r>
          </a:p>
          <a:p>
            <a:pPr marL="285750" indent="-285750">
              <a:lnSpc>
                <a:spcPct val="150000"/>
              </a:lnSpc>
              <a:buFont typeface="Arial" panose="020B0604020202020204" pitchFamily="34" charset="0"/>
              <a:buChar char="•"/>
            </a:pPr>
            <a:r>
              <a:rPr lang="en-AU" b="1" dirty="0">
                <a:solidFill>
                  <a:schemeClr val="accent6"/>
                </a:solidFill>
              </a:rPr>
              <a:t>Reamers</a:t>
            </a:r>
            <a:endParaRPr lang="en-AU" dirty="0">
              <a:solidFill>
                <a:schemeClr val="accent6"/>
              </a:solidFill>
            </a:endParaRPr>
          </a:p>
          <a:p>
            <a:pPr lvl="1">
              <a:lnSpc>
                <a:spcPct val="150000"/>
              </a:lnSpc>
            </a:pPr>
            <a:r>
              <a:rPr lang="en-AU" dirty="0">
                <a:solidFill>
                  <a:schemeClr val="accent6"/>
                </a:solidFill>
              </a:rPr>
              <a:t>For finishing drilled holes to a precise size with a smooth finish.</a:t>
            </a:r>
          </a:p>
          <a:p>
            <a:pPr marL="285750" indent="-285750">
              <a:lnSpc>
                <a:spcPct val="150000"/>
              </a:lnSpc>
              <a:buFont typeface="Arial" panose="020B0604020202020204" pitchFamily="34" charset="0"/>
              <a:buChar char="•"/>
            </a:pPr>
            <a:r>
              <a:rPr lang="en-AU" b="1" dirty="0">
                <a:solidFill>
                  <a:schemeClr val="accent6"/>
                </a:solidFill>
              </a:rPr>
              <a:t>Spot-drill  </a:t>
            </a:r>
          </a:p>
          <a:p>
            <a:pPr lvl="1">
              <a:lnSpc>
                <a:spcPct val="150000"/>
              </a:lnSpc>
            </a:pPr>
            <a:r>
              <a:rPr lang="en-AU" dirty="0">
                <a:solidFill>
                  <a:schemeClr val="accent6"/>
                </a:solidFill>
              </a:rPr>
              <a:t>Used for aligning drills, making grooves and chamfering.</a:t>
            </a:r>
          </a:p>
          <a:p>
            <a:pPr>
              <a:lnSpc>
                <a:spcPct val="150000"/>
              </a:lnSpc>
            </a:pPr>
            <a:endParaRPr lang="en-AU" dirty="0"/>
          </a:p>
        </p:txBody>
      </p:sp>
      <p:pic>
        <p:nvPicPr>
          <p:cNvPr id="6146" name="Picture 2" descr="A Comprehensive Look at Milling Bits Materials and Types"/>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3290" y="2125906"/>
            <a:ext cx="4356733" cy="43567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97175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3AE1AB4-D099-12C9-252A-FDC0EC072DA6}"/>
              </a:ext>
            </a:extLst>
          </p:cNvPr>
          <p:cNvSpPr>
            <a:spLocks noGrp="1"/>
          </p:cNvSpPr>
          <p:nvPr>
            <p:ph type="title"/>
          </p:nvPr>
        </p:nvSpPr>
        <p:spPr>
          <a:xfrm>
            <a:off x="411992" y="168315"/>
            <a:ext cx="11780008" cy="524553"/>
          </a:xfrm>
        </p:spPr>
        <p:txBody>
          <a:bodyPr/>
          <a:lstStyle/>
          <a:p>
            <a:r>
              <a:rPr lang="en-US" dirty="0"/>
              <a:t>Tooling Direction </a:t>
            </a:r>
          </a:p>
        </p:txBody>
      </p: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1575157"/>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MILL TOOLING</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2"/>
          <a:stretch>
            <a:fillRect/>
          </a:stretch>
        </p:blipFill>
        <p:spPr>
          <a:xfrm>
            <a:off x="75358" y="45909"/>
            <a:ext cx="187932" cy="251236"/>
          </a:xfrm>
          <a:prstGeom prst="rect">
            <a:avLst/>
          </a:prstGeom>
        </p:spPr>
      </p:pic>
      <p:sp>
        <p:nvSpPr>
          <p:cNvPr id="6" name="TextBox 5"/>
          <p:cNvSpPr txBox="1"/>
          <p:nvPr/>
        </p:nvSpPr>
        <p:spPr>
          <a:xfrm>
            <a:off x="855237" y="1431781"/>
            <a:ext cx="3739678" cy="3477875"/>
          </a:xfrm>
          <a:prstGeom prst="rect">
            <a:avLst/>
          </a:prstGeom>
          <a:noFill/>
        </p:spPr>
        <p:txBody>
          <a:bodyPr wrap="square" rtlCol="0">
            <a:spAutoFit/>
          </a:bodyPr>
          <a:lstStyle/>
          <a:p>
            <a:r>
              <a:rPr lang="en-AU" sz="2000" dirty="0">
                <a:solidFill>
                  <a:schemeClr val="accent6"/>
                </a:solidFill>
              </a:rPr>
              <a:t>Milling cutters spin in a clockwise direction turning the cutting faces in to the material to be cut. There are two main types of milling processes, climb milling and conventional milling. It is recommended to do conventional milling on a manual milling machine where a CNC machine will normally cut in a climb milling direction. </a:t>
            </a:r>
          </a:p>
        </p:txBody>
      </p:sp>
      <p:pic>
        <p:nvPicPr>
          <p:cNvPr id="11266" name="Picture 2" descr="Down Milling VS Up Milling - WMT CNC Industrial Co."/>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234651" y="1122843"/>
            <a:ext cx="6096000" cy="409575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234651" y="3832167"/>
            <a:ext cx="2454518" cy="369332"/>
          </a:xfrm>
          <a:prstGeom prst="rect">
            <a:avLst/>
          </a:prstGeom>
          <a:solidFill>
            <a:schemeClr val="bg1"/>
          </a:solidFill>
        </p:spPr>
        <p:txBody>
          <a:bodyPr wrap="none" rtlCol="0">
            <a:spAutoFit/>
          </a:bodyPr>
          <a:lstStyle/>
          <a:p>
            <a:r>
              <a:rPr lang="en-AU" b="1" dirty="0">
                <a:solidFill>
                  <a:schemeClr val="accent6"/>
                </a:solidFill>
              </a:rPr>
              <a:t>Conventional milling</a:t>
            </a:r>
          </a:p>
        </p:txBody>
      </p:sp>
      <p:sp>
        <p:nvSpPr>
          <p:cNvPr id="7" name="TextBox 6"/>
          <p:cNvSpPr txBox="1"/>
          <p:nvPr/>
        </p:nvSpPr>
        <p:spPr>
          <a:xfrm>
            <a:off x="9168939" y="3832167"/>
            <a:ext cx="1697901" cy="369332"/>
          </a:xfrm>
          <a:prstGeom prst="rect">
            <a:avLst/>
          </a:prstGeom>
          <a:solidFill>
            <a:schemeClr val="bg1"/>
          </a:solidFill>
        </p:spPr>
        <p:txBody>
          <a:bodyPr wrap="none" rtlCol="0">
            <a:spAutoFit/>
          </a:bodyPr>
          <a:lstStyle/>
          <a:p>
            <a:r>
              <a:rPr lang="en-AU" b="1" dirty="0">
                <a:solidFill>
                  <a:schemeClr val="accent6"/>
                </a:solidFill>
              </a:rPr>
              <a:t>Climb milling </a:t>
            </a:r>
          </a:p>
        </p:txBody>
      </p:sp>
      <p:sp>
        <p:nvSpPr>
          <p:cNvPr id="8" name="Rectangle 7"/>
          <p:cNvSpPr/>
          <p:nvPr/>
        </p:nvSpPr>
        <p:spPr>
          <a:xfrm>
            <a:off x="6738748" y="4296293"/>
            <a:ext cx="2751513" cy="4437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13613688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pic>
        <p:nvPicPr>
          <p:cNvPr id="7172" name="Picture 4" descr="ER25 Collets Set with R8 Milling Collet Chuck (10 Metric Collets)"/>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8723723" y="692868"/>
            <a:ext cx="3014839" cy="2442402"/>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APEX Jacobs Chuck 31414 High Torque and Precision Keyless Drill Chuck with  Integrated Shank, MT3 Mount, 0.630&quot; Maximum Capacity, 2-1/8&quot; Diameter x ..."/>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16178" y="1479679"/>
            <a:ext cx="2745099" cy="2192863"/>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B3AE1AB4-D099-12C9-252A-FDC0EC072DA6}"/>
              </a:ext>
            </a:extLst>
          </p:cNvPr>
          <p:cNvSpPr>
            <a:spLocks noGrp="1"/>
          </p:cNvSpPr>
          <p:nvPr>
            <p:ph type="title"/>
          </p:nvPr>
        </p:nvSpPr>
        <p:spPr>
          <a:xfrm>
            <a:off x="411992" y="168315"/>
            <a:ext cx="11780008" cy="524553"/>
          </a:xfrm>
        </p:spPr>
        <p:txBody>
          <a:bodyPr/>
          <a:lstStyle/>
          <a:p>
            <a:r>
              <a:rPr lang="en-US" dirty="0"/>
              <a:t>Tooling holders</a:t>
            </a:r>
          </a:p>
        </p:txBody>
      </p: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605888"/>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MILL TOOLING HOLDERS</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4"/>
          <a:stretch>
            <a:fillRect/>
          </a:stretch>
        </p:blipFill>
        <p:spPr>
          <a:xfrm>
            <a:off x="75358" y="45909"/>
            <a:ext cx="187932" cy="251236"/>
          </a:xfrm>
          <a:prstGeom prst="rect">
            <a:avLst/>
          </a:prstGeom>
        </p:spPr>
      </p:pic>
      <p:sp>
        <p:nvSpPr>
          <p:cNvPr id="6" name="TextBox 5"/>
          <p:cNvSpPr txBox="1"/>
          <p:nvPr/>
        </p:nvSpPr>
        <p:spPr>
          <a:xfrm>
            <a:off x="911522" y="1104396"/>
            <a:ext cx="4562853" cy="1015663"/>
          </a:xfrm>
          <a:prstGeom prst="rect">
            <a:avLst/>
          </a:prstGeom>
          <a:noFill/>
        </p:spPr>
        <p:txBody>
          <a:bodyPr wrap="square" rtlCol="0">
            <a:spAutoFit/>
          </a:bodyPr>
          <a:lstStyle/>
          <a:p>
            <a:pPr marL="285750" indent="-285750">
              <a:buFont typeface="Arial" panose="020B0604020202020204" pitchFamily="34" charset="0"/>
              <a:buChar char="•"/>
            </a:pPr>
            <a:r>
              <a:rPr lang="en-AU" sz="2000" b="1" dirty="0">
                <a:solidFill>
                  <a:schemeClr val="accent6"/>
                </a:solidFill>
              </a:rPr>
              <a:t>Collet chucks &amp; collets (ER or R8)</a:t>
            </a:r>
            <a:endParaRPr lang="en-AU" sz="2000" dirty="0">
              <a:solidFill>
                <a:schemeClr val="accent6"/>
              </a:solidFill>
            </a:endParaRPr>
          </a:p>
          <a:p>
            <a:pPr lvl="1"/>
            <a:r>
              <a:rPr lang="en-AU" sz="2000" dirty="0">
                <a:solidFill>
                  <a:schemeClr val="accent6"/>
                </a:solidFill>
              </a:rPr>
              <a:t>Precision holders for end mills and drills.</a:t>
            </a:r>
          </a:p>
        </p:txBody>
      </p:sp>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312305" y="3710055"/>
            <a:ext cx="3095393" cy="1547697"/>
          </a:xfrm>
          <a:prstGeom prst="rect">
            <a:avLst/>
          </a:prstGeom>
        </p:spPr>
      </p:pic>
      <p:pic>
        <p:nvPicPr>
          <p:cNvPr id="7178" name="Picture 10" descr="Shell Mill Holder | Face Mill Holder | BIG DAISHOWA"/>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259977" y="3828729"/>
            <a:ext cx="2857500" cy="2619375"/>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911523" y="2531587"/>
            <a:ext cx="3764172" cy="984885"/>
          </a:xfrm>
          <a:prstGeom prst="rect">
            <a:avLst/>
          </a:prstGeom>
          <a:noFill/>
        </p:spPr>
        <p:txBody>
          <a:bodyPr wrap="none" rtlCol="0">
            <a:spAutoFit/>
          </a:bodyPr>
          <a:lstStyle/>
          <a:p>
            <a:pPr marL="285750" indent="-285750">
              <a:buFont typeface="Arial" panose="020B0604020202020204" pitchFamily="34" charset="0"/>
              <a:buChar char="•"/>
            </a:pPr>
            <a:r>
              <a:rPr lang="en-AU" sz="2000" b="1" dirty="0">
                <a:solidFill>
                  <a:schemeClr val="accent6"/>
                </a:solidFill>
              </a:rPr>
              <a:t>Drill Chuck (Jacobs chuck)</a:t>
            </a:r>
            <a:endParaRPr lang="en-AU" sz="2000" dirty="0">
              <a:solidFill>
                <a:schemeClr val="accent6"/>
              </a:solidFill>
            </a:endParaRPr>
          </a:p>
          <a:p>
            <a:pPr lvl="1"/>
            <a:r>
              <a:rPr lang="en-AU" sz="2000" dirty="0">
                <a:solidFill>
                  <a:schemeClr val="accent6"/>
                </a:solidFill>
              </a:rPr>
              <a:t>Holds standard twist drills.</a:t>
            </a:r>
          </a:p>
          <a:p>
            <a:endParaRPr lang="en-AU" dirty="0"/>
          </a:p>
        </p:txBody>
      </p:sp>
      <p:sp>
        <p:nvSpPr>
          <p:cNvPr id="13" name="TextBox 12"/>
          <p:cNvSpPr txBox="1"/>
          <p:nvPr/>
        </p:nvSpPr>
        <p:spPr>
          <a:xfrm>
            <a:off x="911523" y="3748556"/>
            <a:ext cx="4562853" cy="1015663"/>
          </a:xfrm>
          <a:prstGeom prst="rect">
            <a:avLst/>
          </a:prstGeom>
          <a:noFill/>
        </p:spPr>
        <p:txBody>
          <a:bodyPr wrap="square" rtlCol="0">
            <a:spAutoFit/>
          </a:bodyPr>
          <a:lstStyle/>
          <a:p>
            <a:pPr marL="285750" indent="-285750">
              <a:buFont typeface="Arial" panose="020B0604020202020204" pitchFamily="34" charset="0"/>
              <a:buChar char="•"/>
            </a:pPr>
            <a:r>
              <a:rPr lang="en-AU" sz="2000" b="1" dirty="0">
                <a:solidFill>
                  <a:schemeClr val="accent6"/>
                </a:solidFill>
              </a:rPr>
              <a:t>Milling Arbor</a:t>
            </a:r>
            <a:endParaRPr lang="en-AU" sz="2000" dirty="0">
              <a:solidFill>
                <a:schemeClr val="accent6"/>
              </a:solidFill>
            </a:endParaRPr>
          </a:p>
          <a:p>
            <a:pPr lvl="1"/>
            <a:r>
              <a:rPr lang="en-AU" sz="2000" dirty="0">
                <a:solidFill>
                  <a:schemeClr val="accent6"/>
                </a:solidFill>
              </a:rPr>
              <a:t>Used for holding large diameter cutters like slitting saws</a:t>
            </a:r>
            <a:endParaRPr lang="en-AU" dirty="0"/>
          </a:p>
        </p:txBody>
      </p:sp>
      <p:sp>
        <p:nvSpPr>
          <p:cNvPr id="14" name="TextBox 13"/>
          <p:cNvSpPr txBox="1"/>
          <p:nvPr/>
        </p:nvSpPr>
        <p:spPr>
          <a:xfrm>
            <a:off x="911523" y="5179048"/>
            <a:ext cx="4016171" cy="1015663"/>
          </a:xfrm>
          <a:prstGeom prst="rect">
            <a:avLst/>
          </a:prstGeom>
          <a:noFill/>
        </p:spPr>
        <p:txBody>
          <a:bodyPr wrap="square" rtlCol="0">
            <a:spAutoFit/>
          </a:bodyPr>
          <a:lstStyle/>
          <a:p>
            <a:pPr marL="285750" indent="-285750">
              <a:buFont typeface="Arial" panose="020B0604020202020204" pitchFamily="34" charset="0"/>
              <a:buChar char="•"/>
            </a:pPr>
            <a:r>
              <a:rPr lang="en-AU" sz="2000" b="1" dirty="0">
                <a:solidFill>
                  <a:schemeClr val="accent6"/>
                </a:solidFill>
              </a:rPr>
              <a:t>Shell Mill Hold</a:t>
            </a:r>
            <a:endParaRPr lang="en-AU" sz="2000" dirty="0">
              <a:solidFill>
                <a:schemeClr val="accent6"/>
              </a:solidFill>
            </a:endParaRPr>
          </a:p>
          <a:p>
            <a:pPr lvl="1"/>
            <a:r>
              <a:rPr lang="en-AU" sz="2000" dirty="0">
                <a:solidFill>
                  <a:schemeClr val="accent6"/>
                </a:solidFill>
              </a:rPr>
              <a:t>For holding face mills or other larger cutters.</a:t>
            </a:r>
          </a:p>
        </p:txBody>
      </p:sp>
    </p:spTree>
    <p:extLst>
      <p:ext uri="{BB962C8B-B14F-4D97-AF65-F5344CB8AC3E}">
        <p14:creationId xmlns:p14="http://schemas.microsoft.com/office/powerpoint/2010/main" val="2154429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17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1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3AE1AB4-D099-12C9-252A-FDC0EC072DA6}"/>
              </a:ext>
            </a:extLst>
          </p:cNvPr>
          <p:cNvSpPr>
            <a:spLocks noGrp="1"/>
          </p:cNvSpPr>
          <p:nvPr>
            <p:ph type="title"/>
          </p:nvPr>
        </p:nvSpPr>
        <p:spPr>
          <a:xfrm>
            <a:off x="606582" y="169605"/>
            <a:ext cx="11585418" cy="524553"/>
          </a:xfrm>
        </p:spPr>
        <p:txBody>
          <a:bodyPr/>
          <a:lstStyle/>
          <a:p>
            <a:r>
              <a:rPr lang="en-US" dirty="0"/>
              <a:t>Speeds and feeds for machining on a milling machine </a:t>
            </a:r>
          </a:p>
        </p:txBody>
      </p: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163331"/>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SPEEDS AND FEEDS</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2"/>
          <a:stretch>
            <a:fillRect/>
          </a:stretch>
        </p:blipFill>
        <p:spPr>
          <a:xfrm>
            <a:off x="75358" y="45909"/>
            <a:ext cx="187932" cy="251236"/>
          </a:xfrm>
          <a:prstGeom prst="rect">
            <a:avLst/>
          </a:prstGeom>
        </p:spPr>
      </p:pic>
      <p:sp>
        <p:nvSpPr>
          <p:cNvPr id="8" name="TextBox 7"/>
          <p:cNvSpPr txBox="1"/>
          <p:nvPr/>
        </p:nvSpPr>
        <p:spPr>
          <a:xfrm>
            <a:off x="606582" y="840735"/>
            <a:ext cx="10692142" cy="1200329"/>
          </a:xfrm>
          <a:prstGeom prst="rect">
            <a:avLst/>
          </a:prstGeom>
          <a:noFill/>
        </p:spPr>
        <p:txBody>
          <a:bodyPr wrap="square" rtlCol="0">
            <a:spAutoFit/>
          </a:bodyPr>
          <a:lstStyle/>
          <a:p>
            <a:r>
              <a:rPr lang="en-AU" b="1" dirty="0">
                <a:solidFill>
                  <a:schemeClr val="accent6"/>
                </a:solidFill>
              </a:rPr>
              <a:t>Speeds and feeds</a:t>
            </a:r>
            <a:r>
              <a:rPr lang="en-AU" dirty="0">
                <a:solidFill>
                  <a:schemeClr val="accent6"/>
                </a:solidFill>
              </a:rPr>
              <a:t> are essential settings used in milling to control how fast the cutting tool moves and how much material it removes. Setting them correctly helps improve tool life, surface finish, and safety. The tooling RPM is the same formula as the drilling. </a:t>
            </a:r>
            <a:r>
              <a:rPr lang="en-AU" b="1" dirty="0">
                <a:solidFill>
                  <a:schemeClr val="accent6"/>
                </a:solidFill>
              </a:rPr>
              <a:t>You can only see the cutting feed rate if your milling machine has automatic feeding. </a:t>
            </a:r>
            <a:r>
              <a:rPr lang="en-AU" dirty="0">
                <a:solidFill>
                  <a:schemeClr val="accent6"/>
                </a:solidFill>
              </a:rPr>
              <a:t>The formula for for feed rates on the milling machine is:</a:t>
            </a:r>
            <a:endParaRPr lang="en-AU" b="1" dirty="0">
              <a:solidFill>
                <a:schemeClr val="accent6"/>
              </a:solidFill>
            </a:endParaRPr>
          </a:p>
        </p:txBody>
      </p:sp>
      <p:sp>
        <p:nvSpPr>
          <p:cNvPr id="12" name="TextBox 11"/>
          <p:cNvSpPr txBox="1"/>
          <p:nvPr/>
        </p:nvSpPr>
        <p:spPr>
          <a:xfrm>
            <a:off x="606582" y="2499963"/>
            <a:ext cx="11337768" cy="1908215"/>
          </a:xfrm>
          <a:prstGeom prst="rect">
            <a:avLst/>
          </a:prstGeom>
          <a:noFill/>
        </p:spPr>
        <p:txBody>
          <a:bodyPr wrap="square" rtlCol="0">
            <a:spAutoFit/>
          </a:bodyPr>
          <a:lstStyle/>
          <a:p>
            <a:r>
              <a:rPr lang="en-AU" b="1" u="sng" dirty="0">
                <a:solidFill>
                  <a:schemeClr val="accent6"/>
                </a:solidFill>
              </a:rPr>
              <a:t>Example</a:t>
            </a:r>
            <a:r>
              <a:rPr lang="en-AU" dirty="0">
                <a:solidFill>
                  <a:schemeClr val="accent6"/>
                </a:solidFill>
              </a:rPr>
              <a:t>;</a:t>
            </a:r>
            <a:endParaRPr lang="en-AU" dirty="0"/>
          </a:p>
          <a:p>
            <a:r>
              <a:rPr lang="en-AU" sz="2000" dirty="0">
                <a:solidFill>
                  <a:schemeClr val="accent6"/>
                </a:solidFill>
              </a:rPr>
              <a:t>Feed Rate=RPM * Number of Teeth * Feed per Tooth,</a:t>
            </a:r>
          </a:p>
          <a:p>
            <a:endParaRPr lang="en-AU" sz="2000" dirty="0">
              <a:solidFill>
                <a:schemeClr val="accent6"/>
              </a:solidFill>
            </a:endParaRPr>
          </a:p>
          <a:p>
            <a:r>
              <a:rPr lang="en-AU" sz="2000" b="1" dirty="0">
                <a:solidFill>
                  <a:schemeClr val="accent6"/>
                </a:solidFill>
              </a:rPr>
              <a:t>Feed per Tooth</a:t>
            </a:r>
            <a:r>
              <a:rPr lang="en-AU" sz="2000" dirty="0">
                <a:solidFill>
                  <a:schemeClr val="accent6"/>
                </a:solidFill>
              </a:rPr>
              <a:t> depends on the material and tool size, often ranging from 0.02 to 0.2 mm/tooth</a:t>
            </a:r>
          </a:p>
          <a:p>
            <a:endParaRPr lang="en-AU" sz="2000" dirty="0">
              <a:solidFill>
                <a:schemeClr val="accent6"/>
              </a:solidFill>
            </a:endParaRPr>
          </a:p>
          <a:p>
            <a:r>
              <a:rPr lang="en-AU" sz="2000" b="1" dirty="0">
                <a:solidFill>
                  <a:schemeClr val="accent6"/>
                </a:solidFill>
              </a:rPr>
              <a:t>Number of Teeth</a:t>
            </a:r>
            <a:r>
              <a:rPr lang="en-AU" sz="2000" dirty="0">
                <a:solidFill>
                  <a:schemeClr val="accent6"/>
                </a:solidFill>
              </a:rPr>
              <a:t> is the number of cutting edges on the milling tool.</a:t>
            </a:r>
          </a:p>
        </p:txBody>
      </p:sp>
    </p:spTree>
    <p:extLst>
      <p:ext uri="{BB962C8B-B14F-4D97-AF65-F5344CB8AC3E}">
        <p14:creationId xmlns:p14="http://schemas.microsoft.com/office/powerpoint/2010/main" val="2667492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3AE1AB4-D099-12C9-252A-FDC0EC072DA6}"/>
              </a:ext>
            </a:extLst>
          </p:cNvPr>
          <p:cNvSpPr>
            <a:spLocks noGrp="1"/>
          </p:cNvSpPr>
          <p:nvPr>
            <p:ph type="title"/>
          </p:nvPr>
        </p:nvSpPr>
        <p:spPr>
          <a:xfrm>
            <a:off x="606582" y="169605"/>
            <a:ext cx="11585418" cy="524553"/>
          </a:xfrm>
        </p:spPr>
        <p:txBody>
          <a:bodyPr/>
          <a:lstStyle/>
          <a:p>
            <a:r>
              <a:rPr lang="en-US" dirty="0"/>
              <a:t>Speeds and feeds for machining on a milling machine </a:t>
            </a:r>
          </a:p>
        </p:txBody>
      </p: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163331"/>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SPEEDS AND FEEDS</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2"/>
          <a:stretch>
            <a:fillRect/>
          </a:stretch>
        </p:blipFill>
        <p:spPr>
          <a:xfrm>
            <a:off x="75358" y="45909"/>
            <a:ext cx="187932" cy="251236"/>
          </a:xfrm>
          <a:prstGeom prst="rect">
            <a:avLst/>
          </a:prstGeom>
        </p:spPr>
      </p:pic>
      <p:graphicFrame>
        <p:nvGraphicFramePr>
          <p:cNvPr id="2" name="Table 1"/>
          <p:cNvGraphicFramePr>
            <a:graphicFrameLocks noGrp="1"/>
          </p:cNvGraphicFramePr>
          <p:nvPr>
            <p:extLst>
              <p:ext uri="{D42A27DB-BD31-4B8C-83A1-F6EECF244321}">
                <p14:modId xmlns:p14="http://schemas.microsoft.com/office/powerpoint/2010/main" val="2901697255"/>
              </p:ext>
            </p:extLst>
          </p:nvPr>
        </p:nvGraphicFramePr>
        <p:xfrm>
          <a:off x="606582" y="1418297"/>
          <a:ext cx="11179017" cy="4215132"/>
        </p:xfrm>
        <a:graphic>
          <a:graphicData uri="http://schemas.openxmlformats.org/drawingml/2006/table">
            <a:tbl>
              <a:tblPr firstRow="1" bandRow="1">
                <a:tableStyleId>{9DCAF9ED-07DC-4A11-8D7F-57B35C25682E}</a:tableStyleId>
              </a:tblPr>
              <a:tblGrid>
                <a:gridCol w="3726339">
                  <a:extLst>
                    <a:ext uri="{9D8B030D-6E8A-4147-A177-3AD203B41FA5}">
                      <a16:colId xmlns:a16="http://schemas.microsoft.com/office/drawing/2014/main" val="4229557180"/>
                    </a:ext>
                  </a:extLst>
                </a:gridCol>
                <a:gridCol w="3726339">
                  <a:extLst>
                    <a:ext uri="{9D8B030D-6E8A-4147-A177-3AD203B41FA5}">
                      <a16:colId xmlns:a16="http://schemas.microsoft.com/office/drawing/2014/main" val="2242540871"/>
                    </a:ext>
                  </a:extLst>
                </a:gridCol>
                <a:gridCol w="3726339">
                  <a:extLst>
                    <a:ext uri="{9D8B030D-6E8A-4147-A177-3AD203B41FA5}">
                      <a16:colId xmlns:a16="http://schemas.microsoft.com/office/drawing/2014/main" val="904588138"/>
                    </a:ext>
                  </a:extLst>
                </a:gridCol>
              </a:tblGrid>
              <a:tr h="702522">
                <a:tc>
                  <a:txBody>
                    <a:bodyPr/>
                    <a:lstStyle/>
                    <a:p>
                      <a:pPr algn="ctr"/>
                      <a:r>
                        <a:rPr lang="en-AU" sz="1800" b="1" kern="1200" dirty="0">
                          <a:solidFill>
                            <a:schemeClr val="tx1"/>
                          </a:solidFill>
                          <a:effectLst/>
                          <a:latin typeface="+mn-lt"/>
                          <a:ea typeface="+mn-ea"/>
                          <a:cs typeface="+mn-cs"/>
                        </a:rPr>
                        <a:t>Medium Carbon Steel</a:t>
                      </a:r>
                      <a:endParaRPr lang="en-AU" dirty="0">
                        <a:solidFill>
                          <a:schemeClr val="tx1"/>
                        </a:solidFill>
                      </a:endParaRPr>
                    </a:p>
                  </a:txBody>
                  <a:tcPr>
                    <a:lnR w="12700" cap="flat" cmpd="sng" algn="ctr">
                      <a:solidFill>
                        <a:schemeClr val="tx1"/>
                      </a:solidFill>
                      <a:prstDash val="solid"/>
                      <a:round/>
                      <a:headEnd type="none" w="med" len="med"/>
                      <a:tailEnd type="none" w="med" len="med"/>
                    </a:lnR>
                    <a:solidFill>
                      <a:schemeClr val="bg2"/>
                    </a:solidFill>
                  </a:tcPr>
                </a:tc>
                <a:tc>
                  <a:txBody>
                    <a:bodyPr/>
                    <a:lstStyle/>
                    <a:p>
                      <a:pPr algn="ctr"/>
                      <a:r>
                        <a:rPr lang="en-AU" sz="1800" b="1" kern="1200" dirty="0">
                          <a:solidFill>
                            <a:schemeClr val="tx1"/>
                          </a:solidFill>
                          <a:effectLst/>
                          <a:latin typeface="+mn-lt"/>
                          <a:ea typeface="+mn-ea"/>
                          <a:cs typeface="+mn-cs"/>
                        </a:rPr>
                        <a:t>20 – 30 m/min</a:t>
                      </a:r>
                      <a:endParaRPr lang="en-AU"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solidFill>
                  </a:tcPr>
                </a:tc>
                <a:tc>
                  <a:txBody>
                    <a:bodyPr/>
                    <a:lstStyle/>
                    <a:p>
                      <a:pPr algn="ctr"/>
                      <a:r>
                        <a:rPr lang="en-AU" sz="1800" b="1" kern="1200" dirty="0">
                          <a:solidFill>
                            <a:schemeClr val="tx1"/>
                          </a:solidFill>
                          <a:effectLst/>
                          <a:latin typeface="+mn-lt"/>
                          <a:ea typeface="+mn-ea"/>
                          <a:cs typeface="+mn-cs"/>
                        </a:rPr>
                        <a:t>Use coolant to extend tool life</a:t>
                      </a:r>
                      <a:endParaRPr lang="en-AU" dirty="0">
                        <a:solidFill>
                          <a:schemeClr val="tx1"/>
                        </a:solidFill>
                      </a:endParaRPr>
                    </a:p>
                  </a:txBody>
                  <a:tcPr>
                    <a:lnL w="12700" cap="flat" cmpd="sng" algn="ctr">
                      <a:solidFill>
                        <a:schemeClr val="tx1"/>
                      </a:solidFill>
                      <a:prstDash val="solid"/>
                      <a:round/>
                      <a:headEnd type="none" w="med" len="med"/>
                      <a:tailEnd type="none" w="med" len="med"/>
                    </a:lnL>
                    <a:solidFill>
                      <a:schemeClr val="bg2"/>
                    </a:solidFill>
                  </a:tcPr>
                </a:tc>
                <a:extLst>
                  <a:ext uri="{0D108BD9-81ED-4DB2-BD59-A6C34878D82A}">
                    <a16:rowId xmlns:a16="http://schemas.microsoft.com/office/drawing/2014/main" val="1449693818"/>
                  </a:ext>
                </a:extLst>
              </a:tr>
              <a:tr h="702522">
                <a:tc>
                  <a:txBody>
                    <a:bodyPr/>
                    <a:lstStyle/>
                    <a:p>
                      <a:pPr algn="ctr"/>
                      <a:r>
                        <a:rPr lang="en-AU" sz="1800" b="1" kern="1200" dirty="0">
                          <a:solidFill>
                            <a:srgbClr val="DD5A01"/>
                          </a:solidFill>
                          <a:effectLst/>
                          <a:latin typeface="+mn-lt"/>
                          <a:ea typeface="+mn-ea"/>
                          <a:cs typeface="+mn-cs"/>
                        </a:rPr>
                        <a:t>Cast Iron </a:t>
                      </a:r>
                      <a:endParaRPr lang="en-AU" b="1" dirty="0">
                        <a:solidFill>
                          <a:srgbClr val="DD5A01"/>
                        </a:solidFill>
                      </a:endParaRPr>
                    </a:p>
                  </a:txBody>
                  <a:tcPr>
                    <a:lnR w="12700" cap="flat" cmpd="sng" algn="ctr">
                      <a:solidFill>
                        <a:schemeClr val="tx1"/>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800" b="1" kern="1200" dirty="0">
                          <a:solidFill>
                            <a:srgbClr val="DD5A01"/>
                          </a:solidFill>
                          <a:effectLst/>
                          <a:latin typeface="+mn-lt"/>
                          <a:ea typeface="+mn-ea"/>
                          <a:cs typeface="+mn-cs"/>
                        </a:rPr>
                        <a:t>10 – 20 m/min</a:t>
                      </a:r>
                      <a:endParaRPr lang="en-AU" dirty="0">
                        <a:solidFill>
                          <a:srgbClr val="DD5A01"/>
                        </a:solidFill>
                      </a:endParaRPr>
                    </a:p>
                    <a:p>
                      <a:pPr algn="ctr"/>
                      <a:endParaRPr lang="en-AU" b="1" dirty="0">
                        <a:solidFill>
                          <a:srgbClr val="DD5A0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AU" sz="1800" b="1" dirty="0">
                          <a:solidFill>
                            <a:srgbClr val="DD5A01"/>
                          </a:solidFill>
                          <a:effectLst/>
                          <a:latin typeface="Calibri" panose="020F0502020204030204" pitchFamily="34" charset="0"/>
                          <a:ea typeface="Calibri" panose="020F0502020204030204" pitchFamily="34" charset="0"/>
                          <a:cs typeface="Times New Roman" panose="02020603050405020304" pitchFamily="18" charset="0"/>
                        </a:rPr>
                        <a:t>No coolant required; can be run dry</a:t>
                      </a:r>
                      <a:endParaRPr lang="en-AU" b="1" dirty="0">
                        <a:solidFill>
                          <a:srgbClr val="DD5A01"/>
                        </a:solidFill>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2520604415"/>
                  </a:ext>
                </a:extLst>
              </a:tr>
              <a:tr h="702522">
                <a:tc>
                  <a:txBody>
                    <a:bodyPr/>
                    <a:lstStyle/>
                    <a:p>
                      <a:pPr algn="ctr"/>
                      <a:r>
                        <a:rPr lang="en-AU" sz="1800" b="1" kern="1200" dirty="0">
                          <a:solidFill>
                            <a:schemeClr val="dk1"/>
                          </a:solidFill>
                          <a:effectLst/>
                          <a:latin typeface="+mn-lt"/>
                          <a:ea typeface="+mn-ea"/>
                          <a:cs typeface="+mn-cs"/>
                        </a:rPr>
                        <a:t>Stainless Steel</a:t>
                      </a:r>
                      <a:endParaRPr lang="en-AU" b="1" dirty="0">
                        <a:solidFill>
                          <a:schemeClr val="accent6"/>
                        </a:solidFill>
                      </a:endParaRPr>
                    </a:p>
                  </a:txBody>
                  <a:tcPr>
                    <a:lnR w="12700" cap="flat" cmpd="sng" algn="ctr">
                      <a:solidFill>
                        <a:schemeClr val="tx1"/>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800" b="1" kern="1200" dirty="0">
                          <a:solidFill>
                            <a:schemeClr val="dk1"/>
                          </a:solidFill>
                          <a:effectLst/>
                          <a:latin typeface="+mn-lt"/>
                          <a:ea typeface="+mn-ea"/>
                          <a:cs typeface="+mn-cs"/>
                        </a:rPr>
                        <a:t>15 – 25 </a:t>
                      </a:r>
                      <a:r>
                        <a:rPr lang="en-AU" sz="1800" b="1" kern="1200" dirty="0">
                          <a:solidFill>
                            <a:schemeClr val="tx1"/>
                          </a:solidFill>
                          <a:effectLst/>
                          <a:latin typeface="+mn-lt"/>
                          <a:ea typeface="+mn-ea"/>
                          <a:cs typeface="+mn-cs"/>
                        </a:rPr>
                        <a:t>m/min</a:t>
                      </a:r>
                      <a:endParaRPr lang="en-AU" dirty="0">
                        <a:solidFill>
                          <a:schemeClr val="tx1"/>
                        </a:solidFill>
                      </a:endParaRPr>
                    </a:p>
                    <a:p>
                      <a:pPr algn="ctr"/>
                      <a:endParaRPr lang="en-AU" b="1" dirty="0">
                        <a:solidFill>
                          <a:schemeClr val="accent6"/>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AU" sz="1800" b="1" kern="1200" dirty="0">
                          <a:solidFill>
                            <a:schemeClr val="dk1"/>
                          </a:solidFill>
                          <a:effectLst/>
                          <a:latin typeface="+mn-lt"/>
                          <a:ea typeface="+mn-ea"/>
                          <a:cs typeface="+mn-cs"/>
                        </a:rPr>
                        <a:t>Tough material; use coolant</a:t>
                      </a:r>
                      <a:endParaRPr lang="en-AU" b="1" dirty="0">
                        <a:solidFill>
                          <a:schemeClr val="accent6"/>
                        </a:solidFill>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3396674319"/>
                  </a:ext>
                </a:extLst>
              </a:tr>
              <a:tr h="702522">
                <a:tc>
                  <a:txBody>
                    <a:bodyPr/>
                    <a:lstStyle/>
                    <a:p>
                      <a:pPr algn="ctr"/>
                      <a:r>
                        <a:rPr lang="en-AU" sz="1800" b="1" kern="1200" dirty="0">
                          <a:solidFill>
                            <a:srgbClr val="DD5A01"/>
                          </a:solidFill>
                          <a:effectLst/>
                          <a:latin typeface="+mn-lt"/>
                          <a:ea typeface="+mn-ea"/>
                          <a:cs typeface="+mn-cs"/>
                        </a:rPr>
                        <a:t>Aluminium and Alloys</a:t>
                      </a:r>
                      <a:endParaRPr lang="en-AU" b="1" dirty="0">
                        <a:solidFill>
                          <a:srgbClr val="DD5A01"/>
                        </a:solidFill>
                      </a:endParaRPr>
                    </a:p>
                  </a:txBody>
                  <a:tcPr>
                    <a:lnR w="12700" cap="flat" cmpd="sng" algn="ctr">
                      <a:solidFill>
                        <a:schemeClr val="tx1"/>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800" b="1" kern="1200" dirty="0">
                          <a:solidFill>
                            <a:srgbClr val="DD5A01"/>
                          </a:solidFill>
                          <a:effectLst/>
                          <a:latin typeface="+mn-lt"/>
                          <a:ea typeface="+mn-ea"/>
                          <a:cs typeface="+mn-cs"/>
                        </a:rPr>
                        <a:t>80 – 200 m/min</a:t>
                      </a:r>
                      <a:endParaRPr lang="en-AU" dirty="0">
                        <a:solidFill>
                          <a:srgbClr val="DD5A01"/>
                        </a:solidFill>
                      </a:endParaRPr>
                    </a:p>
                    <a:p>
                      <a:pPr algn="ctr"/>
                      <a:endParaRPr lang="en-AU" b="1" dirty="0">
                        <a:solidFill>
                          <a:srgbClr val="DD5A0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AU" sz="1800" b="1" kern="1200" dirty="0">
                          <a:solidFill>
                            <a:srgbClr val="DD5A01"/>
                          </a:solidFill>
                          <a:effectLst/>
                          <a:latin typeface="+mn-lt"/>
                          <a:ea typeface="+mn-ea"/>
                          <a:cs typeface="+mn-cs"/>
                        </a:rPr>
                        <a:t>Can be cut at high speeds; use lubricant</a:t>
                      </a:r>
                      <a:endParaRPr lang="en-AU" b="1" dirty="0">
                        <a:solidFill>
                          <a:srgbClr val="DD5A01"/>
                        </a:solidFill>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4160073375"/>
                  </a:ext>
                </a:extLst>
              </a:tr>
              <a:tr h="702522">
                <a:tc>
                  <a:txBody>
                    <a:bodyPr/>
                    <a:lstStyle/>
                    <a:p>
                      <a:pPr algn="ctr"/>
                      <a:r>
                        <a:rPr lang="en-AU" sz="1800" b="1" kern="1200" dirty="0">
                          <a:solidFill>
                            <a:schemeClr val="dk1"/>
                          </a:solidFill>
                          <a:effectLst/>
                          <a:latin typeface="+mn-lt"/>
                          <a:ea typeface="+mn-ea"/>
                          <a:cs typeface="+mn-cs"/>
                        </a:rPr>
                        <a:t>Brass</a:t>
                      </a:r>
                      <a:endParaRPr lang="en-AU" b="1" dirty="0">
                        <a:solidFill>
                          <a:schemeClr val="accent6"/>
                        </a:solidFill>
                      </a:endParaRPr>
                    </a:p>
                  </a:txBody>
                  <a:tcPr>
                    <a:lnR w="12700" cap="flat" cmpd="sng" algn="ctr">
                      <a:solidFill>
                        <a:schemeClr val="tx1"/>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800" b="1" kern="1200" dirty="0">
                          <a:solidFill>
                            <a:schemeClr val="dk1"/>
                          </a:solidFill>
                          <a:effectLst/>
                          <a:latin typeface="+mn-lt"/>
                          <a:ea typeface="+mn-ea"/>
                          <a:cs typeface="+mn-cs"/>
                        </a:rPr>
                        <a:t>80 – 120 </a:t>
                      </a:r>
                      <a:r>
                        <a:rPr lang="en-AU" sz="1800" b="1" kern="1200" dirty="0">
                          <a:solidFill>
                            <a:schemeClr val="tx1"/>
                          </a:solidFill>
                          <a:effectLst/>
                          <a:latin typeface="+mn-lt"/>
                          <a:ea typeface="+mn-ea"/>
                          <a:cs typeface="+mn-cs"/>
                        </a:rPr>
                        <a:t>m/min</a:t>
                      </a:r>
                      <a:endParaRPr lang="en-AU" dirty="0">
                        <a:solidFill>
                          <a:schemeClr val="tx1"/>
                        </a:solidFill>
                      </a:endParaRPr>
                    </a:p>
                    <a:p>
                      <a:pPr algn="ctr"/>
                      <a:endParaRPr lang="en-AU" b="1" dirty="0">
                        <a:solidFill>
                          <a:schemeClr val="accent6"/>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AU" sz="1800" b="1" kern="1200" dirty="0">
                          <a:solidFill>
                            <a:schemeClr val="dk1"/>
                          </a:solidFill>
                          <a:effectLst/>
                          <a:latin typeface="+mn-lt"/>
                          <a:ea typeface="+mn-ea"/>
                          <a:cs typeface="+mn-cs"/>
                        </a:rPr>
                        <a:t>Cuts easily; avoid too much coolant</a:t>
                      </a:r>
                      <a:endParaRPr lang="en-AU" b="1" dirty="0">
                        <a:solidFill>
                          <a:schemeClr val="accent6"/>
                        </a:solidFill>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562336937"/>
                  </a:ext>
                </a:extLst>
              </a:tr>
              <a:tr h="702522">
                <a:tc>
                  <a:txBody>
                    <a:bodyPr/>
                    <a:lstStyle/>
                    <a:p>
                      <a:pPr algn="ctr"/>
                      <a:r>
                        <a:rPr lang="en-AU" sz="1800" b="1" kern="1200" dirty="0">
                          <a:solidFill>
                            <a:srgbClr val="DD5A01"/>
                          </a:solidFill>
                          <a:effectLst/>
                          <a:latin typeface="+mn-lt"/>
                          <a:ea typeface="+mn-ea"/>
                          <a:cs typeface="+mn-cs"/>
                        </a:rPr>
                        <a:t>Plastics (Acrylic, Nylon)</a:t>
                      </a:r>
                      <a:endParaRPr lang="en-AU" b="1" dirty="0">
                        <a:solidFill>
                          <a:srgbClr val="DD5A01"/>
                        </a:solidFill>
                      </a:endParaRPr>
                    </a:p>
                  </a:txBody>
                  <a:tcPr>
                    <a:lnR w="12700" cap="flat" cmpd="sng" algn="ctr">
                      <a:solidFill>
                        <a:schemeClr val="tx1"/>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800" b="1" kern="1200" dirty="0">
                          <a:solidFill>
                            <a:srgbClr val="DD5A01"/>
                          </a:solidFill>
                          <a:effectLst/>
                          <a:latin typeface="+mn-lt"/>
                          <a:ea typeface="+mn-ea"/>
                          <a:cs typeface="+mn-cs"/>
                        </a:rPr>
                        <a:t>100 – 300 m/min</a:t>
                      </a:r>
                      <a:endParaRPr lang="en-AU" dirty="0">
                        <a:solidFill>
                          <a:srgbClr val="DD5A01"/>
                        </a:solidFill>
                      </a:endParaRPr>
                    </a:p>
                    <a:p>
                      <a:pPr algn="ctr"/>
                      <a:endParaRPr lang="en-AU" b="1" dirty="0">
                        <a:solidFill>
                          <a:srgbClr val="DD5A0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AU" sz="1800" b="1" kern="1200" dirty="0">
                          <a:solidFill>
                            <a:srgbClr val="DD5A01"/>
                          </a:solidFill>
                          <a:effectLst/>
                          <a:latin typeface="+mn-lt"/>
                          <a:ea typeface="+mn-ea"/>
                          <a:cs typeface="+mn-cs"/>
                        </a:rPr>
                        <a:t>Use high speeds, low feed; watch heat build-ups </a:t>
                      </a:r>
                      <a:endParaRPr lang="en-AU" b="1" dirty="0">
                        <a:solidFill>
                          <a:srgbClr val="DD5A01"/>
                        </a:solidFill>
                      </a:endParaRPr>
                    </a:p>
                  </a:txBody>
                  <a:tcP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4157599418"/>
                  </a:ext>
                </a:extLst>
              </a:tr>
            </a:tbl>
          </a:graphicData>
        </a:graphic>
      </p:graphicFrame>
    </p:spTree>
    <p:extLst>
      <p:ext uri="{BB962C8B-B14F-4D97-AF65-F5344CB8AC3E}">
        <p14:creationId xmlns:p14="http://schemas.microsoft.com/office/powerpoint/2010/main" val="24454704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84D71-83C9-4237-EB1F-D92E369CAD29}"/>
            </a:ext>
          </a:extLst>
        </p:cNvPr>
        <p:cNvGrpSpPr/>
        <p:nvPr/>
      </p:nvGrpSpPr>
      <p:grpSpPr>
        <a:xfrm>
          <a:off x="0" y="0"/>
          <a:ext cx="0" cy="0"/>
          <a:chOff x="0" y="0"/>
          <a:chExt cx="0" cy="0"/>
        </a:xfrm>
      </p:grpSpPr>
      <p:pic>
        <p:nvPicPr>
          <p:cNvPr id="7178" name="Picture 10" descr="This is too hard Little boy in math class overwhelmed by the math formula. people doing math equations stock pictures, royalty-free photos &amp; images"/>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565141" y="0"/>
            <a:ext cx="4626860" cy="6649639"/>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9D971040-354B-0275-56D0-AB36FAF7FBEA}"/>
              </a:ext>
            </a:extLst>
          </p:cNvPr>
          <p:cNvSpPr>
            <a:spLocks noGrp="1"/>
          </p:cNvSpPr>
          <p:nvPr>
            <p:ph type="title"/>
          </p:nvPr>
        </p:nvSpPr>
        <p:spPr>
          <a:xfrm>
            <a:off x="414664" y="232936"/>
            <a:ext cx="11777336" cy="524553"/>
          </a:xfrm>
        </p:spPr>
        <p:txBody>
          <a:bodyPr/>
          <a:lstStyle/>
          <a:p>
            <a:r>
              <a:rPr lang="en-US" dirty="0"/>
              <a:t>Spindle speed exercises!!</a:t>
            </a:r>
          </a:p>
        </p:txBody>
      </p:sp>
      <p:sp>
        <p:nvSpPr>
          <p:cNvPr id="10" name="Rectangle 9">
            <a:extLst>
              <a:ext uri="{FF2B5EF4-FFF2-40B4-BE49-F238E27FC236}">
                <a16:creationId xmlns:a16="http://schemas.microsoft.com/office/drawing/2014/main" id="{2542664F-8670-230E-3335-0129A809C859}"/>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7AD347A7-DC39-BE85-CA02-64C533474DB9}"/>
              </a:ext>
            </a:extLst>
          </p:cNvPr>
          <p:cNvPicPr>
            <a:picLocks noChangeAspect="1"/>
          </p:cNvPicPr>
          <p:nvPr/>
        </p:nvPicPr>
        <p:blipFill>
          <a:blip r:embed="rId4"/>
          <a:stretch>
            <a:fillRect/>
          </a:stretch>
        </p:blipFill>
        <p:spPr>
          <a:xfrm>
            <a:off x="75358" y="45909"/>
            <a:ext cx="187932" cy="251236"/>
          </a:xfrm>
          <a:prstGeom prst="rect">
            <a:avLst/>
          </a:prstGeom>
        </p:spPr>
      </p:pic>
      <p:sp>
        <p:nvSpPr>
          <p:cNvPr id="17"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163331"/>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SPEEDS AND FEEDS</a:t>
            </a:r>
          </a:p>
        </p:txBody>
      </p:sp>
      <p:sp>
        <p:nvSpPr>
          <p:cNvPr id="23" name="TextBox 22"/>
          <p:cNvSpPr txBox="1"/>
          <p:nvPr/>
        </p:nvSpPr>
        <p:spPr>
          <a:xfrm>
            <a:off x="776246" y="1190807"/>
            <a:ext cx="5015797" cy="4524315"/>
          </a:xfrm>
          <a:prstGeom prst="rect">
            <a:avLst/>
          </a:prstGeom>
          <a:noFill/>
        </p:spPr>
        <p:txBody>
          <a:bodyPr wrap="none" rtlCol="0">
            <a:spAutoFit/>
          </a:bodyPr>
          <a:lstStyle/>
          <a:p>
            <a:pPr>
              <a:lnSpc>
                <a:spcPct val="200000"/>
              </a:lnSpc>
            </a:pPr>
            <a:r>
              <a:rPr lang="en-AU" dirty="0">
                <a:solidFill>
                  <a:schemeClr val="accent6"/>
                </a:solidFill>
              </a:rPr>
              <a:t>You're milling aluminium with a 10 mm end mill:</a:t>
            </a:r>
          </a:p>
          <a:p>
            <a:pPr>
              <a:lnSpc>
                <a:spcPct val="200000"/>
              </a:lnSpc>
            </a:pPr>
            <a:r>
              <a:rPr lang="en-AU" dirty="0">
                <a:solidFill>
                  <a:schemeClr val="accent6"/>
                </a:solidFill>
              </a:rPr>
              <a:t>Cutting Speed: 150 m/min</a:t>
            </a:r>
          </a:p>
          <a:p>
            <a:pPr>
              <a:lnSpc>
                <a:spcPct val="200000"/>
              </a:lnSpc>
            </a:pPr>
            <a:r>
              <a:rPr lang="en-AU" dirty="0">
                <a:solidFill>
                  <a:schemeClr val="accent6"/>
                </a:solidFill>
              </a:rPr>
              <a:t>Tool Diameter: 10 mm</a:t>
            </a:r>
          </a:p>
          <a:p>
            <a:pPr>
              <a:lnSpc>
                <a:spcPct val="200000"/>
              </a:lnSpc>
            </a:pPr>
            <a:r>
              <a:rPr lang="en-AU" dirty="0">
                <a:solidFill>
                  <a:schemeClr val="accent6"/>
                </a:solidFill>
              </a:rPr>
              <a:t>Number of Teeth: 2</a:t>
            </a:r>
          </a:p>
          <a:p>
            <a:pPr>
              <a:lnSpc>
                <a:spcPct val="200000"/>
              </a:lnSpc>
            </a:pPr>
            <a:r>
              <a:rPr lang="en-AU" dirty="0">
                <a:solidFill>
                  <a:schemeClr val="accent6"/>
                </a:solidFill>
              </a:rPr>
              <a:t>Feed per Tooth: 0.1 mm</a:t>
            </a:r>
          </a:p>
          <a:p>
            <a:pPr>
              <a:lnSpc>
                <a:spcPct val="200000"/>
              </a:lnSpc>
            </a:pPr>
            <a:r>
              <a:rPr lang="en-AU" b="1" dirty="0">
                <a:solidFill>
                  <a:schemeClr val="accent6"/>
                </a:solidFill>
              </a:rPr>
              <a:t>RPM</a:t>
            </a:r>
            <a:r>
              <a:rPr lang="en-AU" dirty="0">
                <a:solidFill>
                  <a:schemeClr val="accent6"/>
                </a:solidFill>
              </a:rPr>
              <a:t> = (300 × 150) ÷ 10 ≈ </a:t>
            </a:r>
            <a:r>
              <a:rPr lang="en-AU" b="1" dirty="0">
                <a:solidFill>
                  <a:schemeClr val="accent6"/>
                </a:solidFill>
              </a:rPr>
              <a:t>4500 RPM</a:t>
            </a:r>
            <a:br>
              <a:rPr lang="en-AU" dirty="0">
                <a:solidFill>
                  <a:schemeClr val="accent6"/>
                </a:solidFill>
              </a:rPr>
            </a:br>
            <a:r>
              <a:rPr lang="en-AU" b="1" dirty="0">
                <a:solidFill>
                  <a:schemeClr val="accent6"/>
                </a:solidFill>
              </a:rPr>
              <a:t>Feed Rate</a:t>
            </a:r>
            <a:r>
              <a:rPr lang="en-AU" dirty="0">
                <a:solidFill>
                  <a:schemeClr val="accent6"/>
                </a:solidFill>
              </a:rPr>
              <a:t> = 4500 × 2 × 0.1 = </a:t>
            </a:r>
            <a:r>
              <a:rPr lang="en-AU" b="1" dirty="0">
                <a:solidFill>
                  <a:schemeClr val="accent6"/>
                </a:solidFill>
              </a:rPr>
              <a:t>900 mm/min</a:t>
            </a:r>
            <a:endParaRPr lang="en-AU" dirty="0">
              <a:solidFill>
                <a:schemeClr val="accent6"/>
              </a:solidFill>
            </a:endParaRPr>
          </a:p>
          <a:p>
            <a:pPr>
              <a:lnSpc>
                <a:spcPct val="200000"/>
              </a:lnSpc>
            </a:pPr>
            <a:endParaRPr lang="en-AU" dirty="0">
              <a:solidFill>
                <a:schemeClr val="accent6"/>
              </a:solidFill>
            </a:endParaRPr>
          </a:p>
        </p:txBody>
      </p:sp>
      <p:sp>
        <p:nvSpPr>
          <p:cNvPr id="2" name="TextBox 1"/>
          <p:cNvSpPr txBox="1"/>
          <p:nvPr/>
        </p:nvSpPr>
        <p:spPr>
          <a:xfrm>
            <a:off x="4769968" y="1943010"/>
            <a:ext cx="2044149" cy="369332"/>
          </a:xfrm>
          <a:prstGeom prst="rect">
            <a:avLst/>
          </a:prstGeom>
          <a:noFill/>
          <a:ln w="38100">
            <a:solidFill>
              <a:srgbClr val="DD5A01"/>
            </a:solidFill>
          </a:ln>
        </p:spPr>
        <p:txBody>
          <a:bodyPr wrap="none" rtlCol="0">
            <a:spAutoFit/>
          </a:bodyPr>
          <a:lstStyle/>
          <a:p>
            <a:r>
              <a:rPr lang="en-AU" dirty="0">
                <a:solidFill>
                  <a:schemeClr val="accent6"/>
                </a:solidFill>
              </a:rPr>
              <a:t>Meters per Minute</a:t>
            </a:r>
          </a:p>
        </p:txBody>
      </p:sp>
      <p:cxnSp>
        <p:nvCxnSpPr>
          <p:cNvPr id="4" name="Straight Arrow Connector 3"/>
          <p:cNvCxnSpPr>
            <a:stCxn id="2" idx="1"/>
          </p:cNvCxnSpPr>
          <p:nvPr/>
        </p:nvCxnSpPr>
        <p:spPr>
          <a:xfrm flipH="1">
            <a:off x="3632662" y="2127676"/>
            <a:ext cx="1137306"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83847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5DE3F-2ABA-2B36-3F4A-4B7472867AB2}"/>
            </a:ext>
          </a:extLst>
        </p:cNvPr>
        <p:cNvGrpSpPr/>
        <p:nvPr/>
      </p:nvGrpSpPr>
      <p:grpSpPr>
        <a:xfrm>
          <a:off x="0" y="0"/>
          <a:ext cx="0" cy="0"/>
          <a:chOff x="0" y="0"/>
          <a:chExt cx="0" cy="0"/>
        </a:xfrm>
      </p:grpSpPr>
      <p:pic>
        <p:nvPicPr>
          <p:cNvPr id="4102" name="Picture 6" descr="Modern, high-tech milling machine in operation cutting metal  Vertical Milling Machine stock pictures, royalty-free photos &amp; images"/>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785166" y="-1"/>
            <a:ext cx="4406834" cy="6659217"/>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6">
            <a:extLst>
              <a:ext uri="{FF2B5EF4-FFF2-40B4-BE49-F238E27FC236}">
                <a16:creationId xmlns:a16="http://schemas.microsoft.com/office/drawing/2014/main" id="{FFD7F3FD-089D-4A4E-C4F0-8DA421487584}"/>
              </a:ext>
            </a:extLst>
          </p:cNvPr>
          <p:cNvSpPr txBox="1">
            <a:spLocks/>
          </p:cNvSpPr>
          <p:nvPr/>
        </p:nvSpPr>
        <p:spPr>
          <a:xfrm>
            <a:off x="0" y="336632"/>
            <a:ext cx="339305" cy="2514646"/>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LEARNING OBJECTIVES</a:t>
            </a:r>
          </a:p>
        </p:txBody>
      </p:sp>
      <p:sp>
        <p:nvSpPr>
          <p:cNvPr id="9" name="Rectangle 8">
            <a:extLst>
              <a:ext uri="{FF2B5EF4-FFF2-40B4-BE49-F238E27FC236}">
                <a16:creationId xmlns:a16="http://schemas.microsoft.com/office/drawing/2014/main" id="{C66FC0A4-71AA-A5E7-657F-7428BECCDBEF}"/>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9678702D-FDFA-FCF5-D4C5-5EA40EABCCF1}"/>
              </a:ext>
            </a:extLst>
          </p:cNvPr>
          <p:cNvPicPr>
            <a:picLocks noChangeAspect="1"/>
          </p:cNvPicPr>
          <p:nvPr/>
        </p:nvPicPr>
        <p:blipFill>
          <a:blip r:embed="rId3"/>
          <a:stretch>
            <a:fillRect/>
          </a:stretch>
        </p:blipFill>
        <p:spPr>
          <a:xfrm>
            <a:off x="75358" y="45909"/>
            <a:ext cx="187932" cy="251236"/>
          </a:xfrm>
          <a:prstGeom prst="rect">
            <a:avLst/>
          </a:prstGeom>
        </p:spPr>
      </p:pic>
      <p:sp>
        <p:nvSpPr>
          <p:cNvPr id="2" name="Text Placeholder 3">
            <a:extLst>
              <a:ext uri="{FF2B5EF4-FFF2-40B4-BE49-F238E27FC236}">
                <a16:creationId xmlns:a16="http://schemas.microsoft.com/office/drawing/2014/main" id="{98FAD087-4C66-E45F-ACF8-8510287A1823}"/>
              </a:ext>
            </a:extLst>
          </p:cNvPr>
          <p:cNvSpPr txBox="1">
            <a:spLocks/>
          </p:cNvSpPr>
          <p:nvPr/>
        </p:nvSpPr>
        <p:spPr>
          <a:xfrm>
            <a:off x="1055687" y="2027727"/>
            <a:ext cx="6624638" cy="3608919"/>
          </a:xfrm>
          <a:prstGeom prst="rect">
            <a:avLst/>
          </a:prstGeom>
        </p:spPr>
        <p:txBody>
          <a:bodyPr vert="horz" wrap="square" lIns="0" tIns="144000" rIns="0" bIns="0" rtlCol="0">
            <a:spAutoFit/>
          </a:bodyPr>
          <a:lstStyle>
            <a:lvl1pPr marL="0" indent="0" algn="l" defTabSz="914400" rtl="0" eaLnBrk="1" latinLnBrk="0" hangingPunct="1">
              <a:lnSpc>
                <a:spcPct val="90000"/>
              </a:lnSpc>
              <a:spcBef>
                <a:spcPts val="1000"/>
              </a:spcBef>
              <a:buClr>
                <a:srgbClr val="FF116F"/>
              </a:buClr>
              <a:buSzPct val="150000"/>
              <a:buFont typeface="Arial" panose="020B0604020202020204" pitchFamily="34" charset="0"/>
              <a:buNone/>
              <a:defRPr sz="1600" b="0" i="0" kern="1200">
                <a:solidFill>
                  <a:schemeClr val="tx2"/>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dirty="0"/>
              <a:t>By the end of this module, students will be able to:</a:t>
            </a:r>
          </a:p>
          <a:p>
            <a:pPr marL="285750" indent="-285750">
              <a:buFont typeface="Arial" panose="020B0604020202020204" pitchFamily="34" charset="0"/>
              <a:buChar char="•"/>
            </a:pPr>
            <a:r>
              <a:rPr lang="en-AU" dirty="0"/>
              <a:t>Identify what a manual milling machine is and what it is used for .</a:t>
            </a:r>
          </a:p>
          <a:p>
            <a:pPr marL="285750" indent="-285750">
              <a:buFont typeface="Arial" panose="020B0604020202020204" pitchFamily="34" charset="0"/>
              <a:buChar char="•"/>
            </a:pPr>
            <a:r>
              <a:rPr lang="en-AU" dirty="0"/>
              <a:t>Select safety features of a milling machine  and how to work safely around a mill.</a:t>
            </a:r>
          </a:p>
          <a:p>
            <a:pPr marL="285750" indent="-285750">
              <a:buFont typeface="Arial" panose="020B0604020202020204" pitchFamily="34" charset="0"/>
              <a:buChar char="•"/>
            </a:pPr>
            <a:r>
              <a:rPr lang="en-AU" dirty="0"/>
              <a:t>Identify main parts and accessories on a milling machine.</a:t>
            </a:r>
          </a:p>
          <a:p>
            <a:pPr marL="285750" indent="-285750">
              <a:buFont typeface="Arial" panose="020B0604020202020204" pitchFamily="34" charset="0"/>
              <a:buChar char="•"/>
            </a:pPr>
            <a:r>
              <a:rPr lang="en-AU" dirty="0"/>
              <a:t>Safe mounting procedures of materials.</a:t>
            </a:r>
          </a:p>
          <a:p>
            <a:pPr marL="285750" indent="-285750">
              <a:buFont typeface="Arial" panose="020B0604020202020204" pitchFamily="34" charset="0"/>
              <a:buChar char="•"/>
            </a:pPr>
            <a:r>
              <a:rPr lang="en-AU" dirty="0"/>
              <a:t>Identify tooling used on a milling machine.</a:t>
            </a:r>
          </a:p>
          <a:p>
            <a:pPr marL="285750" indent="-285750">
              <a:buFont typeface="Arial" panose="020B0604020202020204" pitchFamily="34" charset="0"/>
              <a:buChar char="•"/>
            </a:pPr>
            <a:r>
              <a:rPr lang="en-AU" dirty="0"/>
              <a:t>Evaluate speeds and feeds for machining on a mill.</a:t>
            </a:r>
          </a:p>
          <a:p>
            <a:pPr marL="285750" indent="-285750">
              <a:buFont typeface="Arial" panose="020B0604020202020204" pitchFamily="34" charset="0"/>
              <a:buChar char="•"/>
            </a:pPr>
            <a:r>
              <a:rPr lang="en-AU" dirty="0"/>
              <a:t>Understand how to operate safely and basic understanding of machining procedures </a:t>
            </a:r>
          </a:p>
          <a:p>
            <a:pPr marL="285750" indent="-285750">
              <a:buFont typeface="Arial" panose="020B0604020202020204" pitchFamily="34" charset="0"/>
              <a:buChar char="•"/>
            </a:pPr>
            <a:r>
              <a:rPr lang="en-AU" dirty="0"/>
              <a:t>Proper clean up and pack up of machine after use </a:t>
            </a:r>
          </a:p>
        </p:txBody>
      </p:sp>
      <p:sp>
        <p:nvSpPr>
          <p:cNvPr id="6" name="Title 5">
            <a:extLst>
              <a:ext uri="{FF2B5EF4-FFF2-40B4-BE49-F238E27FC236}">
                <a16:creationId xmlns:a16="http://schemas.microsoft.com/office/drawing/2014/main" id="{4BACD2D8-AE37-ECD5-9F5B-113B6CABFF84}"/>
              </a:ext>
            </a:extLst>
          </p:cNvPr>
          <p:cNvSpPr>
            <a:spLocks noGrp="1"/>
          </p:cNvSpPr>
          <p:nvPr>
            <p:ph type="title"/>
          </p:nvPr>
        </p:nvSpPr>
        <p:spPr>
          <a:xfrm>
            <a:off x="1055941" y="873125"/>
            <a:ext cx="3859047" cy="524553"/>
          </a:xfrm>
        </p:spPr>
        <p:txBody>
          <a:bodyPr/>
          <a:lstStyle/>
          <a:p>
            <a:r>
              <a:rPr lang="en-AU" dirty="0"/>
              <a:t>Learning Objectives</a:t>
            </a:r>
            <a:endParaRPr lang="en-GB" dirty="0"/>
          </a:p>
        </p:txBody>
      </p:sp>
    </p:spTree>
    <p:extLst>
      <p:ext uri="{BB962C8B-B14F-4D97-AF65-F5344CB8AC3E}">
        <p14:creationId xmlns:p14="http://schemas.microsoft.com/office/powerpoint/2010/main" val="20769660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84D71-83C9-4237-EB1F-D92E369CAD29}"/>
            </a:ext>
          </a:extLst>
        </p:cNvPr>
        <p:cNvGrpSpPr/>
        <p:nvPr/>
      </p:nvGrpSpPr>
      <p:grpSpPr>
        <a:xfrm>
          <a:off x="0" y="0"/>
          <a:ext cx="0" cy="0"/>
          <a:chOff x="0" y="0"/>
          <a:chExt cx="0" cy="0"/>
        </a:xfrm>
      </p:grpSpPr>
      <p:pic>
        <p:nvPicPr>
          <p:cNvPr id="8194" name="Picture 2" descr="BRIDGEPORT TURRET MILLING MACHINE with CNC EZ-TRACK | eBay UK"/>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709210" y="640178"/>
            <a:ext cx="4482790" cy="5977053"/>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9D971040-354B-0275-56D0-AB36FAF7FBEA}"/>
              </a:ext>
            </a:extLst>
          </p:cNvPr>
          <p:cNvSpPr>
            <a:spLocks noGrp="1"/>
          </p:cNvSpPr>
          <p:nvPr>
            <p:ph type="title"/>
          </p:nvPr>
        </p:nvSpPr>
        <p:spPr>
          <a:xfrm>
            <a:off x="414664" y="232936"/>
            <a:ext cx="11777336" cy="524553"/>
          </a:xfrm>
        </p:spPr>
        <p:txBody>
          <a:bodyPr/>
          <a:lstStyle/>
          <a:p>
            <a:r>
              <a:rPr lang="en-US" dirty="0"/>
              <a:t>Setting the spindle RPM on the Milling machine </a:t>
            </a:r>
          </a:p>
        </p:txBody>
      </p:sp>
      <p:sp>
        <p:nvSpPr>
          <p:cNvPr id="10" name="Rectangle 9">
            <a:extLst>
              <a:ext uri="{FF2B5EF4-FFF2-40B4-BE49-F238E27FC236}">
                <a16:creationId xmlns:a16="http://schemas.microsoft.com/office/drawing/2014/main" id="{2542664F-8670-230E-3335-0129A809C859}"/>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7AD347A7-DC39-BE85-CA02-64C533474DB9}"/>
              </a:ext>
            </a:extLst>
          </p:cNvPr>
          <p:cNvPicPr>
            <a:picLocks noChangeAspect="1"/>
          </p:cNvPicPr>
          <p:nvPr/>
        </p:nvPicPr>
        <p:blipFill>
          <a:blip r:embed="rId3"/>
          <a:stretch>
            <a:fillRect/>
          </a:stretch>
        </p:blipFill>
        <p:spPr>
          <a:xfrm>
            <a:off x="75358" y="45909"/>
            <a:ext cx="187932" cy="251236"/>
          </a:xfrm>
          <a:prstGeom prst="rect">
            <a:avLst/>
          </a:prstGeom>
        </p:spPr>
      </p:pic>
      <p:sp>
        <p:nvSpPr>
          <p:cNvPr id="17"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1884665"/>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SPINDLE SPEEDS</a:t>
            </a:r>
          </a:p>
        </p:txBody>
      </p:sp>
      <p:sp>
        <p:nvSpPr>
          <p:cNvPr id="2" name="TextBox 1"/>
          <p:cNvSpPr txBox="1"/>
          <p:nvPr/>
        </p:nvSpPr>
        <p:spPr>
          <a:xfrm>
            <a:off x="693446" y="1131889"/>
            <a:ext cx="4960223" cy="4708981"/>
          </a:xfrm>
          <a:prstGeom prst="rect">
            <a:avLst/>
          </a:prstGeom>
          <a:noFill/>
        </p:spPr>
        <p:txBody>
          <a:bodyPr wrap="square" rtlCol="0">
            <a:spAutoFit/>
          </a:bodyPr>
          <a:lstStyle/>
          <a:p>
            <a:r>
              <a:rPr lang="en-AU" sz="2000" dirty="0">
                <a:solidFill>
                  <a:schemeClr val="accent6"/>
                </a:solidFill>
              </a:rPr>
              <a:t>Setting the spindle speed on the milling machine is done while the mill is running.</a:t>
            </a:r>
          </a:p>
          <a:p>
            <a:endParaRPr lang="en-AU" sz="2000" dirty="0">
              <a:solidFill>
                <a:schemeClr val="accent6"/>
              </a:solidFill>
            </a:endParaRPr>
          </a:p>
          <a:p>
            <a:r>
              <a:rPr lang="en-AU" sz="2000" dirty="0">
                <a:solidFill>
                  <a:schemeClr val="accent6"/>
                </a:solidFill>
              </a:rPr>
              <a:t>DO NOT ADJUST THE SPINDLE SPEED WITH THE SPINDLE RUNNING</a:t>
            </a:r>
          </a:p>
          <a:p>
            <a:endParaRPr lang="en-AU" sz="2000" dirty="0">
              <a:solidFill>
                <a:schemeClr val="accent6"/>
              </a:solidFill>
            </a:endParaRPr>
          </a:p>
          <a:p>
            <a:r>
              <a:rPr lang="en-AU" sz="2000" dirty="0">
                <a:solidFill>
                  <a:schemeClr val="accent6"/>
                </a:solidFill>
              </a:rPr>
              <a:t>There is normally a handle on the head of the milling machine that can be rotated and a dial on the front will turn over reading the speed the spindle is running at. The milling machine can also be run in high gearing and low gearing (note normally in the low gearing the spindle will spin in reverse so you need to run the machine in reverse to counteract) </a:t>
            </a:r>
          </a:p>
        </p:txBody>
      </p:sp>
      <p:sp>
        <p:nvSpPr>
          <p:cNvPr id="8" name="TextBox 7"/>
          <p:cNvSpPr txBox="1"/>
          <p:nvPr/>
        </p:nvSpPr>
        <p:spPr>
          <a:xfrm>
            <a:off x="5877373" y="3394327"/>
            <a:ext cx="1608133" cy="369332"/>
          </a:xfrm>
          <a:prstGeom prst="rect">
            <a:avLst/>
          </a:prstGeom>
          <a:noFill/>
          <a:ln w="38100">
            <a:solidFill>
              <a:srgbClr val="DD5A01"/>
            </a:solidFill>
          </a:ln>
        </p:spPr>
        <p:txBody>
          <a:bodyPr wrap="none" rtlCol="0">
            <a:spAutoFit/>
          </a:bodyPr>
          <a:lstStyle/>
          <a:p>
            <a:r>
              <a:rPr lang="en-AU" dirty="0"/>
              <a:t>Speed handle</a:t>
            </a:r>
          </a:p>
        </p:txBody>
      </p:sp>
      <p:sp>
        <p:nvSpPr>
          <p:cNvPr id="9" name="TextBox 8"/>
          <p:cNvSpPr txBox="1"/>
          <p:nvPr/>
        </p:nvSpPr>
        <p:spPr>
          <a:xfrm>
            <a:off x="5787605" y="1983575"/>
            <a:ext cx="1787669" cy="369332"/>
          </a:xfrm>
          <a:prstGeom prst="rect">
            <a:avLst/>
          </a:prstGeom>
          <a:noFill/>
          <a:ln w="38100">
            <a:solidFill>
              <a:srgbClr val="DD5A01"/>
            </a:solidFill>
          </a:ln>
        </p:spPr>
        <p:txBody>
          <a:bodyPr wrap="none" rtlCol="0">
            <a:spAutoFit/>
          </a:bodyPr>
          <a:lstStyle/>
          <a:p>
            <a:r>
              <a:rPr lang="en-AU" dirty="0"/>
              <a:t>Speed indicator</a:t>
            </a:r>
          </a:p>
        </p:txBody>
      </p:sp>
      <p:cxnSp>
        <p:nvCxnSpPr>
          <p:cNvPr id="13" name="Elbow Connector 12"/>
          <p:cNvCxnSpPr>
            <a:stCxn id="8" idx="3"/>
          </p:cNvCxnSpPr>
          <p:nvPr/>
        </p:nvCxnSpPr>
        <p:spPr>
          <a:xfrm flipV="1">
            <a:off x="7485506" y="2531327"/>
            <a:ext cx="3264270" cy="1047666"/>
          </a:xfrm>
          <a:prstGeom prst="bentConnector3">
            <a:avLst/>
          </a:prstGeom>
          <a:ln w="57150">
            <a:solidFill>
              <a:srgbClr val="DD5A0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9" idx="3"/>
          </p:cNvCxnSpPr>
          <p:nvPr/>
        </p:nvCxnSpPr>
        <p:spPr>
          <a:xfrm>
            <a:off x="7575274" y="2168241"/>
            <a:ext cx="2055541" cy="0"/>
          </a:xfrm>
          <a:prstGeom prst="straightConnector1">
            <a:avLst/>
          </a:prstGeom>
          <a:ln w="57150">
            <a:solidFill>
              <a:srgbClr val="DD5A0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475100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B1393-DD11-A13A-191F-AF56ABADFBA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BD2C48D-2E87-B7A2-0C38-40FAD65501E0}"/>
              </a:ext>
            </a:extLst>
          </p:cNvPr>
          <p:cNvSpPr>
            <a:spLocks noGrp="1"/>
          </p:cNvSpPr>
          <p:nvPr>
            <p:ph type="title"/>
          </p:nvPr>
        </p:nvSpPr>
        <p:spPr>
          <a:xfrm>
            <a:off x="542926" y="168315"/>
            <a:ext cx="11649074" cy="524553"/>
          </a:xfrm>
        </p:spPr>
        <p:txBody>
          <a:bodyPr/>
          <a:lstStyle/>
          <a:p>
            <a:r>
              <a:rPr lang="en-US" dirty="0"/>
              <a:t>Tooling feed rates </a:t>
            </a:r>
          </a:p>
        </p:txBody>
      </p:sp>
      <p:sp>
        <p:nvSpPr>
          <p:cNvPr id="10" name="Rectangle 9">
            <a:extLst>
              <a:ext uri="{FF2B5EF4-FFF2-40B4-BE49-F238E27FC236}">
                <a16:creationId xmlns:a16="http://schemas.microsoft.com/office/drawing/2014/main" id="{7FA3E94D-BE25-5547-6A95-BDC3AE31826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20F9D75-2732-752C-9281-3244F420F39C}"/>
              </a:ext>
            </a:extLst>
          </p:cNvPr>
          <p:cNvPicPr>
            <a:picLocks noChangeAspect="1"/>
          </p:cNvPicPr>
          <p:nvPr/>
        </p:nvPicPr>
        <p:blipFill>
          <a:blip r:embed="rId2"/>
          <a:stretch>
            <a:fillRect/>
          </a:stretch>
        </p:blipFill>
        <p:spPr>
          <a:xfrm>
            <a:off x="75358" y="45909"/>
            <a:ext cx="187932" cy="251236"/>
          </a:xfrm>
          <a:prstGeom prst="rect">
            <a:avLst/>
          </a:prstGeom>
        </p:spPr>
      </p:pic>
      <p:sp>
        <p:nvSpPr>
          <p:cNvPr id="29" name="AutoShape 12" descr="Lathe tool post assembly, quick change tool post lathe accessories -  AliExpres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7"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809049"/>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FEEDS</a:t>
            </a:r>
          </a:p>
        </p:txBody>
      </p:sp>
      <p:sp>
        <p:nvSpPr>
          <p:cNvPr id="4" name="TextBox 3"/>
          <p:cNvSpPr txBox="1"/>
          <p:nvPr/>
        </p:nvSpPr>
        <p:spPr>
          <a:xfrm>
            <a:off x="947855" y="2499963"/>
            <a:ext cx="4270916" cy="1200329"/>
          </a:xfrm>
          <a:prstGeom prst="rect">
            <a:avLst/>
          </a:prstGeom>
          <a:noFill/>
        </p:spPr>
        <p:txBody>
          <a:bodyPr wrap="square" rtlCol="0">
            <a:spAutoFit/>
          </a:bodyPr>
          <a:lstStyle/>
          <a:p>
            <a:r>
              <a:rPr lang="en-AU" dirty="0">
                <a:solidFill>
                  <a:schemeClr val="accent6"/>
                </a:solidFill>
              </a:rPr>
              <a:t>For mills with auto feeding there is a small dial you can turn on the auto feed controllers to increase or decrease the feed rate of the tooling </a:t>
            </a:r>
          </a:p>
        </p:txBody>
      </p:sp>
      <p:pic>
        <p:nvPicPr>
          <p:cNvPr id="9218" name="Picture 2" descr="Vertical Milling X Slide Auto-Feed Attachment - Banka Machine"/>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050345" y="692868"/>
            <a:ext cx="5970669" cy="59536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69481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048891-2F81-72D7-0488-28189FA8D40D}"/>
            </a:ext>
          </a:extLst>
        </p:cNvPr>
        <p:cNvGrpSpPr/>
        <p:nvPr/>
      </p:nvGrpSpPr>
      <p:grpSpPr>
        <a:xfrm>
          <a:off x="0" y="0"/>
          <a:ext cx="0" cy="0"/>
          <a:chOff x="0" y="0"/>
          <a:chExt cx="0" cy="0"/>
        </a:xfrm>
      </p:grpSpPr>
      <p:pic>
        <p:nvPicPr>
          <p:cNvPr id="10242" name="Picture 2" descr="Buy KTM-3S Manual Knee Mills, Milling Machines - Kent Industrial USA"/>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7331226" y="474316"/>
            <a:ext cx="4308548" cy="630887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111EE3E7-7D9D-6D62-5B29-C21553C0C031}"/>
              </a:ext>
            </a:extLst>
          </p:cNvPr>
          <p:cNvSpPr>
            <a:spLocks noGrp="1"/>
          </p:cNvSpPr>
          <p:nvPr>
            <p:ph type="title"/>
          </p:nvPr>
        </p:nvSpPr>
        <p:spPr>
          <a:xfrm>
            <a:off x="540592" y="149750"/>
            <a:ext cx="11651408" cy="524553"/>
          </a:xfrm>
        </p:spPr>
        <p:txBody>
          <a:bodyPr/>
          <a:lstStyle/>
          <a:p>
            <a:r>
              <a:rPr lang="en-US" dirty="0"/>
              <a:t>Manual mill operation</a:t>
            </a:r>
          </a:p>
        </p:txBody>
      </p:sp>
      <p:sp>
        <p:nvSpPr>
          <p:cNvPr id="9" name="Text Placeholder 6">
            <a:extLst>
              <a:ext uri="{FF2B5EF4-FFF2-40B4-BE49-F238E27FC236}">
                <a16:creationId xmlns:a16="http://schemas.microsoft.com/office/drawing/2014/main" id="{3959710D-98BD-7261-A449-630F82850EB5}"/>
              </a:ext>
            </a:extLst>
          </p:cNvPr>
          <p:cNvSpPr txBox="1">
            <a:spLocks/>
          </p:cNvSpPr>
          <p:nvPr/>
        </p:nvSpPr>
        <p:spPr>
          <a:xfrm>
            <a:off x="0" y="336632"/>
            <a:ext cx="339305" cy="2644488"/>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MANOEUVRING THE MILL</a:t>
            </a:r>
          </a:p>
        </p:txBody>
      </p:sp>
      <p:sp>
        <p:nvSpPr>
          <p:cNvPr id="10" name="Rectangle 9">
            <a:extLst>
              <a:ext uri="{FF2B5EF4-FFF2-40B4-BE49-F238E27FC236}">
                <a16:creationId xmlns:a16="http://schemas.microsoft.com/office/drawing/2014/main" id="{E34C9BC0-EA82-4AB7-E78C-366B02A58B68}"/>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CF8B2180-E6D6-B03B-2B40-ABDE10F4E3A4}"/>
              </a:ext>
            </a:extLst>
          </p:cNvPr>
          <p:cNvPicPr>
            <a:picLocks noChangeAspect="1"/>
          </p:cNvPicPr>
          <p:nvPr/>
        </p:nvPicPr>
        <p:blipFill>
          <a:blip r:embed="rId3"/>
          <a:stretch>
            <a:fillRect/>
          </a:stretch>
        </p:blipFill>
        <p:spPr>
          <a:xfrm>
            <a:off x="75358" y="45909"/>
            <a:ext cx="187932" cy="251236"/>
          </a:xfrm>
          <a:prstGeom prst="rect">
            <a:avLst/>
          </a:prstGeom>
        </p:spPr>
      </p:pic>
      <p:sp>
        <p:nvSpPr>
          <p:cNvPr id="14" name="AutoShape 2" descr="Lathe tool post assembly, quick change tool post lathe accessories -  AliExpres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20480" name="TextBox 20479"/>
          <p:cNvSpPr txBox="1"/>
          <p:nvPr/>
        </p:nvSpPr>
        <p:spPr>
          <a:xfrm>
            <a:off x="5907788" y="2042882"/>
            <a:ext cx="2167840" cy="646331"/>
          </a:xfrm>
          <a:prstGeom prst="rect">
            <a:avLst/>
          </a:prstGeom>
          <a:noFill/>
          <a:ln w="38100">
            <a:solidFill>
              <a:srgbClr val="DD5A01"/>
            </a:solidFill>
          </a:ln>
        </p:spPr>
        <p:txBody>
          <a:bodyPr wrap="square" rtlCol="0">
            <a:spAutoFit/>
          </a:bodyPr>
          <a:lstStyle/>
          <a:p>
            <a:pPr algn="ctr"/>
            <a:r>
              <a:rPr lang="en-AU" dirty="0">
                <a:solidFill>
                  <a:schemeClr val="accent6"/>
                </a:solidFill>
              </a:rPr>
              <a:t>X axis travel </a:t>
            </a:r>
          </a:p>
          <a:p>
            <a:r>
              <a:rPr lang="en-AU" dirty="0">
                <a:solidFill>
                  <a:schemeClr val="accent6"/>
                </a:solidFill>
              </a:rPr>
              <a:t>(move side to slide)</a:t>
            </a:r>
          </a:p>
        </p:txBody>
      </p:sp>
      <p:sp>
        <p:nvSpPr>
          <p:cNvPr id="35" name="TextBox 34"/>
          <p:cNvSpPr txBox="1"/>
          <p:nvPr/>
        </p:nvSpPr>
        <p:spPr>
          <a:xfrm>
            <a:off x="5821599" y="5995371"/>
            <a:ext cx="2028644" cy="646331"/>
          </a:xfrm>
          <a:prstGeom prst="rect">
            <a:avLst/>
          </a:prstGeom>
          <a:noFill/>
          <a:ln w="38100">
            <a:solidFill>
              <a:srgbClr val="DD5A01"/>
            </a:solidFill>
          </a:ln>
        </p:spPr>
        <p:txBody>
          <a:bodyPr wrap="square" rtlCol="0">
            <a:spAutoFit/>
          </a:bodyPr>
          <a:lstStyle/>
          <a:p>
            <a:pPr algn="ctr"/>
            <a:r>
              <a:rPr lang="en-AU" dirty="0">
                <a:solidFill>
                  <a:schemeClr val="accent6"/>
                </a:solidFill>
              </a:rPr>
              <a:t>Z axis travel </a:t>
            </a:r>
          </a:p>
          <a:p>
            <a:r>
              <a:rPr lang="en-AU" dirty="0">
                <a:solidFill>
                  <a:schemeClr val="accent6"/>
                </a:solidFill>
              </a:rPr>
              <a:t>(move the knee)</a:t>
            </a:r>
          </a:p>
        </p:txBody>
      </p:sp>
      <p:cxnSp>
        <p:nvCxnSpPr>
          <p:cNvPr id="20482" name="Straight Arrow Connector 20481"/>
          <p:cNvCxnSpPr>
            <a:stCxn id="20480" idx="2"/>
          </p:cNvCxnSpPr>
          <p:nvPr/>
        </p:nvCxnSpPr>
        <p:spPr>
          <a:xfrm>
            <a:off x="6991708" y="2689213"/>
            <a:ext cx="858535" cy="1327530"/>
          </a:xfrm>
          <a:prstGeom prst="straightConnector1">
            <a:avLst/>
          </a:prstGeom>
          <a:ln w="57150">
            <a:solidFill>
              <a:srgbClr val="DD5A01"/>
            </a:solidFill>
            <a:tailEnd type="triangle"/>
          </a:ln>
        </p:spPr>
        <p:style>
          <a:lnRef idx="1">
            <a:schemeClr val="accent1"/>
          </a:lnRef>
          <a:fillRef idx="0">
            <a:schemeClr val="accent1"/>
          </a:fillRef>
          <a:effectRef idx="0">
            <a:schemeClr val="accent1"/>
          </a:effectRef>
          <a:fontRef idx="minor">
            <a:schemeClr val="tx1"/>
          </a:fontRef>
        </p:style>
      </p:cxnSp>
      <p:cxnSp>
        <p:nvCxnSpPr>
          <p:cNvPr id="20487" name="Straight Arrow Connector 20486"/>
          <p:cNvCxnSpPr>
            <a:stCxn id="35" idx="0"/>
          </p:cNvCxnSpPr>
          <p:nvPr/>
        </p:nvCxnSpPr>
        <p:spPr>
          <a:xfrm flipV="1">
            <a:off x="6835921" y="5240482"/>
            <a:ext cx="911541" cy="754889"/>
          </a:xfrm>
          <a:prstGeom prst="straightConnector1">
            <a:avLst/>
          </a:prstGeom>
          <a:ln w="57150">
            <a:solidFill>
              <a:srgbClr val="DD5A01"/>
            </a:solidFill>
            <a:tailEnd type="triangle"/>
          </a:ln>
        </p:spPr>
        <p:style>
          <a:lnRef idx="1">
            <a:schemeClr val="accent1"/>
          </a:lnRef>
          <a:fillRef idx="0">
            <a:schemeClr val="accent1"/>
          </a:fillRef>
          <a:effectRef idx="0">
            <a:schemeClr val="accent1"/>
          </a:effectRef>
          <a:fontRef idx="minor">
            <a:schemeClr val="tx1"/>
          </a:fontRef>
        </p:style>
      </p:cxnSp>
      <p:sp>
        <p:nvSpPr>
          <p:cNvPr id="3" name="TextBox 2"/>
          <p:cNvSpPr txBox="1"/>
          <p:nvPr/>
        </p:nvSpPr>
        <p:spPr>
          <a:xfrm>
            <a:off x="623455" y="1040861"/>
            <a:ext cx="4796443" cy="4524315"/>
          </a:xfrm>
          <a:prstGeom prst="rect">
            <a:avLst/>
          </a:prstGeom>
          <a:noFill/>
        </p:spPr>
        <p:txBody>
          <a:bodyPr wrap="square" rtlCol="0">
            <a:spAutoFit/>
          </a:bodyPr>
          <a:lstStyle/>
          <a:p>
            <a:r>
              <a:rPr lang="en-AU" dirty="0">
                <a:solidFill>
                  <a:schemeClr val="accent6"/>
                </a:solidFill>
              </a:rPr>
              <a:t>Moving the working table on a manual milling machine is done by winding hand wheels in a clockwise and anti clockwise direction, the two handles on either end of the working table move the X axis from side to side, both handles work independently. The handle on the front of the knee moves the Y axis in and out. The bigger handle down the bottom of the knee drives the Z axis by lifting and lowering the knee. You have to push in the handles to engage them into the driving mechanism. </a:t>
            </a:r>
          </a:p>
          <a:p>
            <a:r>
              <a:rPr lang="en-AU" dirty="0">
                <a:solidFill>
                  <a:schemeClr val="accent6"/>
                </a:solidFill>
              </a:rPr>
              <a:t>The quill can also be lowered by the handle on the head to help drilling or line boring. Its good practise to lock the quill before you start the milling process. </a:t>
            </a:r>
          </a:p>
        </p:txBody>
      </p:sp>
      <p:cxnSp>
        <p:nvCxnSpPr>
          <p:cNvPr id="12" name="Straight Arrow Connector 11"/>
          <p:cNvCxnSpPr>
            <a:stCxn id="20480" idx="2"/>
          </p:cNvCxnSpPr>
          <p:nvPr/>
        </p:nvCxnSpPr>
        <p:spPr>
          <a:xfrm>
            <a:off x="6991708" y="2689213"/>
            <a:ext cx="3918559" cy="1398759"/>
          </a:xfrm>
          <a:prstGeom prst="straightConnector1">
            <a:avLst/>
          </a:prstGeom>
          <a:ln w="57150">
            <a:solidFill>
              <a:srgbClr val="DD5A0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386294" y="3946607"/>
            <a:ext cx="1980029" cy="646331"/>
          </a:xfrm>
          <a:prstGeom prst="rect">
            <a:avLst/>
          </a:prstGeom>
          <a:noFill/>
          <a:ln w="38100">
            <a:solidFill>
              <a:schemeClr val="tx1"/>
            </a:solidFill>
          </a:ln>
        </p:spPr>
        <p:txBody>
          <a:bodyPr wrap="none" rtlCol="0">
            <a:spAutoFit/>
          </a:bodyPr>
          <a:lstStyle/>
          <a:p>
            <a:pPr algn="ctr"/>
            <a:r>
              <a:rPr lang="en-AU" dirty="0">
                <a:solidFill>
                  <a:schemeClr val="accent6"/>
                </a:solidFill>
              </a:rPr>
              <a:t>Y axis travel</a:t>
            </a:r>
          </a:p>
          <a:p>
            <a:r>
              <a:rPr lang="en-AU" dirty="0">
                <a:solidFill>
                  <a:schemeClr val="accent6"/>
                </a:solidFill>
              </a:rPr>
              <a:t>(move in and out)</a:t>
            </a:r>
          </a:p>
        </p:txBody>
      </p:sp>
      <p:cxnSp>
        <p:nvCxnSpPr>
          <p:cNvPr id="22" name="Straight Arrow Connector 21"/>
          <p:cNvCxnSpPr>
            <a:stCxn id="19" idx="3"/>
          </p:cNvCxnSpPr>
          <p:nvPr/>
        </p:nvCxnSpPr>
        <p:spPr>
          <a:xfrm>
            <a:off x="7366323" y="4269773"/>
            <a:ext cx="1337102" cy="23232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0221147" y="1339091"/>
            <a:ext cx="1787669" cy="369332"/>
          </a:xfrm>
          <a:prstGeom prst="rect">
            <a:avLst/>
          </a:prstGeom>
          <a:noFill/>
          <a:ln w="57150">
            <a:solidFill>
              <a:schemeClr val="tx1"/>
            </a:solidFill>
          </a:ln>
        </p:spPr>
        <p:txBody>
          <a:bodyPr wrap="none" rtlCol="0">
            <a:spAutoFit/>
          </a:bodyPr>
          <a:lstStyle/>
          <a:p>
            <a:r>
              <a:rPr lang="en-AU" dirty="0"/>
              <a:t>Moving the quill</a:t>
            </a:r>
          </a:p>
        </p:txBody>
      </p:sp>
      <p:cxnSp>
        <p:nvCxnSpPr>
          <p:cNvPr id="26" name="Straight Arrow Connector 25"/>
          <p:cNvCxnSpPr>
            <a:stCxn id="24" idx="2"/>
          </p:cNvCxnSpPr>
          <p:nvPr/>
        </p:nvCxnSpPr>
        <p:spPr>
          <a:xfrm flipH="1">
            <a:off x="9986956" y="1708423"/>
            <a:ext cx="1128026" cy="37143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61374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B1393-DD11-A13A-191F-AF56ABADFBA8}"/>
            </a:ext>
          </a:extLst>
        </p:cNvPr>
        <p:cNvGrpSpPr/>
        <p:nvPr/>
      </p:nvGrpSpPr>
      <p:grpSpPr>
        <a:xfrm>
          <a:off x="0" y="0"/>
          <a:ext cx="0" cy="0"/>
          <a:chOff x="0" y="0"/>
          <a:chExt cx="0" cy="0"/>
        </a:xfrm>
      </p:grpSpPr>
      <p:pic>
        <p:nvPicPr>
          <p:cNvPr id="12" name="Picture 2" descr="Buy KTM-3S Manual Knee Mills, Milling Machines - Kent Industrial USA"/>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7214250" y="443803"/>
            <a:ext cx="4308548" cy="630887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DBD2C48D-2E87-B7A2-0C38-40FAD65501E0}"/>
              </a:ext>
            </a:extLst>
          </p:cNvPr>
          <p:cNvSpPr>
            <a:spLocks noGrp="1"/>
          </p:cNvSpPr>
          <p:nvPr>
            <p:ph type="title"/>
          </p:nvPr>
        </p:nvSpPr>
        <p:spPr>
          <a:xfrm>
            <a:off x="540592" y="160338"/>
            <a:ext cx="11651408" cy="524553"/>
          </a:xfrm>
        </p:spPr>
        <p:txBody>
          <a:bodyPr/>
          <a:lstStyle/>
          <a:p>
            <a:r>
              <a:rPr lang="en-US" dirty="0"/>
              <a:t>Starting the spindle on the mill </a:t>
            </a:r>
          </a:p>
        </p:txBody>
      </p:sp>
      <p:sp>
        <p:nvSpPr>
          <p:cNvPr id="10" name="Rectangle 9">
            <a:extLst>
              <a:ext uri="{FF2B5EF4-FFF2-40B4-BE49-F238E27FC236}">
                <a16:creationId xmlns:a16="http://schemas.microsoft.com/office/drawing/2014/main" id="{7FA3E94D-BE25-5547-6A95-BDC3AE31826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20F9D75-2732-752C-9281-3244F420F39C}"/>
              </a:ext>
            </a:extLst>
          </p:cNvPr>
          <p:cNvPicPr>
            <a:picLocks noChangeAspect="1"/>
          </p:cNvPicPr>
          <p:nvPr/>
        </p:nvPicPr>
        <p:blipFill>
          <a:blip r:embed="rId3"/>
          <a:stretch>
            <a:fillRect/>
          </a:stretch>
        </p:blipFill>
        <p:spPr>
          <a:xfrm>
            <a:off x="75358" y="45909"/>
            <a:ext cx="187932" cy="251236"/>
          </a:xfrm>
          <a:prstGeom prst="rect">
            <a:avLst/>
          </a:prstGeom>
        </p:spPr>
      </p:pic>
      <p:sp>
        <p:nvSpPr>
          <p:cNvPr id="37"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142236"/>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STARTING THE MILL</a:t>
            </a:r>
          </a:p>
        </p:txBody>
      </p:sp>
      <p:sp>
        <p:nvSpPr>
          <p:cNvPr id="2" name="TextBox 1"/>
          <p:cNvSpPr txBox="1"/>
          <p:nvPr/>
        </p:nvSpPr>
        <p:spPr>
          <a:xfrm>
            <a:off x="978473" y="1977554"/>
            <a:ext cx="4442914" cy="2554545"/>
          </a:xfrm>
          <a:prstGeom prst="rect">
            <a:avLst/>
          </a:prstGeom>
          <a:noFill/>
        </p:spPr>
        <p:txBody>
          <a:bodyPr wrap="square" rtlCol="0">
            <a:spAutoFit/>
          </a:bodyPr>
          <a:lstStyle/>
          <a:p>
            <a:r>
              <a:rPr lang="en-AU" sz="2000" dirty="0">
                <a:solidFill>
                  <a:schemeClr val="accent6"/>
                </a:solidFill>
              </a:rPr>
              <a:t>To start the mill you turn the ON switch located on the mill. It will say forward and reverse, remembering to run the milling machine in reverse when cutting in low gear. Make sure you watch which way the cutter is rotating and that it is spinning clockwise.</a:t>
            </a:r>
          </a:p>
        </p:txBody>
      </p:sp>
      <p:sp>
        <p:nvSpPr>
          <p:cNvPr id="6" name="TextBox 5"/>
          <p:cNvSpPr txBox="1"/>
          <p:nvPr/>
        </p:nvSpPr>
        <p:spPr>
          <a:xfrm>
            <a:off x="5097754" y="1045652"/>
            <a:ext cx="2954655" cy="369332"/>
          </a:xfrm>
          <a:prstGeom prst="rect">
            <a:avLst/>
          </a:prstGeom>
          <a:noFill/>
          <a:ln w="38100">
            <a:solidFill>
              <a:srgbClr val="DD5A01"/>
            </a:solidFill>
          </a:ln>
        </p:spPr>
        <p:txBody>
          <a:bodyPr wrap="none" rtlCol="0">
            <a:spAutoFit/>
          </a:bodyPr>
          <a:lstStyle/>
          <a:p>
            <a:r>
              <a:rPr lang="en-AU" dirty="0">
                <a:solidFill>
                  <a:schemeClr val="accent6"/>
                </a:solidFill>
              </a:rPr>
              <a:t>Switch to start the machine</a:t>
            </a:r>
          </a:p>
        </p:txBody>
      </p:sp>
      <p:cxnSp>
        <p:nvCxnSpPr>
          <p:cNvPr id="9" name="Straight Arrow Connector 8"/>
          <p:cNvCxnSpPr>
            <a:stCxn id="6" idx="2"/>
          </p:cNvCxnSpPr>
          <p:nvPr/>
        </p:nvCxnSpPr>
        <p:spPr>
          <a:xfrm>
            <a:off x="6575082" y="1414984"/>
            <a:ext cx="1962089" cy="230936"/>
          </a:xfrm>
          <a:prstGeom prst="straightConnector1">
            <a:avLst/>
          </a:prstGeom>
          <a:ln w="57150">
            <a:solidFill>
              <a:srgbClr val="DD5A0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97074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B1393-DD11-A13A-191F-AF56ABADFBA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BD2C48D-2E87-B7A2-0C38-40FAD65501E0}"/>
              </a:ext>
            </a:extLst>
          </p:cNvPr>
          <p:cNvSpPr>
            <a:spLocks noGrp="1"/>
          </p:cNvSpPr>
          <p:nvPr>
            <p:ph type="title"/>
          </p:nvPr>
        </p:nvSpPr>
        <p:spPr>
          <a:xfrm>
            <a:off x="542926" y="210800"/>
            <a:ext cx="11649074" cy="524553"/>
          </a:xfrm>
        </p:spPr>
        <p:txBody>
          <a:bodyPr/>
          <a:lstStyle/>
          <a:p>
            <a:r>
              <a:rPr lang="en-US" dirty="0"/>
              <a:t>Locating the work piece on the manual mill</a:t>
            </a:r>
          </a:p>
        </p:txBody>
      </p:sp>
      <p:sp>
        <p:nvSpPr>
          <p:cNvPr id="10" name="Rectangle 9">
            <a:extLst>
              <a:ext uri="{FF2B5EF4-FFF2-40B4-BE49-F238E27FC236}">
                <a16:creationId xmlns:a16="http://schemas.microsoft.com/office/drawing/2014/main" id="{7FA3E94D-BE25-5547-6A95-BDC3AE31826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20F9D75-2732-752C-9281-3244F420F39C}"/>
              </a:ext>
            </a:extLst>
          </p:cNvPr>
          <p:cNvPicPr>
            <a:picLocks noChangeAspect="1"/>
          </p:cNvPicPr>
          <p:nvPr/>
        </p:nvPicPr>
        <p:blipFill>
          <a:blip r:embed="rId2"/>
          <a:stretch>
            <a:fillRect/>
          </a:stretch>
        </p:blipFill>
        <p:spPr>
          <a:xfrm>
            <a:off x="75358" y="45909"/>
            <a:ext cx="187932" cy="251236"/>
          </a:xfrm>
          <a:prstGeom prst="rect">
            <a:avLst/>
          </a:prstGeom>
        </p:spPr>
      </p:pic>
      <p:sp>
        <p:nvSpPr>
          <p:cNvPr id="29" name="AutoShape 12" descr="Lathe tool post assembly, quick change tool post lathe accessories -  AliExpres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7"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1853695"/>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WORK LOCATION</a:t>
            </a:r>
          </a:p>
        </p:txBody>
      </p:sp>
      <p:sp>
        <p:nvSpPr>
          <p:cNvPr id="2" name="AutoShape 2" descr="Starting Out Right - Mill Vs Lathe Coordinate System | The Hobby-Machinis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4" name="AutoShape 4" descr="Lathe DRO uses X and Y, instead of Z and Y | The Hobby-Machinist"/>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 name="TextBox 2"/>
          <p:cNvSpPr txBox="1"/>
          <p:nvPr/>
        </p:nvSpPr>
        <p:spPr>
          <a:xfrm>
            <a:off x="542926" y="1928553"/>
            <a:ext cx="4524490" cy="3139321"/>
          </a:xfrm>
          <a:prstGeom prst="rect">
            <a:avLst/>
          </a:prstGeom>
          <a:noFill/>
        </p:spPr>
        <p:txBody>
          <a:bodyPr wrap="square" rtlCol="0">
            <a:spAutoFit/>
          </a:bodyPr>
          <a:lstStyle/>
          <a:p>
            <a:r>
              <a:rPr lang="en-AU" dirty="0">
                <a:solidFill>
                  <a:schemeClr val="accent6"/>
                </a:solidFill>
              </a:rPr>
              <a:t>There are a few ways of locating the material on the milling machine. There are tools you can put in the chucks or collets called edge finders which wiggle then run true (straight) when they have found the edge of the material. Or you can bring your cutter in to contact with the material until it just takes a cut then you can “ZERO” out the D.R.O or the analogue gauge on the hand wheels on the mill (just like the manual lathe). </a:t>
            </a:r>
          </a:p>
        </p:txBody>
      </p:sp>
      <p:pic>
        <p:nvPicPr>
          <p:cNvPr id="13314" name="Picture 2" descr="Machinist Tools: Edge Finding | Hackaday"/>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16047" y="1839133"/>
            <a:ext cx="5610225" cy="25146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8138922" y="4809121"/>
            <a:ext cx="1364476" cy="369332"/>
          </a:xfrm>
          <a:prstGeom prst="rect">
            <a:avLst/>
          </a:prstGeom>
          <a:noFill/>
          <a:ln w="38100">
            <a:solidFill>
              <a:srgbClr val="DD5A01"/>
            </a:solidFill>
          </a:ln>
        </p:spPr>
        <p:txBody>
          <a:bodyPr wrap="none" rtlCol="0">
            <a:spAutoFit/>
          </a:bodyPr>
          <a:lstStyle/>
          <a:p>
            <a:r>
              <a:rPr lang="en-AU" dirty="0">
                <a:solidFill>
                  <a:schemeClr val="accent6"/>
                </a:solidFill>
              </a:rPr>
              <a:t>Edge finder</a:t>
            </a:r>
          </a:p>
        </p:txBody>
      </p:sp>
      <p:cxnSp>
        <p:nvCxnSpPr>
          <p:cNvPr id="8" name="Straight Arrow Connector 7"/>
          <p:cNvCxnSpPr>
            <a:stCxn id="6" idx="0"/>
            <a:endCxn id="13314" idx="2"/>
          </p:cNvCxnSpPr>
          <p:nvPr/>
        </p:nvCxnSpPr>
        <p:spPr>
          <a:xfrm flipV="1">
            <a:off x="8821160" y="4353733"/>
            <a:ext cx="0" cy="455388"/>
          </a:xfrm>
          <a:prstGeom prst="straightConnector1">
            <a:avLst/>
          </a:prstGeom>
          <a:ln w="57150">
            <a:solidFill>
              <a:srgbClr val="DD5A0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57681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Man wearing safety glass working with large machine machinist lathe in the production shop milling z height stock pictures, royalty-free photos &amp; images"/>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547956" y="0"/>
            <a:ext cx="4644044" cy="6656102"/>
          </a:xfrm>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idx="1"/>
          </p:nvPr>
        </p:nvSpPr>
        <p:spPr>
          <a:xfrm>
            <a:off x="1359270" y="1654657"/>
            <a:ext cx="3719805" cy="2804596"/>
          </a:xfrm>
        </p:spPr>
        <p:txBody>
          <a:bodyPr/>
          <a:lstStyle/>
          <a:p>
            <a:r>
              <a:rPr lang="en-AU" dirty="0"/>
              <a:t>“Z-0” is the zero point of your z height where you start taking your depths of cuts from. The easiest way to find your “Z-0” is to bring the milling cutter in to contact with the highest point of your material that will be machined. Then zero out the D.R.O or the analogue gauge on the hand wheels. Then begin the machine process, remembering to move the cutter into a clear space on the milling bed and test the feed rates if the mill has the capability. </a:t>
            </a:r>
          </a:p>
        </p:txBody>
      </p:sp>
      <p:sp>
        <p:nvSpPr>
          <p:cNvPr id="5" name="Title 4"/>
          <p:cNvSpPr>
            <a:spLocks noGrp="1"/>
          </p:cNvSpPr>
          <p:nvPr>
            <p:ph type="title"/>
          </p:nvPr>
        </p:nvSpPr>
        <p:spPr>
          <a:xfrm>
            <a:off x="585290" y="168315"/>
            <a:ext cx="11606709" cy="524553"/>
          </a:xfrm>
        </p:spPr>
        <p:txBody>
          <a:bodyPr/>
          <a:lstStyle/>
          <a:p>
            <a:r>
              <a:rPr lang="en-AU" dirty="0"/>
              <a:t>Finding your “Z-0”</a:t>
            </a:r>
          </a:p>
        </p:txBody>
      </p:sp>
      <p:sp>
        <p:nvSpPr>
          <p:cNvPr id="6"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225591"/>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DATUM POINTS “Z-0”</a:t>
            </a:r>
          </a:p>
        </p:txBody>
      </p:sp>
      <p:sp>
        <p:nvSpPr>
          <p:cNvPr id="7" name="Rectangle 6">
            <a:extLst>
              <a:ext uri="{FF2B5EF4-FFF2-40B4-BE49-F238E27FC236}">
                <a16:creationId xmlns:a16="http://schemas.microsoft.com/office/drawing/2014/main" id="{7FA3E94D-BE25-5547-6A95-BDC3AE31826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220F9D75-2732-752C-9281-3244F420F39C}"/>
              </a:ext>
            </a:extLst>
          </p:cNvPr>
          <p:cNvPicPr>
            <a:picLocks noChangeAspect="1"/>
          </p:cNvPicPr>
          <p:nvPr/>
        </p:nvPicPr>
        <p:blipFill>
          <a:blip r:embed="rId3"/>
          <a:stretch>
            <a:fillRect/>
          </a:stretch>
        </p:blipFill>
        <p:spPr>
          <a:xfrm>
            <a:off x="75358" y="45909"/>
            <a:ext cx="187932" cy="251236"/>
          </a:xfrm>
          <a:prstGeom prst="rect">
            <a:avLst/>
          </a:prstGeom>
        </p:spPr>
      </p:pic>
    </p:spTree>
    <p:extLst>
      <p:ext uri="{BB962C8B-B14F-4D97-AF65-F5344CB8AC3E}">
        <p14:creationId xmlns:p14="http://schemas.microsoft.com/office/powerpoint/2010/main" val="20158420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Workshop repair injection pumps, Auto mechanic workshop. Car mechanics. cleaning a machine sho stock pictures, royalty-free photos &amp; images"/>
          <p:cNvPicPr>
            <a:picLocks noGrp="1" noChangeAspect="1" noChangeArrowheads="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a:xfrm>
            <a:off x="585290" y="168315"/>
            <a:ext cx="11606709" cy="524553"/>
          </a:xfrm>
        </p:spPr>
        <p:txBody>
          <a:bodyPr/>
          <a:lstStyle/>
          <a:p>
            <a:r>
              <a:rPr lang="en-AU" dirty="0"/>
              <a:t>Cleaning and packing up the machine</a:t>
            </a:r>
          </a:p>
        </p:txBody>
      </p:sp>
      <p:sp>
        <p:nvSpPr>
          <p:cNvPr id="6"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1185756"/>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CLEANING</a:t>
            </a:r>
          </a:p>
        </p:txBody>
      </p:sp>
      <p:sp>
        <p:nvSpPr>
          <p:cNvPr id="7" name="Rectangle 6">
            <a:extLst>
              <a:ext uri="{FF2B5EF4-FFF2-40B4-BE49-F238E27FC236}">
                <a16:creationId xmlns:a16="http://schemas.microsoft.com/office/drawing/2014/main" id="{7FA3E94D-BE25-5547-6A95-BDC3AE31826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220F9D75-2732-752C-9281-3244F420F39C}"/>
              </a:ext>
            </a:extLst>
          </p:cNvPr>
          <p:cNvPicPr>
            <a:picLocks noChangeAspect="1"/>
          </p:cNvPicPr>
          <p:nvPr/>
        </p:nvPicPr>
        <p:blipFill>
          <a:blip r:embed="rId3"/>
          <a:stretch>
            <a:fillRect/>
          </a:stretch>
        </p:blipFill>
        <p:spPr>
          <a:xfrm>
            <a:off x="75358" y="45909"/>
            <a:ext cx="187932" cy="251236"/>
          </a:xfrm>
          <a:prstGeom prst="rect">
            <a:avLst/>
          </a:prstGeom>
        </p:spPr>
      </p:pic>
      <p:sp>
        <p:nvSpPr>
          <p:cNvPr id="2" name="Text Placeholder 1"/>
          <p:cNvSpPr>
            <a:spLocks noGrp="1"/>
          </p:cNvSpPr>
          <p:nvPr>
            <p:ph type="body" idx="1"/>
          </p:nvPr>
        </p:nvSpPr>
        <p:spPr>
          <a:xfrm>
            <a:off x="690066" y="2335319"/>
            <a:ext cx="6624638" cy="2389097"/>
          </a:xfrm>
        </p:spPr>
        <p:txBody>
          <a:bodyPr/>
          <a:lstStyle/>
          <a:p>
            <a:r>
              <a:rPr lang="en-AU" sz="1800" dirty="0"/>
              <a:t>Once you have finished using the manual Mill you should clean it, as this is the best and safe practice. Make sure the machine is completely turned off before you start the cleaning process. If you are handling sharp objects make sure you wear gloves. Use a vacuum, pliers (if the swarf is stuck) and rags to clean down the Mill. Once it is clean use some oil or oil based spray to clean and wipe down the bed ways for longevity of the machine. Always return the cutters to where they came from don’t leave them in the machine. </a:t>
            </a:r>
          </a:p>
        </p:txBody>
      </p:sp>
    </p:spTree>
    <p:extLst>
      <p:ext uri="{BB962C8B-B14F-4D97-AF65-F5344CB8AC3E}">
        <p14:creationId xmlns:p14="http://schemas.microsoft.com/office/powerpoint/2010/main" val="8205536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836866" y="1037127"/>
            <a:ext cx="6624638" cy="3958758"/>
          </a:xfrm>
        </p:spPr>
        <p:txBody>
          <a:bodyPr/>
          <a:lstStyle/>
          <a:p>
            <a:r>
              <a:rPr lang="en-AU" dirty="0"/>
              <a:t>Photos; </a:t>
            </a:r>
          </a:p>
          <a:p>
            <a:pPr marL="285750" indent="-285750">
              <a:buFont typeface="Arial" panose="020B0604020202020204" pitchFamily="34" charset="0"/>
              <a:buChar char="•"/>
            </a:pPr>
            <a:r>
              <a:rPr lang="en-AU" dirty="0">
                <a:hlinkClick r:id="rId2"/>
              </a:rPr>
              <a:t>https://www.goldenmachinery.com/blogs/5-main-parts-of-a-lathe-machine</a:t>
            </a:r>
            <a:r>
              <a:rPr lang="en-AU" dirty="0"/>
              <a:t> </a:t>
            </a:r>
          </a:p>
          <a:p>
            <a:pPr marL="285750" indent="-285750">
              <a:buFont typeface="Arial" panose="020B0604020202020204" pitchFamily="34" charset="0"/>
              <a:buChar char="•"/>
            </a:pPr>
            <a:r>
              <a:rPr lang="en-AU" dirty="0">
                <a:hlinkClick r:id="rId3"/>
              </a:rPr>
              <a:t>https://en.wikipedia.org/wiki/Lathe</a:t>
            </a:r>
            <a:r>
              <a:rPr lang="en-AU" dirty="0"/>
              <a:t> </a:t>
            </a:r>
          </a:p>
          <a:p>
            <a:pPr marL="285750" indent="-285750">
              <a:buFont typeface="Arial" panose="020B0604020202020204" pitchFamily="34" charset="0"/>
              <a:buChar char="•"/>
            </a:pPr>
            <a:r>
              <a:rPr lang="en-AU" dirty="0">
                <a:hlinkClick r:id="rId4"/>
              </a:rPr>
              <a:t>https://newsigns.com.au/products/no-gloves-in-toilet-sign</a:t>
            </a:r>
            <a:r>
              <a:rPr lang="en-AU" dirty="0"/>
              <a:t> </a:t>
            </a:r>
          </a:p>
          <a:p>
            <a:pPr marL="285750" indent="-285750">
              <a:buFont typeface="Arial" panose="020B0604020202020204" pitchFamily="34" charset="0"/>
              <a:buChar char="•"/>
            </a:pPr>
            <a:r>
              <a:rPr lang="en-AU" dirty="0">
                <a:hlinkClick r:id="rId5"/>
              </a:rPr>
              <a:t>http://www.homews.co.uk/page548.html</a:t>
            </a:r>
            <a:r>
              <a:rPr lang="en-AU" dirty="0"/>
              <a:t> </a:t>
            </a:r>
          </a:p>
          <a:p>
            <a:pPr marL="285750" indent="-285750">
              <a:buFont typeface="Arial" panose="020B0604020202020204" pitchFamily="34" charset="0"/>
              <a:buChar char="•"/>
            </a:pPr>
            <a:r>
              <a:rPr lang="en-AU" dirty="0">
                <a:hlinkClick r:id="rId6"/>
              </a:rPr>
              <a:t>https://www.istockphoto.com/search/2/image-film?phrase=people%20doing%20math%20equations</a:t>
            </a:r>
            <a:r>
              <a:rPr lang="en-AU" dirty="0"/>
              <a:t> </a:t>
            </a:r>
          </a:p>
          <a:p>
            <a:pPr marL="285750" indent="-285750">
              <a:buFont typeface="Arial" panose="020B0604020202020204" pitchFamily="34" charset="0"/>
              <a:buChar char="•"/>
            </a:pPr>
            <a:r>
              <a:rPr lang="en-AU" dirty="0">
                <a:hlinkClick r:id="rId7"/>
              </a:rPr>
              <a:t>https://www.machineryhouse.com.au/l639d</a:t>
            </a:r>
            <a:r>
              <a:rPr lang="en-AU" dirty="0"/>
              <a:t> </a:t>
            </a:r>
          </a:p>
          <a:p>
            <a:endParaRPr lang="en-AU" dirty="0"/>
          </a:p>
          <a:p>
            <a:endParaRPr lang="en-AU" dirty="0"/>
          </a:p>
          <a:p>
            <a:pPr marL="285750" indent="-285750">
              <a:buFont typeface="Arial" panose="020B0604020202020204" pitchFamily="34" charset="0"/>
              <a:buChar char="•"/>
            </a:pPr>
            <a:endParaRPr lang="en-AU" dirty="0"/>
          </a:p>
        </p:txBody>
      </p:sp>
      <p:sp>
        <p:nvSpPr>
          <p:cNvPr id="5" name="Title 4"/>
          <p:cNvSpPr>
            <a:spLocks noGrp="1"/>
          </p:cNvSpPr>
          <p:nvPr>
            <p:ph type="title"/>
          </p:nvPr>
        </p:nvSpPr>
        <p:spPr>
          <a:xfrm>
            <a:off x="836866" y="234950"/>
            <a:ext cx="2124597" cy="524553"/>
          </a:xfrm>
        </p:spPr>
        <p:txBody>
          <a:bodyPr/>
          <a:lstStyle/>
          <a:p>
            <a:r>
              <a:rPr lang="en-AU" dirty="0"/>
              <a:t>resources </a:t>
            </a:r>
          </a:p>
        </p:txBody>
      </p:sp>
    </p:spTree>
    <p:extLst>
      <p:ext uri="{BB962C8B-B14F-4D97-AF65-F5344CB8AC3E}">
        <p14:creationId xmlns:p14="http://schemas.microsoft.com/office/powerpoint/2010/main" val="1208600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7A4F95-08AC-EE6C-EA4E-385192A8D3FE}"/>
            </a:ext>
          </a:extLst>
        </p:cNvPr>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400000">
            <a:off x="6217341" y="831159"/>
            <a:ext cx="6649278" cy="4986959"/>
          </a:xfrm>
          <a:prstGeom prst="rect">
            <a:avLst/>
          </a:prstGeom>
        </p:spPr>
      </p:pic>
      <p:sp>
        <p:nvSpPr>
          <p:cNvPr id="5" name="Title 4">
            <a:extLst>
              <a:ext uri="{FF2B5EF4-FFF2-40B4-BE49-F238E27FC236}">
                <a16:creationId xmlns:a16="http://schemas.microsoft.com/office/drawing/2014/main" id="{C90CF799-F297-50D7-27CC-52259AF9BF2B}"/>
              </a:ext>
            </a:extLst>
          </p:cNvPr>
          <p:cNvSpPr>
            <a:spLocks noGrp="1"/>
          </p:cNvSpPr>
          <p:nvPr>
            <p:ph type="title"/>
          </p:nvPr>
        </p:nvSpPr>
        <p:spPr>
          <a:xfrm>
            <a:off x="474902" y="74355"/>
            <a:ext cx="11717098" cy="524553"/>
          </a:xfrm>
        </p:spPr>
        <p:txBody>
          <a:bodyPr/>
          <a:lstStyle/>
          <a:p>
            <a:r>
              <a:rPr lang="en-US" dirty="0"/>
              <a:t>What is a manual milling machine, and why would you use it?</a:t>
            </a:r>
          </a:p>
        </p:txBody>
      </p:sp>
      <p:sp>
        <p:nvSpPr>
          <p:cNvPr id="6" name="Text Placeholder 5">
            <a:extLst>
              <a:ext uri="{FF2B5EF4-FFF2-40B4-BE49-F238E27FC236}">
                <a16:creationId xmlns:a16="http://schemas.microsoft.com/office/drawing/2014/main" id="{B63782D3-6962-CDED-EE41-5AD5AE8692CF}"/>
              </a:ext>
            </a:extLst>
          </p:cNvPr>
          <p:cNvSpPr>
            <a:spLocks noGrp="1"/>
          </p:cNvSpPr>
          <p:nvPr>
            <p:ph type="body" sz="quarter" idx="13"/>
          </p:nvPr>
        </p:nvSpPr>
        <p:spPr>
          <a:xfrm>
            <a:off x="0" y="336632"/>
            <a:ext cx="339305" cy="2087669"/>
          </a:xfrm>
        </p:spPr>
        <p:txBody>
          <a:bodyPr/>
          <a:lstStyle/>
          <a:p>
            <a:r>
              <a:rPr lang="en-US" dirty="0"/>
              <a:t>MILL EXPLANATION</a:t>
            </a:r>
          </a:p>
        </p:txBody>
      </p:sp>
      <p:sp>
        <p:nvSpPr>
          <p:cNvPr id="3" name="TextBox 2"/>
          <p:cNvSpPr txBox="1"/>
          <p:nvPr/>
        </p:nvSpPr>
        <p:spPr>
          <a:xfrm>
            <a:off x="974462" y="923981"/>
            <a:ext cx="5535668" cy="5047536"/>
          </a:xfrm>
          <a:prstGeom prst="rect">
            <a:avLst/>
          </a:prstGeom>
          <a:noFill/>
        </p:spPr>
        <p:txBody>
          <a:bodyPr wrap="square" rtlCol="0">
            <a:spAutoFit/>
          </a:bodyPr>
          <a:lstStyle/>
          <a:p>
            <a:r>
              <a:rPr lang="en-AU" sz="1600" dirty="0">
                <a:solidFill>
                  <a:schemeClr val="accent6"/>
                </a:solidFill>
              </a:rPr>
              <a:t>A manual milling machine is a machine tool used to shape and cut metal or other solid materials using a rotating cutting tool. Unlike CNC milling machines, which are controlled by computer programs, manual milling machines are operated by hand using wheels, dials, and levers to move the work piece and cutting tool. There are three main types of manual milling machine;</a:t>
            </a:r>
          </a:p>
          <a:p>
            <a:endParaRPr lang="en-AU" sz="1600" dirty="0">
              <a:solidFill>
                <a:schemeClr val="accent6"/>
              </a:solidFill>
            </a:endParaRPr>
          </a:p>
          <a:p>
            <a:pPr marL="742950" lvl="1" indent="-285750">
              <a:lnSpc>
                <a:spcPct val="150000"/>
              </a:lnSpc>
              <a:buFont typeface="Arial" panose="020B0604020202020204" pitchFamily="34" charset="0"/>
              <a:buChar char="•"/>
            </a:pPr>
            <a:r>
              <a:rPr lang="en-AU" sz="1600" dirty="0">
                <a:solidFill>
                  <a:schemeClr val="accent6"/>
                </a:solidFill>
              </a:rPr>
              <a:t>Vertical Milling Machine</a:t>
            </a:r>
          </a:p>
          <a:p>
            <a:pPr marL="742950" lvl="1" indent="-285750">
              <a:lnSpc>
                <a:spcPct val="150000"/>
              </a:lnSpc>
              <a:buFont typeface="Arial" panose="020B0604020202020204" pitchFamily="34" charset="0"/>
              <a:buChar char="•"/>
            </a:pPr>
            <a:r>
              <a:rPr lang="en-AU" sz="1600" dirty="0">
                <a:solidFill>
                  <a:schemeClr val="accent6"/>
                </a:solidFill>
              </a:rPr>
              <a:t>Horizontal Milling Machine</a:t>
            </a:r>
          </a:p>
          <a:p>
            <a:pPr marL="742950" lvl="1" indent="-285750">
              <a:lnSpc>
                <a:spcPct val="150000"/>
              </a:lnSpc>
              <a:buFont typeface="Arial" panose="020B0604020202020204" pitchFamily="34" charset="0"/>
              <a:buChar char="•"/>
            </a:pPr>
            <a:r>
              <a:rPr lang="en-AU" sz="1600" dirty="0">
                <a:solidFill>
                  <a:schemeClr val="accent6"/>
                </a:solidFill>
              </a:rPr>
              <a:t>Universal Milling Machine</a:t>
            </a:r>
          </a:p>
          <a:p>
            <a:pPr lvl="1">
              <a:lnSpc>
                <a:spcPct val="150000"/>
              </a:lnSpc>
            </a:pPr>
            <a:endParaRPr lang="en-AU" sz="1600" dirty="0">
              <a:solidFill>
                <a:schemeClr val="accent6"/>
              </a:solidFill>
            </a:endParaRPr>
          </a:p>
          <a:p>
            <a:r>
              <a:rPr lang="en-AU" sz="1600" dirty="0">
                <a:solidFill>
                  <a:schemeClr val="accent6"/>
                </a:solidFill>
              </a:rPr>
              <a:t>They are commonly used in workshops for tasks such as one-off parts, small production runs, re-machining/claiming parts and simple modifications. They are more affordable and easier to maintain, making them a practical choice for general-purpose machining.</a:t>
            </a:r>
          </a:p>
          <a:p>
            <a:endParaRPr lang="en-AU" dirty="0">
              <a:solidFill>
                <a:schemeClr val="accent6"/>
              </a:solidFill>
            </a:endParaRPr>
          </a:p>
        </p:txBody>
      </p:sp>
    </p:spTree>
    <p:extLst>
      <p:ext uri="{BB962C8B-B14F-4D97-AF65-F5344CB8AC3E}">
        <p14:creationId xmlns:p14="http://schemas.microsoft.com/office/powerpoint/2010/main" val="2182527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680F3-7B08-1C68-7E2F-0316D6ACDEB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21EB6DC-3386-D071-8857-7D340551256E}"/>
              </a:ext>
            </a:extLst>
          </p:cNvPr>
          <p:cNvSpPr>
            <a:spLocks noGrp="1"/>
          </p:cNvSpPr>
          <p:nvPr>
            <p:ph type="title"/>
          </p:nvPr>
        </p:nvSpPr>
        <p:spPr>
          <a:xfrm>
            <a:off x="501443" y="74355"/>
            <a:ext cx="11690557" cy="524553"/>
          </a:xfrm>
        </p:spPr>
        <p:txBody>
          <a:bodyPr/>
          <a:lstStyle/>
          <a:p>
            <a:r>
              <a:rPr lang="en-US" dirty="0"/>
              <a:t>Different types of milling machines </a:t>
            </a:r>
          </a:p>
        </p:txBody>
      </p:sp>
      <p:sp>
        <p:nvSpPr>
          <p:cNvPr id="9" name="Text Placeholder 6">
            <a:extLst>
              <a:ext uri="{FF2B5EF4-FFF2-40B4-BE49-F238E27FC236}">
                <a16:creationId xmlns:a16="http://schemas.microsoft.com/office/drawing/2014/main" id="{89FDD554-D98E-975F-A66C-632A487EADE6}"/>
              </a:ext>
            </a:extLst>
          </p:cNvPr>
          <p:cNvSpPr txBox="1">
            <a:spLocks/>
          </p:cNvSpPr>
          <p:nvPr/>
        </p:nvSpPr>
        <p:spPr>
          <a:xfrm>
            <a:off x="0" y="336632"/>
            <a:ext cx="339305" cy="1326756"/>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MILL TYPES</a:t>
            </a:r>
          </a:p>
        </p:txBody>
      </p:sp>
      <p:sp>
        <p:nvSpPr>
          <p:cNvPr id="10" name="Rectangle 9">
            <a:extLst>
              <a:ext uri="{FF2B5EF4-FFF2-40B4-BE49-F238E27FC236}">
                <a16:creationId xmlns:a16="http://schemas.microsoft.com/office/drawing/2014/main" id="{B1AD21D1-FE10-504B-94BB-265DC2B7011F}"/>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77F58356-B727-5AC5-E993-5821AD22F960}"/>
              </a:ext>
            </a:extLst>
          </p:cNvPr>
          <p:cNvPicPr>
            <a:picLocks noChangeAspect="1"/>
          </p:cNvPicPr>
          <p:nvPr/>
        </p:nvPicPr>
        <p:blipFill>
          <a:blip r:embed="rId2"/>
          <a:stretch>
            <a:fillRect/>
          </a:stretch>
        </p:blipFill>
        <p:spPr>
          <a:xfrm>
            <a:off x="75358" y="45909"/>
            <a:ext cx="187932" cy="251236"/>
          </a:xfrm>
          <a:prstGeom prst="rect">
            <a:avLst/>
          </a:prstGeom>
        </p:spPr>
      </p:pic>
      <p:pic>
        <p:nvPicPr>
          <p:cNvPr id="6146" name="Picture 2" descr="M5 (NT30) Conventional Vertical Milling Machine Knee Type Turret Milling  Machine - Universal Milling Machine, Vertical Milling Machine |  Made-in-China.com"/>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97114" y="932693"/>
            <a:ext cx="2800580" cy="401699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899580" y="5283472"/>
            <a:ext cx="2595647" cy="369332"/>
          </a:xfrm>
          <a:prstGeom prst="rect">
            <a:avLst/>
          </a:prstGeom>
          <a:noFill/>
          <a:ln w="38100">
            <a:solidFill>
              <a:srgbClr val="DD5A01"/>
            </a:solidFill>
          </a:ln>
        </p:spPr>
        <p:txBody>
          <a:bodyPr wrap="none" rtlCol="0">
            <a:spAutoFit/>
          </a:bodyPr>
          <a:lstStyle/>
          <a:p>
            <a:r>
              <a:rPr lang="en-AU" dirty="0">
                <a:solidFill>
                  <a:schemeClr val="accent6"/>
                </a:solidFill>
              </a:rPr>
              <a:t>Vertical Milling Machine</a:t>
            </a:r>
          </a:p>
        </p:txBody>
      </p:sp>
      <p:sp>
        <p:nvSpPr>
          <p:cNvPr id="4" name="AutoShape 4" descr="UHM32G UHM32GL Universal Over Arm Horizontal Milling Machin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6" name="AutoShape 6" descr="UHM32G UHM32GL Universal Over Arm Horizontal Milling Machin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430167" y="932693"/>
            <a:ext cx="3422478" cy="4016994"/>
          </a:xfrm>
          <a:prstGeom prst="rect">
            <a:avLst/>
          </a:prstGeom>
        </p:spPr>
      </p:pic>
      <p:sp>
        <p:nvSpPr>
          <p:cNvPr id="8" name="TextBox 7"/>
          <p:cNvSpPr txBox="1"/>
          <p:nvPr/>
        </p:nvSpPr>
        <p:spPr>
          <a:xfrm>
            <a:off x="8702550" y="5283472"/>
            <a:ext cx="2877711" cy="369332"/>
          </a:xfrm>
          <a:prstGeom prst="rect">
            <a:avLst/>
          </a:prstGeom>
          <a:noFill/>
          <a:ln w="38100">
            <a:solidFill>
              <a:srgbClr val="DD5A01"/>
            </a:solidFill>
          </a:ln>
        </p:spPr>
        <p:txBody>
          <a:bodyPr wrap="none" rtlCol="0">
            <a:spAutoFit/>
          </a:bodyPr>
          <a:lstStyle/>
          <a:p>
            <a:r>
              <a:rPr lang="en-AU" dirty="0">
                <a:solidFill>
                  <a:schemeClr val="accent6"/>
                </a:solidFill>
              </a:rPr>
              <a:t>Horizontal Milling Machine</a:t>
            </a:r>
          </a:p>
        </p:txBody>
      </p:sp>
      <p:pic>
        <p:nvPicPr>
          <p:cNvPr id="12" name="Picture 11"/>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381219" y="2140632"/>
            <a:ext cx="3265423" cy="4622117"/>
          </a:xfrm>
          <a:prstGeom prst="rect">
            <a:avLst/>
          </a:prstGeom>
        </p:spPr>
      </p:pic>
      <p:sp>
        <p:nvSpPr>
          <p:cNvPr id="14" name="TextBox 13"/>
          <p:cNvSpPr txBox="1"/>
          <p:nvPr/>
        </p:nvSpPr>
        <p:spPr>
          <a:xfrm>
            <a:off x="4613547" y="1490127"/>
            <a:ext cx="2800767" cy="369332"/>
          </a:xfrm>
          <a:prstGeom prst="rect">
            <a:avLst/>
          </a:prstGeom>
          <a:noFill/>
          <a:ln w="38100">
            <a:solidFill>
              <a:srgbClr val="DD5A01"/>
            </a:solidFill>
          </a:ln>
        </p:spPr>
        <p:txBody>
          <a:bodyPr wrap="none" rtlCol="0">
            <a:spAutoFit/>
          </a:bodyPr>
          <a:lstStyle/>
          <a:p>
            <a:r>
              <a:rPr lang="en-AU" dirty="0">
                <a:solidFill>
                  <a:schemeClr val="accent6"/>
                </a:solidFill>
              </a:rPr>
              <a:t>Universal Milling Machine</a:t>
            </a:r>
          </a:p>
        </p:txBody>
      </p:sp>
      <p:cxnSp>
        <p:nvCxnSpPr>
          <p:cNvPr id="16" name="Straight Arrow Connector 15"/>
          <p:cNvCxnSpPr>
            <a:stCxn id="3" idx="0"/>
            <a:endCxn id="6146" idx="2"/>
          </p:cNvCxnSpPr>
          <p:nvPr/>
        </p:nvCxnSpPr>
        <p:spPr>
          <a:xfrm flipV="1">
            <a:off x="2197404" y="4949687"/>
            <a:ext cx="0" cy="33378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4" idx="2"/>
            <a:endCxn id="12" idx="0"/>
          </p:cNvCxnSpPr>
          <p:nvPr/>
        </p:nvCxnSpPr>
        <p:spPr>
          <a:xfrm>
            <a:off x="6013931" y="1859459"/>
            <a:ext cx="0" cy="281173"/>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8" idx="0"/>
            <a:endCxn id="7" idx="2"/>
          </p:cNvCxnSpPr>
          <p:nvPr/>
        </p:nvCxnSpPr>
        <p:spPr>
          <a:xfrm flipV="1">
            <a:off x="10141406" y="4949687"/>
            <a:ext cx="0" cy="33378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6327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680F3-7B08-1C68-7E2F-0316D6ACDEB7}"/>
            </a:ext>
          </a:extLst>
        </p:cNvPr>
        <p:cNvGrpSpPr/>
        <p:nvPr/>
      </p:nvGrpSpPr>
      <p:grpSpPr>
        <a:xfrm>
          <a:off x="0" y="0"/>
          <a:ext cx="0" cy="0"/>
          <a:chOff x="0" y="0"/>
          <a:chExt cx="0" cy="0"/>
        </a:xfrm>
      </p:grpSpPr>
      <p:pic>
        <p:nvPicPr>
          <p:cNvPr id="7170" name="Picture 2" descr="12&quot; x 60&quot; New Acer E-Mill Vertical Mill Model 6VK"/>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095771" y="297145"/>
            <a:ext cx="6096228" cy="6096228"/>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B21EB6DC-3386-D071-8857-7D340551256E}"/>
              </a:ext>
            </a:extLst>
          </p:cNvPr>
          <p:cNvSpPr>
            <a:spLocks noGrp="1"/>
          </p:cNvSpPr>
          <p:nvPr>
            <p:ph type="title"/>
          </p:nvPr>
        </p:nvSpPr>
        <p:spPr>
          <a:xfrm>
            <a:off x="420444" y="45909"/>
            <a:ext cx="11771555" cy="524553"/>
          </a:xfrm>
        </p:spPr>
        <p:txBody>
          <a:bodyPr/>
          <a:lstStyle/>
          <a:p>
            <a:r>
              <a:rPr lang="en-US" dirty="0"/>
              <a:t>Safety features on a manual milling machine </a:t>
            </a:r>
          </a:p>
        </p:txBody>
      </p:sp>
      <p:sp>
        <p:nvSpPr>
          <p:cNvPr id="9" name="Text Placeholder 6">
            <a:extLst>
              <a:ext uri="{FF2B5EF4-FFF2-40B4-BE49-F238E27FC236}">
                <a16:creationId xmlns:a16="http://schemas.microsoft.com/office/drawing/2014/main" id="{89FDD554-D98E-975F-A66C-632A487EADE6}"/>
              </a:ext>
            </a:extLst>
          </p:cNvPr>
          <p:cNvSpPr txBox="1">
            <a:spLocks/>
          </p:cNvSpPr>
          <p:nvPr/>
        </p:nvSpPr>
        <p:spPr>
          <a:xfrm>
            <a:off x="0" y="336632"/>
            <a:ext cx="339305" cy="1458203"/>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MILL SAFETY</a:t>
            </a:r>
          </a:p>
        </p:txBody>
      </p:sp>
      <p:sp>
        <p:nvSpPr>
          <p:cNvPr id="10" name="Rectangle 9">
            <a:extLst>
              <a:ext uri="{FF2B5EF4-FFF2-40B4-BE49-F238E27FC236}">
                <a16:creationId xmlns:a16="http://schemas.microsoft.com/office/drawing/2014/main" id="{B1AD21D1-FE10-504B-94BB-265DC2B7011F}"/>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77F58356-B727-5AC5-E993-5821AD22F960}"/>
              </a:ext>
            </a:extLst>
          </p:cNvPr>
          <p:cNvPicPr>
            <a:picLocks noChangeAspect="1"/>
          </p:cNvPicPr>
          <p:nvPr/>
        </p:nvPicPr>
        <p:blipFill>
          <a:blip r:embed="rId3"/>
          <a:stretch>
            <a:fillRect/>
          </a:stretch>
        </p:blipFill>
        <p:spPr>
          <a:xfrm>
            <a:off x="75358" y="45909"/>
            <a:ext cx="187932" cy="251236"/>
          </a:xfrm>
          <a:prstGeom prst="rect">
            <a:avLst/>
          </a:prstGeom>
        </p:spPr>
      </p:pic>
      <p:sp>
        <p:nvSpPr>
          <p:cNvPr id="36" name="Text Placeholder 35"/>
          <p:cNvSpPr>
            <a:spLocks noGrp="1"/>
          </p:cNvSpPr>
          <p:nvPr>
            <p:ph type="body" idx="1"/>
          </p:nvPr>
        </p:nvSpPr>
        <p:spPr>
          <a:xfrm>
            <a:off x="622550" y="932853"/>
            <a:ext cx="4731503" cy="4498393"/>
          </a:xfrm>
        </p:spPr>
        <p:txBody>
          <a:bodyPr/>
          <a:lstStyle/>
          <a:p>
            <a:r>
              <a:rPr lang="en-AU" sz="1800" dirty="0"/>
              <a:t>As the vertical milling machine is the most common milling machine found out in industry that is the one we will be focusing on. Some of the safety features found on this machine are; </a:t>
            </a:r>
          </a:p>
          <a:p>
            <a:endParaRPr lang="en-AU" sz="1800" dirty="0"/>
          </a:p>
          <a:p>
            <a:endParaRPr lang="en-AU" sz="1800" dirty="0"/>
          </a:p>
          <a:p>
            <a:pPr marL="742950" lvl="1" indent="-285750">
              <a:buFont typeface="Arial" panose="020B0604020202020204" pitchFamily="34" charset="0"/>
              <a:buChar char="•"/>
            </a:pPr>
            <a:r>
              <a:rPr lang="en-AU" dirty="0">
                <a:solidFill>
                  <a:schemeClr val="accent6"/>
                </a:solidFill>
              </a:rPr>
              <a:t>E-stop button</a:t>
            </a:r>
          </a:p>
          <a:p>
            <a:pPr marL="742950" lvl="1" indent="-285750">
              <a:buFont typeface="Arial" panose="020B0604020202020204" pitchFamily="34" charset="0"/>
              <a:buChar char="•"/>
            </a:pPr>
            <a:r>
              <a:rPr lang="en-AU" dirty="0">
                <a:solidFill>
                  <a:schemeClr val="accent6"/>
                </a:solidFill>
              </a:rPr>
              <a:t>Proper Lighting and Work Area Markings </a:t>
            </a:r>
          </a:p>
          <a:p>
            <a:pPr marL="742950" lvl="1" indent="-285750">
              <a:buFont typeface="Arial" panose="020B0604020202020204" pitchFamily="34" charset="0"/>
              <a:buChar char="•"/>
            </a:pPr>
            <a:r>
              <a:rPr lang="en-AU" dirty="0">
                <a:solidFill>
                  <a:schemeClr val="accent6"/>
                </a:solidFill>
              </a:rPr>
              <a:t>Torque sensors </a:t>
            </a:r>
          </a:p>
          <a:p>
            <a:pPr marL="742950" lvl="1" indent="-285750">
              <a:buFont typeface="Arial" panose="020B0604020202020204" pitchFamily="34" charset="0"/>
              <a:buChar char="•"/>
            </a:pPr>
            <a:r>
              <a:rPr lang="en-AU" dirty="0">
                <a:solidFill>
                  <a:schemeClr val="accent6"/>
                </a:solidFill>
              </a:rPr>
              <a:t>Manual set hard stops for the saddle side control </a:t>
            </a:r>
          </a:p>
          <a:p>
            <a:pPr marL="742950" lvl="1" indent="-285750">
              <a:buFont typeface="Arial" panose="020B0604020202020204" pitchFamily="34" charset="0"/>
              <a:buChar char="•"/>
            </a:pPr>
            <a:r>
              <a:rPr lang="en-AU" dirty="0">
                <a:solidFill>
                  <a:schemeClr val="accent6"/>
                </a:solidFill>
              </a:rPr>
              <a:t>Table and Saddle Locks</a:t>
            </a:r>
          </a:p>
          <a:p>
            <a:pPr marL="742950" lvl="1" indent="-285750">
              <a:buFont typeface="Arial" panose="020B0604020202020204" pitchFamily="34" charset="0"/>
              <a:buChar char="•"/>
            </a:pPr>
            <a:r>
              <a:rPr lang="en-AU" dirty="0">
                <a:solidFill>
                  <a:schemeClr val="accent6"/>
                </a:solidFill>
              </a:rPr>
              <a:t>Electrical Interlocks</a:t>
            </a:r>
          </a:p>
        </p:txBody>
      </p:sp>
      <p:cxnSp>
        <p:nvCxnSpPr>
          <p:cNvPr id="3" name="Elbow Connector 2"/>
          <p:cNvCxnSpPr/>
          <p:nvPr/>
        </p:nvCxnSpPr>
        <p:spPr>
          <a:xfrm flipV="1">
            <a:off x="2902226" y="1649896"/>
            <a:ext cx="5575852" cy="1361661"/>
          </a:xfrm>
          <a:prstGeom prst="bent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 name="Elbow Connector 6"/>
          <p:cNvCxnSpPr/>
          <p:nvPr/>
        </p:nvCxnSpPr>
        <p:spPr>
          <a:xfrm flipV="1">
            <a:off x="2902226" y="2494722"/>
            <a:ext cx="7384774" cy="516835"/>
          </a:xfrm>
          <a:prstGeom prst="bent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Elbow Connector 12"/>
          <p:cNvCxnSpPr/>
          <p:nvPr/>
        </p:nvCxnSpPr>
        <p:spPr>
          <a:xfrm flipV="1">
            <a:off x="3508513" y="3747052"/>
            <a:ext cx="4005470" cy="178161"/>
          </a:xfrm>
          <a:prstGeom prst="bentConnector3">
            <a:avLst/>
          </a:prstGeom>
          <a:ln w="38100">
            <a:solidFill>
              <a:srgbClr val="DD5A0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Elbow Connector 16"/>
          <p:cNvCxnSpPr/>
          <p:nvPr/>
        </p:nvCxnSpPr>
        <p:spPr>
          <a:xfrm>
            <a:off x="3508513" y="3925213"/>
            <a:ext cx="5864087" cy="483830"/>
          </a:xfrm>
          <a:prstGeom prst="bentConnector3">
            <a:avLst>
              <a:gd name="adj1" fmla="val 37667"/>
            </a:avLst>
          </a:prstGeom>
          <a:ln w="38100">
            <a:solidFill>
              <a:srgbClr val="DD5A0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Elbow Connector 20"/>
          <p:cNvCxnSpPr/>
          <p:nvPr/>
        </p:nvCxnSpPr>
        <p:spPr>
          <a:xfrm flipV="1">
            <a:off x="4148051" y="3925214"/>
            <a:ext cx="4995835" cy="1010603"/>
          </a:xfrm>
          <a:prstGeom prst="bentConnector3">
            <a:avLst>
              <a:gd name="adj1" fmla="val 40682"/>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Elbow Connector 24"/>
          <p:cNvCxnSpPr/>
          <p:nvPr/>
        </p:nvCxnSpPr>
        <p:spPr>
          <a:xfrm flipV="1">
            <a:off x="3640975" y="4789003"/>
            <a:ext cx="5632234" cy="533696"/>
          </a:xfrm>
          <a:prstGeom prst="bentConnector3">
            <a:avLst/>
          </a:prstGeom>
          <a:ln w="381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Elbow Connector 27"/>
          <p:cNvCxnSpPr/>
          <p:nvPr/>
        </p:nvCxnSpPr>
        <p:spPr>
          <a:xfrm flipV="1">
            <a:off x="2485505" y="2872409"/>
            <a:ext cx="5824085" cy="776878"/>
          </a:xfrm>
          <a:prstGeom prst="bentConnector3">
            <a:avLst>
              <a:gd name="adj1" fmla="val 74122"/>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67972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680F3-7B08-1C68-7E2F-0316D6ACDEB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21EB6DC-3386-D071-8857-7D340551256E}"/>
              </a:ext>
            </a:extLst>
          </p:cNvPr>
          <p:cNvSpPr>
            <a:spLocks noGrp="1"/>
          </p:cNvSpPr>
          <p:nvPr>
            <p:ph type="title"/>
          </p:nvPr>
        </p:nvSpPr>
        <p:spPr>
          <a:xfrm>
            <a:off x="420445" y="91590"/>
            <a:ext cx="11771555" cy="524553"/>
          </a:xfrm>
        </p:spPr>
        <p:txBody>
          <a:bodyPr/>
          <a:lstStyle/>
          <a:p>
            <a:r>
              <a:rPr lang="en-US" dirty="0"/>
              <a:t>PPE while operating the milling machine </a:t>
            </a:r>
          </a:p>
        </p:txBody>
      </p:sp>
      <p:sp>
        <p:nvSpPr>
          <p:cNvPr id="9" name="Text Placeholder 6">
            <a:extLst>
              <a:ext uri="{FF2B5EF4-FFF2-40B4-BE49-F238E27FC236}">
                <a16:creationId xmlns:a16="http://schemas.microsoft.com/office/drawing/2014/main" id="{89FDD554-D98E-975F-A66C-632A487EADE6}"/>
              </a:ext>
            </a:extLst>
          </p:cNvPr>
          <p:cNvSpPr txBox="1">
            <a:spLocks/>
          </p:cNvSpPr>
          <p:nvPr/>
        </p:nvSpPr>
        <p:spPr>
          <a:xfrm>
            <a:off x="0" y="336632"/>
            <a:ext cx="339305" cy="1458203"/>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MILL SAFETY</a:t>
            </a:r>
          </a:p>
        </p:txBody>
      </p:sp>
      <p:sp>
        <p:nvSpPr>
          <p:cNvPr id="10" name="Rectangle 9">
            <a:extLst>
              <a:ext uri="{FF2B5EF4-FFF2-40B4-BE49-F238E27FC236}">
                <a16:creationId xmlns:a16="http://schemas.microsoft.com/office/drawing/2014/main" id="{B1AD21D1-FE10-504B-94BB-265DC2B7011F}"/>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77F58356-B727-5AC5-E993-5821AD22F960}"/>
              </a:ext>
            </a:extLst>
          </p:cNvPr>
          <p:cNvPicPr>
            <a:picLocks noChangeAspect="1"/>
          </p:cNvPicPr>
          <p:nvPr/>
        </p:nvPicPr>
        <p:blipFill>
          <a:blip r:embed="rId3"/>
          <a:stretch>
            <a:fillRect/>
          </a:stretch>
        </p:blipFill>
        <p:spPr>
          <a:xfrm>
            <a:off x="75358" y="45909"/>
            <a:ext cx="187932" cy="251236"/>
          </a:xfrm>
          <a:prstGeom prst="rect">
            <a:avLst/>
          </a:prstGeom>
        </p:spPr>
      </p:pic>
      <p:sp>
        <p:nvSpPr>
          <p:cNvPr id="36" name="Text Placeholder 35"/>
          <p:cNvSpPr>
            <a:spLocks noGrp="1"/>
          </p:cNvSpPr>
          <p:nvPr>
            <p:ph type="body" idx="1"/>
          </p:nvPr>
        </p:nvSpPr>
        <p:spPr>
          <a:xfrm>
            <a:off x="598486" y="824569"/>
            <a:ext cx="6295608" cy="5660249"/>
          </a:xfrm>
        </p:spPr>
        <p:txBody>
          <a:bodyPr/>
          <a:lstStyle/>
          <a:p>
            <a:r>
              <a:rPr lang="en-AU" sz="1800" dirty="0">
                <a:solidFill>
                  <a:schemeClr val="accent6"/>
                </a:solidFill>
              </a:rPr>
              <a:t>PPE (personal protective equipment) is the first thing you should think of before operating the manual mill. There are many risks and hazards while operating the machine including;</a:t>
            </a:r>
          </a:p>
          <a:p>
            <a:r>
              <a:rPr lang="en-AU" sz="1800" b="1" dirty="0">
                <a:solidFill>
                  <a:schemeClr val="accent6"/>
                </a:solidFill>
              </a:rPr>
              <a:t>Flying debris, rotating objects, moving parts, pinch points, sharp objects/surfaces and hot surfaces. </a:t>
            </a:r>
          </a:p>
          <a:p>
            <a:endParaRPr lang="en-AU" sz="1800" b="1" dirty="0">
              <a:solidFill>
                <a:schemeClr val="accent6"/>
              </a:solidFill>
            </a:endParaRPr>
          </a:p>
          <a:p>
            <a:r>
              <a:rPr lang="en-AU" sz="1800" dirty="0">
                <a:solidFill>
                  <a:schemeClr val="accent6"/>
                </a:solidFill>
              </a:rPr>
              <a:t>Here is a list of the PPE required to be wearing while operating the manual mill; </a:t>
            </a:r>
          </a:p>
          <a:p>
            <a:pPr marL="742950" lvl="1" indent="-285750">
              <a:buFont typeface="Arial" panose="020B0604020202020204" pitchFamily="34" charset="0"/>
              <a:buChar char="•"/>
            </a:pPr>
            <a:r>
              <a:rPr lang="en-AU" sz="2200" b="1" dirty="0">
                <a:solidFill>
                  <a:schemeClr val="accent6"/>
                </a:solidFill>
              </a:rPr>
              <a:t>Safety glasses </a:t>
            </a:r>
          </a:p>
          <a:p>
            <a:pPr marL="742950" lvl="1" indent="-285750">
              <a:buFont typeface="Arial" panose="020B0604020202020204" pitchFamily="34" charset="0"/>
              <a:buChar char="•"/>
            </a:pPr>
            <a:r>
              <a:rPr lang="en-AU" sz="2200" b="1" dirty="0">
                <a:solidFill>
                  <a:schemeClr val="accent6"/>
                </a:solidFill>
              </a:rPr>
              <a:t>Hard Toe safety shoes </a:t>
            </a:r>
          </a:p>
          <a:p>
            <a:pPr marL="742950" lvl="1" indent="-285750">
              <a:buFont typeface="Arial" panose="020B0604020202020204" pitchFamily="34" charset="0"/>
              <a:buChar char="•"/>
            </a:pPr>
            <a:r>
              <a:rPr lang="en-AU" sz="2200" b="1" dirty="0">
                <a:solidFill>
                  <a:schemeClr val="accent6"/>
                </a:solidFill>
              </a:rPr>
              <a:t>Hearing protection (if required) </a:t>
            </a:r>
          </a:p>
          <a:p>
            <a:pPr marL="742950" lvl="1" indent="-285750">
              <a:buFont typeface="Arial" panose="020B0604020202020204" pitchFamily="34" charset="0"/>
              <a:buChar char="•"/>
            </a:pPr>
            <a:r>
              <a:rPr lang="en-AU" sz="2200" b="1" dirty="0">
                <a:solidFill>
                  <a:schemeClr val="accent6"/>
                </a:solidFill>
              </a:rPr>
              <a:t>No loose fitting clothes or long sleeves </a:t>
            </a:r>
          </a:p>
          <a:p>
            <a:pPr marL="742950" lvl="1" indent="-285750">
              <a:buFont typeface="Arial" panose="020B0604020202020204" pitchFamily="34" charset="0"/>
              <a:buChar char="•"/>
            </a:pPr>
            <a:r>
              <a:rPr lang="en-AU" sz="2200" b="1" dirty="0">
                <a:solidFill>
                  <a:schemeClr val="accent6"/>
                </a:solidFill>
              </a:rPr>
              <a:t>Tie up long hair</a:t>
            </a:r>
          </a:p>
          <a:p>
            <a:pPr marL="742950" lvl="1" indent="-285750">
              <a:buFont typeface="Arial" panose="020B0604020202020204" pitchFamily="34" charset="0"/>
              <a:buChar char="•"/>
            </a:pPr>
            <a:r>
              <a:rPr lang="en-AU" sz="2200" b="1" dirty="0">
                <a:solidFill>
                  <a:schemeClr val="accent6"/>
                </a:solidFill>
              </a:rPr>
              <a:t>No jewellery  </a:t>
            </a:r>
          </a:p>
          <a:p>
            <a:pPr marL="742950" lvl="1" indent="-285750">
              <a:buFont typeface="Arial" panose="020B0604020202020204" pitchFamily="34" charset="0"/>
              <a:buChar char="•"/>
            </a:pPr>
            <a:r>
              <a:rPr lang="en-AU" sz="2200" b="1" dirty="0">
                <a:solidFill>
                  <a:schemeClr val="accent6"/>
                </a:solidFill>
              </a:rPr>
              <a:t>No Gloves while the machine is being operated (Only while cleaning)  </a:t>
            </a:r>
          </a:p>
        </p:txBody>
      </p:sp>
      <p:sp>
        <p:nvSpPr>
          <p:cNvPr id="3" name="AutoShape 2" descr="data:image/png;base64,iVBORw0KGgoAAAANSUhEUgAAA3YAAAKZCAYAAAD0yLluAAAAAXNSR0IArs4c6QAAAARnQU1BAACxjwv8YQUAAAAJcEhZcwAAFxEAABcRAcom8z8AAP+lSURBVHhehP11eFVH2/aP38fxPrfWjUJxAiHu7oq7S/AEAgSIk5AQgbgrxCEQAgQLAYK7S3F317bQ0kLb+3nf83des/aGtM/9fH9/nMfMmjVL9tprz1yffV0z85eNDeVoXC0qw4aVZVhfX461dYuxZvkirKwpRVleBiJmBCFw7EgkRocjNX4uEufOQVpSFLLT41CQk4SKRVmoW1qM9WtqsG3zSuzfuQ5H92/BqSM7cOb4Lpw/tQ+XTh/ClXNHcPn8EVy5cJQ6hkvcvnruKK6dP8b0GC6fPYrLZw7h7Kn9OHl0F44d2o7DB7aq9Nvje3Dq2G40N63Ewb2b8OTBFbz96TF+oX7+6RHTJ3jz+hne/PSc6XP8+ssPePLwKjavX4qli3l/FTlYsyQfR3c0YGNdMVZUpWH1kgw0rSzGg+sn8fbHx3j53V18/+QGnj64isf3r+DBnYu4e/Mcbl8/g1vXTuPGlVPqXq/xPq+e5ec4c1ht3758CvdunGX9y3hw9woe3b+GF0/v4Pvn9/D8yV08e3wbz57cpG4xTzF98ZTXen4fP7x4gO90es76T5/cUXry5Daesu7Th7yfP4jneXQTjx9cx91bl/Cc55ZrPXl4i9e9gYf3ruM+7+Pe7XO4c0Pu+1vc4n3f4j3euHhSe9byHZw7jCv8DJfP6MXys8dwnd/DjUsn+HnO4OyJPVhdX4HSwjR+zwuxpLoEKckxiImajdkzp2L82BGYMXUKQmdPR0T4LMTMDUdyYhxyMlIRMScEI4cORODEcQibNQODBvaDl6cbfLw94ePjA39/f6U+ffogLy8P586dw7VrV3Hv3h3cvHUNV66ex5mzJ7Fz11asWlWHrKxM9PDvhe7dTXmuQVhaU8V7ysCMwAkYN2wgxgweiNGDBmH4oP4YMqAvhvTvgxGDB2DkkIGqTNKRQwZg9NBBmDBmBCbyfQ4YMQQTxwxX+QmjR2DS2FEYP2o4RrFO4IQAxESE8hwD0cPPF7179VDq07sn+vfrw3voj6FDBmHkyOEYO2YUJowPwMQJ4zB5vE7jxvKzB2DalIkIDpyI6UGTEDRpPKZOnsDtSdyerJ6dlOu3Rf9pnyY5jz6dyPNq55HzST4keApmTgtU+4YOGoBePXpQPdHTvwf8ff1UXr/d088fvXTq6eOLHpS/tw96eDHvzbx8P9z28fKmvODl4ank7elFeSt5Me/u7gV7e0dYWlhjzNhxiJkXi6i50QiLmMM0HPPimA8LQQjflTmzpiF0FtOQaX9Q6Kxglc5iGyPvlKSikOmB7/IttyVtqZn83DOm8XlN43ObymcTNEGlWn48pgWO43OZgDkzpmD29Cno18sXdlbmcLC3hSPv3cXRCU4OjkrOzIscXTVJ3tXRGU6O3OfsBDdnF7hK6uoMVxfZZh0nBzg428POyQ629nZ8HvZwcGAZZWZmDoOuhnBycoEdy62trWBvawcHO9ahHO0d1Pa7MskztbW1hZWVFSwtLVX6TrItsrCEtSX3m1u+k5WlNWXzJ1mxnu4YnSx5rKRyvJzH3NSMx1soWfB+JZUyC11ZS73bz1TVYSoyMzGFqbGJkuRF+vomRsbvyvV19TJhuYnJ/5SxsfE7GRkZ8Tff/X+kLdWtWzd07doVhoaGTA1hYNCNMkCXLl3QvkN72NnYqt+An58P/Hy94c/U18eL8lTbvf190bOHD3/ffvx9+6N3T1/07emn1NvfB324T9qEKeNHI3gyf4NTAuHL30eXbl1hy+/dz88LCbHh2LdtAw7v3oCnd0/j/vVj2LapHkUFGZgaHAgrfrc+Pv4ICuJ7HxqKuXNjERoWifDIGCzMzMeC9AJExKVgyoxwRMYloKBkMdauXYfNGzey7zyJZ3duISoyCsYWjjA0cUY3Izd06eqEzl2s8c03XdG5QycUZafhzuXT2Mk+MjYiGBkLo7F760osry3ivazA4V2N2NxQgzUryjE3PAQJMXMxPXAywkKCkZo0Hwvmz0NSXAySYucifGYw+vh7w8zUFCNGjkVGaiYWFear39DUyaPU72paINs3KjhoHH9/E5RmBk/EDNYJmSm/VabBkxDK315EyFREzQ5GxOxpiJwzHVGhMxAdNpNtLPsNam5EiOpXRPPmhirNjZmFqOgQhEewf4magchYbsezbYmbg7kJYYhNDsf8lGgkpc5DMm2RhZnzkZqdiDTaJOm5ycjIW4CM/AVIz09GZgtlFS5AVoGmbG7nF6egpCwDi8qzsagsCyWLs1G8iCrNRHFJFooKs1BckImivHTk56YgN3ehUn5+6jsVFKShKD8NJQXpSqWFGSjMS0VuZhKKWV5Wmo3FPFc5z1u+KEdJykRS9j4v+3JpU+WhsrwAyQviUVVdRnvgIV48f4az356mTbQf+3bt4LuxFo3rVilt3EC7pnEt1q9bjZX1y6ha1C2rxvLqStRWl6OspID3xWvwvDVLSlG3ohobNqzCgf07aWsdxN4dW5GblY7gaUH8DfSGoxPbQLZ3jq4esHN253vuDnvKwtoB7Tp2Q6tvOqFN+25o3c4Ardob4rM2XWBiZoOBA9mnBozD1Inynkzl+abxfZiG8LA5yM/jZytbhLLFpSgtLUJJaSEKinKQl5/FZ5iL1NSFyMvNxp7d27H/4C7cvnMF165cQGF+Np9lLr+HQj73PGSmZyI9NQ1ZGZnMZyBN8llZyMnJQVpaBlJS0niu9HeplKXzmJwsfqeFRShfXEZbpoa/i2VKK1fUY/XqVbQzVqGhoQFr1qxRWt2wmmkDNqxfi+Ytm7Bj+1bs3LENu/nsd+3cjr17duLQvl04vH83tQfHDx/AmZPHcOEMbS3e9+3rl3CLunmN6bXLtMdo39y6iYd3btNOvENb7S7tONqIjx/hxZOn+O7Zc7x88Z3STz+8xOuXr/DLjz/Rpv0Zb1//TLuW6Ztf8OtbTb/9+gb//v1X/P7bW5X+93//jv/7f/8b//7vf+P333/nNvP//h2/ct+vrPOWx7x58zN+/vkn/PzLT3j1+iVe/fgKL1++xHfffUf78wWePXuGR48f48Gjh7j34D7u3L2Lm7dv4eLVqzh9/jyOn/kWh04cw86D+9C0cxsaNjVhOZ9VTf0qpfLaOuQVFSGN9tqCtDTMT05CVGwM5kSEY+ac2Zg2Zw4CQ2ZjwrTpGMe2cPzU6ZgQPBPjp8/EWL4rIydPwbAJkzCI9kSvocPRa8hwjJsWjPkLkhA0PRjjJk3C0JGj4ezmreTu1QNevr3h7dcH3kzdPPzg5Oqt3lU7R3e2u+4wt3KCiYU9TMztYWxux/eUeQs72Nixb2c9V9Z38/SDvbMbLK3Zb7KftjA3b9E/W8PVwQ5etAl8vd1ph/pgYL/eGDNiGN/z8ZjN30z0rBDyUSSykuejKH0hFtMGrqR9uqQoF8vKi1BflYd1yyqwafVKNNGe3bmhGtcuFWHrTh+cuTAaV6/kYvvWKmzZsgZbmjdh776dOH7sMN+nEzh25AAWLlzA/tAMX7RqDzMrF5jYuOLLDib4vJ0RvuxohjbdLPF1Vwt80ckUn7Y3wl/2sOHf3VyPXVtWYEdTHbZvXI6t62uxee1SbF6zDKtry7AoNxVp86ORGheJhKhZyFoQg9pK3ujKSmxtrMO+Hetx7ECzAoGrBIabl4/jDkHo4a1zeEw4enr3Mp5QT+9d4YusQdMjyd/X8k8kf/cqX/QrhJKL/AGcxfXLJ3H1wnGc//Ygzp7cxx8LwZAwuH93kwK7S7zOw7sX8eTRNQLQdQLULf4w7uLVdw/4oyDw/fgMP35/H4f2bkRlSRpq2XCvYwd3cu96HN62GhtWFKJ5zWJsX1uJG+cO4TdC4S8/PcPPLwl4zwldzwhMhLGnD6+pe3x49xLu376Au7y3O9cITFe+5ec8hTtXz+D+jXN4dOcS6/FeCF1PH90itN3lfTwiLIoeUvepB0qvvn+AH7nvp5dP8fMrXvPVE6XXrx6r8lffP+S9sx7r/vCC8EfgE0hU+ReS3sMLftb7vN53vM6PPzzkZ7+jAO85gVDgUe7j8f3reETQvE8AfHiL0HnzIu5dP4e7vGe579tXTlOS52ei7l09R8g9h4c3z+MZvwuB1W2bGlC9uIAdWxpWLCtDXvYC1elG0mCfEDAKQQSJObPZ6UbMRmxMBBLnxxD4UxA3NxKjhg3GpHGjER0+B2NGjiAcuMPLywPeNIr8/Pzg60uDqmdPZGRksON6Qqi7i1u3buAyG0WBuuMnD+Pg4b3Ys2cHNrEBCQoKhmF3ExpkviguKlBgF0ljYfokGhcEsWmEyMm83nhC2tgRQzGe0DYpgNsEuXGjhhHiRmAyt4NYf9rk8TTSCFrMzyBAhUwjIBCophK+powfw3QcjR+572GEIQ3sBOr69e2NAf37YjDhadjQwRg9itci2I0nyE3kj3zKeGrCeILhOAVyAnYCaBq0Sf49tOnzAmSS6qXffg95An1afibv84/1ZZ+cTwNDMdRGDhuCXj0F7HrRSO2lYK4l2Kk80946yBP1oOGrl78O9MR4FbjTw5yAnWz7ehPsCHzu7p4EGCcCjAWGDx+JmNhYzI2NRmR0OPORiIufq4B/lg7g9GCn5TWg06cCdS1Tff7P5ZLqAU+gTg9+esCbPnWSDvT4rIJFE5VxOWdGIEJ57IC+PWBrZfoHsHMm1Enq4kRgI4S5ENwcnbQyRwKavaM9G317ODk7wNGF5c7OcHFhPRdXAp8LOwfpIFiXANhSFgQnIyMTePLZyX4ba2s4sbNQ8KiDyZaSjkRdTweHdnaERUKeSikBFDtrTbaUjRU7J0tbQpoNUy2vbWupjZRbWWsQp4M6AS4Fd7q8Bb87fbnAnACbQJcCPilvKd2xkurBTjuHBnr6Mn2ql2zrwU6fF5kK3BHkzMzMVN70T1Cnl8Dc/xfYCdAJ3GnqruBOQE/grkPHDuq59ZD3nL9jgTpvtkFeniJ3vs8e8PNyZ5vC1NcT/v5e/D14obefN4GOv3seI4Cn/qQaF8COfCIN1/Fwd3FDd95Lj969MCdsFhL4ro8bPRgpSVHYt7sR8fNCMWL4EPUnlpunL0aOmYwFCzPRuGEz9u7dj4MHD2PHzt3YsnUH9h86hkPHTmPPgRNYt2kXFlevROKCbMTGETpyC7B5wwZloAcHToOtjTufiSNMTHl9Exe072KGth27st2dj3vXLuDm+eOory4iTE1AdXkuDu5pxPIlBfj26A4c3LYWG1dVoaIkEzGRvGcCXMjUQITPmo605ASkJMYjOT5WgV3o9KnoTaAVsBs5KoBGNKGkpJgwFoLQkCkIn0NIC53OfmAGosJnIppgJporcBYdSkAjfPEasUzjuB0/Nwzzdal+W5XFhPM+IpAwj31HfJRSUnw0EuZL+8E68YS3BO5LjkZySiwWEOIWZsQjNSuR8JZIOCMMFBG4CGFFBLLSynwsqsrH4qoCTdVUTT7KlxSiYmkRKmkDVNUWo3p5CaqWlaBmWTGlS6V8SRGqa1ivphiV1YWaKpmv4D4aaBVUeXmhUkUFt1uoqqIQS6qKUMP6S6p4vkqWleVjKdOlNaUsK8HSar2kTsm7etpxrFdditqaRUw1rVxZi0sXz7Cff6Ig4M6Na4SDG7SNzuIwjb9dWzdiezOBnZDXtGEN1q1ZiVUrl2ENtaK2ilBXgeVLq1FOkFpEI1POuZbnbGxYgWbWP3loH07TgNyycT0WJMWrvkzaPysbMXDtYGxhje6mVkrGBDdR+46G+KJ1J3xMI/Pjr6hWHfH3T76Gi5uPgqjy0kUE2yJCVCFhrIgqINTlIjszA3k5hLSCPIr9N2EuOysDmSwXQEtOTEIp37GTBIcjR/cTMO7g3JmTKMnPQRGPKSjIZ/0sVVegTon57MwsZGVmEuJSkbIwhUZwCqGONiuhLp37Mwh1GaybS7Aryef3VroYtVXVWLG0FqvrVqChfiXWrKJodK9bQ9tw3RqsX0sR6hrXr8PmpkbsJNTtJszt27MLhw7sw4F9e3D40H6cOHoIp44dwWkC3fnTJ2mjnsXNq7S37t6m/UV4Y/qIEPfoHnX/nvoOnzy8j4cP7+EB9z94cBePHj3AowcP8fD+A5bdx907d3Hn9m3cFt26jZs3buLa1Wu4fPkSzhOuzp49i2+//RYnaPQfPXYUh48ewYFDhHMC/849u9G8fRsaaS+ta9yANbz/upX1qKqp4TtbgeLiEsJxLtLT0pG8cCHi5ycgPDwK02eEYErgVEwgkI8ZOx7DCU/D2KcPJlj1HTQEPfr2g19PAhRtCg+2pR60L9wpST1oY3j26gPffgPg128gfFnPx78nvCkf1vemveHFvJcf6/ryOMrNxx+uvv5wZ5mbX0+4cNvJywcOHl5wcPeGnasHrBxcYO3oBnsXDzi4usHG0RmWtvYwZd9mSjAzsbAhrNmqd9LIzBpGpjqZ8H01saSsuG0DQ2MrnSzRtbsFZYluzMtxVlYO7GNdYevgyvPaoP+AQVjK92LLli04fpSQfu4sjh49zO99J04cOYhvTxzF+bMnyCe0o2+SaR7Qzr53HQ9oY3/36DZ+ev4Ab2nzv2H6+gkZgPb4j09v4xX55IeHN/Hdg2t4ducy953jsdVYvcYFl66E4PHD1eQL8sTt67h79x6ePn2MZ7SJnxCuL104g5CZM9C1G/tBcxuYW7ugTWdTfPKNIT5ra4TPBO64LUD3YZtu+KitIf5yYn8TjhN+ju7ZgMO71ikd2L4G+5pXYy8BaOfmldjexJe/dhGK2Zjmp8VhCRvQxlWV2MV9h3dvxLeHd+DStwdw8+Jx3L9+Bg/vEAzuX8aLh1fx/aMbeCkfipD0Az+gAMpLAopAy6sXDwkt9/H907v47skdDUj44fUgdY/AJN6wq+eP4fL5o7jK84vX7ujBrfwRHcCNqydx7/Z5/hguKS+ZHP+CgPPq+0cKmN789ASXzh5AXXUe6ipzsGnlYpzatwGnD21CU30xdq2vwLY1FTh7dDvB7jne/PwdgfC5AjIBq5cvCHi85xePb/LHSEgi7IhX7v7tS/xSL7CRPY+7ty4qD9mje1dZ54YCLAFM+ZwCaj+9JLAR4F4TGF+/kvsixP0oEpB8gV9ef4e3r1+8k/I4ct9b3sdbqUNJ3Z9/5DkU/Gl6xfM95ksjHj/Zp0BRQaEAIZ/ri8e8DwG++3y2d/GcjeR3fLYvHlynruI5X7DnfGbPCdea+Pz4+Z4JgPPZP793GY8Jssf2b8OqZRUoIditrCtX/yjOZyccGxWKyYSiyYSj0Dns2NmBz6MxLwZOTiYbVukkCEUTxo6kMTAHUyZPUt46MajE2BGwE4+d5KdPn46rV6+yIbvFl5qN2R12XNcushH7FocP70Pzlo3s4Op5nTCYmprTOHZEyoJkFOdn0zDgvRAe5hB2phOcZhJ0ZtC4l/yMIBENfeYF4KZNHqeATr9fAy3tmFnBgYQ7LZ09PQjBUyYgKnQmpkwMIATJP/k933nrBg7ohyGDB2L40CEYJR478fQR7CYJ2AnUTZyAqZPl/O/hTQ9eIcFBalvg7D9pFg0qqaPflry+TNLZMwg3lGyLWuZDeO8zaaiNHjEcPXv4vwM7PdSJ9NsK8CgFcn+Sn7evgjo92PkQTJSY1+/38vQk2HkQbFxpnJth8OAhiImJwby4WETHRNIojWKnEYPo6DCC/3SEEcDDZmsgF6a2p/8B8PTSl/1Z+n2S6oFPD3ktJcCnpeIBlDLC3/QpNHQDEcFrDh3Yl7BjCntbG/UeKaDTyZXA5sbP40pYcyGIebm7ws/DXRMhwNfDFT6Ur5sb/PjZPV3dNbBjh+Pi6KrA0Jnn0EOetTUNIWNTQrAPXF1dYUNjSUGk1BMxL9cS0BOwk20FeAKGBEtJ9d4/kXjz9N49exsBPXtC3nvZ0hDTpOXtpVxgkNIDno3y4mneOgVpfwI+laq8haqj1dPtk1S3/x3AtdgWSV7K9dJvv4PFFtvvPHwtvH2SipevJdD9J8BrCXV/BjsN7jSwE4+drQ7sBOqkDfLg9yoeuz49+LuWP238NW9dvz490L9vTwzq3xuD+/fhu9IPwwb1V+mIIYMwdrh498dg2pQpmDolkAATjYrKSpxgZ5+TlcrvxZLnd1NefHMaCd26W8PByQ8pGSU4cpzG3pOX+P33/4fffpV/1P+Nf/9b0v/Gb7//X7ylfvr5Vzz7/mfcuPsCR09exuKKZQiZFY5Zs+Zg0oRJmEyja+TwcXBz8YepmRO6GdmgXSdDBAVPx7VLZ9lmX8OpA1uRmxKDuWFB2LhuGXayH1+/sgyXT+7BHvbjm9csRfL8CMTFhiM+JgphIdMRGxGK9AWJWJgQp7x2yfNiFNgJ4Ip3Vgy93OwcVC8uRQLb25jI2YiNJrDFELzkPC0kfUNCXKSWxkciie1AMkFNUlHiPK0sKY6gxvIF8+cSKGPZX8QidUGcUlpqPA3P+cjITEB2djJy8xYivzANRQTS4lLxquWirLIAFTUFqBQQW0poWkZjfXk5ltdX0pCtwgoC7IpVNN5X12DFmmrUr63BKmol8ysbuE8keb1ke1UF6urLsWJlJZavqEBtXRnPWYZly8qxrJbnXsp0KcuY12tpi+3ltRWoX16FOqbLl/Jcki7h+Xhc/XLeV22l2i/5FctkW6tbV1umk+S5j/u1OhVoalyN61fP4+mjuzTy7tAWeUAb6S5uXD6P08cP4vDe7YT3bdizYzN2U7u2b8bOrU3YsWUDmtavJuAtx8plSwiYJQSuAtRULELdEp6/pgqrqquwiUCzee1q9uuFCAubhREjhrGtsYc1fzNmltboZmKujGEDQzMYdKcMLdC+kzFatTXAF20640sakV+2M8QHX7bB4GEjUV5WxmstJkQWESKKUMp0kQBefj4K8ghnlHjNiouKCXf5yM/NIezlUnn8ztNQu6QG58+dwakTh/Hi+UMa1wd434UoI5iKl09gMDc7Wx0j72RRgQaPAnzp6QQ58c4RWsSrl02Qy8/NRyFhTlTKa1bx/pZV16BhRT3WrW7AxrXrsWlDI7WRz0ue2QZsVGJZ40ZsadqEbTTyd2zbiu1btxCim7GNat7chK1bNhEANmPTJtqTlPz5vLFpIzZubETTRuZ53vU8/1peZ+WKFXxXalDN515RWY6SxSV8p/ORy8+TQ9BK470nLViA2HlxiJg7V3m4QkLnYPqsEOWpmjBlMsaOH4eRYwhcI0fwWQ/FgMGD0Lt/f/Tq2xc9evcmUBGefH3hzv7Z1csLzm4ecGohRycCjK0j+yH5fu1hY+9EoHEixDvAisBkzb7H3sUV9uzXHD084ebJfksnZw9vOBO4RE7uhC+eT+rZurjD2tkdVuz/rHh+ayc3BUk29oQye2fYEM7sxeNLQLMTSHP2YBnrOjjDite3sHWAqZWNgiojMwsYmlgoIDM0Zp7wJaBmTGgzNCWMifg+dmOdrgQ3QzPWY5n86WBICdx1Z31DOV72q5TvrpEZuhqbq3PKsQJ1XZmXMmNjgqCRNbry/e5qZI6wiGicOUM4v3lDwdUjQvitm4Tqi2dx68YV8sZVMsBVMoDGAs/F+fPoKu7cPIN7ypF1gfB2lSB3Q+nHZzfw04tbePmYoH/rLB7cPIUX9y/i52dHcONKJu1aP9y4noZnj3bxd31deUx/+PE1Xr16ie9eiAf3OY4dPYQB/J5NzSzV8+vQ1Rxf8Hf3Wdvu+PSb7viigzE+72iCD1t3wwetu+Ljdt3xl7NHt+HMka349tAWnDq4Gd8e3IKTBzbh+L5GHNmzHgd3rsHx/Y0EvvXYtqEWm9gAinY21eHQjnXsSJpx8cRe3Dh3FPeufEsYuIhnD67g+8fXFdC9EtAi5PyoYO6+8i69JuwIeL3+gUDy3WPuf6QAT4DoO/E6EaTEU/bkziWC4lncuHRSQZ3o4tnDKkxT0htXThKszuHBvfdgJ2ClwE7A6PUz3OMDb1pTifUrSrF1bSWhdRXOHWvG5lWl2NZQhM31RYTa9fj55UO8/VmDKwGvn15qkCResu95X88IUQJu4pUTiLt/V75k3h+/3Ifcfsx9cn2pL145DezeA5yEh74RcBOAI0AKRL75RfQ98z8w1fT2NfXzS/yq09vX1M+vKO4Xqf3aMa/4/H76gRDIem90gPjmJwFaDQY1CHysPJevCKkvnxLsHl0huJ3Ho9tncf/GKdy6dAw3Lh7G9fOHcfn0Plw4sQvnT+zA2WPb+L1vYsexEZvXL0NZYTrq2XkuZycqnbB03sEEIQG7cHYIEoYZz846MSEWedlpVComTxiDcaOHK4/d7FkzdP+We76Dul69eimwmzhxovoxicfu9u2bKhTzKjuuSxdO49tTR7Fv7w5satqAhclJNDStaKjZIToyAmVF+UhNikPSvCgFYwJrGqBNwZwZU5VkWxNhikAXPIVgR9gLIrCJZ047RqsvgCeSvABgxOyZCq7kn/6+fXopb51IwE7vsRs1ajgCxo7G+PE834RxhLrxhDoJmdSATg9oAnmSCoDpYU+/LXlJW0Kd5PUg1zI/ZybhRicpk1QPd+q4YAmRHUN460GII4z26q1gTi893OnzYvBq3gxCnhi/PvxuKD8fDe4E4vy8tZBMyQvYicfUm2WehDtXNu7ilerLziWahu78+XGIiY1GHA22RH43sYT98LAQRITOUP/wh8+ZQc1kfqYuP+MdvOmBr6X0+yWvr9dyWw96ejB8L6knaRCfUSAN2CAF6qOHDyb0mNEIt3sHVhJi6SZQx07NTTxxhC53QtVgPsPRfC5j+TzG8FmMJuCP4js8lp3nWD6rkXx/e/iyA3V21MI0ebzmySOs8Xx2BDB5Nh7sFN3c2bnZ2sKV5xaAVCmlIE8Plmpbwjt14CeQyPtQ0Mf94tGTvII/FSZCwOM1HOx0+XeS8BF9ma0CQc3bZ/NOetCTUE0tfS89/Gn7dCLYSVlLz5+COm4L/FmYvvfQ/VkCci1TfV5BXUvAa7GtQjJ10odnGlECc3rAawl67wFP8iItHLNDhw78vLbq/daDnTfVt3cPDNVB2xBq8IA+GMZ0KH/bwyTMWsoH9MUA8dL38kfAqBGYFx2JkoI8Gst1NKTZZx4/SqNa+qITOHpoF8aMGqJ+E5278rNZe8DDbxjCY9Jx6cYT3Lz3DN+9+gW/vP0Nv/zyBm/evGHKbZV/izdv3+Ltr7/i7W+/4+1//z+8fvs7rt2+h3Ubm5GVU4jI6HjMmBmKmbNCMSVoJg26obCjgTR4wCAcO7gfr57ew7VvD6K5oRrxEdNQmJ2Iw/ub0VC3CHu2rMDp/U3s8yqwhvATEzmTYBeB+eJdnxOC+LmRKhRTvHUL5mseuzlsT/19PNR3O37CRBrkuVhauVgBmQI6gpse4pLmE9x0Sk6Y+04LEmOwkNCWmjQPqYmUpMnzkLZAU0ZKPDJT5yMrLRHZ6UnIyVygQC4nd4EKbywqyqAxn40yglxFBSGuughVNcVYUluKpcsXY1k9+6OV5ahbRVBZXU1wW4LVa5di9bqlaFhfizXst9auX441G5ZhXSO1cTlVh7XMr9FJ5WnXrFm/FGvkOJ6jgedY1bAEKwmGK1cRBlcSDOursLK+hul7rVy55F26ahWvu5LnWFWLBqar60W8nxUCEUv4zvDcK3kd7tfE6+rqNvAcDStFWj1NrEOVFGZg6+Z1uHz+FC6f+xZXpU88dgAH9jQreNu8YbXSFgJg80bmG1dh0/qVaFjO5yEQuawGVeWlqFhUhIqSApSVEKyKclRY5qL8bBRnpSE3LZl9+jz24WEInDwR/fr0ga8f4cCTBjzbdzHSLawcYGJhS8PYEp0MTfFNp+6EOgN83q4rPv+mCz76ojUCxk/EkupqLKkqQwXBpaJ8MaoqCXrli1BZRjEtJ2BW8T2qqS5HVcVifq+LUVnBOpUVKC0pxLq1q3D50jlcOHeC9tcT7NuzncBcidql1aiurkQloWjxosUoKS5VcKjyJaXIIehlZmYpj6E+/FKfSkjmwoWpzMt2OlIF/BQIipdPQjZTkZiYRKiKRxShKjwiEqFhEZgTGoZZs+dg5uzZCJ45E4HB0zApKEiFA44ZPx6jAgIwdNQYDBoxCv2HDFOerd6Uyg8cjD79B6H/oKFMB8KDfYiTG4HJzZXP1AU2bNdtnZ3gwz7amX2DFdtoS7bjZgLU7JtMRWzHzVluzrZeZMG8Bdt0KzvCGYHM1pHg5MhzEZJsnbTUWi8ZIsF6VoQrB4KVyMbWCeb8Di0s7VRIramVHYzNCU4sEy+YmTWvaW1PcR9TMxHrmopYRzxkkprqPGVmPN6cdc1tHFmX92fjxGsSFG0JdZSNnQAeQY+ytnMh2BEuCSbWrGchcEmwsyRoWvNzWTvwc3Fb7lfqymcQALQRIOS92/E4O2dPldoKPEposItsa2HCApi2zIuHT46xEnjkeyv3Y85rmBNe5R7NJOX9ymeUvJUNr2ftxM/CftXDC8WLynD58mXlYHj8+BHu3LmJ27eu4uGD23j0SKLiaNs/uY+Hd67h9vVzuHn9DK5fPYmL5w/h3Jn9/J0exK3Lx/Do1hna29fx9se7+O31A/zyw13a3hfw/OFFvH5+Ha9fbMfBfTPZZowiSyzHs4fHyRa0z188w8sff8IPLyUs9hG+f/EUTY3rtYgf9b27oV0XE3zRzgitJASziwVaU58Q5v7RygAftOmGz9ob4y+XTu2G6OLJnTh/fDuhZxvOHm3G6cObqU2EvEZ8y/QsYejUwSYFQQJHGvA1sXwHrp45iNuXTuDRjXN4fk+gjrT69DZp9c57oCMk/aSg7jF+efUUbwheP7/U4O6n754o750KVdSBlMCdeJIEFCX08foViVs+peDuzMl9uHLhuBr3Jh67h/cvK4+ahCFKmKJAmYDNW8KUjJnbsWk5mhrKsGPjUuzavAwXT+3A7i212NxQjC0NJdjdXIenj6+xgyUc/aLBkRYW+VDBnYRRauPlbqsQRwE8kcCkgroHJG3xFurG1cnnEEiV+xCIExATMPvtDWGN8PYr0zdvWPZW0y+/vMQvb14R7AhwTN+++ZH3wZT6lVD3G7d/ZV5//G+8z9/e8jw8t/qcBNJfxGv3PZ+hQCihWMJUb9/gc7t8ApfPHlJjHU8cbMZJAvzh3Wuxd2s9tYLPZAk2rSnHFkLv5rVlaFpdqrRhZTFWLc1F84Ya7N3WgKXsXFfWLsY6dj5Z7Iyl0xYDetKkAEQQ3GJjopAwPwbJNObzc9JRys5DQuECRg1VhnxkeJiCI19vr3fj63rQcJZ02LBhaG5uxvPnz/BAwk3u3MC1qxdw/twpnDh+GPv37cTW5o2qk/AhGFrRMJ01cwYqF5UgfcF8zKehITAmwKb3uOnBTsqCAyfoysWjJfA2SfPkUQKBAnbirRPIE+ATT5949yREKYJg0bun/7sQTJGMrxONGD4UY8aMREDAaEwi2AXqvHXTCHYSHimgJdD2n6SHNwGyltLDXkugk209xOkVGjL9D3l9PTkucNIE9OmtwZsCO6ol4Em+b+8+Ki8Gr156yFNeOcKbSA95SgJ5TJU3j0Du5UVgcfOg0W3K77EHIiLCkZA4nx3kXMQn8F1I5ncTPxdR4bMQGcZ3QCnknQTu9NJD3p+l3/fnOrKth7+WwKeXtk/yUwl1UxHBMhnHMz5gJBxsreFgb68AScDOXQGdyE2lAmgeBKuRBN/hbPxHGVtiLNNpfG6TCQVjLK0x2sIa42jEDycguLjYU47voE7kSonHzZiQ4sEOQwx+CbHUPIO66wkMUgJ3f05VntJDnx4ARXq4EznzGgJ5+nF77+VIvS8X2NN775S3T8I5rWwoa12qz7+XBnnWCvRkW1KRwJ3y5r0DPQKehHQK6Ilkn056CHwHg4Q6fT2Buz9LD3ZaaGZLaZ48kxbeOz3k6b13Wl5gz1h578Rr16lTJxUC21P+SOop7Y0P33FvBWvilRvUT/POSSoa2LcX+nOfhGEOGdQXIWxDcjPTsHL5UgVzJ44cwKljB3H80D4c27cb+7duxEUCFX77HqmEFSP5F9jcHf2GToVX7zFYvmY77j39Ebcfsn3+5S3BjhD3Rsa6aHAneQG899uvWecnvPn1F/z679/Yyb/Ghcs3sHnrHixd2YDMohJExidh3JSpmDBhMuprluLHh/fx4s4VnDm4FfUVuVg4bzbW1VfgxOHt3J+HE3vXY2/TMkJfDQozEgmocxAfSyDj7zQ6dBbbz0ikJMYR2uYqcEvktkRASIiqNb/3iZMmo7gwH8trKpR3LSk+SoHbQp2XLW1hPFIX6rxtzKfrlJEyXykzNZHwRnDLEHgTJao0jxCXn02Iy1moxqMVE2KKiikBupIslC3ORXl5Po35QtTogU7+XFyhedXqGyoJc9WEuCUEtFqsb1qODZtWKDVuXoGNW1ahcctqimnzKm6vRJMu/bMam3gcoW9943KsJwyuXUcIXEsxXbt2GRoaCGqi1YSxBtkmmK0hNFJqm+m6Ncuwnul6putYJtrAbSWeS1OdUuM63iOltrm/UcT9jbJvjUjLC/QmJ85FVVkhIa0KK5ZWqPDN8pJsZPN5lhXnorqsiH1hHqr5rGoIwOVFhJakeNbJxxIBp7JiQnkJ6qpKsbyiBEsrirCsolipZlE+qopzlIoyFiIlLlb1QUOGDEK//v3Ro09fuLHdd3L1pPFMo5xGtQUBwZjGvoGJNdobmKJNx2744ut2KoxvZf0KrKqrRV1tDeqW12IF87W11VgqYaFMlyytJKCVE+hKsIiwWVScj8KiPOTmZRGyEvk8V+DatfO4culb2lAPCIfFiI2NQlR0BGErFCEhsxAYFKyuFTBuovImjxw1FoOHjkDfAYSpvgM09eG99+wLH9+e8PL2g6eXH/x794O3Xy+4eGheJ3u293ZsiwWQLNmWmrGdNGG7aMI20tjKFkbiRWIbZyieS0n5W5BU5XUysKDMLVXaTeoTWKxc3eDg6QM3317w6tUXLr7+MCO0GLPdNWGbbMr22oyAZkE4c/T05jN1JcSxjHXMWWZOqDF3cCHMMaWk3JTtuQIuCUPkszcmXBkJlHFb0u7sj8SD1c1MPFmW6M4ySaWeBcFGQhe7GVnA0NAMhkaa90o8VAZsrwyU98pClzdHN9kWrxhT8Zp15/cs4yfNrAif/O4F9MX75uTqBRd3H4Ippca8+RBeKVe9+JxdvOFI2Tt5wNXDD94+PWFHcHMgjHn592J9LzgQytR34sVjvHzh7OUPF9odzvzenPm9SeriyX7Wk3kP1qG0lOfm8Y58Nx1cvGDHcwr4iHfQmqkCQyVu856teF1LOwnn5HMl3Fnwmdry+YqHUcp7DxiE7bt3q3GHP/30Cs9fPMEPPzzD82cP8fTJPTyhnhPsHt+7qcIw7966jJtXz+DqpeNqmNiVi0eZP4pr3L517RSe3CPEfX+brHOfgHePNvotbt/Fmx9u0lZvxvJlI7Bq1Uw8e7IDD26fUh7BR4TG7354ge++f0p7+BGePLqvhh1J9I+9oytB2hFtDczxVQdjQp0lupg6ooORLb7oaILPWPZlJzN82dEUf7l54RBukDKvn9tPQNuDK6d34/Lpnbj07Q4CEEHvRDO1hfmtOHd8CyGvCcf3bcDRfetxisB3/uRuXDt3GHev8oPcvoAXhDHNU3cLPxJyJORSg7pHunBEmfDkqYIu0S+vnmtw9/1jVVfATsaU6T13Mg5PXJwCcaKbV79V4+0E8mRik4f3Lqlxdu/G2PFa2jWeE3wIPD/cx77tq7F6WT52NC3FgR0rce38Ppw9sQ0nDmzAeX6+K/zsz5/eYqdKcKKUR03ujfcp3js95Ok9cd89E5HAdWPaJNXGv4m08XMyTk48Zr/+8j1+f/sj9RP1SulX6i3BTOBOYPIXSrx3GgTKtV/gZ4FLXvvH7x/xmdxTY/6eP7lOmLzIF+oMbl7jy3T+AM4SyL8ljB87uBkHdq3jZ1yBzevYyckg+fpy1C8tZoNegCVl2Vi6OAcNy7hdkYmKgkRup7JhX4DirLnsDBJQU5qMmqJE1JRQzFcUzsfq2gI16L6eHesKdihb1tejiJ2wdOJzo+Zg8uQAhNE4mBcbjSQaBykLE9hRp7EzKcTcyBCMHTWM8DGd4BetJhvxlckLdFAn4+vEazdgwAB23pUEutu4ceMabt2+jps3LrNxP6c8dnt2b8XGxjXs6IvRs4efGpMzZeJEdmbFyElfoMZsyBgqLaRSPG4CagJtkwhZEoIZoPIa3AnwEaLUmLqJhDkN7mZOlZBM2R7HdILKyzkFSgbQ8BOwE5gTb52kEoqpwG40wW4swU4mS9GHYU6SUE8t/FIfjqn30mlj4mSsnObJ00OeHt706Z8l5QJxAm4tPXf6vB4EQ0Nm8PyBvF8N3ATgZIKa3r3/J9zp8/rQTD3c6UMye7BD0nvp9EAnqYI9NsIy5k7CMU1MzBXkzZkzizCXiPj5cQS8eVjId0FAPzpiNiIJYlG6sTga4M14JykXj56kUbp9mofv/X49CLYEQj3k6QFP1HJbywcT0KchgmlsZKgaX+niKB4tW81jR2CS8EsN6ih2yq6UgN1ofv6RplYYScNlor0jwkaPQNiQARjZ3RhDvulMwLPDWD4/d1eCl0yo4koobCEZeyfQK2AnnmmBSXU93XUk9VCpC8Vj1L0Q9pjqYa5l2R/26dTSk6fG6L3LO/0PsPsD3Mm2CufUtt+Jhs27cXyEvT+neujTA58e9BTMMf/ey6d5/RQE6rb19d7B3p/0Z0+e6A/Qx2cpZe88eDqPncjYWAvZFA+pwLR47wTsOnfuDHs7O/W+y2+4P0FcJAAnQKeHuoF9emJQ354YRpibFjgeGakL1AQUO7dvwfHD+3Dq+GHqEI4d2U+o24OTh/eyD9yBU4d24dHt82yj72DyxDFo18EIA4bNhKvvOILdWOw+dB4PX7zGrfvsQ355Q2gTaZMYaNI8dy1B7+0bgp1u/2+//aZCNX/6+S2efPcKF67fwYp1TZgdFYPJgVOxffNm/EZD4AENjCM71qMsJxHZC6Kxp3kNdm6ux6bVZThzoBHNTLexX0iMCUVcjHjrorCAYBcTNvsPYJc4T8AuCnPYVkrYsQ3ficlTAlFC40KgIjMlAWlJ85C+IF7ls9OT2QYnI5vgJnlRLttkpYwFhDmmWQvZJ6QoeJO+ozAvRU00IuO21UQjBLlFJZlYzP5p8eI8KpcGPYGjqogQQKBbWora5S2ATrxza5YooFNeN/Z56/lZFbxtXa3UtK2BWkOtxabtkja8SzfKPtbZzFSvTYS/ps2EPJ5nYxNBr5Hn02n9egIftXYdYY2Qt54AJtqwjlBGNa4nRLJfbGSdpg2SF3CrY7oCTbJPl1fi/qYN/F4aV+pUjy0bNW1W6UqVNjfVq2PTUxMQwv6sqrwEW5rW8BwrFQhW8Tml8jvYQBBq2rAK61YTLlcQ/GoXo4xgl7EgEXVLq7BsSSWW1SxGLWFO+u9ViwuwgTC1htBXV5SNJYVZWML6ZZkLUZKahMy4eZg+cTxGDBuEYcMGY+CQwYQhX9iw3TFlW2MpE0wQOizsJIzOCRIG16mrCTp06s6+cBwS4uPZ1s9B6KyZmB48DYGBgZg0eSLGTxiHsePGYNTYkRg6bAj68Dfn18sfXjy3p7cXnJydaPR7YXndEtyQCUeu0865cwWjRg0hVBjD2NwMRqbm6C7hoN1M0ZnX7GRgzFRkgo4GRmjfpTs6djFiuRHT7mjfyRAdmKptqrORGToYmqB9NyO0pdpRkm9naIx23Vne3VST1CPUdCD4dGTaSafOJpZKXUysaFAT6EytYUDgkby2T0u7ELBMCQr2br5wIMyYEyy6mtuo+l30krqEJjlGnU93bGdjLW9gwvMSqLow7cy0E8s7GxGyzKyVp82MBr6AifY9OCqvlN4jZSlASHjpTIjrQpgztXJQoCMhtabm7AucPGHvTBHMbB3dYUHIEW+sCfsz5XmTc/N8MsZNIEkmInEg1DsR3gTk3D182af5wZ2g5ca8GyHLzV2iUjS5CvARuFxlm8e4Cnw5u7O+L9wJbeKlk3O6+/irME0BMoFERzdPOBK4nXgNBW0iFfYpnmOCuKuEf2pyYF2RQJ1IAFHLeyhIdOF9ufK+XCgJJXX39lfj+zwpL8K9V4/e8KVt1LNXP/To3V+Vz46IxJ379/DjTy/x8tV3eEzIevz0vgK7588IdI9v4969q7grUYnkDWEDscvv3TqPByKW3715ntsXlGNFJnh8IeGYZJBff3qMNz89UJD39N5pHNxbSlt5CFavTcRPr07iyf0rtHmv4rKMk757i9d+gEeP7uHUyeOYNjUIluxv7Qh2Bt0t0Va8dAS4dt34Tpk54ZuulgQ6U6WvOpsp/eXe1eO4fekI7lw+glsXD+LmhQO4cWEfYY2Qd2aXArxL327H1bM7ub2DcNeMb4804eShRpw5thWXTu/FTZKqjK2T8VnfPxRvnYAdIev5fQVaGtgR6iQEkw9DZq/Ug50KG3z1lHDH/d89xE/UKwEkHi9w9+zRDW28HR+cTKoiEjoWyLvPB/iA+x4/vKrATsBKvFZyPglN/E28Yq+f4MHN0wreHt05jZfPrpKc71J8yK8ekqQfsI7MrEmQ+4VQJ94xwp0c+ythS5OET2qSexfvmBaqqXn0tPF49wikd7RJV/j5Jf3hO22iE4HBF0/u4PGDG7h35zJu8cu/wfu/cukELp47grOn9uL08V04eWQ7Aa0Zh/Y24cDuRuzbuZYdNzuBDUuwaX01VYWNa8vZmC/GulXyz1sqKooJaGWpWLI4BTWLF6IgIxo5aVGory3F5g3sfNgJrmDnWF6YjryUOJTmJmNRXgIyksKRx3olOeykE2cjLz0SlYS6JaULUMtzrajIUOC3oioPR3c3YUM9z8OOdlvTKlSyU8lgpz4/LhqBU8aryVPiaRQkJ8VjQXK8CsNcUlms/tWVmTMFSuLjYjEuYIw2K50O7Pr0IWzoVFhYiO++o4Hy4B7u3r2pPHbnzp7AsaP7sWfPVmzftgkb1jcgiKAkBtywoUNpEOQjLzNVDcIPnRmkwC5kmgZoAnKSiuctuAXYaUAnsCUzS45XYCeePIE4mfFNA0PNuyfHyIxxQwlx/yvY6Tx2E8dpHrugSXJeCfnUAK7lJCl6iNOnesnz0aslyOlTfb4lyImkTLb13jvJh8+eiRCWi2exT08as336qjBJBXYCeTRwpVwPdf8J7N557pSXzued104PfJIX4JMJVTzcPGBKo1tAZiYBfuHCZCQmzteBXSIWLpiPmKhQRBOQZTIFmfVOUgVx70DvPcDpJ2HQpNWJCg+hxOv3P719Wj7kHeT9WRrYyWx8GtjJpCruLo6wI9gJAAkoaR40HdiJ3Nzg6eqCAIJdADvkEQS7aTQ+YmcFImFmICbzuGGtO2O8qR0C/HvDi5/djQaPgjUeK3J3d1Pj72T8oYRi+vGdl3Fy2vVcCIOsI1LX1K6vvHX6ME2BOEpgrqVnT8mxhSdP4I73ox+fJ3J2EK+eC+FOtjXQ04Pd/z+1hDxbCdvUw55s6zx7Wl4DO2sBPF1e9r338GkQqNWxfFeuBz0Fc3rIawl7LUI19Wq5rQc78eLpAU9kQpgToBOQNuE+gT3x2snMmC58doMGDMBgmTFXhV32VbOaDSDMCdiNVLPgjsXC+bE0jKvVOKWjh/ZqEKdEiDu8C8eP7sWpYwdw5vhBnDm6Dwd2NOHI3i3s5+7g0IGtcHAWw8oTQ0dHwtplJHoOmoJ9Ry/i+Q9vcP/xC7z6+Q1+/vVXHdz9rPRHsPuVeou3BMC3v7zFGwFB7nvL+r/yuF9/+28e/9+4RLirWFqHMMJd44b1+On7p7h29jC2rV+K3AWRKMqcj4O7NmBdXSmO7FyNswc3YGtDOZaWZmFexCwN7AhzSXOj3nvsEuYhOT5GKYlwJ6GYnq40Tu3sETR1KsGLYLC0ElmpiRrQiQeOEJdHIMjPSlEqYLtfSBXlpL1ToaR5AnECcJkoLaYE5JjKLJFlpdoskOUCcxJuWSmTlRRqQLeEfdzSRVi2vAx19RWoX0Wga5Bwy1o0CGRtJGBtEqgjiBHqBNz02ryDQEc17VyPzTvXqW29VB3C3Jbt78GumRC4uZn5ZgLfFmozYW/TaornpZrY7wnkCbQJvIk2EdA2s0zCHzcTBrdsoiQllDXzGA3YVqBZUpYpCcA11lErCHCatjQuZ19dq4Y8bOb5Zd9WHt+4bjkWJs/DHLZjdcurWc773ESbYMs6VEgfnJ6ETRv5eVjeuHaFDu6qUZyfTqBOIVCuwdrVK7BqRQ1W11ZgTVUpCmdNR9HI0cgPCEBp+Bwsy0nHktx0LGLfnUMgWzBtGgLYx8lM0sOHD8LgIYPYdvkR5uxgbG8LM0cJC3QkPBAoCBYyxknArk3bLuhCyDIyMkXXLgbo2L4DuhgYwEJ+82w/LNke2LMd8vD0gjPbOoG0DoaGaGvQDW07GeDzr9uwriWf9Ub2/TLE5TrOnzvB+i5o26ED2nXuquCsI2FOAK69AYHN0FSFhnYjWMn4Kxl31U3GWBG2DM1sVWokk2xYSmihI4wt7WFESdrd3FZJ6nSjFHhRXZjvLKCmYE3S9zBmIADGtCvP3U2O5bmNLBxhZE6osiLs2rjyeYg3TcIg3WFu50LAcuF+B0IWoY3q1M0C7bta8HOboW1Xc6V2VHuWS1mbzib4uqMRZUzjnc9VbRvjq/ZGzPP5mtvx3K6wdpSxauKh0rxU4pGy5vXEQyXgZm3nhm86duezNVKf35L72hF6zQh54klzdCEYEZYE2GTclp2ENxIcBLK00EcN5gS2nEQELGeCkyulYI3HurLcmXVcWOZOiHP38FLfrwdhyp3yJMh5ELA8vQhZrOMjk6bQnpAwUjdvP3j794Izz+vhLZOsyBjBPoT9vkr+PQlcvcRjPAD+BC+/3lLOsr790avfQPTuPwi9BwxWXtoBQ4Zj4JARGDh0BAYNH4khI0ZjMDVo2EgMUGWSH8XyMVo5twcyHTJqDIaxbODQkejF/mFhZgZu3b2D6wJYV87jrESMnTyC48cO4sSJQzjCfuDQoR04dmwP380juHzhOE4c3Y3d2zZg59Z12LZ5HZoa16Bx/UqsX1uPtQ11aFhVi7WrlmHtymX8HVZhOe3y9JQoBE7sQ9u5L2pXpqB2WSoyUpPVn+Lz2A4npaSoSX+SkpNp7wap4Uu2tvzdEeg7d+M709mc74I5ulo442umn7Ttjo++6YYP2sj4Or4rXczxl4fXj+P+tWO4f/UY7l05grvUncuHCXsHcePSblw/u08B3vULe3CDcHTp9G6cO7EJp482qrFYl88QBi+dVDNDPrt/DT+QarUQzHsEtfsEugcEOoEtCY+UMEwC3U/fKb35iaD04wuWEe5eyngxmbSEcPeCIEhIe6m8VBL2eA2PdHAnEqi7TZCU5QgE7MRj9+KZgN1d/PhSm0xEIOzXN4Syt7zOGwLkL7zuG5b9RmD7ldeXUMZfNc/Z218lFPIl9/2I3377Cb//zvR3wh3Lf38jY9qeK++bQNqzJ9fx4N5F3NB5DmXGzktnDuDsid04dbgZx/Y34eDu9di7Yw0713XYs201djXXY8fmOkLacmxtqkVz4xJsIag1ra1E0xqC2spFaKgtwLLyDCyvzCKI5aC2PB1Ly1NRVZykPGqF6VEozYpBWV48ygrmK6DLTQlDyrwZKM2JY1k8KoriVVltRRaeyew7hOIX/D6ePbxJCL6Ii6cP4eiBZuxkB7ahoRqr6xahflkxKkpSUV5MoCPMLa+kqrJUCM8KanlFHg7ubCTQ1WPZkkJ2OCtRW1WCLHbqC9kZSMjhLMKPTJSRxG0x5GXylOqKUmSnL8CEcaMQTJgS8JsRPI1gJ+PreqBXrz4KOPr160PI80N0dCQuXiTw3ryCW7ev4ubNS7h+/QIunP8WBw/sRtPGdVhSU4mZM4JhamaKnr17ITM9BcV5mVgwL5zGO8GOMKaHM03iuZtCeBMPnEAfxVTNiEmok20BOKkn4Zv6MM7QmYQlahaPnUWoGjtyOPoTPgXqWo6vGzliKEaPGoZxhLvJ48ao8XXaGLsJChz/6Kn7n2oJcS3VEvj0+1sCXcu8SMBOH4IoMDOb9z54UD/07tUL/fv202CuhfRhmHqo04Od3lsnqWyr8XbvYK5F3lcgT5tYxcPdQ83+KGGG06dPQ0rKAizgOyDe29SUJKSlJqhZVPXQpge7PwIcwY2KjGQaxX26/S3hT58X6UFQJF49CfXVg5we+Fp69PT5uZFz+OymwtuNBquNFZwc7QlK7GR0YCWgpTx27q7wJPyNJbyOY0c6rL0BphFm58+ZjuSoEASzoR31dUeM626B0T17wtPdBR48h7tAnYcHOzUPnUfOVS154MHOS/7IkBkv3fWwJvVdPRQY62FQpPf2SV5m3dSDnYI7JwE8maRFJlwh4DkT7Jxllk4tJPMPsEdpnjvNi6f33OnzAnGSCqTp8y3TlmCn39an7713LaQbt/ce6Cimes/dnz14Cu743uhTJSnXTdTybrkFKW+RF8jTj8nTg545jURzEwvmzWFiSugzJdiZGKObYTd06tyRxoULhg0TI7UfBgyUyY8Ic8MHY+qUCUiIjcbSyjLs2rpJhVeeOnoAxw8T6g7txrGDu3Hi8B6cZNt++tQ+Ah0Bb+9W7GpcjZUVi5CbFIvEiOmoIqDIb64TDSd7175w9xsPV/9J8BsSRJA4jGff/YTbD57h4fc/4SWB7WfdeLpfdF66lh478eZp4rZIVy7A94uEcP5K4Pvt3zh36QYSktMQER6Og3t34O7Vk2haVUawi8aqpcU4sHMN1i0vwsWjW3Fy9xrsaVqGjIRoxEWEImFupPLYyWePCpUxdhFqbF1KXIwCvATuk6UKXF2d4MDfx7TpM7CotBj1hN48tu3ZAnM5C1GQq3nhlCdOPHAy3X9huhoXVqxSLS9Ap0FcNhYtyqFyqTyUleWr2SSVKotQVV2CmppSVNcsQs0SmQylDMvqKlC3shIrV1ejgUCnxs3JH5YEqI2bV6OJfZlA2mbC2hZC29Zd69Es8wGICHTbd2/ANvbH26ltu7ifdZpZdyufz9ZdDSrdtnMttrFsG/tsSbduXY1tBLztWxuYriJMEcaaCHMEsqYNy5Qa1y7FhjVL1BJPEh2zfk01t6nVVVi3sgJr68qwqrYE9ewz65cQimsKUFedj2VVeexns1GzOAPVokVpzKdiCdNli7JQsygbFaWZyvO2qq4KSQmxalbh8rJCNeGKeOu2b1lDMM5CZsYCXrse61fXYR0NyHU0IDc0LEdhLmG6IBvNTesIhyuVgbme+7aWlaLAl/0mgSGpkylqxk7CvrIK7KquQFN6GrL7DkYMjfFRft6YMGYUpkyZhMmTJmLUyFHw8PODsx+NeT8feLG/6N1/oPKCyNilDgYm+Nfn3+Cf1L++aIf/+vAr/PPjr2BMOHKjUW/rSOixtmPb6IkRo0Zh+NixcGbf0Z3tg3jOvmhngL9/9Bnr2dF43s8+/5Qa3rJzxyaYWJjjq7Yd0bp9V8KdEdoZmOLrTt0V5HQwJBAZmmnqJt44ASQz5QkTb1dXUwKbAB7bcIEwQ0s7XpNwR3WzEDgj1DFVnjedh0yOURBnLN4yTZ34OTqxrCPBsaPAHveJZ03UyUhTN3N7nscWbbuYoh2Nb9n3DSH0m07GaNPeGF/S6P6Sxnerb7rjq3ZG+Jj5j1j2adtulCHVHZ9IWWsD/KtVB/zzq/b4gH3MB193wT9bdcY/v+iIz77pyuvYwczGWXnszAlpMlZOQiQlPFPGxIn3zdbeFV35DD7h8a06iKfSBq0Iix993RlmBE1nTz846jxkMq7MmXLyFHjTAM7Vy4fgJZOw+FN+7+Th468k3i2BND+Z9dKPdkLP3uhF8Ordh7YGwas31affAPQlgPXleyLbPbl/4JBh8GZdmYilz6Ch6Et5+vVEnwEyLnE4+g4Zij6DCWtUv4FD0X+QjFscit4DB6HnAJ6j/wD06ksR9npJqC2v5yvAx7wvoc/Lv7fyArrwHXYkfErosCVBVTymJrZOMKUkNeIz685nZWRFuNe9B4YWNujB+w0JDcfsOXMQFhmGsPBQZW9OpY0bGDgJU6jxEwIwbrwmidQaOXwYhg4ZrGzCgQMHoD8Bsa/AJ++rh4Aq78nPj6KN6+VP2KX95ObpQri2x/hJYxAxNwj+fXm/fPYunt7quXvzmfj69SIY83sicNs5OMPK1ll5VTt2NUPrDsZ8X21hZOuqgO5Dvkf//NoA/2jdFR+1N8VnnSzwl0c3T+LhjRPUcTy4TsCj7l07yo6CgHflMG5ePIwb5/cw3Y1bFw/h6pn9KkTzDDuMc8d3E/oOQZY3eHj7DF48uopXhDEJwXxNMPv5h4f4RWDuxyf4Wa05J946LURSL21SEZlg5KkKPVSzRkrIpnjDCGrfEdieEe5kMpVH9y4T5i6pZQcE7B7d0y8x8H5dOAmDfE1QlHFtvwq06cax/fobQY0SaPv991fMC7z9pGBOoO716xd49eMzfPf9Izx5cgf37xEwrp/DpQsncOLIbuzdtQlbmlazkZT1T9j5EHgWFxO+KvOxlQ39LukA1tdgXb2MTyvFmroirFtRgpVL8glpGVi5NFeNWRPV1+QSoDKxRDxtZSlYUroQlQVJyEuJUABXnj9fA7g8Alv+PHbWc5CVMAuLCHaVBQmoJuzVEvpKc9gJRwWhKDOWUJiGuqp0wl0CGldXYP/uTQSxxWrgdnPTWhzatx2nTx5SQCqzez57JLN8XlbhrBITfO6khBc1E0bXYichdMu6JWo9w9oKGWdXp7x/NZV52LiuVoV8yED3tIWJCjJCCBfx8XMJdjKjWRJyswik5SUoKchB4KRx/GFMQmJCHI33cPRkp+DHxqB3bzYCffqiP3+sPXv2QEjIDJw/fxaPHsvaKTcIdQTRC6dx9swJHD1yUK1ts2VzI9LTFqo1vbwJFvPj52FRQRZS4iMROXsqIYhgNkNATcbRvZ9IRSBONFNgisCk1oKbIp49Dfz0Y+0E9CRMU8bmybEyFk+WF5gYMBYD+r0fWychpRrYDcOY0cMxfqwGdrK8gbbEgawxx2uwIRCAa+md0wObHtpagp1+W55py7xeLcFOJEAnHjpZJ1CThB9ye/YMDKfh2rtXT/Tjc1bhmC2gruV2S49dS7D7gwTqKG0pBNF7sPMk2MkYJvlOAgMnK49dCoFOxtfJu5Celoy4eRH87jVA00OdpHrJdrQO6qKY6sGupVoCXkuw0+BOA7eWUPefJGAnz8jf24OAQrBz0jxoeqjzIEy5u7nDzd1Ngd0YAuwEdgJD23VBkKcX4mYHI3luCGb4+WJ0Kw3sAnqzAfZwfQ927u5wF0me5zQjkMg4RPGYypg7ATQZ06e/noCdhGOKPHltta+F3GS9vHfSAE8foqnN4tnSk/ce7Fx4LZEGfI7aJCyS18MeAU6WXlChm7ptWUdPD3Yt9ecyBXctJLNOCtAp4CPgSV7ATku1cM330kGf3oNHWJO8ePUE8v4csvkHCJQyPk+BO5XqpM+bmxLuZOkEgl13Y1M1kYqZ/AnU00/90TFqxBAFczGRoWpdr22bNuDoAWn39uMYAU4mQNGAbifLZBKpA7h4Yj9O7N2CXRtWYHV5IUqS47AgdAYSQ4KxIHwWJg4biD6+nnwOdviaRpiDcz8aRyPQe8gcDJ00FxVL1+Hhs5e4++QFrj94ijuPn+Ppdy/x3Q+v8NNrbXzdO7BTMCf596D3R/2s9v/2+7/x+s3vqK1biX59+6l1wpZW0WjPZNubmoBD7Ktk+aJtG6pw/vBmQt1SNBM6kueGIjEqAkkxMjuljKeLQQTbCgG51MR4Nb4qLTEOiQQ+WT7ETUKM3VwxM2S2Wn9s1fIaFLBtl7XcBOSKJJRS4E3GxIk37p1HTpcqr5y2Npt4mCoJcpXlmleuSqea6mLCXAmWLClFba02A+Xy5eWah06AblU11qxlX7S+Vo1/29C0HBs3EbAkZHJLPZqojVvYPzUTvppXqnTT5hXYzD5sE7WRQLuhcSnWra/G2nWVaGgox+rVZTxnBUGR+QYC2KpFqF9BcF0u8CRLE+SiporwVZHFfj4TlYSustJULC5ayM+WjOKCREJtPOE2TqUFuXHIy45BfmYM8tLnIjslElkLI5C5IBwZyWFMw7itpaLslHB+TxEqukYiZsoK41FdkozlBL3F+Qv4fcxCVZlM0lOLhPgYhLPtWlVfi21b1mPrpjUK7MQrt6gkX3mXd23bhJ3NjdjSKLM81qvQ14pFJdjZtJ79NgF4DZ9LwwrsKOb76+qDwvZGyGpnijKf/lg2JRhLg4JRPXQU8py8MdfZE2P8fTEzKBCR7K9nzZqJfgMGopuVOTqamcDE3g5WbHMsaWzKmK62nbsTODrhb5+1xn99JPoGf/+4DT75qp3yrok3zViMaAtCk4kZj7FEh+4m+LJDF3xCYPugdTv89dNv8Jf/+gC+NHwvXz6D82eP4fmjG1hOkP2mQ0f845Ov8AGh8aMv2+GDL9rjH190wAdfdcInNGQ/o2H7ZYfuBBdjpa87dsc3XYwJV6aEPFN0ZButhToS1gheBsY26NBNwtnM0IaA21p5wwzxuYKrbgqeJP2E6cdtuuDj1lSbzir/YevO+IiQ9YlcW1KC0qdtOrFOR6VPv+G2pCz7kiD6JfuNL3nurwhXn31jgM/lXmUWQ+pTnv9DQtyHPMdn7Qyp7vic+oIA1qoLnw/hVcDub19ShLr/82lb1ulGOHGGtZMnbBw9YOvspUIq7ZzYBxMAbJxdVTiii7svOhEAPmnViZ+ZMGvpzHsywCeUvRthgfsd3b3h3aMPwagf/CifXn2VZFuJ0OTTUw9LPeFKyBMgdPLgsZQz4UkAypl5CXtU4ZM8pwCVjIFzpCSEUpYtsJYZMyl7Fy8V6tmdEGVp76ImMTEkVCmvKuG0uyUhi/u6mstYQfm+CM0E1E7G5ujA9rwj007d+R4KxPPdatuFgE+1VqkRgd8QX/N9bMVn91UHee6G+FKW5ujQjZJ8d5105TI2lPuk7Gv506CrMToZmhCSrdVMoyNGjqKtNxRDZEIc2qm+tIX8aCf5+BHSZI4BypN2gUj+4HYVEVpVCKiEhkoIq6MmW/bJVoRK8aQ6sa934nc1dPgI+PX0gqWtjXpGEpYq0OtBsPPhc/f176WWyrHWjQsUz6v8cSFeXGNrNxhYOOFDATtKoO4fBLxPOpjik47m+MvjOzT0b5/Cw1sn8eDmCaX7hLx7BLy7107g9pXjuHX5ALVHpfeu7iMA7iDsbcXFk824cprll47h0Z1z+OHJdfxEGHv93SP8IpOk/PhUhVqKZI04NSukjCWTEEmR5N9JIE9mpRTQe66O/eWVePBk3NpdFeYo68o9f3xDSaBEtmU83o8/PIZMIiLHyRg1CaP8t3jbqF+Z/5nlrwh83xM2nz65RWgTj9AFXLlymjBxHCfYeR84sB3btzeiifC2pqFWrdlWzY5ncWmO+icyP2cBsjMSkZUeh/RUGTQ+F8nzw5GZEkNoK0bjGnZC7BAqChNRW5aGGsKaANoiNv7phLLS7Hncl0RYI7SxM1jEBr00J5ZpLMq5XcHy/IXhKGCDv6Q4GcsWp6B28ULUVbBDyYlBYVoEli1aiFXVWVhDOFy3okDBXdr8EBRnxREgc7CiJoNAWYCNq6vZ0aRgQSLBTwbDs3NYKOPfFsQrT1spYWhpZan6l2/75jU0Znbi0pmjuHnlW9y5LiGu56jzuEUIvHT2MC4S3r8lxO/athbbNjdgw5plfBbJSE6IJWBMReDk8YiOCkUCtzNoyMusmBWLi1C5uFiB0ZTJExSEzY+Po4E1UI2tE6jr168/BgwYpH40EyaMR3PzZjx5+hAPH99VsxDdunkFVy6fw5nTx7F//25sYkdVXJirDGcnV2fE0RApY+eWFBOGuTTwZxPKZKIMCaWcESQgpwGbHuwE1jQvHoFNoE1JIE+rq/fYieQ4qStj4mQJg0H9+77z1kkYpsCdFoo5XK3nJ6Fc4q2T8E5t7Trx1GneupbQ1lICZ3/e1nvg9BDXEub0+/TSA53AnSwIr89Hhs7C2NGj0IvQ1pcNdN/eff8AdiokU6T32DF9F4opnjqdZ64X1VMntZg5U1nAXCQhtWo9Ow9PZeyL50RmBl2wIAlpaSlIXpDIdAGyMlPUBCqR4qkjuP0nsPuDdIsVK++chGK+C8eU/HvIew92Am1/nIhFr5YhmyIBuwiCryw4bW9rpRYX14dFvoMsNs7uHu4ELSc1C+YkNqpD23ZGoLsn4mdPx4KY2ZjduydGs7MfZ2iOCXyXfT0FDAlhPI8KwySgeSi5qfAimTlUxjk6OznBnQ26di29uK2gzpXSUg+ey50Qp52TMNdCag09kYI5Cd90YypwRyNcwZ2Uy5IKDurzSfoHOVKyzAMB750Ids46wBOIa+m9+7PHTw92+v0iCWuV8XpKLJdUAZ548f4Ec5pH7z9Iwd17r56W12BO0neeO/Hoqf26MlUuqewz10CPZeaSWllh3LgANbGTgMzionw0rFiGHVs24sj+XThyYCfBbieO7d+BYwd24MTBHTh9ZDfOHd2DE3u2YPu6OqwsK8Aitpupc6YjgW1CEn+nC+fMwrygKZg8dAgGEtj79uwDczMbtPq6GzvvHnBwGoSBI8LQb1Q4QqLScPbqXbx4/RY3Hz7DlVsPcebCVVy+cQsvf3pNWHv7B4/dW10o5h+BTiddWKZ4897+/hsePHmKqLmxsLF15O9V87yPGTEC6+qXqvVo92+tw7f71mHn+hrUlGQiaW4Y20r2BzIemv2CgJ147GRcXVpCHBayn0iJj1UePWm7XF0c4MbfgswOWFVRhtXLq1GYs5BQlwJZgFukQirVwtq5OkloZTbBIoftP0VAEUgRVRPqNDEvkLc4V6mqjKnUqShARUUeyhbz+HIey3xlOfdXibhdyetUZqGCfaCovCpDqawijeXpKGe6uIz95aIUlLGvXFRKCCtKIHgmoqQ4kSCURDFfNB9FhXEoLJhHOJ2HgjyKYCYqZF+bnx2NvMwogloUQTZapflMJV8g0TPZmkp4XBnPVcZrlPEaFcVJqCxZgCqqmteXoRESdSNaxn58eaX8+ZqB+posrFqajdVUQ202++xsrFuei8Z6QmV5BmIjp2FZTSnWN9RhXkykmm1686Z12LurmX3wRvbZa5VNsqR6sZoxes+OZuwh3G1jHZkhMztjgVqUfNdmwt76Vdi0dhW2r12J7fl5KHTwRFFncxR1s8Uy34FYN34q1k+YijIXXxTRWIymgT6ub2/2gdPYp0dg6rQg2Dk7oY1RN7Q2NkI3/ta78zfezcoWHY3MCSMG+Kh1B8LWN/ivD77CZ191xNeEms8V3HRCVxrqzn69YUujv6u5tTLCP2jdHn8n+P3XV+3xV4Laf33WFn/9+AuMGjOKttl1XD53nLbkbeTlpKFN+4745+et8S+e/x9ftFWA838Ign/7rB23CYZfEqy+JiQSkkSfsl3+vK0AFe+B7bbK8x6/bG+A1gTANoTa1u0JAwQ5ySt1kLBHU96bGb4xsCAUEvy6EVqZtpMQSvHeEQgFDA0pI1NZ4NoRplZONLCdYGQl4aluMLSwh4GRJaHLHRb2ripc08zORcFV224EEiNrypbXMEdXMzsYWTvD2IaQ7EhQc/GmfGHv7g8n794wd3DHx227Euw64a+Eu//D5/QVYc1GJiTx7AFHyoGgJeP47FlmQ6CzkpkhmdoQ9FoRZL4gPHbnfXYxscNHfEafE1i7Wzqhg6EFOvG7MyNoWMlEIwQQuV+5V2NrR9YRyOJ3TOASj6eM72vPvq6NAUGYUinh+WuBKaYqTzBSUMW0FVNVRvhqxTqyrUTgat3ZmMfLsxbPK4/ldqtO/E4IK22kjFD7dVemrPMVU/nMrdS2XJvbhPEvFcSb8NwSdmiKz3mOz3n8e0mZKb5g/guVUvxu9XlVh+f5gseKZPtLubacn6DXvqsR7NiP9iTgjho1Vq2fPHT4SLh7+cLTx4/yhwdtIFcJT6XN4MTn7sh+2J79sVpzj9tqiQfxtglwE9pkhlILft/WVi5qtmxZJsrV1Qfm7PfM2P/JTJ4O/N5cBLjZnyjQZiqeUlk2QmYcNbJ0RGcTG/UeGZg74gt+hg/5Hf+L+juh7h8EvI/aG+MTvst/eXrvDJ7cPa30Z8i7f/MYAe8kAY+Qd/UQ7l/fj2f3t+Ltq0b8/MNaPLixDtdON+P2hRN4eucKf4y3CHYSgimhl080qBNIkzF1PxPaZGp/mf1Rzfz4ih2aTCCibf/6VhvX9k6EvV/fCKg9xa8/CxyKN09AT5tIRJtU5TxuXjuNq5dO4PLFY7h84SgunD2Cb0/uw5GD27B3dxN2bF2LTRvrsXbVEsJaOZYtWYQqdi7yT2JRQTobjwUENRkbRlBLZGeXEEkQkqmcQxEXKwPN5yA2WoxOMS6nIzwsCKGzJ2H2TDHaZQbF0Wz452OFeObKeL7USAVyqXEzkBo/E0VZMSotyYxB7SI27ovTqBTUsQNaUZGOFeVpKl0pnVReHIozorGqKgvrluVj7bI8rF+Rj+Vl7KTYudQvTsWGukJsXFmCpoZSNCzLQUFGFMoLEnXewCwc37eehspWZKYuQEpyAuEungAahySCVcK8GBV+I6E3cdGRamyFKJmGt8wuKQPfi/MysLSqhJ1KLTuR9Th6cDvOnpJpXI8R/M4Q/C7g7s2LfM5HcXDfDqxrWMHOMk+t45SWkshr0gjiuQp5nrLSAsLINEwcN4adRJgagzd6pLbGmoyrE5f1gAEDMXDgIP6ARmL16pW4f/8Obty8itu3ruD6Nc1rp5Y82L0DmxvX0WAohp+fr/KEzJ0bxQ6wEgnRoYgOna7WMNPG0mmhmFqopbYMgoy100+KMitYZsQcR01gHf16d5qHT7x1erDTvHfTCGqTMajF2DqBOpF47MaOGfEO7IImjXsHdeKZ+9+g7s+Q1hLg9OUCaS0BTl8u4KaXwJyoZV4UFTaHz3wcQa4vQa6/Art3njqRAB7VT2CPxqAS4a63QJ4AnkAcJTD3Tr7+Cuh6smFTeVns2VfG2XnBgYa/SXcjjOF3KOPrBOwWCNilJhPsUpGUGItoQlVLsNNLvy2w1rJMbesURYATRRPiZHIVbVvLR8oEK4Q1vcJnz+AzoHSpPhxTFE1ojAqbpRYpt7OxhBMhR41je+exExgTuHOHl7sLRvj5YLKTK4Z+0wlBbKznzwrm7zoM4XwXxrQ1QAA7gol+PdDLyxMe6hw8nmDoyXNImKWMn7Oysoazi6v6I0OWL5Breej2ucmEKy6OukaekMYySd14HoFBJV5XLxcdxEk9ybsK2LFDcHGUME3x4ukAT0IzdSAnqRZyyjxTZwdKOpYWQOfiwGO47aQDNz3QKXCTxdJ15X8GvJZ5kQI8XV5t0/jTj8/Th2+qbZ00755W/k66kE5ZkuH9GD2KeTU5C2FNH+KpefIE5sxgYWFKuDKBUfduauZMWZJjenAwaqoqaPBuxN4dW3GAbcj+3duxf9dWHNq7DUf3b1frdJ4k0J07sgun9jZjx9o6LCvKREFCNJJnT0Uc24o4Qlz8tKlImDEDyXPmID4kBMN79IBNd2P+Tnph+rRZ/G0NRceOFjA184KVTR/07B8MV//J8Og9AYuXN+LFL/+Nhy9+xo07z3Dm4k3cefCEgPYb+8E/wttbCdN88yvTX9k//mmfbtzdz29+wavXP+JHlh06dgr9BoyAo4sfr+sCWxt7LKPBv2uTBnWHmpdh98ZlyF04D/ERoUgm4CbEso+bR7EviImYgySmAnTisZMJVeZHhbOdnAwnJ3t4evsgPCqSz7EcdUsWIzstDjkZ8wk4SUpF2clKBdlJhB19msiUykqgEpHH+krsJ3My49jPzENWWqwmyafHsozn5T6R2s6cxz6FUmkMcglS+QJg+YSxoniUlBDYShNQuojAVp6MxRULsLh8AeEvlRCYhuqadNTotGxZNuoITyuo+hW5qK/PZT4H9dQq5levzMfqFXloYLqmvgBr6/MJx/lYT21g2Voes35lgU4sW5WPxtXshxuKsGmN1heLNq5ZhKa1i1m2CJslXSspyxpKWMb9q4upIqqQZcXq2E1rinkMy1YVYOvaMjUMYn7MTDTUy9IHy2h7RLAtnY8dBLf9e7Zh9/ZN2L5lrQp/ra9bgn37diqw27t9M3Zva+K7vha5OSnsS5djD+vKmLzmxjXY1diAzVkZyLf3RLGpM0qs3FHbYzDWjJ1CTUKVb1+Ue/VBPI3Z8YP6sb+Zrjx2EydPoNFvh87W/L3JJCfsM0zYJpqw7TGg8f95h674iBD3jy8JaP/6Em3bdUNHGtpfEahadTaABdswr35DYOPhAxMaqJ3NeQyN/3/SCP2v1l0Id53wwdcEMLaxc8JD8eTRLdy4eIq25B32F2H4hnD48dcdCSad8CHTf7QSL1Y7fNq+C9obWajwSAVeEjZpqk1QIuGK3QlZAlwSemjjzD7Kww9u3j3h4dMbnr69mfbidg+4sNzJ3RcONLIdXX3h5OYHZ3eRP/f1gKtnT7j5yNgwWVRb1BOuviyj3AmsLnIenq/HgGEEI1d1XU//vrAk6Kl74XbbbhbKA9eKcPIN8226yvgoe5iyjqm9O0zsmBLkJDWxdYWxrRs/F2GMz0jGTf2Lz/SfhLwvCD0dJTTUzAYdmLY3tqQIXUzbdCMAKZgSb2g3/IvP6SsCU3cLJ7TvZs1n14XqhC94rq8IuF+0lxBQgvA3BL52PDe3P9dJ6nwhy1gIHHY0ooxV+jlB7FOe8zN9yu/5M17zSwEwXv9LuQdC41eE2K8MCVIs/5x95Jfcln1Sp3VX+fwWfA5WBDVz3q+5Slvzmci+1l0tCXJyDkt8KeeiWvGZST2Z9fGDtt0JMt3xCQHmKx7zJcs/JbR9JvuZfkx9YmCGT7nvU6ZfdDHH5yz7XPYT6j4l9HxCKBT4+bQz67LsM9aTOp/yc37OZ9fV1Eot42BD0HV190G/QUOVF00mj3EgOKtJXpiqpRbUDJyyLp/MFOquZgu1shMQc4SlLP9AeLaUyWjYLpvyO7e2caBNYAJPT8K0Je0mQrS5ADbB2pqSMY4STirXk4XcxQsqE+TIe2woYGdqy3fHiakDPmlnpLx0f2tjgL+1NlBg94l8Bn7Wvzy9fxZPH1D3z+DxvdN4dJdwR8B7eOckHt4+hgeEvPs3T+HeNcLbrSN4cH016+fj7eti/PL9ajy8vg33L5/Ei7s31IQpMpGIhFIK1KlwSwE08cgR1gTe3r79kSn160/v0t/eUr++wr+5X8bFvRYPG8/x/OlN3L9zEdcIbue+lbEP27FvVyN2SFz9huVYVVemwgMXlcjg7AUozE9Gfm4SQS0G8+NkEVUZVxNM4y+IxvFkagoViFBRCA13atYMGvnTxmNa4BhMnTIaQZNppE8ciSkTR2DyBE2Txg2joUwFDEHAmAEIGE2NGoixI/tj7LA+SEuKxLqVi7G2rlh55grSo1FEkCthXsbNFRLWynPno6EmB+tq2WkQ2vRaW0t4W16AjfXFqCPklWTORX1lOhpXsPFfyUZ/VTEalmTz+FjUl6eyrAibGxZjCzsO6SQW5Uq45nysWc4Oh+c4smstdm9Zg5z0VBTn89kUFaOkoBCFubkoyMlm55qBrNQUpCclISUxgYrHwvnzkBjHDj0misBH6GODOi86TBkAsoCsDJYvzElHRWkhAbYKTetWYSc7kSMH9+DksYM4f4Zgff5bXKLOfnsMh/fvIhRuxuaNa5T3TuBOwklkAfPxAaPh5ytjjnzQo6cGeANoKPfq1ROlpcV4/vwpHjy4j3t3b+HmjSu4cP40Tp44gkP7d2Pn1k3sfJdhwvjxapD2tGnTsIQGRzKNlKjZ0whSLWe1FGgTyNMgTe+d01JCeZB+uQMBQC0cs6XHTrx1Uk/ALjhwCoYMHPAuDPN9KOZ7j92U8eKx08BOP4ZO4E4Pcn9WS3hrCXH6bb1kWw9vIvHGvQc4mW1S25Y0ipI0mgZc0KQJCuT66Tx2erBTZTqoE/UVrx6lzwvk9Sbc/QHqdOpBY1mBnWz7a5488do5Egq6dzMk9A5SntmM9IVIWZiowjAF+GUCgLmR2ti6lmAn8CYzp+rz4oFTYCf7w5lSAnMK6AhwkkbOocFBybYoUkEcwVZAjpIlKt5JNzOmSGbJFO9eNA1ZWa9Mxtg5EnT+GIr5Huw83Z0xxNcbgYSwYW07Y4qDM+aFBCE9PhxRQwdhbPuuCGDHNsnbD319fHgcjxeo8/CAN6XBnUwXbwMngl3//v3UMghuBDQPGXROmFKg5UxgImAKHMs4RVkcWFItLyAlQCUApYMqW/GgOcLRTgupdJJy7nficSIHGmGODpqcKAd7wpYd74HXkm0n7neyZZ7nEqjTwE6DOhWO+f8hDdhaQJ+urGWdP0jW0dN78QT0dKGb+mNalrUEvj+CnwZ6epjT8lJmpaDO3MwYpiYyI6YhocYCw4YMQAIBpaamSi0ifHDvThxh27FvZzP279yCIwS64wd24tShnThzaBeO7tqM7WuXo74kB0UJc5HK93Be0ATEBI5HrIjtw9zgqQgPDERU8DTMmz0HUTND0IfvvrmxCX8rvREcNBOBk2fA0FAWJXdiBy5hSMPh23c6nP0nYfiUGBw8fQM//Pz/cO/hD7hy+wkev/gRv/z2b/wiY+ZawNsbAt33L3/E9z/IEIE/7eP2zz//gp9+/hnPvvsO127dwe17j5GZWwoXz94wt3JFeFi0Mv5lOZurJ7dib2M1+5ZypMi6c5HSpkerdj1BFgpnPo4Qt5Btv4BdKp+bwF0C+wBpD2XiHW9ff0RGRxPsylCan4b50dORHD8bKQmhSJkfitSEMKQmhjOlmKYnRSA9ORKZC6OUMhZoylwYjawUKjUa2aK0aMJeLPIJbgUEuOI8QlpBEvurZJQVLUB5yUL2NwtRzT5vCfvDpTVpqFuejZWErFX1eYSxPKxZXYA1hKK1G0qwrrEU6zcuQmNTGRo3laFpUwU2bSpHE7c3M920mWVNBK3N7DuZb24m8G+pICQx3VyOre9Uie08dlvjYjRvKKVKNK0vwdb1pVQJtlCbed0mHdhtWce663nO9eWsy3NurMKOpiqVbmus0O3jfbDPbl4vWsRjFmHrhsVKm9YR8NiX7yeEr6jO5vOdwz52JRpW1GLe3ChkZ6er9dwO7d9J+0fz2hXlp6sJGmT8+b5dW7F/1zb1jku4ZlFhFrYwPbBnK3buaCIUbsTe5g3YXpCHdaMmY+OwiWgeOw1bJ83AhknTsCEwGM0zQrErPBY5EycjgL+h8Nlskwl2AezXTG2t0ZXtkMfAweg5YjQsCGnWXn7oTlD7qnN3fNqORuVXHfD3D75G504m6NRRPGKdaaQbw5wGsHvv/rBkakoD2ICG7JeEgQ/bd8dfCXZ/a9UJnxBa2nQxRE5eNp4R6O5eP0cb8wb7+dH4qk07fNamCz5jna94XvFi/at1ezWLpbmjM8womanThm2qnTsBTsIMPf3h6OEPV0KXT6+B8CdYCnj1GjgEPQfwM1A9+g+GT5/+cJcp970kNNELdi6e2lpoOkNdFtE2p1FtbG1HSLSDIdXV0oayhoGEljKvxt8RsgxppLcTcOkis2yaqXBQCQVtK8DD+/6EoPQhQerDdob4SEI/JRyQcCTpZyJC1KfsU+TzffyNIVM+1/ZGCjY+USCl6RNC2cfUJ3JOHvcpgfEjwoic+yNC2gcE6n/yuf6LsCzeLPHstO1qpYV9svxTQpvoY/G0sr5c7zNe53MFcEa8J4KaeLD03i5Cz5cKoAR+CEEsF31KYPuCwPYFP9/nhoQnSbsSpJhX5SrVyj6jJJU6ci4BNZF4475S8KV52NT5qU8JsHJ+gcbP+VklBFXGIcokIeKZ+is/ywd8f+Q+PmfdT/Ti9ofskz+iPlZlmjdOe3bafX/C9GM+0487GLE+n6fAnoCh1OO1xCtoRch2cJKJZbxV6GcHfo8ywY6lTFLj7KEWYrd0dIWFeNL4nlg6usCWdoJvz/7w8O5B2NMBn72LGgcpa/51N7dSC/xb29pgyNBeCKR92oXnlXGhMkmPeINlYh9zQqGdvMv8vbj59WDqpcZ9ihfVwMye770VvqEEWD/gu/TPtt0IdfwdyTPhtgBqK0Mr/OUJgU70uCXYUQ/vnCLYnVLrK9y/fQL3rxPebp/Fo8vN+PZAPH54nIn/fr0Gv35/AC8ffcvtKyoM88cfCHavHqlxdW9eU788pZ7h9c9P8dPrp/jxx6d49eoxvicAPnt2Bw8fXsft2xdxVcIiTx/B0SM04HfJKv6rsW5NDepqF0FCNUoLU5GfLevhzEP6QnZEhKmk+FDEx4QghvA2N2IqjUFREBulyZg9cwIN6PE0rMcjJHgcFUBDe7xSSLCE5dHwp6YHBdAYH42pk0fTMKeBrmBuOCaNH6Y0URQwFJMCNLAbHzCIhjzTMUMwbtQAjBrck2DBhnhtNRv1GiyryFChmOsIeeLBW700D5VFSSjLidcATmBtZQk72xLCW5GSQN2m1YsU6JXnxhDwUhTAbWlgR8TyjfWFqCmcT7BLw5ZVJdi2rgzb2YlsYydRU5KEysIEbKiT+ovRWFdC0EslzOWiiDBXWliExcUlSpWLF6G6rAxLKqqwtKISS8rLUbWolB1pIRYX5rFjzUVhdgY73FSkL0jCwoQ4JMeJl0+AL1JB3zwaApLK4rYpSfHIyligFjsV6Fu+tBIb16/GXnYwp04cwqULp3D96llcPHeC2wfV7JYr6pZgQXIcZkwPxNixIzB82GBqIPr07oGkxPlqnJ0seSBQd/36Jb4XF3Dh3CkcPrALzZvWEeQW83uZQCPKCGMDArB8STVyCBAxNNoFxoKnBCi4k1Q8crMUpIknTzd5CiFOA73JCJ4ss2LKDJra5Cki/cQpekiQMvHYDSO0SCimeOxEfwC7cXx3ZB07FYqpgd2foa6lp06ATQ9qondAx7we6PT79NsR7GgjQwWCZhOCxKNFoOO2hBtKPjpMwE4LPZRZKOUe+vclqCm4awF2BLj+TEV6kNOneunBriXg6UMy9WGZvXVg5+flDVeCgXF3I16rF6L5fmSnpyA7I0VBXUFuOtJT4vnOzEZs1Cw1kYpMoCKSvCg2eg6353A/t+VPBUpmsNSnseLti5iFGH72lrD3Hvr4DOTZyDMQ6NVBnoRdynhD/fIH+nBMWaTc0caaUGMHNycnNT5OwiC9CHbehDNvATs3Zwz09UKQmxdGfEOwYwcfN2OqArvYkcMQ0MkQY9k5TKKRM5BgJ2DopYM6vbx4Lpku3pHwOHDQQKhJURREeihg6cfvZ6Is4j92JEaP4PvE38GIoQMweGBvDOjXEwP6+KNPTx8+a2/09POGv4+nCvv08ZD7cyEoEsycCXdOMn6OwOWogZwdDTE7W0vY2lrAxtpcyY55AR9bAq2N8opp3jGBKi1kUoOn916zlmK5jQ2srQlXlIyps+G2SBZdt/szoDH9M8j9We/BTqun8v8L2InnTkIyZRF0M93smDJ7ppmJCT+LJfryOUaEz0bZYraBTetw5MBenDh6CMePHKT2qUlQJNTyW8LctxJyuXcrdq9fiZWl+SgkzKXxvUjm71yFWoZMQwJ//3FUzPQpiGabEibtA9uLaP4O4yLCEMXfYl++/xYmxujfqxfbkKmICosiQLujfUcZRySdfl/0GToHPYZFwHtQCEJjcwliT/H9T//GtbtPcfvhC7x8LROh/EZg02bHVB45wt7dR09x5/4jvFagp8HdWxl3J5OqEO5+ePkTrl67jZOnL+D+oxfYsecg3H16oy0Nk7CwcILdBhzbtx4Xjm7Ggc3LsaQkC3F87xMICXqwk1DM5Hkxyju3MD4aqfF8DvMlumQukmIIdoRaR75LvmwDoufGYGlVOQoyEvn5g5CWFEpYC9e0MJzARvhIjWI7LLAWoySwJirMjkMR+77i3PkEwwQszk9kX8P+kKoolrDFhagqlRmd09RY9GVVmairykJdTTbqlmRhZW0OAUfGm+Vh/ZpCNIp3S0CokXC0kbBEGNtCOGveUoWtzYR5lSecba2mCFdbmW8WVWAHtZPbO7cyv7Ucu5jfu60ae6hdrLOb27t53G6eZydhcHvTYgLaYuzkOXcSFndt1La3yrXXlSqoE4+cAJ2MZ9zRVMN6S7BDxPz2xko0r2HdBtZdLX0+739FAe2APKytzcUaCcPk59vYUIJdm2pwZOcq2g+Z7HujeK8bsFqBXSRKiwtwcP9u9UfqQQKeeOIWl+Tw8zbiyOF96o9U+QPjEPfJcWWL8rFrx2Yc2rsde3c3Y/dOvgeEu625OWiS0MuhAWgaNRHbJkzFxrGTsD5gEhonBGHDtFlYMHYsJrJPiwybg+jIcIwaPRLGNpboZm8Pr8GEo1FjYeNDcOrZB0Y0blsZEELadVYeuw8+aYOuAjSEi69Z9rWhKcwkNM3bV63vZmzrAFkK4Au2nZ/QCP3H153wd/HGtelEAOqGupVL8fzpHTy4dRF3bl5A/wG98Emr1sqzJDNDdjaW9bpojPP8XS3sNFCUyS9kfJYN+yAb8Ww4q3FoJpK3c1HqSqO8Iw30tobGaNOVxjvVppsRWlOtunQjPBB42nfhPXVW5/6U+oRgKqnoo9adCEGdCUEGSh+00wDqQ4Ej1vuQ+z7gZ5A6H7TuTBDpSriTCVQseU0CDaHtE8LXRwQ3AVolfn4BtA8JeR8x/RcNdL0EOgRGNM+YlqqwQYErARDqMwLI510JJUw/JCD+i9f4mPqI+gdBSM4vXq723a3RqpMpPm7D84pHR65LSPqwjQH++bV8Dt4XgU7gUQGkDiQV6FByzS8E2HidTwWEFECxnkAXr6/uQwCO0kBOtglcSnKPvFcC/uc6fdKFQNrZCB93JqAy/Yhg+jH1Cc/3iQHFd+Zjqcf9bY0sFOx04rP8is/sn1925PvShXDXBZ8bmBBgCJy83le81pe8jtyjeAmV91Dug3W+7m6Jb0xs0MbICm2MrfHNO1mhPYGpvZkdOlnwvbRyVOP5LPlOuYtn17s3nDz9CcUm+IYSYO/A77IrIa2rpR3fY2s1Y6oGZdZ83xxhTxgz43vejWVqplaZaEcm9uG9yEQ6rTt0hb2DHRKSwgh2AfiybUf1brTmc/pGxg6yvjmv79mbgMjf19Ax4+Do6adCYY2snQjp9vy9mfM94vfdjs+D36OAnegDbn/M7028pd8Y2+Avzx6eg0i8dgryCHca4BH07p4n4J0h3J3Aw5vf4jl/cN/dOo09GzPYcM3B7UtVeHyrCTfON+HM8Y349thWnDy2EyePUkd24phM3394G44c2ob9+zZj184N2L5tLbZsXon162uxcmUFamtLUFGRi5KiNORlJSMzbT4WLoihkR+FpIRwJM4PQ2LcHIJECOZFz6DxF0xNp4E2TUFcZGggDbhAGsHijZtMY3wyjeRJNKAnUxOZn0BDfSLCpGzGRBrYE2lgiyYxP0GB3oyp4yiCgE7BQWOVB08UHKSlAn/B4tULHKU0LVBgcCTGjeyPeRHTsHFNFfZsXaFmuawsScZSwl0FgU7+gRPQkzF1a+sK0ERQUx63hjKlzasXY5Nsr6vA5jUEtdJELBfPHDuC5rXsREQsX7ZoAeoWpyiw276eHQ07jV0bK1QIZ2X+fAWNW9eyk1tdjobaxQp4xGOXnZ5BGJbpjzMJxpkoyMlBUV4+ivLzCXJUYSEWURWlJQS9MtRWVVJVqCEAlpcQEosEDItQnJeL/KxMZKelskNPJtTNR7Ly9NE4iIlC/Nxwfj+EPplGW8J6kuNp0Ccin4Z9+aJCrFxRg82b1mIPO5qjh/fi9LdHcOrkIXY827BxQwONMoLhsiVqQcZf37zG82ePcP/eTVy9fAFnTh3FIXZeu3dsIdxtUBN0GJuYYsCgQYTJGt5bFmJp+AuQzZwmnjhZS24MgiaOZX6imro7ZKq2rIE2xk7z4Mn+YJnohNLCMrXJUzSwIwjMkiUFAmm4TcGo4UMxcGA/BXQyC9LwYUMU2AmcTho/BoET5A8C+aPg/Rp1/8lbpwe7/wRw4X8qe+epY5ny0NF4FTARuFNrw+mhjp9doEYkXqnY6DDMIoTItO79esuSB/0U3PUTyBOw08Hdn8GuJeDpwe4/wZ3K+/mghyxULrNo2TspY9vbw03NCCrAL0qYJ38IhPL+gzBV/jQZPwKBk8YqBcn6gnzmMyRkVia84Xc0Z6Ys6SDeTD4jSoVV8vOLV0557HRhmfoQTZF497RxeZrUs9A9k7nynAQEZVs8gJGz+X6GYzwNFycHa8qWYOesAzsXgp2bAjsvd/HeOWOArzemevoQ7LpgkrUD4oIDCXYRiA8YhXFs6MeyQ5zs7o3BfB7isVNgp8BQB3eeBDgBF3sHDBo8GG4ERwV2Lu4KVORPgSRZ1D+O54xi+xbJ9i1iJtsTwnn4dETPmYrI2Wzj+PwiZk1F+MxAhM2YjNnBE/k+812bOp7PUKINxiNw4hi+h6MxMWA0AkYPx+iRgzBy+AAMH9IPQwb2waABPQn6/nwP/An3/E4JJj18fXQASlBU0CmTrkjIJiUeQIKvg50tZaOMfHt7ATkBQ0tYWVnAytIC1io1V94zS3Nzfi5dXretHxdnxfS9dOU66cu1bXaulBpnJzAnk6EYGfP9Mlfwp58MRhYbD5k5ne1GKQ35JuynYXuYhq8sTXD86D4FdCePyTqfh3D66F4c3b0ZO9csR31xDkoT5yGLv5WMkOlIDZ6KlOAgLOR7l8z3bz5//zGEuKigSYhgGxHBNJTPN4zv6lz+puLldzk1EAO8POBEsBvM30HwmNGYOUn6m1B06GCMTt3s0M2M33+vyRgVlIpeI2PRY3AI4hYU4+qdZ/ju9e+4dOs+btx9iB9/Jrz9+psKvXz79je1iPnFW7dx+eZtte6dmgWT4PdWN3GK1H3x4iUuXryB85du4vkPP2PvoWPoMXAoWrU3UF7j9auW4uLJ7Wo2zMNbVqE4Iwkx/Lyy8Li01Qrs5kWr8XYJbLMF7FIIegrsZHZjHdjZ87v369ELMTGxWFZTgZLcBUiKDVYTgBRkRqEwMxqFWXNRlB3LfXFKpdQiGVteMB+LCxJQXpio+sGK4mQCnDb2rJr9WPWiFCyRceTlaerPUJmNWfpKGSu+itAjWr2MQMc+cx2BaENDITbqoW4DYamRfWYjv/uNAngi2aYkT/Bqljzrbd5AqFrLY3iceNg2NuSjsaGAqYxFl5BKCbnkdZZn83pZqK9O5T0txLJKua80LGG/W1WSpLQ4bx5KcqJRkjeXnzVGjbMrljHy/IxVxQt5XDoW5bHtmz8DC+KCERc+EXGhE7AgZhpS46az7ZiJzAS+d1RWItPEEOSlhGHDyhK1vu7RnQ0KdrPSYpW3rb62BrFzI7CEz/7wIb7DB/cS4nYSRJtQQXjbw77z+NEDamkOAbvD+3YosKsqL+bvYTuO7N/BdCv27tqCwzs2YX1GGkr7DUNZ74Eo6zsQlf0Ho2bQMGo4lg4bg+oJgZirZngehbA5s5SGDB0EQ/6+DdkeeA8eCv9hI2Ht4wuXvn3Qnb/DrwwIBgSav37eDh998g0MOnZHO25/zXfxayMzGDk4w9jOgQawGc9jS2PYSk1c8TGN0b991QF/a9WOx35NEOqGrbzHu3cu0+a8jLOnD8PdyxUff91GwdaXBJIvBIjayKQmBvhcPDYEIAGUD1oTUKiPmP9EvFBtCIutO+JDSiYg+fuX7fC3L9rir1+1xX99SX3VDn9v1Z5g04GgIPfAlPD29zadlf7Jc/yT8PAP6l/fGGjARSj6R9uuyoj+B/V3SQlQ/xJPnAAbIe9DgUCmbbtbKNjsRgBoQ6NdygTqxLP2EZ/Ph+w3PiKMCVBJ/mPmP2D5BwS8DwTOuP0J9RkhSgBLeabEsySwRVhR0nmpPiQQfUBA+lDOy+Plnj4gLAoItjW0UqGfMibtC7ZLn4nXi5/jI0Lev1rzc/GZ/VOen8CeDu4UvEkq98DzaqBEsCLcKc+dwJTIyBytjC3wNdWquxlacfsrpl/q8lLeht/1NyJCkKRS/o2VDQycXGBCu8HStwcsKHMfP1j59YA97RSbnj3RzsoKJuyTMwqLUFFZjYLCEkybHY6/ffo13xtCN59RBzNbmDq68d1yJOA7wVTO6UiQd3KDubMHjGmTdLWyQ3e+fyasZ+rkDlMpl5BXJw9YunrD1sMPtgQnB4KcvXcP5Y3z7zsAPv59lNdW/iSQJSscCHhW3Gfh6A5zR1eYcJ8xy7tbO6KrhS0MrRzg6O0PT/9esGP/LhOh2Lh4wIbHyLIUMg6yi6ktviLYeXq7IzM7DgMG98SnX7fFl50In4YWaCezsfJ8Lj37YvjEQAweOwFjpwTBirAof16Y2LuhAwH1885mfB/l+xKYtUTr7jYEUycVkirvSytDS7TltRTYvdDpOeHuOeHu6f3ThDxNjwXw7pzFU0Les3vn8YTbh/bUY0VdErY1l+D4oXoVqrBE4twL4lHGBryMjZOEVJQWJhEaFqAkP5kwkUSoSCS8JSAncz6yM+KQKZOQJEcREEJpBM6mQTODBs00GmDBygsnACeKiZpGY3Ua06ncF6QUHRlI400WkJ5CYzZQAZ4mbofSECLsSdilKDKE9WggRYQQ+sQwmkkjn3A3h6mAnl4Ce1I+c5oA3hidRlNjCQLjWIeG6HTCQDDLg8cqL+DUScMRTnhcV1+G/dtXYe/WOqxdUYji7BhkJoeiSsa/VWWzw4tFw7J8BXCi5vWV2LqhipAmqsSODRRhrZ6diYyp20ywU2XUzsYqrKrOQO2iZGwi2Mm2gN3upiqsW5aDMp573fJ8gl0Fdqyvxro6QllpAeEtD5npmRThLjOdz5xgJsrMQk5WNrKYl31qP/O5WVnIz8tBYUEeigrzUVJcgEUlxexYqrCkshzVZYtQU7EYS6sqlCQvs2+VSv3cbIJjFr/fTHZMhL+FC5CamIikOIG/WCUZ5ycgKGP9UpJlHF4mamsWo3FdPaFtE07QILt49iSuXjyNK5fPqkXK79+/iUcP76h17Q4d2qMWKl9IYLSjoenl6UnDrgQlRbk03Gcrr5cM+p9GuJAlDWYQtEICJ2A2gU2kH3unSZtERaBOOrLJ44YzP1Z5+6RcJmGRpRMEDGWc3NhRw9XEKUOHDMHwoUO1iVNGDick8NjxAZhCsBOo0XvrRPrxdfrxcfpUeed0AKfCKiVVAKPl348ZE6DRvFGiuQSUGALLn6W8WIQWBTUEnbiYMOWpGj5kEPr36YUBhDq99N46fShmnx49CHSi/+m1k8lUZEKGd3DnQ3kT7tix+/l5ws/THb6EFHcHF9hbWsPV0hSDfZwxcWgfjOrjgz4uNvCzM4e/vRl62FvA29YUnrYW8LCxgJuNGTyY93G24zloNDjZwNvBkmXmar+XnTV8HOzg50QjntDVz8cT/XjN/j28MbRvD6onhvT2x7B+PTGCADuS0D2KGjm4P8bQGBk3cigmEbqDxo1EMEEymBA/bVKA+k5HDxsAFydZ7sAGruwUvByd4OPqQCBzVrN8ehBQPdxdMcjbF9O8emAEO+UxNExiJ45DdsJcJE4ah/FdTTCGBspEF08MIewqOOSxWiimJ3woT3dP2NnZwcraGoMHD1FGt5uLs5ox09LKHOPHDufvZB4NZVksejYS54YgaS7T6BAa3CHcnoGEqBlIjJqJ+YS+RMJfEiXboqS5s5DEeqLEyJlIYPuZwHQ+98VHzyBUTycssh2NYNsZzrYzjO1mKNPQYETNCWZ7GIRQPg/R7OBJhEX+ZoLkNyDPSsaNDseUccMwOWAYJoyVKIXBhMZBGDNiIN+tPhg6sBeG9Nd7Fn35vngRFj3hz+/J15uQ7EVY9nBR3k93mYjDWUJf7QlmBEUHGwKjNRxsLWFvQ/EZ2VlbUeI5lLF05rCwMIEtIbKXny/f/zBkp6ehIDcLi0sL0bihQU3zf+QAYU7WnDu0Wy1NcOrYHpw+vhfnju3Fif3bsatxFRoWF6Ikbi4WEIYXTA5AFsEsOzAQSaNHYy6BO3zgAIQM7IsZ/XsjuE8PBPGzBPn7YoqMsSTcT2F+mr8/Zvr3xAyCzlQaIqNtHDDExBIjrGwx1tYJI2k8JIdGwtneHe07mMLUkkaEpS/6DwvDmKAM9BubgP4B8xCbWo0z1x7h6U+/4srtR7j7+Ae8+PFXvPzl3/j+9Vs1e+bZa7cIfnfx3U+v1bp3Mlum3mMnoPfw0TNcvnoHt++/wJOXb1Betwr9xk1WITqGNMAqi/Nw49w+nNq5FpurSpEUOovvUxjfpzDEx4Rjfmw44S0SyQJ5c3UeOz6fNLbRqdI+R0eoP6ls+e7KBAKx8XFYvrQCZYVs1xNn832VdU/DCXVRKCLYFWfFMqVk8pGsGBTnxVLzUJQzj+ATx3K95hEGWZ7JfGY8SrLiUZpD6YCw5B0YxtOWIBgKIOZJ2TyWEaryYlhHYCqa/WskrxlBwJTZJSOQlxGulJvO9yR1DjKSQ3ifs5C5cDbzs5CWNFNTIpUwAwvnB7MfCkR8bBASYkTT+CymIXr2RP4uxtEWmYqYOUEIp10QOXMKwmgbzJw2FrO5Lyo8CFG0OUJn8n2aH0ZgzUZdVSFhtBTz+bsb3NcDA/u4Y3A/D0yfPIIwzOsnhCInZS4/DyG3aCGfJe2jvPkop720mf324V0rcYwgXpIrttF8NbmPwPRcgt3K+mU4dnifAjuZxXXX1o2oWFygJk45emQ/Dh/YjQPMy5+fMtNrTeUi7CHU7du3Hft2b8HeHU04sLURO1bUYVNJKbYuXozt5WVMy7Bl0SKsyszEkqQk5MXM5f0GIGhiAD/bTH7WGeg3ZAAMrCxg7OwMX/Z9IhtvHzizDzEgsH3VpTvBpQv+z+dt8SnhzoCw1Y5g9HWnrmhNsOvIfqGjqYyFI+wQdDoYWanwOvEU/Reh679atydstaKRbI2jJw7j+nWxQ69jF+/Zxt4GH7duq8IYPyesfCyQ1Vq8YxKOSZBi+oHMBtiqEyFRxPMR2JQIjX/9mmXiFRRI43Gy/VeVisTzY6D0j28E2Ah01L/a8hq83j8JY38TTyQB9R/tCXIEpr+zH/i77OO2gJTA2D8IGf9iPyBAJkDYiv2CiYTTefrCkn3j190IXu27KPhT4ZOEO9FnAk4CU4QuCRMUSPtYvFbi0TIwIryx/E+S8o+5/1Om4v2SVDxfH3USYNS8dR/JODnCWRvCV1sjS7SjvuY9fS7X5jP/mJ/1Yz63jySkVcZG8ll8IrNx8h6+5HFf8R5a8VpfdeE1eK2vu5uinZkVOpjbULboZGmvAKSzjJek5Ptt3d2E5QQ2W0d0IUh1F/gh2FgQ3izcvWHl5aNSY2c3OPTuBb/RIzGE7e/ImbRRZgRjwOSJ6DVuDPwCRsFpQB90sbfGkAljcerst6irXYI9O7ajoLgEf//kS3zFZyZeK2N7V7j49YQb22QPntOtT2+49u2r3kvXnr0xeEwANY51/OFC+8WzVx+49+xDAOsBJ5+eKu/Jtk3kzn3OtG1k0fJ+g4fCi+d08fLFYN0ad96ELTe/PnAiADqw3F6W8PDsAUt3f0KkFwHRB4NHBWDY6LFw8/VlPV84+/qreg5efjy3H1obmsKS8Dl9+iRsWFuLINqJH7dqqz7L190t0MGCEEoI9Bw4AiOmBGPU5KkYxM9g4sTnyWdqRCAV76OEkgrYSchlW4KeqYNcvxe+6kzYJvy3MbJGewsH/OXFo/P4TiRwJ2CnG2+nBzsVpilQd/8Coe8cbl89wsZlLZqby7BzezXuXNuHq+d2YntTjZoVKjsljMZKKLJSIqhI5KRGUzHISZvLBpdpSizrxCJrYQyyFsxFelIUUuLDkBw7B/E0SOZFTkecAB0bSPHQaaKBMjf4neJiaKwQ9P4gHQSKR0/CM8NmTULgxBEqxHI6DfYZVDCNlak6BU0cyXS0ts06QVKmUyBhLXCiaBimqFQ8DSPV+LspU7T81Cmj2PnJebh//BAsq5T13lYT7uqxb9sKBW711dlYpiY8KUJFYQJWLs3RgK6xGjs21lBLsOudaqhqrK3N0QFcsYK6XRurCHDVPEcBlpYmo6m+SJWJ9myqxpaGYlQWxKnjdhAUd29ais1ralBVVoS8nGxkpAnIUVkZBGoC3f8Cdnq4yyGcZRPOMtPTkZmRzuPTkC6glpqKTKbZLMvPziao56FEvH0qzLMIZQTAqjKBviosrRToK1PbepUVFxP0xUuYi+L8HBWuJ169RBoV4kWZR6ND0vjYCKSnJKCMxlv98iVo2rgWe3dvx/EjB3Dm2+O4cumcWttu2bIlCkC3bdmoFmaV0CJZvmDyuNFqvJvA3cxAgrqMkyNkibQxdoR4XVimjCORUMwp40dhUsAIwpm8B+LFG6fALoyG7/Sg8Zg1IwgTec4hQwZi6FCCnXjrCHZjRwjYjcakcWN5rEyeIt7f/x3s9EDXEupkTJwAnSYtnFIPdnovnACdPhWQiyXEtdQ8FcYoknDH2cp4E0/eKN7rADZ6A/v2ewd0erjTg51AXZ8e/grsWsLdO7BT0rx3fXyZZ6PVy9cHPWnA9/Rwhb8LjXd7B/R0ssMoNxuMdzbCBEdDTHAwxCT7bpjCfJCzMWZ6WWGyiylG2RthjLM5RtgZYaiNIYbZdscQW0MMsjLAQGqAhQH6mnVGb+NOVGf06t4ZPYwM4G/cHb5GhvA17gZ/k+5KPoZd4d3NAF4GXeHV1QCelLuBAdwMusCjG8tYx8vCGD5WpvAhdHpRfuw0/Ows4W5pCFez7nAzNYOfjS16ONrC15mQ5ypARrgjTA6kATPdtzdGd+qOkR27YTaf14LpQZjP732KgQkC2NlPcvYg2PnCnYaPjM8TsNNCMrXz2NvbwdzKEoME7Nzc1WQmAnYWluYIGDOMhmcsjeUIxEsEwuwpNCYDERMqCsI8GpDxEWzPlKa/g7wkAmByzCw1Q6ekybpUQZ7AoYBe9ExVrrZ1EmAU6etJHT0kJijNIBRq15nPdliUIG0q72fsMHlXPDGon68aWxw1h4YvQXJuWLDyLGp/nAUifMZkhNMQDmUHNmfaRMyeNgGzCIwhgQGYKX+csM2dNpFt7gS2pxP4m5Oxy6MHY8KoQRg/kkA+YgAChvfH0EG9MXxof2SnJWP9quU4f/IY9u9sxu6tTTh1hEbu/p04QsNVjZc7vJsgtw/nZWmCfc3Yua4OaxYVojwpHjn8rWVOmoTc8RNRNGki8saOQeaQYYj36YFZdo6Ybu2gNJPGykymIVb2CLFkys4xxMIRs5iGMo0wd0S4qQPCzRwRZe2CGCt3xFq4IcrEEWHd7RFq44mJjt4Y4t0LxgQsWYjYwtYb5ja9MHh0DCbNLsCIaVkYE5KDuWlL0XzgAh788G88+fHfuPPkJe4++g63HzzGjbtPcf3uC9y89xyPn/2IV69/I9D9G2/e/I5f3v6OF9+/wvWb93CdUPj85W84c+UeQuYmY0xwFCxc+6A1jbd5EeG4evYAzu5rQnlEGCL6DUJmWBgWRIUjke1rEtuH5NgotpkykQq3qRQd2MladvMJEzLTsa2tHfr064+ERPZdy6sJIynIXRiB7IXsr2OmIjpkDKJnBmBe2BTEzpmEuYSi6Nnj+T5MQOSsiXwn5I/U8ZgsfwiM7Kc0flR/BI0fxndgJCFiNNvoMQgJEo3mOzKSbfNozAkew3dmFPcNR8Ss8TxXAGLDxvM3MR6x4RN4f1N4/0FYMG8a73cGUufPVGlKvIAbIYqSsszkOcjhveamEvpkeYH0KDXZmIx5T+e+WdPZl08cwD5hhJqwRJYZmMf3fR5/FwlzZymYi57D315UKG0SCR1n2zpvNubHzUE07Yww/l4zUudhWXUxVixZxP59MaJDp2FgP28MHeiPGYGjCZ9JqC3Lw3LaBw3LitHUUEWxn68rxfr6xUrb2P8f3rMax/auQWl+ErLS4rFnVzPhrViBXcPqFcord2DPDhwj3O3YsgHlEm7J38OBfTuxf892HGQqdbY0rsGSikXKgy319/M8ewhJuwh2uzc3Yv+WJuzbTMmEQk0bsX3tWiwvlTUZk/h7D1eTjAVPkT82QzCbv51eg2hoW5vDzI1t/dCh8OzfH7ZiuLIP6WJth68MJJyws5qp8vMvOqAzoa09oah1l240+M3QnlDXwcQcXcytYWzrhLYEDhnf9Q9C0N+Ud6wj/tm6DVx8vXHl+iXcvX0FL5/fRX1dFUwtzPBlh85qDNrnBCMVFqnGkhGO2nZnmZEaHyagJ2GFAnh/JSz+jfD2N4E5Qsw/CIP/ZPov1hEPnExCItviedNCHwllEtZGOP0nz/+B8sBJKCOhkVD3T15XQO6d+PnEyybhjx91MlZjuv4lYYK8joRlGtmwD+k9AP4DhsKZUPENoefTToaQiUYkNPDTzmKUd+NzM8KX3BZPWKtu5mrSEfF2fUUYbmUkXjCZgMRUpV+LB0xXpveGtTaxpKzwNdOvjZk3NqdRb4E23NeWZe1MrdHBzBqdLGzQ0cwGX8h9EuLEw6mWVuDn+FfrTnx2nQkXBHDxGFnYqzGQXdkOdrNxgKG9E6HCRYXcmji7w5jgYepCWHPzhTlhxtTVAzaePoRYb9gQ4pwJS869+sK1T/93cu87QMv37gvHHr3gQFvCqVcvuPfrB4+BA+A5YADzsq8HrNmPmtCeMHJwQB/aLikZGQgLDUVebh6GjBiF//PBJwRQvl+mdrxuDzjLAud+TP384ODrBxu+l6YubrBydce00DAEzZoNI7Zhpg6OMKGNYkzwlHdQJPCtPH3yGa35mS2t0Jf9wgjCoIe3H4YOH43Z4VHo2WcATKzsYCxLM/CZdGNeja20tKMceS+2avzo9NBIjJk0BSa2UscWXSkDqctzdzIjkPE3MmFqEEqKs7Fv92YM4ef7tG1HtCHUteF32oHfl7GDG3qPCMDQCYEYN3U6eg0Ziq42dnz2bjDgeyUze8qfAB9K2GVHYzUpjZWrH8G1P9p05XtASGxnYouO1s74yw+PLiqw+14nyT8n5D17KJOqSGimgJ6AHfXgPO5dO4Zvj25CU2MZ6pZl4fDeBty8tJ86yE62EauW5SOXjWdq0mwCXhiyUiO1wdKEuuyUucglzOVQ2cnRyCLUZSVGIiMhQs02l0ggiyPIzZ87kw2teB70mkmDfzo1g3kt1effi9s8TpREUBSv3bjRA9UkJ+NGD6IR3h9jhvXDGEmp0cOZp0YN66vykuo1cnhvShaxpWSbGiEa0hvDhvZS/1aPGMryof2oPhjYx4efbx6hbiXhbtU77d6yTM1g2bymHEsWpaipjsVbt6NpiQKw3RuXEs5qCW5LFdQJrMmkKTVFCSoOX0Iud23UPHPNa0oV8G2oY4O+sUKViXY1VRL4ErC6JpPlNdi3pZaQvQxLqkoJdlkEtCwCG6U8dgJ2GtCJBPD0cKfPv0tZV/J6SZ2MNAE9DQIln5aSRqUiPTWF2ykEvxTlrctR8JeJwtwcwlyBgj5R5aJS1Ei4Z3UFltdUqX8kq8pKVAe2pKoMFYuKeEwmcjPF45eEBQlxakyIjOuT6cqzUhfwfLmoXVKBxvUN2M5OStbv2bVtA9asqEZ5cS7rJNPgnENgH48JowndY2ksSDhmsIRIyvpyBDc1Bm+cbibLAEwOGKU0lZ2aLGYuXjxZMkEkIBjyDuxkYfIhylsnYDeGBv640eLtk4lTCJMtZsTUh2HqQy/1UKcHPAV2MuFJ2GxCm6b3gKeNF9NgTsaVzVafScaY/Seok3BHvbSyUFU/YOQw9GODOaAPoU6ATqc/wp2A3Huw+wPcvUsJdQrs/NCbUNfL2xu9CC49XF3hJ2PUbAkuzpaI6uOEJH8LpPgZI93fFNm9LZDd0xxZVF4/GyR5GyPSzQiJfRwR42OBaB9zxPpbI7YH1dMKsb0sEaNSa5XOZflc7o/ys0KYnyVCfS0w28cMs70obzOEeJlglidTD1PMcDdBMDXN1YggaUig7IrJjgKZJoRMY4wnUAbYdcdYapw9U8duGOXQDSNYPtrZAqPdLTHU0xb+ro7wdnWGF8Guj6cXpvn3RgA74DHsuKewMQ/x98NsdmiBHYwwjgbGRHZ6w9lZufMYDw93tfyDfnydQJ5MgGJmYcF3Z5iaQVSWIpBZL81ptIwZPQQZC2KQNj8MIVNGYiIN38CxgzB1/BBMGz8UwROGYsbkEdRIGr3saKbS4KURPHvqWKU5VOi0AIQGj3unsOnjET6dhjUVPZPGdshkzJ1FYJxFWJwdiHlsF+PCBBinYr7SNCQQKhNpqCZGBhPkmEZP57ZAXTABUCBvKsYO7Q0fN3t4OVvznfJQMJdIcIzXQWCCgGB4MM89VV0jloAaK6BK4z5GAavkpxAGeE+zNEWH0PgXzeT9EhAiZ45TipgxBsGThiM/IxEnD+zA0d3NOHNkL3Y3r8OuzWtw+vAunDq4k2Ua0H27bxt2b6jH2qoSVKcnozCK/U5QIPImTkLZ5KmoGDMZ5YPHoqrvSBR79EGBkz8KHP2Rb++PXJFDDxTa90CBrT/yrH2RZ+mLXHNv5Jh7IYtKM3VDppkHsiy9sMDEFfO7OyKZaYqpO1KM3LDAwBnRHW0x4ouuGG7pwt+FDwy6mqK7iRPhzhdmNn0wbHw8pkYvwvjIRRgbWoQZcZXIrW7GvtM38Zhw9+zVWzx49hIPn73Ggyevcf/Rj2qilUdPfiTM/YwffnyDZy9e49otDf6e/vAGl249QXFVAyaHJGBGRDbc/Mag1TeG8PXmfcbMQUNBJkonEcDceyJ9yjQN7OZFYAFhYaF46+KiMZ9Ql0jQW8h2Ni1+nppEJT46HJPGjVHjK/v1H4jk5GS1Hmp5fgoKUqKQzz49PnQCpo7ujRnjB/O7nsLvczIiZ0xQ3+UsGbIwbjhmTAnAxDHD0L+nD9sPLwzoS4OJfaeMJx0jGk7gGzUUE1hnPOFeNGHMEB4zFEP7s25/H4Ie3+kZ43iPwUgmvGUkh6Iwax7KCrTwxyWlaUpLF6Wzj03HsrJMLC/PwrLyTNRVZKGuUpSJFVVZSvVVWrhnbUUm7YxgRBJGZZiHzPQpSxnJMkYLE6P5nAjEsyQMehrCqdAQ9gf8HYlmz5yohmtMZV8SMWcabQ+2vXND2f6Pw+hhAzExgJ+dfUx6UgyhLp/3UUCwy0X9knxsbJBInVpsXVvLvroBzeuWYNemZXzHVymwK+dnys9OVsMOFhfnIyYmUkWpiMfu0L5dOHF4P+GtAZVlhdhPmDt2ZD+OUzKJ2YmjB7BhzUrULanE8UMsP7AXx/bvVrNX7969FXsIgvt2bSc0bsfunduwl+murZuxorYGxeyrU5MTtUgW/nYiZs9GKPsh//490NnKhIa8K3oMG6aBnQ/Bjn1HJ0trtOpiSBDqgr/KOmuftSfYGaJzZyO0NzRBW8JGO4KdgYUVulnL2CRbQhqBScaiEez+JSGK7QgbX7fBwBFD8eDRHTx+eFOtYVxUmAFDU2O0k3FxhEFZc0xmb5SJPz4UEaZkIpFP2Q4L2P2d0CITschEEjJToDaTpKEKNRQv34cqpFLCIXm/ehHUZCITkeQ/llBJ8ah15HkJEJ/J2K/OlPKkafpMvF/dZOIQypDgKWPoWC73aEbDXGbf9Ooh68ANJOD1VUDb3tQK7QhXbc1t0IaQayCTShFCuhM0OlvYEpDt0cWKAEAQ6EzJeC8x5A1kXBWlPGSWDlpKwOgiIpwYiAgoBvYu6GYn2w5KXe0IZdwWT4+xbgZTAQiZPEXCMtsZyvdmin8Q7D4muMrMmt14bgltNJMFvZ09KAKShzflA3M3L5ixzzOWcEaCnaU72zTCTDfe//CJUzA9LBLmvJa1G0HPwwtW7t6w5DEWbp6wYD1zFw+Y8XymlIncEyGrm42AjzUl17ambFhmB0M+G7WcBt+ZLiZm6GpsivZd+L193Zb3357PmWW2Luju6M7P7Mh7sIehtZ0GZwQvA75jAnazo+di0JjRkD8VJCRTJrvpQsg1oCTtzO+lC68h9WUCHKnXe/AwBE6fhZGjAxAYFIyQ2WFwJrB24b5OpgJfZqwnf1RY8t22VGPZ2hhZ8vN5YmjARDj59EA7YzOKYC0ieLdj3c8J8x0Id2FREairq8T6dXUwsyTQEe5bdzPjM7CHLQHZkwA8Nmg6n+lkDBgxGra0IQwIiCY8v4wFlNkuZUZPCZ2VyWNkxlE7z95w9R+gC7u15HX4HOzc8JeXTy7hh8cX8cOjC/jhoQ7sKP24O+W9u3dO6emDc7h8bg8blmqsX7MYjdTRfetx5fQu3Lwga90dwiXmdxFolpSnqvVfMtTinOGEuiiKgLeAKZUlM2XJ7FlURlKEMm4WzJvDBnwWEghzSrGz2OjOQrwCOw3m9Jo/jxCng7p35QKBBDsZkyf5yeOH6cBuoAZ0BDg9xEnaMi+pvo4e5hTQ0aAZNlhgjqlocB8MkRAkauigvhg2QCak8EJsRDBBrh5H96xVnjuJmRe427N5GfZuXs5GPQdLy1IV2O0k2O3dXEstawF2NUxr1Jg68cytWSoeOPHYSSimjKmrwIqKFKxdmsXycgV3u1h2oHkpVpQvRF3ZQhWeKWGaslD68iVlKMzPQYYO2rKzCHWZ2YSmHC2flf3OayeSvNRrmerz4vFTcEgozMnK5baUy7HZChwz5RyZAnwEv3TNsyeAl0ngkzRLvH3MSyiVQJ+oIEfAL1vB36KiAkJdqZrcpbxUm+SlplwmeqGhtrgEVYuKUV5SiBJ+noJsfp60ZHZC85GaNJ8AOB+LCtNRWZKNqtI8nD95CLevnlVrU61fVYvSggzVSc8KHq95CAKGKi+BKHDcCJaNxuSxI2hQjFRQp020okGdtmTCJISws5MJUiQUU8bYCdiNGjYUYwlOEoo5KWCMCsXUL0geEhz0Dur03jq9l66lt05msdRDncCbbEeFiqdOmxFSkz7k8j3ItZTAXLx4O5m+L5PtcEwcO4pGuD8GEuIGEu4kHcAOWZ/2J8QJ2PXt+cfxdco7J3ldqrb9/NHbzxe9vLzQw80d/mysfdlpSBiju60FBtgZYS7hK92rKzK8OyLbzwC5/l2R49eFMkBBb2OkeHVBlFMnpPSxQ4KPKeYRzBL8zDGfSvA3R6K/GbfNmFogkWWJLJP9KiUozvczZWqG+T2Yfycez/3xPC7O1xRxKqWYxrOulM+XY1Se9WWfjwn3myKmhxki/SwQybJwXie4pz0GuNnA09EGbgQwP8LdBB9/jOpihDFtuiCInXMEt8PZ8QV2MlZLHkxwdMYoPjtPd1e4syHWwM5LeewkL7NdmluYY+jQ4fDz9dWtRyceOzMMH9YfaUky1XwogU3gbRQiaBhH0HDUNJ6gpsFa2Dt4I8gR5mZPG6sgb1bQaMycMgrTJ43A9InDESyaMAzBBMNp44ZgasAQDRYDBiNo7GAEBgzC5ICBfOdFAzB5zAD+Jgap8imsN0mVD8SkMf0xaTTFOrJv0phBCGDbGDC0DyaOHqCure6H9yf3GUlAi5R7V2BJzZB0HFMBNX0dSsHbeAId6+rqaGUBrENDmQqbPoowOxwbVlbh2J4tOLJjI84f24N929bj/0fYX8fHcWXr/nCGMslkAnbMKGZmZmawmC1bMsgkWbJkMRolMzOzZWZm5tixncRO7MTBSTJ04J57n/dZu7plJTPn9/7xfPauXdXV1dXVVevba+21zhzepfo3z9E43bMVW5fNx7K2OszlNT+Hv58F48dhflExZiWno8E/HJXWHigfbIcp/awxpbcNpnxojYqeVpgi6mGF8g8sUPa+BUrfN8OkD8ww4X1TykS14981xtg/G6L4fSOM7WWOKisvtPhFY5KjL9L6GCOtpyFS/zwE8e8NRIGNGypiUlCRkoMRMcnwsaHxNdAa1laecPWIhItXIqKGTcCIyfNQNHU1RlSuRc6k+RhdPR8zl+/AofN38AmB7vu/Az/89f8R9P4Lr/7yH9Q/8C2h79uf/oGX3/4dX3xLAPzuP3Dh1sdonbMSRRObUVw6AyXlc+Hjm4aBA8zhKvOh7G0xIYCgmpqHGcNy0EBjQcIu62rKCXV83k4ReJmi7h0Cdo0Eu2YuNxPs5I+0nIw0ONDwiSXYNTU2KbBb2tGEec2TMbetHPWTCzCuIAG1kwoxu2kyZjbwOV47EQ18/k4anY/ivDTl/ZH5x1lpyQrmEhN4D0qI4D5534kOU4qNCed4JJLEQ5vIZ25SLFKTYpAYE0ZIisV43oMnjR2OljqxI8qxYFYtVixoxZol07Fh+SxsWjEbm1ewJbBtXsX+SpF+mRC3evYvtHV1O7avm4OdGxdi7fJ2LJ7bhPbp1XxOaUnZGvk+jbWE3epJqK0Yh2rJ4ls6GpMnFqOsdBRKJ47GhJIijJYMzJTMb5UyO5Xlk5CcGIfUYYmEP/H6EUBntRA251AdWL2YsLmig++7HFvXSgK1Fbh4vBPH9mzA6YMbcPXUNlygzbCwvU7V8zt/7gQWzpuN2ppKHDt6ADevXcSVC6dx/dI52l2bsZ7P9ysEuWtXpcbsBdy6fklts2PzemzbvI7j3P78GdpnJ1SI5unTR3H29DGcP3Ucp04dxWlKQjkFIHdt34x1K5dhwdzZfD6N5jOviM+n8SgpGYXAiCBChi3s/P0QnpICP4KdG58H4mEZbGurPHYyh+z3PQbggx6DYGJoBVNzWxgR6Ax4/RiIQW1Lw5mGcT9C2vuDBeZMVHilzDt7f4ik3B+EEj7/vv7mBb6Vklnff4HGxmoa9zR6aYQP4X23FwGyB++3PfgaCZWUeW7KwKUknFK8dBJmqbxzHJP5ZpKURLJF9iJo9jQwUxDTk6D2oSzL/DGqt7GlqpPWhwZ2P/GOUf0IQcoot3bSxPcfbOOsQhEHE8QGS0sNYX+onYtK8iFzriT7pjd/c04EvODIWITEJsCQIGDEc2DAbQex7UdYEc9SdnEx7AkgBjxPRvaEDcKHCluVeYj2rjq5dcnAjuBnz23YDpWEIpS8t0jC+ORYhnA/8npph/C9hsoywcCQYz0JqVJWwsDSBbbugQRsC/yhz2DlDZXEHQIsCnYoOeeG/M4EgOTYDAROuTzI2p7nwYEipFryHFnYomAsr5OyCgw0NoMR4cXQ1h5DuY3aF99XLwEokSE/oxGBTloDewcevz0/m4ivkfVyvJT23lo70MIGfU0seJw26nMbOPB8EOTU5+X7SBITKQEhGsq+nac34tIy4MjzO9jSVsGzIfdjwM8gxyUaKp+Fn1mOVUBNEpcERMQiu2AkRhaPQRZBLTg8ClY8BlUgnXA3WMmO+3QkuAmky/VBaLQnYPI7GsTrRq4FmeMmUklbuO17Q0zgFRqOmoYaHD68G3PmzEC/QYNVuQ5JnOITEYW04SOQN6YEo8omqxBS94Bgfhf2BF03AroP+lk4ooehjfpDQ13fgy3UnEc7z2BYuforb50e7MxcffHGz99+jJ++foifCHg/6QDve0qfVEV57r64oyVU+fwmvvj0Gu7dPIbLF/bio9snFcw9f3QRzz++iGePLuAZ208fnsfda4dViMHKRc1oF69dC2/+1IzmMsJema7VMmtNa5ykpU+umYTmaj4cCHf1BDpNBDxCXHeo667uXju1LN4+vq6RoDh6BB8qhLXcjATltZP5IdlpcQrgsqRcgSpZoFtmq0oYUJnsZwjksU2nMaO8c8ME+GIIeNFKw/gQSk6IwTDCXVxUEMbQ2DqyZy0un9yFCwQ7gbpLp3ZweRsuHd+CvdsWYRWB7cCOpYQvgbi1XUB3ZJdkz1pKqJNsl8tVVsxNy9twgK/RxpYpaNslmbTWzOzy5AnYXTiyHrvXz8aGJY0cX4rT+1fhGPe7cd0Sgp3A1/QuUGufORsdBDM9tLXPmt3VF2nbcZvZ7ZjT3qHWy5h+O5mvp4GeBnbS13v89IAo7zdjehvXTVPhn10i+OnHZP20thZMF09fi6iZD9Umqln1Z7a1EUA1+JvfMUuFby6ePwdLCXerly/GmuWLsGbZEqxbsYzLi7B5/XJC3Hosap9BoN6P8ycO4BoNPymu/vyTe/jsyW3cpDF4/MB2PmDb0TR1IiYQ9IryUjCSoJfD7zqV36f8uzwyPxOjaJBMGlukIE/+wRQNp4EyLCkBKeKtSx3Ga0b+NEhBblYGASrj/y/YCczpJeGXGtRNILiJJ05aDe40qBtLvYa77uGX/w7opO2u2koaa1MnK4+kBnaRSFBgF0mgi+hSLIEuNlLg7pflDn6t6NBQpagggh1hJcTLByGePgh094afO0HF2RHRTuYEO1tMDzZGa4gBpoUaYwY1nWA3g4DXHmWJ5hATlCmwc0NjuAMBS2DLVoGYArBgKw3eCGh10ioQk2WuCyT0cfv6IDu2BL1gO9SyreF4tSiAUEfJcg23q+X6GgV6lty3iDAXbMn3tOD25twPoTKYrw+y1/YRYINJIa5I9nKGv6sjvNxd4e/lgQx+5gze0LP4AMy3tEeRiwdGObmiwNQKaUNNkOvhhUyeP0kco4VhCtj5I1gHdu7u7rCysUZ8fCLCQkLgS7CTuXYCdpLMpKmmDK28V00anY2q0iL155bcA7V2PA3u8aovbUPl6760six9mZtXVzEW1WWjMLW0WEnm05VPKMTkcQUoI3RNIkxJWNwEguG4omyMJZiNkXDyAoIgobA4PxUjCYMCdfmEvZy0aGSlRCIjORzpSWHITGY/IRwZieHITY1CXmo08rhNfnqMgsP8dN5n02L4W4oiAEYhc1hE12vTk0KRlhBCBb9WIpeVCM4ibpOeFKIk68Xrc5Ygd+PcERVeee/KSYLdLhzq3Igta5ZgdnM1qscVo6o4H638vc0ZUYT2jBx+p5EoMXdEIaGr4K2ByP9tHxS90Qej3+iLwjcGYvgbgyhpB3J5MAp/M0Q31g/DfyPqj+G/FXEbqoDK++0AZEvbwxRjHbxRm5CGmuRMFHgEoIBGUnVWPuoKizF5GMf4kE0aYoPI/pbwHmQLq4GWsLHxgIdPDNy94xEew/tD1WKUtmxFweRFmNCwGoWT52B42SyUNS9Hx/Ld2H3kEs7ffIK7T77Cx198j6df/oCHz1/h2oPPsffELcxashV5JTUISyxCQlYpMofX0lCsh6NDKBxoUOzZsQ2LJ01BsYkz9jdMx/k161BPQ3KqZMasnoxGAl7LlHJePxWoUdkyCTJTJqNWVDkZUusxPSUJUug9JiYe9fX1mseuoxlz+Qyf01KGhopCjB+ZhLryEZjTNgXzpldhFgGvoXKMSlYmUxqG54kyVbIkKQmTk5OKREKbr68Hfw+RGDYsjuK9l/ffHN6HZVqEZKmWZGYlxbxWxxbwXjkKdVUTsKC9HssXtvH+PQPrls3GekLdRkLdJsLcltUCcLMITAS3te28Pl73t65pxzaCnGjnhnnUfJWxeveWRdi1ZbEqCD6jmeejjr+3Ov7GaGtMb67A7GlTMW9mHRbNkRwBzZjX3sTnItuO6WoqwTw+l+Z1zMRc9pcsWoAN69eqqQGilXwurV+3Ctu3bOB3sQkHdm3F4T3bcfzQLqxdOhcVE0di5YLpOLl/C46rQvKbce30Dpw5uF7NQdy6eQXOnT3OZ/B0NDfXKQATaLt68QyfYxewc8t6bN20WkHddepGN7DbunENdhP8rnJZMmZKqY8LZ47hHMHuwqljuCi1HE8dwTnRycM4S0l5jOMH9xIK16Kcz57xYwiwBLsyXhsJGUmw8nKFJ58TkWlpylPnGiphb4E0Xm0gWTH/PMiIYNcPPT4cDFMzG5jTwDel8W5FA9vawxtSHsCQhvsgGzsao5LhUVLqSyp/M/QiGPYzMMQMftbvv3uJ7wl23718jImTxsKY4CjAI/O7+hhJ2ntC4GDJ7EhoI9h9IF47CUujoSsS750kGpG5a6poteyf7+XoG0ywdOCyKY/XCn1pTGuZCG1UohOZhzZIQhgJWQPF4BfDnyAwhJK+vL8sG9DIF2CSMTUufYJfPxMrOHgHIpH3H5/AELh6+SMqPhluAUFcZ0oQsFGey/4EhN6E28A42pwjCglQ9jwGSxr4tnx/igDTX6S8QfbKGySSvlqW9ldj/dQyAUFCNAmN/fisEq9gf75fP75vX0tr9Ce4yTzId/obYbAk27ByxZ/Z/9MAAwW3/fidCdzJOVAeKZ4DgbbBAm9yXnTH1c+C54z7FvUztyZ0OSN75CiExSVigIkZX2utQEpeL7Ak51yTBnsCYYMJK5p4Pcg1wf4gXi8D2eo1SP4I4LkVWFUQTXAVwB5MaJPzLusH85pSYMfvReopGhH49KGkkiHVytWdy3LdOavQUhMHrmNfD5gGNny9AB33KTUBpWSFZ0AYElIykEu4E6gz4Wcx4OceIudCnQ+BQR6DJY9Jp6HWrmwJn2b8HiQDJ/uDeBwigbveZrYqa2pyVhamz2zBmTOHUTS6EH2HGGCIOt+2cPDxU3AXk5qOpOxcxKVnIoTn1FwybDp58DO6KYiT+ZhvDzBT9ere5bUu5SEG8H37GNmqJCx9DK1VDcB+PMY3/vrdEyh9/Qg/E/D0Hjzx2omHTnntXtz+RSmEF59dJ+BdVRKYE6h7/vF5fPbwLKFOxD7HH987jctndqFz6yKV7amjrQIzCXR6TSfQzRC4Y9tWT7irKVVGjTJWCGcNU+VGW0IjlbBWXfIvUNclCcPUwZ3ExwvcNdeX8QFTgOzUBORmJvPBkoK8LPGwSJkCKiMROVlUZgKyJGRToI9Qp1qdclSygCTCXiIhL0EpPSWOoCewJ/NANO9dQlwoUpMisHl1By6d3Ikzhzfh1CHesI9twaUTW3GZOrx7JVYvaFSlDgTsjnWuIoitVAlPBOr28xxJwhSBNpkvt23VDBzYuhDHVAZMCbtcze2WYNf6doLgMi6vwql9K3Hx6AZusxRbVrZyu+WEyE24cHI7Nm1YxgcRQUoHawrIdKGYAmkCYRqkaXoNdjMV1M3t6NA8e7NmcT8a2Gmvef06/WvEc6dJAzsV9qmATtrXgDd7Fl/LVtaLNO8dIXCa5uHTPHptXZ4+fasHPwn1lPXt01sxl8cxj8c2h/vr4A9mAaGuraGW11gjpjdUo6Z8PKY1TiUUzsSmdctV4dYbF4/j0Z1LePrRVTy4dRYnD23FhlVz+DpeK5I0pzALI/PSUJg9DEUEvNFScFzVpstVBooe7NLTUpCVlsrrJVWFYuZnZ9KQyVFhmAJ23efVdQc7fZZLATvNS6eBnaT010IttXBLPczp9Wugk1YATvq/Bjv9cv3UcoJmnppj92uY64K6X0g8eIS7UMJciHjodF47CdMk1MUI3AUGI9yXYOftg1APDwS5ucNP5OKICEdTlBPOpoeZYFqIAB3BLsQUM6lZoWboiJTwTDOUuw9Ba7QzmqOcFLQJyIn3rDZUvHFWhDELypx9C64z18mS2wqwCbgR0AIJagGWmEpVBVigKtAClQHmmMpWVB3Eddymim0lga6KwNgljlXJ62U/4jUUCOR+6vwtMDnECSk+jvATsJO5cF7uyCCMFfHGO5oAO46ffyxV4heACTwPY0U0dDKiIgl1khVTgzkN7AI45q+KkltYWapi/GEhofDx8oIv9+fgYI+IsADe5yagra4UpWNkHtG/gl3L1IlKzdyuuXuf+sU6Ss25m6Kbc8d7aKP8wSUtl9U8O/nDTObW6SVzidS8Ok01k3kPLSvicYzEFEKhzPkrJxiKN048ieIVHEMQnFgsXrVclI7SJF7FCeJFlLlSI9L5O0rrkrymOI+/p9wkjMxJ5G8rUcHj8IxYBYMSfpqnRON+GMEwJRqpsSGY0VCJq2eO4sZ5GqPH9+E0jeLNawhE40YgnffeVILBcN7bJ+dmoaN4DCp9wlDQxxSF7w7FyD8Owti3DDD+j4aY+LYRJlFlbxph8lvmKPujyJQyQ9nbZij9E/U2l982xqQ3DTDx94aY8HsjTPijMSbwNeN+a8DloRj7Jvf7njGKLJzRmJaFbdNmYnVDM1qKxmLOhMmYGBKL4cZOGD3IHqXGLphs7o5Sp0DE0ogyokFqauUCH984BAWnIjgqD8Pyp2D81EWY3LCWoLcCReVLMKJsAYZPnI3CSTNRPHk21y3GlObFKG+cj3FV0zGqfBqyxzYgIb8C8XlTkFZYi+iUiYhOHIfYlDEYamSP3KxsfPfRA2wursBkM28cX7QUV/bvQ83IkajnPadJMmJWlaGR94dGgp2UOxCoa5DC5SqLbZlKvJSemqQyk0bHxKG2rg47tqzDko4mtBPq5rRx+ykjMb5oGGonj+TYFBV501hVguryUZjM63jc2EKMlSRVKtvtKDVPWbxaEyeMI8RlYIJkvC0dhxEjc9VzuFz+1KjjcfG3IGWM6msInPL8r5mEebPrsE7CKle1E+QkpLEDW9aK5ihJ9syt6zrYzsGOjfOxcxPhbfMCpd183grE7dkmhcKXYC8l7f6dy7Cfz9Gdm+djw8rpWLuc0LikWWW03rZhLnZLtupdMh9+DbWOgLaGMLUCO7aux95dO7Bv907s6dyFvXs6sX/ffhw+fFjToYM4cvQwjh8/ipMnjuHMKZnrdkJL8nPxLJ9HMzAiJ5n20HTudwOOct8XjmzB7XOdanrGgtm12Ne5SWWLnj2rDTNntqpadQJt1y6dxa2rF7GN8LZr+wZc59gNStYJ2AnkbVy7Agf27sQ1jl26IGB3AhfPCtgdwQXJnKm8dkcpjp08qol9Ob49O7cQ6GSqwBiVEXNKVTni05Nh5uYMz6gIhKcOg7vOW+fgH0AjloaksSneGTgUv3m/L/oNMeO9zhHmNKgt3T3gEBAAK3dP2Hp4qTlYZq5umsEuWRIJEn0IVwI0BhYWWLthNf7y/Zf46bvntCNvIDMrFYPMzRUA9OU2HxgYq3lKHwyWem8WKqumQF2voVaqBMK7AznO5R40cAXwVFmEwcbcvwP8o+OV8S9eK0kMIslEBGaUTAk1quW4qQV6E7T6UH0JMQIyXa05gdBCpOurZa7jORA4ldILQdFxqrB0cGQMohKSVY29fqamPAZJdCFzqQhIfJ0Hnyk+4WE06q0IBVb8nAKY1hSPRbbRwZOAoMCZXmqcYzI+QPan1uuWCQkCfAJ6An8CfeI9EmgdIPMaB0sYqxn6EQL6GNrg3QHGHDNGb4Jwf1NuQyjRAJci8Eg7mK0mATxbfgaKwCggJhkvh/Kc2nn5EuIJi4Q38ewJaClPISVhpYaOLjBwlHBTwpeSJF9xVeOG3cbVspO8RvPUyfw0gTUBO/GMicdKga7AJq8JA25j5CBlCiREVea7yfYEOPFwijdVB5UyH2+ILaW8ro4YaGOHAdZyvuScawlmJIx2sJkdHD343A6PRUR0Apw9fbRwYn4v/dnKHwH9uJ2cK5nPJhqgCq0TpKSIOtVXIIvnsY8Fr1ker8yBk9De3iaWKBw7BsuWL8CRI53w8ffCYBNzgp0AsA2vTSdYuLjDIzgEHkEh8Kbd5eQXSDDlZ3Lw5Hl3JtjZKS/d7yTxTz9COa9/CSGWa/59SabC610yn0q5CsmqqgO7p/jbt4/x129eg913X91XYKcPyVRJVAh3Ut/usyeX8fXL2/j5+4/x/PFFPCPMPXtEsf3s4Tk8fXAWT+8T8D46z/Yc7l49ogqmbl07D4s76tDeWsEHQSmm1U8k1JWyX8a+gB2NFBozTdUT+ODhTb1a4I4GCds6trVKr7130p9ayQdJ6XClqvIiLWyTYNfEB0TV5DEoyEqm4T0MBXmpXXCXR9CTeH4BtxyCnsBebhZhjw8YaXNVvbok9bo8KpevEcDLJuCJJy9tmCa99y5Zwksi/bGoo4FgJx677V3z7a6c3o6r1MkD67B+aSt28IF0nA8LlTBF5tpR0hfQE4CTuXYCeQJ3h3YsxjEZI9QJyMm6PZtk7t1SnD6wGqf3r+BDYQ2unNjE8XYFejfObMftS/vQuWMt2glSMxWEaaGW4rETvYa419468crN1CVZkaQr7bNlvRZiKdJv1x0I1Zj0ZVznwdMStUgSluncx2uo00u8dXrw0yBNgznx0Mm8vPYZstzK/U7jsUrCF76/hHPqpOCPINhOgGznsbRzWUIypd5e1eRJqJgwFlWEpbGFBSp5yhhq4tgiFeJYUz4OMqdJwjZ3bl6Bk0d24Malo3h8/xLu3ziLc8c7aSgswvyZjWipLUPlxGKMGp6Jgpw0fv8pSIyLQXJyIsEulbDPMUoDO6mBmEOQErCT+XUyJ0ObSyfqHn4pWS/FW6fNm5M5cQJ1ulptauyXQNclHdjV/BuYq60s1dRtrH5qBaQ4ewKhQ8BNvHXdPXZ6oJM5eDE6sIsJiyDEaVAXGSyhl9IPQTThLpbj0YFBCCeshPkI2LkhWGobuTjD38UBoXYmKCV8CdjNDDHErGBDtIcYoUO8ddTcSDPMDDNGpUc/TI+0R2uEeOHMUEfYEg9dPaFQhWUGS/ilnZIe/GrF0xZojkqCWHmwPcqC7DGZKg+2Q3mQraZAW0wOsEZpoDUm+YusUBpkhQqCXo3AHt9rKvehwI8QWB1khqoQQiGhsTrQhKBogopwW6T528LXzV4lOfHxcEVqSDAKA4IwnEA2KjQEJZHhGB8ZhvER7EeEoiQhDtm8LoIU2OkzYgYg2D8QQVLjj2BnbmGuwC6S51nLiukLZ2cnlTmyZsp4HdjlKLDTRy0I2DVNHUeYI9zxftjCZVGrgjm23KZZ4I9ApyVQkWQqmgTumir4WqqpokS1zXyfJl7/stzI+6OooWIM2zFsRyvJnLq6yaNQK8laaGjrJfPwaqhJo7MIeTmoLh2JWo7LtjU8ZpmzN7V0BKZO0lQlrSyXcZx9lRCGmjJ+OGFR6sENh8ytKxujC8dUylMZCAUQJaR02/rluHP1LE4d7kRHW72aI5tPYy8tJR7DqJyMYSjNz0N5chpG2nsi470hyPvTYIx5jwD3rgmq3+F3+y6B/wNp+X3/yRy1bxPoCXa1b5qh5k1TTH2T27Gt+oMxKt40xuTfDUXZb4ai4g8mqPwzr5MPbVE/xBWNMsfOOxzL0vOxtXIqtvP+s6q5FvOr+BwbMwabpk3D1romLCsYjY74NMyMTkZ7TApmx6VhEg08BytrvN9nIAYYWMPLOxrh0RkIjclCTPIojCyZjkrC3diKJSgsnY+SqStQ0byBWodx1UsxvmYpRk+ZjzEV8zC2ZgHG1MxHcfkcZBY3Iza9DGFxxYgfNgZu3G8/Gmo7d2zBy9NnUW/thzpLP6yvb8K+tatRW1iIRt5/mipKVYmDehrtAnRlY4uxdO5sgs5Wws9GAs1Ggs0azGxtRlhoKOKTktDc0qRAYvn8aVgwqxpzZ1Ty9WOVF7iR1+Osllo011bwOU3gY1tTV4WamjrUiaqrUV89lc/vKjTV16Chvg71tTW8ZzdgWnMj4a+Qz9dEPlemYuWyGVi2qA1LFrRg4dxGLJzTgGULWgle7diybi62rp/HY5uH7QSvHRvnEeAWEt4WYueWxUq7ty7Gnu3LsHfHcuzbuUKB2cHdy3Gwk4DGZ+dhiY6hJNHbkf3UPhmX9ctUPTope7Bt3Uwc2rMMR/ev4bW3AWckGdrRrTgqJZq2r1Nz2PZ17sZ+ah+hbu+ePThwQMDuEI22I4S6Qzh6/AiOE5hOEphOnz6JM2dOEs7O4MqFc3yetajSL+uWzcERgt3x/RtwmXbC7fOdfM4T7NprceTQDhw/dgDTpzVj3vx2XBKgu0Fwu3xOeew2r1vBY9iKmzcua2BH2Lt1jeuvnMf6VTz2Q3vVuGSLvXpOoPI4zp8hwBHwpMi5JFo5f+YEzvL4zogHj8AnELiN8F4yuhCT5Jk1fhxGjiqCW4A3jJwd4EYQiUhLgRefHX4xMZDMmP0V1Jjirf5D8Mb7fWBs7QRrB1eYEN6sPb0IhBJGaE+4c4O9r5+CPVOpZcdtZF6XhD72N7WCCY3bAwf34MfvXuCvP7zAzcunEEGQ7GNkwvewodFsiR5GpjReNY+deOfeHWCikn4Y23mosgd/6i815gh7Q8wJLDR2qbf7Gyovj094jIIOqZ+nPHbdwE68d31NRAJ8FoRNS/Sm+tCYF3hTLd9fjqEX1Ztj4nUT9ZG+brm/ZI8k6Emx82ip95eQCEsXV+6fMMV1UvphgPLM2fCzU7wnDCIoimdsoEg8YwJjBKkBOs/hAPYHEk4ECpU4LkDXtUwJZIk3cBC3G0QAGigeJSsCDTVEWp5n+XySFVM8OhKu15v3IYE8KYouRdL7mhB0CCYDRQKDAncCHdynoS1hS7yV4nETL5ed5k0TqJOwVAnPHMrtxBsmQCYhpAJZEk4pcwYNONYVHsrvwID7k7BUBYGS3EWWKUkeMpDAJfCovISEXPE09iU4qXIL0vI4e/P7krp1feS7o6Rm3Yf87iQRjYTTymeRzyue2l5GhH4jKaoupSKkfIQmyTwqcygloYwKy2W/N/uGPHf2rl6qlp1kcO3DbSWE932ul2yjUmZBag9KHbl35RrjdfeeSJfdVLxoXaUsDCxVyORvPxwIW09flFWWY/uO9Vi1cjGGmhgSDM0UxA/lZ5a5p46+QUjIykFMagYSc/Lg7BesvI9mLr48J87obWyLtweY4re9JUGQzCM1VpLr/m0pXSHzSiWJkMw3HWgiYCeFxT9W3joJx/yRUPfDl/eVx+6V8ta9hjp94fJnT6/g88+u458/farKIzx7cBrPPzrN9gw+fUCw++gcnhDsHt+TjJmaPrp1ElfO8ia4S4pjz8D82dWY0VSGtoZStBLw2upo0NTQmJHwIxGNGvm3WVIFK8jjsnjx6vhAqRWoo6qn0AipHovZ3NeCufU0xsfR8KUxUjGKDxgatzR+RuQl0wiIR75kX8tJRX4uxX4ugS+HklbATQBOefSyCH/Z4uHTvHzi7csRqGMrYCfeu4zUeCW9J088ePHRweiYXs0b6X5cP78PV8/uxrVzol3s7yTobcDWNVInZyaOCtQdWI/jhLNTfIBocCdZMSU0cw3BbYUqYHpg+0Ic27sSxwl1J/kQOnd4LaFvDo7tXowzB1bh/GHx2K3G/cu7CXkSlrkWH13uxNM7R/kg2qTKHQh0zRCQIni1z2rHrFmvQyu7t6Jfw54e4ATm9Nvqx7pvp3nqXgOfHhD1HjppRXpPnYypllDWwW3bCW8ifbkEaWfrt6HEsycA2N7GVoVpEhKVd28aX899tjapYuoCdlJUXDJKlojnbGQhAS8fJQSukpG6guSFuZgwegQqJtLArZakPvVY2N6GtUvmYu/WNfyeOvl9HeJ3eAjnju3E9o1LMK+9GQ015WrOSFJ8DBLiYpGRls7vP0PBXV5WJq8zKU4uGTGLCHYSgql569RDktKXM9Dm0WnJUbp76V4DXUkXzAnI6VuZsyFQVycg96tWJPNkRBrYlamMd1ILLilWwC6sC+h+7a3TSh2Eqb5AngI5Cbtkq+/LuIBdTHAwIv0DEObrg2BPdwS7uCHI2RF+LnYIsjXDhEA7zAw3xqzQoZgdYoCOMIIdIU/6c6MIfBGDUeneA62htmiNskRtkAXqgwh0AnPKY8e+mk8n8+5sUKMPzSSATQk0xtQ4HzSPyEY9jcG6ojxMzR+Gisx4TM1NRlVWEir4O6/ITMSUzCRU8vdclRuPKbGeqPHjfvzMUEm4qwqwUp6+ymAa9hKOSVisDiD0BRACIuyRE2hPsHNQ9dx83V0QF+iPLIJcVmgQCghyI2LDUBQXjsLoUORHhmJkEsGO14RkCA32J9gR6CRJSpBSIEHOG5bmloiKilbhrr6eHvDn+ZMyCOLlk0LtrXVlCmwkG2YrwU7viVOqIdiJCHdtAne8BzZTLfIHGO+LzRxv4rKocQoN90qRgJwO7MoJdtLvJg3+dIBXOZotwY73UpUwRcomTOb99VdwV0OYk6QmFeNyCHkjlMRbIxLQE7jTSw92VQJ3EwuVqlQSlQKlqgnSl6QukkQlH+XU5HGENLYTRkmq+VE4dmAb7l0/hy0bliOTIJeeyvtu+jBkZacie3gGxhUXYnRoDCLe6oe43/RC9m/7YezbBpj0ZxPUvWWK5j+YEeYIbe9w+U0j1P/RCDXvGKHuXVPUv2OKWi5X/ckQU98zQW0PC9QNsUeLlSc6PMKwIjIN61ILsGnkOOypqsfe5mk4yPvc3pnTsKmxCusbpmDHrCacXL0YZzeuxtmd63Fg6TzsmduOjqoyDAv1Q7inCxIC/JHC31awjxc8vTxg60gjh0aCvSOvlcgUxKcWIS17AjJzS1E4uh7jKuZi5PiZGD6Gxv+E6Rg5cRYm1SzB+KolKC6di8ySFqQW1yI5sxzR8SUIiS5EdNII+IUkKW+JiZkFnysHcXjWHEzsYYhWE0/MzBmJDXM7UFdQgPpxY1FfUcbvt5TXSwXqaGxIZMKO9StxaNdWHNm9FacOduLkwf2EvUWIjsvi++SiZHwtWpsXory0kQZ/DUpKKlFQUIaMjPFsKzGyuB6FRaJGDB/VgJxRdcgvakJF+Uy0NDSre3NzfT2aG+vR1Fij2ramRswgPI4bO1JlmF62eAY2b1yAjWvmYvPqediyRjSfMLcA2zYuxPZN8wlv87Fr60J0bl9MLSHELcfencuxZxdbPjP3d67EQT5HD/N5emT/Wp3W4fihDTh2aB2OHZT+epw8shEnDrN/cBUBbgUl5YeWYMeGmdi5cRZhayXP4xqV3focoevMsa183Tbs272e77UV+/buxoH9e7B/3x4cPLgPRw4fxIljBDmBOSkKTnA6c5bgdO4kzp6n2F44fxoXqWnNdRjHe9fWtUtwYv9mnu+NuHJyM25f7FTlj+bPrsWZEwTFQ3vQ2tqIZcsXqZDLW9cv4saVs4S4c9goESgEodu3ripPnUDdbUpCNSUJ2ekTRzguBfqlFMgpXCbcXSTcXSDYCeDJnDspkSCApy+TcIVgt37tchQX5WPi2DEqFDOXz057XzeYSARDdDQi+KzzioxEQFwc7P38CV2Spt8Ef+g3GG980FfNcVJJUiQZhrMY+fYwcnSg7LnsBBMHLWHFUPH4EHYkLLOXoQlh0BmXL57DT99+jn/85SU/2254+vlynbGCov5m1uinjHULfDDEhHBHDTFVYWrW7n40aA1o3A6FpPCXwtxiUL89yBTv0BDuRYgZSLgRoJOMihIC2lsggHAnYyKBAD3w9WUr3hkN+GQ7SZSigZ5evXXqxfGehLoP2f9QXkvgsPfyR3BMPAIiomiYO6Anz8+HxlpGTCngLV7K3txWvDh95PNLn+s0mKQEWtR2Ai6EFJHq8/34+/6QUkCpA0spp9CPQCrv3fU66av9Stgrz9lgM/QkdIiHSZJsSAIVKXvwwUDCnaxT50U7N9JKqYNexhaEbsKViAAlrTo/OunP3WvxeHge5bVS+04+b0+ClcoGKi2XBaakPp4UXZdwWUlW895QM0IXx9nKXLT3hmpjah0lZSJU/T8CldTnkzlmMq9SFXZnX1/sXT/+jkquo829VCLsy/UgknVq3iX76v0FwnheZD/i8e3F4xvEz6mFngoQmuNPPE9yHalMqgOM8eZAI/xBMrqy/0eOS1ik2r/aRsuy+md5T+oP/Uzw2x4DEBqXgJr6chw8tBPl5WXo2X8grx1T9LGwVHP9zJxc4RlGOy09B/GEu/jMLFhJ8htHT5g6eBFyHVWo5Z8IdH/oKXUZDfHHPuzLMvX7vob4fT8p3yFZYHm8PJ43fhao+/ZRF9SJt04PdloY5mu4U2BHoHv+yRU8fnge3796iL9+8zG++PgCoe4UPrt/Gp8S6KT95O4pPLl7Eh/fOoFHN4/j4Y1j+Oi6hNbsVclVdm1agDWL2zBn+hRCnWa8NFaKkSL/VGvzR6Smk4QPqTCiqtE0XEU0QNivnlxIKByPk0d34OsvH+PzpzewZ+siQuAoTJmUz4eWFo4pRcRlDl0eAU5i/guo/NwU5Y0TqFMePPHkCcTpIE/vvcsRqKORKN46gTtR97BMvcR7Fx8TQgO8GOdO7MT1C/t+AXWi8yc2o5MPpo0rJDPmMuXBU5kx9xHo9mj16gToVMkCju3dPJcQNx/HOyXsUkobrMS101vYLsepfcsIdGtx5cQGXDu1CZ/cOYxb57bj9vnt+OT2YXz19DyuXzyElUuWYgaBa4Z4wMRTJ3Am3jid105gTebT6Vv9vLp/B3kiGdOv775dd6hTogGkvHw6oBPvn0gPdHrgk9IJAnJ6sBMJrAnYad7G7mDHllA3e5q2rEnAsK0L7GTSf+m4UYSoMV1gVzKiQGmcZKuUrJUFhDspSzCcD7BRRZgyYRyqCVflhLByglB9xSRMr6/CgpnNNHiWqxAwmdtz5uhuHNy9GasWzUEZQS09mWCfmqLCMfOyMgh2msdubPFIlIzW5tdNHFOsoE4KjGvZLjW402e71IOdgJse7KQvHrkuoOsm8chJLSo9xCnpliWFuUjSl9dVlaOxplK937D4aAVt3aGuO9xJ8hQl8dxR0aEazOnhTt+XUMxYyYopyVP40A328kSImwdCpJ6gqwMCbcwx1tea8GaC2aGEulBDzI0wxtxwI8wJZz/KGLOjDDHJuacCubZoATpLQpuNSpTSEGqlkqe8ljXBjvAnYZjslwVYY2pKDJY0NWHpnPlY3DEH02trUMbvUNJ015aVoXqiQFE15rS2YR6vySUzmtA6PBFV/oREgl1VIGGOUCdJW6qCzdWcvFrZr3jyBPjCHZAf5AA/d0d4erqqumuBXu6I8PdGTIAPEgJ9kRjsh6SQAKSEBCElLATJETxvIcEI5jkJ5PpAnh+BO/HWSV8KklvxBh4WxvNNuJOkLP6+vnBzc4UvDX6pO9hWNxmTSwqUN6u1plRlCBa1Sb9WlkvRRk2vKu0GfYS8aq0vGRAlDFNJQjTlHiqePF0YphaW+Vpd2+q8e/paeCIN7LSsmHqoE4+dZMYsJ9RNGZ/3L2Cnz64p2yq4E0+dgJ0AHmG1Wko3TGC/uzgu2RRFlQS/igny+fMxdkQG5s2sx5Vzh3Dr8gmsW7EAY0bmqQQVo0eJ+LseJzXGxqDAOxARb3yAtDd6o4Ca+MZA1L1hiJY3jND4R2PUvm+CRoJc8zvGqHufYNfLGE0DLTHdzBmzXf2wICwaq1MysKOwCAfGTcSJ2lqcbG3BfkLH2VXLcWnfTpzYtQVnt25F5/wOLJk8AevrKrBnZiOOL5qNq5tX4/7BXbh/ci92drRh4aSxOL11PXbymFvku6qpwhzus23CBKzi/WrtwvkYnp0FaxppZsb2sHf2R2DkMGTkjkbBiDLk501GZuZEpGSOJ7xWYNSEZoyZ1IricU3IHTEVSQSp6KSRiI4dgbjEUYhOLISHTzQGDbHBYCNzXmdWqCgehUkh4ajobYm2oW5ojE7FimltaBg5EjXjSlDDe2RtWSmvi3L1R9HI/CyOTUJ2ShIm8Z6VnJCAhIQUBAcnw9GjEK7+ZfAOqoJnUA37U+EUQAVW0+CfClvvSjj513KsnmqEY0AT7P0bYRvYCAf/GmQUTENTy2w0NxHkFMw1oIX9Zp5fmV89s41gN4aATphftbwd27Ysweb187GNMLdj/WKC1iJsJ9Tt2LxIAd3ubYshCdv2EeRE+3etxP7dq7Bvz0ocINAd0AHdUT5bj9HGEB0/uAEnCHPHZIw6Qcg7dXgjTh2R8TWEupU4fmAVjuxZik2rWgl2s3GKECg6e1Sb1nDuxA6cOrodB/ZswO4dG7F75xbs2qFpb+cOvv8uajf2SruP0HegE/sp8UIdIqAdpI4c2ov9e3by3jxZlQjZt13AcTvBbgOu87l+h2C3b/tSLOyox6XzR7m/HWhursfatStxQ+CNYHfzyjnC3TlsWLNcJT25c/u6ArvbNyi2Cs5Wr8C5Myc4dhHXLp/GtYuncYVwefn8Ce5Xk0DdpfOnugBP+lIqYdmSuQS7PD6vpFzUOGTmZ8POxxVm7s7wiY1BUFIiv+cAlbJeQiwHWFnjPUNTvEmw+12PfmoelWQ7NCLQGdjZEexE9pA5VZJRUJJPyDwy8VBJKKZ4XnoaGBHi/PHowR38/N3n+OdPX2LT+pWwdZbMjSYYwN+KbC/hcgJgPQ1MFaCJJ0XS+AuA/a7XILzVV1L3GysD+480uqWYuBjw79HQfp8QIElClAgJWquT9AU42Crw6L4sfRr3PQg8HwggcVy8N+8rLw73zfXvGrLlb0+KjEtCFgNrRzh4+KqaZYP5e3xv8FAa+Vrhc8nc+XbfoXiLECqSvgDpW32H6DSYEDFUJXx5V0ovqOyhktFTNJR9AuwgSurtDZKae/KZuX9K9ieAq4dcKWMg/XfYl/p/EqanwM7Unn2LroLufyYISMZQkYRnau9NwJIMogqSuJ79d+R8qiyilH5cQEkvgS62Ui5CSkloIKQludGXltAS22itJLxRheD5fpIMRzKWSqvKTVCqJh+l3lP6Am46sNMkfU3KgybeMt066Us5ACX2xZsmRdel/cBQ8+D1NLbR4JPth4R/ASfxWhpaOcHYhtewXFtyvfH1UlJDJCHA4hEWb7DM7+zBc9pTCr/r1n0wlADL95Dz24Pr5XqUYvmp2dmYNbsFRw7vQXRMLD4cOBR9zQnklra8hp1hTogLjB+GqNQcJOcVICwxCWYOLrB09oahjSuhWUJpzVXNwT8S5MQr96f+4imX88bvQmCS7/8uj0Xq3MnnU2D30zcPVQKVrgyZAneUwJ1eKiRTPHeEuy8+uYqnjy7i+68e4j9//hyvnt3A8wdnCHTUPYLd3TOEDYIdoe7h9WO4d+Uw7lw+iFuXDuLGhYO4fLqTN87NvJEtx4YVs1UmKEms0lxboqCtdgoNiQqKbd0UqSNDo6GcRkM5jQYaGOKVK5+Qi2Xzm1QGJfy//8AnDy5i3bIWTKsdjYWzpxIEx6C1YTLGjc6l8R2PfEKb1CsrzJf09KkoELjLSelqxYv32lNHwJNwTAV5And6EewIcgJ33T13osS4MIwqTOGDZJMCu6tnd+HKmR38rNtx6dQ2pWP7VmHz6pk4QLA7dWAtTvMhpHnstFp1AnSyfPnEFvYlI+YyXDi6Xs2bk3DLe5c6cfPsdlw+thZ3L+7A/St78ODaXnzx6BSe3jqEh9f24cuPT+MvL6/j4Z1z2Lpho4I5SVQiECZw1q6bLycSkOtob1dQpwc8PcDp13e97n9pBeokeYoGdFroph7g9BDXBXKS0VIgjX0JtdRDmh7qukOevEa9ntuqZRon7dx+FuFuVptWUkHz2rViRkujArsaCS0i1AnQjB81EhOKRihvnUDdeOkXDqcKMXZ4AZWPcSMKUTZ6FEpHFaNk+HCMyaNhmZ+PSUUjlSYQDqsmjqGBPQkLZzZg65pF2LdtHXZsXEm4K9IKYadLeG8ahudmqQLlMs9u3OgiLQRTB3Ua2EkI5muo08DudailHt708+b0ffHAdXnrBNy6qV5BHKXry9yZ7mAn75GaGEtgC+0CO730YZkK6n4Bdq+h7l89dhwLDEKEnx9CfbwRxodXiKsLAtwcFdgVe1sR3swxh0DXEWZAoDPA3Egqgv1IQ8yJNcP0JA+0xPuiNYpgFyTz6KzRQDWGWhDmBO401RHoZM6deOvq2a/0pxJC0DFVihPPVNlUZzY2EQrkvImHUtK0l6OJsCdhunNnzcKi2W1oGZWJCsLaVD8TgpwxavwlLJMwx/0KzNUQ7KqDzbT5exH2KAx2QIC7A7wIdTLHztfTjXJFgJcbgrw9EOzLzyw1nXx8EEZAC+G5CPL3Q4C/gJ2fpgAa7P4CeAHw9faBtaUVQkPCEB8bCz8CsYRsSlIVb+5/8sTRmM77VOUECVEsUNmB5XqbRqATtdWUKU2rpQTwFPhNpF6HZzYT1pQIai1KOmij9N687mqcQsBTnrvXgKdBntS006BO897pQzN5Lya8lZdkK7Cr471YgE7gro735NrJUjLh9bYa2FFsqwX2pC+QR2l93TLhTgEe+6KK8QXKY7dx1QLcvnIKV84expK50zFhzEiMl2RGbMexrZw0BlUlxUi1dEDiGz2R85teGPHmAEx6xwhVH5qjoZ812oydMN3OA3Nd/LAiKBKrE4Zhc1Y29o0owsGxJThePxWnmmpxdloTDlcT1kaNRmfJOOwsnYwNZeXYO28udtCA3rRuBQ7v3IYjG9di+6xW7J3ZjJOLZxPsZuHgghnYu2Amzm1dhVOrFmIRgfP8ljW4dagTR7cTAjbxNQvmY219vSoIfe/YIRzdug6z+N6Vk8swduxYxBCkPHiN+PgGIyExB1nZY5GWNYoi7I0sw8jRFRjONjd3HJKSChEXl4PoqEz4+MfA3MoF5jR4s1KyeB/KgKelNSKs7BH0PiH3QzO0DXFBQ2gClre0op7AVzl2DKaU8b5SNpHP10kEDL5HdhpyM9JhZ20Ldw8fvNdrMHoNphFuHgwzl2LY+FXB2rcGFt51MKNMfRpg5t8MM99amHhPhYUfx9k39ZW2HmZ+zTD3mwVL72aEJtdjwpQ21NQ1835UjwaCbh1VW12NxroaLleieEQ2oT0Ha1fOwc4tS7Ftw4Jumo8dmxaoJCe7ty3SvHQ7lmpQJx66XatwoHM19u9dhYOEusP/AnXrdZExHOM6kfRPHSLYHd7A9Wu43WqcFO8d4W77+pno3DKHwLVBlSo6c2SjArvzx7fjzLEdBMPN2LhmMea3T+P9pZX3oGmYN1uiRiQBWAPaqI6OaZg/fxbmz5uJBWwXLGCfWijLc6ZhWtNUrFg4k/vsVPs9weO5cWYb7l3eiz1bF2Pp/BZcv3wKO7dvQmNDDbZt26hCLgXsbl27gGuXTqt5dBfOHMfdO9dxk0B3h+vvyJy6c6ewae0qgtoZBXzXL59VHju9Ll8g4FECciI91EkpBenP6ZiuPHaTSsZiApWemwEbL2dY8t7nHx8Pz6gogru/CseUhA+DbWyVx+5NAslbvQaquUIiCTMcYmMDAxs7toQ5tmqOlkhCEgl1MrdNvEnvDRrC30AiHj+6hx9efabsuTmzp2OomYkGdsYEEnMb5RUSj1IfSgBKjP8/EXj+0HsQfttjIH7fawg1lJBHSaFyKUxOQ/hPfQkO/QRyBKKkILeAlAZVUsdNicD0Fvf1R4LQHwhCUgtPrzcFvAhJKuum7LO/Ef7Ivl5/4OuU90ZAhe/3HmGl91BT9Dcy4/HyvfsO4nEMUd6injT8h1hL5kYtEYiBrYQkilwIwi4wtHNFL37e3xNU/0D97sOBqhXv5ABznlNrB55PmS8mc8i4D97/ZA6hyuDJdrAFIZqSkMoBpjzH4kkTjxmhQMIvB5k7EO5sVR07AQ/x3Elhcpmf1VNamaNFQNCDikCSeD7FCySfT6BMQEpa5QHjesk+qomwKMuUfFblORPo0q2XVg9c4rFT4Ytspf+BocCIFd7nsYonrYdu7EOBLiNr1UpBbgEW6fci6MiyJA9RLZc/JLR+KOOUzEcT9ZYxfl7ZXpKPaOI4z4/Mf+tlaqeSjfTmPgaZOcDKyQv2rj5w8gyApZMHz5WNyjbZy4j75zbS9jG245i8xha92cq+P5TjkvXyflyW/cn5lutuKO/HhaNGYdWqJdi2dQOs7RwIkcboLfM1rexgYO8GKw8/RBDq4jIKkJxbAK+wcJjZ83fn7KXCa+Uz/4nnUrK+vinXGUFOai+K5Jx+wPfqYWijoE7AVZbfkBBMFYapgzs92Im+I9DJXDtppXD5t1/cIcTdxMtPr+Ozx5fxzYsH+L//fIWfv/kYL7j8CcHu6Z2z+PjWGTy4cZIi2N3m2INLePb0Bl58dhevvniIVy8e4sWnd/HJo+t4cOcCbyqHsHf3WqxeORNLF7dg/Zo52Mwb+8rlXF7UhnWr5mDXtlW8qa/Dlg1LuV0HFsxtwpaNS/D1i6f4j5++wUd8z7nTJ6OxYjgO7lqB5QtaeRMtpyFdRMM7SWmEKkCdiRECdwS6AsLc8LxUSgBP5uFpY3kK6rqBnfLkaXCnvHcCeMpzp3nvpC+ZM3PTo3Fg92oaJYcIsHtw8+Ie3L68T7W3Lu1VoHdg50Kc4gPl2ultKhPWDQLgzXM7cev8btzma0QPr/P1BLhLJzbi7qV9+OjaATy6fpCwfISwfEjnmTuEzx6cxLOPTuHVpxcU3H1EyPv6k/P42zd38Zigu2PLFsLUbOWx00OahEnqwUwkCVWkFbDrPv7rvpRK6O6VU2PUa7ATz9y/hlvq++J5a+8ObgJ0ap7cdMzpFo6pl7xGQSFfoyBOvHU6aXPtBOzYtjXrPHY1BKEyBXZlAnbFGtjJXDuBuwkEtfEjqEIRIa+A4wS8SUWEMErATpbHEf5E0i+RIucFuYTAbEKgJIkoxKQxI1TGyamTJ9IgItRlpiE/O72rQPnokdyHAjsJwyQ0jtPCMAXqBLRee+tee+i6S0Cu+xw68dIpcKOkcHBt5WvJv78CcdI2UI08LulLZjsJxZSQzIxhCQrOVMkDwtyvM2PGhBPY/v+AXSzH4wgmsSEcJ9hF+vkjnHAT7iFeO0KPuwuC7KwwwsMCs6MtMC/SiHBniHnhQzE/cgiXJSxzMObGWuLsgnrsbp2sYK0xVLxxVmwJd6HmHBOos1bSvHmWaqyBqiSEVcYHYHZ5CWY3VWF6YxVaCXkt/PwNPEdNPB/N7EtyiJapUwhCUzG3pQbTx+Zo9fD8jVAbYIQ6f81Tpzx2BLzaIBtMDTYl2PH9IuxQHOLIz+QAbzc3+BG+/Dw94EP56WrbBfr6IEg8lr5+CuqUCHXB/hyXUMwAgl6gP4KkpREkRcrtaNwEBgYT7OIIiR4qTNPDw4Nw54JJ44oxg/epKRMKVCjitDqBOk3TCXbTxVPHdkZ9GabXvW5lfVvNBEyrmchWAz1N45XaqscpTZN26ji0VpVoYr9FQjgJeCIN6sbyvFGVMudOm3vXHewUsE0uUmGYAnZdnjpKIK+uXMCvWNXB08COMEdJ0XWt5bJIQI/LeuhToKeDvKpJkqhFClwXYsPKhbh69ggunjqAtvopGM/fnPyOJo0fhYmEpyqCXfXI4Ujnw39ULzOUGjmgwT2I11oi1mTkYF/RaBweNxFHeU84N7MFx2srsYu/xX38fe0dU4zN2Vk4xN/GtsJCHBg/Dtv5258bHIlD1fU4Mn8BNvFeuXnBImxfvhLHdu7GucOHcV2gbOUS7JzehBPL5uDkqrk4vno+jq1eiCudG3BlyyosKx2DE2sX4dSmFTi7ezPOH9yLoxvXYcMsPsN4HKe3ruU67nPTchzYtBQHNq7AvrXLsbi1EcnhkXCiMeHk5AtnO094uAXAzy8CgUHRvJ6iEOAbzrEg2Dv4wMzcETa2ThiWlIT21gac3rcDa+fOQllyGkJo4Hq98SeM6mGIhgEOmBWbhkNr12DGxDJUjB6FCt57JDtmNc9FVelYFOZmISM1AwMHGeMPfx6ADwbZw9gxBqYuWbDyGQdr/3KCXQX75bDynsx+KTUJFh5jYe01Fg7+E2AfMAGOgaJJcAwqg0PgZDgFlsIvajyGZVdg1NgmlE6q43c3RmUMnlAyWh1HRWmJKiMgZQY2rV2g5sxtJ8wJ0G3fSBHqdkryk20CduKtW4q9O5d1gZ08awXsuodf6sFOwi/FOyfgpIc6kUQLnTxIcDsk3jsuH+Z3coQAyGfynq3zsH/HIpw+vFFtI4AnCdDOHN3CdhtOH93B41mJZYT6FUvasXr5XKxZMR+rls3DCilpsHwe1q9dohKXbd6wHFt4HWzhdy1ZLrexv53tvp1rcfrILvUH94UT2/g+6/j83648dhLFtGLRNNy+fg7btqxHfd1U7NmzQ4Vc3iTU3b5+Qc2X27huBS5dOI07t6/hFqHu7s3LuH/zksp2uWn9Kly9cp7jF3Hj6jlcv3RGee0E7K5c1OBOwjIvytw78eRxP1L/TkBxGq+lUUUFymM3cdw4pGalw9LDkd+nHyIJ/75xsXALC0XEsBQanxEwsnfEB0bGhKl++DPBSULKpCC3ZMrsZ2aOviaEBxMCDVspiyCZLSVkT81rUrXiTPHHXn1RMGIEPv1Y7Myn+I5wV11VgZ79++P9QUN5PRKWKPFgvT/EBD0oycL5JoHs970HK71JkBOIU94M6q0+7EuxckLe7z+k+JsQr97veg1W+n0fApt40AhpbylAI9gpDxJ/A4Q3Wa/Xb7nv3/U2UPo99/t77leFvklL/U7grp8WDvcHbvtn7uvDoWYEKn52AxPlURMvlwDGQAsnWLn5wNrNF1buIqnr5gNLN29YESgsKQFevTdPvHgCoxJWKclfpEC2uZMnWw81J22AOQGOkrlo/U2s0Z8AIOprbI2+RlbozfP84RAzvD/QVM2vG2ThyHFrtdyTUNBbl3hGJd6Q/hAN8vSgJdD1rgqZFG+UAITO8yXidl1gplsnr+nJ95H2Qx6DzInrxeNRMEZIEslcuT5m9qoV0JIC7WrunGxL2Ooj4wJLfI2aWyfr1Bw73TaUgieZc6eDM/0+5bXSlyQmfSWJie59VFITtuo45D1kPeGuj4S5cn99OW5i6wpnD3+4eQfAxcsfRgRnCf/tp/Zhj15s5b16mToQDAln4vkUkJMxXduD++op+5fPzPMs4O8SEIqJFRXo3L2FdngL+hoacXtCvxW/J1uCnZM7HP1DkJg1HMk5I5CQmQtHH19CnRvMHNz53dqjB/f19iDCtfyBoLyemufyPQFw5aHTvHQCumqZLcFOy4YpYPfjNx/9wmsnkrBM0Xcv72pg9/yWkmS9/OjWafz49RP844fPFOw9vncWnz64rKDtmy8f48dvn+HnH77AP//6Nf7jH9/iv/75A/7Pf/6I//Mff8F/s5Xl//rnX/DPf36Pn396he++e4Fvv/kCP/74SumHH75SYz/+5Uv8/a/f4B/Uzz++4Pjn+P67Z9Rn+MffvsF//v07fP/lxzh5YDPmtFWgtW4CZjZX0NgvxdQpYwhrBLK0eBRkpShv3XA1n07CMMU7JyCnk4RlUgJuWmKVZA3g0hNeS4Vfvp5fJ61ISiFkDgvH1vXz8fHd03h46xge3T6GJ/dO6nQKH98+igvHNxLotuLxzcN4IutvHycMH8cnd0/iU24j8xS/eHQej28fwQ0C39O72tjzj87g5cfnKELzlT344qPT+PLxBXz15AK+e34V3zy7RCDcj2+fX8I/f3iAZ0+u8yG0lRfTTMyQhCS6UEzJdKkHOT24zemYoyBN9cWL182DJ3oNea/DMjWokzDMf51Tpwc6BXUqOcprz5x45bq8bYQz8cJ1KMD7pedOPHUa2OkhkPsQb13rLzNozp7WosCuiYa8eOzEM1ZKuJswqggTikcoT52EXE6SZQVxAniFCt6k1SQgl0flY4J499SYQJ7AXT7GcJ1odGEeRuZn8xrSsmAK0OX8G7ArUVkxpbCtNt9PpAHdBLaS8fJ11ku9d07UHej0UCdAp82ho2iMqgx2lZKq/LWkBpXKckewE+iUxCkigbu8zBQC2/8OdjK/TsBOhWVKghQd2OklsBfHcZGAXUxQsAZ2BJwI8dhJzSwCSrCDLQrczTFLwC7KSEHdgoghWBw9FIuiDTA/YihmR1rgwsrZOL9xERrDbdEaZkOYslFg10jQapCWY02htgroFNwFWaCB6+pDLFAV7ojmrAg0FcajPj8WdbmxaCxIQGM+l3Pj2CZyOREN+TKWiLbidLTlRqM6zBZVAcaoDTRBvSROCbTEVMm2GWSrwK4qhGAnnsEIW5SEOCHczQm+rm7wd3OHvyeBzssLfiKCXbCfN2HOhxJvnQ9CCXR6KbCjESRgFyxwR0mxckc7Bxrp/kiMTyAoeiKQ20m2TFcXRxWKNrOpEpUTR6pQzOn1kwlummZQM2ulxudEAh8Bj1A3TSTrZTupHSaSvhoXj57m7ZvB/sx6SlpqBkFwhtQCqyMYclx5BgUgOdbK/bfWEgprNOATqPsXuCPACdR1BzsFdRVF3E4DOgE7AcN6SchCWJS2rkKbuyf7EylI5LZ1hD6Zxyf9Gh3wTS7JQxuP71DnFkLdQRrfuwmAJRg/WsBOCv1LiPMIlI/nazIyUekZhE2FY3G4tgHHW5pxqq0RN1ctxJmGauwZXYyTbG8v6kAnYXDFsETsHDsK23LysDgyBhdmzcSyjCx0Vk7FpRXLsYf3sQMrVvJ4y5FJI3bpvAU4vecgrhw6jqvHjuP+6ZM4umoptkxvwKl1i3Bt7wbcOrQV947uxqOzB3D3wFYsLx2NzoXTcXHXWpzr3EQYPIhLh/bi8PaN2LZqCTbT+G+fPB4zxhRgwYThWDqhCFsqJmFHdSVac3MRausITxp2sTT6JuaPREnBCOSlZyArlfcYHmtSdCKMDMx4XQVh1dIFOLVvO26e3Iv75/bhyLqlWDm+DEl9jeH9m3cw/L0hqO1jjRVpw/HZmTNYUVOHqlFS8oD3FlH5RFRMHAupVxcdFYveNE4/HGQDc+domLtmEexGwNq7BDaEOxu2tt5j4OA1Co6e+XBwz4SdSzLcfTPhH5oH/7BcBEbkam14PgKjchEQVYig6FGISpiMvIKZqKyaj9bWFkxvruH9u473/HpVgH7x3BaVmVg8dDsE6BTUzcOOLQuwa6uEYIqnTptT9wuok/l0nWtwaA9FsPt1CKaCO2m7QZ146wTsThCmBOoE6ESnj4qHbi3Bbj4O7FyiPHXisZNwzNOEO5lnd+H4Do5v4z62qvmfJ4/sxKmjO/na3ThzrBPnTuyh9iqdP7UXF07t03R6Hy6d2a90+dxBXD7L9sw+XDnTSYDcQK3D7fM7cfvCbpXZc/3KDty5eYFwuAoN9TU4eHhfF9jdJbxJmYLNXCdFyQXs7hDqFNjduoLjR/Zx3Rpclzl3kmzlylkFdnq4+yXYHSfYHefyKbWvMyePoKG2EqOLJXmKhGJOwLDMVFi6O8IlNAgx2VkEuyh48HkRmZqq6nIJ2L1PQ/V3hLP3CV+mji407I3xzoBB+PPAIfhTf0JXv4EEn0F4u/8QFU4o3jEVbijtIILRuz0wpbKSNuPH+OHVJ/ji2UOMHJGPNz/4AH/qOwDvcbv3CXXvScieeNf6DVHz7N4jLEkopRjR/WhU9xfR+O4nRjah451+hDQFZVQfgl0fAh2h7Q8CgDrvkwoZpN6iwSwhbRLq9/ZAE0KfzFci9HFc+mqZffFcaRIPnbZe6/M1fD+ZWyWFwCWMT2qrSSifhDWqOWFDaIiLN0qAlpKELx/w+LtCP4eYdul9fjaRZLKUVkJPJWtnPzV3jsBkbMVxCZE04r4lRFLOh1YbUM6T7KMnP0sPWR5gyPNngn6EIfHYCeC9N8CUIM7tebzv89gku6h48JTnjkCowI5woHnEKEKaQJnASk+BNraqz3GBJYE4vUdMgy+Z60dwogS+JGPk6/5r4BKwkiQoat4hpYcu2V6BHLfRYFADMvHAyZge0F6vt9btR9tWieO9eK5kDqO0H/KcyTzIXl3vRfCVZDn8jmT+oK2rNzx8guDtHwxHdy8M4nqZa6ngkcej5g2K91Okwm61eohSX7GXoczPM+F1Z4JeVJ8hxgRnI3xARSanomlaK47yWVaQl4kP+vfn+5qhn4UVhhDsTAhwfhHRSMsbgeTMfIQnDiPsu8PGzRMmdm7czoHfh6W6zlTYJb8n8dLp4VoBuHxfuu9CwTW/mzf+9s3Hap6czLP7kXD3l68F7F7Pt/vLVwS7r+7pwO62Csf89oubeEmouHf1KH+Qt/DX7z/F968e4buvHuEfBK//IsT99z+/w//85w/4v//1I1tC3D++J+B9g/+g/osgJssCdv9NyPs/ss1//4z/+99/x//9P3/H/9NJ+v/3v//G/s/4n//6Af/5z28JiF/jv/7zW77mO4rL//E1/vH3V/hvvuffvv0cx/ZtQ10ljZOp49HaWK4SqORnSwhlPPJp5BZkE+50YCceOS3bpcyje50cRUodaHXutHBLfRZMKXWQPkxq28W9XtYpNSkKKQnBKjz08ydX8OzhOVX+4XOep5dPL+HlJ5fw1VPenC914u7lXXhBQHv5WEDtAl48uchtLlNX8OUnV/DVp1fwOSHu9uW9eE6Afiljn1zGN58R4D67gkc3DvH159Tyt8+u4i8vbuBH6uGN/YS8S/jvv36s5hzuUGA3A21tzZDkKQrsVGISLcxSrw5KxvQwp/fuyVhXO3sW5s4h8LXLfsQ793rOnICj3jMnWS9VHTtZR+mTnAiwdbXcVkGZzgMncKcg7/8L7HQQqAc7qXU3s02KnjerUMwWPgT1YCcaR6grzMrA8Mx0FOdlY4wuicqE4pEolTo91CSZC6fgj+MSQsltpJ0wkmM66Bs3nOPDtTBOmaM3Kl8KnWehMDdTAV0uwa5AsmLyPbRQTIKd/Cs9RgM78dTpvXX/rjZdd6j7d2An4ZUK7n4FdgJz/w7slBdPB3ZNtVUYweOU5Cl6qOsOdt3n2P2vYEf9Guyi/AMQocDOG6Hubgj0cEWIkz3yXMwwM8qCEGeEhZFDsTBiMI1oHdxFGmBGuCmOLmrDuc1L0UDYaouwQ12kLZrC7Ah3Vgrsmgh8AnfipauXOXaSYCXYlLBnxjFLSLHyeq6vD5U+4U8UToVZKTir5bi0UruumvutoeoCCXPBJqgN5r4kFDPIjOvMusBuKvct6xrCbTAh1AkRMqdE57ETsPOX8ElvDwT6CtgJ1Pkh9BfyJ9gJyGlgJ1CnFBSAwABfODlIaKcPkhIS4e/tpWDP29sbzjxnJaMKFNhJDTqpOTe9vhwzdJrZUEE4K1cFv3NTY2jkxyM3PQH5vF8VZA7jtZ2MAt6/hmcmYQTvZyN5byvKSaOkLl0axg7PVCopzOK1LwXNs3m952LiKC0DZRkBo5SaNIZjfA/JVikQJglYGir0YZka1IkqJ+QpCdQJjCnAKyfgdQvFVK+poKboJBk3dWDXKMDHZYG/JkncInOnBfg4Ll49SR6zdG4bNq1ZhMN7tmDPtrU8Ljm+ESgj1EltyfE8Xjnuqqg4zIpOwsWVy3GX2x5srMI2bntj4QxsH56FLckEuexM7MrPwZqUROznb+3a6sXYN2UKFqdk4NratdgwsRx758zD0S2b0V5fj4yEJNhL+unBBvxdVdOQP4Lzx47gyrGjuHf6BC7s3IQts5qwe8E0HFu3EOe30cDevQnXaOw/PLIL66eWYuOMelzt3Eiw24ybp47ytYdwev8eHOvchR1rV6Gjthqjo8JQGuqLxvgITI8LR1tkIBoiAjHa0xXFnh6ojo/HoflzcEWSmezYiNO7t+Ds3u24RCO/hveS0uJ8XD7cifuE37vHO3H79G6c2LYSGyqmIGuoFTzeeBv57wxCSz8HLItMwxFCanN2Pip5L6uexPuNlFhhO2H0SKQkJsDXJwADh1jBzi0Cdp6pMLTNhLF9MSzdRsPGawxsfcbCVrxz3kVw8SmAq08WXLzS4BOYhWACXXBEFkLCsxEUxmW2wWz9Qwl6EUUIjalAekY7KioWY9myZQSXuQpe1q9sx/rls7FpdTuBRurMzcWO9XOxXUoWqEQpC1+DnWS7VHPrlhLqlhPqVuDgnpWEurWEOkmQ8q9z67rgTsb3rekCu+MH2B5cQ7Bbp+banTxEuCK8CcTt2boAB3dpYCfligT2ZPzcsS28DrbizOEtBDG2BLpzx3bh/PHduHCiU+niyT06deLSqU5cPr1HTTkRXTm7V+nymb24xOWLulq3x/ev4v7W4s6FnSpqZ/Oa2fzsiwll57BuzXI0NtXi+PHDuKPA7iLu3bqM08cPYPuWdVoIpg7s7hDiHty+iiMHOrFj60auu6zA7sZlDewE6vQSuNPm2WlgJ1478didOHoAlXz+jB1diIljCXbjJyIxNZlgJxkxQxCTkw2fmEh4RUYgfNgwuAQEQIqOv2coHq8B6G1kDnMnN4INjc2h4mWTuWIG+DPh7Z3BNHKHGhNQtMyWvQylnpw5jWJzvNOnP+bOm4eXn32M718+wUd3ryApKR5/7t0HHwweSkCR+WGSBIUgJJDUX5tT9rbyykmopRH7mpdO5iCpZUkHT71FCci9DqkUr5wGWvo5XwJ2KsGGTgJ2En6oEmJwWYVYckyBoG5cvZ59lZxDt9073JfApSR0sXTxhNR4+5DHLHOj3iXISZZEmYf3ziACIIFLwR73oeapCcTxM74n3jWZw0fYk1bm9AlIyDy/9w1NuCznTweC3Kds9x77IukLNAps6CXzB9/je/UkVA7ksQ0SrxPvDwJ2og8Hczsek4CjSixDyFEAxFYPRQJDXdKtk1ayUGrQpJe2fW8BIN3rJUmMPlulBl0CStp2PUXivTURaftX24oXTWQu8EZolHVqO62VhDsqI6Y5IVDtV0tyI+G6kuRFwnxVshczqd8nZSIkIyn3K6GPUqpCJylpMcBSK2cgEO4TFI7QiBhERMbAwcUD/XjuxOspIcAyj1P2N4gyMLOEiZUVLG1sYWfvAEcnJzg7O8KFz3IXZwc4O9rxeW8Le1tbODm7oqAgH4vmz8ZhPjtC/d3Rs38fSG3DQaZmMOT7m3IfodGxSErLVNlU3fylzIEUJneFgY0rP4OjAje53mQeo5onKGGzEvqpoNqG51IgVufJZCseyjf+/u1j/O27xyoz5k/fPuzSz998hJ++ecBW04+vBPLuUXfx01d38MPz64SLS/juxX2tXMIPn+HvPzwjXD3j6z7FX149wbcvH+GbLz7GV88e4PnHt/GYP9pHty/i8b0rePrgOp5+dA2fPrqBzx7fwmcf38Dzp7comcN3R3n9PueytC+f3Wf/tgrdfPqQr3l8nbqGz55cx7NP+fqn1/H5J7dVYcufv3mO59zfR3cv4sEt3rAO7UBj9STkpMWpMgf5yiuXDKljlyWioSTK7tbPIARmpMaxZb/bPDq90qnUlFikCvAJ1LFNSY5Gclww2upLlUfzm+c38IoQ9urZNYLwDXz3xXX88OIantw5jAfX9+HrZ5fwzbPLbK/g6+dX+Zrr+ObzW6oY/Ncv7uHL57fx6C7B8JPrHLvL9Xfwiuu/f3FHhbxK/cBvX97CDy9v46dXd/H3bx/g6d2jBMAL+K+fn+Dl87u8yW/GtLZpao6dgN0MQt5MgSaVIfO1N657aKUabyfg6SBPYE/VwePrBNZEes+c1mpAJxKgmz6tVbX6ZZlTJ2D2a3VIq/PA6aFN1KGDOzUXTxeiqZ9fJ1Kv4bLMs5OsapKWe3pzgwI7yfJWLklKxkso5ggawKlITyCYx/G7iotR/dyUZBrCBDHC2MicLIwmjAncTSTwTSwaoebbTSouYlvEtpiwp4c7AlthAcYU5BHusjFSwC5LAzu9x664MA9jBBAJdhPHaklcXnvstKLjAnS/Bjs91Elh8dopUrpAF2qpQjAF7HQitEma8gYlgp2IAKeBHVUtQFeuoE7UUk8jUtWyE7DT5tV1h7tfJE+RfrdQTD3UCczFhYUjIZwwKHAn8+z4UA/39UaEpxdCCHbB7gQ73twyXS0wPdoGC6KNsSBqCGFOwG4gFkexJdy1hQzF/jk1uE1jrDXWRZU8aKTaCF8toeKpI9gR2hrDJDRTQjAlFFPm2kkSFYJeCKEvWCTFzinVynaEMsJavZRPCDCl2JeWQFcfSCjkujo1j86CYwKL5gQ5LfxSipjL/gUkmwiaZRGuiPRyhjehztfDHX5ehDsfDwV2QQQ78dSF+kv4pUiALoBtANtABAcI0OnALkjntfP35c3eEW5uHhimwM5ThWv6+PjAkQ+AMTTSZ7dUqRpy5QSrGYS5GQ0a1M1qnILZhD6BNlc7C7jY28DFwQ6ulJudHVxsreFkbQEHKzM4WJipvow5WJrBztIUzvbW3NYWbrK9g416nTsfPB5OdvB0IWxSHs7St+dndUZyTCjKxuareXjNlRKSKWAmYFfMthhVEwlUE/O7QE8vWSfQVkUwS40LQXyEP5JigjEsPgwpVKooIRzpiRHI5H0yh/dWgdQC3nMFSodn8zeZlcjfYjoWtTdj2bxpNNi3YPmSDuQSXEfkZaKoIAeFuRkoyE0jDOdjUkgkGoMicHTRHFzfvwk7CaKbs1NxZWYD1hFw948owJ5cAbwkbORvfhN/B4fnzMCexgYsGTkal7dux7ElK7F57gKV0MSR8G1oaAwDAxMYDjFETnIaH8Y7cPHoIVw5cQS3pcgzYW1Vy1SsbJiMTdOmYs/8FhxYMhMn1izAQx7vzoYqrKwpxaWd63D54E7cp1F9i0B48eBBdK7fwPvJKCzi/XRBYz2KwwJR4OWIKRHeaIn1xqwEb8xNDcSirAh0ZITjSHst7u1dj5v7NuHmoa24xufYLULclYNbcXTzcpzZtppguQaXCZGXj2zDid2rsb66CiMtnBTYZb7dH7MHumKGrT/KAsKQ5+mDspwcVI3jvYgaP7oYxbyXJcXH0TDxhImpM1y942HtkoIhlhk0Lopo1I+HlddEWHpMgLXHeNh7j4WL/xh4BBTBN3g4IW44ImJHIDymAJFxwxEZW4goKjpmBKJiihEWXYzQ2DKkZXdgwoT5WLxgKTavnqtq0al6dKuksLiuiPjaOdhOwHsNdgu6QjA7RVJ/Tgd24rE7uGeVzlsnUPe/gJ0sc/yXXjuBOgLbYS2JihZySXg+vP4XYKeFY2pgJ541qU17mjp7dCuBbgfOn9Dp+E5qFy6e2K1KHV0+tVsn6e/CFV17ibqotJNgJ6/bqubcC9iJx06iczasnIm9O1cT4s5i5fKFfJY24eyZE2ouncyZU165w3uxe8cmAt0Vgt1Vtpdw9yZtHfYP7NmOPbu34jbX3e6WbOUX4ZgXTv7CcyeQd+PqeVUiobx0HErUH5IlKJ04EXHDEpTHzjOKzwY+K31io+AVFQH/2FheDx4YpIxmCwykgSoFyE0cpfCzLQar+mzWbGWOnaTHl+LU9uxLEhVJGGEHQylEbSW1xMyxiTD65bNHtCWf4OLZowgMDkQPyRwoMDhEwIQQQjjpLR4vLr/TTxKEaKGPEob5poRFSitz4Dj+NmFMy4YoyTskkYrAmTH+RICSuUrimVOJOBSYaXOV1BjBSto/DSbIyXrpC8DxdRrM8b25jZozJuvZl8Qesl5KMEjonIOnP+w8fWHAzydZHt8nOL1LaHqXoCV6n5AmWSDfl2QsVA8BMK7vQRhSqfgF0rhe+gI+KkW/Mbc1NlMhrZKtUj+uErqodRRf01OtEy+SZLcUuNM8gb0IleKtk8QpUuZAknqIp663kcCPgABBRzxYbD9kq7xZqiVISauyd1pqY9LndgJeUhRdauj1ZyuJQPQawO98kMy1tHPCIPa1kg32XYXTB0gpB44NsOU4IWaIvSMM7KTwt53yfon3972BBspjZuzoDgt3b1h4eMFcaiL6+nHZC4b2zrDx8oO9XwAc+ex1DQqFO20T96BgeASHKo+yJ20WqbnoTjvGLZTr2HpwTOaI+kRFwTc2hq8LQkgM7fjMHOTk5iM7MwtOvI6teGyu/B49fP3hSQVJ4ji+Lj4mEilxkchIjEFBWhKKs9Mwms+dUZkpqh3DZ3VJZiLGZKSgZES+svW2rlmC/WuXoCgpEsPCA5ERG4nc2GgUJMRiOH9jlWNGoq5kDCpGFiE3KQkRtCGcCIxSAkO8l+KxkzmKUl5BJWcxJNCaaB5PzRvJ74Pg3offrwozNRew+/4j/PXb+/j523uEIrbf3FH66evbbG8R+u7j798/Yl8HeQJ2XxLsviA8XTuCq7yJ3b5wCHcvHVXttdN7cf7IDpzctwVHd2/Age1rsXframot9mxeg50bVvAmvgTb1izG1tWLutpNq+Zjw6q52LhqHvvzeDIWYvvaRdi5fgl2bVqOXVtW8Ca/Evt3rcOB3euxb+ca9tdq/9p1rsHRvVJzZjtuXCA43Tit5vW9ICR+8/w+zh3bjbEjM5CSFIZhieFIopGRTCXR4BhGY2NYUoRaTuZyQmwIFaqSoSTFc5u4cNWXWnWyLMXI47k+jtvFxoQgJjoYkZGBiKIiQjwxqmAYPnlwnuf0I8LcDULddQInAezLWxy7hy+enMfHd05w/JYC5Z94zr/78ga+f3UP33z5EC8+f4SXLz/Fyy8/w/MvnuD55x/jyy+f4suXT/HVl0/wzatP8OWLR3jx/AG+++Zj/OW7J/jph0/x0/dPCYHXVDmKf/71c3z77afYs2cb2ghCba1tkMLhUnxcoE7vmVPhmTqYk7GZBLyZs2aq0My5c+ZqUKfbTtWnm6XBnB7s9FLLujEBO70E7GbqPHYiAbIur5xAmw7U9Org8lwJFdVB3Bwes4wpyfFzmy6403nuZnNc4K61rhp1FWWYXDKaxql444pQlJtNgMvGKP5gx+TnY1ReDoZnpCEnJQmZiQR0GjUZiXHISibY8weWm0ojMyMVRVmZKgRz4kgCH2FvwshCpXGSgGWElE3Iw8i8bBTkZEASp0gdu0K+VzHHxxYV0mgq+hewmzxhtII7gTmBOpHeQ6dvG6pKtTlyBDeRNn/utWoJbXpvnEjG6qunKLiTsEu99Oub66aqxBPxfDBrcPfvPXb6kgf6eXZ6xRHqVNIUbhfHG2I821jeNKMDAxDh74Nwb4KOhyvC3FwR6uqMRBdztEbbYWGsIRZGDsJi8dhFsCXkLYkZghlhg7ByXAJOdlRhTgoN2ghzAp0lpofZYhpBrlmnljBNTVzXFGpB0NN580JtCXISummhxpuDLdTrBfKaCGuiRgJdIwGvkUDXIH0CXSPBr1FCOwl6tYEWFEGO62tDzFBFoKzmPgUiGwh2FZEuiPV2go+nG6HODf5UgLc7gnw8VeIUgbowAp147aQNJ8yJ1y5MxH4Yz00owS2EN+dQAT1u7+LEh4SrK9KGJSPA1xMBPHc+Pt5wdLTBmKJctLdOhRQMl2LgAnbKU6cDuw5CX1FuKqzNjWFlbgEbC2vYWljC1sycYxavxWUrGkm2FlYwNTSEocEgWBL2rC0t+RpLgp4V19nAyswKltzegtubm5pRpqq1t7VDRHgIxo7Oh5Saaa0co4CtToVkSrbYYkydJGBXoPrdJXDXPLUEFeNHEh6tYGI0FGYm3K+5JczM+B7mpmw1WfCYNJnD0tICVpbmPBYTeLk5q2u1ctJorFo0C/v3bMLWzatQXVWGirKJqCidwN9EBVqa6jBv3ixMze85Yg4AAP/0SURBVMxGY2Qstkwpw+09G9A5eSw28mF6oHwiNo8swNrMVKzl8jH+Zk40VmMlxzbVV+PU6uXYOmsW9ixfjg3zF2LNggWEzWQMHjQYxsbmMKUxYUbDxcPZDRuWLsN1gtnJfTuxfvEcVBYXYCrhclHpGKyrGo/dbZU41N6IM/Nm4MZiPrsmjMJyrju6fjna+Z7b1qzEuUP7cfXEUWxavgzeLi4ICgjAtOYmLG+fgQkCrSEuaEoNwKqxMYTTROytTuZnSsKRORW4vnUpru1YhSvUhR3rcG3/Ftw9tgPX9m3ERT7/LvP5d+Mgx0514taZTmxpa0Kpiw883/gTkv44GNMJdosdglEfFINxNBgmFuSrrJnjaECMKCzA8JxsxNDAMTdz5LXiCVevOJg5JmOodTbMJBTTpxi2lHtQCcGtHFFxk5AwrAzD0kuRnlmC7JwS5OVPQF7BeOTmj0V+fgmGDx+PouIyDM8fh5iYbITHj0HmiHaML52PhXMWYctaDey2rp5DdRDs5igpr93aDuW12yUFxtXcukW/mFsnnjoJxZRWwi9F3efW6SVlDURHDxDmuKxPnqIPxRQv3SkFahsVxJ09uhFS3mD35rk43EloPrJJqSsc87AkXNmAc4S6C8e2EeII/F3aTqDbqaBO2iund+MqvwtpRQrqOH7x5HZcPs3tTu2gduLCia04vn8132cD7l7sVPPt1y2bwc+zhdB1AksWdGB+xwxcvnQW9+5cw61r5/ER4e3w/l3Y17kN99i/e+uSCtu8d+sCPrpzledmMw7t30HgI9jdINhdP09IPK+SqOg9dgJ3ynPHVqDuCvvXr1zg722HKkw/js8tVX91QgmikmJpTDvCOyZKhWJ6sXUNp5HMZ4OqUedImHN2hhnvbcY0RA0dHdWYtEZOUvLABSYurjBydoWhkwuGOjhjKI1mY/4OTKkhdrawcLXHwSN78OXzh/jmi8c4uG8XXD3c0GvQEPSnkd+XcCJepR40bHsSovpINspBEgIpiSS0pCdvDTTCHyXzJIHgj4Svtwktbw82p6QlkPG1orf52ne4z3cIO+8M1cBNzVWiwfznoRwjiL3LbaQvrQDWe5RkvvyzbC/jujGphaaHs3c4LnPdPPxCEBRKYCBUDOX99ANjQilhTMDsPULRu1IegZKSBT14X/7QXECJ0nm/epoSyMw4Lq2sE3G5F++j0qryBrz/S+08/TpVR0/JEn25T/FOSaIVKaotc/NUUXYC3CBzR5U45QOen3cHGSkw7ENw6E/g6ifARUkr7zGYkGXI72wIvy9pjZxcYerqQcgXuPKCiZsnLDy9YO3rCzvez0SOwcFwJji5hBGweE/xjIuFV1wcXGlvONO2cKGd4cTWMSJMtc5cdonmuqgI2PI56kN7JJlQlVNYhPC4BDgT2gbxPDj6+COG9/q4nFwk5uUjg/euqJRU+IRHISWvAOkjRyKVdlnmqFHIGz0G+VQBlcvljKIipAwvQArveykFeUgrHI70whFIKxiOzOIiJOXnwI/PvGzabtUVFaguK1VTdhIjQ5GRHItC2nZiE6bG0PYnkA0LC0BKRACSQ7yRFuaH3Mgg5HI5O9QX2VwuiAnCmLgQVCRFoSYvHQ1lY2mbTcTBbWtxeuV87KiaiAP1U3CqtR6XZ7fhOp9jNxa149ayDjxYsRB3lizExXntODK9FRU8F0MtrfE+rx3lveU110P9sSFzN/k9G0vYqiTj4W/QwR1DrPj9Euz6mTmgj4Uj3vjPb+/iH1/fwt9f3dDpOv721TX8/avr+MuLy/ji8Tk8//gCPn14Xknmij24cRQPbp4kwFzCo9vn8fj2JXxy/xqe3ruCj29dxL2rZ3Dz4knc5A1K2luXznCM49cu4u7Vs2rsxoXjuH7uKK5RV84c5s3uAC6c3EftJYh14tyR3TjP9sKxPTh/fC9vhHt5c9zHGym3oS6d2q90UWLaj0s4hGwnYRCSpOQArp49yHY/90/YPH8YG1bOIxzUEApqMXtaPdsazGqpxsyWqZjZPBVt9RVoa5hCiaejHM21kqWzTHn75Mupp+oqJeW81MoTo7wEVeXihRlNI50qHYWKCSNQQyPoxP71+P7FbeXd/IH6UcJbXz3CNy/u4/njq/js0RV17n746mOex1P46dvHePXiAT55fBdfvfycIPcFXnz5Al98+RKff/k5PvviMzwTfU7Y+/xTfPHiGaHvE3z+xaf48tXn+OLlM3z27DHXPcGz54/x5Vef4tPnj3DoyEFCVwdam1swQyBoBoFppoRRipdOAI2gR7VTUpRcZbUknMn6dho/7YSsDoJfhwrfJMSpouPcXic91MnrZb+yf/G0iQToZhDupFUetm6AJ145lRFTB2rdpWCOmsvjk3YOxwTsVIIVtnoIVF48AUT5PATItvoaGpk0AiVRybgxBLuRBLhkpPIGkx6fgIyERGRxOS89DYV8SI3MyyWgEfb4oy/KzVEevAJCXS6hLzspEZkJCUrZyYnIGZbEH/gwjOQNoETgrngERhXmqxBMgbuCnCzlsRtVqIGdeOy0jJiSOGWMCsWcPGFMF9jppQc6KS6uT5AiSVDqKwls/040bPXQppce+qSvQZ0GdtIXj51AZWJMJOHsXzNjdnnsfgV0eqkQTP2ywF0YJUlVCCwRft6IINiFEnzCxGPHB3WskymaomyxmGC3OGoQlkYOxrJIQh0Bb1nMUCyOM8bsCAtMD7HFgkRXzIyyJJgRzsJtKWvCnDVa2baJF4+SfnOYwJ1Igz7pN1Mt4rGTsRBzpSYJ16Qag8RDp+sL4AVRhDvx6DWIp07BnTnquFwZbImRHkYo8jJGBeGuOsoRU6JdkODrDG8Cq5+nJE8RsPMg2EkYps5jpyAugFBH8aGkAE9aQp0ohGAnUKfEZXcXJzi7OCON118QwU5CNv24Hwd7GxQNz8KctmpVjLysJI9gNxntTZUEu3KCXTnmct3YwizYW5nBhg9uexs72FvbwJ59Oyvrf5GEEpoaGsFg6GDYWFmpxC02ltyeD207S1vYUtZWdgQ+W1jRSLDkg1xAz87OHmFhwRhdnItGlWSlRNW4k3lyGtiNQnXpcOWxE5hTde90UNcwpQhN1eMwZUIx3JxsYGw4FCYEO2MaNdKamJgQmoyVXvdNYMTWkBA6dPAgODvYqoQaOekJGJ6VhMVz22isXsaF00donO/Gvp2bcXjvDpw+sh97N29EaVoaRnv7op2/vzs71mJX+ThsLMhG56RxuNIxE501FdhcXYbjSzpwZvVSHF2yAMfXrcbRjeuxef48rJszF1uXLcOeDRswn/ckJ1sHDB3K82ZigSF8mA41MOLvsxyrFy1Qf+pE8Dt1s7ZCjLs7hocEY1RIAMaFB6E0KhTlfPBXRYahIzMDa6ZMxlzei3x47UTQyBk/mrC3aCFmtLTAnobsQPmshMYppeXYuHQJGkp4L4nxRm12AOZPjMHqymSsqUjHjrZSXNi0FOe3rMCJdYtwbO1CnN6+GpcPbMEVAt5FwuyFzvU4S8A7vWs1TlBrGupQFxIDz9+8jejfD0AbwW6dRzQ64lLRWFiI0vx8lBaORDHbPEJdXkY6QoOCCbUWhG8POHnEwtguCcYOebB0y4eVayysnWnIe8UgPDwd4WEpiIxIQmRUIpfjEBYai5DgaAQFRcI/IAyBgeEICo5EcGgifH2jYGnjBWffZOSPmYXS8rmYO3suNktitNWzsWVNu/LWiadOtFUPdRvno1Og7ldg9y/eOh3Y6aFOtcpTp4Fcd5jrDnV6sBNwOyvFxyVBig7sOrfMZbtWjQv0CdDJeq3dSBtju4I5vTdOLw3i9O1rb51Ig76dCuqktu2VM9yOOn98i/IIXjy5Bfev0GYh2K1ZOh2nju1WIZLz50jiuHmqht1dKWtw7UKXV+4Q4e4+Ye8e7a57tLfuEu4eEOb27NiE40f24t5dCdGUeXaEO4KdeO0kLFMfmintNbZXLxH0CI7Xr5zHjq0bVObZCSWSoEgDu/C4SFgQ7PziY1Qopnt0BBxCAuEYFARzTw+YurvBzMMdJq5uMHJxh4EAnAv7ru4UwY9QJxoq4vIgwt0Qwp4h1xvweTHIxhqeIX44y8/75bOH+OrZI2zasBqWttboM8SAxqsp+or3ScL/DC0UpMiylDr4E2HuT+KFo/4sQEb4etfAFH8WeBNPmgp/1EMYjWPu430TS/Qg7HxAKPvAWAMuCe+TkEEBLpF4qHqq7bisl8AYxz9U0CUwpXm2xMMlXhMBQEtXL8QmpSM2IQVBuhp2fS2tCEw2lB362jhS9gqcepubo7+tLQbZOWCwrSMG2zixdeKyFADXJHClinpTUuBboHiIHfuUajlu4OiiyYHQbO9IaHYghLnAzJEgRg2msS/hmL2NbVTWx34EPFUDkGMCdAZOHgRvT0KbJ4HNG5aePqrvFBQKr6hYuISEE+Ij4U55hEXBKyIaAQnJCE5Jh09sLHxiYlS21ADaVsHJwxCSkoLw1DTEpGcgNisbEWncLj4OgWkpiBieiwjaR5GFbIdnI4r9MN6vfVITYe7jifisLMydN5/f/0blWJjWNhMmfG6Z8JzFpKar4t3DcvORnJ2PSB5DaEwC4tOzEJeeiZi0DIrvy+OKTc1A1LBUhMYnIiiG7x0VT8UigAqMiqEi4Uuw9AsO4r0rBEmxcRhD+JNyV0VZqbT9opAUEYQEXueJ3CZWppy4uyDK0xnJgZ5I8ndDvLcT0vzcURDiixJuW50Sj9kjcrGwpAirxo/G5rIJ2NJYg3l1U9DRXIULezbj2pI5uNBQjSuNtbjRVI87bc34iPb0k3kd+HTJfHy+dCGeLZqPhwS7OwvnozYjB0ZyTfK6FUn4qRSwN7ZzhZ0nYdorALa+AXAOCoNbUASc/ULg4BMMe5FfKN54fucQnt8+iGe39+PTW3vx6c09bPfg2R0u3zmAG+e2q5vb8YMbcZTAIjfTfTuW8WG7BU8fXMX3Xz7Bj6+e4aevP6deEFJe4q/fv8LP333Jvqafv3uFv33/Df7+/dfUV/g71/2N7V+/47bUz99+jp+/+Rx//fYL/PTNc4LQM/zw5af4/uUn3P8n+O7FU3z7xROlrwVcPuVN4LOP2D7Ai6f38AX1+ZO7ePboNj57eIPgdJO6oY7viQr7JHRSTwifT+5fV/pYwkLvXMJHN88Trs7h/vWzuNdNd66exp0rp3DrsoDpCdy4eIwwSkkruqS111X/uOrfkv6FwzxfW3H70kHC3AP848dP8TWB7hMez8f3r+Ie3+80QfXcyQO4RsBdsXg2b7LHsWfnRt6AL+KbV1/hy5df4eWXXxPuvsEXX32D51++wmcvXuKZ6IuXhLbP8eSzZ1yW8a/w8ClBjutefPsdXn73PZ5//ZKv+ZxgdwwzZrajpUnCFSVssYWgJZ40nTdNNy+uS11gRhCjBJq6MlYKwHWDOr3nTvpz1HaaR02AS4BMNKv1Ncx1wZ1ID2eUHtYUxIn4fvMIlVLLTvYrEKhvZT+SREUDPR3UyTg/0zQaU1J0dwofSCJJmDI8M41QNow/1mSkxcUjgT/sYXEJXUpNSGIbz5bgR4DL5/ZF+TkYM6JAzckrzstBIY21PEKdQGIWAS85LhqR/NGnJsYpmBOwk8xyqo4db1YCfTK/Tg92eo9d+cSxXZ667uGXIgE7BXeEPH3YZSMBTyCvu7Qwy9dqqJZWxrme/YauUExNzXWVNJbHISkuCtHhIYiNJMx1k0Cdgjs9vP1KXXPrxFPHbeN4Q4yjUSseu0g/H0RKyQOCXaiAnasroh1N0UAYWxZrjKXRQwh2Q7A8YihWRA7Fci6vTDDBoggjtLj2x5IER8yNtUBrmAWaIxzQEmGHNoKdXgJ1AnsCcc1hem8et9V56AQI5bUy964phCAXYqLUwuXmUFnWSQBPB3zipasj7NVKmCZhsCzYCsmOhoh3NMaYSC9MjHZHcZgzYnxd4OPhorx1Eorp5+2OQIJdkK+3yoAp8+nCgwJ13jmRQJ2/BnRsNWmQJ9t5uLrAwdGRYMeHPoE4KNAX/tyPgF1BTho6CG+SuGRySS7BrgztzRKCWcG2AvOmVWN8cR6c7QhpBDUnApiTLWVNiBPAUzCn61MOlJmhMYYOGkp4I+wR7ATgrGiMWNIwsRavnSxTAnfWBD5LCyvY2tohJDRQgZ1AWutUrXi5JEGRMMvGSgG7QuW16+6p08BuFJqrx6OqbDS83BxhamKs89aJzCkLXSseMbOuVpMpjAii7q7OKOLvx8PZFq725iguyMRFQt3mNUuxfsUirFzYgWXzZ7CdhVb+zkfz95pIEJvq64dLqxfh1IoOHJrfjJNLZuLSqvk4t2IeDi9ux8GViwhza7F39QrMqq3BHN4LNy9ZpjJedq7h+Pr12MU2e1ga+vcZiL4DhsLW0Q0Fw0dgNu9FCRGRhGmeQ2sCMo0nmTvhZmUJP4J2lJsDcqNDMTo1AWXDEjA9OwdLJpYihwaFtbUdLKztYUXDxNcvANU1dSgeNRqu7h7oP8gQDg6eWDR/MQ7v3onWKeMxPCkQRSn+mJQfjuqxw1BakIQR6bHIS4lGRlI40uNDkUmjI4dGRF5qPNs43tdikJUUzTYSmQmRGBkbj7bEDPj+4V2E/KYPmvo7YbltAFq8QlAdn4TxqSkYk5OjgC4zLRXpycnw8fJF796GMLHwhK1bDAwJdlbuw2HjnoEh5u7oRejrNZAG7wAatX1N0YPbftjPCH36mePDPjSg3xuKd94dig8+NEEfbtOjtyne+cAIH/S1wHt9zdDP1ANZIxtRUTWXzwrxzM0n1M3GVqV2bF/XoTx129bPwc4N87B70wIClm5ena68gZY0RfPYSdKUX3vrNLjT4E2VOKD+N7DTvHXiqdO8cgJ1549vVt6zzi3zCHECeluUzSPhmXrwk23E66Yg7ZQGcOKZE107u+dfvHS/lsCcgJ0m+SN6K/e9nuPb8eDKPlw5tR1rCXYXzxzExbPHCMFtWLtyiSp1cJcQJ4lTJBRz7+7NOHF0Px7ev0m4u4IHdy/j/u3LCvo6d2zEOf5mHty/gbu3pETCBZUZUxU2J9yJbl09rwvRJNBd1aDuBuFx47qVqpyIKs8jUxkmjEFQVCisPJwRmBSPqKxMuIaLVyZQhWN6RobDIyIErnwe2PE3aOnlDTNe2+YehARPLyUzDy4TAC29vWDB9eaUpY8PrHUydXPCsJx0XOdxfvEJ7bhP72PZ0gUwtbJA76GG6GPAa4oAJiGFHxLYRH0IY+KJUiGLlJoPRsDqLXOuLGzRi/c5DcbEo2VDkLIhYBGsaBQLYEmY4EBbBwVVQyT8mqBppEQg1UlgSSBLthOoErhSAKYDLb0k1LA/9zuYv3NJkpGalYto/s6CCEBmTs7cjxOMBXYJWYMIX4N4/7Dx8IYtz4OBE9cReGW9sbPAsQeXNUiWvomLiMvSyrKsd3KDKSXjAmCmbpq0bbmO+7MQbxohzcrNS9X5kwQtkmBmoDlBU8BO5tzxvAlImklGTk9f2Pj4w84vkAqCjbe/gjnPyBh+t2EEugh4hEeyHwongpBHZBS8CXSu7LsGBsM9OBSe3EaypErrw239uY1vZCTcQggbQQFwkeslOQE+acnwy0yBfwafg5mpCM5Oh3tCLGz4/MwbMxoL582jfVSGKZPLUVNdjyFGpuhnYAxbdy+CjI9qHQiffqGRcJFjdveEPa8zae143dnJufXw4b2L1xnPlyXPkxXPrbWI583a3h7Wdtbw9HFHckIMCmjTleRmI5+2XEIQAc7HGaHeDgj2ckK4rxei+LyPcHdDmLMDYlzskernQZjzweSEKMwoyMKykmJsmjQee/k8OlJbjZON9ThbX4fztLUPzaC9WzkB6xe04e6+rbjc3oJrTTW43daAe9Oa8Kh9Gj6ZN5tAtwAvVi3FVyuW4MXiOfhkUQeONtch0csTAwxN1Z8O8qdGP17LBnbOsPMJgFd4tPpeXEMjYO8fBEf/YHhyzCcqDt6RsfweovDG10/P4hvq60/O4qvHp/Di0TF8+fFxvHpyAi8fElTObsWW1TPRuW0pTkqMOW9IZ49txamj2/Do7gX88NVTPLx9CWePH8TZk0dx/uxJnD93EhfPn8Zl0QUtne4NuYFcvoCbVy/yxkKxvXNdJv5eVvHgd65fwl2pxyKTgqUvMeRqYrCW9UkmCKv1bNXr1HYXcfvaJaVbVy7wpnWBfbbXzqt/uG6zvcmbl9zM1BjXi+7IOt7c7si6K2fYP4vbvAFq/TOqVbp8BjcvnWZLyTYcu3n5FLfldkpncffaOdy9TjC8cYF92eYk7l87hY9uncLXn9/HZ49v4N6tc7jOfci/ZGdPHcL5M0dw+MAu9a/anp18iJw4wJvyJhw7ehBffvkSLwl2L74i2L36mmAn7Tf4nKAnkPfi1beqleVX3/1AgPsajz4l5HGblz/8BV/++BNe/vgXfP2XH3Hs5Fm0d8xFS3MjWlWBWKq5Sc2508+DU8lP2FeSpCSEPz2E6TNRKrgSrx1BTpKnqAQqfG27kgZ/AmYCaR3TxNtG+GNfwiVnt2mwqBKecFkb+yXcyZi8Xrx0si/V8v3mzibgERz1AKe8gv8G7MRjN72hVs01q5w4Tuex08AuLzUVBWnpyKfSk4Yhc1gqIS4FKXGJSIlPRHJMPOKjonXhiKEEmAgCYBSBLw5p4rUjGOamiZdP5tXlIo+gFx8djhTeGEbkZyEvS+oiSpbMXOXFE7DrHor5OnnKLzNhivSAJ1Cnr0Onee20/q+XJTlKIwFOWj3USd06PdzppdWy4/Y1PB+Tx2MYj1U+W1xUZJf0cNfluSPI/RryFNRJKGaYnBfx+FECdrwRRxHsor154yP8hCuwc0GEvSmqgy2wNNYIy6IIdZGDsYLtimjCXdRQrIwzwDJquk8/LI6zwTyCXRsBbVqYPaaF22J6hC1bG0ynprHfRrBrJdBpkj63J8y1hJqjLcRMqVU8doQ5GZNW1AV1lAK9YEJfkAnhzkQLwfQ3QjU12ssIwyO8UZqfifqxI1EcH4JEH0dE+roh0FsLw/Rjq+bZ8UYbRGNECpGHEdb0YCeeO80759flqdOAT0BPk4CdPY2IjPQ0BPl7w59w58fz5+Roh9zMYRrY1U5UYCeZLTuaKxXcicRjN2l0AVx0YOegoM5OAzuCm8jBikBHaX1rWPCBaDLUBBYmBCpKAzlLFXJpZkLAosxN2ZpyvblAloRNmiMwyA/FI7OV97BN57FrkEQnAnfsS7IUATsBOb3HTiTQJ2BXXV4CXw9Xgp0JzAmLGtBp0kDv9bKpvL+Eg/J9TYxN4EBgjQgLgbW5ESxMhyCGRuO+zh0qHG3OTCldU8P7UCP7zZjZ3IAFdbXIpdEyqr8hDjbX4/6uDbi8YTHOr5+HI4vasK+jCYcJd8c2r8WyWdORm5gEW37ezKQUbF2xBrtWrcUuwt2eVWtweMs2zKpvhjcNgJz0HMxpJxTuO4SDOztVsiBHnm9nGk4O9i7wppGWGRCK4sAQTI2Nw+LhI7FhXCl2Ta7E0uzhmFc4CqE0uqxp9Nk40rC1JAw6umPBwqXY07kP7e0dyM0r4PcfwvvwLBrpR3F4byc6WpswOk9CwDMxdfxIVNDIHlWQh6Ki0Rg1ZgJGFY9HRmoeEuMzkJ6aj/SUAhTk8j43YSrKy2oxpaIR4wsnoD1/LILf7QX/3/RAXR97LLXwRpONJ8ZYu6AkIgrFvH+l856WmpjM+0A0HB1c0aOnAUwsJcU2wc52GJz8imHlEo93elnijTcH440/DMEbvx+KN343iO1g/PZtA7z1nrnSG7/j+t8PwZ8+tMKfe9vgD++a4bdvGeKtHmb4cz+Zx+OExMzJqKhewOfGImzjdySJUrZT29a2sy9euw5s36Dz1m1eqOq57dm2GHt1UKdq1uk8dXp1wd1eKTL+Ouvl/yYpeyChlVr4peatE507tomQtUXNd5OsmFKU/NwxWaeFaJ49uoFQt4naorxu4pm7ekYPaJoHTg9rV2RcB3sCc6rPcQV/5zRdP79HtQJ28t43LuzGR1cP4OKxLVizZBquXzxOe+Agn7/N2LJhtcqIqZKk3LhI++eSKpB++sQhPHpwC/cIdPduy/hF3KONtGvbBpw7c1SFbqqMmAJ0ygYi1IkN1s1rd1XCMS9qGTHFPlu+ZD7GjR6JSTqwG1syCn7hgbD19UDIsCSEJCfSUA9ALJ+pIydNwOjJpSgoGYPc0aMQz2sqIjkJSTlZyBhRiFwa6TmjRql1eXwOZhYNR+bIEUjnumH5uUjMzUJSfjbCkmNRNrWc4HoFzx7fxvOnd3iNTIeZrbXy1vXhfawP71WSRfBDtgJ1kh2yL41clYjDxBr9LOzQ35rQwlbgTeDuQ4KewJ70ZawfJXDXz9KGYEe4s7XDQJkLaG+nNIQGvwCceL4M+Ps2kJBRHdAJ5Im3rMuDJh4zHdQNIuzJnLLB3GdQdCyi4hIQK5mPQ0P5O+K+7WTf4oEjAHKb/tY2iE3LQEJmFgbIPESODSI8yr4FJAfzOAbbv56f1jUu0m0nnjpNOuDUHccQmatGDdVvY+OoEn9IGKuE7UmYntS06zHIFL3YDhAgJSgM4X4MnSRcVkJrBUJdCOgEcXcCko8v7Pz9VGtOSDeWkFvKyMUZJgRXM+Ud1FoTByclYy4bEVolFNfAkWDsYM/Pw8/pyGNz5vES5oe48vhcHGHkJt5beX8nuPj5IZi2hZeUA+I914Wg9sGAgeg5xBBD+Mwz5L5lTqYbYTJ/bAmc/f1hzPNl7uwMcwK0OY/BXICXMuSxyfEZ8X1NCHIWMi/d0x2RfL7kpCVhen0llsxqJtQNQ1ZUIBL93GnD2COMCnVzQIibPaK8XJHg7Y5sPtMnxceildfsItp1GyeOx47SidhbXoYjVVNwdMoUHJnMPn8PJ7l8vroGV1rbsLetGdOnjMP+dYtwb/tqnG2qwrXmGlxvrcOt6YS72S14OHcGnizuwKdL5+MZoe7pnFZ8NG86lowfBVcbXtt8Rqpsn5LAhdf6YF7nAvdmbgLy/B74XRnxO5M5h+buHrAi5Fp5Emp57t74x7cP8Pdv7uGvr+7ib1/fwc9f38LPr25w+Sb+9uVVPLl9ADs3zsH+zpV4cPsEf3wX8fzJeULVYQLNMfzl68e4fuEYpvOASyeNw+TyUpTzQ0+pmIwpbCvKJ2HKlMmorJyMqspytlO4TIOzooLLFaieWompPCFTaZRXV0m/ku0UEnsVqqmpU7VWlmvUetlWt83UCkzl/qq4P2nV63+xzL7ufavkGOS4eHyVOlVVlGlSy5NoBPNYZT4HJa3q80uUtpJfXBVfL9tO5WuquT9RDT9DDfdfx/cqVyntSwjAu/HsyR3lpTt9fJ/6t+3sqaP4+MFt1T64y/ETh/H44V1C3nE8/+QRLpw9oSZKv3j5OR49/hiPnn6Ch08+wcdPnuLTZ5/j6WfP8PT5c+W1e/7yFfUVvv7+e7z4+hWefv4cn796hc+//RYvvv8OX3z3PV795SecPncZs2d3oKmxjmBXq+BOIK+ttbkL7vTz4aZN08I1JdvkDB3cSbikAjEBNoGo2ZqHrkO8dAJ6An4CWjogE4+bAJ3eCyevVQXFuS+BupktLV3j0uq3E+m9fHqwU167mYQ7Su1bxiU0VLeNAkkd3M2h4TaDn7Fp6hQFdhKOKfPsJHlKZmIi8lI0uBOwE6gTuFN9HeSl0uiLjYxCREgowoJDECmeKho9iTGxSKTxlhgVQ6h5PTctJTFWFSYfwYeTzK8rINgV5mlz7CR5isDdxLHFXXPstFIHr8FOD3T6VsIxu0IxpQYdr6dfS7JhCrjKZxQ16kIufy19aKa+lp3005MTEB0WrI5doLX7PDt9vzvQ6aFOA7tQxIi3Tw92oSE0dgMJdr5dYBdBYz6YN/wwgt2UQHPlsVsWNbgL7FbGGGiKG4qlCQZo8+2D+THmmJ9gjekhFpgeaouZhLiZESIrzIi0wYwoAl6kFQHPUqktnFCn03TC3XRCniaBPFNMU6BnStAzVa3qK8+dCZrFm0e4E09eY5Axav0MUOE5ALm2HyLb3wHTJpdgTtVETEqLRWaQB+ICPRHi46oDO1flsQuQpCdeXgruxGP361BMlR1TgZzmtZPkKsEck5p3ngrsHJGelsr1vqpsgoRiSlbMzNREgt1UBXZlY3Vg11Kp89hNwfzptSgfNwJu9jbdwE6SprwGul+CnQ2saAhZGst8O2sMowHfWN/A330zJk+ejBGFI5CXk4fUlBTExsYiODgYHh7uBBcXhIQGYERBOq+tErRVvw7FVB67Kj3YDVfjGvSN6uq3EOxqp4xXoaumJjKXzkrp10DXXbJObSfb8CEm3jBPXktWliZIHZaIo4f348zpo+jcvRWH9kuI2imcPnkER/btwcnNW1Bq4468d/pgWWoGzvGedbCmEptKR2PlxBHYQ7Dbv3oBJo8phBsBelDf/ujTsx+sTa3QXFWNzrXr0Ll6DfatW4+ty5ajrbaO57sVxzr348KRE7h8/DTOHjiM4TTEZP6hAw0FRxt7+JjaotDJG1OdfdHq4IW5Tv5Y6h6O1YGxmBsUhdqEZHjRmLMjzNnZ8wFsYovoqERs2rgNhw8ewf69+7Bz+w4V6j69pRVbN27CsYOHcPLAIaxZuITnvRqz62uwfNZsVE+uRvHYqRg9aRpGT5yOnBENNJ6n0jiuRWJeLeLzapCQX4f47FrEZtcgJLYILQUTkTjQGH6/eQ81fWyxwswbc619UGvpgTL/MIxUUJeE5NgEBPgG8Fw7YuAQW5jZBMHEPgYmjtlw9R8FY+sgvP2uMd74zUC88VvCG/W7Nw3x+7eM8Ie3DfHmByb4w/vG+O2fDfDHHsboOZAGiAGNRRMaxcZueLe3Bd4bYA4Daw+ExoxEedUStHesJMAtw/b1C7Bj3Ty2HdixQZcwhVAn3ro9WxZh77YlBLslBDutvMEBfXmDX0OdzmMn4NYd7PQhl9IXmNNL5skJ2AnQSfISTVsU2Eko5r7tixT0SdilQJd46S6cEPCT7TWwE4jTQ5qo+/K/6wvIiW5elHq2mmRZD3ZS41bq1J7nMa1dOgPXLhzH0YOdtKcaVHikeOyuX7uoPGwCdru28zMQ7B7clYQq53Dr2jncvnpe/aG9bdManDx+UNW2E2jTwE2XNEVq1p07oVqR1MO7cPYYpDC5qGNWmwI7vcduDJ+fPmEyd8qPYJcIz7BQ+EeHI7UwDyP4jB1Fm6ho0kQMLxmL9OH5yOZzb5LYW7QxpjY3oJTPpxLaSkUTS5BTXIgsrk8tyEFM+jBE8p4XkZagwjCrG6fiwb1rKrne049uoKqqDCY2FhhgptXB62tKqKN6ipErUCfeON7bPjA0wwdGZujBbSREsqeESSp1C6sk3AnkiST08gMjExrK5uhlbobeFhZKH5qbUmYqa6JICkfLnDZptTFCJu+rfXlf7aebhyaeP9Un1KlC0+YWcCb8REbHEOzi4EQ4GWBpiX68R/flPbs/296yTGXz/puak0uj3RQDCXr9rSWhiD6xiBX3a636+vcSGNWWZT4cAU3Xqr61wKIsS0ISQqu8VuBVthfP5VCeuyFm6Md7UH8TO/SSOVqDTFRoq2SV7G/loEtkQvHeNlAnAcWB3TybynvJcQXFPN6B3P9gno+hbIdQQ3kMQ7gsGsz1As4q1JTtEMLtIB6bJNgZIOfKypLHaImBFmx5/uWcDBTI5TkfYGSE/oYGlCF6DR6MD6XleRrEfQzmcfThefamnVY0qRQ2PMeDrS1haG+rskgaCpwT/gSkpXD+YEs+Y2ys4BPghVReb6nJ8Yjiszk2wIdAl4bVfD7MqBqDzAgvRLtaI45Al0jozPD1xqjwYNSkJGF+8UisJkSuHzMW28aOxW5qL5f3st03ZgwO8No/PGEiTpSX43xdNa62NeEO7dGrtFM3NdRgZt1knNq5BteXz8HZ6sm42jAV1xqrcautHvdmNOGheO3mt+P5wrl42jEDj2Y04hJ/95OTE2FiZEwY5+9AktuY8Boi4KlC9Nby+fi98dozd3aFk68/P78kJ7Ij0EuiIntVhuSNv3/7kGD3EaHuAf769T229wh2hLxXt/H3r67ixeOTKj3w3t3L8dHdk3j1/Aq+/uIyPvnoNO5dP4JXz+6ozJazZrYgOzcHmbxos7PzXisnB1kcy8zOQUZ2LrIk84xSHse5Pk/6HJftuF5eI22mXtxGXte1zP1o49lss5CRlU1x35lcVspFenqOpoxstplIU8pAKh/SqTTwU1PTkab6GUhJSUMyDfyk5GFIppHf1SalIJFGUSIf1ImJw5SSElOQzHFZJ9tIf1hyKvua4uMSEBUZjjUrl+HR/Vs4R4g7efQALp8/g84d27Bt4zrMb59FzUZzQ70CqFbJ0rZwPubPbcfSJYvx5OkT3Lx7Dxev3cCVG7dx5eZNXL15C5dv3MQltjfufaTp/gOC3xNudx1nL1/G7Y8e4c7HT3D/6ae4Rz35/AWOHDuF6dNnoL6+Gs3NBLsWGngtTZoHTwd3Ir3XrivpiYwJ5AmQKdgjoBGiJEGKzMFTIZjiKROwEumgrLv0AKdey7Y77OkBT7+dvq+Ajj+KBe3tWEjNp/EjMCeQJ62sV+JnUgDJY5mrzucszGiqV+AjYZj6eXYZifGIoeGaSChL5k03gYqPiVGwNiw+ASkJiUhmm0TFREYjnCATEhSswC6B2yTFxattE2IId7JMQziJ+1Bz9bLSMDxXQjEz2QrYvc6KqQ/H7D7HTubXSf06/fw6fdIUvWT5/6tWnQK7ygo0VxLq+DklI2YXzFW/zo7ZfXtpm6srkUvAlVDMfwd2emBV3jq9504HdUphGtQpsAsPRTzBLjY4ENEElxhCTqS3gJ2LArtQBzOUB5gR7IywLFqbV7c8eihWxRhiVawBVsUPxcpEY0z37Yu5kSZYlESAI6TNCCPQhVspqBO4m0XNYH+6DuqmRRLspA2nwsx1YMdWpAM6ATsN7rotE+RalMw0uON4E5cbgo1R7TsYJe6DkWDbFwWhzqhI8kVVrDvKwp2RFuBGiHMhzLnAz9cdvpIV08cbgQRZBXZ+GswJ2OkBT5bDpOyB1PjTL6v1/vDz8IAdb77JiQkICwpAAKEuKCgITgS7tKQYBXZtdZMwcVQWWmsmKLATqJvTWoUFM+pQNWkUvJztdaGYDoQ6GzjTWHDkQ7Q72OllR2PEcNAQlYXz6ceP8f/+7//gH//8G/7+j7/ib3/7GT//9BO+++4b9SfSw0cf4eLF8+js3IWZs1oxbkwB6ipGoW3qWDTxwdcFdoQ3CbuUcMzuYKeHO/HY1VVO5HnyUIlZLGkMCbSZ6cDufwM8GZdtzc2tFBCmpaagqGg47zfNKuTs0YPrOHV8H25cPUtj9qrK4Hf1wlncOHQYzcGxSHuzB+oc3LEwLQ2TooMwKsgd9enx2Da9ETNKx8HO2BA9e/ZGnwFD0H/AUPTq0RuRQSFYt3gxNi5ditapVchMSkSgv5eKVrh55hwuHTyKiweO4OKho6gaP16FtFrQqLHkeQ20cUaRiw+q7NzQauuK2VZuWGbni/XeEZjhG4p8L1/Y06gys7CHtY0jDI3MMWLEGOzevR+HCIoCdieOHsH61auRHBeH7LQU3t+m4cDObTjIZ8TaxfOxmN/Dio7ZKBoxDo4BKbAPL4ZrzAR4xJbDNbYCthGlsAgvhUnYRAwJHA/DALYiz3xMyZqIXL63z2/eRmUvCyw388FyC1/MsfJBpVcICnSRCPHhUXB2cuVxOsGc6yzsQmFgK9kOR8LVtxgDjd3xp/eMdGBHvTkEb31gijffGUoNxtsfGOCtHgZ4v6/UbaLhYWCNwcYERGsaG4TegYY0Lo2tYOnsA+/AdIwZ34GmliXYuGoRdm1Ygh2Eu506L93OjVKcfJEO7BYT7JZi7/al2K9PlEKYO7yHMNdJqKOkf0Q8dft+6anT9/UgJ146kQCdSB9+KeULLujATrxz+lBMqWEnACdjAnsCdRdPbcalUxr8SeKT7rCm7+thTi/9+hsX9v4C6PSS8Ysnt+E8gfHWpb14SLC7yGPZtGoObl0+hYN7dyqwO7Bvp5YR8+ZlqDp2BLs9O3lMBLFHD27i9g0pWn5eeeskvFI8dvIH8a2bV7qyXkp7VQBPlzRFvHV6j52sk+Qp8ofJtJZ6jB9TxOfVWEyeNB6jxhbDK9QfToQvl5BAuPE5EJGehKiMYYjJTkVsTjpiM1MRmhQL/9hIBMZFIjQ5DgFxUVQkfCJD4REWCJfgAFXg3D7QHzb+vrD09YSFjztMvV1pjJqjeVojHj+8iRdP76okMLn5mTC0NocJjVRjGqhGDg4woNFu7OSseW2UB07S4AuomSpg0+bAEeR4D1F9HeTpk4y8a2hK2OA+nF0Ie+boLSJY9CIo9KR6qGWCnrlAnzmXCURc7kX1IXjoJdt0X+7D+4IkMOnL13uHBGEY713x8fGw47OwvwWhVAd10vbkawfb2CCNdm5oVLQC10EEMQ3OCHZcN0CngYQiWe5HiZdPlgcSbsTLKPCmIE7GdJLXCEQJ0Azk/gTU+pnbKLDrbWBBqCMc8LcpmUWlvp2AXR8Cg3gyZVuBOM3r56R5BnVg158w11+gzsFReRFlW0N7F34vzoQ5GxgKRPD7MZFkOWz1ku/JkK8RGTk6wUAta2MGlDH7ptyfLEs4rBrjdqb8jo1lH9yvCT+v6nPfJvzejMVzyntwXEYmRoybABt3N14jdjBzdFBhr/JaQwcXlXnVmOfE3duL9l0sCtOHqfly3tyfK79rRzMTeNiZY2x2Mla0VKO6MBP5gZ4oCQ9Cc3oKFheNxOKCPCyiXbc8LxvLyRkryRnryDab8nOxlTbe7jEjcZA23YnyMpydOhUX6+twgfb8+eYGXCHcnZ8+DcuryjF/Zj2uHtiCy7OacYV22DXC3s3metxpbcT96S143D4Tn82bg09o+z9sb8N93vd3lZYi0sWV35UBehqYoJ+EGhtKshRJisPvytKR15YDvzsHJJBp0vLyCNTW6loaJNeBXC+0C974RxfY3VdQJ60A3t/Fe/flJXz77DzOn9yEPbuW4s7Nw3jx6QV8K0lVPrmAj24ew7NHV/HNy8dYu3op8ocPRxrBKjMzH1lZBcgUZeYhvUv5hLR8AtlwgpymzBxZ5vZKBcjhumwqM4ev5bKsTyfsyes0yX5yCXMEOAE6thnct1IGx6g0BXZs07LZF+UglW2KUhZSOJ4q61TL5ZRMDBuWQcBLx7CUDNXXLycnU6qvjaWkZKmxYcnSzyQkch8p3C/3NSw1EzGEgfkL5qp/2g7t78TBfZ1YzOU6frGjedEUCKimpCqwiI+ORDohISGewEDjIpewe/HyVXz9/Q949uWX1Es8fvYJHjx+hAdPHuPjZwS2Lz5nS4Ps2TM8fv45duw9gJUbN+Ps1Ru4cOMWzhMGL9y8jRsPHuLoyVNYsHABGnlBNTfWoFW8dS3NVBOmEezEQycJTmRunXjqptOwUUlWeGFKOQEJxRSPm0z8V948Ls8QTx5bPfCpkMmZ3UIxdbAm8KZEkNN76PRQ92vQU5CmBztCnICdtCI93Ok9edr7UGzFozdP6usRNAXsxJMlYCdQJ567zCSCNg3o6JAwRIWEIjQgECESPhccyjYYoTTwwtkPpQIDA+FPQ9xPQgK4LjoyCokEuoToWIKQAGEsAU/gMAqZ/M7yswhz/NEPz9Hm143kj764MF/Nzyspljp2Eo4pc+1GKcDrXu5A77XTq5qqIdypOXZTSmlYl7It47JAXhkBTSBNUyNhrUkgTqBO5t3pQjIbeSNR4nppGxQIlqO1torHmKG8bnGRGtgJzMUT5pQ4Fh+hmz8nEm+d8thJRkwqLFi9NkbvseMDPoZgF6MDuygvCWNwQYibM8HOHCV+5lgWb4IVMYMJdVSMFoq5ilodNwRrEowx268v5ocbY2mSLWaGmWFGuAWBjoq0wCxCnCzPCDdXkvEZURwj2M0k2GkgyHUiAtt0wprAnWiaAjoT1WrAZ6Igr0UUaqI8eCKBveYQYzTwfcb7GWO012BMkTBNvl9TpBXyAuwQQFiVrJgBNELEWxeg5thJUXJd4hSZP0djRWt5TenarmUd+EXyXPl7ecFWHkq8fsK4LOUOQmgIuLg4IDE2Ah2tBLvaiSjMjEXVxEIFdAJ30i6cVY/a8rHwcXWALY0FJz6gnGxt4MIb+b+Cnd6LZ43ePT/ERELJ//znf+K//+MfBLofqR/w1591+utf8Dfq73/7Cf/8x0/4n//5J376yzdYvqhDFUpvnTpOgV1DpQZ20hewqykbofoiPeApsOP29ZUTVHIYSxoxljS+ZO6eHuh+7b3TQjEJdjSwLHnMVnwgDRo8GAX5eTh8cD+OHOykduHjj67jwplDuEWwu3lFS/wgqd7vnj2NxXmjkPTHDzDJzAZVoSEojgnArBEZWDdxDHZWlKM9Iwv+QwzRp2cvfNBnIHr27a+SoiTHJaBi4iTeg+NUmKyllQWM+MAfNbIQl48dw6UDh3Bh3wHVn8t7kzWNNycamanxyVjY1IblEysw1cULbQTKWTZuWGLphZVOQZgbnoiZNDqyUrPg5h4AYxpXQ40tUFvfgsOHj+HwoSM4vP8Azhw/BklK5UJjxsTIEN4e7iiiMTF18kTex6qxYt4MzOQ9e+zYUjgGpcIypBB2EYQ8Ap1LTBVc4mthH10Dq5gaWETXwSKmHqYxDTAMmYRR6aWY4BkA9zf+gAk9zbDM1A9LTbwwz8QDlfa+yAmPRCI/d3hgKKytHGBh7QJbx1BYOSbA0CYFth5FsHZOR98hDqpg+Vs9TPHHD0zw574W+GCwNVtTvNfPGD0H0BimBgyywsAh1hQNjyEWGGRAo5zfh6kVP5uVI2xdPODuF4uCojYUj5mJmqoagtxSQt1CLfSSMLebULeLQCdz6/Zu1cBu/85lmndO76HTQd2hzpUEu1U6qFv3L3Cnh7nuUNc9/FLVpCNEXTy+jbAmEsDbjGP7CJC7lxDeOMb1lwhel09txZXT2zjG7U+KtilPnB7c9P3uMCcScNNLQO7Wpf1sRewL2J0n2PG9L3Gfdy7vw0fXD+IMj3H3lmV4cOsi9nVux+wZLTh1/BAefnQH9+/eUPPrxCt3oHObmhMn0T7371zF/dtX8PDudQVthwmCUr/uHpcl/FK8fDIFRV/y4NfJUwTqJAxTYLCprgoTSopRJvPBy8ajaNQIgp0frH1cYeXtrubXuUWFwIGg5xjkD4cgP9gG+MDaT7Ij8jfv6Q4LPgtM3WiEu9JAd3VSMuJzYYiLE4ZybIiL1pdQvEGu4hkyw4Il8/HJ43v48pP7uHTuCCKieV1yvRufxx6BQfCQ8Dw+c1y5bOfpDWcff5UpUULt+hPaPjQxI9xRphQN9/dMeJ2aEtZ0+oAA+PZgA4JlEILi4tCHv/OexsYEP80LKJ4+zdtH4CFsCdipPlsFcpT0pe3N/UsrkjIP4kHqb2kFRz4XYmhrZGbSTkxOhqObOw1tS4IQfxc2lGpljpQtnDw9+ftyhgHhQ7xMAq0CNgYSuqhCGGVensy/k5BGSubpyZjAC19nyr4J17+Ws2rNeB8zk2yjTpKh1IUAbIueQ0w0sDO1RR8DmV8nBclN0UOyKloI1En4J9+T0CRz9JRcZZ6fzO3T5v2ZunvCzNOL36sH38dVJSeJiE/Uimh7ecKeAKXJGw4+mux9fOHg60f5w56tzMG09/Nn6wtbtd6H2/nAjrLVjck6kSO3c/ThNSZ9ysFXtvXl/rkPTx8ERkQhiGBsz/No7+kBB3m2ennDxsMT5gROBx53Zmoqxo4gV8RHIsDJHm78Pp2NTOBmbAov9gPtrJEV7IfG3GxMK8hHE4F8WuowzB6WjPbEeMxJisfc5EQsSE3G4owUrMjOxHrub/PoQuwoGYkDZSU4QjvtGO2xE1Om4GRVJTUVZ+qrcbGlEUdp47ZPnoA1i2fh1u6NOFdfhWuiphrcaKvHrWmN+GjWNDydO5tQNxv3FdQ14/r0JjSkpaB/n/54i8+t96TQOe+nvQ15vUktPX5nUrC8F79PI0c+M8aOQaJsb2Ks/ijoz2dpP16P4kl+Q6BOD3YSjvnXV3eo21y+hb++vIyfvriEG+e2Yt/upbh4fjc+fXwG33DsFeHu0d0TeHzvAr776imOHupEydhRhKtsZBKuMjPyVJtBwMrM4EnupgwqS+CP0o9lSZv5Guyy2FdtlqzP67a97DNHjenfI6tbP1OgLo3r+b7isROoS8ugFOB1E4EsnTAmSiWgpQi0Uf+uL63SsNfrUnR9bT/cP/eTSBBMJUUvW74EZ08fx85tmzGHVC7hnkUjCKQEgjiCQn52FmppjM+d3YLlSzvQPrsVba0NqKurxqkzZ/Ddjz/ii69f4dMvnuPh049x79EDgt0jPCHYPZNsmf8/wv4yPqtkW/eG+5wty1tp3EPc3d3dDRICCRAgkJAQgQRLAgRJgru7BgjECa7B3aEbaNptrbXtyPtc7zVq3hPSvXo/z4frVzVrym1zVo3/PUaN+uprvPz6a7z6/js8fvUaXXfu4eHnr/D09Zd48sUbPOf+Nz/+hGu37/C9rEXVnJmonj0TC1QSlSoFagsIeOIxVB41qlYAbK4GXm89aTqIsV2FU/I4PUxTlwqFNIBdd3gT6du6dKjTIXAxt3UYFIAUgBOQ02FueW2tkvLWGeBOHS+vJ68rcKeuNY+fazYqCTHTC/NROimPBnIBhsfHYURiCsEmC6kSfpmcRLgLQJBvEPx9A2hgs7P3CybM+cOTnYyHyNMLft7+CA8OQ3xklPLQSar/xOgYGoQCd2HsOBIwOiOT181UmTHHjspUYZj6cgfaPDtZy04DO81rN1GBnXjrukOdSIBOS5wi2TG1ZQ9mi2Rb2lnvPs+uijCniW3lRQS5qagm5FUZVF3OfYZ6DQfs3JyRCswkAUosgVUUH04Dj4AXHxaCOCo2NJhlMMsgVReAiwwO0KCOihYwZLvsi2Z7pL83IiWBCjv3YIJdiIsdQuzMkeVuhrVxZgS5/tgc2U+VCuwIeFujB2FrgjHq/HpgWchgrE+0J5wNwYIQY4IbQS1cFjjXSlWXMkxKUywONcFi1hfzuEU8fhG3F7JcQHhbKCKsSVlDYFNt3F5AzRcFGhHwhvJ1tP0Cf/MJljWhQynWQ7g/2AjzQnksIXJsgKVaxsGLA1aglxuCOHj4cvCRdeuUV45lGAeGUBo3oYFs8yfsSZ0GTxi3RaHS5itgx/tMBjJrG0QSqkP5/fn5EhAJeK4u9uwPglE3dzoWzi5CRkIwpoxLx9L55W+1imA3Z1o+fF3tYWNiDEcaCCIHduACcTrcaWGYNDJoREjZ46OPUTZ1Kv5//+u/8J9/+xl//eFb/PTDV/jh2zf47ptX1Gt8/80X+P5r6ps3+On7N/hf//YjDu/bhqkTR/F+KuD9I147WbA8D3MrJv3CY9cd7uSYeRUCglMIvh4woyFkZmbJ8l04pgq5FA+ewUunlTzOnNDH92/JzzF48EDERUfh6MH9ONnRjOZjB3Hj6gXlWdA9DaIb1y7gftc5HJhZjaS/9ET6h70wh8/r0tRU7ElOQduo0dgTFYcNXkEoopFj1acXJCtoVGQMphWX4cCOPZg6uUi9HwsCt0yqH0jjMDI8Ei37D6CrrRUXm1tw5cQJ7N6yBZkjMlSoZtPuvbjecRyty9dguqMH5hjbYJ6pPeqGOmLBUBdsyZyAM/saaKAfxKIFS5A5OhehkbFYvWYDjnecQAuhrv3YMZxsa0NxYSHMCbNmVjTsZC4kv68J4yawj1tAuJuJ8dnZiE8cDq+IDDiHj4NjWB4cwgvgFFkCx+gymIZMRX/ffPTzLUAvvyn4wHcSPvKYgIjwXFSGJcDxf/wzxnw0jFDng+VDnLFkkBPKzNyR4uuPkPBQeHv6wczYClaEU2unMFg5ZmKIxUgMs8nEYMtI9CMImth4YpiVK9tp8LE0sXFn6QIj1gdYOKPvYMKcLMzcl4awrIs1wAT9BpkQ8IxgRANkmLkjLO3cEZM8BlOnbUR6Vh0mTKpAw971aCDQHdy9Eo3ipRNvnQCdJEvZv1YlZ2tq2KA8c5oE6AhekjiFaj+62QBzW7XFxwlwCuykjdK9dVLqUCdAp4OdAjpClUCceOHEG9fWuIZajcunD+DSif24TOC7TJATacdp6jrT8BbmfgvopOzumdPrNy40KcC7eZ71s424SHjs4uvc6WpSYNfRuIUQu10t0N2wfxeW1M5XHrfHD+8Q3K7jwa0ruM57v4Vgd/tGFx4R7O7fuar0+O51FWbZ0XxYwZ54tm9elXwC53BDEqUY5tZdu6iXpwl2EqZJyCMknuCzVk5DVcCuUKJMCicjZ9xowhV/f2cbmLo5wNzTGcZuBAB3ZwxzlblWToQ1BwxwFCCxg5qnJssdqG2DCByDuD1QiUBH9be3wwAe39vGjPBgix37dtKmvIcvnt5DW9NBePm6w93fFwEcnwI5XgVHhiMkMgIu7EPd2feGxcTCLzQUngQ+C4JMz2GyVtwQfEBY+wv156FGeN+IbSIa8+9TfxgwCA6BgYii8d7fzBg9jAajB43hHjz3UwKhhGf2ZNmbZV8ax/3MZQ7aO/VjHzXQ0gKDCGmDKSkHsZ8VmRGsEtPTVbRaKvuflNQUeBMibQg+lpQFYcnS2QUWjk6wIJRZEtCsCG1WHDOtXJxhzWPsPLzg5OcPR8qBn9HRx4d1lhxnBG4EhGwJLzYch2xFAlGUqrNdSgElabOn/eLg6c3n2AEf9uXnHMzncZglwc4c70sW0b5D1Bp8sj7aIDuZr+UOKwKzNc+z4Xm2fG07vgcBM6l3hzIHAlbelCKMzc2FC9+bM38ntwB/VRe5+vvxnvGDM79rV/4+bkFBam05F27LenEOPEY+k6OffD4/JScer0rZ5us5+/B8g5wIho6UA9+DPW0NJ35GF35GR75fe74XCUMUCBQwtOS95UHYmzBqJKZPHIfUED/42lrA0dgYDkOM4GdhiXhC30ieN46vNYnjcgHfe2lQMGaGhKOKff88qob32sKoSMJdPFalpWHzqCzsHDsW+8aPw/4Judibm40DeWNwJH8CmmhjtnGM7SgpxsnppThDW+tcdSX2zqzAQtpsx3atx7WtZIGZJbg6ZzquVlbg+vxZuLOoCo+XLsLz5XV4umQRbnH73sJKtE0vQRhB9I+9+hrWRiSIsz/9SNYkNLJQc0p7Glmix1BLWLr6IGvMGPgEBaA3P19vjiESqixzT2UZhPdUCOZX2hy7n9/cpG7g5y+vUlfUHLufX3EQvXqUnc4GdLTtxKP7J/DlZ+fxzReSbfIU7t84ha9fP+QAfA7TyooJVxkK5nSlpUqZZZBsE3BU2y/bRb8EOIKaodT3/1oCb9r5mb9o1yXhmMqLR5DTIU6kPHn/Ddj9Wv8Ad92OTUkeoZSaImUGEhJTMXxEJmFtNVqPHcHq5UtoyBdhfM5oFbqXlhivFtK+1nUKTx5ewTdfPsK//fU1jaqn+PbrJ/jss/t48eIxXr5+iRcvP1eZLx89e4qHz57g0fOnePzic7wguL36+ju8pl5+/S2+/P4nvP7mBzz74ms8efWG+oL1L/HFdz8SCB9j585dhuQpcxTU6UD3FuoE2ATWuoHXrwFNgR2PfXu8gOCCmnfhmAZQEykgpBS4Ga6ht8u2SN8n0o8XiJRSzZ8zHK+8dAQ6ub546/SlEMRLKB471a6Ar4awOgeVM6ahvKgApZMnonxKvlquIJZQppIFJCUjI3U4wS6IBncwglgG+ATSYA+At4cfPN184OPpD18aPIFsDw8MQ3RIJKEmHJEcSOKjYpEUHUfYi0BGUgJyxGNHQB/F3zVnpCRPycS40SNVKKaWPCVXSc+MqXvs9GUOuust1BlKlRzFAHKyresfwK58Ko3pIoIcwa4bzIkqp2nlfHY2+ePHICYihJ+FYMYBMy6CCiO4imjkvQM7liGGkttRIYEEOvHaabAn7XHcL/PsIgkukT7eiCD8hLpLAhV7gp0FMlxNsUbALnogwY5wFzVAhWFuiRmMbTEDsT3RBEsDemJJEIEvyQ614UZYKJAmHjoDxP1ai6nacDMFcwrsWOoSuFsYREkpcKfLAH8CjQJ1NQQ3qdcED2NJqAsR0BvC44byeA0G1T6+zoRga4R4EOw4YPp7uCHA3QM+3p68LwhxhDU1t06BnAZ2AnQCdmEK7Py6gZ0/wvz9VfimgF1UZKQK1fbx4bV4nJurI8I5AC2umqaWNhiVEoGCsWlvoU4yYq6p47M7owiBNKysZZCiMSFyNHjsNLBjyW1pt6cBYmNmhgF9+vJ5n4v/53//L/z7X3/Ez99/jR+/+5IQ9xrfff05vv3qc5av8PWbl1r9m5c87jsFdsWTsgl2+ZhbPon3VZ7SvBmTVdjljKk5vK9kTt0kJR3+5s/I53GFhFxPApOEYorHTuDOXIGcLt1j9xbs+F7NCKUCdiamxvBwIyBtWIfzZ44ThA7i3JkOlTBLPBISbibzg65cPkND9zJOrd2AzF5DEfY//4BZPkGY7R2A1Y5eaIpMxL6AcOzxCMRqnxDMSUrFuvmLcGj7LnQ00Ag/eZbfbR2cHWl0WdvB2tYRQ43N4MaBf8vKVbh95iwutrZg9/p1mMlBe8fmLejqPIkr7R24QV0kGM7xDsYcUzvU2bhhqYU75ll74vD0Spzafwgth46h6XALjhxqgqTtnjVjNvawHz7e0orT7e2ElwMck9JgQji3tKORbG6tFsSdP28B2o42Y+emzZg5rQIhYfE0uiJh7TcSNoG5sA7Og1VwPiyCCjAsqBBGwcUYGlKKwWHT0C+sFIO4HRA8FgtSs+H5+z8j64MhWGXkiWWDHFE/wBHTTF0RS0PO05tGsosXTE2sYO9Mo84xBIPMYtHXZDj6W2ZggHUaBlonwNg+FsYy744ytouCqUMszCgpB9mF4ZOB1ni/R1+qPz7uZ4Ze3O7b3xR9Bhih7xAL9Dd1orGZiLyStaisacLE/A2Yt2AVP/9GHNq1Eg2SKEXgbvcaHJZEKYQ6mVt3lPXmQwJyWtilBnaap66tcbOCOQV0hDhdOtTpnrruc+p0b50uATuBtEunZE25A2rJgebDq3j9VQrsLrPtEsFOdPG4hGC+A7vLpw8qoPv1HDod7HSY615XUl67owrsrp89opKlXDm1H3evNOPelSa0Nmwk8B8g2HVh947NWLF0sfKoPXl8Fw/uXlNeuS7e+7Lkh8yvE0/evdtX8IBg9+TuDZw72cb764gCPWm/dU3m3UkGTElap3nqukuFZ7K8fuUCmhoPqsXJC2msTqGmFuVjZE4WjX1nDGCfPsjBmqBGEHC0w2DxuClAs0dfOxv0sbVCfxtrNZ9MwgJVAhAbLXGIzI3qx33ireorYYRUH/ZT4sn6iGDl4Mdntf0YnvEzvnp6F/t2bYKXjxvCY2MQHR+HmLhYxLAM43jlQ9CJjIlBPMfysOgYBNEIt3d1wyCCV38TWYBbQtXM8CmB7hPCXQ+qJ+uSgEISsVjzWA9CxBBzUwxgPzPI0lyB2VArGxjz2TO2sYeJrT3hi8DlLMDlAhtXiqW9uyucKGd3Nzh5uMOZY54X3487gcOTMJaekYHMzAwkJybQ7kxDuGSNJCi5+wbwuEB4ElJC+H7DI6LUPLxw+YOPdkSYjAe0K4LYbu/mAXNHZyVjOycM4XsZYmunPGO2BlhzIMQ40j5x8CTQeBB4WNq5E8TcCH5uBDxew0G8mu7e7FNs8Wl/gutAY/QjDMhSBx8LKBDuZJH3T4fJ3DZbDLNzVHO1LAifVvyOxPNlzeuouiTk4Oubu7rCjBBtTiXw8yWkJMOW342lgKmb67vvit+RNftva3UNynANkSW/UwvKnH2umXo9V4ItoZKSbJfWLG0pG2c3lm6qtHbkMSqrJd+bi5MKcbVz4n7us+T5loRmOcbc2ha+fp6Ymj8aRRw/Y7yc4Me+1XuYBYIsbJDo4oEs3yDkBoRgon8QJnj7YSIBL58gWRIQiJnBoaikqgh4i6KjsSIlBRsI6ptHj8IWanPWSGzJHIGtWRnYOjoDO8dl4cCEsTg6OQ+ttDM7phais3QqTpRPRydt7Q20xZbOrUDXsf24sGwRLhDsrgvUVc3ErfmVuLtoHp4ur8ez5UvxsHYRbtdUoovtdSMzMKR3b7VO4wf9zVT5F/5e4mX9kDD+0QDC22D+lsOsMcTKifeMJ4xkzuVQM7YR6IYS7Ajw4uF7T6Dur1/eUvrpzXX8+MVV6orSX7/owg+EuJcPT7JD3YCj7Gzv3GjH62daOObnj87i3vVOvH5+Ey+e3sGihfMwgmAj0KTASjxZrKemaF40rfwVfHFb16/btVKg7R2ECcRJm0jzDMox7/Zrx8v+X8Kbvt1devs/Attvb2sA9w7w3kGdVsqx6ekjsKy+Hh0tx7BqaZ1Kez+GN0kyOylJh3/1Qifwv2hkfXMP3725i3/74Tn+/uNj/PWHJ/j7X1/ii1cPcJbGzEmZn8fOuv14E9rY+R0/0Yaz507j8pXLuHH7Fu7ev4/7Dx/ixecv8fzlF3jy2Ss8pp589hLPXr7Cq6++5f4n2LtvH2pq5mkhmIbwy+6eNz2s8reg6y14Sb0b1OlQKOcq8Rw5T0EZYUvqUnb30Ml1ul9Xv7YOfgJoersevint+vupM7wP1WYASnk9LWST586vQpXBY1fC73x6wSSMkmyWIzKQkZaOiLBwRASFIcgngMZnCAEvBP5egfBx84W3qw+83P0IesHcljIU0RHJBKFUhIemICwshdvDEROZjpjweLWgcfaINIyV+XUZaQrsxvChH5etgZ2sY6cteaB563SP3a+9dr8Fdrp+DXT/6K0jvJUX0ajWwE5KXd23588qo6E+nmBKUBWPnAI78dpJWGaYWrxcX8BchVrKQuaybQi7FKATiWcvPlQDOzXPjhAT5euNSC9JoOKKUDcHBDtYIs3FBCtjzLCRMLeVULclinAXM0iB3dboAdiRxP0hfbA0sB82pThgSYSx8qRpYZcCcRKOSUmdEqCrFbgT6AuV44axbqwpVABOa1tEWBNA07UoVKRBnnjoNO8eYY5SxwrQUdp5Wrt48wQkJ4dYIczdGT4Cdp7uCPDwhC+N4UBvb+WxU2BHcFMAJx66IG4bAE+vBwvY8biwwAAVwqk8duERFI0Ubw8EBvjBnUAcFOCNhXNKUD9vGrLTo5E/Nh3186djSQ3BbuEMBXY1s0sQ6usBGxMTNb/uHdjZUFropWoTTx7BzprHDRs8BCuXLAX+7//Gv/38w1uw++HbLxTYffPlZ4S6zw16gW+++ozHfYNDe7eiZHIOoU5ATaBOwizzMH9mPu+niSqBSnX5RLUtsCdwp7YJdnMrivjZvQlrJgrWNLDTPHa/hjutLqWEbVqqUExLC1lTzwRLaheqeT/NRw+gs/0oHt27oTwSao7QpdMK7B7ev4brRw5jkrUzfN/7ZxTQkKn2DsIyJ2/sD4hCY0wS9vgEYr2LD45XzcOt48dxsbkZFxqP4eaJ09izfjMCaHiZc2C0snEkVFqqxd/FM9fMPrOytASRQf7wcHLExuWrcKPzFK40tyqwu81r1CekYY6lE5bYeWKBuQuq3YPQtHgpju87iKN7qQNHcKr9JOZWziPAuyEuJhZz51Ti2KFDWLdqFdzc3TFMPIa2ThhqZgU3L1+sXbeBRnYTGg804MCefairX43IlFzY+GbCMTQPjpFFcIouhX10GexiKmCfUAWL6JkwCp+OIaKgErj6jsGCUfkI+6Q3hv+pP5YP9cTyQU6o7+eE6cNcEcHP6kIjzoPGoMwBdGb/Z2kbQOMgDD2N09DDYjR62eRiiMtUDPOaBSOvOTD2qYKp31yY+8+HmZ9oLkw8C/DhEF/80wd98ftP+2GQhRtcvCIwaKgFevQeTOiTELNo2PhPQOakTaiobkfp9H1YvWYHv5uNOLxnBQ7tIeRJ+OUeAt1B8dQZ5tYdXKeg7h3YaXD3DzBn8NRJu4I6Sp9f131OnZ4wpbvHTsIqL56k4XVCtAdNB1fwNVbjyhmC20mK0CcetYsCeAQwDQT3K7CTTJe/hjod7N6CXDeJp+7GpSYVhnn7YhPB7jDBbjeu8lr3r7bi7tVmHDuwDudOHFHr0m3dtAZrVi5R8+qePCLY3bmGhwS286db0d7UoObXPbh/gxB3heri83ENp48fw8mOo2pOqnjsZOHym4Q7Sa6i1rHjMyMLlStdEI+dhGGewbWuC8pDWFQwUa1fVyBz7GioJqWlYKidFfpYmRHOLAhtBAFrSwVxar4X+7Pe7Gt6mtOoNKMxyWe6J0sBN9mWpBh9eH+LJHFGf0oSbshcoMGEqY+HDEZwXDRtmlN49ugOPn98B1s3rkJoWKACh0QRx9kYwlxISIhSDIEuKjqKoBeBIG77BQTB1z8QfjTW/QKC4e0XQPDypMHrpqDPgYDiQgPelQDmQSPey9cXPoQ730B/5Q0MIWSFREUjLCoGEXw+o+MSEJeYhITkNKSkD0faCE3DqREZwzEyi3ZlOsf77NEoLCzAyMxMZI/JQUlJMSZNHI/iKQX8/iapBCqm7I/lfYWFEejCIpCXl4fCKYUomSpJBUtRVkqxLC0t42dNQY++Awle1AAj/KHHQPzzR33wzx/3gZmzO+JkelP2WIzIHoeM0bkYMcqg7PEYzjI9axySMkYjNnU4ohNSERoRB2PxmFvYYcAwKxgTAgYb28HS3gNuviFwp/3jGRwG30h+9vhERCWnIkbWiuNnTqC9lDA8Q9Vj2RYj69Lx/YXze4lISkYcbap4KiqJNhH3xaRpkvZYHhdFuE3NHMXvNVYt+5CSkYVYfp+B4VGITuJxKbxucrpSdCKvE5/M98zzWEbFJylFU5FxiUpRInmP8fGIik1AVEwiwT8RoTHxCOXvFhoahky+r5lFE1EwKgGxnlYItjBGhLUD0tz9MUZlMA7GOO8AjHP3xXj2e3keXsgXsKOKvH0xIygINbwXlvIzrhk+HKvT06k0rKFWp6ZgLcuN/P23Ery20cbbOXYU9o4bjUMTxqExb4ICvKaifLRXlKOpphr15YUcM+bhTmsDziyYgytzynCrqgK3q2fhbk0VHiyeh2fL6vG4vhb3FvC4eXPQOWcGRgb6qakCffmb9RcZm7Jujr5GfJ4kkykBvY+RFT4ZJOs58pkiuPYixElSHNnuJXPxhpiiD0Wwu62B3Vc38fOX195C3Q+vu/Azy+8/v4jvqBMtm3H44Bp0nT+Cl0/O4ZuXF/Hm2UU8uHEcnz3qwpevHmHLprXIGjlKgY7AlcCTeLJEGkhpwCaAp29rdQ3U9DYBOqlr2/+o32rXj9e8d+/ATtevt+U9/hLS3nnmdKDrDnW/llxDO0a2NaiTekJcEmZOL+fgvB8r6xdjZlkpxmbxO4mLw6TcbFw514Z///Epoe4G3nzWhb99+xg/f/MQP359Hz99+wjff/0Qb17dwetXd/H65W28+uwWHt2/iEcPLhOer+Pxgy48vHtZpTk+f/Y4zp49gXPnzqKNhktzWxvLDrR1EALPn8P5C+fR2tqCurpaVFXNUYlSFlA60Empw5oOWroEoKTsDmU6aKl9cq5hv8zFE9DSr6nWtSNsqcXJf3VtOVcgTkppF7DrDoTq2obX00s5Rpdq43XlNcWDp5KpSEIXPlDz5lSggtAkHrvpBflqDbqU2DikJCQiIjScQBeMAC/xtoQoBXhzUPD0pwHvB08PX/j7BtII84anZyjiE3IRF5ePyJhCxCSUIDahDEkpJUiIH4uUxHSMItCNIdDJ/DUN7Ea8BTstecq4t946Hey0BCqT34KdnkBlZje46w543aHu12Andc1TN5UG9bu6DnSV0wpVOW9GCcqLJiMxJkJBm4I5NX9QRMiLJOBRCux+JR3qNLALRSJhMFE8fOK1o9EbLf+iEuzCPQl2Hk4IdrZBqosZVkSbY1PMEGyL7k+Y669BHeFuW/RA7EwyxurQvqj3742tqU5YGkHoIljpHjgN5DSw0+sa2BlgziCBPL1cSDhTJa+jrmWANX2fqiuv3BDtGDleoC54MBYGDcYiti+SdpaLw00wNYwQRlD1dXcj/FOeOth5KbBTc+zEQ2cAu/Bgf9YF4ih+LwJ3svyBZMcMJwTLkgcOdnYICQpBVEQkfH284M99AnZ+Ph6YN3sqli2owNjMOOTlpCiwW7ZoJlZQAnaLqsoQFSRJOUzhaG2l5EQjycHSWgGdLrXPyhI2hKVhQ4ZiRX09/p//+3/wH3/7CX/78TsFdj9+9wbfSyjm16/w7VdSvibkvVThmQJ2DXu28vnJwbwKATUJtxzP+0o8dgJwkkBljGqfP3MS2zTwm1sxQYO8GUWICPbVwE4gzQB2ehhmd7CTNe5M+XlkW8DO3MIaVjQWBw7oj2llRW89dhLi/5hG7IXTHSoBhISXXafBeu8+DViZGxSdCL/3/gVpH/TCwoBI1Di4Y6dfOFpoQOzi87zF2QvtZdNxq7UJ19pacfkYwe54JzqPNCI+Jg5Gw+S9WsPJyRUZ6SMwp7xC/XEj36WxsRGsaLxWlkznOYRKgt3V1jbcaWnFtsmFKLdxxmJbT1QS7JanZaFtyxa07d+Ppr370XKoEe3HmjFuzFgMMzaGiYUZ7BwdkE7DQYy6sLBwmPJ1jUwsMYSDdwyNl/0HCIR8X0cPHkDT4QYc4jWy86ZhiEMUTDwyYeI7DmaBeTAKyMPggAL095uC3t6T0csrHz1Z7+U5GeZuozFzZAESBgxC4u96om6wO5YNdEJdH0eUDXVGGAHY1cmF97M/7B1oALt4w9jSF72MQtHDJA0fWeaih30x+rtXo59PHfr6Lkd//5VK/fxWoo8P5bUMA9wq8YFRCt77ozHe72sCYycfjCsoh42jO/7YYzA+GuSPAfY5GOA8CbHZa1Ax7zTKKhqxetVWHNm3Ti1A3rCXULd3NY5xu9EAdscOrkfzIS3ksjvUdQe77h47ATu97A51uqeueyimzK3ToE5ATYBO4E68dnvR3LACHUdo37C9i20CdiKBOV0XT7M0eOx06Z45Heq0+XS/gjoD2N2kBOyunTmkwO7GucN4cL0dt7ua1PIOl882q8indauXY/PGtWqZgycP7xhCLq/gzIljONHeyLZbarmDB3elvYvPxzV0th3m/ibaCtdw99ald2B3lVDXdRpXZX6qmnenzbcTj91lg8dO1rCTMEy1ODnBZMrkSfAn/PQ3NUIfc2P05fPc15SlqQkBjaBHOBNg08IUzTGAz+9gSxsMFc+XrSNM7J2UV0atIyaeGfG+iGeGsnQSb4sLDdShhJIsXLtGu+bRPQV2y+pq4O3tDj/2lzLX3dvbG+5u7nB0coQvoSwhPgEJCRTLFEJExohMjKJtlT06W2nUyJHIyMzACFFGhkrclzkyE1lZWTwuC9nZozBu3DhMmDAekyZPRkHBFEwhbE0pKiKoFWLq1KmEtBKlsrIylcF9+nSWZZLNvRQzZ1WguJhj6twq2lSLMbWoEJVzKrG0rg6zyqcrG2jOrBmIi4+DpbU1QmhzxMl7JfTMmiXJ66qxUP4Ip320aMFCVS7gdihB9c8ff4o/fNoHv/ukP/71Y4LdxwPwPz/si5402N0DwhEYEQ//sGjCUhSCI2MRHpOgFBIZh6BwQlRoFDwJkm60aRxdfdB/sBlhjn2LqTVMCXZ9B/J3GmKpzX21tIepnSN/DzflVQziNSMJU4lptJ9HjsbwrGz+NtnIGDUGmQKThMrh2WOQMTYXmWPGIXv8RIybVIAJ+YXIK5yKyUUlKCiZhkmFxZjItqll5RjBa2Tx3GkzZmPcxHyMHjsBpeUzUT6rUknaZVtUMn2GKssMKuW2tEl9WsVslM+cjekzeG7FHFTMqMR0ltMrZvJenaJyCWytnYeyrFQkccxOdLTDCHd3jCPo5wVHYKJ46jx9CXXsn1y8MN7FE3lunpjk7okS/0AsTEjGSsLsipR0LE1KRD3BtJ4QuZTl8uQkrCLYraMduZn31Dbx3I3KxPacLOwZQ7gbm4XdY0biQMFEHBc4q63BrprZ6k/RvVuX48qRnTi5eA665pfj1vxZuL+oGo/q5uP58sVUrVrL7k5NJa5Vz8Qu2oApYUHwCwxCYGgE7c5Y2p1xhF5CLd+jwG8wf+uhFvb4c8+BCvY+lEX6ew7AJwOHwdzRDT6hkYTeBEQQet/765d6+OU7qNPA7jJ+en0FP7P84dVFAsk+gt0qdiA78PjuccLdKXzx7ALuXWvj9hmC3X00NzYgd9x4BTo6cP0S7N557XSg00FLB7vfkn4tXf9d26/b9TZN4lX79fY7CazpMNdd/wh0GsT9ul1XLB+2vNwJ2L1tCzavW40KdhJj2alksiPKHcWbYOdG/PTNI+oOvnh+GX8lyP3tu6eEu0f467cP8dfvuf3DI/z8w2MaY4/xb9TXr67jm1c38e8/PcXfv3+Mv373ED9/+wBffnYTX3x+Txllr1+9wNMnD/Dq82d48ug2Hty7ihcvHuDEiVbVCUk4Zo2EYNZonjbphHSwU9sGqBIJZOn6JWzN10IiKWmTOXLqGEoHRN2Tp67PUuaM6Mcrrxsl5+il/npqP0upSyimDnR6qb2+BnsKRPl6cqxAoiRPqV0wF/MrZ6hEJArspuRjTEY6JJFFREgoYiKjEBUWRoM8iIZ3iEqgInPpfL394O3pQwPbV8nW1gEurgFITS9EWmYlwuIqEJVSjfD4SsQlzUJyciESEzKQJTA3eoTy3GXzdWSR8u7LHUg4puaxk8XJJ/0iecqvPXY62Okw1x3ydKATqTohTsBOQi91mNOA7t3cuu5hmXMrOCDx+unx0dp8OoKZrMMnMCeeOQnF1CWhlnop0gFP304gFCbIsZJkJSgAMfxuowk7kYSfMA9ngp0dO1YTLIk0xZa4YQS5AdgZS6CL1cBuO+u7U0ywLrw/6nx7EOzssTySgBYqECYeuGGoI1jpqo8wfavaMNlnzFI0TGlxqJE6R0BOLwXQFncrlbhPjpc2DeYGqVJXLeFOP25xhAlKCXbRCuxkYXI33ifvwC5UQjH9BeQIbQri/BXchRjm10mbSIVnEgDDAwNVYhVHO3uVcVWS8Pj5+rDuDw9e34tQPLe8ECsJcZOyUzBxVJIhG+ZMts3Cuvoq1M6rQEyIH2xpYDnSYNDA7h3QKaiTuXcGsLM2I9gNHoJltbX4v//1n2p+3bdfvsYXL58pvZRw7+dP8Poz1p8/VeGYAng/Efz2bFuHkkmjCWoFCuA0CcS9A7v5M/NQM2uyAjv9mPkEu3kzpyIqNABm5qYwIxD9d2CnSw/T1Dx2BDsrGwwaNJDP1gh0tB1FR8sRBXb3bnUpY1RCytQiyzRW79B4fXDlPNZMnoLQf3kfwf/j96j0DEYNB/Dt7oE4GhmPA0Fh2OHggYaMUbhNWLp9vAPXWltwo+M4rp85g8m54+Hp6omxo3KwfHEd2huPYfuGTSrJkjmh04LftWT1HJOeiSutcm4brnZ04FZ7Gw7MqUKpvSuqrdwwx8YTe6bPxJnGI2g7cIBwdxDHCXW7tm1X/9ab8LeysLfHYBMTWNs7omb+QuzcsROFU4ppxAbz89tgSmERWppp4DccJOQQDA8fRANBb3h2PobYR8LEK4tQNx5mQZNhGVYEy8hpMI8sh1lkBYzDyzEsgvWwctgFF2Bq5hRkW9si+l8+xsLBblg62Jlg54zSQQQ7Uxu4O7rwvg6AM40cIxp6/Yzc0GNoKD4yTscHlhPQw3E6+nkuwACvevT3XIIB1EDPZRhIoOvnvgR93Zeir9sCfGI5Cf/8qQ8+HuoCc+8QVCxcCWvncPypnyv6WGUQ6orRx7kIiRO2YE59F6bPaiHYbVbJUQ7vWY0GwsxRSsDuKMFOPHUyt04Lw9TATvfadQ/BlLq+rUOdHoL567l1vwV25zs1qJPEKRdOaGDXckADOwm/vEzwuyKAJ/PtunnrLpxiyTaZZ6cnTvnvwO4t0FECdDcvN+MWdZvb1wiHAna3LjTi4Q3eT5eP4fC+Nbh+8bjyqK1asQQ7tm/G3TvX8ZRjuT6X7kRHI04el9DFO5rX7u411f6YkCfz6850thDsbqiFy28T7FQ4ploSgc8N4U6eHbU4OV9DkqdcUc/SRWxYu0ItTi7LHRTkjceEsTnqzydrBzvYerjCwdMDrjLHzdcbjl4eGEiYG2ZjCw/2Z74hIfDyD4Arx1EHGsx2AnC8vyx4n1sQHiwpC8KeuY29kgXHV3OeO3CYEQqLC/n+b+LFw3t4dv8mKsqK4ORoS5hzNcgNLk7OcOCzI966cWPHYmzOGIwfl4tJEyYifxLhLD+fgEYYLZhMQ38ynyne/0VTMZXPUzGBTbyPJVSpLGk1vRQVFdMwm5BVNWcWoWwOqisrUV2tZQqvrpqjLQVlyBgu6/xKBvCFklxO6nWLUFk5G2tp161bt4bXmI2VK1dgy+aNhNLF2LR2FW2TubSBx9BOSEbW6NHIZR8zY0YF1qxahXVrV2PD+rXYtGEdNvB8qa9YvhTRsdH4qFcfvN+rPz7oMwQf9THGn3oOwR96DlLeuz+KPpJMtH3w+w8/Nagn23qxrRd+9wG3P+jF7b5UH3zYYwB69TNC30EmGGZhyz7HXYFdz77G6DPAFD257+Peg/Fp3yHoTTjo2XcwS9b7DkWf/oT5AUbo3Z/1AcPQb5CxUp9Bw9B/iAkGECgGGVvByMwGxua2MLW0g4WVAyxtnNlfOsLK1pkg7g4r1u0cXOHmQZvK3gXObt4IYH8sIamhEZqXNDImTv2hFZeYjPgkglkqbWiJzhsuWfJHY9ToscjOyUUOmUI0YfxkTMorxORJFH//cv7mO5cuQm1BDnL8PZHj7YOJgaEoDIlAAQEpj/bcBE9v5Lp6YQzf0zjem3ke3iiTsMu4ONTEJaKWr11HeFocG4/FcbFYFBuDWu5bmpiIZUka2K0fMRxbMjOxdeRIbB2Vhe3Zo7CLcLd1VDoOTs1DZ30NNtCmGx1IcEyPR/XsqWhu2IZlMwqxrmQCztdV42LNLFyePxNdc2fixsJK3FpcjVuLKnF17gycIdgtGp+N9IRodd9kjsxQyYsm5U1ELj9nemYWfPndDTGxxJ8+6YeP+Rt9OtCE9wfvCeov/P0G8Pfw4FiSnJaJ3LzJeO+n19cJdtfx05t3IZg/fkGYe32JbV34G/X9y3N4eq8NjQ2rcLRhDTuGQ3h4qwnP7h1np3UM9250EjDuQhYhLykuIfz8Eqa6w51IB7uUpHdt3dX92HdtGjjp13wHbr+EM71N26+FSerndlf383T9FrD9GvD0bTm++3FqH9sSSdaydpQ86Hu2b1Hr3MlE+LSEeGQQ7qpnTseDG+fw7z8+w5vnV/HzVw8Ia08U1P387X38/N39t3D3t+8e4e/fEexeXifEXVWQ9+8/Efi+v49/++Gugu+vP79Kg+wZDbPP8OrFI3z35jN8/9UzgvYt/PzjZzjefgRL6heqUMwF89hBCTR1g7BFkhVTYK8bOAkw6WvS6WGW3es6UMmxcpy0i3euuxdQVNsN6gQC9esL4L29puH1pE1BnUHSru/T6/r5cm3lsRNv3ULJjLmIIDmPYDcTswgxpfkTUF5YgDEj0pEQGYEkPqjRBLvo6AgaWqEUASU+noMFOxhCSnhoBIJUUhU/uDg6ws3NByNHF2JCQR2Ss+YicfQCxI+Yj7SM+cjMKEdyfBZGyxy7kWkYnaGD3XACfCYmqKyYmsfuXeKUydQ/ZsXsHorZHex+E+oMZTVBbW5FGSXlO09dtex7C3ayr1Rtz5shyyMUY2RKguZ5I5zF83sQb11shAZrAnN62R3yunvvRHKuflxMKCElwA8xNAAiCD/hXi4IdnVEnL3mUdsSb4odMYOxO34QdsQPwXZqRxzBLtlIrWknYLeNYLcyxpRQNYTgZWKANmMFcksizVRZFy6S9qEsh6pS1+JQOc8AZN0VYoA9lhKuqV2XUBdCkKPkvMWhWl3fXqTajFDL15weYY84D0eCnQt8Fdh5qTl2Qfys78BOvHOsU1r4pXjsdLBjnd+N/KkgyVME7CQDYgDPjaWB4u/jg+DgAEKdOzz4nVWVTcaa2jkoGp/xFuxWEepEawl2SxfM5HcepCVPEXijnC01uNMl20qsWxubqNDPPYQH/N//o7x1P333Fb758nO8efUcrwh1nz99hM+fPcHDu3dV+eoFAe+Lz7Ftw0oUE+xqZhW+9coJ1M2fOZn303gD2E3Cgtn5qtSPqZnJ7VnFiIkgqFiYwpyAaWHIjPnfgZ2piZZUxUKSpxBELGW+i/EwBPG7PLBvB43YJrQ2NeDKpdO4dfWCStEuhultleL9PJ7cvoK9NQsQ/YdP4Pne/8B4Y2ssCAzBGoLWkaBoNMXEY4e9B7aHxOH65m14cOIkHpw8iRttHTiyZStqKmZg41Ia9A1HcPrIUVxoaUM767KIuSWB1IZGqLGxGaJoLLTvJxie7ETHgb1YT+OtmICeZ2mPCksnTLN0QfWILGyikXaU3/nJQzSyCZG1BDhHByeY8bcw57UGDTODt28wtm/lMW3H0dzYjI3rN2NqQQkWL1iI1mONSk2HDqGFgLeLxwWGpWKIQyyGeeXANGAihlGmIVNgHlYKk7Ayahr6B0xFD+8C9PHIx0CPcRgVn4siTx+E/Y/3MX+QK+qHuGBRL0eU9HdAuAkNAAJpoFcgwc4LvQZZ0EhwJthF4kOTDHxoORHvW0/Fhw4z8bHdDHxsW46PbKbjI9tprE/DR9al+NCqFB+w/VO7Evxz3xj0tAiGU0QSJlXUY4BpNP65TxT+ZJKNP1nm4Y8ERavgORhf1oTyqmasWbMZR/asxOHdK3CIgHd0/1o07V+vLW0gUEdJohTNS6d562Rpg9+eW2dImiJA181bp3vsRN1DMLV16wTmBOwMdfHYyRy7/ctxvHGNAi5JbKLm2BHmVDIVQ3nxDMszAnYSjnmQMHeYECfJUnQ1/gLodKgToNPB7s7FJhWCKde/w30Pb7bzuEYcIujevnIaF892YtmSxdi3dyce3LuFxw9uqtDKe3cuo11Cu0424/kTgt1dDez0+XdtxxqUV1uOF7CTkE6BOx3susOdmnPHZ+qq1LvOY1n9AoLSGOTnydzw8WoaweisDBV6mE3IG5ebS6N6PCElF0m0YYwIdu7sw3LGjlPgkpaejigaxv5BhDw/f3jQwHb19IKLO4HQwxPuXt5w5/3o6eUHL29fePFcJ1dnzJtfxfd7h2B3F/dvdCGfcOnl6QZ/Xx/4EiJ9fL3gSah093BXXrfS0lIU076smD4dlTNnqLwBAmNVhK1qyYpdOYuAVoWF7BMWzJcM3rQ7FmvLNNXK+rv1tViypA4rli3F6mXLNK1YxntyJVatWo5VK7X6GllyZPUywttKrF+3is/oWmxUMLZWLfu0Y9sWbNm0Qdk3GzduwI4dW5WHde/OrdiyYS1BeTW3N7Bcx3PXYdf2rdi3cyf3b8d+ah+1e9t27Ny6GVt4Xg5BoU/fAehDyBpoZIX+1KcDTfERAez93kPwl56D8XHPofhLj8H446cD8Wdu/4nlXwh+f2H5AY95v9cQ/Jn1D3sOxCfc/oSA2GewCcwJVRKC2aOPEdsJBITGD3idv3w8CB9+OgT9B5ujP1+rb39jpV59jdCzD2GPUnUl2R6sYPHTvsN4jWGsU7ymqA+3+0rZe6gq+/L4fjy2D8GxZ6+B6NVrEHr1HqTqPXsROlWptUm9N+u9Wf+0H9v7sT5gMPoN5DUGG/H9DSNMGmPwMGMYGZnBeJgljAYbw83GGtVTJmJ5yWQURQVjMsfdUvbJZRFRmMr+uoD32UQ3wpyzO8a7enDbH7Mi4zCf9vl89u/zYhIwNzIW8yKjURMZo4BOtJCQvTg2VnntNLBLVaGYmzIyFNxt430onruNI1Kwf/JYnF1GW5hlrKsdnEwHI3fMSCypq8Exjl+JId6YkByBxppK7KXNtyIzGZvHjkRD4US0lk1BZ3kRTswoxgHaasVZkq+BdiTBcfyEcZg4ZRLv+WwEBobxs5vjTx/2xh8+oD4myPUywgf8zv/E++CPPQbh9/w9/8z7o/cgc1gQsL39QvDej19cw09fatKh7i3YsRSw++6zs3jz4gxa2fE1HV7PjuEIPn/UiTfPzuD5/RO4e62VhsJ1PHt0EzXzqwlVBKEUwo5IwZCELYo0+EkRiCK8ydIBarkAXUk6iBlgSwBPQaFsazCmQZR2jJ6ZUnuNdCQlpr2ta6Amx/4S1rRr6Ps0db+G3tZdWrsGfrretXc7Tr2v4erfJYm33rVtE1bULkQZDfssGv9pyQkqPf6Ojavw01eP+R3f5nd9iwBHqPvmAX78+p4KyZTQzL99bwA7Qt53b27z++8i/D3Af/z8hNB3H3//4Q5+/KoLX7y4iO++eoQfvnnJ3+AhjbT7rD/DN29u8ZjnuHKhA2tWLVEdngI7BUYGqDNIYEmHLB249G1dCr4Mbapu2FYevEUErNrFKlOlwF33Uh1HifdALZ9g8MDp3jg5X2W+ZKm/vu4V7P6acqwOdrUL+B4W8jh22PLaAnb1C+crsJspC+IX5KGCYDeW33VsRDgSYmJUqnlRZHgYoiLDkZ6eitTUFMTGxRDG42nAexFW/FCRF4PUWB8Mz2aHUbEKIycsxMhJi5E1vg4T8pejIH8RUhJGIjstHeMy0/gwEuxUOGYGxo0aSbAbhbzcHORzoJzCgbJo8ngUF2hhmGVFeZg+lXDXbZ6dWpy8G9TNNJQ60L2bUycqxtwZGrTpYCeScEuBOK1NSt2jV4Iagl019+dkJBPWgpBIoEuMiVRKiJb1/fj9dAM2vVReOvHqGcI0Y7kdz3qShHByf6zMvwvwfQt2EZ4uCHdzRoyDGeaGmmF7wjDsjB2AXdTOhEHYRe2O7489SUOxJZaQ5vsRtiVZY22sGWoJduKh0z1xAnL1EeKxkzbCFlUX8Q7sNDATqNO26wTICHJKUjdsixdOu2a387rVaw1Qp7bDBO4Go5avPTPSGkke9vD1cOV94Q5/bxoZkvCEhobAWlig5pVTIZiqDKA0wFMi4MlSCJrHjmDH0smBoEiDJ56DRgANmxCe5+3lATcXB8woycNagl1BTgrGjogh2JVjNbdXLxawq8SKxXOQEh2qkqeIx86J6g52zgQjJQV31rAYMhTBfM1rly8B+H9UKOZ//v1H/Mfff8C//fV7/P2n7wl736r2v/5A6Pv+G0LfK/yVbYf2bUdp/lgsnFVEWJtMWJtMyBOI0zx0AnZSLpxToOBO99zVzJLtUiREhcKSYGfxFuwslUfu12An2+Kx0xKnEOwkO6UVj7fk4GRhhk0bV+PsqVY0Ne6nMduK+7eu4Mr5k2ox5jvXLuAuy2f3rqN1yyak0cjwfO+fEPvBp6gJj8RSJ280+EeiJTEZDT7B2OwZjMvLVuDOiXa07d6NpTNnIyE0FFkctNv308huacdpAt0Zwt2l9uMoHD8RVnzv1tb2NCZM4OnkhlU1C7G2rg7Zw9PgS0j3odEx1soJ5TbuGGvhCG9Cm4TsjhuRwd9vLnbv2I5x2WMxePAQmFjawNTKDkOMLdRyOkePNNMQ13Si5TgO7N6HrMyRKCsuprG3FW18H8cbj2HtslVwcA5EP9sw9HQejp5uI9HbYyT6+4zBkIBJGBw4BUMCizCQYNfffwqMfKdisNdEJIRnoyIkBpH/9D6qCXN1BLeqHvYo6G2HaCMbuDs48x4MgLOjB40pExqRLvjUKAYfmWbjQ+sC/KtZIf7FpAj/YjYF/2JBmRco/bN5Pst8/LNJHtsL8IldBcEuDQPt4uCdkI0RE2swwCobvxs6Bn+yyMf7tkX40LYEH9sUITBlLUqr2rB+/XaC3HIc2bcEh/evxLEDa3Bsv3jqNhJoN6Hl0Oa3aju0Ba0NBLtDG9F6eCPhbhOOHxOw0yRZMY83E/BatuN4K8GulUDXRrAz6FT7LgL2Xpztpndgp4VkXpZwSwPYnTi2gVC3Cxc7d6v9AnMCcFIqKah7B3ZXzx1SQCdgdv2ilEfVH9261PZlzVt3u0vArgm32X5VXrNzD+5ePoaH11tx/fwRfh9rce/mBZw+2Ya62gU4cugAHt2/Q91UIZd3b14i9B/A+bMdymMnMCeJUx7zGbh3s4v3Et/nuRN4zOPv3LyoQjHFYyfe7euEOgnHfAd2Z5VnUKDuysUzas08gSqZOiB/RuqJvyQ0syB/IooKJLFKHgq4fzjHTUtLC0SEh6N4ahHKp5Vg7JjRSE1LRbTMgRNPTEQMwkIjERwcjpDQMERIkpCISETSiA4Pj2BbCPzYP65es1zNIXxx/zaunj+FnKzhCGJ7WHCQ+uMriArgdmBAAKYUFKByNuGNWjivGks49sv6tbKO7dJ60SIa1AuxYmm9Whd4FYFt1fKlWLt6JdatWaW0di3rhK6N69dgk8DaOtbXrcHmzesJcNxHbWC/s3ED91OqJHht2bQe27dsxGZuL19Si327d6pr1NPu2Ll9i6Ydm3GAMC5wt3v7NuzZISLQ7dqm1i/ey+193Lefddnew2MkqmsnbcTpBNahQwlKvfpjEEGrd38TfEQ4+4CG+/uEN9HH3P6wJwGO8CQQp0uy0Q42s0e/oRb4gID0Ue/BPH8YekhGzH5D0HeIKQGJkEjg68Fr9CSY9ezLZ576uBeBjFA3YKg5jzHDgCGEPJZy/IAh3BboIyxopWxbqHBOpaGWGEgNogYbWWPIMGsMHWYFI2NrGEn5VtYYxrZhxjYYyuMGEVqHcHuIlNRgI7mGBWVOmWDQEIrlwCHGfB1jliboL+sQDjXmeyOA8vMN6z8QeRlJWDurBNOSY1EYFopphLppvMeKA0MwxccfE1zcMdnNGyUBQZhJ2JuXkIS5cUmYHRGNWRwjZlNVPGcubcIa3rcLOS4voJ1YQy0k4C2mTVhPsFuRnKTm2W0gdG2kDb9hZBrWZKRgc85InK6rxprCCUjy9oDN0AEI8HBE4ZQ83idrsW/tKnhYmiDCxw1bKiuwZsp4zEmLx2bafs3zZuPqiiW4s3opzi+qRhG5wN/Lk/e6ZGsPhLevP5w9fTCU48VfPhKPrHhm++J37/fD7z4ciN99NAC/I+D9Xjy5nwrcEdQJdj36SwIr+b3N8d4Pb67jhzeEOoPHTrxAAnWiH19fxM9vLuOnVxfx7edncbJ1PY4dWocLZxrw+eMThIrT+PLFOdwj2D17eAEvn9/mA7MKmRkCbimUQJBAzzuYSiL4JEkp7YS5ZCU5XgMlHbikTBXQS+Q+WTPuV0D1WxKwE/3WPk0a2Empv85vXU9v767ux4v+u9eS68fGJrCejO2bN2Dv1o0qFG4cb4QRaUnITEtBWeFknG0/gp+/vM/v/Ab+RmATj92PXxLsvryLnwh3fyXoKX1HUPvqDl4/4+/y5g7+40eBPfHy8dhvbuDli0v45gvC4Ldv8MVnL/D588f46Qcaad8+wX/9/Aq3r57BymV1qKqqxML5BCsBOQKWCp80gJIkINEhSkodsPRSpGekFClPmcpGqcGXQN2yOoLbQu4naMn8OgV13Na9d7ItGTkFJFWGTQPYyXX168jrqetT+uuK9Nd9+74WzOO15ZoCjwJ4PIflvDkzUVFSZJhjNxnjCVpRkvCDD6+sRxfNBzyag0xMdCTvqXjExUqGqhCEhQfBy9sLseEeOLwsDSVj/BGVMgYTCpciYcRspOQsQHJWDTKzFyBvUg2SEkZgdHoaxo0cjlEZkhVTW8sud3QWJowdjbzxOZhMsCuYOIaDZe7bpCllUyeivIiScEyDx06ATu6PX3vqdG9dNUHurSqm0ojWQE7X/JmlqhTAmz9Ta5vL43Toq+H++bPLMH50OqFNwC6CoKuDXYQCNYE7HfB+AXcEOSXWZY6dHJsSE4VE2R8SiDhCTIyfN6LYsUV5uiLS3RmRjpaYEWxGgBNvXV/sjuuH3UkDsDdxAPYn9sG+lMHYkTAUS/w+wPYkM2xOsES9wJvBK1cfIRBnxHIYlkQaK5gTybaoVsEdQdAAY/XhRljC+pJQHkNAFNUFa2VtN5B7C3Oq5DXDCHEEOfHciaQukutWRZgjzcMGfp5uKtFJgJc3/HzdEeDrqebOvZ1XRzjTwK474An0aR67MBokEooZGsCO2skFXh6eSIiLQZCvN0IC/eBFsHN2diT052IdAa5k/HBMHp2EpTUVWEWwW7t4JtYtmcN6JYbHR8LG1ARONjZwsbJVEOfyVtZKrlaajPv1VzB55cIZfPvmJX769ku8fPYYzx/fV565z188xmfPH+Gb1y/w3Rcv8e2XL9XSB7KuXcP+nWqO3eI5U7FwdgFq5mhgt0DqhLjZpWOVl6472IkWzp6CRZWlSBYAtTSFlbWAHSUAZwA7He7eQp6UAnYSPmojIGUFC57Xt38/LKipUmB37Mg+nOxoUobs1QuncItAJ+t53WP55O4VnG3chwnOnvB57w8I+Oc/YLZ/ABa7+2K7iz862U8fDQzDVkdPHMojjJYWIDU2Gt4EGzNzc7jx9923fiMut3Tg5KEjOHuExvipU1hcWQlbQqaZiTmCAoJRMbUM1aXl8HLz4OcxgxXft7OpBUZYOmOqnSdize1hqf5NNoUl94nXPytrJKZNL0cYjQ1Z0mCgkSmMTS1RVFSCjvYOtDQeRTt1mlC5buVq2BMWBWzj4mIxp7wc+7Zuwwa2j8waB+egZFiFjIFV+GTYR06BY0wxnOPKYRddAYuw6TAJnoYBQcUY7F+Gfl6T4RuQhfLYDMQTdCsH2KB+oCvKe9hh4qe2iBtkAzdHB3h7+8DBxhmf9jLCp/2d0cMoDp9Yjkcf53J84jQbPVyq8KnrXPRym4ee7vM1sf4p9YlrFT5yn4H+HgvxoVUeTD0zEJpWgCT2k4NcpuJ9u1L0cJqBHg6z0YvHGvktRNDw7SiZe4oG9FY0761By8EFBLYl6DiwjPVVaGnYjObDok1oJuCJWo9sQQvbVCgm1aG8dQago1SdYNdJoBOw66ROtkvoJaXKXW9h7rysW0dd6NxPkCNYnZT5cjKfbr+Cuaa9y3G6eTP37SDU7cSFk3sNUHeIQNdAydw62da8d93hTge76yxvXT5KHdPURV1pYdmi5tHd5vZNwp6EeV4+sRt3LjXiwdVmXOH1jx7YwHu8C8fbm1BbO1+tgfvk4T08vH8LD+9cw91rAnYHceniSTXVQpKpPLp9mc/ANbVAuSRVEU/cowcSinkJt8RjR90g3F2XeXa6x67rDK7y2bl2WZZDuIjLZ09h7uwKBXQyZUAiTHTA0yV/TEq7ZM1MTY6DtZUZEuJjUUQ7ppxj14TcbKSnJasImOhIgl24RMJEKbiL4JgbHx+nzY1LTCTcEexCgtkeim3bN6qQ0kd8ts+0H8MIGrgRoUFUKMI5boeFBvP5C1CJz2bwmVgo9kN1lfoTdwVhbiUha+XSOpWkboWhvpYG8zoazOtXL8PalSxXLceGNSsoDdzW0z7dsGE1gW0dNm5aw/oabN2yweCdW0mgW43Nm9ZqooG+ZfN6pW204+S8VauW4uCBPVhDSFy2dDEO7NmJXdsIdXu24/DBPSrSYN+u7Up7d27Bnl1bsHfXVqX9PEaXQJ+ct4uAt3zpUgJvOPr27YeevfrxmRxAEcRk/lTP/qres/dAfNp7EHr0ocT71XcIPu0j4ZSDCUCmBC/xpA1Az/6D0W+QkYIi8Xb1H2ysYGnoMHOYmFnDzMKOkGWFXnI+wVA8cX0GGiv1HUjQGyCwNwz9JJum1AmJ4knszeOl3l/CM/VjBvE1+NoDJTyTGjLMUq1hOczMSv2ZZWJuA2MzW4Ns2G6LYVb2MLF2gKmFPUwt7WFu5chj2SZ/fqn3ZwtzSztNUje3g7E5oZHjmpEpjyF8jqTdtnZ2EeZnp6KYtol46UpDw1HsH4wpHn7Id5dslyGYzXuxOiYecwhzFcFhKA8KoW0ShtlhEQS7CFTRFpwbSegj4AncLRDAi44l2MUR7OJQz/tVB7v1w1OxKWM41memYtWIFLQtqEQDx+ecCI739vaYmpaKOtpu5cVTcGj3DpzZvR3TRgxXf3avmV2M2qJcjAz2RV5MKGYMT8KinCxsLyvCVh7vbGFOaO+jft+PPx2I9z/ujz992AcffNoPHxLW/0J4+/MnmvoOsYY5x5whhPlP+pkQ+ofgTz0G8TgjfNLHGB/3Nlble9++FC/dVRWKqYVjdimo+54w98OrC/iJcPf3N1fwzfNT7MR2q3/ZOlt34sXDTrz57Cy+/vwCHtxox6M7Z/D6s7tobjyAnJwcglsyJeCjQdFbmEpkSVCTUoGbkoDeCCRKaYBBXUlyPEvxvP0aokQ6YP0atH6rTaRB2j/C26+P+XW7fp1fH/tLyTmygHkqogkT0tk0NezB4rkVyBs3GhmEOln/bHxOtvK+XDnXTJC7Y/DYEfIIdQrsvrqn9ONXWv3nr+/hi2dd+O71TfybePIIgkrf3cGbz7tooN0iAH6Ob7/4nHD3HM8e3cLtK8fx4OZpnDvRjNXs7KporNTMFSAiIBHsFNyxrhb4lmQmhKbuIKcgqxtYKbCTOqWDnbQvX1yrriHX0iUQJ6AnwCfbOtxpHkLWWeqvIRLAk2sJYMq1ZZ8+r062l+kQaXgvymNHkBO4W0KoE7CTzl6WkphRWoSpE3MxbXIe8nJGIYpAEhcViXiCXQyNLAE7WRA+NSUJ8TSyo2iIhoWHwMeHkBLiiX0LE1GU5Qfv4DRkZM9FRMJ0RKVVISq1GlEJM5A6vJTnEegyR2DsKEmeIklUMlQY5phRGRg/ZpQKa5k8Iee3wW5qHh9+LRRTn1vXHey6Q53uqaueUabVyzVgq5lV9hbouqs75El4pgZ7pVgwZxryc7MIa+88dgJ1klDl12DX3YMnUKeHX4regp0cHxaMhJAAxBFyYny8CHduhDsXRDlZoyzABHuSjQlz/bE3YQAhbxD2JQ6kemN/8gCC3lAs938f2xJNsC3JkmAmQEVwI+AtIeCJlkaYUFIfZii1ej3BS4EcVScwx7JeSoNkvlydAJ7AnwI1gT+pax462Rbgq6dkvw53GiyKhmJepCVGeNnBn7Dq40Og8/KCv48HAnWwU9kv/xHoIvh9aG0a2IUrsAuAZMZ0dXaDp7u7Whw6iDAcyvMkvNPZmYNCfg7W1lWisngsZkwZjZWLZ6mFyQXs1i+rwuq6KoxMjjXMsbOCs7XNW7BzVUDXHfIISEbDVNbMJPZBe7dvx+sXz/Hgzi32Cw/w5evP8fL5Y7x4dB/P79/Bkzs3cfd6F25du4xXnz3FHhoj5YXjFdgtqpyiwE6gbuGcKbyP8t+CnezrDndyzKI5BDsOXAJ2llYWsBJoI+jIkgbm5r8NdlK3tLQkCArYSQIVKxoig5CXNxbH2xpVZszjrUfUAs3ibRBJAhXx2N27cRE3zrRhVmwywe6P8H7vX5FHeFoRFIE1Tr5oiYjHsaBw7PcKwiqWYfY2sOP7sqPBYGVNw8LEFPWzqnCFcHWxqQmXqDunz2DH2jXI4PhVlJePrWs30vA/ia3LVhPYnJUHUubh2rGMsXRArrM3/E1tCYHibbSj0WuLoUOGqQQPh/cfwrbN2zGjYhaiomJ5D7jTiFvO8bMV7UeO4MSxo1Qz+4Iyvh9rGjf8XjjI29nZ8HuM4LMs3vaZiI5OhaNXHOz8M2AblA2rwGyYB2RjiPco9HXLRA/nEXjfMRmfOKSih00MnF2CMC0+Fak09Kb3s8Difs4o+8AKuR9ZIaa/JVxpiLjzXrSgofRhj8HoQbD7xDhegd3HhLLfmZfgX83L8HuzEvyB9d+/VTF+b1qsPHp/sJ6KAR61eN98PIxd0xE5shQRIyrxseVE/E/jfPyraRH+YFqCP1lNR2/nOQS7XSidewarl6/CoQ3FOLqtGG27Z6J952w07Z6H1gOr0dwgiVOow+vRdHijWpi8+ehmtKh5dQJ1kijlnY4fI8wd24HTTTtxqmkHTrI83bITZ0SthLq23TjfvgcXOvZqC4KLThDoTh7QPHVn9uOKhEUe342mfct53hYN7Dp38tg9at81yX4p8+kIX9fONuAq4e7KuQZCnibdaye6eemoArg7V5qVJJLp3vV21lsNYNekwK7rpKyPtwe3CYP3rzSpxdCbCLYPb19B07FDqK9bgM72Zjx9eBeP7xPiCD63u87TtuL77TqLp4/v4DHB7iEB7jHB7saV8wrs5A8P3WMnUCeSBCp6EhU9JFNlybx0ltB5QS2TMJtjTeGk3LeJvnQJ4Inewh7BLpFAZ29nhxHDh2NqYQGKCYPjx45GGsEuNkY8dtEGr51WxsXG0nZKRHpqGtJSUnlMLKEtDKmpyTh0aC/uE1of8XO3sJ7EcSmKhnp0RDiiJbKGY46alywZZSsJdGKDcOxfVrsQq5fVE+KWYR3Bbd0qKZcR5pZj/RqC3NoV2LhOYE60CpvWrcKW9QQ4wpyEPm4VL5yqr8PWTeuwY9smbDQA3dYtAnLrVH0L9wn0ibbzmLW83joCXcOBvSpUc9WKpTjM+q7tm3HowG40HtqnSvHcHdy7i+UO7BcJzO3djoP72L6f2rcLB/fsUN49AbydW7eohCwJCfHw8/VTnzkiRJZZikRkWCRi2XckxiYiKT6ZNnMahqeM4HeZTsgWO5o2bkKKStoXF5tAuI5DRLgG1QEBwRxj/OHrG8DSFx4eEtrqDQcHJ9hIdlwXT7h7eMNT8gz4+CvJ8d5elKcklPOBu5sXXF084OLkrhJMOTo6wcHOEbZ2DkoSrm7LbRsblpS1tcy5s6EIaez/TdlPmhL0RGYEPRMLwpmFtYI4E1NdBEFua22ssw+XP8GMCKNGw8wwxNgMQ83NMGyoKe0Mf6wsL0Hd+JGYGReOCtp0AnVT/QJR6OWHMr8gzAqNQmVUHGZHxGCaH8HPLwTTA0JRERSmNDMkgsdEoJKAp9av471aw3t1IUFwMc+rIwwuiYvH8nhCHb/vNanp2DAiE1tG52DzqBxsoP1+anUtqseRYXwdsL50Mp7ydz5cX8vxsRhnDu3Hi+ZGXN68AdNHpGJFcR5mjMtCuJcbEmgvpYUFYXhoMMYnxrMMgclQY/SSuY0EtT79zTHYWOajyjIOLgRigWBXDDN1whAje1hYu8PFPQQOzn78jt35PbF9mD2MTBy5307JaJgD3vvs3gkC3JVuc+zegd33L8/jR5Z/e32ZYHcSz++1oGHPEnYiW9jZtOFLQt3XLy/gyd1OdmDHCRW3cfnCCUyZkq+BHQEniRCnSwe65IR35TsJxGVQOuANZ5mOBLlxWeqQlpgg1/wltOntIh2yfn1c92P1+q/hrXtb932/Pqa7ul9LA1FpT+PDFYnZFdNw9fwJDlg7sZ2dyUKCVW7OWIzOzMCkcdmYR4P76oVW/MdPzxTc/fS1gNwd/Mjyh68lNFM8cXfxt+/v4SsCuGTS/PcfH1EP8e/fP8Z//viUIHgb339xm8d8hp+/e4NnDx9w8KzF2mVzOdB04Ozxo9i6eT2qq6pU5yjZLHXYkhhxqSsvmmwbPHnK28ZSQicVBMo53F6yQAuR7J5ARQBPwSEl5+nAKF47CZOU7XdQp6l7psy3EMnrC9jpnkB5zfpu15H3omTw1AnQiedO6tLRL55fjepZFZhRNvUt2E3mdyxrt8VwkBCwi42UcEx2lLGEEz5UMYSU8IggxMVFw4+dWkyQJ3ZURaOEYOfln4i4pKkIj5mCiPhiQl0ZImMLEZ84gQNNigK73OwMNbcuh/Vxah07QrsB7CS0RcBuar78EzoRJYWEO4Ld9KKJqJg6CTNKJlP5BDtZoLyAUCdwJ5IFyt/NrROg00MvZR6dgJoOcN3r+rZAn0Dd7NICVUrbgsrpmDp5LIEsBAmENYE6TYQ4Q13m3P1aOtCJBOZ0sEviPh3s4tlRxRJ4on3cEO3likhnG0zxNcbuVFPsSx6IA4mEuuRB2J80GHuTerHsx+2hWOn/F2yLG4IdyRZYFj4ISwXgCG/LBOhYX0aY07e1NoKdgJ+COt1LZ4T6kF+CXR3hbQkBbQlhToe7eiVtW9r1ffr+X4Bd+FDURFsh07sb2HkT7PgZJRQz5C3YEdwU0Okwp4MdQY51AbuIIA7QQUHKa+fu4k65KbBTcBgUAF8fb7gQ7KZMHK2SpMydPh6zpuYosFstYFc7i2BXiXVL5mJ0egJsTYfBycoSLgQ7kYRhunAAdaZUSaiTNntTM6Uhffpiw6pVePrgIY2ZjTjScAg3r1/HgV270HXuHFoIF83UhZOn1MLZ8myOHzsKc8ryUVdVooFbZb4qBeyknFM2jveUBnYiHexk/+KqMqRysLWyMCGsmcPG3EotIWCuwE6ATlvmoDvYSZimgJ0NwcbWxgZWhFRjAmx0TDgajxxAR2ujyo4pQHfn+kVcuXiChukp3LhIXT6NpzRul+VNhu8/vU+w+xekfdQLy0JjsdDBHYf9wnEyMQWHfIOxyTsYsZa2cLCxp2HiQgPEAUYE4LHDM3CWcHXjZCe62glc+/dhwawZ2LxqNSGhDRfbOnHt+Cl07D+MeA74xiZmsLGzJ8BZwZeGSiJfx8mERokFB2Ne04zGiaW5LUqLyghvLWg/2oqOphbs3bELc+dUYXl9PSHlMCHkKE4R7JoPHkR6UhIHaStY2BIQbTgwmxrD0dYYRePSMK9kAnKSaSjznkuIDuUYGo6UpHAaypEYkR6FkRmxGJkVz74oEgXjY1EyMQlzJsVjwYhIjDYyRv6nxljY1xml71si9wNLxPaxgCtfw9WFxsIQU/zpw/74hOD3qXEiPrXOQ1/32egp3jqXaq10rlSSei+DerpWoYfLLAzyrMPHtpNg6TMKieMrETO6BkaeZTx2Fq9TjUHe86kFGOyzAH7puzBl9kmsXb4CjRsKqPE4Sh1Zk4fda6agcXctjhPgZMmCk83bWIoIbke3o6NRm0/X2bwDJ5q2c/9OagdhjnXqhLRTJwl07zJi7saZjj0c/3bjXCdFkBKdP0nIU0lQxPsmXrgGtVZd8/6VONu6TXnvLnXuUguTXyPMyZpzmghwPFbp3GElgbrfAru7V1uUJJJJkst1BztJmNJ1cg+1F3cvH8UDgt15vse2ozuUx+4I4WDpkkU4c6oDTx/dU8lQHt7pwvVLp9B0ZA+f3/MEu1sEuisEIoIdAU8SC7U3HVKeO8kgKx47He4kJFNBnQHsbl55l0Dl9rWL6Gw9gpnTijhO5XKM0jM4T1KQJ9LrsmzTFCqeY6e7q5tKYjK1cArHuVxkjxpBey0B8YS++Ph4jqcJHGNjOb7GEja0qQ6yjmyyLCVAgzk0OATZo7NwvKMFj+7dxOeP72L/zs0EmDCOzxHqj9g4iazhmBPMvlPOXVSzACvqalWmcYG69atXEOIIcGs1cJNSktVt3rjaAG5rsGWDiHVq+6b1BKhN2EFje6dBu7ZsxE5q97bNCua2bd2AHds3qlKBHe0mqQvU7dyxBatWLsFGXrfh4F41D28DX/NIwz7s4XtvJJg2Hdmv4O7IwT0K+MSDJ6AnkiUlpNTbjkg72xT87RbI26aut2rZEj4jS7FuJSGSWk9tYF+0cc0abKK2rl2H7RsIm+sIoKxvXr0GG9nHb1i5EmuWL8dS2lBiTy2orsbcWXMwa9p0lJeWoKy4ECVFU1gWUVNRMW0aKmfOok1Yifm0DWvmVqOmugrzqiqV5s6ZreYxzplRQTu2AnOoWeXTeF4pppdORSmvI0lpimjrT51SgIJJeZhWUqzuCfnTXOYN5rMtNTmJv3sCMglGmSNGquXQ0glKqcm0zxPICAlJVCoS4mVaTCIiCVjhEsobHo2g4HAEEsT8AkLg4SPrC/tjHt/7yunFKgSzlPdYIe26PALsZB5TEhaN8qh4TI+IRXFYFAqD2ScGhrOMQBFhrpDXE8m+UsJcOV9rBkF4Nvv1Kr72XGoe4XkBgW4R31st7fgl6ZlYkjEKS0Zmozo5DVmE3KqRI7BldjGmJERhzfQiXNm9Hte3rcWqinLUE9BvtR7Fc8Ldbd5Xa4sLsLRoPMYkRsPb2RExtEcl70NEcBAcbO0wYMBg9Ow9CJ/0HIIePYeyHIYefczQa4AFeg+Q8FhLmFm6EuCcCX0W6NHLRDumtzF69zNTbX36suxrit7S1tsUvXjMe9fOHDCAnZ445Zdg9wPh7a+y/dkZvHl6AsckbOLIRly7eBivn5/D168u4eXTc7h9pQ2vnl7HgztXIKn1k/mDxscnIl79kyAPdLL68UTxrIuk/V1d/vFJREx0IhIEyghLAnYK7hIExjQ4TIiXm+CdBOD06+pw1116uwCYlN1hrHtdyrftyRoYakphm/762jHdpe2TuX369TTIi4mJwzga+dcIune6zmDTqqWYOmkijf9sjMvOQXZWpopjnzOjGA9uncF//PiccPaYICdA9wivCMmfP7+Fz55eU3r28DJePL6CL1/exTev7+PbLx7g+y8f4evXd9h2Cz9++xn+7acf8OzRE1TPmYWVS+ez/T5usTNfy06oklA3jw+wAisCkqxnp8OclLoUUHUDMoE0De40T52CL5Y63CmwE0+b+jdN8+ypfYa6zIUTb9riGln7TkIxq1VdQKyW70E6IR3s5Hp6uZRAp4mvp0I7BUINUGeQXEfK5QJ2rFfNLOcgVaxCMcuo/HFjEKOSgMiabVEa2EVEcMCI4G+cyMEnGqHhgYiiESnplKMCXbG9MgIVYwPg5ctBJXQElYbQsFR2NBkIDxuOyIhkXiNaJU8ZN8oAdnzQx43KpHE10gB2OSjIG0uDfQwHxHEcGCcYvHYTFNgpuCuehJml+Uo64AnY6eWc6YWQ5Qp0z5uWIEVCMUsUvOleu+5gp3vz5LyKIkl6obXXzJ6GMokFp2EYHxH6Fub+v8BO9+TpXjwpkyWMlUoKD0FiaCDBzg+xfp6I8XVHjLc7Il3skOdljB0pZthPsDuYNAD7UzSw25fUGweT+6EhzRhrgv6CzdH9sSfNBisiBhPcxFunwZ0Gdu+ATu0jzEm77q0TiFNeOwm9NMCd8tCFDnoHdIayu34Nd6qdZa14DdlWJwumx1gh288egZ4uhC93tX6dQF2weNpkDojBW/c29NIAdlIquKPESxcRGITI4GDViXu4uqsMb/HRUQgi2IUE+MPPx4tt9sgbm4n1S6qwoGIiZhdnY9XimWqO3dq62QS+OVi/dB5yhifC1sSIEGelgZ3AHEtXG1vDtnjxNLizNTaBhZER/D08sH/HTrx5+ZpG3VWcPXUWp06couFDA5rAsmvHbhoTG1g/jrs3bnOQnoIEPguV0wpQV1msQE557FgurizC4tkFqC7LxYIZk1BLkBNJ2wKC3SLW66qnYwQHMGtLM1hamMPazEp57CzMzJUE7mTdOgV1OthJ4hTCqg0/jy0/h42tDcytzOHi4oA9u7ep0LSjh/epxCn3bl3GxbPtCuyusl+9drETnz28jh011Qj/qA983/s9ov7lj6h0D8QiDz8c8NfA7nBgKBoCYzDe0RuuVnYcUJ0VfA0dZqygXRIaSPjMfPYfaQmx8HB2oHG1HFfVQuXtyqN3teMk8sZPhAnfv5m5JHwxh4+dI0KdXGFpZM6BV0KPbDFsmAXfuxfWrlyPjsPH0HaokXByDKdb22igrURkSDAK2Tft2LgOJ481Yvu6dfB0c1eeOgsO9KZWBE5TU4T422FWQSJqS1MwNy8aZaP9UJXrjaWF3lg/zR97qkPQVBeB9qVhOL48GKdWB+Lk2mCcXxeNE8tjsDkvCAV21pj4lyFYQHAr/cAKEz+0RmI/K7jzdSTj4LBhZvjjX/qiR38X9DRLRk+7AkLYPAwgjElWzL4Esz5e89Dbay76+sxHf98F6O9Tg36s9/Och8GetejvNhXecVMwckotwodXYbBbMXq5zURvtzno6055VcMkZCl8MvYht+IE1q5Yg6MbC3Fsw1gcXZuN/SvGsr9KxIJFhdiwvR47961Gw5HNaCLUHW/djZOt+3CqYz9Ode7DacLWWZbnTsocuf0qw+XbuXPS3il1Qhx1nrCmsl5y31tvHaWFYUomzIOEuwYVBikJU5r3r8L59h3oOr2Pbftx9fQBBXM3zjVShLbzItkWwJPysNZGoLtBoFNQd+kYYa0J969oYHf/enewk3l2AnZHlLdOwO5e1zE8vNqMM207caJlHx7evYq9e7Zj2bJFuMT7/fmT+wQ72lS3L+PK+U40H92Hu6w/fXQTT3isDnayxqOAncxDFRC8x2O6g53usXubIdPg9ZaERMca9qj53vofkN1hTsrSwsmqrpKBTZ5A6IqAv2QbzB2Povx8TBo/FqM5/iUnxdP2iWeprT8ngCdjbHqa2E8JNO4TFdiJJIHZZELihXOnlEfyxcM7WLeijmAXiriYCCSyj0yIjlaAFxIUiNFZo7C0vh6rZc7cCgmzXK6m/OjaLN42CakkdG0joO0inO0gkG0jnG3buF5NidkhALd9M/ZQu7YJzG3CXsKaSOa+7dzKth0SGknY47kCgRIqqUqeI+C1ank9r7sRDft2qygoOecYDfj9u7ahpXE/Wo8eRDPhrunwAdV+lFIl4e/IgT1oZCn1RoLhUX7vTYe1faLmIwfReuwQr3GI12pQpXYdbf+h/buVl090mHXRoX07qV1o2LsTDey/Dkpilq2bsXsTP6/A7NrV2LRyOdYtX4IN/M42E4C38nvaxfct71nOk/d1mNcQybZc7zCBU+ryWnKc/roHdm9X2s9+Wb4z8Tjule+U3+XmtSvV+5HvV0J7t6xfjYO8xoK5lbTZ5mOTzG1cs1qt4bmO/eBavq+1K5YTZJdhSe0SVM2pRkkp7ZRp5Sgtm478/CKMzc1TWTGzx4xH1ijJ2DoFNTNnonD0SOQSFnMIYqNiEjAmMg4TyBJ5cSkYFxmPsQS7HELe6NAoZIVGYFRoOBWB0eFRGBcdi4lxCVQiJvOezE9IJKAloTAxGUVKKShmWZqcgunp6ZgxchQKCaLZUbQdJZGPhQXKaN/NmTwGBWlpmJSagszIAEwfl4UZBOfdW9ejq+kgzvGeO7xgPpZPzcf8/HFICPJDdHAgZpZMxTQeF+Drjfc/+BB/+eRTvP9Rb3z0UV/85f0+7I/74A9/7oU/vd8bf/6gFz74mO3UHz/og9+x/Z9/3wP/818/wj/9/mP8yx8+xu/+1IPHf4qPPu6P3n2GoG+/Yejb1wjvnW7eQoDr+kUo5o8yv47A9sPLCwrsfibkid48OcEOcyeOHljDznUvPn9yFm8+P09dwN3r7Xj+4BIh5DY28EdNS6XhzAc0llQsruQ4gk58bDwhLo4Qx5IPfgK/YFG8KtkxxLMeG4cYHp9AclYeP8JSIsEpkXCnw1w8f0CRVtcAUYdEHfJ0/bpNBzYNyn4Ja7ItrxNPYk/gDx7P9yP/Psk/TxJWIIqWuVqy2CLLKCqS9cjwSEQRHKQex9eTcNJY9Zmi0XxoD948vYNWlisWz0dx/iQ1z27c6NEoKZiEyePH8AZfjBePruE/f36F//X3L/DT95/jyZM7uH3nBm5cv4auyzRoLlzA+fNncf7cWXb6rJ87jXNnOnCOhs7588dx40YXHj18hFs372A5H5aFi+bh5o1LuHj+BNasXoHq6mrMq67EAknlWzNPSaCtTgGT5sETr5wOWm9hixKvmkhCId8mNjHU9cQnsq08ePr+BZpHr45gJ/AlD7d42NT8OCkJYrXyHgznaedocChatWSJCsFUYaIES4FDHej00EuBObmeeOwWzZMFyssxa3qJAruSvAmYMn4cYS6cIrjwt1Lz7MLDfwF2YRHBCAmVOXa+CPV1wtZZIaiaEAD/gEAEBoQjJDAMwQFBCAoIpTEeQeOexnpIELKHp2KMJE3JGmEIxcxALjucCWNHvZ1jNyVPAzt90NTAbgKmFWrz7GYYwjF1zS4tpGRtlilqHTp9LTod6gTcBNQE5nS40+FN1wJCnJxTztfQoa9mzjRUlExGalykBnYSiknJouXihesejvn/Jh3qUnh8Mq+jwC7IB3H+noj19UCMlxsiXGyR62mCrSnmBLtBaEjshwPJ/Ql2A7ndh/W+OJRugnXBH2FjZD/sJtgtDx9EiBNwewd1yyNN/1tPnQZ67wBPiXCmq7tH7hcAZwC735IWhsk638cigt1YfwcEeToTvlzfgR07Yx3suoNcREjgW8iTurRJghWZYyceO4E7LzdPOAvYxUSp9e0E/Px5PWcHOzX/cQPBbpEkJ5kqoZgV3cBuNjYum49xmamwMhoMexr9ehZMmU/nJlAndcMcOweCh4RiZnJQOtLQQOPtKg3Ge3j++DFuKrg7jdbmVpZn0NbWhl07aTx3nsRnz16wf6hGYmyE8tjVV5VoHrk5msdu8ZxCLJqVj6rScaipyHsHdmxbODsftQS/+rnTkZmqzcGRUEwbC2tYm1tpUMf3Zc7SVK1d985zJxkxxUsnUCceOxtbyY5pCVNjI6xetQydx1v4OfYQ6AifNy/hwpk2BXbXu07j1pXTePb4OlpojA0fZgW/9/6IoPf+BQWmDlgdEY8NLj5o46DfzoH7SEg8ZnmHw5Wva25sDhsTK3h7eGHCuLGYU1Guwr6c+FtY87WHGg1BeVkZoeAEutoE7Npw+8w5fj9VsOV37WBli1QO/svmL8CyefORzrHI1dkTJsYWGDRgCMe7BBpKhwh2R9B++BCOHzlMuGtEVcV0WFuYwcLclH2Kn1rjtLJiBtxcXDDMxARG8v1Y2MLUZBhSol1QVRiO+uIQLCkMwKxRFqgazeci3xFbp7vjQKUHmhe4omOxA07W2eL0cmucXmGNCyvtcKrOFTum+qLcwx6T/9gPC/s5ofQvlpj4vhUS+xDsrG3h6+VD+LbFH/7UW3nsepmnoIfdFHzsOAt/tKnAn6zL8QfbafiDXRn+aD8Nf3Yox18cy/GB8wy87zgd7zvMxABXQp5jHoJSipEzdQnC06pgRND71LEUvZ3KMdBjDgYQCgf5LYZryh6MLjuJ1cvWo3lzMZo25uLo+rHYUpeNhERH+MR5E/7CEJITg4S8VAyfwv60bAyKq6ZgVu10LFg5G/Vr52H1lsXYvGc5dhLEGo5tRkv7bnQS2E4R1M4Q2ETnCWyXZJ05Atk18bYpOKPOEMTONipdPXMYXbIOHY+50LEHbQ3rcOXkPlw/LyGXB5VnTuBNnXee5xDibhjAToc68b6Jbl88ijuEOtE9ApyAnZJ47NQC5AJ3zQr6bl04TLjcjSun9uF+11E8uNqEU83bCKOH8IBgtp1G9+rVS3C16yzBTvPY3b95hRDaoTJfypy0pw9uqbl1MsdOQjElnLKztRGP7l7ns35NQd1vhWMK2OkeO5F47A7u2abGppICGZd0qNMAT6CutFCbdydgJxkzowllIezT8ifxuCkFCvZkXnlmeipG0MgdTmM3NSUZKUmJyOF4OCY7C+mpyUhP4W+amoaM4cNpq0VjRvk0vp/LfM+E1Ds3OX7PRlx0GG2mKCTTbhLFE+wiQoIJgXlYJSCwarny1KnQSoE5Qp3yzBmAbvuW9YSwTcqDJqUA2o4tUm4i1BHgCCR7d21R4eYCcVLqdZHMg9uzi+07CCw7eKwkOVEJULQ5cauW1RNsdmhgR1jav2uHAjeBoY7mQwquWxoPUAJ4BxWgaTqoIE5KXQKBIvlNJfFNB88V76lcQzIBiyRxVCP7viMHd6kwTvHuHRDIEgAT75/B6yfeQAVl8t6oA5KghVC6m3Cxnbb4VmrH5vWErk1vga6xQTyM8j4PUARL9Vq7FXAeYylq4mfTIbTxoLbvbZ1qOrQXrXIubdu929aj5bBWrltRj8YDu3CE72v9yiWs7+b304g2wmrr0cNaye/lROsx5WkdwXsmIiyC9nkSUlK0iDc9Sk7Z6kmsczslWTggiWNUAlISxLannU67fzht96y0DGTw+FTa3ykxibRp4mmr8Dgem0T2SCRTpMbEY3h8IkZQwwl2w2njD6eNL3VpyzBoBNtGJCQgMzFJLX6exrYk2vOJbBdGyc7IQBbv93TuS5X7Oj2Nz8ME5c1sOrIXm5YtQEXuOBSNHImpOYTQzDSkkSEykpJQRpt/YeUsDE9OgB9tigDaAYEBwQgKDEEAbUuRbIcE8TkLCUMA7VBnZ1eYmFhg6BBTDBlsAmOOX1aWHCtt7GBn5wBXVzeEhoaSYfh+M0Zi1MgsvNd+aA3ePD6Ln77sljzl5UUlNc+O0PYj4e2vry/gi0eduH/1GG+cpSoD1dP7JxXYfcVjH93upE7j9Yu76iYsJamuWFJHMl9JQhdS19zJW9atxbYN67Fj00Zsp6TcJiljN29U2YJ2b9+KgkkTVQZDmaeQJOtb8IfTgU7z7AnI6V6+JMTwBxSJx09+bCl12NOBrzv4qRvCAHlybUl4IsskaPv4Q6alIy8vD1OmTMHYsWMxYeIE5OdPRu64ceyocpAraX5Zl8Vnx+TkqDYJTcgeNRrxvFliYvk+EpIRRgDYuGopXj++ye/tLA6x01i7vI5Uz06EHc22dWuwi5+76UiDemC+++IpXj27i6/fvMBXX32Fl6/f4Pmrl3jx+jVefvEFXn35paY3X+LzL17j0bPHuH7rOrqusePvuoprN+7gYtc1nL/chZNnTuP0mRNo72jC2rWrUT13Lg2TOQS7KiwQz5ykAKZkrRYd7MQr1x3sFMx1AzvljTOESkq7gNdy8dYZwK523jtQE0m4pVpKwQB04m2TUnntlHj8fLmu5vmrZf3ta/GadTXaayyaN1fBoII78dpRcp3Fhusq7x2vpzx2ZZrHrnjieBROGMeHWvvnL57gLV67GEJ4tEAKwS6RD1ckB5OQsBCCXQCCvZywe240lpRGI5hGenCghNNJuvoABPkE0rDnA+gXgMiwIIwakYocw+LkstzBmJEjMHZ0JnJzsjAhd/Q/gJ147X4NdhXF4q0r0ACPml3yDux0uBNIE80tJ9QZwE4SqEiiFAE3Hd5EOvBV8bzpUya83S9gJ17A4YkxiJNlC2IMXrpoLbxSoC2JsPtrkPu1kvk9plDJAsZvwc4XsQS7GB/NYxfhaoscd2NsTtI8dg0JfQl1fbA/sT/2JfVVakg3xbqQT7EhvI/msQuX8EkBNfHYaWGYusdOg7t3njoN/gT2uG2Auu4euLegpkDunXfu/wvslNTxw7A4xhq5BLtgL2fCF8HOx4tg541gyWbpL9423WsnUKdJoE6WPNBCMf0Q+jZ5ShDCgwIV2MmSB3EEY5ljF8L9soyCswO/r+GJCuxqZ03G7CKC3aIKtTD52jrCXf0sbFxeg4mjh8PKeDChzQh2BCNHcwsN6Kxs4CYiGMlSB26Euzll03CUUHGio5PA9hQ/fPsNvmV/8eDWTfzEfuXHb75i21f44tUL7n9CA/Ihnj96QGg6ibmyyD/vUQV2NKoXVhVwICLACdjNnKzArrvHTiRgJ/vrq6djVHoibKw48EhCFHOCnXjkxMMlXjvlsROw0+DOzMxSgZ21eBkNHjtbgp2VjTUHMiNUTC9Be5t47MRj00RD8AyuXjqpvA+S8e/2tTO4f/cSujqOIs/NF77v/Qn+7/0rcvoOw9rIRKxw9lBg18hBfZ2dF6bausGV7yEsJATFEyarMKazhNvlCxfxPWvLLdg5OMGEwDmSA+TpYy24cbwT1zracffCeWykgZTLQXPRrEoc23cQF9s6cKG9Awe378bSmjqMyczmveKH8uIyHG9qxXHCXPvhBnQ2yvIF+zF6RBpfxwLm1JBhxmpQnltVjTmzKxERFaMWaR88yAgWJoOQk+aBuQX+WDLFD2tKgjA3xwLzRhlh2QRLrJ1ii61ltthZYYmGamu01Tqhc4k9zi6zxeVVtriwzA17Z4ZhdrArij7sh/l97BXYTRKw62UJdxoFPp7eBDsbBXYf9XVEX6vhGOxRAdPgJTAJWQbLsBWwi1gN+8jVcI3fCM+kzXCMXoOAjN3wTd+OwYS1od6LMMQzH9GZ5cgtWY786duRmbcTUSM3IT57BzLyGxGf2wDf4bvgnd6AlLwWLK9dg45t5Ti+dRJatuRh+bxMuAeawjrEA04phOvUUNgnBcIy2oNyg22cJ+wTveGc7Au3FH9eJwj+mWEIHRWF+AkpyCzOQu6MXORX56N0wVTMqJ2GqqUzUUsIXLVpETbvrMeeg6tx5NgWtEiSFULcKfH2nZbEJ0dw82ITrhPyLnbsVlkq7xC2lK40sSSIyXIFKsMlAe8Sj5clDrp57BTcsRSo0711uh4Q6h5caeXY34573L7H6wkcXjy+G9dOH8DDK+KxO4b2Ixtx6Qxf7/olbJSwwk2rcefWZQV2D+/ewL0bl3CB8CZGvyxnIGD3VCUducxnugunjzfjZPsxPFEZNK8pr54Odt09d2ptu6vnlLdO5uPJ6+3aul5lbJ42hVJgJ/PrxmOqIcpE9snYVaDWuRuj/riSzNKyblxJYb4CwCkTczEue6TK+J1FcMtIS1WgVzxlMvI5Dg+XxcRpU2WNyEA2n580Qp+s93aPtsv929T1Kxy3pyI+luNMfAxSRArsIhDF1yqfXoa1ktVSMlwK2ClP3UoC3krlpdPDLgXuxFMnC67v3EaoIeiJp073vu3eId43Qh7BTwc7KeW4t9uUeKIE5AQGdbCT6wjMHdq/V82fW6Pm1+1THrVjBBxZR7BNYIx9lXjtNIATaNI8ee8gTpPMiTxOGOxg2X50P/uLgzjRwvqxAwQfHi/nHua1CWBHJbSTr3mIQCZQJt46Dbi4n6+newUF1gT2GmQuHyFQkrfs2CLfiQCvBq4ChwKCEgUhIe4tfO3mxr0sBe4E9gh2Rwhuh3gMr6d5GjW40yWft4ng13Jot3rvzYd348CODWhr3IddG1fRrl1OyON72bsNOzaswvFjhNamRpaN6Gw+yvphft5DOM97WjKy+ni4qYiW8LBoZY/LUmUjho9iH5yDkZmiMUgfnoWU9BFqrbvktCyMGDkW6RnZSB+RhYyR2cgclcPtUUgdPhLJPD+ZoCdr4Y0eNRaZI3MIX1kYnjoS6bJetoLE4Sy1LPaitHS2i9IMZXrG223Jdi9Tw5JTR2A4r5+ZPgoZw0djOMeI1IxMjBw9lqwwGUsk6VHjHj4zueqPjHRyRXoKeYA2U6B/EMf9QBTmTcAScUjMraS9TRtYbFhxftAWF8m0puVLFmNZvWxrdm1NdSVml0/H9KlTee1CTCuW7OmlqJwxTWWCl6W+ltcvwprl9di0dqXylr4nk5YlzvtnyYz5+gp+UmB3QSVO+Y76nuD2w2dn8fPLs/jmyUk8v92CgzvreFNsxt3rbfj68y589vgM6624e60TXz6/i46Wg1ixdCFe0GD4j59/wN9/+AZ///F7/PvP3+E/f/oG/8Xyv37+Hv/x03ds/xZ/Z/lvP32L//zrt/jf//4Tb7CDGM7OIY6Um5j4zvMm0kAu8W0ZTTKPjkpAVGS8kmzrZbQAHyFPStnW4E/AzxAeyuuK5GYS72AO4Sw3dyx/5DTkTcpDIb9ESbO7Z/cunDl1EsfbWvjw8sZsb+Hg0IGTx9txnPXO9lac7Gjj/maC0nyV2Uy8kPLP1sxpJbjVdV79UyZGyeN7N3D3xlU8uH0T+3fswLkTJ/kg7iHwLcEJni8wfOHceXzz7Y94/dW3ePnVG+oLvHj1OZ68fIEnnz/H01ef4fMv3+Dx5y/x4DmNszdf4asf/oof/v6fePPdD3j1zbf47EuC4ZsvcO/RfWwmSM6dp3vsqrBwQQ2W8nUU2LGuZ7FcbIA5kYCawJUOcbItpYRG6qGXsk88dAJlS7mtJ2DR58/VzpuPhXP5enxN3bu2iKUeiin7BO6W8rUlZFPCQMWLp83pk7om8cbJuXVqn+F8SgYHbekDQh6vJyEAFaWFKJYMX3yApuaN5wARh6TYOMRFSihmJGIjOFiEhWIEB55MDkQJibG8PyLh4+MLfw9XzCtIwIy8eMg6ZYF8EENomIcEyCLTwQjmwxno76/CqbJGpHOQGq7WsRs13JAZc1SGgrvxY7KQl5uNfFnwVaWRzlWDpQ52ZYSu6UV5hLtJSjOKJ2MGQW8W4U4k8+NEAnY64FVPn0q409erk4yXAnMSjileO1nXTpt/J2A3h+dWEB5rZk3jPsLdrFIFh5mp8YRbCcXUPHYJUWGaIsNUUhWpJ0rdIC38UhcHXW4rbx3BLikiBIkE3IQQP8QHeiPOxw2xPq6IdLVDptswrE+wxL6U/jiY0AsHEgl3yZIVszf2J/TB4VQTbAjrhbVhPbEv3RYrFXgNUcCmg5x47EQaxGnAtzTCiOAlnj2jX8CYmkMnoZQGeKsNGaTm2mlt/wh9/700eKyNtsDkADuEeTgiwEfWrxOoE4+dhGNqc+wiBOoIc++WPfDjfSIZMwXqfNVxIf6yrp3mvfNwc1OLlIu3ONDXR4UA+np5wsXRHhnJsQrk6uYUYM5UCcWsUFC3rnYW1tXNJNjNR/6YDNiZDIWNsTFsjWkIS4IUApLAnZuNHVxs7GFvbslnqRbtza3YuGEDui5fwrPHDzjgHsLhPbtwurWJoHEQazlwHOCgr8KAaBh0th2j4XEIp4630ti7itXLFqFqhsyvKzRAXRHqqgh2fH9VZWNRM2OiAro67hct5jF1VUVYMne6WlbD1tIc1gQ1G743awsLWBE4dbgzMyHUUWYEO8maacl9sl/BncFrJ/PXLMzNOAYko6W5ES00AtpoBElGP1mf6xYB79b1c4Q7ltQjGqzT2N/6vvdH+P2Pf0Xq+59iaWAMCh0dkDt0KCaZWCBniCmyHJxRkZeL/Zs34/yRY+hqacP1k6dwdM9e9axbWfE7dHRViVVCAoLRsv8gHpw/j4vtzdi5YS2mc0Ddu2kzrnR24syxJrZ30Eg/gea9NNoOHEITy3VLlmFaUTE2rlqNtoYGnGo6RkA8iv1bNvP+8YGNNT+vrT2GmlrAy8sX23m9k7yOLGZeXjINoRwzfFwsMSUrAPMmB2FxYRjWlsdiZaE3VhVYY1OxJbZX2GFfpQMOz3dAU60jOle44MwKS1xebY0b651wfZ0/jsyNRFW4O0p6D8HcPjaY9r4F8j+wRlJPC7iZmsPF1QVmxhb4wx97ofdQQpT3RJgHVMIoYBEG+S6GkX8tjIMXwDhoPsxDF8IqbDHMghfCLmoZzEJr0denGoO8agiDk5A4dhZG5tcjPHkuXINnwiFgDlxC5sMzeikcwpfBIXodvAh2MYS82tpVOLGnCud2TkLr5jzUzByB0DgPZBePw7w1izCtbjYixybDMcGfQOcH20Rf2CT6wDrBGzbxLOO8YCWK9ST4UTHusKAseQ3bBC/Yx3vDIcEXrskBcEsLgHdGMIKyIxE9PhFJBcMxomQ0xs6cgKK5UzBrEfvL5bNRv6YaKzcuwI4Da3CAds2x9h3oPL0PlyWz5dU22jVtuE0b6dZlmUvXoOBOee4kDPMiYU957Rpxj2AnHjuRQN1Dnnef50v9voRm8ho3zjXg0vFduHG2QXnrxPZqObQeXedb1bIE61YtxXYa4gJoz2Rx8ttXVOKgs50tON5yBE8IdeKVe3jnCm2IS9x3kffPUZzuELC7weO71Bw7BXOGEEwpdalwTIKdHoq5cc1SlBTkorSA4xPHJQnZL8nPRbFoyniUFhH0OH4V5I3BxNzRCGLfJh63KQWTMLVoEooIfZI5c9L4HDUVISeDYyLtJ1kCqDB/IiZPHKfW5xrF9pysTI6PWcjkeLliaR3u3qQddOsarl86p64hfzgmJUQjJSEGyZSEfUq0zdzK2diwdg3WE+w2rlmJzYQFPQRTQE4LxVxNQFtngLv1CuwE8GTJKQnBFEmYpQ5wyjsnIMdtFX4pxxL6tDBNCdcUCQTKcdvUPL11K5cR1BoIetu0eiNBTkHcfsLaAQVHTQQmDeYa1PIUrUcJagQ58eiJV04kUNdOG/m4gFzTAQVHHTy2nWDUdmQfoU5gifBEcBLPmXjHDguQ7dlGW3E7YWun8uI1NuxSXrMWntPE448RyqTt8EGBPx6/V6B0I+GU4uffJ2DHawj0yTxAgTs55yjB7BjVcoSveVjATXtd8bSJ501eX5PUd6l9cqx469r5+Y7y/RzasxUdhNHt61YQ7lajg59//w5+v9vWK4jrELhrPkKok/oBpbPHm9W6zmH+MqYG0EaPVkl3QiWjangsYmjvS8SeeOsSktIQl5SK6PhkREvEXiJtt4Q0xMo2bfko2vmRMfEIjYxFaHgMQsKjESEMwPZw8kBomMzdi1OSa4dHsI1lcGg0FcXz4hBBnojktSLkejKFTLiAcCZTw+KpBJmOJVF+alk2AiTfV2x8kgK8SbTvtm5dhX27N2LsmJEEyhyMyRmvkgwlxiciODgUoSGhKJg8EZUV07Bl7SqVd0OFCwt479hEEN+M/bu3YN+eLdjP73MftZf1g7u3qe9yj9y7EkLMe34P79O92zdgH887wPMO7t5KbcEB6iDPe6+FnZlMFv7+lYRgXlZLHAjUyaLk3706j+8+P4vvX5wm3J3BDy/O4uWdVt58q3GoYS2uXTiGL55ewvOHp3HnVjtuXG7H68c3cLPrBGGhChdOd+K//vY9/v7dl/jx6zfqH+Jv3rwkzH2Hn775Aq9fPMRddkS3b1/H68+f4q/fviIEvuEDf0VNypRsSPFx77xvOpQJyOkwF8kfSi8j+EOJpK4k7fxxRRGG4+Q8HQxFUpd/CgIDA1FVNQtHmw5i4uQJvHli1QTgtLQU7N29k53sAxUP/ljSD9+7qfSIdZn8q9dfPL6LK5fOoqSogK8VQbALRvXs2exsb9EQuYJ7d27we7qOc2dO4uqVyzh65DDOnzmDUx3tal2TC6dOY/3adTh9+iy+/e5HvCGgffXdd/jy22/xiqD27NVL3H38GPeePMHz16/x/Is3CuK+/fmv+OK77/Hm++8JdF8S/F7j4cvP8YzHPPnsBbbw2nMJUfMFsghDi2TeW91iVQrYSeITgTuBKIEy8aLpIZU6wC0xgJ146CT8Utqk/hbsKGl766kTzZ33FupkfpwOZCJpXzCvkq8/V3ny9PlzdQRjqdcS1uSfCNmvQZx4+AznG9p0b6B48wTs5s2ZgVnTijgwjefARE2SeWXsJAhmUeFapi1RZCihJDaGv1G48qoG0/CWRBZBvgEI9fVAgIc9IoJCERnOh5gP8PixOZhI5YzMRP748UhPjMeoNMIcBytZxy5reMo7r90oyXpKsBuXrcJsBeym5I01hGPmcvAcj2kcPKXU5trlEeoIdwbNkvl2lA537zx3Epo5laVAnZZMRYBu3gyBt2mEPfHYaV67GVPz1LnzZ05TAFhDsJs7o5jvMYUDZaiaPyceO1n6QLx2SgryxHMn3jkd5kJVKclSEgQIuZ1EuBMlR3EfwS6eYJcgYOdnADt3e6S5D8PKWEscSBuAg0mfKm/d3qT+2JdIkKOOpAzDlojeWBn8Mfal2WB1uAZgCt6UNMD7h3DMcM0792sgk3P1ug513SFPAz/Na/fuHG2/vq1LefeizVEUYotwT3u1hp1anoCAJ2An3jqBOYG6X0stUi4ZMRXk+SrQC2O7gJ+XuwfsbWxVaFGwny+vq3kBnZ3skRIfRZiboyBJwG7FwnKsrxewm4F19TOxeWUNpk4YDQcLE8KdKexomNsS8OyMhqrS0YJQZG6F2dNnorPjBI41teDe/fv44ftv2Qef4H1QTtgvwuYV9aieVoKcdN6v6cmYwPtUFiUuLZqMBdWzVbrwW9eu4t7tG1i7sg7zZC272YWEOA3sxHtXOW0s5ldMeAt1oloCXz33L6uZxmcgBbaSEVNCRSTbpbn5O48dpUIyDbLktkCdyEb32FnbqrqlhRn8+P0cJZS2tjSqcExZi+vBnS4a052EvJN8r2dodHNMenQTi9hnB//+QwT8jz8j8p/+hGoHP5TxPp3G+3d5ZiZWjBuDdZMmo331atxqa8W1llZcbW7Djc4TONPUhJE0PtV7tneCuZUdnFhuXL4Su2jQFU0ap8Jn3R0csUnm3p08gdNHG3Hl9ClcPXMObfsb0LxrD04cOoKtBDpfd081D2liTg5Bbwk6Dh/md1QJRwKrtSW/G4LdICMTDE9PR+P+feg8SoOn8QjH1SMqcmVW8QTMGBdHsEvA4rIRWD8vG2vLwrBykg02TrXFzumOODDLCUfnOqG5xh5ti2zQWWuCU0sscHGFLa6u9ULrghAsiHJDWW8zVPe0RcVHlij8yBqpPc3hPtQUtoReUyMz/P73n2KgGQEqIB/DvGdikM989HarRm+XanzqNhs9XWdC5soN9KjGAI9K9HevRC/32ejjU4X+PG6w+3ikTJyDlPG1cAubASuvUkLibNgGzoNN0CKY+9fBMnQ1nJP2IHzcPpTOqkHD1mp07uD9VBaJUZkhyJ2ShflLZmHl+lqUVRUjIjMGzjG+sI3xhm28H0HNj8DmCzuCnSbuI8BZx1EsbRJZJhCaeZwVZR7rTXnBjPtMeIxRtDuGRrliCL+PYTEeMGW7VRI/M2VPuaQGwnNEKAJGxSAil8bk5DSMKslCSU0RVm6tQ3PnPlwnpN0ihF2/eIhgR104rDJc3rjUqObX3SHc3bushWEqTx316Hr72/q9awJ8x3CTYHe5c7cqH17jc3qlmUb8BnRdbMWFc+1YuWwxIWMT4ewKHon3jeAmnrUT7ccU2MkfwwJv929fpi7i9vVzChBOdTQS+K6obVkPT7xzErKshy3rGTGlLslWus7TBmG5YkkNivLHoNQwLolKCXol+eM4XnHM4nYhxy+ZMz5h3CgFdqmJCbTPJmPqlDzIOq35ebkYn5uDcTmjkJOZwfEwHSMJd5myxquMh+NykJc7lmPiGAV22VkjsHnTGr7HS7hPaD13ol1BYVJsJFISY5SSEmnYc4yS15Ikats2bMCWdWuwlc/jVsleyfMF4gTOZHsboU5542j86vAmoZfdlxiQzJTiserertf30DCW8qDMVduzE/t38Vg5Rrxf+3ZBMmpuXr9GhRRKOKN4RToIKhJGebyVsMLfoE0grfkgJSDXoNo72w6rMNmTrUepRpxqY9nWqNpl//EWAZ4GnJCStqd47uQ6rU0ExmOaF00k4CUSj5qo+SjbqVYClnjKWllv4XGtApeyn8e2EtKaGnYSzmTunMzNE+DbqbyALQKkhLIWnquuc4xwqsCSUEq1EdLaBDAJeU0CkAbp27JPgE10hN9RI6/bfuQAtq1dgYbtW3HiWCN28zeRUN8T/NydzYf5GUUNrB/geQ3qOzlAYNmwYqmao1cydQoc2cc6OXnAydkDzuxHXd284ObmDQ9PWR4oQJUurl5qHrOUbu4+PIbjqGHbmZJzHRzdWXoqObLuyGs6OLnD3tFNSep2Tm6wcXCDrUi1yTEerLvC3sUdLup1fZXcPXxUKYvse3r5czuA78tfvWZichJKpk9Bw+HtmFdVjhBZ4iiIdmaYJACKUtPQRmZkqAQzYt+u4Ti7ec1KbOV3tWXtcgLeauzmvbx/y3rso/YS2g7u2oIG3puSRfWofL+sN8hvSB3idybJhgTo9u/UwE629wscEuIF+BTYnWrajDdPzxLoLiuo08COcCFwR7D79sUpfPf8lArJfH2/HZdP7sTeXctUHPtnjy/gHqHu/u3juHm5Dc/uXsZnD69h9dL56mb6tx+/JtR9iauXr2HDxl1YtmorweUSvnz9Bm9ePcPNGxdw9vwpPHsiKfxf4a/fvcYXLx4poz8pIYFAp0PYOy+dDm4K5CJI3yT0MMJZmJSUbKs27g8Ni2VJSg+T4+W8eERR0VFJBL9ERJDUk1LSkUuDfW5NNY42H8LMObNI6ElaWGVMDOoJMvdp7Ny/xY721lXcIXhKqddFt2908Xu4iicP7uDwwX2k9DhMnDAe7S3NhL+7ONN5kvvv4PrV67h98zbu37uDa9cu4/y5M3j88BFOnejE82ePceqkzJe7hkcEuOu3b1P3cOveQ9x58Bh3Hj7B9bv3cfPeAzx4+hwvCHpffvsNvv7+O5wgID548hSv3nyFx599hkfc9+qbb/DyyzfYQTCVOXUa2M1TQLdwwXxVLpHFvRcTzsRrRyjTwzCVl06HOpYCbmrOG7elXQBOtt967gyQJ9s6IKqFyOdVa/BlCJ/USwV24o5mXSSgJvt+fZy06+W7up6ERSu7g51klCzLn0CoG6sSqMi6VZJ2PjokjMZ3CA3rUKXw4GAE+PnBx8sLvjTe/XzFMA+Hq4M9rC2MERoSh7ikPIwaM1XzOs6dg+oZ5VhFIJa5e1kpScjmACZgN5JGsoRZSVjmGJlrl51FENTBTpN47Yo5YArQ6dKTqAjQSbITKWcWi+fuHdx1D8vUAE/z2omHTqDtnbQwTSklDFM8dO9CNDXgyx0tC7aH/ALstAQqmhIplfGSxrCAnNR1ybaCPAPYJUVqHrv4YM1jF+/v/hbskl2HYUmUGQ6mSlbMT7AvoR/Brh/2JfV6C3Y7YvpjWcAH2J1iiXVRRmp+21uAUx66d3Cntf8y5PK3IE1BnaH+izblvfvlsbr0dpF+/bpoM5QS7CII+P4K6Ah23izFayewJiG6wQGIlDDMbmAnAKdLC8fU1ruTUE25z+xsrHmPBSiw0xKo+MHNyYG/RyiWL5iFegG74hwsJyBteAt2Fdi0Yj7v5bFwtrGAA2FIZb5k6WhmBjtjEwzp0weTxo1j/3Kb/dBtPHr0lH3LDXzNZ1+iAMqLClAzswJL+cxNzh6FQt6/I1OT1JzQfN6jxTTQqmZO5zM5BxtXr6IxeR1P7t9VRsDiedOxeG4xaqunYJGAXdkvwU6FY1ZOwZLqIn6G6bxmOsFMC7G0sbD4B49dd7CT7X8AO8KvyMJS0v5bY+eOrWgXA4BG2eULJ5VRe/V8B8eTTty4ehq3r5zGZ4+uY1dtDWJ7DkTIex8j8r0/YrqJA1YlJmNjbAyaM4fjeG42dnGMOJRXgFuEqMsdbehq68B1SY7S3o5Z5WV8z2awIlgGBAajpKQU8wlj8lvb2sicBr73YcaYP2MGLh/vwIXWFty+SAP6wgWcbjyGtr37cPxgA8qnFMLazALGxqYqyYoXjZMJOeyLCgrh5+mlLdhuKYvzDlMLPB9vksXID6uQzbZDNHq4vWHJAiwozkV9eR7W8zs9uHYOtleNxMo8Z2wotMO2MjscmG2PpgVOaK9zwMmlDji3yhkX17jj+kYH3NvhgTMrQrEszQfTBtug8hNbVPawRkkPS4z41AKeg6xg5+CCYYTL3//uE/Qx8sZQ52wY+86Ga+IGOCVshFPsRrjEboFLzBZ4xm+DZ8JWuEtIJve7JKyFVeQKGHnOh3VQIdInVyNp3GLEjF6B2OwNCM/cgMhRmxGWuQnB6Rvhl7IeXsnrEZK5GkHRwzFyeBTv53i4uw6Eub0pQpIiMXxMGuJTo+Hs7wpTD1uY+NjDLMQN1lHesI/jb0BYs4nxYkkR1uwoG7aJB8+acGaT5E8FwCrRHxYJvrBkack2y2Q/WHC/eaIvzAl/lqxbJHI7mcdRZjzWwgCDFgRJq1hfWEkYaJQn695wGxGOkWW5WLltOc6ea8bNK20qBPOmCsVsxC1Zu07m111owt1uYCfeOh3qRHcJhZIF84ashUewu0U4fEjYu0PYazq0kQB2HGdONmP5kkUKMO7dvqIS0Qmg3SHcdbY00oZowbOHfL7vXeW+S3hw6wKh77yCiXOnCZJsv3PjvAI+HfpUyLK6Bo+lbl+T9eu0UEzJjFm3sJLPfy4kS7OMRbIcj/7HYxnHJwV2k8ap8Ws8x7UQf39kpqUTBiepfAFlBfkEwAIUFU5BcXGpSn4xa3YlFi6sxepV4o3Yjr18NhoPH8bq5cswjtfIHTMaBw/s5vu5jAc3uwghB9TUhtSEGKQlxymwSzaAnWQQl/O2b9xIqFunsltupxG8bfNa5ZXbS8hSIZcq3JCGrcETp68bp7JOCrBJGCMNZBWmaJinJqWam7Z/NxoIPzKF6NBeSR6yR82bk/lrhw/KPLY9kDXtJKSzs62JxjPhkfB9ou2YgrYzJ1pwsuOogrUT7UcUsLURXvTtk4TuU+2NOE04Fy/V2c5mnDx+lOcfJugdUTrZKtBzSBPrnSyPCyAS9NoJXcqrJ3UFjgRAfR/bRW0CZgRCeU2BNPGICSRq3kCWrCsPongGeb4CTr7uCYFPgUqRwCiPE+gSEJNtBXtKe9U1FUQSJmWf9r6PEOp2qPl1LQ27sWvDKhzbtxsnmg5jD38TCUcVb/PZjmac6eDn53dxhmB7Wr43Qu45tl89cxJXqDKCnYwT3oQnL8KTLMPg4eULNw8BKn/4+oVQwYQqXwVzroQ6NzfKAHduhCxXSmBLtnXQEwh0dfVWwOdIoBPoE9kR6OzsXZVs7Jxha+/ytlRwJ7CnoFCOd1OlswuB00WWKWK/5MDrObsjNT0Fi+rmopkgPnZkGtwcnTh2Oap+3sPLEyNHZWED75+DeyWEdh+OHpQwVd574oGlDlONvEcb2XaU91yTAbxbCcoth/n7NvC3PSTAbvAIH9yDI+JJPSBhuoR+FQ4sSXa08Fwp35NJwx2H1+HJrTYCnSFhigI78dYJ2J0j2J1WYPf9izN487ADdy818KGqxamOvXhw+yQ7CHZYXU0K7B5cO4uvnt/jjyqTW5fimy9e4CtCxt49h1FRuQpTZqxBRfUqwtw1fE3ge/z4Dk6fO4kHd2/hpy9f4OevP8NP37zCtk3rkJqSQrCStPSSLVPztInHrbt3TgBOuV7FncqBW8q3CuF2CPdRoaGxb8twQl54eLyCPQHB9OEjUUUIWbJ8CdasX43ikhIkJon7NVktsDmjopyGxAV+1uvsjLp+AXb3br+DPZF47+7evKaWEti/bw+ucPA/3dGJ08c72XGfxL49+7B3914sW7IU69byu+C1l9YvJ3TNx0p2YDUElI0b1+Px02cEtee4efcBuq7fUrpw5TrOXOzC2UtXcfHqDZy/0oWum7dwhQZda+cpXLl5R+kSj712/z7uP3uGh0+fKrBbTHhbMG+uArsFBCEBu8XiuZPY3loNyOSfMTXPTrJgUjL3TkI06yU7pcErV2/wyunJUhTscb94/LTslVpGzYV8LX15Ax3UVEbLxTKfb66COoE7HeC6w5suzYOnefNkWz9uUY3mBZTzJUxTJVJRYFeByukyx248isRgnTgOY0akE8TGIyWWv3dAEA3uECpYKYiDlK+3DwL9A+DnIx6WcPi4e8DBzg7BIclIzSzHuPEzsbKOg1QdPyMhdevqlZhZVISRSQnIJswpsEtLVgNTDg1IATuZb5A3djQm5eYQ7rqvZychL5pk8BSwk4FUhzpd3eFOBzsd7vREKu+SqWiQpwFcmTpmSu6ot1An++bP1LJlTho7CnG/8Ni9gzoJw/wtkNMl2xKymSxz7ZTEYxeMhFB/JAT5EOw8EKfAzhEJTiZYEGqKgymDcED32CX0xV7lsetFsDPCrvhBBLu/YFeyOdbHENzCJTOmzKUTsDMi1Bm/9dgp0KPEY9cdzrpDmd72VoQ5HfR0GOx+rIRpanrXph3HNkLp9FB7RHnZI0CFYPoglGAXYgA7WaBcn2OnQZxW1+fbqXkooYEa/IWKgpT3yc7GiscGEhYktFf+SAiAh4sjYsICsXT+DCytnopKgt2ymjLlsVtfN5NgNwObVs5Xa8s5WxN2CESuhA9JniJz6iQk08vJmQPEbvY7N3HpwiVs2rgZT588w5tXr7CivhZZqcmonlaGzSuWYz37uPUrl6vQ4Ul8RsqLC1UY+PxZFRykaWRyEFm9dCmeP3yCl+yDtm9YibmzClA3rwgLq/JRNU0LxayvKvoNsCtH3pgMNY/MUhKnGMDuv4M6aZcQzF967DS4s5JrEKbmzatEW8sxGl07cP4Mx56bl3DlXDv7Y1n24ASuEPLu0Zg9SQhNN7FSYBfx3p+R398UywMIzHYOOMhnupm/yR4bR+yPTcDVbVtx5XgbrhDsblK3T5/EJgKthH5NKy5WYZHnTp7G5nXr4epoD0trCxoBDjAjrE3OGYNzLU3o6jyOe5cu4S779/PNzTh+4CCa9uxBSkwsP5cVLG20RXcHDxnGeyiA19qADavWYczosXBydFF9zLLaWpxpb0Xn0cMK7jqpI7u2Y9aUicjPTEZpbhbmsG+on1mA5aUjsKrQD5tKnbC93An7Kp1wZAHhbrENWust0bnUDKeWmuPSShPc3uiEM8tCsD4nDBWmVpj9kQXm9bRDWQ8zZH1qCs++FrCxdMKgQUb419/3QJ+hXhjqlAMj75kwC62HafBSmActgyVLi8AlsAhYAjP/WrYthmXIIhgH1GAIt4d6VsE5sggZ+ZWIGTkTURlV8I8ph0fEFPjEToVPdCEC44oRllyKuJGzMCJ3LsblTWOfOhYZI5MQxD7HPzYOXuxbPAI9YeloCTMna5h7OhLsHGER5AabCC/Yx/jAJpqgFe1OmPOCDWHOJs6HkOdD+CKsxRPGCGsCbQJzFkkEOwE4A8SpdgKeFUHOOiUQNqlBsEgLhGmKP4y5z0zOSQ5Q51oTDi0TAmAex32xfhgS7QPzGF8EZSeics1CnDh/DDe7WghmjbgtutCoPHe3L2nJUfTkKd2hTrYF4ATsrhPsuk7swZ2LR5TH7jbb2pt2EMQuEBAIdvWL0XL0EJ4+kugg2hY3L6p7XgCii3bS88e3lWfu4d3LeHz7Mm5fPaNAQqZ5PHkgGTTFC3Ye9wh9mqQu17iowO7m1Xfz6y6eOY55ldMJb+MV2OlwJ+OSjE8K8igZu2SduzFZmUjiOFo5k33T2rUEqs04sHsPjh46jOamVrR1nMKZS9dw9c5DXLv1ANdu3MfVq7dw+859fP7ZS+zYvpVQn6oyabY2H8Gtqxfx+M41lVkxIzURaYQ5AbvUpFgkU3Eco/Jyx/HZWYedkpNh4zqVBETCL0U6yGlgp23rHjtp16XATqDOMEdNl8BbozKSZRkCthFQDkn4IY1lCVWUKIHGQ9rSBRKKKSB4qqMFO/l6kh1S6jK/8cLpDpw6fkzz0BHKjrcKfMn6m9wWuGObQNAZwt9ZHne2s0mVsi16C3eGUgc8HbT0UE3lBWzR4eugatPBTkI6BezkNfXj34Ga1LlPecp4bPN+XoftfJ+dvF731+peinRA1KW3y/uUz3CawHr0wA513DF+f3sJ3G0CIwQ68SbJ3M8zArPUOQLtefn87fwelKTehMsn23Ghs5W/9Wi4ODnCU4GaFzw8xUvmQ5CTdfaCEBgYpuz64JBIBXie3poHTySwJ141N3eBvnewJ3CnS8BOiWAmx0ibgJsCOTtCna0THAh7ygMoUueJN5AgRzjU5KnOc3X1hZ29u/LgSX+2cdNK7N+7FbG0iTxdXOHk4AxPVzfaWNGomTmL3zO/h3beL23N/P6O8Psi/Ku5lPsIb1r4bashic4J7j/VepTHHsMJHnf8iHzvcn80ch9/Hwnv5W98/NgR/iaNvJZc7wjapZS5jM1H8V7H4Y1oPbgWN84fNICdHoqpgd23sgj58zPUKXxLfffsJB5fb+SNvYwPwVpcPHcYd661soNpwU12bjcutuGLp7f4Jhqwcsk8Fff9AwHu0MEmFE2rxdjiZcieVIU9B1vw+ovXfOAf48L50xygz+KbFw8Jd58pr53M+xiVNRIx7Ehi47QEKRJKqUNdeFgMwkIF3PhDS5wsf2ylYK0MYhkUzH3BGtxJqStUwV4swS6eoBeDuPhk5IzN5Q80HoVFUzFp0hQkpKQjVhKghEdi/IRcdHawkxawMwCcDnd6KYCnt9+/c51GxwU+7B08rw0HD+xXE3FlfltJUaFKFZyVkYWM4ZnsyJKRSHhNT0xBSmIS20Ygb+Jk3L33CJ+9/grPPn+NJy8+p17i8fPPlafu3uNnuEfou0M9/OwVHr98g637DqKhuQ2Xb93DiQtdOHf1Gs4R/CSRyp59+7Bs2VLUEEwkFHNBjQZ2dYsWKI+dTNisn6/NcVPLHhDGpBQoewt3LJcu7Oah6+atU9k1Dcep9exYV8slGMBO9mngJ8ewnVAmnrbuQCfwJtAn+0XSrtq6gZ1eLpqvzdtbKNfgtkDdYrYpj11ZEcomT0DxhDEoycvFiPhYleUoNiRcgV1EcKiCOvHaydw5P4JdsGQm8vFDREAYwmhwe7m58d5IxaicapSU1NKwXon1S2uxdO4cGsdLUD29FCMTDWCXkYrMtCTNa5chi5UPJ9hlYiIhSgO7bIJdjvrXs7hg3Fuw07125QJ3hRN/AXf/b147lUiFsKZLAzyRJEqZhrzsDEzKyVCQ925/kQK7woljDaGYhLWYSCQJ3Bm8dN31FuQMUp46Q7sKwxSwiwpFUjjBLsRf89j5uSuwi/J0RoyTKSqDh+FQ6hCCXU8FdgcSxGNHsEvqhYbEIQS7IVji/yfsSDTGpjgT1IUNxNKIoVgWKXPpREOxPEorFdDJmnW/ALNfgtpvKmQg94tkCQTRu3pd6EBqgFL39iXU0ihTVITbI9bLAUHeMq/OG6EShkk4C5b5AArs/N7Or/tHaXCnS8DOn9cQsJNlDiRTZoifnwI7T1cXbvuifm45ls8rJdhlY2lNKdYvofFUP0sDuxXzeV/kwdmKcDRokJpjp3nurGA2cCDG0eDqbG2ikdGB2eUVWLVyFf73f/0f3L97FxUlxRghocMpSSgvyOdg0IjTHR3IG5uDvJzRmJI7FrOKi7CRcHeHfZZMbF9dX48Du/bjM/Yv7dzOyUrCorlTsYhgJx47ATvdY6fgTubYUcsXlmPS2EwFdiopinjrDKGYuv47uFOeum4eOyuZZ2dhhuzsUehob0YjB7/2lsO4feMSLp87jq4Lnbh26RSuXTyhQszunj+JMRxwA957H6Hv/REj/tgTi90DsI6D/l62d8ZEo8nXFzt8/XC2ZgEenjqBW50n0dXcgkM7tvL7n4t9W7bgAr+brpOExjNn0X74CCKDQtQaczYOjmrphoTwcLQdPMDfpx4bli1H0/596Dh0CKcaj7JvWAFvDuayNp+FtT3MLO0weNAw9g0j0XTwMM4QIlsajmD54joU5E3E1g3radi14zRBUZY+ON18DGvrapAQyHvN1R4Rvh6I4v0W7euEzHAnzB/rgTWT7bGh0B7bSu2wb6YtjlTboqnGGq2LTdFeJ3BnjGvrnXF+dRR25SdhjpUtZr5vgvm9CHYfm2Lk+0Pg+ckgWA0zR79+A/Evv+tJsPPBEMcc5bGzDF8G85BlsAgh1IXWwTKsHmbBhL2getaXsV4LI/8aDPKdR7ArgW98ASaWViNrfAUycqbDLyQTsSljUVBSicp5S7Fk2XqsWLke69ZvxkqCbV3dCo4/C1E+YwamlJZj9oJazOMYVDJ9KkaPH4XhYzIRR6gNSIqAW7Q/3GMC4JMcCjfClm2UB+HOC5bKs/b/Z+y/w7LKsn1fvH73Pufs3fvs0N1V1ZWrzDlnJQlIzjmDICgoKqhEQTIIAmLCrIhZDKigknNOYsCcc1mpq8Puvfe59/v7jvmylKrb99zzx3jmXGvNFd4V5hyfd4w5hkCdga7uRGgTIBuEOa0c72Kos97JOoLdZHcTBXUK7Fgf62qIMS4GGMt2kxT4UcSy52SIcYTFiYS7iYS7CfYLMZbn0w91Q+b+TWhuLcfVDuo8hDoBtKuthD3qPv1tYpXTwZ0GdEPBrr/tPLrqT6FTUh0Q6MRi19tyjt9tCSGuk4p2KbZznKmlrvHw3g0FajcJaspiR7ATS9vDO9cU2N2+3qHArq+jTlmFrnY3496tXkgKBA3sxGp3g8B4vU9nsRPLnYCdJCaXeXsCJZJuSSx2GtBpUKf96SiybuVSRHD8CvDzQkREJMqpZ7S2tqOlpQWdnZ3o6+U13X5AXeU5nn/7E+4/e4Prtx+iq+c6enqu4caNW3j08BF2bN0CH46VURErqRtdQU9HM25d7cCubfnwcnWEN6HOy91JwZ2X5MXj+BQVGUGQOogjB/brcs9RjhQJyO0bdLcsVnPrjqr5c7oolyICcyICduJuORTsdCH9dbnkJMKjWD/OlRyhEPTOntTlolNWEJ01RCx24nopQUoE5or378KFM6fQUH2FsHIZrXUVyholVjcdpJ2l/ksFnVAn67T1AnFNhLpmAnwLReoCRrp9dNtlWdtHRIMusbpVKksc+xtKxQWxoJ2kYj+4rkzkFNsK7J1Q66Wuc3s8RSAo4bEEEHTrRGRZW6dKgbzy06gt57nLBTB0ECeisySe5fW9v1b5HVK/SCiWspRgc6pot9r/0pkTyholEVvFYtdEaam9TIATuCtDE++XSAvrbWzTzntYSjBMT94ACzNL6BHo9KibzWMpECbWOQE5Q6NFCuok2J2BoakSWVbrBpeHirR7D37iVrlQtZPjyDY5rs4CtwDTZ8xVVjlZN12sexQdyBnoYJH7z5tvoKBxjoDdjAXkBxtEU+c8cfwAthZshP78OZg3aw6M5i6AJ9lhQ/Ay7IlJxImNm3BsYw5lE45nseQYdDgrC8XUjw9lZqKIunQx9edj1LFPZW/CyZxcFHNdEfXm4zu34yi/naM5XM/tx6lPH6McV3Uej+tP5ObhZG4+TuRx7N5cIGC3F+KO2VJ1mPDWRLAj3P0K7N48bMCr+zqw++5hDR70XeTLtB+HD21CfV0JHtxpxNM7Tbh/o55gdwmPbnWqf5I2ZSairb5CBUl5RCApPlqKxIyd2Lh5L2obWvHq+WN8//w+bnW2oq++Bi/u3MAPXP7jt08wcK0Lq1etUAkLHRx0YDfUUidQZ0Go06xyixbZwsTU5p0Ym1ir0tTUltvsYMrtUoroYE/cM51UXaJYro5YR4ALh39AIMtVcPPyhT3BzsbeAZ7enqTxIwrsZP6fBnAi4oIp5VDIk/LurX40UXk4VHSAitY2xESvQfCSAPh4eKj5Xe4EDpmLJf+Y5WYmUdkPh5ONLYFvMYE2GO0dXSoC5sOnT/HkhS4a5qPnz3H3CSHv8SOWBL0nhL6nL/Dw5RsFeH237uLxq7cYIAQOEAZlrt19tiu9cAH5+XnKFTOHwCZQJ3CXmz1omRMLnFjsKFKX6JbiRinulLJOXCzVer6AUmpgp/aRZWkjlju+aO+SjA8eSwBRA74CDuACZxrMafAmpcBcgVgOCXdaOgS1jsuyXed6qbPk5W7UgaFaJ3MGCXkSYSgzJQFJMZGIlXDNKwhSCuwcsTxoiYqKabGQirapOSxNzah860oTAp2FWFGocNsusoS9lQUVbirnlu7wC0hAbGwuigoLqfjmY3NqIg5u430kNPm4OiGIICcwJ/82CtiJ1S7Y3wshgb6D8+zEahf4/wA7mb8w1B3z74GdBncCdpoI2AngaXAnFjkN7LI2xCEqPBT+bg5ss5rrxFonqRIiVSltJaS1QJ0SDprOBDQN5ty4LPL34E7qmvwS7CSXnYmy2Dkri90c2OnPgc2s8UgwGYlz7qOUxa7E9Sucdf4KJ10+VRa7My7DcNx1FMHun1DkOBwHncchl6AlFjNdgJQRQyBvML2BgN1gIJRfW+CGSq6ZzvVSN+9OAFCDukFwsxq6PBTuBrdTthDskqxnwMFwOkwNFhD69WChhIBnIqkKJHiKBNEhtA1xxxwKdxrQidhamsHU2AgzpkzGooVGhAUd2In1Tm/ebNb1kJsWi+1ZsUhaE4S8tLU6sMtLpKKfgAPbM/lMV2HO5AkY8cmnGPPFlwS6bzD2y2EwnDULh/bupKLWpf7sEEWonsDy73/9K1oaG5RFLtDLA6F+vljm54eY1atx8shhlUsnklC3zMcLy7w9cGTXdsLFGZRzkN7HQSQ9MRlVlyRnXBvSUxOQEL0cuel892KXYmPiincWOyWpEWqO3bac9Vi1LABTJkvwE4Idoe7/C+zEWidg9wtXTJaTJ0/G2LFjYMd3srKiDOUXz+IsFa++bp07mSQq75WUBx0NKujE/f5OxLG/Nvs/fg/LD34D5//fPyFjpj62GJli9/R5aPdbjDJLCxRx8K5mX9979gxO7CjEhtWRsLUwg7XJIlw4fhx9DQ3orLyC7poatFVUIdjHj9cyBRMnT1NBX8z5/MQd29bcAjOnzYQLx4f4NWtxZM8+xK2OwBT+xjGjJd3DdIIp9xk5Hslxiag8fxFVhL+6snK01tRhx+YtWB68FNvZL1dcOIfGK5e47QISIldCb+p4GE6fgkXz5sJC3r85U2FjMBXxAXrYGj4PhRHzcCBGD8eTDHA6zQBl2QtRVWCKpl1W6NhniqvFZqjfboOTES7InjwVqf8yAhs/m6EiYwb85ht4TJgCk3mz8Nknn+O//eZzfD5iIb6cEoDRC5Mxx2Uv5rkWYb7rAcxz24957kWY43oQc7lO3/0w5jvtxQzrAsxz2Ainxezzd59EbsEeePqGIjgsEinpm5GftwObCXCF23Zh/6592EkAlsjGG+JikBAXixRCXUZKKvIJuFsKNuPQof14+PA2vuW439xcjYJtm7B5ex5yd+QiIm41lq4Jhd/yxTD3sMVUiwWYYDUf0whzUxwJX4Q7sdaJpU3cMCeJ+6WA3KClTqx34oYp9UmEuUlimXNjO3HRdDYgxOkrmaSsfIYY76iH8Q56mCDHJTROpky0M8Aoez0Mc9SHzUovHDyzD93dlbq8dQS7azLPrrXsHdhp0TE1693fA7ubXL7dfUmlVmitk6Ao3Si/UMJ7VkC9oZpgd5M6hMynI7wRxmR+ncCYgN3tG524c6MDd7mtp61WgZ1Y9QQEb11txU0C3M0+gp3UxWpHsLveK1FkdbnsxGInx5KgHolxkcpip7lhigyFO5G1g66YXoSyyMg1qOb729LWhqbmZjS3tKOjsw93HzzG8zdv8e33f8TTZ6/w9OlLPKF+8uTJc/6Wh7h357Ya3wN8PZAYH4Xmhlp+v7y2njZkpyUpa52Pu7MCOyUK7GwInvE4XlyMY0VFFMLcwb3KDVKsc9r8OLHWaVY6Dexkm0oPQNHqvwa786ePKqhTbm0yF00ClZzTBZTSJRw/qQKjSF43yf8m8+tqrpQR7Hajouw8wVhghZArYFehs7wNBTUFeJdlLtlZtSwWLg3sWmu4L6FGs9qJaJY8OYYmAlQCeDrAEquZzG0Ta81JBWu1XCdltawbBDQFcpe4jeeW5ToCW71cA8taWVbXNAh0LFVbrpdj6doSRPm+1Q62F5F9GirOoanqvM6dktfZUntJXZfMuZPfJVHfzxzZr9wry3hPJchKS30V21Wo+9RWT6kj3AnU8rcL5Mlye90VdDVWob+zCds252L+nHkEJ5njRriap6/mwIk1TQMvmR+nc418D2OzKFLK8lRxp6TIsm6bzgVT1k2bPkeJuFxqdVkvx5P65CkzMXnqTIybOB2TJs9QljyR6bwGAb05lLmEvemz9NR1ubi6Iz09SeWYXMNvZsrUiXBxdMJSbz+E2Tth2YKFiJhjjDUzjRA50xCRMwywZroB1s4wxBpVN8S6aSynct00fcROM0LUJD0snzAb0WY2yFy2HDlR65AZEorwGfpYy30jOa5FzNDTHY+yZpaREqlHyLrZRvigqnQfrpzZhdqy/Xh8swo/DM6zE7D77pFmsavHK8rbh/UK7J7euMQX8Aj27klHRUUxO6Babm/G07tNKp/dQF8j7rGjKtiUzgd8DD+/foY/ffcKr549xa2btygDePb4Pr57fgc/3LuK65dL0XL6BB72d+PHFw/wx7fsJJ7c4Q1Lga2t5JBzgj3F1sbxnaXOUlwt+cPNxSon4DYIc5osNLaCsbGsI/CJmNrpSmPbQdhzINQ5KquelbWDAru09I1YszYGMbGJ8PEPhr2LO+ycXGDv6IA9VHxuDILc1R4JJ/we6rT61V5dXZSsW9d6VQSlnTsIdTExCOEg7unmCTc+9MUExbUrQ7Braxq6W8/jj28GcK2rFnkElVXLV8KN7S6UX8Sdh3dx6/4d3H/8EI9fPMXjl8/wSIR1iZSpImYS+J69eg0JtPLi27eqvM8O9fbjp7j/7DkeUcouXUJh4Q7lhplHyJK5dVkCRIQuyV0ngCYulQJiGtCJKJAbMt9OtkupLHVD65R32yla4BUFeDyfWAXfRd4kUErwE2V9Y6mDOx3gaWkMRH4Nfu+gTgVU0UGdDux0kpslFrtEbCD8RK9ahjVhSwh2ocoNzcXWFjZiqTOmAkews6ASJ2Cns9otgqUkkWZd5thZi5JHYLG0ErBbz/chE3u2FGB3PqE1fQMObMvFprQEeDk7KJCT6F9+Gth5uxP0PBAS4E2wE6td4DtXzF+DneaOqQZQioDd/wruhlrtRIa6Wkrky7T4aEKdowJaWdZZ63RgJyJz7GIjw+Fsbw0HwppyxxwKdrY6qPs13L0DOq0d95HImDLHTix2OrAzgPPCBXAynAt7g7mwmj0RMUYjcNaNYOf2CU65fIGzjhJA5ROccP4DTjt9jZPuY1FAsDtg/zWKXMYjX1IeKLDTzaXbYjOSMloHeNbihqlzxdTA7v8N7jT3S93ye7DTWegEHnVAp63/tWzmNjlfis1MgupMLKJivciIUCcyGBFT5l1ZKYudDuoE7gTyfg12Qy12piYLMXPqFEKiAWz5vkk+PNlXn2Bnajgfm1JjsGNjLDZEBqpk4JKYXM2xy1uvwE6e4dwpEzD8D58osBvz+Zf45qNP4GhujubaSionx7Fi6RJkpqaohOQvnj7B3sLt2BCzDssCfBHi542l/j5YtzIcrfW1HFSrkEElO9jNBelRa5AZsxYXjx1E5bkTPH8ila0UfnvZ6O/rQ39/H/uJDchO0Vwx34OdlPlpa5Qr5vacBKwOXUxQm4hxYycosBs6x04DOomMKfILsNOsdoNgN2XKFIweMxr6vP9nZc6BBC04fogQ16QsGJ3ttYS6RgV2HR11uEew2xUVDdt//Ax2H/wzXD/479gwbgbyTU2xZ/ZcXLGyQbmNLcoMLVDq4Y/kAB9Y8ZnOnDRFReecNXMW+8BsXG1uRE9VBfrqatBTV4fEtetUBM958/Xg5eHJPm4j4qLWYuLEyfh62CgMHzFK/Q53R2cCXDz7AD/Mn6tHCJyEYcPGYgEVk13btlMRE7CjsldGhai6GuujYjBx9Fjoz52LlcuW4tDuQpw9XIwVi/2xcM5sGM2YBbuFxnCzsoQj3xNHS0MEEU7C3BZgbYAx4kMWITnMDBnh5shebYEdcfbYHGmBGM8xiPYYjhDzTxFnq4f0GXOQ+vsRyP5sJtb9ZjKC/2kEEviN+zmZ4ZOPPsU//NNX+MMwI3w2yR/D9BMwZlGeiog5wigbIxZms74Jw402cjkTo41SMMU8DU5LD8DYLhpunutQV9uGfXuOIDExB4V7D2HbzgPYvVuiuUkeris4ceQUCrfuREZqBrZt2ULl+6DKt3Xp1Em0V11WngSzp01QFqEHhJW/fPcUrx7dwpsnd/Hk/g00119WwHOREHLw6H5EJEXB1NsOU631MdF6gbLYCYRNJtRN9zTHFDdTTCT0jSf0ibVuvAvhzdkQEwbn2OlK7qNKipPAnCEmOhP0nIwwVo5HiJtor49xDvpc1sMY2wUYbT0fIyznYZKzMSJyYlHVVIr+rnJcaz2nRM2za9dFxLw5xGKnyfWOMm6X/Hmn0F13CgOd5bjTc1kHek3luHerR/1xsbtwKzpbG3UWO+WK2aYs0lWXzmGgvwsP7lxV1r27AnZX29DdUo1qgt3Nax24zfYCdrd6WjDQ24xbAncsb/Y0Kbku0WT5zYjlT8BOrFVx0asQTXDWgO7XUCf1tSuCEREWjODFfgTPHejr68e169fQ09eL7q4+3Ba37zdv8OjJE9y+dYf60VXqQ73Uh3j9/Vdx/9Ztgug1bEzbgECOmZksW5sa0N3WhL72RiTFrYOXiyN8CY7ens4UF3i6OsHNyV6N8ScPHyHMEdiKJCKgRLnURbNU8+comkum1DVLnWwTK50EPlHWOpkvp6x0khdOhGAnkR8lhL9ElpRAI6Wn+M7yXVOlLmWBpB+QNAPiAirWuoqyUpXgu7aiHA01lwkrBBUCjoCZDuwE0i7qwI4wpISAV08oEhhqqBJ3TB3UiDSJa+KgyPbGGp0VT0SOKcer4/MVd06xmOlAkaIsazoQqy0jzF0UmHtvfZNz1vGc0lZArUGujXp2HUFRluvV/L7BUq5RjjPkmNKuQbaLlY7SyGtoItC18Ppbqi/q4JRAJpZEiY7ZxHWnivfg4qlitHM8Os97Lm6FbY01HG8qlYGnvYFlg4DwZZ3VkvetreEyOprY37bXcfsVlTNRwG4uwW7BAgPMoUwlrE0icAl8iQVNAqLo5r7pqQAnAm1zuF6CrIirpYIwtpV2c+boLGxihRMQ1Nwx5Vga6Mk8PZnDN4vH00EfAY/bxEVTzb8jVCrgo0yZMkvtN34SyxnzEbRkKbZty8eFc0fg5GSFaTOmYn1sDPZsyiWUhWIZz7Nuqh5iJ1MmzEP8+PlYP24+4sfNQ9zYuYgfzXWj5iF2zDzEjJmL6NFzsWrYdCSQVbZErkEGJTJwMTaFrkDMdCPEcXv0eMq4OYgZz314nBgeJ2rMHKwdNRNrKBHDp+ODmgsHUFW6FxXnduF2d7kCO4mIqaJiSuCUQYvd63u1eHO/Fm/vV+PVnSvobDyO4oM5OH92HwfaSwS7Rry438iOpZLkXYHH93pw9OBOFO3ehleP7+GnN8/w5O513OnvYAd+lce9icfXG3CfneOj9iu401aNp7eu4ocX91UQlR/ePEbRwT0qIaHMcxOoE9FZ6+xhYa6z2JktsoYpxZhKuQ7mLFlaYIG+CV8C3QTLBXrGFDHjcpuJDYw04CPgmZhaK9dNCV26PGw1VoRHYDnF2zcQDs7uhDs3WNqQnNnB9LBD7GeH2EewE7gT0eBOB3ayro2dsQRS6VZgl0OQWRMRAX/fAHiR7iWYR1ZSHIr35WHf9mSUl2zHo5s1+PnNDdy/0YbCzZuwesVKxMfGIzYuDpu3FmDn7p3YtWcXjp08hjOlp1FZfQXVdRWo5QcjueqaWkS5aUNXdycGbg8Q7O7j4cvnhEEJnvIcNU11OHzwIAEpCxslaIpY6wTaCGNasBSBs3cwRziTUlvW1mnz6qQUUfPrBN6GWvQocixZL9Y7iaApc0nE3XMz10my8VwCpSbirillPtcrsCO8KYvdEMBTQDcU7FRdZ8HT2grcZYorZvxaxKwORWRoIKLDw9QcO4uFCyG56FROMSrVloQ7q0USQIWwZ2pGxZtCBcpMfLgXcZu5JSyt3eHuG4eQJfH8LZnYsSkTWzNTsCefv5UDk7ezHZb46sI6+7o7K7gLELjjOgmionPH9MeqMEl7sARrVoSoENJRvDYBzxhKXCQHT0l9MAh2AnRaORTqBOR0peS0082v06BOJCdZXDD9EbrYG2mDETN123RumAJ4okBJKgUvJzs4SqoCsbrZ2cCVoCfumDLfbqhb5lCY+38sCxAK2FkPgp2ZIZxM9OBkNA92hnNgOWsCVuqPwknXkTgnOeycv0SJ42dqjt0J549wyulLnKYCus30n7HX9isccp+IAgVcOqDT3C/Fejc0UqbOmvcrmLMYrrPQDYpuvRxLB3Ua0AnMaVCnSoE8C4IcZWhdLfP8GdbT4W44Q1nsFhkZKjdMC3HJVFBHeBt0xdSBnZR8vwaXZZ6dsuaJxU6VpjAjEArYGenpcZ25cu+Utobz58JowRxs3BCFXTnrkbwmCDlJq/meJWFPXgJ25UrwlAxkJqzFgukTMeLTTzD2628w/LMvMGnUaGQmJeHcyeNI25CgIs7Jnycvnz9TMJaemoyUhHiELQ5AoKcHAj08EB4YiH3btmBPQT7CgxYjxNsD6XHR2JKeiqO7thMo+X5nJKOF8Ldvj4RhPoYff/qL+pc7PWE536VlyEoMUyAnULc5LZLfwxoUZKzFjuz1fM8F7Ahw4mapXDF1ljqBHxEBOg3upJRt7+BOoI73aOqUyaxPwrhxYznYTse2rfmovHxB/dve0VSDa1RcZY5dn0T6a6tX1rub7Hcv7tsHp49HwoZg5/bBPyLq09HIM16EnbPmooSAVUlF8bKxGY4vsoXPpKmYPHoUB25RGDiQ85zrVq7ENYJdX20VrjXWqvo+9r/BvK9bsjei8sxZ9NY3qkAoYpX7ZqQkFR+Hr77+Gg62tig5TiWx5BwKNuUjNDiUCsp8lbvr/GlxcxKwO4fGy+WoLD0LP09PjB0xmgDIezJ2vEqBIUGZIkOWwIdjhK+jLdaEBBL0w5HMviCJEr8qBJFh/kiICWdfsIr9RjD7k0D2JUGIXxeE1eHsi7xMEexvhQBvcyz3skfsnLlI/mQMNn4yHdH/NB5B/zICnmMnYcHk8fj9h5/iv/3jp/j9l/Pxh/F+GGmQgrFm+fhSLx2fzk3GJ7M34A+zpUzBpzNjMcZgDVK2UPnseoS5CywxZ+4i7NpZhOPHy7Bv/2kU7jyEA0XHUH65Gg2NrSg9d4HvzWlcPCMKZAX6u9t1QT9aG/CY41UFFW0rs4X453/9J3z44e8QFhZAAJII3Lfww5Pb+OurB/iv75/h59cP8N3z23j28Bqu9jXj+OkixKRFwy7QFTMdjDDN1RDzA6ww08dcFxWTcDZWoMxRLHIGGMdynKOAGksBNooEStHqIrLPeJZjCcPjCHIT7Fg6EOoIdqNt5mOM1XyMtVyAkdxmE+mHgxcPorv7is4Vs/kMelj2tV9Av6RIaGNJuJOIlzeo39zsKlOul9fbz6G74YSSge4y3OmrQFstQa/1MmGtCyePFWE/AV/0igeiKxHgrhPOuttrVaCLuzd78PD2Vdxj2zvXCXL97WqOqQTnEKiT4CnKSicwp1wxNWudwF0LwY4gJRZu3mP5c+QEgSiW402cjDvKFfO9C6Zuvt1Kgt1yRBLsVi4LVAnKy86V4s7Abdy4dh3dHZ3o6+7Fk8ePce/BHbS1NlNZr0NXYzPP08HztKkou3du3uDv6MaG+Cgs9nNXebo6Wpv4u5rR0ViNmMgV1I0c4E+w8yXUiQeMhwI9NxWpVxKBS7h+CfV+vFhC9xPkjhxQlrbTJw6pMP4Swv8M5ewpCYYirpWDCbzFIicAJ9EcCXCSG07SA0g6ASllbtMVmbNEMLp8QeY5SURKma8mAUd06Qjk2JIuoamuijqdzB07iMbqy8q9UMBORCxWYrUTqBOp5zOpFbAiEEnZwFK2a/PLmgWOKMr6RZH29YSmhupBYV22C/gpa6BY0QhaDZU6wGoYBC6BsBqZW8frFxDTwSShTJ1vUKQ9QbFRYJHvkYjUG8VKqJYF/HQQJ8fTSlkn51JQN3g9LTUX0Vpbrn6zgJi4hwrEilVRwK6S97C19jJKTxajqeYSulpq+Iwr0NlUqeZGtxPkZD9tf9nW1VyFq3wnS0sOw4u61CITnWulsakF9PQWqsAn4kZpMOg+uUBFpTSinm+u0hmYmllTp9cFVtG5ZrJuZEYwXEid30zF4JCUBibU74xNLHQl28uxZR9nF091HNlmusgKi8gVC9lmIeuyLO3lXHJ+Q0NyBGXOfGMY87zrotbh8KHd2L93C69tHo9niI1pyThcuB3b1sfAf84cLJs+G8EjJyN85DTEE8I2EM4SRs3G+lFzkDBiNuJGzkEc67Fct3I4wdDYFpvDI7FUYoxYmcHHzRGpISGInWeKuOEzET9yNmJGE+wIc1GjZyugixwxHZHDpymoCycYflDLDkqk4uxu1UG9fSTBU5oJdo0EuwYd2D1oUDnsviXYffegBq/vXsHVdjFR7+BHthU9baV4QfATq96965Xoa7vIDqhdmXg3ZSbjDkHu5+9eskPqQTMpvaOuGs9u9+HJQAM78lICXQu+e3GLchc/vXqIP333nO2fo/LKeZVrzMrKBjbW9hRdKgNLCwfdPDmZRyc3fhEflNz8hVZ8kLqXQfJNSISm6JgYLF++An7+iyGBUgwMzWC4UNrKwyIImliqhyfbJGKmnQRpcXQmfbur3BUOfOjm1jaIXBOBhtoKBXEa1Glgp8nVnlYlAn83+ntw4WyJcj9cp8DOB96uzvB1dURO5nqcOLwFh/dm4cLxAvQ0luDbxwTq51fRXl+G7fmbEBIQBH8vXyyjguBBIFwVzs43LhbrY9dh+5Y8SLjgc2d0uUykE5LEo9fk/N0t7IgOYmteNs4dkUm1pSgtP8cB9hRhLFNZ6jZlEJAIbQrGWCoQI5xp1joBNM1q9w7YWCp3Sw3mBvfZlpenwE6z2knwFWXJG1yn4I4ipQLBQQjURDv2ZipO+QQ0ATVxv1QWPYKb/GMnwCdumZqVTgd9uu2aRS87PQVZKYkKbOIkv07oEkRzIFrq5w0bM1Mq5GJRIdiZS1RMiZBJEYsd11tbmcLOWmexk/xjZnqz+I7ZwCtgLQei1djAey6pBdLiopDFjzU+YgV8qCSKFUTATlxIZDASsAvy80RwgDeWEezCgv2UK6YGdpKGIXp1GMEuVAGduGCKJPB6BegE5n5tsdOsdeJ+qYkWOEUkOzmO7VYg0MsFG2IilUumzg3zPdhJKRa7NO4b4O4EJwKZWOjc7Qh1DrrImC6DgCfg9mu3zKGiWfCUK6YAogI7AziZCthJZMzZymIXrDcWR1xG4bzrpyhx/YJwp3PDPOHyMcsvcM5zNHaY/At2Wn2KIoLdVmtCFWFMs9iJ6NwwdQnJh4LdUNHgTgGestQJvOlEAzqdy+XQUgdwBXI+ylCoU2BnMwI5NtPgbTgdCw3mw1QC6xjqD4KdLt2BDuLeu2G+Fx3U2YoLJkVbNjc2xAxCi8F8KoYWErhHXym1CxfMh/7c2UiPj8Te3A1IXbcE2YkrB8EuUeWx27+d73fSOujNmIjhn3yMsd+MwFeffA79eXNRc+UyKsvKcPTgQayPicbG9DTcu3sLHe2tuuBI/K7WhC2Hn4sbVixegsz1CQiWHI5uzoiOXIlD+3ZzsK5C05Ur2LM5F8U7pV8qVFEx79+9iwMHitDTewOlp08hKzkCaQmhBLtQbE4XqFuL/EGw20yw254di6jwQEydNJZQJnnq3gPd/wrsNFfMKZN0UDd16kRMmizz9MZh0qQxiFq7Sv1bfr7kBJWWC2reUV9XPcGO0l5PuKtTLl1dBDLPUZNg9cH/gDvhLvQfP8OmBabYPs8AJ+cYoMrCGuV6xrhk4Yz4uUZYMH4iZsyegzkEP5kT6Ofmjs6qKtwg0LVcKsMBQl1qbDSunDuN3tpa9FVVo5aQ4sV7+c3wkfh61FgMGzNOBUhZvWIVygl11YSZxgvlqDp9DrsLuP/69SjeuxfV5WWoL6dCVFmBop07YGSgx98+GZOnzsLIsRMwfPhwuPEbTOJvXbc0QAVOyYyNwNaM9XwvUnF4ey5y0+MQGhGIletXYu2GtVi2LhTeK/3ht4owuCIA3qvY5ySuQHxOPBI3JSJmbSjW6y1A2peTkPXRNET90ygE/ttIWHw0EuO+GIHfffQ5/s/ffIx/+2IePh4XgK/npWCk6WaMMM7FyIW5GGa0EcONN2GklPNjYeaRjKu3X6O5tQ3z9Q0QumIdDh2+iP0Hz2PnrlM4U3IFrU1dKvJzW0sLIbwR7XVU7GqqcaerHXe72nC9qRpdV8qwOzsDhgvm4jf/9i/47Uef4HeEzE8++j3C/L1xi0rej89u4eWtDry6043HA+0EqEs8BvWGG23UHbpxjdCyfV8BzL2soe9vjvn+Fmp+nLhmTiDISUoDkfECdZL6gEA2TkGbCEFOhPCmiYCcJmpZwZ9OZJ+xNrr9xSVz/mIHpO/PR2tHBa63EN4aL+BGy2Xc5PLNrkpCWzXu9dfj/rU63BS4oz50s72Uv+E0uuqOEOyOK7C73V9Jfegk3+MayLw5yV93aP8e1nvx8J6AnfxB3IKuNr53VLAF6h5R7hPi7hHsBghxrY1X0FBTpptfR7CTQCkCczevyfw6CZoi8+uacF0iYw6CnVgARVc4sHu7Go8S1q0eDJ6ic8cUyNO5Zq5CTMRyrOZYGr40EGtXr0D5+XPcvxOdLa3U+zpwq/86Hty5jWtXu6m4N6K7sQm9TS3obSV0tjQT7jp5XQJ2PdRd1iLQ3wP79xSikxB4tbOV0FHG4wdRN7LHYo6fCu4U2DkgyN8H+3btoD5zBCePFCmYO6FCuu/n8n6VY01ydp05UYxSAp3OpfK4EpVEm/CmQv8PpgyouCBz02ROmrgyivviaZ2Un1bpCiRapJQSgKSKgFR9RdIYnFUWP7EAtjRUU+eVyJnFyv2ymeCiQYq4FzYT6JTlTSxtlBo+My0ipoKoQahrEhGXxiFSX0PoqiXQsayv5jrCXfOgdUyiSMq8tXoClOzXLLAl0CXQpmBOgq2cVhCmWdikLiLHEBE4E9FgTdYNLTWL3NB2Umr7K6irLUNrvcDsJT5r+d2X1Py+FoKe3NOSI/vU7xc5f+qQgrmelioFdD2tVehqrWCfIBY6Ct9bgTyBOvlzTt7L/Nx0ODs7wcbGAdYSJNHWCeaLrJWeL4ERbe1cYO/gqvLTic4u65xcJLedO+wc3Fj3hCN1doE0iXa/iOAlbRwc3eDINrbU7cU7z4rbBPRE53dz94F/QLCCO2kr+0k7c9ateB1yPtlf1tnaO5MPuN2W+1vaq/x1SdS/Ss8cRlpKPPT1F7CtvTI67N+Wj91ZKXCfNRPuY8cjcPQkRI4nzI2dhySCXCKBbj3LhBGzFKjFDp+FNQSyJELd1sgoBLq6wph9rAu/A38PZ2SELkemlQuivpiCuC+nY+03MxDx5RQs/3QiQj+dgJA/jEPIJ+MQzPrizybqLHZ1ZUWQuXYyz+7F3Tp2qq3vwO4Nwe7bhw14e7+OQFdNuKvCq9uXcLe3FNUX9+Pgno1oaziFx7eqFdg9vCFgdwG3rzfyYdUiNTEWbY21+OPbF/j2+UMqDP24dbUXT+/cwIuHV/HsQTdePb6BV09u4c2z2/jh5QP88OIRfn77TFm+ViwPhaWllXrY2hy7X4OdQJ3QtoCdgQGp3cAUS0LCsCZyDXy9POFkbwcPdwlM4gtjEv1Cwt1CI0vStRXFUhG5PFB5IewlT56kWHByVQ9bwM7C1h5+AX64WHpazaHr625Db1erEg3udKCnAztltWM7CY27vSBfZYoPCVoCbyoEnnzwCbGrcerYTlwo2ckP9DAkTPKbRx14fLuJHUQpThbvRRE7v6S4GDWHw9fdEzGRkYS9ACTErENWahLhJ4sd0lkM9DTi0YA8r6t4+6QPL+9341jhJthOm4E4Nx/sSorDlvwcHD92ivvkQCUIz8x4b314xB2uAAD/9ElEQVQTCBsUFTRlEOgE8nTApQMxKQXMpBSwk/0VvFEEzqRUYMe6BmsiAnXKasd9pC5tlHsnt2ngmJ8lUMd9CGgK4ihDrXZq3h3XaWA3FOikLiLz7LJSNyAlfh3iIlcMgl2YckOzIdBZmC5S7ph2fJfsVZJyS/VOuDjbw8XVFl4errAk6HvZL8KGcDv4O1vw+XvAmR2Gr6c7Py6CGwFusZujgjovRzuEUAmROXbebk5qMJIgKuKKucTfC0sDfQh2/grsJIBK5PLgd2AnFsWhYCdQ9/fm2Q11w/x7YCewJmC3zN+d4BhMxTtezf9776Iplr33Fj5Jk7DEhx2ggJ2djYK3d6kOFNj9fZj7e/Ie7EzhamEE50Gwk3l21nMmY/H8sShyGoPzbp8R7D7DaUlOTsg74fohTrl8psBul9lvsc38QxzymIBtVl8rsBsKbf87YCcicKcLliJgpwO3X4Kd1GUu3fttAnD/b2CXZzMM2TZT4GM4DcYG8wh2hu/ATgDtvbVOAztd+c5iNwhz7yDPUqKxGmMWwU4iZUkuOwE7CcBiRLCbP2sGkqNWU4FPeg92eUkqQfmuTesJGHznU2JgMHsShn/6EUZ/NQyjCXdhwUvw+P49lBw9ig1xBPy4WJWfcoBQ1lRXy+8rHTsLtmDjhiQVmWtX/haUFB/he7KB/csuvHz2GN++fMl++Rkunz1HeJQonPwWM5OV0ndn4AYaGxqwb+8BXL5wDoWbk5GsXDFDUZC+9j3YCeRxedvGWMSuDsa0KQS4cWMJdr+MhKmJQJ2IgN5QsFPlZHHJ1IGdRMUcOXKYCtogwRYunjkFiWJ3+1oHrndTMaQyINJPRVXm3Q2wP17Nvt3ug3+Fxwf/hoAPfoucqQuwZcFCFE2dj/PTF+LU5AU4Z2iFbI4RZlMmYcb0aZg9ZTqvZSIcLK1x+tAhHNy+DWFBAerZWJuYouLkafRU1KD1wiVcOHqcffliTJ42BV8NG4Gvh43GzOnz2H/moeLMeVSdOI2GU2fYtgzlp05hsYcnzIwWYn1UNE4VF7O/v4yk+Fjen/GYPJnnnTwDo8ZMxHQCbdyqFdiVnY7NybHITVyHnVkbcGRrNo5uy8aZvVuQvykZ9sHuMA3xgPXyxbBc7gejME/oL/XADH9HTPS2woxgRxiEumNRKPulZb6IW2SJ1K+nI+vDqYj6hxEIIthZ/2E0pg4bQ7D7DB/8t0/wz5/p4cOx/vhsdgK+0MvC5/Mz8YfZKfjtrER8PDceX8xehWlmEXDyj8WWncVYtSYayWm5aO+8h/rGARw9Uom6mquEiocY6L/L59GJXir1Nzra0UdI7qqtRtuVcsLyRZTs2wcPZ0d89sXn+Kd//S3+5V9+j9/99lP84eOv8OG/foTPPvkQsWuWor+pDHe6CdmEuYGuOnRVnsG99mr8cK8PT6+34nZfEy6VHUfwygAscDXGVCdDTBC3SspECZgibpYa1FEE1gTOdCLw9iuwGwJyv5ax1tzHar6aazfZ0QQzXa2wLi8VrbyGBwMdeH2nlwB6FU8GenDvWjtuEaTuXG2m4l2Ci8d3or+ZYNchOexOob26WIHdrZ5y/oZKNNWcIKA18d614eC+HThafEDNz39wV6Jftiuwa2+uoLJ/EY/vXsOjWzqwu0uwE8ucKNrirnr/dp8CO4G9AXHBHEx5IGAncqOnRYHdVflWCHni8rcpMwlxa1YiWXKkxnNsWb9WiUCeWO7Wr1ulxqyIMAG7xYiLisSVixfQ30V4J9T1E+BvX7tG6efxO9HX2or+Nj5zQl8v5UZfL+H0Jq/tNs/ZhRgCZMgSX0jAk46WRu7fhsvnTmJ5kC983BzUVAaZ0iDjqJuTHUKDA1F8YK9yo5QolCUyp+7owXcirqSSJ01KCXKiEoNTJNqg5GGrYCmulBKx8V10R8KbhPaXuWuapUknErREJ5Jrrk6sZCyrL5UqqLt47pRyKxSQFKtfG8FOXBHFjbCd97+thnA3GBhEc6tUUEdRbpWEs3fWOhGuVyBVSYiiCMw11BCyai8S9suUZUy5PVIUvIlrpIAW3wMBLW2b1NUxKs6purQVkfqvwW0orCl3yiGl1lZb1kSWW/mutFBa68rfAZmUAnYyn0+WLxOgzxw7wHVX1H2VlAh97bXoJth1tVSil99ud2sl6xVKOvlOq7Q1zdXsLxrRXHcJa1aFIWhxILy9A+Dq4QsXNy+4E7zc3f3gSl3W22cxFgcuhadXgII+L7Zz9/SFk0xxYntv78Xc5s+23koEyOwJZi6S5FwSjVOXl2WBPCdnT3h4+iFk6QoELQlV+4khR9pKKQYeaefh4QcnSYhO8WIbL08fuEmydO4funwFsrNTUXHpDJbzGzFdZApvPx9kpCfh0M4t2JWcgKDZ87B0wnSsmzQXGybpIXn8AqSMnocNhDqx3KWMmIP1X8/E2q9nINXIDjvC12CFjw/MqTcssjDnb/KGr4sLYnwCsNVzCSI/n4z4L6Zh3VdTWZ+ClZ9NQtgnEwh347Hs8wkIpCz+ZjI+qDizBw1lh1Bz8QBqCWoPrknag9ZBa139L8Duzb0admIVeHPnMp5cJ5lfOUgFIZMfSxHu9F/Gy3t1hIwq9HeU4XpPNTugTir5qWowfvPsAd48vY9XD+/h2b3beHr3Bp7e68eTB/1UTm7g8b3reP7gGl48uIVnd2/i7TO2e3gLGWnJhDpbghfB7l00zPdgZ2o6BOyomC9caAEJjSo57BxI10YGRtBfoA8fL5K532IY6ZtynUTWsYDRINyJO6bQugCeRMsxtbCGlczrs3dT/wZYOzjxQTqpTqZ/0FKnwZ2UGthJxDYd2LUrsGttqlP/OKUlJWBl2HJ2Xu5wtbdFWIgfivZvRg2hrre5FE8HmvHTy37cv1FH2NvDD+gigfcaO/QqxK1bixUhIXC2tWWn54H46LUqXHA6j1mwMY0K2WHe027CeA/+8vo6/vbtLVQf2wfbsROxxtgEe9aGUvFKxPGSM9ixZTOBLZlwJLCUQzDKUqIiYVK0FAVaXQt8Im3UXLmN2QrG3lnkKAJmQ8FuqEVOteE6LaCKgrrBbWo/Oa/mmkmw00BNAzoN3kSGQp3WTqU7GFyXk5miwC51fZRyH4lYGqQsdmGL/XVRCKmgyfw6gTtbCytY8aORyeDuHk78wB3g7esGCxMzLPM2R9mBcEQutuHHbQN7OweVS0ciD64JXYrVPO5algLoEgFzMUHJm4OSL4/j7+lMsHMn2HlgWZAPlocEDIJdoAK7deEyv07ALowK8C/hTqsL3GnWO4E6TcQd89dgtyllPdYR6MIWeyGNvztjg0TGlMTlurx1OqudThTsEeyWETqdCWQCde72Njqg+5W17tcQ9+v1UtfAzs1qEdzMNbCbp8DOau4U+M0djz1O41Dq/gVKXD4h2EkQlU9x0vkjBXmlnqOwz+pDbLf4PYoJdtutCFW/grX/L7CTNlpdoE0XBVMHbhrMDQU7CYwiaRX+Hti9L7mvzTcK7PyMxBVzrpoX9w7sKLo5du+B7tf57HQWOwmsorPc2RHsZK7d7OnTsWD2HIKeOcyUxc4YxnoLMG/mdMRHLFdgl6bAbhV2C9jlbaAkKLDLS4uD8fzpCuxGfPaVSkienZFJBUn+ed+L1cvDERcdjf1796GHildDZaUCuqNc3padg6KdEob6AvvqSzh38iRqK8T7oBeb8/NQuHUbEmPi+P5FckCSeXlrCSIEtc2bceTwIezbsxedLQ3YszUDG6J1YCcWOzW3TkpCXT7LbdmxVAiXYfrUCX8X7H5trdPATnPFVDJpIqYQ7CYT7ATuhg/7it+qKS4RLC9dOIOzJ4/gZh/710GwU6UEhOhupELbhk1BIXD6P39PsPtX+FJSh01FDsGucMpcnJ6sj5LpC1DG/v+IBd/9yXLe8bz/c+HBAX9zZg42rI2G4bx5hMspGDN2LGYQ+rakZKDt4mU0nD6LyhMnULJ3NzaEr8C80WMx5rMv4cmx6fyRY6g9z/vLNjVnzqKprAx7txTAYM5cDP/qG4LrJNjb6IJBhIYEYyxBcvTYSRgzbjJGjR4Hg/lzkRYdia0psUr2ZG/AsR05OL6DYMf7frJwI7YTJjzD/GG61AeLwoJgviIIJquDYLgyENNDPDF5mTumrfTGrFV+MIgIhOPyAMQ6uiJt9Bxk/WEKov5pJBb/6wjYfj4OU4ePwocff4r/8dtv8NlYE3w6yRtfzY3CaON0jFmYjs/nxuJfpkXioxlhmGIciqBVGYiKz4Szmy/SeJ/uPXyNazeeobllAM1NN9Hfdw83r1KB7+qjMliN2vIyVJSew8miA9i7dTM2JiXC04nwyXv24e8+xu9//yl+/+Hn+Ld//Ri//e0f8K+Uf/ztR/hv//oPmDHmC+xLWofui0fR31CGhwSYJ4Sfxz0NeNHfgm/vdOLx9Wbc6avHwYNbYONvj6kENXG1lAiXWs46JWK9E3dKOw3qNMvd3wc7XV3m2enqqq0V9yPcTXZYiFkuFpjuYomA5LXYeLAABXs34WDxduw7sAU7tmejgM8oJysBWemx2BAXjuK9ObjeWQFJddDXRCCoOoSuumNq2svtPrH6nCQYtah8c/t3b1Pzw+7duY77BEVxWxWwa6Hi3FRbTp3pGh7e6lNgd4cAKWCnIKDhCh4SBCU9goCdzLOTfVVUTO6v4G7QYtcvwvrR4l2IkaApYqGLClcwlxi9CkmxEVi3MkSJuGLqwC5IpcpJT1qPBknz0dtLRb0DPc2tuNbRSenAtXbqQYS6u1f78fDGTTy4OYCnD+7j+ePHvLY7Kkp4FCFy+bIgQlIJdZt6frsdKDl8AEv9PeHH8TNgEOxE3J3sEblyOY4fLuI3f0xBXcmxondymiKWObHWiXXusiTULuP3eVHC9Wth+s8MWuR0kR11ljhd/jYRyT0nUkeAkRxzYj0UGVqvIdiJC3hFeSla6itw8sgBwt55BXViqRPLlQI7ifhYNRjxcTAIima9k1IiQMo2JawLlDUR+MTlUeCotvIcmurLCdzi7kiIEiFUqXYaoFVfQKtYzQS0uCxwKOsF+ATuZL1mcVPtpc2gaMeQNm3iSklRx5FzDMLb0GU5vloeXC/t5XcK0Kl0M4Sz5lr2d7x2WXfxdDF1VwJ7Y5VaJxbEqx116GkVoKtCTzulTScCeAJ6YsWTY13nu3/+9BGELw9BePhKBAUthY9fEDx9FyOA9SVLwhBIoAtkXcTXj/BH0AkNDYcXS3cff3h4+1GX81WwJuLs4qUMNQJnAnkCa1KXdWJ9c3QSiPOGp8Ah9xPQkzYCjz4+gfAk0HkTIP18l8CNUOnrHYjAxSFY7B9EoNSdY3VEBHbt3IzzZ49yuzsc7B0IiiHIoB56Ys8O7OV4vGraPKyfSJgbRxkzDylj5+uEcJcyci6Shs1CFCEvz94HeyJiEebmQb2B/GJpAUND6hmWNiqa+yoPH+S5ByLi86lI+moG1n81DWs+nYzwj8Zj+YfjsOyjcQj+w1j4fzoOASOm4oMrp3ajvuwwGi4dUXPtbnacx3fijqkCp+gsdm8fUh7UK1fMb+9VEfIq8GKgnA+/CCcO51JR2IEbPZfx4n4Dntypxc2eK3yoFbrEsQf3onBLPl48vovvnj/Ed08f4Nsn9/D26T0u38UPL6Xk8rO7eMvlt8/u49vHsu4+vn8tuU8OwMFB8s7ZwcraXplSdekLbNXcODHJLiTUieVNCWHN0NBcZam3srLHIrYRP1ohe3mgBtxmYGhJkRunE2MCoRxH8lOM5UA7YcosGJlYQSJt2vEFsHVy5Xmtsa0gD72dLe+grmew/t5qJ5D33j1T4O5iaQnhKBPrIlax8/KAu6MOApISItgh7UNn41k8GWjCj8978eR2A04eysfl0mLCbw9++vYBmuurkZmWhEBCRHCQP184F75gfkhKjEc8oS8nPQEHd2+iUlODv7y9g//47h4azx+F44wZCJk3C4ejl2FLaiyKqKBJKOWNqUnIIZyJi6hAnIgGeLJ+k1jcCF0K9rhNzcPLfh8YRQEb1wmkKRmEN21Zs8pp4CfbNKjT1kupuXTKeSUdgoCdBFEZCnRSaqIBntQ1mBOwk3x4uuU0BXZpCdFqQBKLXdTyZQhfEgibRWbKYmdpYk6407lhWlG5tifMODlRwXMTkYA6xgjxNMG5wsVYE0BwcfYi/AVhw/oEbExJQmEer51gvC0nC15ODmqOXYC3G3xcHeBHqPPz5LMRsPPzUBY7SXkgwVMkUXlkmETpDEMUB6sYDpaxkvJA5tn9Cui0+lCLnQZ2GtwJ2G3cEKvm3C0L8FKup1nJcUhP1AVUGSpDwU6seSuW+MPZhkBmO+huSahToPYrcNPqmmhz7LS27naWcLOWyJiL4GpuCBeCnbNKeTAH1vOmwWPOeGy1J9h5fIPTrh/jtPPvFeCddCHYOX+Cc+7DccD6I2wz/R2K3SdgmwCYhc4VU0RgTQVQsR6jctr9r8FOc8EUiNOJpE/IJ+gJrImo+uDyUJj7Bdyptmxj/TVybSdjsYlExZwDSVBuqebYSfAUsdi9t84NBTyrRUbslDW4+6VIu3kzZ6rkpeKKaWZioFwxTfT1MXfGNAXoewbBLishXIGdpDvYk5+owG5L5nqYG8zGyM/+gK//8CnGU0E+fOAgB8l2JYWbtyAlPgG7tu9A+fnzOH/yFHJT07B7cwHy0jOQn7kRx4oOEQRb0NvdjcOHipFM8ItYtQqujk7w8fDCWg6qm9LSEM7BKdCHA9eKcKxavgJF+/aj6tIFftsbCHZLkRITrCJhyjy7zelisYscdMWMo6IYihnTJrIfHaPm2WlQp4lmrdOWBew0mTR+IiZNnIApBDoBvEmUkSOGwUBvLoo5jogHhAQ/6G1roFLbqqDuRk+rbq4d5WZfK45lZcD+v38E1w9+Cz/K2n/+Brn6ZiiYo4/TBiZocnVDpbEpzrEfiJynhxBXDxRk5uLK6VIq3q3ISUrFVIKmJBcfO2ESRo0Yg0B3dwLbaTSeKUE1Fc2LWwuwe+UqLJ2zAPYjxyCWx6wpplJDmGslODdcKEPthQuIXxOBCWPGEN7GY9TY8fh6+HCY89lv374VkRFrYcDrGT1mAkaMHAlHW3OC3QpsjF6OTQSCnRkxOLVrI07vycHpvdk4X5SP4p05CAhfDMNANxgF+8F4qT+MVvhjbogHpgY4YeZSd8wI88KUZV6YvyoA5oS9GE8vZIybi5yvpiP200lY8tVkeE2dj1m81+J+quaKWHtjhnEAJhmtwBTTGOg5JGOhawpmW8fAyisR2/aeQ3fvDRw7ehwbN+Zi4NZ9dPXcwOFjZ7G98AB27ZbAFadxrqQEu7ZtQVJ8PJb4Byi348l8nqP4DP/w0e/w5ZefY9hXwzD8i5H45qtR+Oj3n2H4p9/Aab4RLMZOxaj/8XuM/YffwPR//Bbrps/GoYhwlO8qIFAfRlfVOTRfPI72yydxrZHKcjmhr5lKcu15ZOQnwz7EBdMk+IlY6JwMMIaAN9QVU+bKDYU6Xamz3OkgT7dO2oxX2wQC5xPoKAS7yfaGmOlijjke1pjsYgq7NYFYy28zd1cGdu7MxIE9uTh8cCtOHt2Fs6f2ETqKUHHhMLqbSjHQKakRzqG38QRaK4sIdke57iJudl8iIJzCvRsS3bIOewo3q4TYD+7dxL3bfcrlWMCsqY6KeGMlnt2/ocDuwUC3ioh5vbsRjVTCZY6pBFW5daNTgd3tQbhTETIJfzd6ZJqGpDpoVAAp38qenXlYszJYWeY098sEEQJeRBh/W3gw168k4C3D6mWBymInXjR9He14ePs2v7U+AmsX7vTzvL09GOjuwm0C3+3ePspVfpMdvC6xGPbi3q0BglwDdaBwrA4PJSQRjBrrCJvtOLBzCwK9XeHPsVPNUfdxV4AnYCd/YpccO0z98pj6Q0esc2cE6o4eQOnJQyg/e0yVkgvsfY41LdH3mSHWOJmfVooacWlU1riLKtWD5FeTpO8Sjr+5RgJ66KSxSheeX+oCdhI8pa5CoOuygso6Al9zPcFOzQ+r/IXFTgVEEbdMEbHgEfK0KJgCf1K2cr1AW70EVaHUXD7D59yM50/lD5JmZfVq5LUOhTGxlrXUsRwEuzZZx2PIdoE6BWByLu4jLprv9uM6BWls2153CR0CZxSpq2MKSHKbajt4TO3YurpAoG6/TjUnTsBOB2ZNNWLhPKOOU3rygHJ17WyqxqVzEiXzwjuw65X50B066W2rUXCnwE5Aj3Ancz83Z6cjKDAAS4KXISAgRAd2/oHwDwpBUHCYsqr5EaqClixTAQ7j1ydh5ao1bBcI38VL4OLhrTysXFw9lYi1zs7eFT6+gQggkGnWOg3slHcel3XrxIrnoQBQwM7XN0jBnZQCdz7eBEz/EPj7LSHoBRDqfBVYxsZG4cypIn63edQVHeHu6o7locuwKT0VZwt3YCvbx4ydjYzR85E5aj7SR81DKusCeKmjCHXDZyP6yynIcfJBfkQUfB3syDUmWCR//JpbQH+ePubMno/ZM+dghbcvCgLCsG7ELCR/PZMyA9GfT8PqjyZgpcgfJmDZx4S6T8Zh5TRDfFBzZh8aCHaNl4+i+vx+9DScIsA14ntJTj4Idt8Ogp0kKZfgKd89qMSrW5K35SROnyggJMRx4D/CB1SOa10XCCtn+IAvsgPqQmXZOSTHR+HuzT58T7D79uFdvHowgJcPB/Dq4S1Vf3HvGp7f76fcwMsHt/D64R28eXIHf/zuOepqK0nofrC00lntxLL2HuysYWo2BOwU1Ams6dwxTRfZEOzsYLjQHOaEQmMu63H7AkMrLDAg/Cm3TXO1j1jtJE/FuAlTMXz0ZMxdYIK5eqaw4UMXsDO3siKMJaC1qV7BXHdHyyDYvZ9v9x7wdHXJZ9fSWINdhVuQELsOIQG+Ks2BTBAOWeKFzTkJqK84hvv9vK+POvnbW/kRnUbNxaO4d60F3z4bQD/PJVGc9u7cihVhIbCxscBifgB+fr5YuWIFUpMSsJ4K/p7CXDRUnsWfvr2P2nNHYDNjKjynTMSJqGUo2ZKGE+wMC7fmE1AIQmnpysom1jcpBdgEtjR4k3Ui2VTyxCVT6nmZujZikRM4U4DH8p01jsuyTkQLqvKujWwfhDkpRWQ/rb55o7TVgZ24YarcdQJyg0A3NK+dAJ3OQpemoC4rLZmAR7DLJOQRgAXsEqJWY61ExSRMrQxZAjtzcwV2VqYSLIVQpwKnmMOBcOPsbAcXZ1s4OFjxnTLCYncTHEhzRrinAbf5Y/HiCALvRuzfsQ0Hd2zB/q2bsG9rLnxdnRDs5wM/DkYS0cvPw1W5kMjAJPPulgb6IixYl8tuFZ/bGkLm2hWhWBcucBeqoE5kqOVuKNgNdcd8Hw3zfaqDrKRYNTchbIkfn2kiMpJiCHbavDodyGlgp7PwSUqEWERyHxe+QwJpYrHT5H8H7oa2+TXYuSqwmwcngpCtSlI+Drk2Y3DOcxjB7iOcdflQWepKnD/CGQV2w1Bk+zG2GP0zDruNww5rwtcg2L1Pd6CBnU4kv917sNPBnwRJ0YKiaBa6dy6XLBW4CdiZfaXgTZOhUKeBncBfvvlXPM+X2GxLJdh0BswM5iqgsxKoU+kOfumKqQGeBnZa/ddwJ23nz5qlrHZWZqYK7KSNWANnTZ3M99Qfe/OSkR4Vgsy45cpaJ/PsdlN53FeQgm3ZG2BjTCXzq8/xzSefYBqV8krCw9X2NtyhknVs/35szclWf8bkSnAkwlzBxmxlqctJTUVCdDSVzmN4+ugRblPROn++FPmbcrFv9x5sIxSeOn6CfcwurFsVwWNsZH8Vi5XLlyOd/cWRIvkD7wB25KXxHVqNLdnRBDmJihmB/IwI5GXowE5cMRPWhWHmELCbQKD5NdQNhTtt7p1muZs0gVAn1rqJAnnjMXbMKExnP5admYL66isqx5QoYzekf+0Td7Q25cojLmYSTKKOSpjD77+EM6Eu4IOPEPp/fII8vUXYOFfAzhwd7j44O98Ae6bPxwH/JWg5cRY91Y3orqpBf10jju3ZB6MF+hg+fATGjJ2ALz79AjMJJ7s2EbIKtyE/ksquA78XApvNJ5/D+sNPYf/NMISamiJn9WqUFO5ES+l5lB8/Bg/29aN4nPETp2LkuEn4asQoeHp54VLZRSqjF3m/9yA4aAn09eexv/Dgcw9DduxS5CasQCHv77EdKYS6DJzYlYKz+zNxYv8mLF69GLP87TGb48eCEB/MX+aJ6YGOmLXYEXoEvLmEuhkhBLuVi2Ec4o7YQD+kT5iLzC8mI2HMbKTbuqEwbgNCFgfAzdlFebJ4UokxsnCHsc1S6FuGY55pMBy91yExdTcuX2nH7YH7aG+sJ9jn8L1Yj5ycLQgKCsXs2XqE0rGE03Gw5vjowz7Q2GA+pk6eRGVkFhYaGcHXx4u/cTEcHSVy9ULMnDMLYydNwuhxEzDhs+EIN7BCU0QKOkLXY4u+LaJ/OxrR/30Y0qj8bPfmN8Fx8/CmNJw/uEP9YdlVVYKr9aV40FuPZzdb0Vl7AWdLDmBnUQG8VvljjpMxxhHGBO5ExkvAFIKdim5pJ+CmE50rpiZsQ7gbw/1EBO7GCNQJCFovwCR7I0KdGeZ72GCOp5WKummx3At7Sg/gxq1m3L9Wj4dXJeVGIyGtCQ9vtuDhQAseXONyTyVuSwqE1nPUrY6jpeKgstjdkoAqXVSu60uUZ5NEDNy9I19FAH10n2BHgJP5cmJ1k2AaPa2178DuoVjsrhL6egh2VefVHxsCdrclcTnXC9gN9LYol0wRAbv+QaATa53kgNy+ORNRq4KxPorjjQZ1HHPiOPZIyhIBO5lfJ26YKwl1K5cFYff2rQTEbty6dg3XurvR39VBWGyjsl9HKKgiCNSwrCV81BKCqtFA6Wprxd2BAbQ1NSAqchVi10WipuISWppqcLWrBdtyMxHgKdY63TQGkQCOoTLHLjkxjkAn6QiOq5QDZ08S8k4UU4pU7jQBOyll3pxAnYpEOUS06JLKFVLJe0ucgJsGbyKSY01KscRpdSlrL5fiPM8rCbYFCMUFtJbHEvfXdgKOuBp2yDw7DdooEu1RRIM5CeevibLsEewEiKovncYdPrNXz+7gb3/+Fv/zP3/EX/70Gq+e3sWN3lYFccrFsoZgVk/YqteBmLKeidVtEMZknbhDyrJmyZM5eK18b7R2UnYOQp0AmrhRCpC1iQweR0TqankQ7DoFBnnsTgJdlwqCwnLQtbJB/mzh9yfv4LkT+xVMt/EaBezEEieumD1tAnbV7J9rlcg6De5ErnbWoYv3cVVYMFxd3JR1zNHRC7Yyx87BSQGbu5e/cqUUYFu6bAUSN6Ri+YrVCtbcPHzg7u0HV3e2YxvJSW1r50RYcya0uenaqH11LpYiAnBqmpWCPx3o2Q9CnqzTrHsSZ0NKF7Z1dfVWcTvc3b24zhXBBNDk5HhcKT/FPnEV7MW7y9Ye4WFhOLxrJyp37UG6iS1Sxs7DxlF6yBq1gGA3n0BHGTkPaSPmIoGAljlzEbYvC4e3pQVmT5Y/Mydg/vwFmD93HmbNmIU5M+Zi/sy58LG2xZaQVcjQs8HaTyci5supiP2KcPfZVKz7dIqSiM+mIOzrqYgQsGu4cBj1F4vRdOUY6sqL0Xy5GM8HavDj4xZ8N5jHTix23w66YorF7rv7FXh9uwz3+vlAT29D4voV2Lczmy/+MT7sI6guKyLNl3CgbUNnSz0S2Tk311bghxdPCHeP8fb5A7x5fg/fPn+E7148wvfP7uP7l/fww8tH+PHlY/zx5RP88c0T/PWPbzBw4yrWrFkDC4KdWOxkwqOFhVjt7LBokeSq00Ws0blVanBnBkMBOxMr1U4i45iaWRIEbaHPbfoGFpivb4YF+ougRzFg3cTUivsuUpPZvxk5EZOnzcOM2QYEQkfYOLrAgjc2bNkyVF8uZ2fWge72VvR0tLKzlIn8hLluzR1TSnZ4g5a8ges9KrHulryNSF4fTaXfG0721gjwd6Pi5IdDu7NVaOQ3D1vx+lEbHtxs5Ad4EXf72SmzQ+5p4X2X0M/3BthZVhJw0uHp5spj2CJ06RIsJixGRqxCSuJ6ZKcm4jI/qrrSIwinUuE4cjQOLfVDRUEaLpcUYffObchITX8HaQrkNLgaBDZt/dB5dhoAivXu1+20YyjgG1ynHU8DOdlf6hrsSam1VfP2qICKO2Yef5sEUFFz7MQyNwhxAnUCciJipdMAT4M7WZfPfQXs0hNjVBCRdcsJU8uCsXppMOwJduKKabXIchDsdFY7B2sbOPKD1OV0s1YWFG8HYxzO8kOEnwHc3YKwdg3Pm5qBosId2FuwCQe35WJ7dioC3Ah2/t4qRLMMQjLpW0QXQEUDu4DBlAfBBKqlOrCT5OkrlyF65VJEhYf8AvCGWu6Gwp1Y7BTcxUi4+Qgq19FYz20SMCUxZg0yCHbpXJeWINCny1k3VMQFUwBvI2Ewiud2JZSJBU6Cp2hQNxTcNJFtGtRpQVO0ZQ8ew92WcGdlRrAzgtsi/XdgZ6c3Gw4zxiHTYjTOeg3HGdcPcc759zjj8pmCvNPOH+Oc29c44vA5Nhv8Boddx2KnjS66Zb4A2zurHeHOajS22oxFgdWYX6xX1jpLKXXWOm0+3bs8dVbimqmDOWWJG2K9Gwp2yj2Ty78AP8tPkG8zASFmMwl2c1RETCtxwWQpc+wkj52liZbL7r0bpgCfNd8hHchpcCfz7NjG3BQL5szGzKnTYEEYNF2op45jYqCPGezQlwZ4YG9+CtKjlyE9JoxAp5tjJ66Y+zYnozAnGfam+hhNsBv15ZcwmDOHA3o1qi6U4sKJ4yrSZQGBLj8zHQd370QJwUIs7wlRUTh1WKLFncTBffsJFWWopGLV2tyIU8fY51dV4XrfVdy/fQfnz5zFiaNH0VBfh8aGOhTu2IpzZ08pRUz+qS49eRCnj2xH6YlCFO1g3yDpDtIjkEuwk6iY27JikRi9AjNnTMLYsaNVmgCBtqFQN3b0mEGR5SHumON17pgTJ4wn0I1jKZAncDcBI4cPw7rV4QrsSs9IIITTGLjWTYW2Bdd7dJY7ifp351on+mqvwH/cFDh88G9Y/MEfEPTBx8icqo/1sxcg6LOvETp8FJaMHAFfHjPByQnNJ0+h+0oF2s6fR/vFMtScOQdvF1d8/eVXGPHNcAL0RNibGCOF0Ja5KhxrPV2wgmDnMmMq7AihFgSbBWw775tvYMLnuIQAczAnC0V5m9T7Ml4AdvwUjBg9AaPGTEB8bBwqL15E5blSjpNlKC89h8zMRIQucUH0CjfEhDoiIdwNGdH+yN+wFAVJS7E5KRi7s1dh/5ZELIsmCIZ6wHBlECxWL4XpqkAsCHXHvGXuWLDcG/PD/aAXHgjDtaFYGOqDqJAgZM8wRNKHo5E4eT4uZuRioKEJ+3YVIjlhPfbv3IldOwoRvmodQpbHwT8wDp6+kUhKyeN406D+NKg+fw5H9+zE8qBAjBs5jrA7HKNHTsC8OQaEN/lzlO86x+dQKjuR4eHISkvF8SOH0FhXjQe3buDRnZsqimDJkSL28WkI5jVJ4nensTOwTd8RXa7L8TQ4Fo8Jd80L3LH5Xybion8EWrbtRHFKEsr3F6KjrAR3qSQ+6KpFd/VZ3KeS+LS/GVfrqOhWnOG1nseRk/uQtiUdtsEemEBgk6iYumiYgxY75V7JZ6KscyI6oFOWOlvCnAChlHY6kQArk+wNMduNuoKHNfQIdgvcrTCDY4RxgAMy9mxEVUspGlrOoL75LCprTqCsnN9J6V6UnCrEpYsHcU3SHcgf3u06i11HVZFyyZTk5Nc7qUTXnSYMdhA2LmL3tjxUXTmPJw8G+D0K2OksdvWVpcqN8h3YDfQosBOLnURKFGucWPhuXW1/Z6m7TTC41aebb/dLsGtR1r+8rA1Yt2oJ+4cViF/HcUesdmt1UTBXLfNXrpga2K0KDUTE8mAcO1SEW9ev41pvjwqM0tXapFIztA+CXVtdHZX2dvSqiJjt6OlsZ9/SQ7C7oSx0MWs5hiXGE/gqFNj1tDViY8p6LOY4Jl4uSzhuSm5YccX04XcmkbAF6mQqT2mJLjjKeQmScrL4HdhJmgKx1gnIqaAlBBsVXVLcIAkmumVd2agBHSFNSi0HnYgCMWXFErjT1WWdWP/Kzx4nsFSi4rykPjiEBkJSKyGng1Cn5pCxrkGbJnKcX0OdJupaeYzHD27gp++f4/tvn+D1iwf4+ceX+M+//YD/+psA3hsC3m1CuoCzJPku1QEeoaud16UTnTVN4Ezgq13NyyN08n1pIhC2cbmrQYIVEswIdN0NBDOxugmUSnuKQGkHf6tyz+Sxpa6W1XkEBi8R6rhvcwV6KN0tlFYCLaW+8qyaKyepHMRiJ7AqaRYulx5T8CYWu15+swJ0/V11uNYteUcl4BXhrr2K70kVBvh+X+L99fckhBGYnJw8YW9PoJL5cU7Oav6cq6evAjEnZ3cELlmmUpOJ9U5gTebhObh6wNt3sc5VM3Ap3Al7NrYOg9DmpObjKVAbBDtxvdTATkQFRhmEO9lH1tmzvT1LbT8pBRqdnAX+XBC+chXycjNRdv4YFvu6EOxsYWlpg/i4OFw8cQyXt+xA3DQDJI+YgwyCXPrI+UgZPo/LBDtK+vD5BLtZyNW3Q7aDJ9ZYOSCIPOOqZwL7+cZwJY8sJqwGE0qD+LtXeflid2Q0sq3ckEBwS5isj6ivpiGGYBdHWf/ZdELeNKz8YipCR8zAB3uy41F77iBaq0rQQDCTYCp3ey/hB+WOKVDX8M5aJ66YbwfdMb+9fwVPbl5AZdkeFORtoGSguuIUWupP8oEf5ot4Ajd663DrWgc252Tg6MF9hLlnuHvzBgflqwSefook27yuPvz7t2+o4Cp//eE1/vr9awLgI/zw+ilecV02FXkLKuEWBDsLgtYicwdliTOmgi7WOgE7w4UWKtqluFgacLDRNzLhNnOYWdgoYDMxtlDunAJ9C/RMMd9g0Xvhslj1JGSqJCEUsBs5ZgqmTJ+nQp8qV0y+KG7u7jhXckLNs+sl1PV1Cti1qjDO13ol5QHB7qq4YHaoNmJtu3W9G7cp8m9TJhXwNeFhKtpTgATYCPFD9JplKDuzF0/uCEh349ntVlxtu0IlpU0FCZCJwM3sCPs6WnBv4Jo6z96d27Gc0OLhJj7EDggJDkbwksXYEB+NlIQYHCjMpWKRgeUWi5Dv44ETibGoOnqQA/gWZGQIIMm/+u+hToMxKTURGNOATkHdkG0immVPqwusaW6YIgrsKLJd2smylNp5tHVaVE2BRslxl5ctbqACcuJqqXOz1OBNA7v3Iha7JG5PHrTYJSNjQzySYtcosFsXFoy1YcvgaGUJXe46XYoDATsbc0sFdc6OhDsnK5bWsF20CK6WJtgcaYt1PgQ7F3/ExGQgdf0GFObl4MCOPAV2BbyeIA83lRdMUh24O9mpdAdaPjuJjBmy2JfKmv87sFvNa1kjSdNXhqqErwJYCvAIdJL+QLPcaSKQpwVSeQd2sauRFheJdMLa8iAfrAwJQFZKPNI2xChwS08QS53mdjlkjl2CzmIngVbiOFh7SCRMgTKxPAwC3FCY0+oiQ8FOq4u421noxHoR3CwWKrBzNVkAZ6O5sNefDfuZY5FMsCv1HIbzzr9TYCcumWdcPqR8hDNun+O4M8HO8B9xyG0kdjmMQI5Y28StUixx1iMpkqB8DApsxiCPQJfL9XmyTSDQmu0oeQJwVl9yH4olxYLHtPiCgCdz6gZhTwEf62qenVjxviTsfY4tbFdg/jnrsvwl9/sSuYs+Q475R8i2HYPl5jNgyd+yyIggJ2JiCAtTmWNnCCsRZaGTKJk60erW5gJ4GvTpwE5SHiyYMxMzpkyCuelCmBrpw5zHMzHUw8wpE+Hv4YhdBLuM2GVIjQ5B4aYE7GK/ujN/PfYWJKltjuaGhLpPMW74CCwyXKjcohorK/le7qDycRYlh4+ob6u0tAR3qASmJiTxvVvBfqkbT58+JvDtValH8igNtfXobGvD4f37caK4GK21NVRe6nD39nX093Wit6tZKZmdrfVora9in8O+IzlWWZa8XSywJswPeWnrkJsSgTwJpJIehe0b+e3FhGP2DMljN5pw90sr3fixBLsxEuJ/lJJxY8dgwnjCHUWATtz2xEo3ccJY3bLMtyMsffP1lwgK8MWVSxdQevYkzpw5ipv9nWhvlpQHjVRcqbx2S7AG9rlUHOLsOVAT7LwJdX4ffMQBbwI26C/k8zREqpcTcvkbdlB5PbRiORp37UYTwaX+9Fk0nDqNtvOlyI1dB6MxI+E8dSo2+vmheM1qFBPq9rPP3Ru8GPv4Te8LCsDuAD9kOjohxtQEsew7ooyNEW9mjjx3T/a7vgjhO2Mkufz4u0cOlyArs7G3cCeuXCxln38cV85KYuAy7NqajZVL3ZAa5Y/0KC/kJSzGzqwVOJAXib05q7Cb9b0bw7G7IBbL1hHc/G0xO9AVc4PcMWexC2YudsLUQAdMDXLCJALitCWemB/mj9lL3LCC40KOnhk2/H4U0ueaouPYCby8dZMKZi2OHthHxa6BsHAL165eQ31dM8ovVKP6EhWy9m7caGtBNcG+/OQxnDiwHwnr2O8Es7+KjEJWaha25W/Hvt37cLT4iEr1UFdRoXK4Pnt0Hd+pP2rv4/X963jIceyGKHRUgmsvl6Bo52ak8J6GmVlh9cR52DHbHI3OQbgbsAqvA6PQaOqBMo8laM/Nx8X8PBRlJqP+5H7UHtmNU1sycGxrBroqT+Nhdx0e9dTjYU8NbnVW4XpHNa4RZI6cLYZ1kIsCtZG28zFK5tdJtEyCneS9m+RgqCx5kt5AgZ7AnfWgNY/10Xa6NAeTHY0xy80C+t520PeyU1Cnx3d/hq0R5rHuuT4cYQUJWLFjA1YWJiFsy3osyYhEYNJy+K1bjMz8eCrAFxTAXWs7i76Gk4TSI7jZegZ3e8rQ33qOijYh9UYn34nTKCTYNdZcwdMHN3H/Vg+hqJXjfSNqrpxRljgBuweEugc3qVP0U+/orFdWkgG2kxQI0kbNr+M9uEWFWUGduGISAGUeqiTyv9rdTN2sHFn8lqNkHh2BLn5NmPqjUKYwyJ+Mq5f6q6kCko5H5oavJtitWxWKC3wXHt2VnHTsI7q6eUzqPBTph7pbWygSKbONwNdK2GtU8He9p4c63jVlsYuPjULOxkw01BECW+rR1lCt/oQN8HSG5H6VP0oF7uQPUvlzdPe2Alw4c1LBnZZIXMkpHdiVSUTw8yeVtU6F8x+EuQaxdBFMGgkm9bLMukhTzeV3Im6VzQJ0BLYWBXYEsXpdjjUFZeJqSQASaJSUCB1N1byWo7hUepy/jdsIRRLRUaRzEOx0QliiSKnmpAlEyTqep7NB4JdAyH7r5ctH+K//+gv+/d9/xg/fv8FL6rmPCfTPnwzgpx8e47/+/Xv839z2n3/6AW9fP8atgU7esytorpc/AwhchK8usaTx+J0SZZIAJyCniVjrZHtvMyGM16ekSSedAnWNBEMCWwdFljsE4ChdBL1O/nZ1XC53KGi8pICut1VAlmV7tSrr+F72trK/KC/BhZIidb/kj4aqshL1bupcMcUqV6ug7no3379OrhM3TEp/Rw3u9LezT9wKd1dCljNBysUDbgQ5T98AuHn7wNndC67iZsk+1cnVHV5+/pQAeHF7UMgyePr4cb2bmmq1dFk4Vq1eq9wkf+1uKSLAJoAm9aHbJHCiTPESAFT7yXqBOwex2nkSAnXWPnH1tHd0JUx6Ei7DUVy0C4cO7IQjdSYHB5m354ydO7airvwCmo4cx1ZnX8R/OQ1pw2YhdbjMp5uD5GFzkf71PKR9OQeJXJYcdOumLEDCHDNs9ghCll8I4jz8UBAVi+IN6ch09kGihRP2r43HodR07GTfW5qcgfOJqYidqY/VwyYhfth0bPiUcPfJVKz+fAoS5lngg9TwAFw+sgvtFQQIwl3NxSKVcPPtg0aCneSUqcN3D2vx3SNCHUuRN/cqub0CT66XkuoP48CeTchIT0DZxaNoazxDReAEP54TfAGu4P5AN5WHXYSaJLx6RrCTHChX+wk/OpH6res3VQS2h3clOqYMCE/w6OY1vhytePn0AY4dLeYNdYIFwUysdWbm9iqxuEpxoKJhStATK0KdFRaa2sCE2yQHhbHMwbO0U23MzGxgzYcnLpcqgfkiGxiaWGGevhnmzJO8GMbQN1yE2XP1MHz0JHw5bKxurp1YeOwcYGFjp/LZHdizUwHbtZ4OJZK0/EZfFwb6u3HzGuvXJOSwJClvZ6fWxo61nZ3xVfXv1M6t+Vi7cjn8ZZIwgStkSQAW+7sjOX4lB/jjeDLQRqhu4IcppvcreHB3AJ3traiquIzL5RdRcbkcNVVXUEblY/euHUglYCQlJyI5eQPSWN+6pQC5m7JVOoTj+7bj/L5CHN6Yji0xUTi6fSt279iGTAKRmkNHaBMlUKBKrGdSakAmpYCXbB8Kd5rIeg3OpK2yxg3up7l1quPI8aU+eDztnFpd21dKdS6Z10cR10oBuxyBNf4ucbcUqNOsdAJ1si4rg5K2QVnqsgl3AnapCXHYEB2JKAlWIrIiFE5WVrAwlnQH5u/AzmqROewIK06OVnB0Jui4OMKOypmjlR6O5PghI9wWXp7BBLuNBMX12JqTQcUqiwp3OgpzshHo4Y5gDj4Cc26OtrqomAJ2HJQkCaukPFgaKCkPdO6YEhlT/vVU+ewIdDIpXUrJbSf/jkavWvoL10wRzWr3bo5dfCTSCGjRq5cjyNtVuZ1mJsWqoCm/ttL9IoiKArs1BLtYJK5bBR9nWwV2LgJ2Q0BOAdvfgTxZr5W/BDvzQbAzJtgZKHdMF0l5YDAbtrNGU8kdRbAbgQsEuXPOH6NE5te5/IFg9wlOE+xOuhKyDP8BB11GYJ/LmEHoEkvacIoEThnJcrSy2m0R653FcMowbGGbLZbfUL5iG53bpWZ5KzD/GlvMKObcbi4uljqR46r9WN8qy8pCJ0KgG4S/PB4vx+xLyh+QQ6iMMJ8OW4NZMFtopBKKm/M3mpuIO6YBwe490L2HOoE+fd02td2YywvfydyZUzFlwhhl9TMl0AncGenPV66L3q62hDe+7+uXI2VdMHblSoTKFBTmJ/C924A9W9LgYmWMEZ99hNFffw1TfUNcJMzVXOJgSik9KalNypW75dEjxSo9QUxEFKErG7f6rqK7uwsFebko3L4NWwq24NSpU7hNhV76EgmkJFFpD+3fja72JtTXXMIZKk8SYEDyRp0+XozK8vOIi16DuTP4G8aOQLCvKwqy1iM/fR22ZcWp6xUQTY5bqcBu7OiRBDsCHeFOs9jpwE4HdTqwG43x4wTuJNDKWGWp04GdgJ6kOhivXFOGD/sa9vbWOHmCytzFszhNpU7As6u9jkoklQYJCNHdwnVNSrHfGR0Diw/+CW4f/A4+H3yIpf/tD8hcYIItdvY47x+A2uWhKA8MwFk3b9RuSEYTFceGkyfQcvgomvbsweE167DewAgFJpYo4cB+2tEFp+wdcdzGFsUWVthvugj7TYyx19AIO+bOR/60Gdg0cTqyx03HxrHTkDFqKtKGT0YiJWTUZHjMN8TsadNgY2eL0jOS0Pe0sjxcOn0SlYS89NR4+PnaIjzUFSuXOWJtuCsSov35vQdhQ+xiKt7eiF7phjWEOrflbjBZ5gIDscwt94FeqBfmhXljdrgnFqz0wtxwH8zjNoPIIMxZ7YvFoQQMI3Ok/2EsUqfqoY6A9uxGPx71X8XVFt43KuRX2wQG+ggMtzju3sa93mu40U5wrqrE6YP7OZbsxWnCWxnht6rsEsrPned7cYy/4RzHqQYqdy2429+Dtxy7//L2Kf789g5+eNaPV7c78OJ6M17ebOU5W/Dwaj0GWq+gp/I8yor2Ygf77Xg/AvA0KjxUUo6Y2uGcgQ0qjBxwycIVlwJDcTk5Faey0rAzcQ0K2f8VxKxEXuxKlB7YgntUDPvrz6Pm9F701Jwh4NXh+4c38eLRTRQWbYWBmxlGW8xTwVCmu5phquNCTBA3TAE6iZ7paKi2jec6HdjpY4yNAUGQ2x0NMMtVoM4Bhn5OLO2hR8ib72CCaRYLMMfNCjZRobBNi4RN1lpYZ66FQ04UHNMj4ZQUDrtIPyTnrUd/WzluSn67lhL01Z9EV9UR3oMzuNdzEX2S/67pgkpdcOHMCezauUX9kfJcwG6gS6UpuEqFuK7yHO7d6MLjO/0K7O4T4m72NSmriASpkAiZd6+1DwKdDuwGrjazFEs24Ypg10uwlvx1Mseu+vJZFQVT/lAc6h0Sz3JViD/BLkBNARD3TIm2LFa7+KjVqKu6jHu3bqKPMNfd3oGutnYFcd0Ccy0tfBfq0Vxbq6SpupplHTqbm3Czvw/tzc1ITIjHDuogTfXVaOfvFNdG+YNTLHYhi70U2InIOBpK3ejQvl0ol2/ltFjtJLn4EZwvOcz3rlhZ60QE7MSqJlAnc9kkyIy4STYRfKTU6kOXlRC2JOhMSwOhTrkmVgzCHOGM60QE8CoIdZJou72piucuRhUhUnKviRujLqrjYH42HlPB3FARYBKIYr2rsQo9LbX8fiRdRCP+9u8/4G9/+yPB7k8s/4x//+vP+NNPb/H21WM8fTiAF49v449vn+Nvf/4e//kfP+PPf/0eP/7xBe7c6uR9LuP5yhW09QqsEbLEqtZOoBUQ0wEfYYwA2iMukS1VOsATq1uLXK9E82Sb5ivoYtnFZa2tlDqg43oeR0TtJwFQuG9PayX72nr+7iuou3waPQTbK4Rdcb+U1DPiuipRPpWVWFLStPMb7arTWewIez0dVXwXeK62atzsasDdqx3ITE0mFBG2KI6EN1eJPCnBUHz8WZeolx5cT9BydiHkecGbfbjv4iCELA9XdSfu5+7ujcWBIVgSHPouAqazq0DZe5dLgTix8smywJwGelKXKV4iKh0CRaU/s3WBgz3P7eip2onF0NrOCX48dwx1zLLzJ5CeksCxyY46pBv8F/urnIpN1NNLCnfg9PpkxI+Zg7SvZyDrq9nI+GYOMobNR/JnM7F+2Gzsdw/BVo8lyCIAbvYKwfHEdOxPy0D6inBsDVuJdCNbrBk5HevnmuBYYgpSw5ZjT+IGnKT+XLtvD47FxODs6nXYYe6IdZ+MR8xnk7H666nItnTBB9tiV6Pi8C60lJ9Ea0UJGi8dQUftCby6w05yEOw0oNNEUh58d/8yO+tSDHSfw9GD+UjZsA4nju1GS/0ZtNSWUE6jm534g1s9fAEuqChrA1ev4oc3b/jyvsSbF8/x4sljPH/8CC+fPOHyU3z/7Qv8+OYF/vzdG/z46jkeDlwnDD5CVeVleHp6YREV8kUSBVMiWhLCDA2MYaBPINMzxYL5Jpg/z4SlKfQJawYczPSMLaFvLG6XxiqzvKGRKWTCuuS5W0CQ09M3xbx5CzFrlj7mzjbg/oaYO2c+JkyarlxnpkyfDWMCgLWtnRqUrawsVZLN8rMyWfcsJBKThNe9eIYdT4mE5D2AE0f24dih3TiyfyeK9+7Aod3bcKCwAPu252P3llxs3ZSFDMJYeOgSBAf5IjUpjlCSwHb5KN61GVfYgR0khMm/6Pfv3MPr12/w5MlTJQ8fPlZy//5DygPcvDWA3r5eNLU0o6qmBuWXL+MUFYeD+/ejaNdOXsNuHNqzA3u2F7CT3Iud27YhW8AseyNyMnRulu+AjqLcIrks4CWiQZiUmgxdr8BM9h88hljd8iQYCrerY3K9gJvWXkSATgvSoh1TB4UEOwngooBO53YpolnrpBy6Lis9SUlmqg7sRCQNRMr6GCQShKI4IEVJ7rjwMLhSIbMQV0xCnbWZFRVuCutOdjZwd7WDq4sDPNmh2JmbwcpiNraneSJ+uS3c3QIQHpaA1PVJfHZ5OLgjD5uS43Fg2xYEeborgJOAKQJ2PoMpD4bms1sS4INlQf5YsTSQcLcYkqxc/gHV4E4sdyJaFDL5B1XgbqjVTgZdzR1TBmMRgTrZL2ODQJ3MrRt0udQsdJShgCdz7yTtgYBdauwaBHg4wcnW4hdgp0Hc/z7YWcLDVgM7E7iaafPs5sPJYC7sZo5FlPEInHHX5bI77/oJFelPCHUf46zzH3DW9Qucdh+O7Ua/wUH7YShynUD4ImSJpY2wVmBF+BK3S+V+ORJbWW6RdeI+qVwpBci09jr3S5UuYRDwdK6XAmzcxlJcNdV2AT1x4yT8bSbE6VwwWWd7maOXq9Z9gVyrMVhrMQM2+tMJYZKkXB+LjPUIefowF2vbQh3gWRjrRC1LneukjZmRHhZxPxMDCuFNyllTJ2HSuNFYqDePQDdX5fHSnzdbWey8nGwIcunITlyNpLUh2JmThL1cFrjbtzkN+woy4UWYHvvlpxg/7CtYGhtTGTyNpqpqPLhxgwNrqXKlfM6+9HrfNezZtgcpySmounQFL+8+JOwdxc6dO3Cq5BR2796NAwcO4MiRIzhLONy1qxArwvmuxcXg8IG9HJwO4eDendizcyvy2V9t35KvXM+3b85V0UGX+nlhc8YG7MhJxh5e3+7cZBXspWhHJtITIjFzxgSMGDEMo0eLdU43l05ntRvzd8FOgzsN6N6BHSFPm2dnyPu3i9dTcaUMZ6joNdZJVM92Nc9FQmaLReIqldhbNztxZd8+FSRk6b+MROSH45D69UwUGtkjd/J8HJtvjnIOhGcWWuGEnjlK/YPRsrsQtbwHZ5OSsCswCDlWdthoYIpCQwsUGRPmzOxw1MKBYosjZjYo4jiyX88Ae+fpY8/sBdg2dRa2TJyBfILd5vHTkTdmGnJGTsHG0TMRx3NGU8Gwc7CCg78bNm/PRcnhgyg7cRxX+PwuXTiLtTGrYWJrBAOL+TCymg9TAoalkwnFFKa2BjCynI+5C6di5kK+i562sF0dBMu1wVgU4U/A88Sc5e6YGeZGwHPHrOUemBHmgTkEvNkrqSSHBiLL1BaZn45HyoS5KNucj+sN1bjX3Y5nN/txo60ZDZfK0FxxGb2NBOOWNvTWNaC9sgpVfKcO79qDo3v24/Sho2i8XIl6vk9lJWdQc1n+te/Ard5efPfkAX56eg8vBrpxs+UKrhzje1aYgdK9OWgidPVXl+BW8wXcaS7DYyqhT1tqcL+pBl2V5bjCcbOY71iKry+Wz5yF+CmzcETfGmX69ii3cMfFwGVoyc3FzohwbAwPwRb2Y7vS4nFqRy5uUiGvLTmIg5sScPnIDjRfPIbbrdV4c68fD293YV/xDngu94dNEBW6FX4wX+yMGbyvE5yMVGoEsdxNtKeIS6aKfKlHsNNZ8aa7UKfwslVQZ+DroCx2eq7UJ+xMMN1kLuY4msGOYOeQuQ42OTGw3RQLl83xcN64Fk7J4bBd44+Mbcm40XkFA4Ng11N3HJ2Vh3Gt8STudl3g/T5DpbsMtwhiFfKHxckjhJ4KFcHy3o1OBXa9nXVoqD6v4G2A7/udax3KdfNGb6OCCgE7ATkJkqJcMPvblNzqf2+1u0YFuqejjt9wHfoIdpeokEqQFEm7MxTs4iJClbVOpgnIeLMhWtIdLFNglxC9hgBUp5KNd7cT6Ah1EhylneDW1tiAlro6NBLmxGorUl8plrB6tuU1XLuKDuooqckbcLn8Aq73dhIIG5TutIrj4hJfN4Kdt0oTFEwRsFsVGgxJSl5WWqKsdKJfnRewI9SJaK6YEv1SXBslEqWAnc6l8r3VTau/m/c2uCx/nGulBnQdjZU6oCOktcm2mkuoKD2poFG2SaAWCcQibXS53AhUfN/FHVHNcZP9lPtlJfenDAKiWPLkXE2DrqGvnt/Bw7u9BLgb+PNPb/C3v/yI//jbn/Bf//Fn/O2vf8affv4Z3715jscPr+P50wH89c/f4f/6n38jDP5EsO7G0/vXlCvuVQlMoiJLEtIIdgJhAmcK+ChaXdopaON1KqsbS4E5BXSDsKfaShuCnU64nn2rQOFVCX4ic+W4r4CaWN/EitdYeY7nlP7gEAH7OGGxknrxaf7mKwrs5A8FaXtNwK6jVh2no/mSAjsJqHKT2290Nat0YLa2km7MGQ5ObvD0kqiTvsoK5+7ho9wtxSXTwcVdiadfALwlz/OSpfAg/AlwaUFTdCJz4XzhJREufQOVtU2scSICc2KVE3AT2JNtss58MIG5JqZkDXMLe1hbO/PaBi18FCte57Lly5GVlYIrhPzwsBD4+vgQ7FwQtnwpzp88ioayCzi8owAnc7KRamSlIl+mfTKNQDcN8YNz4vJtfVC4Lh6bo+KwltcZ4uaNtUvDYaJnBHdza2zyDsHasXOxZsIcbA1ait1JyYgOWIytMdHYGRuDyh3bUJ+9CYe8g5A6VR9rvpyEuCl6iJlrjChy0AdntuagtfQY2i+VsEOXyZJn0U04e3W3GX960ank5+ciHey82yjt+PFJC34Qy92dSjzsr8TZ47uQlhyNLXlpOHNcYCIbp4/uQO2lU7jOTkX8kxPXReLEof18KW9T7uDxvdu4T3C7N3AND1g+uC0Wu5t4RHl8ZwCPb9/E3ZsS8rcHF0pPIyhwMcwWLYKFmTnsrO3g5OAET3fSvTNvug1pmwq7DR+OmYklAc0AM2bMxbSZCzB1+jws0DeCo0zEdHJUIaetzC2w0MgYU6bMICCawNfTD4v9FmNpYDCWLw1BGCU0JASrqexErY1AXMw6bEigAp2SiFw+0F0FOVSccrGXsHZgZwGKCG/Fe7ez3IriPdtwdP8OHNtfSNmJEwf34NShvap+rGg37wHBj8rT0aJ9aG2sxWUO7F1tDTh+cJdqU8nfeupQETvGGvR29+Ptdz/h+cs3Sp69eI0nz17i8ZMXqnzBda9ef4vnr17jxZtv8fr77/Hmxx/x9NkL3L51GzcHbuDajX709HahqqoCOwh2OQJXGymDYKVZy7RScsxpwCUy1MqmibasbX8XXVO5UeqsbhLtMl8sAXy5VZ2lAkrVVpdK4R0EZsm5ZZ/3aQw0kXUCchrgqe2ZspyEjNRE5d76HuwSkbw+imAXgWgqAVHLQzhIieuhgwoZq4GdTizh7e4GP283eHs4w9vNEbYEOwuzRfB2MIKLxTw484P39gjE+mjCN6FxK599AhWM7KQEeDvZE7A8BkMz277LZSeumTIwSRAVXT47cckMINwFQNIeSMATGSg1wBORieoial7DqqXvwE5EBlwN7CSlgUQnC/H3IOCtU8saxEkpQVK0VAhaKdvS1Ly7tWqOXVrcWizhb3bRXDGHgNxQmPu1DIU6NxsN7AZdMS0JduYL4WJqAKeFC+BIsLOZOQ6RhsNR4j4WF90/Q5nrRzjv9nvlklnq/DFKXT8n6A3DzoX/hIN2X+KI2yQUqDlxOhgrsCZ8SRRMCZgibpnihkkwyxUhnKmSki9pEmSfQTdLzfVSSplnJ9vzCYTi4pnLY26yEpfOkTwWyyGSbT4c2WYjkUPZaDEaGTbTsdpqHqz0ZxDK5sPcQE+X8oAic6esjI1gY7oQtotMdGJqopZtlOulKezMTSgsLUzhYG0GZ1trtc2MUGhvaUawtoKjjSWcKI4WZgjx9UBechwyYlYieW0Y8pJisDUjEduzCFBZSSjcmIKUqEi+12F8Z5YhbUO8mr/09ME9vJY/xp49U4mCu9o7ce/+A7x4/Rp3H9xm//Acf/rxB1zv7+P2O7h79x7qqXBdKb9MQDqN86XnUU2FLGfTJuTyGz1x+DCOHz6EXdu3oJCD0949BLzd7JeulKsIx5IrcVdeJnZtSsO2zHjkJq3BxvWrkRW/Cpnx4dgQtQKzCHbfED5HjhiJMSMJd+/m1Y3BOCkHwU6DOhEBuV/DnWa9E/dNyW2XvTEdVYSBklPHcImK8O0bPVSqxD2IfWVHPfp7W3B3oAd9l8ux2c4XOVPNsH26Dc5aBqDKdzV2zbLEJUsfXDR1w2lDO5w0dURpUCiqc3Nwit/0rhWh2BYciC2BASjw90e+lzc2eXoj18sH2S6uyLKzx1ZnZxT7+OKotzeOenjiiLMb9trYo9DcBnusHbDP2hG7qRDssrBDoa0z8t29kL92DcLCA+G2zBOelOjoldifl4vLxwnWxw5icaAnrJ0sYOZgDhMbU1g4WcLWzRbWrjaEO0uY2ZrCxGohzGwWwc6DCtBiN9gFUdEItIO1H7f7UhnxtYIxy/kBVhRrmAY5wmaZBwICfRCtb4LkLyYhcexsnEhNRT/h4fntq3gjQTpkCkFTIzpqatDT0ICrBLvWK1UEu2pCXCXOnziL8pLzBL9aAqBE6xP3LiptPf14cvcB/v371/jh0U3caCxH9andOLY1BQVxy5EfHYoT+UnoPl+Mh63leNh+CXdaLmKgqQw36i7gZt0l9FBhbr9yHt0VZSjbtwcZfK9Xsw8utHHBkVnmODnREPWOvni4MR9XEjYgf2kgtsXxOSZHYU9qDJpLj6LqxD4U5yej4uQetF0+hfqzxRhovoy3d3twi4pjORXNvQe2Y3NhHtZRR3EO9cEsDwtMcl5IsDPABELdRDtDFSRlnI0eJrA+zdkU8zytYOTnSLBzhJ63HQxkjp2TGQysDDHLaDZm2xkT7MJglxEFa0KdfUECnArWwz4zAnaJoXCMDsLmfdkY6K7EQNt5XG0uQXftUYJdMcHuBO52X+T9phJccw797bWErVMopq5w/MheFVRD5z7ZQHiqQk3FWQJaKySRsyjMYokT9zaxGkmCaHF7E3h754YpgVOuNhP2+JwkFYjkE2urRSell23PnDiA2AgZZ5ZhvaQ8EFfMNRKpeSnWLl+ixh2Bu3UrgzlOSQ67AMSti0B9dRX37yDgNVB3aaRI2YD2piblhinWu87mZmW96yX8iavmtZ4u6nB9BLtGNZbfuNqNWzf6+FsaqTcWYfkSX4T4eWAZ39PgAJ3VTsbSqIgVKhqlpDKQOXUCVSICdVpZdobPf3B+nbLYVUm4/sEIlBSxlL2f5zYIdBQN8jQQFCAbuk2BHvdprixDxbkTaOf3IuslaIucR2vXRejpbCXk8X1rkcAm6pis11whxF1GQxXhZzD9gWyrvXIWzx7dwF9+eo6B3nrc5jO6N9DJPvwGfvzuOf78p+8JeH/F3/7jP/DvBLw//+kH/PTTa/z4/Queowb792zB5pwU3uca9VyvtumAq5ug1E1IE4jrI8QJjIn0CpTJMkW1GQQ7EbG8CdBpyxoMqmMM7q+gjvtqACnnutZZp0CtqapUwZ3M2Tt7dJ9KsdDD6xLQ7m6pVu+pgjoFduybJSpmWyWv/Qp6xIrH9/A231WZ7xiyJOhdcnB7B1flSilAJsFQ3kW6FHdMmU9HsHP3FnfMxcqy58hlZwE+R3G1dIUr23hxu69fEPz8g1WUS50Fz0MBnZxDRdYnK4ho5xXQW2gs07gWqZRnMo1LouUvMmUb9ueyj7STc62KXIWDB3bhFN9f8bzz9/MnNNojPj4aFWdPoe7caZw+vA+n9u3A6cRkZMw1R9zo2YidOB8xkxYg28INB+NTEeznB8P5epg1bSZGjJ2I4cPH4aPffYqxX47Eelc/bAtYhuNxiag+cBCH8vIQ4euHNJ67iuxwMjoGKbP1Ef+15LWbgmj27ak2TkhycsVaUwt8UESF4cK+bTi3fxvKj+1B2YnduHhypwqmcrWpFH2N59DbcBY99QSQ2hK0V51EW8UxNF86iMYLB3Dl1B4cLCSZJhJ+YiNRsDEJ2SlUIpPXYHtuMo7s24rDe7cqa8FGKitHCTwni9iBEXKO7ivEkb0CQTtx5EAhDu3dhiKC0UECkoTB3b09T00o3iFh+qm4pyZS8UlOxLbNudhXuA0H9hRi/65t2FNYQEVkM/bu3Iad27ZgGcFMT08Ps+fMw5zZ8+DGwTh5fayCgA2x6xCzZpUKrTpzxkxYW1rgWPEhlPFhXLkgkYpKlTVOJbekVF08jWq+rNVlJerfGvEhlkm6un+IdNIk/txc13C5FLXlZ1Ej+VO4XyU76yvsGC6xA7pw8jA6G6vRxQ/0wc1+dDTV4TEht4YK070715SrwaXSUypHyumjh3H6xAlUVlThu5/+iNfffY+Xb79T8CbynErbcwLd05ff4vHz13hEkHv68pUCux/+/BdV3n38EA8pjx89wOOH99DW2ohC3p+N7FxVigGCnGZxE2udcqEcFIEtBVxc/2ug09YJ0CmoSydoiWRIkBMd2ImrpwRDEUteHiFSJR3P0YGbTIiWZOJieZP9dcfWRbzUwE61G6xLO+V2SdGsdhszknmMlF9AnbhiCtilKLBbTQWYAxPhScDO28UFVqZmsOQLby3z6wh1ks/O2syMsKcLbGErAS8WsY0ZP3RJi7BwIZwdnOHu7Ikgv0CEBPghLMAb/i728Hd1hpO1OQK9daGZ3Rxt4CUBVATsKD6EOzVPwNeTg5XPoEumnwI7yQm0inAngKfBXeTyIJZLsJYDqQRU0dwxpdTm2skcu/i1q3hsJ0Rzm7LeDaY+0Kxz74Au4b3lTrdOF1RFc89c6ucJZwl6QohztSOo/coyp9V/HTDFxZrLVpK/zhLuNoQ6ia7J4zgTYpzNDOFoQmgxmgebBbNgPmM8luqNRBGB7azXaJxx/xolHl+ixGsETnmOxEmPUTjlPRHbzT7GLrvhOOQ1B5utxiHPYiw2WY6jjEeO5UTk2kzBJpvJyLGdgiybSUoyrCchk+uyZJ3tNMp0bLSbwXXTKFOVZFDSrKcgxXoa0mxmsNObjmRrkRlIspqBBOuZSLCdgw3285BgPxfrlcxHov0CJDguQKKbKSLcLOHrbK2eZ5CrG4LcKJ4eWOrjhVAqIGF8J1YuWYyIpUtUjkMpV1PWLl+mAEzePZnrKUEIUmKj+LyisCF6DeFnDZJi1qp6MvujtLhopHI5JWoV0vnuZvK5ZrAvzeKz3LheZB2y10djY2IscghWkqtRggW9fvoIP719gz//8AP+xG/+Z8rtgQG8ePEUf/3zT/iPv/4Nf/zTX/Dtt6/wlz/9Ef/zz3/D3/76n/jLz3/Fzz/+jLfsS14+e443r17h/p07kMAIAn+3rvdTYWmmMtGAluZG1NZSkejvRfmZYyjMS0PRtmwUb9uIwzsysSc3EXkpcn2rsSkxAlmJazF3Bgepb77GyOEjMGrECIwm4I0eOQpjRo1WoDdmlECeBFf5pcVOE21ZAzvd8hisj4/CpfLzKJFIeWdO8Dp7qEA2UEmg8kq5SmXizo1uXK+pwh7vUGyeZom9M+xx0tAL1Z4RKLUMxpmFviiaYYeCsUZIGjETuRZOOBGfgEtb8lFGkK06tAf1J4pRe5zKI8enQ/nZKKIc3JSJfRlJ2J+yHic2pqEkOw0nuXwseT2K+WyKeG1Hk+JxjCL1QxzkizfE4SD7qOObs7F/UwYhnf1UGsehDWuxic/0YG4mDm3NVjCcwvEzh/1aKvfJSktAQW4GCrfkYOfWTRz/NqKwIJuShYSY1Qhb4o2Vfi5Y6WCCSGt9RNsbI45AEu9ogGjXhYhzX4QUAkmEN+FQbxrMPv4E0cOmImXWQhxlP/qwvw0/vLiLxwPdGOgS9/8+3OzuUWHqB7qvoruxFT2NLbjR2YPrnb242UVFvLkNTRWV6G9rwcPr1/D2xTP89bvXeHGrB3dbCGmXjqDi8GYcyIrCgfRY1BTvRM8F6hCXTuJ61RnC3DlcrT6D9svH0VNZgvtU8O5TsXzYXo87jVVoO1eCcxzPN/ObiLWxRdp0fRTPNMHZWYvQ7rsUHdEEbw93ZHk5Y8faMBzPTULV8Z0o2ZmD7YS880d2orWCY/apvWgrP4YnvXW4SYX7elMNbnU1qbH7UNEurOW9N+F9meJAsLM3JNjpK5E8deOt9TDVaRHmc7uhvyMW+joR6uwptjDysMICa0PMM5mDafrTMdN2IRzXr4RddiwctiXDZVcGHLash236atgkLIPr+hDsOrqVcHkFA63ncK1FwO4Iwe4Ql0/jXk8ZuuvOEB7OKEvG8eI92M33r7mhAjcHAe0a32exblSUn8Ldax243d+hLHYyv06U5eaai9RHzirXTC0SpkCdWAAH+mV+WyMV8QYd2LXWokvArqMeRw/uQBTHGgG6BEl3ECl/Ioayv+J4xPFJC+wVHuKHFRy3QgldieyfBOIk6XhvZ7sKGNfT0cbvTmIK9EISkIuL5tVurexU6673deP2Deo7BDtJhXH/9k3+Lu7P7/bwvu0EOk8sDaAEeuvAjmOsN/vbDTFr2N+Ii99JBXAial7d2cOqFJEk2Nr8OskTp6CuVpdvTaI4dkvUSoKKlBLgREuqrbOuCdyVqVLWi2VN4EukrVY3X06SigvYdTWJJfK8mtsnFr5mQmMT20me4Xa+Y411fA5V5wjgpajndTQIzBEoO5oEhmqVNfUlge77V/fw159f4NnDq3j16Dr+9tNTbqvH9d4GPLx7FY/u38DrV0/wMwHvb3/7C/6v//k/8X/913+hhoDp6mwG04WzsWjhAni62KD83DHc5Psh705Pi0AbwY6wdrWdICfpBFiXUqt3t1xW7fpY72XZSyDto+ja6WCwn6AoosGciFoWgJRlnuu6grRa3vOzChRb+Q6eObJHuWT28R0Tfbmvnd9ebxPhrlHNq7tOGBSw6+9gmw4ek+tudDfhwfUuAvoReLi7w9xSXB91c9wE7rRgJfYOEsxElsVtUoKdiDulp7LkCazJsljsxNongVKk7uOrS2QesDhY5amT5OOSzFzcMuUcAnECdYtkupapLqiiWORMuKynbwKjheYqmKKxsTVMTKxhRp3Q0lLnnunt448YjuUX+Tu3sF/38nCFl6fkzHNAetoGXCqhrl98ALkcG+RPu/LCQmxZvAxbl67ArpWrcXRNLE6n5mD14kDoGRli4qTp+HrYWPzuqxH41999gsmjJ8LXygHrPf1xsWAbLhbuwg7qyBmJCQgkxyx3dsKB6ChkWVghgm2TpsxH9Pg5iNI3RdaSEMT5eCPSwR4fbE2Kxb5NqdiXn4a94vKzLR37d2Tg0M4sHN2zCUf35uIY5cieHJabVP3oYP3UvgKc3L8VJYcKcfrYXpQc3cuHvBfnjovsw8VTB1BWUoTzJ/bj8tliXD5zGKXH93N9EUHnIKWI9UO4wGUx50pExyulx3D5vPhPH1V+u5UXTlJOUQSuCE3l51R+kFZ+OBLlSCZqXrlwHBUXT/KlKkEFoSqDN9jS0ow0bg4z00VwcbTnx0DF29sNXm5itTNXOcsW6M2D3vy5KNiUzf3OoZIPS3y2K8+fQEXpcV6vzIM4rK77ytkjqJTr4XpJwKhA79Jp1A1GAqotFwA8xf1ODMIcf8NpdkYlEqK3iJ1BOZ7c7UczO55rvW3s6Orx8M4AS/FB78W1vg60NdXiycPbqK+txLWrPbh8+TKePn+J+4+fEtxe4uW3bwl53+EVIe/V2+8Jed/h2eu3rP+g1j158RLdff14/uYNnr0l/L18jpfPn+EVFb2rvV04eGAPNimA0rlgKqhTbpA6yNOgTQM4bW6cLGswpwOxX4qsF0ufBnpD2xXk8DiD6QsE8ApYl3ITAU22C/gJ7Ml2BXtSH4Q8Ec1Sl5kqbpcSKIVwR4gT0c2r04HdRj7zrNQEZbHbEB2BGHFzDFuCmFXL4UMQszQxhaWxOSyM+V4YL4LFQhOYGhjClB+XhTHhzsQM5sYLYWFqDlsLG4KfORzlHyQrV7g7srNwdUEgYc3PmQpTSDDc7a3V3IBAwpsET/FwtlfpDjSwk1KseWK1k0Aqy4J8ldVOXE/E6rYylEDAQVRntRPIC8Sa8CXv3DFFZIDVwC41bi0HQB8sW+JP5S5SJZNNWLcCSYSBFC4roJPol5QMKo0ZvA9DSx3YRan8dyuDAwhsFnAhwLkMQpurANwgyP09yFPbrVkS6sRi5yFiawlPgqE7IdfFwgQukqh8kQGcTQ3gYKyHJeZzke+hj52++tjhOR9bPAlv7nOw1UsPBV4LsCPQBJkuc5DuNBeZXiZY76SP9c762OC+EEkeppRFSPI0R7yrCTb4WCN1sR0S/KwR722FOG9rdmLWiPKyxhp3G0R72SPK0w7RlCjWY30cWdoh0t0akR42WONhi7XSxtsRsf7OiA1wZemG+MWeSFjii4QQXySFBlD8kRrmh/TlAUjjs0iUaHGRvP+RvM9rI5C0bjXSY9cSxAjLUlIRlTKLyn1qdCSSuX3DmpUsV7GkcL8k7pe5PpbPIRrJbLOBbVKoKKUR9FLlGLEEPbYXSYuKINTxmHym6XyP06nIZ4i1Vp4ztyezlKAGG/muP398H9/y2/7h1QvKK/zxu7d4++1r/MBv/89/+iv6nv0VHQ9/xNsffsSffv4T3r78Hm++/QFv3v6IN29YZ9/xA/uUn7jfzxSBxO9fv+K6l/jxLUvKd69f4PXLZ/jhzXP2eadRkJGAwqxEbEuJwa6s9didvR6ZMeHYEBGMAwVpyE+Lx4LZUzFq+NeUkSrcvyYCeAruRhDyRo5RwVM0sBPRLHWa5W4o7E2eNB7LQ4NxlkB39vRJnD11XOUS7esQ5ZXS06xcza51U7Fta8bx8FikjzLE3tmOKJrvjlMWQSixXIL0z+cj9dO5SPtyAZb9928Q8m+jsX6eObavXEkgScaZvdvRxLGmu+IiAeEMqk+x/z92ABcP70XpoV0c87bh1IEdHP+24HBhHo5Qju7MJ+hybNy5Gae57RQV1uO7t+DEXo6NXC4/sg9Xju7HJR7jXFEhjnPfQ4TjA7npKN5CSN6ei6IduSguzMfuvAzs2JiMXblpOMLjluzfgZN7ec79FPmTlG2KCnJwfGMqct2dkG08H7ssjXHQxgjHHYxwzt0SJz2skWE6D7ajP8dnv/kA33zwAZZ+Mxmp+lY4vzUfbx/fxE8v7+BeX7NyxXwycBNvHj3GyweP8OQ2ge/WHTy+eRtPbg7gxd07uE3o62qiInbjOr57/hR/+f4N/vrmKR5RsWw+vR81RXloOroFvRcOoubQVjRz3B+gonuvvhyPCG/XqAR2lh7FdZbP2irxorMSd+tKce3yCVyvPIuBhkt4xOdYfeQAjm/JxeGcDGR6eiKHClaRngUOTTVEo3sQigzMkWtojBP8Nkq3b8SZQsJucjSyY1ah6kwxGstO8DntQNP5YrwcaMXDvnrUEwQu8LlVnz2mgkIcp86xZM1SlRZhkp2BErHYCdxNdTSBHvsM4wAXLAxwhoGPPRZwWd/LBvqOpphjPBuzDKZjMmUq93FMjoDTliS47t0Iz4Ob4LgjGXZZa2C7IRRuiUtx8PRO3O6pUHPqrrXqwK6rqpjv5xnc7y1H8+WjaOY96e+ow2Hx8Dm0H3du9uDx3T4FbxIRs63pCprqypTucP9mLySHnbhpyhw7ATuBksd32F4Cp/AbuN3XijsE9zs3xB1Tl8dOrHmSEkHy2ElZxHdTxpn4SOnbKBEr1DgjMCcWOzXuRIhnwBKOV4EIC/RF6voYKuxtPF4P+jvbcJXS0yrHFstcO2orrxBuCAxcf426Rn+PxBnoJmD24s7ANXS2NuHQ/j3UeW4SMhsJF3XYXbARwX6uBEeZj+6NkCAKIVL+vNyYkjD4B/spBXDi6neJOuFlAk05IU9ErEMC7BrUSS45Na+N90S5SQ4RWa+E0KcDOXG31EGdiHKjrBMLH8FOcrcR3uouUSekPigBUsTt8+zJQyoIS0X5WVReksiWl9HKY3cQevoEVnjfJe3Es0c38e3L+/xOnuE/f36Ff/+BffTLu4S7fsJ2DSr53l8j2AjsdbeU4+m9bvzlx+d4/YzfJPd/9PA6vv/uJX74/ltUVlzG0iA/2FsvhJ2VMcyM9WFqOB9HDu5UgXH6JJAJ4VKgTcEavy8RqQ+Vd+taxMVSrO6EPNYV6AnciYVOfgdLsdqJa+ZQi52CPALdDf5OAUEBOwE9SbB+/sRBwlsDOvh91fO+iJeegJ3OYqyz1l1tF5dOHrud8NlZq9o85Lu+a8sm2EpgRCvHX1jUpNTcJ3Wgp4M8DeA0iBPIs7VzGdxHImE6K4ATq59mrRPXTElxIKUAnGahk9zVBoaSFs1aLYsLpp6BCQyMTGFkNGixW0Sos3BU6dUWmdlgSXAwsrLTUMN3JDpqNcHOHU6O1Pd8/ZCbnY6LJw6j4eI55KRuwJG9u5AeGYEAG+5HvbFwXTS2L1mOgynpcLCywsxZczF1yhx89tlIfPjxF7A1s8S2+AQURcUj3sENWyLXIi82HusJcr4B/gjxJrRZ22HN9NlY+c1wLBk5DMtnzsAyPT3EeHogLjgIzkb68DBdiA9aCCYd1RfQVlWK1mpJdMiyVidt7HzbG84r6Wi4wA+AwlJy1HU1laObH0dPA1+oFjFLl3F9OTrFPNsoIqFSZTKnZL4/gxZKc9VZNF45g/rLpwlCJ1HDjrjuEiHposAQ4an0iHLfFKkqI0BdPE6gI+gRqi4RsspKiglKh1B14YQyBVcT5soJXeXs1C+cElA8yP3OIDsrDXNl7srsObx5s1mfC70F8zFr5nTMmiUyA1OmTlFhtmfNmEmgyCQcniOUlSgYKxOgk8m57DzOi9mfUn5aB3lXpHOhlLMu1yQQWE34rKJcYacj26SU9qUEujOiFLAuobjl36BKAmEDX4qqK2W4eO40ys+X4uC+vThbcgI7thag9EwJduzYijNnTqH4cDHuP3qGG7fu4uadexi4c5/ygPUHuHbzDnqu3UTfjQG17eqNm+i9dh0NzS14RsB7TkXvyYsXePLqJQHwtcpdVXxwv7KkiStmQY4uv9xQuBtqqVPrBpd/AXBD2gwV3Tw5XWoDaSt1KTdn60BOpTAYhDsFcYS1PAKmQJ2CvEG4G5rKQCQ7XWfdE6DT5azjshICHxUxsdqJpU6gbmNaIlIl3QGV3xhxJVkezDKMUOYE84ULYW60iCUBbqEpzAwlObQEsTDielNYEfgsJbeYiTHszK1hY2kBJ1t7ONl7EcjCkRQTg00pyVTWI7EzdxOW+XvD38NJRe8SqBOrnQCduJF4uzqqPxBkWebhLWHbZUE+WBFCsCPUCdiFc8BcRfCMCJPJ6QJ5BDsOqmtlbiAHWBlcRcRqJ26YkYTAAA9XrItYiZSEaORmJGJjEmEilqARtwZZXCeSSZBLJwRKKZJGSJBomslUflJiIhRExK1ejjDCpkQgCw30U9E9l/pxUPX1UknXxcU0hNuW+HiqdcGUpZTli9mW7Zb5ciD2IbB6uWPFYv4uAU4fd4T6uCHM1xXhfh4I5vbVAZ7IXOKBzKXeSA3xR2KwN5KWuGPjikBsigxBztqlyIwIwQYuJxBsk1cFIy1yKbKiViCT0LqeIJxKwE3kPVnq4YhgDwf4OVkjwMWO1+KNVYTcYE9nxBOOY0ODkLqG+xGcsghHOlmFzChCWUSoOk4SlZlUSm7sKuTHR2DjujBkRIZh8/q1yOE9ymeZR8lPWIvNvKf5vFf5G2KQSyDOiSVkcZ+MuEguxyCH93YjYVqAK5nnTRGrqpyf9ziJylLi6jAur0QqoS557WrkbIhDRnwUEqhExa4MRQJhMZkDg0gS4TF5XTjSBOQoqhSwE8jjs09ft5LrV3Edz0W4i+Vv2ZSxAS+fPsSLx5I65qkCsz//9CO+J5z9+ONb9Lz+Cc5H27Gh+RFuvfgOr7//GU9ffM8+4Q0evPwWA/cf4cHjpwS8N8qa99effyTgCcy9xHdvnuHtqyeEOsqrp/iOYPczYe/4gd181p68nnBk8pqzolZiU3wkklYvRU5CBI7vyUUugU9v7nSMHPaNss6NJsSNJuApIdiNUtY7neVu3Bid1W6CQNwQqPu1SBtxxfTlO3bsaBHOl57B6RNHqfASGghyPS0171zNujuacKuvE3WbdiBnqjl2Eewyhxsh+ZsFyJtgirgPpyLqt1OxlhLym1EI+odRiBg2B9HGFljn6oLtKetRWrQTNRxnGgkjjeePoKpkP8qOFOLcoe0Et+0ErS04ujt/EOzycZRyZEceju0qUCB3gSB3kgAoQFZ1qhh18ufkxWMoJQSdKS5UcpKgdnwn2++Turjti2dLPg5sz8aOnBQC8nrsykvH3oIs7NyUQuBLIzhn4QjPUbx7K45uy0OEnTl8x32F8BkjsG7ueKToT8cm4wVYMWsiZn3+W3z4D/+I3/3jx5j4u8+w+Jsp2GznhdoD+/Dz87t4df8qemrL0N9Qhe/4Dv386gVh7wXePnmMbx8/xOv7d/Htgzu4z3vZXluJe9f68L28Bz98i7fPH+IJobC37AhqCDXlm+NxecsGXC89hPvV5/CqowpvumrxkDrAVY7xN6hjPGgoxxNCysvmClwrI9CcLET7ub3ovFCM5731eEqFsYsKfPOZYxhoqkHtsUPYz752K5WwAwvMUW3khEpDJ5xc5Ixza9dhF7/PrfwWi7JSsCcrmQBOpfvcEZTszCNIFxJaCfltl7BvcxKy41fixO7N6KwrRxl1hlXx4TD1tsUcN3NMIQxPJNxJuYDrzII9lAjY6RHs9H0doOdmiZlmczFbfxrmLJyFaYvmKhC0SVoJ990ZcC/KhfvBHDjvTIHjpmjYJC+HJ+XYRYkwXolbrYS35lPoJNSJxe42wU5cMduqTmCACu7V9jrlqXT6xBE8JMA9vt1DUGvBTUoL71tXWxWe3b+uA7ubOrC7QaVZ5bBr530m7ClL3RARV0xpIy5vfW01BCt+IzxPZ0s1lelsrAsPVkCXoIEdQU7+TNT+SJQyUsYk9q1isctKTuB3JdfVi4HeTsJjN+tduHe9j9fZQ52GAFpfpXL33r11fVCu4d7t63hw9yZ6Olpw6vhhQutN6pCEkcYa5GUkIMjHGWFLZLqCL5aJWyYBT8CuICcdNQQrAbsr546rP/3lj3bRBcuoe5VznfwRX3+5VIGdJAIXUBNg02CuY7BUdQVzsl1gjgDH+9qm1ZUbpbhx6hJ1S1nPd1bpejxvI/VjiYhZSYiRAE39V9tx61Yfnjy+g2/ZT/70/Uv8+Y+v8ac/vuD38RQ/vn2I71/fw7dPb/I+taCG3/7FU/uoVx7A7m1p7AeKeF/62d8+xb2BVj7XZvztj0/xf//7dyrFl0p/8PIeCgtz4OFhS11koXLnt5b8p0YGau72YQV2LXy+tQrarnborHUCT/0dulITWdbWKfAj0F0lzPXzveof3OcaIU1ATubWybw5AbuhUHeVMCeQNsB3SubmtdRexM2eRqXrihHkFtfLcxA3WLEY32L/ICJtrnfVvbsOsdhJ/jqZf3e3vwMp8dEwpj62yELSmOnSmYkIqAnUCYhpgUsE7GxsBfykjZ2CPQE2AT8N2AT4pO7q7gVv34B320W0wClyXHNLOxUFXyLqS/oDWdYn1C3QN1Y5sPUkUr6hGIAkabi9iqYvlr3ly5dj/4FdymIXxO/C29sT9gTK8BUrqL/n4fzxYuRTJ01cw3E9MhITvvwSH338WxjNn40snyWIXmCJzLCVsDBeiEljJmHa5DmYSjGfY4jCtbHY5uaHuKkLkO3jz3FoP/XedKyPS0Bg0BLkpVN/XrIMMWMnI2XkOCSTccJmTYX3vJlIWLYEIe4uMOV5LE308UFn9Xl0Eb7a684rkGutO0eoo9ScQ5uUqn4W7fUEvcHlFi4rIai1VBLaaght1TKRn9By5RQaK0v4cZxVQNdw5SQaK7iOUn+ZIFd+nFB3XJXVFzgwXDzKZQGhfQSo3YQ5DqRcV8EBteK8/DNziB/yIVwi9F1ix32Z66oFBgmGV2Q7B1+x7Inl7zxBqqa8VCXinjlzKr785hvKMHzB8qthw/EZb/IXX33N+gh8yfofPuagN3489hRuJ3CV8iM+xc7jOM8nIMnj8sMWkeWyksMKLMvZuZQLaCrhdfKlFrgTsKvioKEsfdIhUM4dP4CTh3YpS6KExBUYvMhjbMlJQ2ZSPKJWr0BkeBiC/f2xbHEgAcQNSxcvRoCPNwJ82ZkSfJ5RCbv/+DnuPHqKWw8fY+DeI9wg4F27dQdXB24r6b95i4B3C21dvSjcdwCNbe1o7aRy09yImuZmtHR2obGxGfv3CtjpkhhrQKesZiKDADcU3LRlDd5EhkaxFIueHEcgsWCTWOa4nnC2KTOd58lQUCaQpkSzxsl2bVkLlJJFUNvIthsJeNncl7IxMwWZYpFjuYmgLu6XWbJMoJP0BgJ1OvfLBMLdegV1CuwS1qmEq+sIR2sE7Agx/u6u7BCNKCYK6iRCpvlCE3aQhDoDWc+SH5q1AN5CY9hIFE0zSYfgCFeXIKxeFY2deXk4tH2rSnVwbPcORK1YCh83B0KRWOxs4epgA1dHO1gsMoLRgjnsjE3h7mYPfx8Xgp3MIfAm2PkrqNOVflgVGoDVoYspAQrsNJdMEQ3u4gkAcRxol/i6E/qWqeicMqfz8O4t2LOFzyotHrmpsdicuh75lNzkWGQTRKTMTYpVbnwCfpli0SOopBEYMmLXEjLWKUknbGSsj0E238fMxFhl8UuN1a0XMMwmxGQTbnK4LT+F8Lw+WrkFbtoQiyweL4cgJOCTyeNuSiAAcTlLLEyEkxyec2siIZTH3CT78Fhb+ay28Tq3psQraMrnuoLkeGxNT0QBldktqbwOwk424TR9XSQyea2JVDzWEIqXebsRHnkflgZhPcFpXUiggrp8niNp5TJkrYtAHq87n+fNJajlRIdj64Z1XF6NjWvDkBW5jDAZijyCY27UcmSvXUYJU1H2NsWsRE5MOPePQG5cBDYRpDbyPRLI254ax3INr2k1MgiKWTGreY2ELCo/yeIWu2Y51hMY1/N5pXCfJMLiBq7P4n2X+yDAJwCezGPG87pjV4YhblUo6wJ4K5DE7cl8xmnqvulEjiOwKPVUnktcNFN57g1rROlagc38Jt6+fE4F4gWePryHV88Idz98R6XiLb7/4w+of/ISPgeqkNn2CLuq+tD96Fu8/vHPuPvwNXpuP0H/nce4efsBHjx6gfsPn+Me+xWx7v/x+1f47lsC3+vHCuwk5cxPBL0/f/9aKVsLOZCsJszn8JlmEjQzee+S14Tg0LZ0gk4WcpKiYLBgFkYO/wZjR43E2NGjMGrUoIwcpebdSV3Kkdw+euwYjB0/DuMnjCfcjcd4SX/wK6vdGILdtGmT4WhvhQN7C1FWdhYnqfj//+n677gs0yzfF+6zZ5+9Z/fMdE91V85lWeacFRVBieacAwqKCRQlSRKQIChIBglKzjmDKEHJQUCCJMGAsayqTtOzZ8/5vb91PT7VNX3O+8f6XHe+7+cO17W+z0oVRblK2dWmHZf4odbmWjzoaEJ7agZyth5DiZE5LhHq7L5cALevluDCb+bA4XfzcPLXU7Hvv32JPQS7018uhuW8JTAlPJ7esw3REp6QEEmYi0RpRjQqc+KQlxCK7BtBlGAC21VkEsTSYygEuXTCXtr1IC7jNoTCgpRYpMYGIZf718oflUWpVFI5LuRzLOPxClIiUJh6HTk8R3YC2+RoZHDbhNgAxBOOY0MuK6i7fs0XMZwOv+KJMMJdbJgfEsTaFxGAmCBfrF+9DN99/FvM/PIjzP7yU0z/+EPM/YL3/dPP8eknH+Gzjz+FLn/XSSokjmvWItzyBKoTbuIZwUAKfEuGyoHWOxikUjZMZWycQDHcfhcjHfV40d+BYSplzZUF6GuuQz/v6f3GGjwffoDxvhZ0lqeilkCT63EGWa6nke9thwcE1zf1xXhek4GHhTfRzfF9sLoA421VGLtXgmHqFL2EutqkEPQSau6XJmG4rgBvuuvwpJmKYwX1iewEPKyvxHhnI4ZqKpDHMSXb+hyqj5xB/Jqt8Fi4CoG79yPWyREJHDPSg/1w46qHsoY2FGehWKyiN8LQUVeKHiqR6bGBuOp6DslhV9BN8JfaYxExAbB0PAn9/Rsxa/1KzFiviyW712K1+XYYHt0BffMdWH5wM3T2UaEj7C0xXYlZhLoFqxZioelyzCLUfbtWBwaOltgT7aPAbkvsZWyL9MDmAEcYeJzCvkvWyC9LxsOOcvQ15ROgU9FQFoe2qiQ8bM5DXwthpDxNxQE2EWRjIoIID6l49JAg1NuusllKLJ0o0JIi/skgIelBKx71t6ssmuJmqWrYtdxVmTLFFVMLdRK71NuhcYXrkKQpVMolFrWt4Q6hqpxjiDvOnzys3C+d2FddYCvxdi7scySeW5NI5Tisjh5Qsd+S2MTXwwWjD7vwdPABIb8FjwiYj3pa8HyoU4GlJHzpvd+EEW4zym3Ghh5glDD6ZKQH42O96OJ7VVKQhYf8Xmvfha+4O53Fof2bccx8D6Fur4I7ccc8yH4+IuQKbpUTrvJTUU79TjymBLSKOV2Ql4BC6n7iOVVbTH20LF95REm2SwG7FkKcEgKIiMCbpPZvkFIBUuj7jqZkQGN1Cdsi3OU9rq7MU9lHRWoF8uQ4BOF+3vPHj3rx4ukQ3r5m//h2HH/48YVGOP3DqyE8eyTW1AZCz20CUil1W+p//BYiAj1wnL/Ngfe1uZ4A1lKLGI7bjZx+/fIRfnw1SuippE4ZSV03hs+ykmD3BPjPn1BbXYht24yhr7eU4GCATRQBu5VLF6s/kmsqigmNBPyWGko1uvn9dLVIDJy4PGpATqa7m3hN0rZoWgVYhLluTj8gFCohePVKLJy4cd6TZCvcRkDu3TppxZ2yl+9qH59jI++ZGHDkvKKb15Tn8bfXo5og3na3gtdVr/6YGOiSe8L+mH2MkjZeZ5tkx6ziO9RAyLyD08ePEpr0oL96rYIoE5ONKu5N4E5rtZNWrHECe7LOwNBUtQJ4sl5Z6PaZqVZcM7WWv/UEQa0rpzZWT5YbGq+D/hpN/Ws55rYde1Xm/MVLVmDZMl0s01mFRUtWsl2N1bwugbrFi5Zj3YbNsLWzQS51/OsRodi+dRt27tqDtabsXx3t+WxD2LffRJCbKwK9PJVl9aP3fovPPv8UezZshNO+Q4g44wA/KxtCGGHV0Biff/Ip5s2eiYvmx+BrshVWH0/BuckLkOrphfqaKgQEX4P1GRvsOLAP3s5O8DLeiIufT4bfF5MQPHseAlcsh7eBAYIPm8PTwhzWh/dDX3cJftVIMKsXi9otATQBNrGuEdIUnGmW3+W8VhTccTuZ/vt1IrJfXUXGz/M1ZWkK6LQiEHenRIRgV5hIIEqgiLXuBgqzo/kh39SAHYGtTKAth+v4EZcVpKAg66YSgbvi3EQFe8ptk9MCTcVZKcpVM/lmNLZQ2ZZ02fPmzcPmzZuhr6+PJUuWQJdKvMVRC+zfuxumxmtwYN9O3IyOQHlhNsEuTQNzYrF7J8oKJ9OEO3WObALeOxG4k/VaqShI+9maJyIm6lwO8uK2WUpQzIy/jkBvN9hYHsbh3duwn2AgMU67N7FdZ4otBIr1q9dgx8aNMDU0wLnz5zAy9hiPnj7DINvh8XE8ooxK+2ycy8YwOCrCdWNPMfzkGSrr7qG5swsPBgfQKIVE799HV28f2ju6kJGZgwD/q8qqpoUzgTeRX1raRAT6FNRRBOZkXmXO9PfXTFPUMbwJeP6cFhfLd26W0gb6S4ZLAbV3IPdOxCKnFXG1lG0E6LRQpwU8HwE7wtxlWU6RhCkiKhumh6uy2Pl5uSmo8yIYaMHuIhXxC+dOKsuXzXGCndVJHNq9A0YENiNCnQCdAjtdPWW1MyDcKbDT14PJcgMFe0ZGhjDgh75p3Vbs228NxwteiA8LQ2JYiAI7cbNyoBK/m++Y5aFd2L5xHbasN8XGtUZYNH8mldYvobN0ATZvMcWeXRthtpdAQrA7RaA7fcxMA3bm+1QMw2kBvGMH3gHeoZ/hTlxibE8dhZPNaYL/LpjxPfW/JHXNLuNmxDVEBUjpBQ9EUiI4UIf5uqlEG1FXPBDlp1kuEurtiiDud433RuQq71UA71mwlyu3F8uACyGQywjIkvFTpv0E2ghigYQsEX+Cky8h5QpbATc/wmKgO8FR4oIIQX6OhLoLXM910voSYAJd7QhEFwhxF3DNzV61YZecCXSEJAFPAri0YgkL4PFk+rJYfwi0FwlpZ/mbbS0OwZJAe/rQbgLcEXhQ4fBxIJgScvx4Pf5yTdzX/awlXKmA+BM0L/PcAmneYg0kcPiJ9c/mGDxPH6aYEe4s4G1lDi+rI/A6Y67W+dmdxGVCk68AH5WNQEKc73mxGp7geaxwjXAYRGC5ynW+dqfhJdBFxceJ1+rG9iLBzoXKkSuVJGkdeK1OVkcJayeVK6VAmjMB0lmSFJwhBJ6xUhY713Mal00Pwp+HWO+4vQJDAUXuL8B3SX4v7683RcBOthfYv8bv5PVTQtfrF3j76jlejQvgDatMw6+ej+PFq7fof/4T+n76E9Kq29E//gN+/MufMfjoBboJd4OPX2OE8nj8J4w9fUvAG8fL8ef4I8Hue4Lcq5ePlbwm5H3/6glePh9V3+FmAz04nzyq3gEfArMX712Q53kkRXojOsAVV9ztoLdiMSZ+8zUmffstphDslPvlO1EWPIrE34kFb8rESZg2aTJmTJ6CmZOnYpaSKZg+dRJhbxKmTON+U77F7DnTYWykj5BgfxQVZhHsbqIoJxUD3a0qpqOTioekhpfMmP1UeHqLi1FpbodbJhZw/WQerD8m0L2/AHb/c6ZqvSasgvW/TMfWX32Go98swv4ZC7F04gRsXLEUbqdPICU8EDnXQ5GfKG58N5FzM1iBncRyZd0MQlFqFPJTIpGfKqAWrSx52QSK7JuUhDCkxQVzmzhUF6UTDJNQyTGqNPMmYS+CEooKwmIZlb/C9BgUUDLiQ3Aj0hcJUf5IiLiq4E5EMiXHh2sseQkxQUi9GY60qGuIDfTGBmM9zJ87EyuW6mDurLn45qsJmPDld/ji06+xcN5CHNq5E+cOm8F9z154bN+BGy7OaC3MQV9tObpri9BYloq7RYm4nR2LRo7JLYS1+sIkNBC+7t/KQQ0hqyrjJspTb7LvC0Q7oeAFlfj7pYTmAGfk+dii3McRJV4OuBvujRe3MjFGoLsb6oyOhAD0cxx/3lKFx1R2W7Lj0JEZg/sc57uK4vGEADhcm4+3D2rxlAptX2UOmnMS0MT7NCqWBUJe960iPG69i6aUJGTaOcFtyw5YrDGA+fq18JIEBld9kBDohfBLDsqtNe9mJLKiQ5AeFYx7pTkE1rtU/DOQy2dzk/crLyla/REcFumHM67WWLVnLWaY6mDOljVYeWgr1hzbSajbDt0j27GUYLds33os4bq5BLq5K+ZiseFSLFi/SmXRnECwW21ngT1RXth54zLBzhc7rl/C5msXsMbzNA5ftkVFVSYV4VIFdverk9FQyt9fnYqHrQWEzHzco54kirLUVLvO+1tGHWR0QAN2EoMk1pG7twtUIgoBu6GeNoz0taskKRJjJ2n+ezsauLwFUoz8b2Anxck1yVPuN1ej5R3YtVORvsd76u/hCImnu8B+U0QSpzixf5JYO4mx08R4H4MVxycBu0Mcv7wuOmKUsD/Y1UTl/xaV/Br0U2kf6KhFe20J340S/q46DLTxGlrqCNU16CXIDD9o4vU1qvT2RdSBtIlOKgszVOIWi33bcPLwXhw/LFa7gwS9XbCgcpoYF4U7pZoYt/LcVKVfSQ25AkoR4U7+QJcafqrYN8HirnidSbp/ia+rKXsn4lpZjDqCWy2lrkrq3BUouXenlDplhjqWWDH7ulvYf/YR4EZUf/fj2xf46YdX+OHNM84/wvjjPm7ToOLDROS+ShKRrmaJXyskJGajuToLjfwGmiqpA1O/dWf/uGTRbMLAObx4+RT/9ue3BLYyFBamIyM1BrER/hzLvREZ6IQrl6x5PTcIiV28nkqcPHYIxmtWqj+NI4P81J8/7hxrDVYuhhfH4Yf3mzHK92SoqxFDkgW1XZKaaGBORIEdpbtJM68FOy3w/QxbXC5QpwU7qQUp+wjw9RDEettrVNvD9d1N7GPrb6kC6AJ/XYTGvLRY3sti9aePuGXKNr1tBEC+fwJ4fR3yHvNdeHecB+0Unne0tw3V5QXYv2enAjspWaavv1ZZ7YwIXhpw26jcJSWpibTiMqnJWGmi1hsarccaA1MFdxJLJ5a3tYQ6WSfLDQzXKpDTWuxkeo2BiYI6SZJiYroJBw5aKIvgipVrlLVuuWTQX6GHZbwmXV7TKl0T6nK6WLpkOXbt3fuzG6bUZDQ1WYdN7JPWrlsHpwv2SGS/kx8VjvyQcER4euLkoX2YP20q9BYshqPFMcT5+OIG5ZDuKniZWcD3xGlY7twOJ7NDCD9kAedv58PugylwXqSPW7E3cDMmAu4XpUZ4AOx4fGfzI3CZvhBe//oV/D/4Btc++gZBX05G2LyluEFdNYnnSHQ4B9d92/GrhnLCmrKuEcLeAZkAmwCaFs40sKaZF6j7e7CT9peQ98ttxWKngTmx1KUQ5pJQxYFDYE6mpS3PiycUiXn9Bkoo5flcRngrJ7QJ2JWyMy4mxGnBrogDgLSF2fEK8qQVF01xfyyQOidskxOi1Y1JiL2OnLQU5bqTlhSPtMSbXJ+usi1lp8VTONi+S59bSFjLV/F/EvOXoETgTgtq0pnIP0hqGzkfty9+t51YDGVb7bRW5FhyXamxkYgK9IfLeWsco5K+b/N6lVnw/EkLxIZeRcRVX1ibH8aeTRuo4B+D2f79sLayRk9vP0afENoeP8HY8+cqccoTKmASczfC5SNcPvr0qUqe8uz1Gzx+9QZjL18R8p6gq/8h+oaHCYHP0PuwH8mpKfAnpEkcnECbwJxkx5TyA9plWqjTWOI01jmBOy34BV+5okTWKaufryZBikCbiot7B29aaBPI086LyHYK+H4xr4U2sdwJ1Il1TkSW+RP2ZNlVPx6P69Vywt1lwoqAnVjstOJNKPkl2J07LiUEjuMIIV6B3TtLncTXacFOQG4NP2LlorlCrHgrsYbbrdbRwzrjLdi93wqubn6ICw5BCj/aqAA/pEQGKYvL7i3rcZzAtmPTOhWvZsZByUBfB9OpjC5aNAdrTVdj59Z1OLh7K44RTk6aH4DV0YPKJdPyyH71D+VxLpPYOymHIO6Z1u9cMsUFxt76OM4eP4Kdm0y43T5CtBsirngT6DwRTIgLIihFXL6oJMjLmeKkAE+ALuod8IV4C9A5K5gTC94VN0dlbQvk/QrxvsjlF6ign1eWJRFfJ9t3MV6cJmh52Vv9F/EkXIh4iwso20u81wI6lwkwMu1JKPGggiCwJ0AngHeVECci00EXHTRgRygToPM5TwizOQUvQoy71TE4E269CD+eFEfej11r1+DARiM4UeEQK5krgVpagTh/ew3cyfkECOUY3hSfc7wGa4IgYc5bXDspGrDTwJ33aUKdtbla7md7HFeUxc4KfgRCfw7GYVR8Ap1sOM/zcP6KWPHeiS+X+RAeRcRiJ5ApljUP29NKtFDmbH1MgZp2maP1USUXrAmB4qbBfsDD/qyyoHraiYjLpljuxIJ3QokXoVeehaYVy59A4XG+1wRSV0e8eDyi3CSfjY0Q7J7ipbheDw/h+aNh/PXNW/zlj3/Gn//9Dxhnf/DTj3/Cmx/+gEdPf8Sj5z9gYPQFeofG0TciyZj+gLdvfsJPr1/hD6+fKSvdq+eP8UJE3DLfjKO3p5Pf+SU4nrJU91yA3puQ683fFxtwkVAn7x7fq0uOMFi1lGD3lQK4KRNFBOAmYKpY8CZMIPBNwMRvv1ZgN5mwJ5kypxLupk0i0BHsphHspknClHcyZdIEVRJirZEeLvH9KSDQZacnIo/9ajsVyC4qkOJ2Jqnhu0S5pbI7cOc2ah18kbf2KBw+WQizf56M8x/Oh/1v5sDnK13EzN0Mx/fmYOt/+xi73p+MdR9PxIpvvsO6pUtx9tBBhLOPSg8PRu6NCFRk3UAeYS0/MRxl4paZfp2QJmAWh3ICWinBTCx6eUkc1FMIfAJ7VNwqCEZlHCvKCHQVHKNKMmKRnxxJEIxUYHcrj+t5jKK068iIC0RipA8SIy5TQQhAPOFOSfhVxIX44UaoH5IJdmkxIUgl2MUFXcbKRXPxxScfYeq3k3jfphGcJ+Orz77G119+g+lTpmPFwoWw5m+5fPw4PA8eQHl0FO5XFKKBsFOaHIH0yMsouhGIqrQI5Mf4I/f6ZeQQLgtjA5AdRiWE/UcC+93EK74oT4nHOCH6eypkVYTXFPfzaIwORCuvqSX6Kl5WpONVWRo6+Rs6w9zRkxiEEeoBb+7XYki8fVIi0Mz705mfgP7KDC7Lxav2KrztotJXnon2/CR0cLzvLsvCMyqAHZW5aL+Vh5EWAkRtJVIDAmC5Yzu2Gxth16b12L9ts/pzxEv1OycUuEX6uCkvgbgAH5QQqruoIDdW5iHvRijigwh2VI7LC1MREeEHRwLpyj2mmGy0GFPXrcSsbcZYemgzVh7ZBh0zyuGtWLZ3HeYS/BasWYQlaxZjvt4CzGQ71WgpJhgtwaqzh7Aj5CK2Ee62COBFeWLLNScYeFrBMsAR1bW56GsrQ28Tf8vtRAV2XXXpGCDYqeLkvAeimFeVFSCKYHe7vBBjAnY9rVSsRRGuRS3vgYDcY2Wxa1PWOUmsInFKt4qz8JD7i2umgJ0AnVaUxY7g1UEAkcyaUhJEwO4OYfCS01nYW0mMnQbgpHXmPbS3tlB/Moq1TrIznzm2nwBogb3bNsCN37y4KUoYjOhCJXy381Ji1Dt6M9yf7/116kLxSLx+DTcjryI1Ppw6VjzhTHIPpCOH2+am8VvhtyvxaxLWIhk3zQ7uwjGOgcfUeHgQB3Zt5xh4DJkpicoiXyTxdQWid/3iD/R8yXEgUFeA2xUFynIpMV/3KnJRR2iTPAaS3E4AUsJf6iVxSn0VOlpr0UMwHRt5gPEnA7hPCH38qB9//Oklfvr+GX56Ix4Qo3gy0otBQtP9lrtoIhDfu51HiKQOW0b9mM+j4U4BWupKCDMV6Ggsxe3SZMIN3+H6QuqIfO/qy9DD55MYGwZ9vRVYpa+LpKQ4vBwfIBzew9ijTgz3t3NfAS4BLUnakoHRh414RHi+SGhYtXQRDFfqELKPs+9IQhn7GG+Hk9i/yUhZ82v5mxulNl9FPmpLs1WMnYCTAJzI34PdL0XWC1ypbTkvUNcjkMptZf6XYKdgjNsK2EndOXHXvFeZr8C+7W45ctjXtTeIO2gNdf5CBf0C2BKLJxY7cUXtI/z/DHcd/J75bj7l+5yZfAMb1pkSqvQJd0YEOBMYGmqgTJKbKJdJtgJoWhGo00LbakKeAJlY3jSgtw4mhDcpYSAWP4mJE/dJDQD+bX9JkiL7bNy4HfsPmisLnmTCXKlrQJgzUBkxV+qxJditXr1OlVZbvmIVjp88gRvx7PtLc7F/n5RfM4Lpuo083xZcILynRYXA5zi/pR17kOXjh2ib8wg+YolA8xMIPWeLKGcnJFPPDjxsATsdfUTttcDNY2fgrmcKu4nzcOGjabD7cCrOzV6Km+7ucKFeIDkp0uLiqA+cxaUdu+A9cTYivpyOqM+nIe7jqbjxyTREfToN1yfOQYruauRu24qCA3s1YCcWOy2QiRulkvKMn4FOC2ra9pcQp50XUftzP1mmdb8UsBOo04KdQJ20ykqXywGPHb20ZYS7kjxCEMGurIAvMqU4LxEF2RqYE4uddMrKOkcRmMvLiEN+plj6BLIEwjSWtAKxluUkIz9b4uUIh7np3Cdd1UKR2ill+ZnKMieJWoqyEpDNTkdgTVw6Bdjy0m+o4yjQ46CsXS8umIU8j0wXcj8lhDct+AnUiZVOwR2BLp+DS5EM7LmpqnZRiJ8vnM6eVtkVzbZvVhIbfBW3izJQyQ4sPuIa3Enc5nv3YOuGjTh+1BJhYaEoLCpESWkJbt2uwt17d9HW3oamlma0tLagq7sLvX296B94iEEqdcOj7JgIgOMvXytrn8TZSbzdyNgjFPA4164FwMdTXCS9VSZLXy9xhdRMS/ydwJ3WGieigTeNW6Zku5R1EpsnlrsggTxp/aWUAQHxHchpgU3aQH+Ne6YCPLYSI/dzrJy3QB1bApvWGietFux8vQh2hDrlqukjMXdSAkFi61zhe8kFPoQVJQQ6qekmrYcTwY7K/fmTR1Rc2vkTx2Cxf69ysTTUXaXATqBOZI2Ks1sBveUrCXkGMBJXTX0CIOHOVGcxTNcQvvdawcXlMpWrENwMDSJQaWqKOXLg27lpLU4c3o8dG9djk6khrAkXhw5tZ2dDRWDxXFX3bNtmU+zbtQXm+3fAUuLsOIidoBzltASMS1IViS0Q0DtuTsA7egCSVEXVtzt1DAd2blJygQNvICFNY50TmHNX0yKhPgJvVKopQZecOH1BiUCdzF+9aI/LBCs/sZCJZUxNnyfEnVPgIVYlT4KKWIvEMiQi21yi4u7KgV8Lc55cf5EQ5SHAcp5Ax2W+74BO4Mr9jCXceF8E9MR6JzAnACSQJ9uJ+Duc/RnqrlIJk3kBMk+JSSPMep89CX92aN7neG5C3Cnet1P7tikA9KVcIAB7E6S8uJ12+hKnL3JbD577Eq/X28YSnlZHcOmdeBPi3E8chMdJM1wi1Il4Efy8z5jD1+Yor+G0ct0UuLtsd0q1ImKxuywumg4E2rPHoGL/+JvlN8lvEbCTmDp3PpsLVIAc+fydqDDJPRXrnYgTYc6Z1+QgipQoUQQ7pzOnVVyLC4FWrHZubN3522Q/eQ7yPHzE8sl7KJkx5XkI2MnzcbKWWlMH4e54Hs/HhvGccPf88SNVF1SSp7yRmNono3j84iWGnnyPF2//hJ9++gsh7SUGHz3H/d5x9AyO4eHIU3Q/fIqugXF0941h9JHG+vcDQe775yKPVXzd6+dP8eblM7S3NLIP8CB4yj3is7QTiD+OIMJ7fJCUPjjLd9Ee17wdYKi3DBO+/lLF001SMhGTv/0O3xHiJnJaRLJkfjdhElsKgWTSd1OUTCGgKCHkTZs0FTMoAoRL5syG4Yql2M3vKT0plnCn+WOu7k4xejobKFR25d90gt0DKmyjHS2o8LoGp4krcJhQt+m/fYLt//0zWP96OiImmSBt/g5c/GQpjn0yG1YTFsN6+nIcX7Iau3V0Yb55Iy4RvJOCryA3NhQladEoTo1COaGuuiAZdwqTFZTd4ph1W/6UzL6BYm5TyrHodmEaaqho3aEye5vbFWdw34wYAiDHl8zrKEyLRFk2oU7+vOQyWZ9HyMqIu4bkKD+CnC8SIiRB2TWkxoYgiW1MsK+S+FB/laglJToEV9k/zpmlqRc4bfoMTPzuO3z2xWeYMmUaVrGfM15jAGNdXfg4OCCOysR1V1fcTk1CIxXi3NggJAV5sQ1E3nUC41UXhLlaI9z1LGIu2SPSwxZhF88rK1hRfCyaigvQJXF2jTUYb6/Hg9Ic9Oen4RHHrS4q9GMFCfi+PA0DCUF4EHEJo/FXcD/GD29bK/HnoVY8uluA2oRraEqNRH+FBuoe3s7GeEs5xuoK0Jodi3re386SdGWte0YFsK+uGI9aqIxX5qCjqhDtdyoRdPEiDq7fgCNbtmHvxg04YbYffm6OCLnkjJTIQEQQ7Jzkj9IAb0J4NOqlztbtQhSlRCMjOoj3PZEQlYnLl52x03w75m/QxfS1OphguARfGi7F9G2GWGq2lVC3HcsObMbCrQaYv3YFFhovVXA3a+UcTFk5FxNXzcPnlFVW+7Ez+CK2hntgYxgBL8wNWwIvwOiSFayDXXHvXgH6WkrQ25iLttsJqC+JQXddhrLYaYqTF2KYoFFekKkygN+9U64sdkMSQ0clupvKtICd1LAbHehUrpiSPEWyIbbX3yJsZCmok/X/X2An7priitnSeAutBBsBO0kGcpH9upQ2EKjTioCdWPFOE+wc2I/bsb+yOXEI5ziO7tq8Dp4u9kpnSoy6ppKexIVfQVJMCGJC/RAVxPExPBAB3hexfZMJVusuxsb1a3CK/a2nmx0CfS5Sb3BHliQQop4jcVjZiTE4zjHP7NAeWJhrYuuOStbpHRzrCOwF6QS4vGzqaJowlyr5nvjO3c6hDpmTgOr8JFTxeRan3EQV759Y7W6XZaORsPGgk7+fwNvf2Yhnj3rx9tUo/vjjM/zlD+P480/P8OP3Y3g03Ik7vLc9hI+RwftobihnnxKHiuJkSA6JxtpCVJdL4pQiHjubuiHB/I4UBpcU/6UEJ0JU8x1eXxzXp+Knl/14+fg+OuqL8cfXg3gy0IHroVdguEZqJi/CNb6T4oY41FOL10+78KcfxvB//vwCP73qJ8zV8hnewYvHnaipLMDm9cZYs2IZNhobwPLAbtiwvz+9fxuO7liHg1vWwmLPVhzaSf1xzzbs2mSK42Z7lQVUyif8DGzvoE0ATVwptZa6X8Ldz5DH69LOa/dXMPcO7DRwV42+1jqVJbOB32NfWw05geCdFc93tY73pJL6fwGhsFpl0RSwE4udFuy00kuwG5A/KvrvIzTgMvRW6arYtuXLBdBMCUt/gzdjU7HeEdjeWfC0ljgBOBGJkVu+crUGxjgtorXQSbZLsfTp6hr/LJLhUkSPIueReDspYi7AJ5ZAccfUWgRXrlqjoFG2lwQr+uxPHS84UA/PQ3x8NIwMDLjOkAC5Dnupr4urcmpUMI5vWAf7LVuRfN4BpyfPgcvEBbD7Zh5i9hxB0O5D8N26G2Hmx+GwxhRua9bBXccIF+athNPsFXCZuRIOs1bAapEurpw+w77NRem7gRSHI9RfCJIB38xAwrezkfDZDCR/OA3pn81G5ldzEf/hZFz/cAJiJ0xD5tIV+FU9O7oGrcWNIlAn7pNaKKvhy60Ftlp2ytKKq+XfA98vp7Wt1v1SYE5rqfsl2JXm3PjZYlfC6VIFdnH8+KVGicYyJ//UiMulwFxFUZpqBeYE6nLSYkj9UQrsVIIVSqmCtUSuj0cmgSwzLQ7ZhKtcwlZGSixyxZLG9dnJ4gLD/bKTkE8IE0gTsBN3ATX97nhias5OjkZOaiynec5UDeTJNqqlCMhp4S6PMJfP7QTsCgTyuF7cMAvSkxAZeAWu58/Aig/pyM6tOLZrOwL5QhRzG/EhL+X+aXHhcOE2J48cxp5t27B7+zacPnkCJ45bwtXVGRf5sKOiwlVtqajIMESGBuNmTBTiY6ORknAT6Sm8V4X5Kk15Q91dduqNuN/Wjo7WVtyqLEdsdBS83S9C4uykTIG0Ul8u0O+yAjst0Ang/WzBEyHQaZcpsNMKwS7kqr8COy3MKfdKTiuo43LJihl01U9Z8wToJBGKtnSBsuC9AzuBOe20n487vMQK5+mipv3EeieiBTtPZwV1lyneHNwvceDxljptVIYdbSTNPMHumBlbSxw7sA8mYqGjiNXOWE9i7VZhjS4BTsodGBlgraExTKSOHcFu3wZDOFtswFZ2KNt3n4TtOTcqVkGICiDE8prDOUg5nzmBHesJdmYHqGxuwDojfZy0PIjjx/fBwGgFli6dBz3dZdhC+Nuzix3x/u1q8DpxRMBuvwbsKBK/cJQds4gmwcp+WAuQnrZUiU12bDDBaXbsPgSxCHGtpPIS4u2qJNzXTVnownxcEUzlRmAuUOLB3MUi54hgseJx+RUq35edbeHvak+xU9OSUl9ityS2S6xzskzFdwmAEbpkO7HQucmgz0FerHNeBA93a4Ie768nlQNlueMygTpXgo0sF6gTd0yBustiaeK8QJBYd5S7poNGBA4UIPAaBNoEzBwtDsGe98f1uDmnD8KNy6wP7MRpDmRiiROw8+H1XlYWu7NqHzcCsFaUOyVhTBKyCLRdOn0Y7scJQccPqPbSKc5TWVGwx23Eaudve4L7HFdWPnG/1LYCeJfOWSqYE7kksEi4E+uA/Ga5FwJ2ngJk/I32JwjjhHJbvgNirdPC3QXCnkCfgjoqTAJ2jlYnYE9oV3F2lIuEOxVHx/skACcgpylzoBFZJutE3Pj7xV3Ki+/762djBLoxjI+N4OXTMfzw+iVBbByvXr9C3+MXuNs5gr6xHzH27CcMjDzDw2cv0D36HINjYvn/EaPjP6FnhMA3+govX32Pn96+xts343jz4ineSiZMAp5kw/zTT6/R1loPD1cH9b6Iu6s379klynU/NyrSYj224vspYGdPqNBRMXZimZOkKd9OINB9OxkTJxLivmMrMCfz33ynoE8se5O4zXci3xD8KBO43wQplSBFzr/7FnNnTce0777GhC8+RnRYIIrzMpASf12lGB/sa0N3x10l98X9jIqvKMg5/kHY9a/f4vCHM7Dv95Ow/R+/xFFC3uVPliN16iaETTPByc/nwW2eEVK3WiLzyDlYrjSAybw5OMl3LtbfE9lRQcqVryAxHBVZcQS7FNzhmFUlIQS5HLMyYlGWdUPJrbxE1FMJbKLCWFeSiTtFmaiULM9UQEupAJVw3CrPJRASDis41hVlRnNciER2ksTpBam4vOToACRHXlGZMzNuhCONcHczjMAX5o8EKtGSFdOL3/Gm9SaYO2cm5hB4v+a9/vyrzzB52iSsWL4Mhqv1YGKwBvu2bkGUP/cJCERyYCDqC3JRkXoTNwMvIfEaJZD9iZsNAi/wu7I5Ci++o15nj+IKoT099DJqqVR3VJWiOjMVd3PSMVR/B8P3buEpIWGQUNdBmH3Isft5aQoepYYS6twxFOuNPrYdN/zx14cNeN1NpfV2FurTw9FbQRisK8IIFefH9SV41kgFOT8BDfz9jenX0Vubh+cP6vCqtx5jzbfwgorgYG0xGqkD9NfdQv/dalxxvoC9VJ62rzPBri0CHOcRetlD9WcXTpnjwklzpPAe5cRH8hml4D73b60qQFNlHioJJnW38hETfRXmpw/A5OAmLNqkj6/0FuBj3XmYuHYlluzbhBVm27Fohylmm67AXGMdzDJYiBmrF2Cm3nxM1Z+PCbpz8ZHOTCyz3IldQW7YGuqO9ddcsO6qLdZfPgdj95Owi/BEc1Mpwa4IPQ2EuCr+ztJYPLibiYE2gmpdFuGuCEPdjdQ5khTYNd29reLYHnY2KcVYXP0E7ATmHvW1K4vdUHeLsuZJQerqcokxbVFWO4mxE6DTumP2tNeis6Ua7Y2SVOgWWvjcxGpXmJGgLHQOVhK/zf5H+iQ+dyl9cO6EGccaAbvjBLujOMHxaD/Hrg0mhnBzsld/lKfymwsL9EVUCN9RTkuJqoggf0RTD5FEaYep5ErNTrN9u+HqaIuLHFcCL3siMsQfSTfDkUk96k5pLqJ4jIM7NuDgzg04vHsjzKTduR4Ht5ngkuNpVFCHqiYI3uE3UBMbjLqoANy55oNyLxdUuNuhwNUGmd5OKOVz7m+7h6fDvXg83I2//OkZ/vPfX+E//vIcf347ijfPHuLxUDuG+gSA7xGWq9BUV6xcXMsLRbdM5H26g8a6EqTcCEGk/OFBvbL+DuGuplBBzu1STXbO5roKSI275poKBTMSpxcb4kHdLRYvRzvweKARNRXpaL1bQn03jff3OGZM+RZfffEpdmxdh5vXr3BdPqG8APebyjDSV88+vBNDvXfweLCefXg3kuPDYWS4EmuNqZcY6EF/2WKsWbYUxsuXw3TVChgsX4rVlAWz+e3PnK7kuMVhHrcKmng2KSXwDs74u8QSpwW7X8LdfwXAd5DHVpaLe6Zq34mAXS9BboDvl4BdM+FWLHbyG+/w3vS23aW+X0jgK8ZDeQcJmGKtkzg7gc1fgp3IYGcDBjqb+X7YYdGiRSqmTUdnjbLaSSZKvdUEMmU5k9aQkGWgIG71O0udwJcAnljeZDvttGynp0+I4z4CY5IERRKgrFhhqMBOLIK6ukbKCicunwKB4oYprQFBUY6jx3OKJVCPUCgWPHHZXLpsJTZt2QIv6qpVt0vgQb102bJl6twCdkcOHeR7EIAYX08YTPkO1us34NK23bCfvABuH06F88czYPv5bDhJ6ZboeHRXVKCNunhbWQna8wvQkpaNxqR09oPpuJuUhlvx5KVMqc9YiuKiHN7nbGRS93SdvwghX01F4oSZSP6UwmOnfTodORPmIeubuYh9byKC/9dnCPnt12Kxy0Z9BaGOUluRRZDLQHUJga6UYPdOassJbuVZqCUE3imRfyQF7MQqp1mmEqawlWPUybaEup/BkKJ1vdSKWO+0y5S1jlKSQ6BT1jpxyxSoEktYAkpzkxTcKavcO2tdbnqsgjoBvPx0Qh4BSlwxBdjkXyVxfSxMTyDY3SDM3UBW2k1kcUDLpIjrZY64YCYTwLhNUVYKAS0RBZnixkmQI+wJGErylOJMAbUbHHhjkMNORuLlcuVcXJ/P8wkQChzK+SS5iljvxEqXR2jMpeSl8BycF8AryUpW9frc7c7i1KF9OLJ9i8piY3/iKKKDfBXUlcs/UBk3kJMQTVq/AIv9UttlP7ZuWo+j5mZwsD0Hd1cn+BIuYgh1CTciEX7NH6H+PrhGYLp2yQMBHm646nERQT5eCCOsRV69gutB15Bw/TqvOROxkZHw9XDHFXHDfOdeKW6VYQEBGogTC907i52Kp2Mr22ihTkTWiyUv5J1bZgA7dIE3scpp3SwF4KT9pSumdpnAnKaMgSbzpYqpk9g5itbd0tdLU77Ai+AmsXMamHuX/VKA7hetWOs8nQkihBGPC+fYoZ6A7UkL2Bylsm15FMcPHsA6fU3mS1N2Giac3szBZ8fWDdi3dxt2bd+AHQSwdabsMHR1YW++GWUx1jiw0QSbt1ng2FFrRAZcxRWJ7XN3wUUq8+fYme5Ytw6WB/cpsDM10MWRwztw6vRBmK7Thc7KBexUlsLEZDW2b9+E/fu2acDuncXu2GGx0B1Q8Qub1xmpGLoThJlTXHaGUGp13ILXtF5lqRS30gBCmoqbI1RqwU4KWAu4SQp6LfBJAhIRTXFribtzU+6Wl50F6hzgRyAQ18u/pdQ/S0A7Ax/H83A/JxkeBdgkO6PETxG6CBMuBBOvc4QdAobAm7LMURHwIOQIuIkFS2BHRKxzV/gM/AQWua+/WJsIA558JpJFUWBOrGzKAkeYceNv87S2hAfFat92nKJCffbgLlwglIsl78Kxg3A9eYTAdVJltHTjtCfBSbJYelgT/Hj/7AnKnrwmgTofwpiAm8cpM3icPAT3Y/vhZrEXbmw9CXWehDuBOnHDVK6YhBNRZAXmvKjoiCiwIyRqLHVHFdBJ8hRfwp4nB2v5/QKy7rw+SRgjrpgCdmfN9xHu9qs4u4u8NwJ4slxi7sQNU5QpRytJnPI3sHM8fYzbn1DAJBY5LcAJzGmtdmLFE5AW4LvkeAaSVEcsduOjQwSvZ3g1/hhjQw/xZGRYyfjTZ3j27Hs8GHqKJ2+kruW/4cnLn/D4h58w9OZ7PBx7hf5hidt9ib6R5+gZeoLhsScYH3+Gn6Tg9HOCnbLUPcbDwU60dDcgNikC9gJzvO++fE8km+hV1zOEDk+E+NjyPbNB1BUHhFy+gI1r9TB50gRMnSQZML/B119/hW8IH6qm3ddfK/n2yy/x7Vdi1fuS20iilW8wmdtOnTiBAPctZhJS5s6citnTJmMmly3mtMHS+TDVXYY4AbvcdCTGRaA4Pw0Pqfh2Eei6CHYdbZrCzkMDnShPTMD+L6fh6CfTYPnJDFh+PAtH3+NA+948FM7fhbBJhtj7T9/Cfo4+Yo0OIG4jv+lp8zCP17XTcDWuujggJfQK0iOvIiP6GopSrqt4u3ICmbhSlmfHoojjkLhl3uJYdpuwV5UXh9u5MSjPuo7SNK5PjiIURrCN5LJYBYdlGVEoTgtBcXooSjLCkZsYhJzEYEooAU8sd1SarwciPTpYlVAQoEu5HqCycXrx21q5bAHmTJ+KpdNnYubHn2PiP/8Wk37/PuZO+BpLpk/DklkzlfJ3cPcOXPF0R+zVAJQnp+B2VjoyCKpxVzwQ7sl+gN/KZVt+z6cPw/X4AVw8yW/O2hxhrmeRF+mP4hvBuEnlOeeaN2oTo9BXnoOn96iQ3srBA/6Oh/k38bwyDWNZEXgQ4oLeYEcMRLiiI+gC+tLD8FcqusPVeRioykQL78lATTaGagow3nobz9uoMFI3aMq4juaUSDSmRGGspQLP7t/Gq+46jHfcwavOOow1VKApJ0ElVRlsqkbS9RCsNVqF1Xo6WMu+9SD7by/2/eLS7Mo+RFyjE/nMciWJSlIUOqlkd98tR21RunKPzUiM5LhzAWftLbHTYidm6S/EZ0um4bMVczDJeDkW7VyHxTvXYpbJcszQW4SZXD9t9UJMWbMI0w0XY4rBYny1aj5+t3Q65h3eTLBzwbYQV2wMuIC1l21g4m0NE4Kdc7QP2gh2PY356LnH3195Q7li9tzLUha7ttpMKsmlynqRQ/3gethVSOmO0f77VH4bqHDXqCQXd6vyVVydJE0ZetDK7RupgNfgnsSLVeT9DHaqxAH3k8QpEt8kFjuJw2ujIt5UX0mYqYDUY8ukbmHH/lHcLu3Fase+zVEAj/35Wb4DyhWTffwZ9ltrDfV4n3Wp6K4hbBji0ME98JKashy7Jc5dYm5dL9jC8ughHDq0F6dPW8LOzgZOHF+c2W9d4jjkIH0yQSw1PhTFefG4Q71QEvUlRl6BG981cZf3lNIyR/bA+9BO+B7YjrgzR1HmYoMyG3MUHtuDQrNtyNu1HulbDFF1bC8qLPYjYd9WVPC97K2vYP83iB9fj2Hs4X08JLz13r/zztJGJbkoSRkX7pRRb6Weekc8yErTqetS7yXcSTmu22VZkBqB7Q01yqMrNjyI8OqH7NR4dDbf5b0uhsQmiitid3M1egg1I72NhJc61JakqLi6pw8bMT7cgpyUCDidOwY3jim7Npvg808/wv/6p3/GP/36H7Fw7hR4OFkp77SGO1IPOR2VRZKQLxKD3dX46dUQCqgnHufYJ94+y5fMxzT2oTMnT+H3PgvzZszG3Bkzlbv6FC6bMW06Fs2by2sNIEw1E7A0cZkiAmNiUXzwC4jTwp0W8BS4CcxRlPslRUBQ65qp3C/fWezEfVKATFsOoZfvVmVBqoJbgdy6iiKuq+I2cl8a+Hvknaz/f4Ndew1Ge1rRXneH+o45Fi5ejKUrxKqpj+U6BoQzATnKyjWEMAKdwJW4QiqrmVjy1hLU9BW4icukWOXE7VIseLJMYEsAT4BsOcFu2XJ9gqNsL8sIeNzexHSzOo6AnDabpogc55eungKJOjymDq/vkJkZwiOCUVqWB/MjB7BQgJTHNiLYnTl1AkkRQQiwPQvDqVNhvnYdgqysEb5hF+zf+w4On0yHHcceu++WImDHEYQct0HoCRtEWtsi2v4CYlzdEXPJG3HUt5OuBSM1JBwpYeG4ERKCpLAw5EdG4Oa5c7g4ZSYiJ0xH7NfTkPzxTKR+NA0Zn81A3oS5yJ+4AOmExxvvTULkrwl2dcUZuMcOu46AV8MXXKS6hB9AMV9+NU2Y4zY1pQQ4ym12kLJe1onIMpmvKZVpEa1VT4CP275LmKKNpxP5JeiJK6ZY7koJdUU5sSjmgFmYSYCSOAVCTn464Yjt38fXicUuLyNW1cAT6MonVEl8XS5BLJ8fpIBdDtuMJLGyJRDYkghliWpZdgoBj8uyUxMJeoQ0rpNCidr1eQS/IsJefloCYU6OH8dWEqFQeHyJxyugyHYFAoeZkpUzScXbiRQS9nLFypd0nSLxFnEcxOPVdNhlD9gROo7s2oZDWzbiyM5tqpaMBMgL1BWIrzq3l4EpzN8LlmYHsFkSrGzbhK0b1sH2rBUu2Nog0N8bQVcvqXIKyddDEX3FB5GEpGiCUxQl5NJFBBPyQj04iBPMojm4F2VkIi0+Ht7uBDsuk7g6gTRxpxS4E2iT5VrAE7CTaYFAWSfTItrkK5pYO8KfHyHwKvd/B3ACa1qLnMyL/P28TIsI7Ik7ptb9UgGelxuXa+LoJDmKNkGKiEyLy6WIgJ2I/IN9ycUWPm728HQ6/w7sjiqwszlmgZNmh7Befw3W6hup4uQmqwl2G0wJdOuxdasJtm01xA4OGuLvLXF3dmZrkHV1Pcw2rMLmrUewc+cBXLA+jdP8oI/u340Dm9dh97q12LmOwC1lAA4fVFa4U6cIZtYHsWGzdAYLsFRnAeYtmIlFS+ZCb/VybN+2VlnpTlgc4vZmKqZAsmnOnzUVhnorCHqaOLszJ8xVHbw92zYr90ypWxbse5EKtCvCCGoCc5IBM5CgG+TthmuU4HewJ8lOBOSCef/C+a5p4uicFNRJ/NxlKYkg5RAoAniSUv/S+TOENLHOnYT7WYLdeWuKFac5KL+DNmWl4/xFwoqAjcuZY8pNU+ZVjJ2AyLttBeoEysS6JtMCcZe47yUCjICdTPvZEvC4jcvxw1QsLeBkeRh2Rw/iAudPU1lzlFg7wpy4XMp6AS73U0fgdsJMlUfwIJw5Hz8Iq71blXVP1osL5mUqqwJubieoqFruh89JKg5UVtyO7uP8AQV9AnSiwIrItv4EFnG91FrrZFpcMyVZihfXCdBJ3TaJsfPgedwIaM6nzHnvrPi7zymr3Hmew5bXLPF1AnYCdGKp08bb2fPa7TmvdcUUwHMg1Ik4W4vbpiau7pdgp3XBlKQpIj4XCOG8rvOEYVcC+ehAL149G1NwJ9kxn44M4fHQEF4/f4E3r3/CwJNXGH3zBzx9+wOGxp4S5p6jd+Q1Ogc5/egZRp68wOjz7zH09BUGuP7Jkyf4gyRjEUvdq6d4+WYMCQSZsz78pvzs4exMsOX5L53ltfA5xwS44XqgI9/Lc+zXbBHp78D31BG7tplg8aLZWE4QW7FMZB7WSOF6A11sMFiFrcarsd3UAHvXG+PQ5rWw2L4Rx3dtxYnd2wj2O3B6306clT86Nm+EyYzpMPjuO5jr68N++1bYsb8MvOjEvj8JSTejkJudiG4qEGKtk1pSbVROOuqppFDBaK0owUWDDXCesQz+S4zgs8QUzt/p4MrXusieuwMXfjcXmzgIHuQg6TB9Fc7PoILxwReYO3EiNq7W47M7iVj2s8kCVhH+yL1J5TRVoCySgEZ4y45BWbYmnOBWUTyqCmNxtywWTRU30Fh6HXUF4ajNC0V1brCSO9mBKE/zQ1mqL/LjvZBHyYq9xH76FCH5BMJ97RF11QWRV91UTdl4nvem1Lu75oMbwd64zv5eYm7nTp+ChVOnYc5vPsGyf/wYa/75U6x77yvs+GQK9nw3G2aLVuCk6Xr4ULmI9/VDSUIS6vKoxCbcQEKgL6IvX8TVC9YK6jyt+N1RcXYy3wWv02YIcTyF6+42CHHgd22xFYEndiHD/SwKCex3wr3QnhyChwTaB2kR6EwKRkuUF+76nEXbpdPovWKD/mBbtAbYYTQvGj+1V6GPiu/T2ny05cai51YGhu8V42VnDQar83EvNRIPqR+0p15HTUwgATAXA7dzCXOl+EGsGQ/u4iG3b6DuUMP3cLSdz7iqHFIXctmCuVT6dLB+nZFy4bvGsSLKz1N9k9FXeV9vRCA7PgKthIi8hHDlJltfmausMld8nXDS6iAMN+phkeFSzDFYSnBbjKnGOphhqoupnJ+qNx8zVy3ArNWLMNVoMSZSJhkswrfc7gvdeXhv2XTMPrQROwNdsDXIGZuvOmC9/3ms5b1Y63kaHjf80d5Ugt6GPIJlBt+JGGWx623I0YBdTQaV6XL08zelc6yPibqG7rZ7eNR3nwr6PSrLEs8kFiKpf3tfWeyGuqWIPN91gl1NeS4kRf9IXxthRmOx02Yj/H+BHY/TWFuO5tpKVSrjPGHKnn2grZW5EjtCnshJc4kD38Nl1E/2b8f8OTMwe9ZMzJozHx9+8hmmz5gGBwd7hARfQ2R4MOJjo5CcEIO0ZPGMoi4mXlXUFavKJP4tE3WSu+FWFs+bh8GuO3j+qBlvn3Xg+7F2PO6uJaiXY6i+FA+rc9FP8BqkXjiYdxMDmTF4SNjvjw9Bf/RV9If7oSfYBx1BnhgmOHVz+d2YAMJ+PMG3AENDHfjDD095HxqQlRSBlLhruB50CSnRAbhTlEJIkQyPtxTIyH3pvV9HGK7HcJ+4tragleAr2TQHJNEL58XSWVaUhajwqwgN8FI67uO+Rrx+dB8vhtsw0iXWq0r0tZThYUslRvlbfnjcRbhrRuL1q9QHdmL3FiNC2He8bx/jXz74BP/8r+/j14S7zz55H6ZrluGa1wXqxVKjOQlZyWEI8nOCG/v7EP/LOLJvDxbMnEGY4zfOey6xx5O/m4wp301Rng4SSzt39hzMmz0L26kTNlSV4ZFYcwn4Qw80YCUWNmV5axGAE8ucFAn/r1a7brHGUfrEyvcO8H4JdsrqJ9u8Azv5E6K1tgxdjbfR1XCL+nuKirMTsJP4uu6mGnUNg5T/fxa7fsrThx24VZCD7Vs2UUdajiVSZmCpHnSWrcby5dSdJIkJgUosZtq4t5/j3whmCvQE7sQi9265stKtEKvfGgV+AnUiS3ispctXEdDWKEhbvmoNjEw3Yg3BTeBNErSIbNi4TbUCiPoEOpFVq42xjIC4ao0hrKytkJx8E2nU+U1NDAh2S7B4qS5M1m6AA/ujYE9neHAsP7yZ442NNVpKihC+4yBs/vlbOH04C46fzsGZ96di/3//DLv++8fY8g8fYNM/foj1v34fBv/4Hlb8+j2sfP8T6H/6DUy/mYZ1383EPh09bJ4+F6afTsD+zyfA85spiPhyCqK+nIqED6cjhcfL/IRg9+lM5Hw4BTm/m4y8D6ch5+Np+FVZ9g0FYcp98p21TYBMrGrVpWJxkzIFf1eyoERcLAXaZDuNu6XsU6OdF4sfP2xpta6XWpiTaZGS7Dik3wwiLEWoxClS5qA0X+BNLHHi7kjIY0dRIAXOCTwCdDKvTZaiccckABL8FMwR7MSNMpc3PofzsiyXYKaBukQlAm9ilZOC4fJvTBYfVBbBTaCvgHAm69V2Cti4nMcQEbjLS5VC6wQ2WUaYLBCQlDg6HkvcG1SyFM6rZCpiuUuRQPkY5CXyt0hMCOEzL+E60qNDIdkIbajE7zIxhNnWTThxcDfcqBwnsCPJS76u4gFy3mVZi+BAbEvFb6ckW+FLs4eKzQnLo/DwcIW7m6Nyi0i4HoxCXlvMVW9EUMkPozIvin2AqyNC3d04mF9DUkgYClNTkUGw8yHsqfi6SwJaPrhKkZg7ccdUyVDeWeYE3n4Je7+c18KdsvAR7K5dZevPbfw0MXYCbcrN8h3Aaec1ljoPHoPzEl8nrpUUaWVeW8ZARAqPXxI3S4onRVwuxUKncbt0fBdbZ68sdSI+nPa8YAsnm1PKqnHWwgxnLY8QyMywfs1qVaRcCo8L2G0wNSLcGcLUlPC2RaxqRti01hirqSyc3KeHwmvbYbllFRWHzVhnaoo9mzdh13oqoXt3w3L/HgWLW7ncnKBnsX8XzPZuVqmbLY/twY5d67BCdyEWU6GdMv07TJj8NSZN+xZz5k2HoaEuzA7swkle15FDe5TLha7OYsLdNBjpr8IxgpwUJBXgO872xGECCeErzE8ssi4K0iTxibRX3Z2pVIsFz10zz/shACciGTBlO62VTkSgTuBOMjBqLXbiBiiWIuVSKLFqhBJxLZTYMYmlcyPISHvR5jiXWcOHir1y0eRycdF0IsBo3TAF6sTtUqxayi2TYCfxdwKC7lQcRASUvAlQAmse3P/iqcOEO7HKUdmwOAAbs92wM9+njqusY6eOwtvaEp7WR+FOJcSFy52OHYTnmeO4yGPYHdkP+6MENx7Lk8eXeDrPkwfhLe6Wp4/Ag8dWItY6nkNlxORyb9mWUCcgKCUPrhBKA/jbfMQSxTbY1VZlx7xKmJKsmIEu53hOQttJwiWBVu6FWAfE/UvcLx3k+gmdzrxOATSBPAE6sbpJQhRH/g7JiCnlDQTupOyBxNdJK9vJMxCI07pdauMclZWO99uL1yTT7rxOATs3exuMDPTg+dgQXj4Zxo8vnuKPr1/h1dOneDH+AoNjL9DcPYxHL37A2Kvv0T8yjocjr9A/+goPn73C41c/YuzlW4w8fYOh0XG8fv09YY5Q9/Ip3jwfw+uXj/Hm7TO097fC97ofbNys4OJ8Gm58xh58F64Q8hLDLyLUi/fnsg1CL5/HdR8HRBDs3B0l0545rvC5XeNgd433KPS4OQII7X58p68c3AuvPdtwafsmXNq4Dh6mJrhoaACXVfqwXbYc1kuX4ZTOSpjNngfT336A9f/8IfZ9+i32fvwVNv3rBziit5J9dwxSE2ORmn4DLY1VSkEWS11b023cb6JS0nYXo52tSLK2JdTpI3n/fqSesETI2s1w/XYxfKcZ4vBvOID+ywSY/OZrbPtyOow/+w5zPvgUy2bOxFo9XZw5cggh7GdvBPkiNdwfeTeC2Y+HoihdEqrEoJLjVBkhp0L+lEwPQU1xOIZaUvCyO4uSjqftCXjafBOPG2IxUheF7ltBaCm+jPo8b1Qku6EgzgWpoY44udcAm9bMw5Hda3GW/YezzRH4uJzht+2McEJYiDe/94v8ht3ZD7KfO897emr7Tiz9n7+H8f/1Hrb/t/dw+H98Aoev58FtznJ4rjSC79adiLF1RGVsIlrLK1FXVIj06+G4ccWLsOqBEJfzCHC0hp+tJS6d5rdx4gA8j++H/9nD8D21Dxf2mMB9lxFCCHdZ9kdR6nYat/ms6/xsccfbBqWuJ1FgZ46KCxa443gYLRePo8fHmnB3Du1BjniWF4Vn5UnoyYvDi6ZSPCin4k7AG6kvwlh9CVqpwDdlRGOI+kVdzFXUxlxBe04cOqgLDN8txvP7NRhpqsBIQzlaqVdUpETjGWH9BRXYEo7pO9k/Llwwm/23EXZt2wwpayPJiMTCLTUEJQ4xj2OwZPjOSQzD3ZJM3K8rx638NIRd8cCBA5tgvJljwlYTrFi/GjMMFuNb3bn4dsV8TNIjzBkuwXSC3mTjZfjOVAffGC/FF/oL8InubHyyfAZ+t2waZu5bi+1XHAh1F7A10ImtHdYS7jZ6WcM/PpCAUIbexjx01qYpa11T2Q1VnLy/JR8t1RlUniupWNch+UY4bvKa++43YqSnXSnKUjOs5W4pmimPB+9jtK8Dw/zt4mYpwHaLupXUZlNgd18sdb+Mr5M40xp0UUHvENe5ugpuS0i8U6bi4c6dMsM5wt0Z9osaOaQyMlsc2A6LQzvgJn8gsf87TLizZV8WSL0iJjJYhbO0UqnvJwAN9jbh8cNWjI/ex+sn9/HD0w68FXnchjdjrWxb8cOTZvxhvAV/fNGGn5634A+v2vCnl5web8ZPz5rxp+et+PN4O/78rA1/edaOf3vRib++6MK/j3fiz8/buK4Nf+Ux//eTdvx1tBl/ofxprA1/4Pm+H22j3pmKesLt21eP8P/87x/w8tlD9HTVKbfLoZ5mPCKkjQ/fx/MRAbgawrG4bDbjyRBluBWPh1rw6GEjIa8GlcVJKMmN4z3KI4zU4MlgG+qrC1XmysTrV1Sm29ykcOU+XV0iWTmpn2ZGUg+8jiS+u8mUTG4Tee0SzA9shc6iWZg9Yyrmzp2NufPnYt78+Zg2bRref//3+PyzD3Ga97ysMB31tSXITo8h5BhjndEaODvYYtHcGZjwxSdYumCBqrM7/btJnP8CX37xOff9FBO+/hxTvv0c86Z8hairHnjyoB6j7eUYac5HV20W7t8tVJY6TSIUQpgkRaFI1kuxAkvB8C5CnLj6CrwJ3GkhTrUUZeGTEgqEQslkKVAmyU+aa4oVCDbx3tyiHt/ZJPXpqlRCFSmQP8RvdIhQ95BAJzDY1y5WOgKdiMTXddZgrL8FqfGRymV8xUoRI+joGBDy9JQVbLlY20QE4MRiJ/JuWs2LRU/PWCP6BD3Cmmwry5frGmIZAW8pAVGOJTC3jIAnrRxHWt3VRgrsxEInMCfWurXrNcXQZf7nmLs1JliuZ4ANW7bCnbpoaXEergX6EUKXYgnHJx0C47YtW+BgLUmcznLMFx3AHMUZiXjZ04FMeyc4fTMfTu9Nh937M+HwEQHvg+mwJ5RZfzwDRwhlx6bowGkjv7kDB3HJwgJ+p07j8qlTuGhugcDztjiyQhemv/sYRz78Bi4ffosrH3yNyI8n4cbvJyHp/clI/WAKMn6vgbrcf52EvPcId7+fSrBjByv150S04KZttdMK2t6JJhGKuGNqpwUA/wZ3AnMaC57EGEjQqya+TiuyvWwnkCexdRrYS8WtohR+XFLWgGAkFjwJLi+U2j/JP8fYCdyJCNCJCOAVZAnkiRtmPIolYQohSwNuBD7CjoCaWOEE3AqzUiiSIEWWEeqSbyiR9Rrok/017pfajJYCbgJ1Yq3LE0mXpC0Cg4TJNCmKromxk+1lIFGumKlsOV0kxxF3zKQYFFIRyRewiwrGzWB/BBBMTu7fiT3rjJX1Tootu1K5S4wIRH5iFHJjQ5AVE4wsfgCJkUEElvMw43YbjA2wZ8cO7CdcXCS4ebg4IDTAB6H+lwiFN5DE/cUqmBARhIy4KL5wtgQ8V9wMCkL2zQSkxN1QQCdJU6QVoPOXQuEUSYYS5Of/M7xp69RpAe6XUKfNoinlDqRmnUCblDoIunJZgZ3Ma1st1Mm8QJ1MSx07ATfJcKlp/wZ0lz01UOft7qqgTlnrCC6S9dKXIlAn7pcaF0yNpU7AzteNywgvzlSYpdjq2aNmOHPsMKzMzbDRcI2KrxOwM12zhhBnQrAj3G0y5EetqwqB7t25mWC3BOa7ViH3ioDdEqw3NsZa7uvqYAcHKyv4XXTBJSeCpbMTtlAhtTiwB2Z7tmDbegNs22SAw2bbsP/AFuivWcrOhZ35rMmYQpk1fwZmzp2GGTMnYc1qHZib7aPs5TWYqDg8U8PVmDeLyqXhKs6b4sjBPRxsD+M44U+KjIdcdldgpy1bICUMBOa0ItkuRTQQ56AgTwt6AnNasBOgE7DTigCFgIhY5zzEIicQJnFkAhIUscqJOJ02VwlTJKGKQJ3MOxOsBOokxk6sdgJwWpATyNO6bgoIqPg0m2OEscO4xGkXDmwCdNLayb/ER3bDgYBmtW8b9prq4fyRPcrC53KMSichXaDNlXAm2S8lacqp3Zu5z17ucxAXCHtucn08trhgulrsgduxfYQ5TXzdJS4TmBOwE8CT5T9nxSRoXrU/hSsE2yu8ZiVisXM887PlLoCKjiRRcRUIPXUErlZHFehK3brzhDpb/gaxzgngSat1wZRprfXOltcsJTI0deyOaerXnbdSsCf3X5s4RZs8RWuxExFLna+TZMfk8+L9lz8tfPiuj/Q/wNjAAypWI3jz+BEVmGG8GB3Fm9evMfTsNXofvcKTN3/E6Ms3GH76Fg8fvcb9gVE09Q2xHUP30BP0Do+jp28E44+f4I/fv1LJU96MP8LrcSmbMIoff3pJKHyAbPbDV3xdeL18lgThCN/zCPc7p1wwQ33OIdLnPJfZI9D7HMHdDNeOEaR270f+hh0oNN6EojUbkCOitw4FK0yQtWwNUpboIWH+CtyYrYMbM5chbtpSRE5ZjPAZOrgyRweuE+fC8ZOpcPx4Ks69PwEn//VTHP7n38Ny6gzkRoUiMykON25GoI7K3VB3k0qc0iVKrcTZtdRinPcm5Yw9Lk2dh9Rd25F+4ggCTU1h9dV0WPC4xv/4EdZ+/h2MvpkMvc8nYtlnE7By2mysXrgYxitW4sj2HXA4wXeWz/q6txPSgn0QH+KJpOjLyEoKZn/KPjqOABEfjuwYPzQUhOF1Zyb+d38e/r03G3/uysCfO9Lwh7YUvG6Mx2hNNPrKgtCZ54/6lEsoDL+ApEA77N+wDPOnfgL9ZbOw2Xg5zHcaw/HkfvjYn+R7aIVQdzsESSwZ+7pEXw/kXPVH0OGjWPd//xa7/uE3OPoPH8LqH7/E5Zm6SNxmhrCtexF2xBKJHt6ozy/F/dp7uFNQgOKUJGRFhSGF40+ExOMS7K44nOQ3wG/z1AE4W+yE29EdcDmwHs47DBF8eAvSbA6jklBf7W6NBgJdg/dZlNodRt7pPcg9uRM1ThZodDmKdo8T6L50Gve9T6M71BlP0oIxmB6GtpQQPG0oxuPGMkq5SprSXZKCbo71/VTMW1OjcC8uEC0E5ruULq4buVtCoKvAQF0JhqWYsugSmXFUXO8Q7FrRc+82boZfw3oTKmo6i7FhvQkO7Oa1255VXgoFKZKsRsoLRaBSPIK4b1FyNO6VZKOnsVplEgwP9cXhY3thtNEIs/WX4NuVczBh1RxMYb89w3glpq1dgcmUiYS6CZSvCXZfGizCJ6tm40OdaXhvyVRMJ/huu2yPTYS7bQS7rVftsS7AFlt9ziIkOQTdrWU8Xx7u1xBASmLQWBaHvsYcBXZtNZnobZW6YncQLyDKcX6wu5Uw0q4scj2qvh0BuL5Cgd1ITyvfcXG3u6vATuLD2upvaeradTb9DHcCflL/rptgJ7Fjsk1TbbmKDZMMkcGEeivLfXC25TsdchkZ1DUkYZxknrwlnlkVOYTBSmXREqvL+EgXfnj+EH/6fgT/9sMj/PsfxvDnN4M8J4GguQSD97mtlHRoLUJ/awlejTTiL68eULopnfi3VwS2lwQ4At2/venAv72+jz+/IOQ9rceP4/cIePc43YA/jjcR/Frxx3fb/Ol1O/5I+fOrLu7fib+85PTzDh6H4Pe2n+t6UVuRjkYCxthAO8YGO9AtFqGeeoKdWK7q8bBDEn5UEnKKCTb5bAt5z4vR31ZCSCnl76vEcM8dPOM1j4+0EJxrVVH7suwYSObbVimw31iFu5V5kNJbgT4ucD5viezkSJURc4Tn6SUESghTw518BTJdTXfUn06hV32QGBPB+xurdMzM5JuIiQjhvT8K49UyxpsouLvofAbJ8WEw27+VEH0KNqeOYaOJPkz0l2PlwrlYuWAO9BbNhbHOQmzUXwyzDStxao8Rzuwzgr2ZMZICziE7zAGJV04h1M0MPnb7qHMG87fyu2kq43WWobNBio1zuqGMz7YU7Zxury/ntBQ1LyfASYFztqrIuezHddxPRKalpEMvoU+KmjfeLlAWPcUC1Pm7GisV5N3jPZI/10QE6vr4LLRunGI9VHDH+zPceVeVwAihzrpq5XIC2yroKPAitAl8iVVNII4i9eMkRm4lYU1Z4ijimilWO02yFLYSh0f4EsudSpYiljvZX6x56hiyn0DdarVeuXiuMoCBwVqsW79VuWKKlU4gT5KpmLA1MJB4u7XQE7BbtRp7DuxHKPub6tulsCHELVi4BEuW6/Kc+jhmJn/mnsJV6oRnzQ4g0s8HT7rb8YfBPtSFhOP8hDmwfW8SLrw3Da7vzYALIc/m99PhutgUp/S2wGLTPqSEh+BGgBf1CwvY7N+Bs+SCM/t24oI5daT1G7Dn/c9x9HcTCIffwu03X+Aap6P+eQJi/9dXSPinr5H466+R/L++Ruqvv0X6byYi7V8n4ldiSZOHpI2L01rVZJmILNOC3u0ijVQRuMRVU+uG+Uu5XSyulwJ9GWo7scRVsRNXljpCnZxPXFcE6srz41GRl4hSAlpJjtSni0dpgcTSSRkDsc79DejE/VIDcn9rRYpz5Z8WAmG+thQBIStLY5WTWLrCbInP04jAW7bAmVjUCHAai168akU0Vj0BO56DnZ24eSqr3S/gTqyBIhLX91/BTpMFU2LrxOVS4uwE6kTEWlfEwUakhPtkxoWpBByitJ06uAt7Nq7DsX17cPrwAXja2yjwy70ZiTwqLdkEvAJO58ZF4Jq7C04e2s8P3wgb1xrDnNPWVDzE+uVFyAuTuj6R15B+M4rPqwD/+ZefqOS0wJVwZ3XMAoGXvJB28ybBSjJYeilLXYCf1KDTyDWJqRMLHOVv5Qw0UKe11gnUaUUg74qXHOtv8KaNqZMMmL90zZRW5rVQ50fA8/EQeHP5WS65icullC5wVdY7Ddw5/Qx3CuwE8N6BncTVScIULyo8IpcvOsKbAONqa6Xil6zND+KMBeHO4gg2GGjBTtwxDbDeyAAbTAnJezZh3QZ9bNpijE0bJXnKChzatgqxroY4sX0BNhoRAo0NEX5FEqdcwo3QQFzlNfi7OmGbibFKnmLBj3HrujXYsk4fB6Xg6tE9KoGKzsqFmEWYmz5nGuYvnYeFS+di7oLpWLhgJs9tiH17tmMroU7gTv51ln/sli2eh+1b18PqhDlOmu9X5RTEEhl4yRmBnk7K2htEwLvK36q1xgmwybS0WldLWa4BPVlHEOUySanvLi6WFMnEKHFdYk2SJB8SLyaulq6EErE6uYjl6R3AXSDQiHVO5l0EsAh6st5FYsYs2fmcIlTxGAJ5Ilr3TFnmcOygcl28aGWusdjxGO48phMVf2eCkBuPbWO2A9YHtsHWfC9O7tmM47s24ZzZbtgc2MltzOB2nMLjOEu83MkjcJB6gATAY9vXc599hMVjcOc5PE4dUklSJJ7OhXCnBTsN3B1Wrpiyzotwpix3hDs/KjgBDqfhy2v1I2AFEKz8ee3amDtpRbwJM3L9F3gtIo5inZPyDHIPlNXukIqvU/F0nJdWwM6R55J5gTtxy7zAfcQV2/G0pXpHBfS0z0Dav4e7vwGeTEuJBL7bhEXJNPd4oBf995upTMiA2kJl6z6nm1Wh8ZHnr9E58AyDz15h8OlzDD7+nmD3Cv2PX6Ll4WM8GHmBvlHJnPkGo09e4Mfv31BZeoG344/xmpD4+vEwXj0ewutnj/DT2+cYGuxERJCPgllfwkDkZVu+j6cV2IUT6iK9zyPM3x5BnrzubSaI0NXDbaPtuL9+Hzo37EGH6W60rN2NJsNtaFm1GS26m9BssAXNxtvRaLwNTcY70GyyC81r91L2ocl0D+4Z7sTd1dtRp7cN1bpbcGvlJhQvM0ECwbDY349wFYO468EqgP8hlYVOQl0PFdIHVC6k9MFY/31UXbmGsHkrkbRsFdIMjHF9/jL4fTETLh9Ogf2XM+E2bzmsp8zBga+m4PSC5bChMnFw1gIcnrcYNmuMcJZ9xZElC+FDMAy2OAQ3vp/2ezYgws0GCQTdm/wWs676Ip3gVx3lhfHyWPy5JgF/qU7AH24l4G3ZDbwovo6RvDD0pl9Dx01fNEZ7oiLICSm8V9Fup3F6mwE2Lp6ObewfDixfhBN6y2BrugYXN6/DdUtzRB0xQ9CunYjdtx+xO3YjbtsehOiawoW/49JXc+A9YQEufrMA/ouNELPjCCIOnUC+XxBaiirRVtuEuvIqVOUVoraoCKWpiZD6fIkB3ojycECA/QlcOn0AF45shd2BjbhwcD089q9F2LEdyLUzR7XHGdQT1lv4jDv87dB11RFNXFZ7wRK1jkfR5nEa7e4n0e1thR5fazzwsUZ3oAP6wj3QFeuPxpsBeHKvCK+pZI/UFqG3PB3d1AH6qAv0UNeoCr+M5oQQNNyk4nQzCANVOXh0j0p3XTEe3MpB761cdFLPuF+RjYc1xRhrrsZoSx1ab5Ui1N+b46Ahli9fis3r1+Ek75O383nkJV5HGcdkKQtRmBaD3IQIVGUlolHVtruHoc56lYjN74o79vGbXWiqh8kGSzDVdBmmr9Vlq4tJpssx0UQH35gsw7dspbzBl2sW4jO9ufh4xQz8bulUTNlhgJ1XHLGJQLflCsXPVlnsdvidR3TmdSrXpeipzyFYp+JecTQaSgl2DfxNUv6gNotAVI32e1WIjQhUid1UnTqKiuNqq0VDTRHuN1fxO/8b2D1oqaWyfVv92S2Fy3+22EnylHdumD0CGFS+ZbuWu1TGpZ4bwa6mogCXPRxhZbFPFbuXOKix/jY8He7Es+Eufu89+P6pVnrxw3gfoY4y3oMfX/Tip5c9+PP3/fjDiwd43H8XY73VeNpfiyeUsYd1eDbYgJ+eE8S+f4i/Uv797UOCWCf+NN6Of//+Af7PTwNK/p+fHuI/f+zDf/yxF//xh1785099XNaH//wTl1P+nz9wmsv/g8v+44eHlH4eq5fSh3/nvMhfXveh/lYGboT7ICbURxkDWupL0N9Vi/FHbbzmTjwfrsezgVq8HLpH4KzH+BCvkfJ8+K6SFyNcPtqIl2ONbFvw9mk7vn/crn7HfR6rqigFSTFBSqdws7NW/a6UiQiQuNOU66gpp85cSZ23JAWVeQnITAjlO0m9jmOuhyQg83LBFR8JJ3GAy4WzcGZf7nD+NKzY/5+gXmJ+cCcOsS9JjA1C9a08pCREYts6PZyz5Dh4YDP2bdCDxQ4j2FpsxXnzzXA6sh5XT+9A8Lm98LfeBg9LU3idXg/fc5vhc247Lp3bhRB+h/3t5fj+WSdejbXhxSOxWjbjycMGPH5Yj9G+e3yX6pQMP2BLmB15IC6U1Rw/7hCGq/g+vZP2W0oG2qsot9FNKOy4V0ywu6VqMLYQZh8QcJuq8tBSU8jz1ijo6+N73dN2R2XblLZHrIJK7mCI72gvv1836iMCdquok+kQkHQIUJrYuneiS0jTNea0wJpktSS8rdBXpQd0FfCtwSoC3yruo8vtV3F7SXiimSfQcduVBLqVKwh5yzXTelyn3WbNahMYG62HIQFOn3BosGYtNhD0TE02ctl6SM08XbEG6q/BSYKblKsoKsrE1s0bsWiJDhYtXQnDNcZwt+e7cZp6g/05XD13DvFePmjPzUVbZjpiDh/Fqfe+gqPE2f3rd3D87WS2M2D1+1m4oLMJx9fuwu4tO+FkcwzeDpa4fOEkjm4zxKGNetRrqPsc2wMHE74D330Hs4++wXECnfX/+BDu//dHuPqrDxH8qw8Q/t8+QuT//Bix//wFEt+fjKSPpyLp02n4ldbSJiLTAnZSOFxjiZPlYrHTxNwJqIkI3P090N0pEZhL50suJM99yrPUdGVhijLZVvF4twh4YrUTqJOEKaUCc9k3USKAJpnFCHMihdnieslllEIuz1fxdAQkbicumAJ6WrgryklUZQg0GS3F5ZLrs5P44cUhi6BVkJOMgtwU5BDmMglV0oFKQpVcQtwvXTS1orHoCRwSJtnmEtwEEhUoEujUNFtxy9S4bBIeCZMFspwPPys+GpkS+5EYTZCTNNgaKUmLVVKaHsc2DsmRASqTofwTf878MI7u2Q3z3Tthc4xKp6Mtwqi4ZcWGoeBGOPJjQjgYByObA/KNQD8qhSewf/tWrF2jjwO7d+DYESrX3MfLTeDHESEEvPLCXLx59Qx//eufcL+zDSnJCYiPjkF2WqoCO8mEqYCOrXLHfJcZ8+8zXgrg/Q3sCGYEQj8vTTZNEU2JBE77aixyIgJ3kkxFXDO1ljot4InFToBO4E4ATkQDcC4K6qSVZWK508CexhVTxdqxFfdLLdiJS6ZkB/RysVWdqZ8717F1I8CI0nzG4qCy2p0l1G4yMlTZMNcZGr9zx9RTaYXXEcY2bzHBxg1GMDZeAZM1etjDzjU/zBK2R1Zjo8QErTNGqJ8v4oICqCREU5l1g5+zPXavN1WgbbF3O3ZtNMa29auxe7spzM12Ys2aZVhCmJtLiJtGsJu9cBYWLJmDhUtmY+Hi2VixYjE2rDNS1rq1xquxZ8dWHCUkCvAdkUD044dheWgPrPkbxAXrCpWwa6qUgbhcCsRp0uBLKxksr7gJwNkp644s93f9ZWkDqU0nFjqN26VAg8CDwIRYiwQoxGIn1jUXca+kKDdLBXVHFMx5OxAIbSTL45F3gHcUzlwv+0jRcYmvE8AT6BGQ05ZAEMiTVkGRgNVJSdRwSLlWCqQ5Hz+CMwd34NT+rTh3eDcBbztcT5rD5uAuyg7NNlS+XAm5LmwVEPLe2FrsxxmzXXAmMIlbprdYBU8JAO5TcOcu55B02yc1revRvXA2363gTlw0r54/AV92qCKSGdNbYJTX7cPB+zJ/k68IgU6SqFzmPRM3TA8l/O38nZJQRu6ZZOGz57nOWuyFDRUmcccUoNNa7hTMKcAzV2LH9Xa8ZrHeqeQpFLHq/fwcBIjfWe+klWelgTyNSIybE7cN9btE5aqXg3IHelobMHC/lUpfExXFe3g8Okpoe4Lm7iE8/f4PePL9D3g49hpPX/8Z4z/+G7oJdA9GnqN/7BW6B57g4fAYXjx7gh9ePsWrZ49VGYWXY4N483QEL0aHCE2d6O1swY2Iq3wnDiPI7QwCL55SYBfkfRZBvjYqzi7czw5xLlaI0l+FjGkLUbvEBM2mO9G+xxytB4+jcd9R1O84jKYth9C29RC6tx3E0O4jeLTfEo/NTuKphTXGzc/gOeXJ4dN4dPAERvcfx6PdRzG0/QgGuU//hn2oJ/SVObshk33sjegwlOdnoJsKQw+V276uBrb30Nleh4Euwm5hEYrW7Ub+DB1ULtBD5exVqJypj+Jp+iidY8hlpiibY4C8OXooWmiAkkWGyJ0tMXi6yF2kj0xKPMEwe6UxcvXWIX7xKoTOWYz8rbtRe8IKNdbnUH/eAeUWR1G0bxduH9mLhmOH0HjsMO5Rebt39DBqOV3B77jMnMJvPJ/9fNr2Tcg9fACZB/cjfts2hOkZImyxPsIXrELwnGUIm7McEbOW4eY8PcROW4q4KYtwfcpChE+dj9BJcxH53QJET1qC8MmLEcz1UfqbcJP3KtXODbejEtBz6y4etfejs7kLDVX1uFtWhfrSMtzOzkBeXCTSQ/wQfckB3lbybeyA7W4TnNmmB+e9Rog8sQPFzsdxz+ssWnzPoZ3Sdfk8egkvI8EXMRzkhp7LdoQ4G/T6nFFAN3DlHPr8z2Ig0A7DIc7oDHRCe6Q37sZcwWhtAZ41VeIB9Yn7HPvvJYWiPTMG9TeDURHqjcb4INwK90ZtfDD6qDD2VWajl8rifW7fXpCMNkpPZQ4elGVisKqQgFiBrqoS3M7LgKeTHZYuXgB9XV3s2rKFirclbgRfRlLYFcQRXrPjwlGUFI1bHKOrOKZ31JRgoK2GSmY1kpOisNfyIOauXYXJhLfv1i6jrMTEtSvwDcFOrHTfEOi+pXxFqPtcbz7BTlPq4AOdmZi8bQ12BVzAxit22MhvYCO/BWNva+zgfUksuMFzCNhlo706RYFdS2WCBuwac9FRl81vtgZNNeWIDgtQtXcfKXfLFnS9A7t7twvQ3VqLx4OdGO5pofLdpCx57Q23lP4jdeoU2BFUfxlfJ8ulzl1HUxWa74q1rkRZ7W6X5qpyQDbsrwRAJON3TvJ1tpLPIJZ6k3hKxaOCOlplUZLS2STpSHVFOmoJUXWVqai/I9khc9CmMjuWsM8poyJfib7O2zx3lZIBQsLTwWZeby11x1TqSJEEJH8k3whAZlIY9aYo6nsx1NmiKWGoLo5CfUUcGm7fROvdFHTVZ1L5z8VoTxXhq4WAch/fj3fjp1e9+NP3A4TLQfzp9QD7pk487CJgDrThT28f4X//5Rn+/OMQ/uMvj/F//n0U37/owFPC29PBejwduIfhLl5bh1gYK9DHZ9PVUIDOBkJJdTrq+duaqtLRUJlGeCng77qFPkJJa10FKoqyqU9lEabTed8lZCgVtVX5aKwt5jUX8DdKUsF0lf02/WYkboYH42ZkCBJiwiihqp5danwU0hOvIyM5BulJMYi/HoaoID9uF8Bn2MLrH0NDbRF83GwQF+yFKD6faxftEOByFoEukojsBK7aWyLczQqhbqdxzfkEAt1OIe6aM8qzItDL3zLeW4O3hLl/e9OPv74dIAhTCOIC2Kr9nmBM+eubHvz11QP89XUP/p3TStS0LOvmum7828sH+MuLLoJ5N/70vBt/GO9S7rY/PL2Pt0/aCcvNeD3Shtej7RgfaCIoN3PMaMfzR60KJJ8NNhIm6/G4l8+HEPmouwaPOmvw/GEzOu9VqKL0q3VXEqoIaXqENX1Cl2TDFEscgUqP4KVP0VstmSpN1HJNMhVCnwJATWydSopC+FshECjLJR6PrVj8xEq3gvM/WwB5DD0DHpNAJvFzkoxFyiLoc9lqw7UqM6aUVBBr3hoBO16Xyfr1cL3ogpycNMRGhxAI9ZQVb9GSFdiwdj2CqM+6WJqz/9yOa2dOoCExBv18VxrjryNq/wFY/uYznP3Xb3HudxNx5l++xfHffKeyNO/+Zi72LFuBA+sMYLZJB8e26xDiV2DP2vnUgQzhfno7bPatxnHjOTgwcyI2/tNvsOd/vIfj//AbuP2vjxD4L18g4sOJuPHtbGQv5LhmtAk1m3ehdtse3Nt1AL8Sa5zWnVKsar90rRRXSoG2X1rm/r8sdcpCJ66ZlKpi7ssX/R47ZoG7W0WpqGDHXJ6XhApC28/WulzCHQFNrHUixZmEvFyJtZOi5ISlTEmiEof8dE28nQCdgNwvpZBQWEywE6CT0gPa+nMiUp4gm5LL5TmEs2zCVY7AGSUrReLwNO6XWrgTEVdNicHLJ6yJSHIUlSCFg4JY7SSTprRa90wVdydunpS8JMlmSXCiZPGhZidEIZ8PWSx2pbyGCg4q5Zn8rQS7sgwN6OUnRKri0n4cnGzMj+Dwzu1KnG2sVPHVEG8qLwS6/BthyI0OQi6n82LDkRQaCG/JRrV/L3ZsWKtcUo5J4o3j5nB3c4AHwSfAzws346Jwr74aIyMP8fL5U9yrvoO0pAQEBwYomNMCnlYE7LRulwrqKD/DHdcJvAmc+UpMHNtfQptM/9JSd+1dvJ3WWqf2u/SuzAE/hstsBfAE4rQWO621TjsvFjzJhKlNniIWu59j6wT2XAl44l7orAE7sWypf8sczr4Du0NKbCwtsMXEGIa6+gQ6A5hKjSd9PWwi2K1dq4/t29Zhy0YTgp0e16/BVkM9BDvtg8WuVdhsyPXrTHDVwx2x166o+kjxobwvBKy9G9fCct8eHNm9Dfu3bcCuzcbYYKKLjYRFI4PlmDN3KmbPnY4pMyZh2uypmLuIUEewW0TA01m2kJ3HSoKlEUx4ji18jgf27MTeXVs1hcpPHFFg52htiUAvV/hL8g4+W42lzh5SkkDKFIhFTpKlyDKZ9uJvl9pnqg4d1/+ylIHUSpPWzUYsRIQ4ApFywyRMiKVOygsI2IlFTtwwBd4cCWICeRdtNDF1AnbimialDly5XoqQx/h7/pxgRWu901rslOuiuEkSitwIVGKlu0BAUwlTjh3EebM9sCMQnSWk2RzaBcvt65VFTtbJtg7me+FA4HMVuDt6gMsohKOzB3fi1N6tcBKA4/X6nCVAShZMSx6bIpY5jfVOMmLuU2AnIssczXYg+II1QpxslCVPyiJc4vUI1InlTsBOrHYBjmeUK6afHQGL55CSB5I05KKVJmmMuGTa8TolG58nlzsIsPF+aax0/K3cRisC0Rq3TDPYi1VP7i33E7dMAT+txU6eh9Y1Uwt6AnZisRMRi50zl4df9cZQZzsVlRY8HniAN09GMdL7AN3NzRh/8hTD468x8OQNnv/4Zww/f6Wm+0ZeEvieo61vDC0PhvFgaBxdBLvuviGMDA+rouSvXjzF8yfimjmIlwS7J4+G0N3RQSWxAde83OB5XjKEnsRV1+MIvGSNa5fO4hoV2lAqtpEEuyRXayStWIXCr2ch/8vZhKG1KLQ8juSjR5F8zBKJZkdQZXcBzc6eBKfVKJkwF1XfLsLt75agaqoOqqfo4N6UlaifsQr3ZlEIWSJ356xC/fzVqJ+rj0pK5kEL9SfaTUJKFvvf1qZqKreNeKAU2zqVIbO3owHPGutxe48FKqat5DH0UcP2zuQVuD1NF7d5jtrpeqibqoea6atQw/PWTV6Ou1NXonbKclRPW4HqGdye11E5cyUq2d6au5rn10PZ7JUoVrICxby2Yl5j0SwdFE5fiqJpOiiaIfPLCY+6qFiwGhVLDHFLxwR3dNaieL4ecuYuR/6y1chaugpZS/SQv3g1ShcboWixMQqXmaB4qSkKFxgie/oKZE1aipyJS5D27QKkTl6IlMkLkPTtPNycsADXJy1E9HxdFFicxi2/INRn5KCvnkDb+gB9TZI6vx99rd1or6nHndw8lCZzrIqh0nnFHZfPmuPS8T3wtNgOJ4Ldxb0miLLag5KLJ9HkbYMOPtNuv/MYCHDAoyBnPA5xxZOQi3ge5oEhfzv0eluhz8cKQ1fPYSjgHB5etcGTSBeMR3uimwrn3avOqAzzwtCdfDwWV7DCZNQR3qqir6A9IwZ3Y68psBNXzApu15AUjocV2eikztBOPaCLukVTVhxacm6gn3pKX0ka2jh+tmUl4uEdKubV5SjNSlXeDgvmzMU6YxMcJyxLoikBuyhfd6RGBiI96hqKCXeV1DEaynPQWVeKwY57SLwZAcOdG/CdoVjlluFrkyUEOh18ZboMX5ksxdcEuq8NKQaL8DXB7ovVC/CZ/nxOL8InK+fguy162M77sPmKLTb5nsEGfg+GHiexy+csMsuS0dssGTmz0Ho7CXcJdh13UtBPqHtQn4vW6kz0t1ejtqIQUSEBKC/KwujDTsJQM8FOLB21KiNmP4HtCcHuUV8rJDGGZDxsvluGIupKA5x/1N/6cwZCEQG77rZq5YbZ3ihumGWEsWI01pSpenkudlawZd/kYss+zsMeNyL8kXD9KgFDIMMfN6MDkBQXhOS4YEoIp68RTEQCCCl+SIj157IrhJRg6lcR1KsiqTtFUUeKQl7GdepPAmzxqCWcp9wIVnVZ15uuwawZUrbkK0ydOhGzOR7Onz0F82d9jn07luCqpzkCPI/A9+IBXPY8jIBLRxHBd8nzggWOHdyME0c4Nlgdxnkb9rfnTsDV0Rqebra4LFmhCe/hIf4ID/NF/I1r6CNAtDYVIzs7Ejl50cjNj0ORlCaRsl1VubwfJbwvFRprUscd9he3eU/voO9+Le91Hfq772Kgpx7DD1uUe+fowH2MDnfj8aMeJVLc/NFQJwYftmGgtwkjPU18BtyWcDk20EFIa2c/3IFHvdyv/z7G+Ewfi/R3ES678WyA7WAX++wu9bwf8fiDPc3olXMTUod76zH4oA69cn18D7obb6O9tgLt1fx+CJnaWLm22lJVdqC7kdfeUoeh+4SnToI+4Wno/h0MUoYFpiiPe2sJWnfxpK8Wj/uq8ay/Bi8e1uEVl72kvBisw4sBCluZf8np10P3CG2NlCa8fqRp3z5pU1bNN2x/kLjKJx1cRth71okfnhP4xqXtxE/j9/GTbDPWgrejzUp+GG1RIsDYWp2L/VtNYbhKF/rUyfRXrYGerljiVhHYVqk6nNKuWKFLkNPjtB6WEYKWLF3BVlfJEoLVkiUruWyVSmKydLkedFboKxGXTp2VEqu3mkIQ4zlEVhEi9Q2MCHHGBDxpBeg0oLfayFQtX2NoSrAT4XL9Ndi7fx98/b1RVlaIS9Q7V+vrYtUaI55DD/t37UJMwGXYU0/br68DX4udKLzsgGJ/Z2S5n4fTKh1s+4df48CvP8Khf/oIB/75I5yYNg+nCYynN6/HtlXzMeerf8Lcz/4B87/8FeZ/839h1az3sH3lNziw/EscXvwZjsz+BJbffQGXSdNxbfZixC5egUxdI5Su3YI7O/fh3kFzNB87iTYra9y3OYd2Gxv0Ol3Ar+5WZqKSL35FvsS7JShrndSxk1p1AnB3K3LQwA5GIwVovF34TopQX5lPsMvEbYG7X4hY7ATutBY7EYG7inxNZsyyXJ6PoCdgJ9Y6qfFTLKAmsXOp11FMYCvKIqSJFY/bluUnK5fMEmnzNK6ZGoudZKiU2DoBNHGRjFWWNoG83DSJsdMkV5GSCLJM3DTz3mXL/Jvr5buEKcpaJzF4KQQ3KTQu1ji2Am/vrHMqzk6AMI0gKElZxD0z+QZyE+NUwc2seBGNxS6dAJYRG4pcATwOKuKCWZbBa+U1SsHUsow4VPLaCxKjEM6ByPHUMQV1ezZtgOWB/bCyMFNJMwI8LiCBIFGSxE6TgJfHY6aLu+X1EERd8cY5S3Ps2rIRpsYG2LtnB06cMIfdeStcdHHARWcq+z6eyEpPRlZaEoHOD2kc2MNDgghalwhjYl3TAJjAmECcArnLfhpXTBGBPM5f9RU3yl/A2TuQk321gCfTWsiTLJnSikhBcm3SFBGBPAE7SZgi1joBOhFPV4KbuwbsBOpEtK6YUuZAZcIk2Ch3TIE6/kYBO4E5LdhJnJ0HYeaC1XGcPXpIuWNKZszta01hxA/emB+3Ns5uvWTmIxwcOSRZrNbDkMtM9Al7urrYYbAYG4yWKyDcamKkikVG+vsgh9AeE+iNK6522LvBlGC3F+a7tuMgwe7A9g1Yb7gSRquX4tABTaHyOfNnYPa8GZhJWaizAHMWzsCcBdOhs3wRVhPsTI1XY83qlcq11t7GGlYnj+IEwcae8CVg50oYC/JxUyUN/JV75QXlYikulz6Ee637pcTRaTNdyrzEz7mePUkoEAveOcKCuF2KxY5goBJ2cIDkegUeBBVXEQKHE8HMlRB22emcAjyx2gnciTumWKYE7rQFy8UVU2BOIEcLdFoLnYCdWO6ceUyJuZNacGK1O394jypPIGUOnI4dwvEdG5Xb5Vk+A1vC29kDOxTUiTha7GV7AC6EOVe2TgRAWeZgvgendm3GqT1bOL0P7ifNNEXIxSLIda7mBEELAbtDcDqyE87muzitcckUF00nKgoSd+cntekEBrmdB69TwM6P0CQSQJgKJ7RKbJO4ZEqiFw9ev/NxM7gQujVgRyjjfpKJz9fBhoBmru6n1gVTmxFTRJstU1plvRNrKPeXcgeyzI33TCBOYE4gT0Ssdn9zx7RWSWvEYufCdyIq8DKGuzoU2Emq69GBHoyPDlO568Tzp+PoezSOtt7HBLy3eDDyBPf7n6KtZxT3Hz5Cz/BTPHz0nPISQ8/eom/4GQYGR/B07BHhbgwvng7zGMN4MT6GsdER9PX2o7GuHr785q66EXadLSjHEOR5BsFeZxFCRTZC3DH97ZHgaYMUQ0OUEuokkLt0lxkqJMV+oCcSw/yRHOyHxsJsvGyqR/7Gncj6bAZKP56Dkt/PROGHMyjTUfy76Sj/7UwlZZwueX8ait+fjsKPZnH9TGRzm6RVa1EUGYnEG/weY8LQUH9LFWruaKVS21ytYuy62qm0ULm6dfgkcj6fg7KP5qHs/Tko/XA2Sj+bi+Jv5qPk60W81iUo+XIp26Uo/3Ixyr6isC39agllKbdZirzJOsiaugLZBMKcSRxcJyxBJmErd8oy5HBdHoGxkPBXMH0lSmYZoGiOkbL+VS4wIhQSBLm+hPuXUUq4TymBrXyeHkoXEgoX6KJ4kT5bfRTO0SMo6vF4K5BDuMwk8KZ9sxCpXxHovpiH9K8XIOWbeUj8eg7iv5yLuIkLETtnJTL2coCPvYnR5jYqmkOE/gF03W1Bxz3CQEs7+ptb0FReghKOU2nB3ohwsYH3yQOIusD3nQrJ1cNbkWRzGOUXrVDPZ9rudQbdvucwSKh7EuaCF1EeeBLqgoHLhDhfwh6feZ/3aQz4WuFR4DmMBHEZ27FwJzyOuoi2K3ZoIAC2pkdiqLYAw7VF6ChIQlNaFOoTw9Cbn4im5HBUhvuiKTEUdYS7prRojNUUY5D6xYOyLHQVp6MhPRr3c+JxPysWbalRqAzyQs31IIwQ7J53N6O/5S48XS5g3qzZVAx1sX/3djUWxAddRlp4ANKuE0oIeTmEuDKCXTn1DKkz2N9agxtxodDdYYKvDAlxBLuvxDJH+cJoMb4wXKSmxWL3teFifEW4E6j7WG8evuHY8Nmqufhmw0ps9jmDTX5nsdHbGhsJdmsvWeHQVXsU3EpDT2MhwS5TgZ3E2HXWpKG/IZ/PJRttAnZtNdSNshAZ5I9bpdkEtxYCnRQfr1TJUwTs+ghrUtJAsgtq0tjXqkyZpXnJKgvkYI9kxLz38zopJC2FsCUxRnuDZHssVinp2+5WUsdKVhmj7U4fwbkT7PfYn9yUQuPR1xAfQbjj9E22CVGBSOQ9To4JRQrvUQLXJxP20uLDkJ4QTglDRlIkMpPlT5Uo6lLR1IViVN4D0ckEOiupOwZf9cQKncWYPn0mJk+djklTKGynTpuByZOnEvQ+RNCV88qls74iERk3LxMgfVBZdJPXXww7632Y8Nn7+ObLzzDhm2/w5Zdf47MvvsaXX3/N+QmqLuZEyRQ5eZJKUrZSdxHv5SVcOH8Uy3XmYtGy+Vi+egWM1hlC33AVDI3WYMP6tdhKfWnX9i2UTdizcwvMDuxWf4wfo75w+Mge+Pt7oLuLwDbYTXmAoYf3CXNdeDLaj/En7BefjeDl+DB+ePMYb8aH0CGJbhpuYXSkG3/6SYqgv8Qff3yBn358hh9/fIqffniKH74feyeP8OPrEfzwchhvX47g7etHeMPp718MqWU/vBzC2+cDeP3sIV49HcTLJ5IcaxCvOf3q6QBePOE1jPbiCeHy8cMOAmO7KnIv8Wu9HdUqEUpX8y10NJajtb4EzXVFhFnq7TV5fA9yce+WZLdPQlXhDdwpTEBVQTxuF8VT509CXXkq7lWmo/4Wv7tbGWiqyUZLbS5a6/LQfjcfnQ0l6GwsRZckQ2opR09L2c8iltvuFi5vLeO3VYaBtjIMtVdguKMSQx0VGOT0AJcPt1eigcwRx3EgnDqi1D7097oELzdn6quOKnmM43kbnLM+hdOWR3HyqAVOHT2KY0cO4/CBA/y+d2P3tu3YvmULtm3ajK0bN2Lzxg3YuGE9243YsG4D1pmuw/p166lbmWKNvj4MVlPHYiuir7eKIEnR01MAqaOjA51ly/i+6KjadMt1lqvlq1bpYbXBGhw/dRwhoYEoLSmA5ZFDMKbuuNqAALjGAHZnTrN/CUZ25FWUx4fjbkYk6pICUZ8agnsZocjzc0Yy9a5UexskUR9LoU6VHeCFhAAPpEdT1750FuZbdXFkvQ71GX2c2KOPcweM4Wu+AVEHTBG/ZTUyNhrj1p496Dh6Cr0n2eeeIbidP4d+W3v02jug94IjOu3scN/BDp0X7NFqew5NNmfwq4bbWbhdLMAlYBePqqIEZT4X4FMJUN65YJbzYy2WuDMCiiQJySKwFHG+riIP1eyUbivA4/bcRwt0AnPSitVO2nJ25lKgVYBOC3UlYqkj4JQQ1Io4L4Gp4hag6tgR8MrFNbQ49R3McVvCnRbsFNzxGqSenICdmibASasAj8eWbQT8JLGKZM3U1KrTWOi0cPf3IlkwxSr3S6DTQJ2UPiBAyr+eBDspcSClENLFtYWSFhuF1JgIpHG6gNuXCGzGRyArLhzZNyJwi9cgkhETokCvjve2WIqsx4Ug7LI7nM6cgvluibkTuNuLU4QSFyp1F9kBxwf7IjMqAFnsdFPDrqI0JQ4VmYm4EeKvqt6bm+1nh7VBpWI9bLYPx48dJhBdgIutDa4RrgJ8LyE6KgQZqYkIDwpQwCUgpoW6AD+xtmlq1AncSSuiwI7zUqtO9tHCmRberl25rEDtl1CnBT7ldvkLqNOul2Uai50G4v4r2LmoVkSzjPAmljqBObb+Us9Opgl1GtFY6RTYEep8CXfu4op5WuOKqSx2x8yxY91aGCmLnabkgVjtTA31ec/WEqpWY72BLtboGcJQ11AVM1+9aCGM1qzG5rVrsYGtn6sLQdoXadFhBCt7BBIwd601UrGRlvt3K7Dbv209tqxbgzWrFuEIYcXQaBVmzZmGBYvnQEd3CQzXrsHcJbMwfc5kLFu+EAZGespqt0p3GewIdVGhQTiwdwcszPbiAjuCUwSgS+wMBOwkvs7vHcQJvGlFkqFoRSBOG2sn8XQCd9LKcmkF7ATwNGB3nEBhSciwIKAdg5u1pjbbBUKcWJ2cOPgrd0tCh8CdzAvcibVOkqhInTax8mkLlmvdMLWtAJ3Aj8CdiruTjJYEMFuBs6MHVAIUO0KerdkeZbU7ynt3bMd6WGw2hT0HV61l78LRfYSpA/AhhF2UayO4OfIY5w/thu3hvSq5iusxsdDtVVB30XwvXLm/29GDuChlDrhcgE5rsROwExErnsTZaZKpmOEir9mL1yvJU8Ra50ewDhRXVwKsxAS6chs3Xr+AnRRGd+e9cyacSuIWh+OH4UjYk/vmzu0F8Oy4nQCcsoYS0rSumFrI07pqSoFyAT7ZRmutk2lZJla7v8XYvXPHvHBWxXvEBF/F474eDHW3Y6j3Pob6qXg8GsJIfz+ePXmKroHHhLlnGHv1Rzx+9RNh7iVh7zX6R8cpUvrgCR5wm47+MbT3DKPrQT9hbowKxQjBbhDjT4cwSFh8PDaGnp4B1NyqQai/F0J97Ah1R+DvZI4QDkzhVPJD/GzY2iLqsh0SLp1DuokpSj+fi+x/nIC7R60xUn8bFcVpaKgr0cT8VJdhsLEGhbsOIePTmaj4cB5u/34eKj6ej/JP5qPiA07/ntPvz0UFpZJy6/15qPrdPNz63VwUEfZSCT6l/uwL42MRTnC8U11CJbcFXVRyH0iCCZGOe1SAutDodBGZX8xFzr9MQ8Fvp6v9i9+fhSICXtGHhLuPFhIuF6GY4FfyKYGP0Ff6Kac/4j6fLkCBwQ7UnnZAMaXE6gLKTzmixsYVVacdUX70LMqOnEXRfkvk7TyEkr0WyN9+GLmb9qPYdAdy5uijYAqhkOdXBWU/no70z2Yh9ZPZSPtkJtI/4vwHXM427aMZSP/dNKS/x/n32P5+BjI+moP0TwhybBN4TUkE0cSJi3HzuwWImTAPkRPmI2TifMSZbsO9kEiMd3bjOZ/vaN8wHnX3UeFqRtPtKjRXlKGuIAvlyTEoiA5AsP0JXLE6hGjHEwg9uRdptpaocj9HqDuHFm+BurMYvuaEJ+FueBbhhtFgR4wG2ePRVVsMEe4GCTND/jYYu2aLZ2FcF8LlQecwHOKAkUhXNPCdaL/hjz7qFl0VGeguz8KDkjQ0pkWiM/cmevIT0ErIayDk3bsZhPvZcejKT8KIJGcolwQrmWimXtBOPaAtMwaNCddQG+mDqmuehDsfdOan4hkhaLj9Hgozk7HeyAgL5i/AxnWmsOX3KX+GlqfHI52AEhvojQL+7jzCSEZsEFqri9BL+E9MisIKgt3HqxfiMwKcxNB9Qfl0zQIlXxLwvqYoqOPyj/Tn4SOCnbhlCth9sXYZ1nucxkbfM9joZYVNBOINXtawCOA7Up2N3sYCVeqgpSpRuWJ21aajv0nALgud9flUyO9Rz0lFZPAVVFcWEuyaFZx1EBLEaicFyHs7xIJDxV3ea8KorK+7VaD0HEmQouLpuO39xltovVvK74vf2L1SKvOluEdAvsN7ebs0C3WVBSr23pZ9k63VYXi7nUfENW/lXh0fGYhY6hQxIX6Io9wIpcifMNHBSL8RjhTqK1IoPzMhUuUPyE6Mop4WhSzqarkEu/x0Ah11MPUnu+Q84LMpLc7ERY7FM2ZMw3eTphHApmPiJIG7WZg6fTYmTZ6BhfMnUd8KxB+ft6OrPou6VgAKc8LYh9XixeM22FofxBzJLDlnIcfRJRw3RXQoSzFt1iLKEkycMg9LVnKc3rkTS1Ysw9VLFxAfFoC9u3ZiMs9jumUnDh8/hXlLl2Ha3AWYOW8RZs6ej2kzZmP6jDmYyXbqVILm1JmYROD88LNPsHPvLtxrICj1dqK/pxM93a3o7WnHQH83RoYe4tHIAIYG+wh3Y2htrIb3JSc4OJxGIu/H0BD74sH7GCR0DQy2YWCgFUMigy14NNxG+GvHGNvHo+14OtaFZ48f4NnTPvbZvRh/3ENw43EF6sYJd8+H8ObVCL5/RfB7M0hh+3oUb9+M4g8/PCFAPsWffnyCP/4wip/ejuJHgcY3FLZv3xAaKa8Jka9fPcIrguNrihz72Wg3xobaMTrQgpGHzXjE9hGvceRhC4b6JONpI/pVPcBaPOiQJDyS5KcSHfWVaL9XiTb24fKeNREaG6oLUH87h+9XFmr5naucHBWSdFFCvFLYpiq5W5GOu1xWX8bvge9lx90qtNfdRse9O3zf76Dtnry/VWiqrkB9VSn3KSKPZJEL0pQUZaYgKzEOSdSvE6mDxV8PxU3qs/GUG5FByp35emgAIoKu8L2+gushgQgV/VRqLPtSt/WmXkrxcqO+6eIEdycHXLCzgeO5s+oPdbuz1nCxP48L58/ijNVJHD58ENu2bcbZc1ZISYlHanKCKje2gfqgMYFxrakJQgMuo74yB2P3a/DjUCue99ZhjAA71lnJsfk23vA9/qGvDq96a/GqrxYve2vwuKMKQ83leNR+m3IHlRkxKOc31CkxxYTx0dbbeFmVhwFfD4wS4B7bnMPYOTuMX3DGgN159DnaYIR68ENHe047osveFo2nT6H+1EncPXkc905aovaYBcGuOge1pPRqwlw1H0RViSQ7SeJDSSe95yI5NhguVOQcqdCdpSJzaN8O7N25Cds2Gqo0uRLbVleZRwAUN01x4dS4Y2qBTqRKZb0kHBLKStlRlxESxRpXwB8lsXUqzi7nxjtLHTsIyWIl1ji2skwgLy9N4wteVZLBY6WrTkSKl8v58whwBQQ5AThxw7xVlMFzCQwmorSQLwbBtJDbSjZMsdpJnJxkLsoilBVlE0ALs9lBaRKolOQStrJTkUO4k4xGBYS3qsIcZCfFISM+GmnsHFNvRPLc6eww85F68zrPl4PyvAwkRYeykwxSkszponQej+fMiItQ6ZeLeO5b+emcDkbmzTAFtpW8J3UVuYTrTEQG+MCDdH+RD3Dvpg04LBY4KvfnqASKgu/Fhyr/PLZUFaFP/PDZoXfVV/Cl4KBNuA667AGLQ/uwYZ0xdmxdj1NHDxNszHHZ1RkeTnYI4Qt/I+Y6oq9Hwp+QJTFw4jopECbTGvdJjUgJg2D5MPwvIyTwyn+xwP0Mg/5s/TSwplkm0+J6KTF4fytdIK6XqpwB18m8tsyBt7uzssZJZk9NghSthU4DeBrg09SvE4udgJ2UOxBrnTbOzpuDh9ZSJ62IB+/ThTPHcJbKu7XcP8sj2L1xHcFuFUz01yh3S5NVhLxVejBctQIGK3RguFJHrTdYrou1+gYwXrkK6wwMsXmdCdbqrYSPswNCfFwQE+AH++Pmynqy3dgAR3Zvx/GD4o65HfsId1s2rIHeygVYt34NVuovwWxC3MKFM7By1UJs2GoC3TU6mLtoJhbpzMdyvaVYtHSugrvY6xG46GiHRQtmYeeOTbA/cwLneJ4r/L3BPhcR5OmMqwRKSZ+via0TqDurlH9xr9RadmS9Ji5LM+9hK8k4NElTxEInwKCAgkDnTAVIwE0scxI3J/BmS0iSmmz2krHSWuOW+Tew08CeLBMrnogTl7nJMr6j2kQqTgQdN7aakgRHlYg1UOLhJD5O1qs4OYLZOQKao1hW923H2QPbce7gdgVvEksnYCeQJ9kwxVVSkqfYHt4FO/Pdarn9kd1wIQA6HyGwvYM6gTs3rrtIIJTWTZZxP6lp58ztxVonYCdxdwJ20krcnQCe79lj8Cew+p8/gcsESf9zx3FJfgfvlTv7vosCwScIawRhgVaBVw3c8b4RJO34+yXmTrJj2rFvlAQqWpDTwtzPFjveNw3ASYFy3n8CnWwrIstd+Twust+VLJjKDVOgTgqm89m6nT+N2JAAjI/Iv7ijGO5/gAf3pf5SIzqbG/Di2TgGn/2A7tHneP7mzxh/+Ue0EeB6nrzh8rfoHRlHpwDdg2EMjDzDo8fP8fLVK7x9LcXOhwh1A3g2PoKe3m6Mjj5Da1sfigtKEB1yGWF+dvC7YEawO4xQrzMI97NFuP95hFHZj/A7jySf80g3Nkbxp7NQSFCpWL8T3ZHBuE2FsSczATURAaiJCsRdKpTZ+ibI+2w2Kgkudz6Yj6oPCHFiVSPElH0wh2A3B7c+mo9KWf57Tv9eAG8OCt+fiYyvFiPP0RXJ7KOjIkJQVpSN/i4qJFSO+6gM36fC+6CzHiN9rei8EYssgavfTUH+hzOQR3jKf28Git6bjZLfzUEpQbL4Q8KcOjeBkoBZQcAsJfyl8zfkmVlguLYWfZ1dGO7oQnf9XdzKycadrGyUpiSgNDEBt1M5ziUk4FENgTU0FMNVlej2D0LqZB0UfLuYEDcNCb+fhPTfEEoJbam/nYS0306jTEXWr7n8vUlI/f1kZL43RYFe+ofTkPX+dGQRNOMJc1cmLoDrlIWwmzYfZ6bMxbGJM7Hvq4nY8clX2P/ld3BaoouUs3a4X1ZGsG1Bd3srlbG7HMOLUVOYhYYSjvMcK4s57kRSqb9ibYZAAl2s7SFkOVuiUix1l2zQ5ncOvVftCWrOCuqkHQyww3CgPR4HX8BIoAOB7pxyv3xE0BsPc8KLKFc8VnBnjycRTngU5YKmqzxW3GV05cSh5Lo/6jh+dxenoCk9CgPULYapAHZzXG9Kvo7GlOvop87QV5CC9ux4tFKaM2LRwbF/sDQN7WkRuBvjjZqQi6gOdkdJgCuq+Tv67xDQ6ggwpZns649gzszZ0F+phwO7tvC9vEiQC0cawS73RhRK025wHJYSCNfRVFWA5jvFSCCcrDffic8NCG2r5+FT/fkEuMX4WH8hPuT0p2KZo3xKsBMRABS4+0x/AT5YORcfGy+BqesJbOG7L2AnMXYbPU/DivevupZQ1lSErntZaKm8iXqCnSRR6W/OQ0ddJlqqswhrtdR/khAdfg0tVG5HCQNimeumIi1p5KWA9nBPK5e34VFvk8ou2NteSz0tF2VSmL9HlPBmlcFSuWFy3wd877u5TUfLHTTfq8C9mmLU3SnE3Wr+XgLaWXEFP3cMYde8EBsVgNhI6gSRVwl2/ogN91eJSEL8XCkuiA7wROy1SwRjL057Efp8kBB2GYmUpAh/Al8gdSbqZdTjCjJvUE9LpAjYJVPfSsFZjjfTpgnQTVXgNGPmPMycRZkxD1MIU4sXfgdPpwNIj7uIxHA7xARZ4Ub4eRSk+iL5hhchfSVmTJ9BOFyAKdxn8oxZlNmYzONMmbEQ02YuxreTZ2P9lu2wsj2P2QvmI9iX72trLdwcHTCJ21qetoGTkzuWrdDDHB0dLFm2EksWrsCiRStgpGfEcd4Aixcsx/wFOli0eDnmzl+sXPaOHLPEWSrW9lSgXamP+F72xLUgfwQHXcX1qFBkZCSjoqwIoaGBMDZZDUMTfcRSN+zpaUMHn5PU1Gxtr0FbK8GlhQAjngTiIstlnQSBzq5qPq8a9tt1uM/3oJPSxecmcr/jDufvoLuzFj0P7qFPKz31hE32cX2NeNjfjMGBZgwPtRE22zA8yPeg9y76uuswzOVjjzrw9HE3obEH48/68fTpQ4wTFrWA9/3LAfz4ahA/vB5S8iMh8MfvCYdvxwiJj/EDp38gQMq8gKRYFt++HuO2XEf5ngD5mvu8EXB8SWB8PogX44N4Pk5wfPqA5xYLp7ix8voIj8P9jRjsacBAdwP70Xvv3tO76OJ96hShPtvRxHtFaW+oQgsBsrG6RP0hUVuRjztleeSILCW3S9j3lrKlnn+b3FFdKnWzc3DvVr4S0aerS3M0wm1F567IlYSPWZrpnBSll8u7WpqdzGm2WSkEzwI03GJ/ye9L4iqvUl+9YH8WJQWZyEyN0+io1EtdnO1V+S2JtRzsvIsXD5vw7EENXvTX4Hl/F7ZcNAAA//RJREFUtUYeirsrQa6rCqPdVRjruYOx7mqM8bmPiKsswU7cZvuab6mkM6O9LXgz1o+//vgUL8Xb5IoPxlwvYMzeHsO2dhhxcEDbyRNoOXUCnWfPoMnyGBpOHEethQXuWRxFveVx3DG3UFJnaYlfNd7JISFLsXGh7FTUlKaqWLvqkjQ03Ca4sDPctckIhrpLsNHUAFLY2UB/OXQWz8EG09WIjwnmjc8j3AjMiYWOH7bAW14i4SpJiUCexmInsEd4ZCcu4JafcZ0wFqfq2EmhxrI83uCcBLVPaa6mzU1lx0ERi14Z4UyOUSwujBk3VAraCkKeNqZORECvlg9GHmol15ULbPL6lLsm9ynNS+G+kgglBnnpcQTFbIJtkYK60rw03K0Sf/RyLivk9Um2zlR0NdfxhSlSSVLE8lfCF+NOWQG3LWEnW8CXso5yFzUVRajhftV8Qep4TPkHoqP+NgfYGnQ1yT9r99BNuV9fzXmpMSP1QmrwcrQHL0YeQKr6p8aEwu2ctSpibLF3Fw7u3IITh6ngWh2H7clj8CPARAf64DY7drEI5t0MRU70NeTyORWkxPHDuAc/gpW4GGxdtxbmu/fguNkBuNidhSvBIeRaIKKiInDZ21MlOFExcX8Hd7JcLHGh164qgNMmQhGLm4hsK6UNlAXOVwNy4qrp5yNuln9zsRTRAt6Vd1An5Q3+ZqkTiHMg2PFDkWQo/FgE4KQVi524YiqgI+wpuGMrYCciVjtJnqKsdNxewE5rufMk2DlRMbehMm9lvo9gdxj7tmwkvOkS5PRhxMHfmCKt4fJVbHUp7OhXrMAanZVYt5pAR+V0k5ERNpsawVRfn/f+OBysLGB74ij2b1qP/VuMscVotXpGcmy9RfO4vcTKGUFPdzGBbgoW68zDgb3iMmCM5TpzoKu3BMam+hxkFmHJ8gWYT6ibPX869uzdhvS0JOzdsRWffvw7GBvowfooQcr6BAIuuVJx9kQUof2aBwcYAr5AnSRKEcDTJtfQZlIU0BMrkQbqNHFaEnMn1jqBBgE7JYQTl9OECAEPQpuAnQCbHSHnnMVeBXECdA5UBERsCXsCcmKtkyQqDgQXcZ2U7JASQydgJ6Ajtec8rC2VSCFyjXWL4EKYsZd4OYsDKjmKuDOKpc5sgzFsDu7GCXHJJNid3b9VQZvN/m0K7MQF0pew5czneMFin4I6h6O8Pq6zI+QJ2LlwuSuv2Z0A5yLL3okrQe4iQc9FJU3hOk5LAhWx1qnYulNmCuhU4XLOXyHQCcxJfTu/c+/Ajr/J7dghuBFEJfOmFlQFYC8SaP15b70J1vaWVJgotscOquyYWrdMLcRpAU/b/tJ6J+tlexGZF8gTi6gqTG4v7piaGDupZyfP+CIhPY4KRV9HG3qoxD8e6MMYpau1SX3/L5+/RD8hrvnhKJ69/jMejb5B+8PH6B57iZHnP2Dg8SvC3QtVsHyE8Dc29gwvnj/H25fjeP1sFC+ejhDsxqh8dGFo+Cnq6x+gsrQKEVQGg31s4EeoE7gLoTIb7m/3DuxsEOlviyRfW2SYmqLk89m4PXEpyiYuRtE8XWQu1UP+ciPkLdJH3tLVKFisj8KpS1A1ZRmqv12K2i+XoPaTRbjz8ULc+WwRqj5ZgNuErDufLGRL+WCBgr/b789F1e9mopCgl3XwGHJuxiAuKhyZHJy77lN56G3HQFcTOjngSuHyge5GPL1TgeyFPPe/ziDIzULBP01H0W8F6uajTCyFHy5A6acLUcpzieWuhNdR+OE8FHw0Cylfzkb8zn1oKCrG3foGpCYkUqnjmFZdgeamekLlNYQFXUFqIseUjFS0Nd1FfGwEng504a6nN25+vQAl3xEq35+B1H+agsz/MQPpPH8mYS7jX6cj7fczkEvQyyZ0ZrGV6RyCXeZH05H81TwE8R5Zz1qEDbPnYsF3kzH328lYMGUW5k6bA50ly6Gnswp6VEq3z1+CSBsbPKjieEO4bL5VgarcDBRxjChOjkVFSizipSYe+4Uw25O4dvIQYs+aocD9JKoI6PV8rt0BjhggyA0FOxHm7NHvZ6Og7nGoM0aDHDFyzZ5gR+i75sBljnga7ozn4S54df2imh+5ZosXse54meCFrpALuBviiopQTyR6nkdplD+as+PQlnMTA+VZGCzLRDMhq51A0EUQaCBktaZEoe5mCOqTxapHSK7IwoOsWNyN9EV9lDeqgy7iVuBFFAddQiOP01GejbvZCSghsFxh/7bXYBX2mxjg0AYTeJ45iRsEEqkJmx9/HWVp8Sjl+J+fGoWGctEPsuBz1Q1Lt6zBR6vm4f1Vcwh08/DJ6sWEPAG4BfhYrHcEO2kF6j5ZTbhbw+V68/C75bPxgdEiGDlZYpufLTZ5n6GcxfqLx2FD+L13Nx89TYUK7JorNGDXUZ1MRS4P98UVs66A32+N8jaSBEDd7ZpYuodUeqWGmKSib7tXjseDHRjpb8WjPiruBLcBQtydsizqNLkEvnb1x4W4ZPZy3SDXjRH0RnsaVVr5/pZq9FBJ7qRe0XG3ktB0FWfZbzvbn0Jk6GVER2ig7iYlXtwvqUdowM4FN8P9kHw9EGm8f6nXr3GaEh2IVG6TIa6Zsh8BLy+dUJcVh8KsmyiWZ0G4KyOg52Yl4thRM0yePAVTp83EgUNHYGfvhDNnbGF9+hxOnz6DU6dO4dTxo7AmlJ9lv3mKfbjl4d2wNNuFo2bbsGf7JmzbvB3r12+FydqNlHVYvmIVgW4eZSFmzl5EcJyN5bq6WG1kiKkzpuHQ3nXwcToD/eU6mDZ3LvaZmWPv3kMca5erFPU6S1dhAUFu9rxFWLFIB6sIeQs5v2ChDhYu1sHiJZwn4M2XzIfLllOWYdnyZVi+cjnBdDo++OB9ygdYsmgRDA0NsNpAn9svhOl6YxQU5aCvrwP3Bc7aCGsd9Xyu4kGgifm9z2fUKVDT1chn34SH7c3o7WhGN6d72Pa9kwfsx7o7NPKgXeKGZT3B/r4Givr4nPulCDmPJ666fZI0h/Piet4hf/h3NmKgtxX9D1rYtitX0t4HrRjgtQ2JJbGH0w+aIcXYBygPpeV7NNjfxvWyfTunKX0tGBloxfBDvn+D7Rgduo/HI114OtLNthNPH3Xi+dgDvBjrwfNH1GFHe/HyyUO8JNy9fE6IFBHLI0Hyp1cjlEeEQrEqjuIncUt9B4w/vCZEvhNZ/uMbwqRsKy6q4wRRAuOLZwN4+ZTyuE+d8/mjbn4v7eq7kNhEKTwvFuz2pio01WniSsVluf5OAfVxQqCEhokHIr97+fYrCyT3RwrK+L5KJvti6va3CyX8LBt15TmoIyBGXPOHN3XU25X5KCtOV4kYy4uzUVVRiHt3SnGvirp+STpusV+ryonGw5YiPOqqwLjEMA7wO64vQE9zKX542oUfx3vxmrD7fKQdzwjizwjez0e78JK/5SXv3wv+rj++fYbR/g501ZTiVXUROt3s0XH8OB6cPI1mc3M0E+I6Tp5Cx2krdJ45gwaC3m0zM9QcMkP14cOotjiG6qOWqDpsjl+11uSi+TY7SIKdSNOtHLTXFqGtppCgUa5i3KyoMJkarMRq3WU4fHAPdu/aig18kXdsWa8yMDZUlyo/brlxYplr4M3UJk/RQJ1AX5qCPQE/bY2MEinsmh3Lm59DSMph5yDglaj2Ky9I5vJ8dnzRyE6JVJY88SsXK11GQoTG7M+HUs4HVF1Omi/JQgXPcacsh4CaRygtVsHDd2/zWu4U8mGXouWe1OW4hcZqub589SJIcHFnU41y3+mVVMg97ED5QQz1iYsTX/QeiVm4j/GRXjx+2IXRvvsY6+9ULlAP7/Pj6G5jhyoKVoOCu3YCXDOBruF2Ker4AlQWZfFak/kb4pGZEIfkmEjEUilLiApRcv3aZZQTOusImBnRIQj0cKLiLOnorXCenZ7UYDu0Yxvbw6owtofDOQIGAc/FFtckW+KFs1Q0qShTsU6JDsV//OlH1FXfIlAQOHbswoEdO7Fn6yZlybPkseJiruP69Uh4e7ojmPCmoI6iBTplpeNymQ8O8FfTAnVSn04BHUVgT9aLBU7B3Du5LFBH+aV7pUxryxhoQM315+VaC51A2/+Prb+Oy3Ld9r5h1169Zpcz1Gl3d3cnJY2EiSLd3S3djYRICKII0ikCEgKC3Tp1qjPXXLX3s+/f+xvnJWvN+3neP8bnOPs68zjG9xolcDcCeL7iSqi4YqrWj2wT5u+pQN1IKwlUpK6dZI0cAbtgOYaLLdwIL7aEEQXsjpnBZL8GthLaRqBOJZv+Pb2Nnf52DhrSCtjp7lXDPnbc6jsF8nZCb98+yk5obd8KzR1boLZ9A7QIfUcM9Ah56pgx5kssnzcbmvwutmxYxQFtPFatXgwnO0scNNbFEgLc3LlTsWnTaiW+bqmSIXMBFi+dB7ODRjhx4giWLJqHr778DNs2rscxPmtveytE+LsjLtQb8cFefDckSYoq+6U8fwG7EUudyAjYCcyNuPEJ8IlFT0RAQkTZxs5CgTsBOBGBNgE4B0KJWO1cLQToTBXQE+udtLJe4M+P0OHOaSkMrrhbCpQQsKTG3IiVTqxy4m4pVjovgSACmjvBR5a5cRB35nM5qa+Jo5p7FLA7qasOW6P9cCHUCcA5cnAXN0zJounL83MxlfS/xkrNO+cjBnDluv+AHaHTTFcBOQE6dxMduBAQ3Q5ow4uKgschLlMsdeKOKYlUBOwE6kwUoBux3oXYHFXi7qS+XbD1EcphBPK78uW1eJmLldFMuUYFTAl8vrzWYN5Xb7aKKybX2/O6bAmwkiRF3FzFSieWOwG2ERmJwVOJlEIwUyx8Tvwd2UeenzxLsQoHuIkVVlXLbiSBio+jNU4nxuJefz+Gr11j/9OHx7eH2Z91YYCg9+rbNxh69A2u33uGp69+xoMnr3H/2RtO/4SHz17j9oOnGL7zCLfuPMHQ8D0MD9/BvTv3CHYv8f0LyYz5CM+ePkJ3Tx8ePX6Jvr4HBLs6JEb5I+bXYBdAsAsl1BEAEkJtkSTJU0KcULJrL8FuAeonrUDm+5MR9P44+H05BSGfT0fk5zMRMXoGYj6diaTPpiF19FRkjZ6OnNEzkffZLJz5SAquzkTh57NQRCn9ah7Oj1uAinELUfk1ZexC1I5dhLLP5iN3jy6qMjOQzT41/XQKens6qOx0YUgKPA9cwUA/lR9C3g/soy+oG6LsE8LcR/MIdXNw6SNC3qfzUPX5fFR/uVCRy18uQuXohYqL5oUv5qL8yzkomrwQZ9mHlgX6ozg6CkXhoTgd5oui9GgCUxoS2F/Hsg9KDvVHfIifojzHRfihludTsEcDhROXo3LKWpwjSBb9lvD2e17Xn9n+aRqKCXYFnxLqPpqJUgJdMa+paNwSlExagnOTVyFu3lroTp+DrVQubaxsccDEBAbsF0QhPsjB29Wd/WhgEMz0DLF42jTEsT9+OjSIntoa1BXko774jGKlyo1mf82+wPuoKWLsTiLVwQIJx4xwxu4wan0tcZXPbjjWA4+T/fEgwQsDQVa47mehwN2zJB88T/RW4uyeEfoeRjjhIeHum2RPvEj2wstUb7zO8FPmnyV5qMAu0x+P0v3RdsoJxV4nketljdIIT7TmxaPnXDYGObb3nTuNpqw4BeweSMwbFafugmS0ZcWgtygDN8/noI+g10Yg7M/ldlli5Q1FTVwI2njfeyuLcCkzGsVR3igJcERjoAuGI3xxJzYIDUHuSHI8gWg3a2Sd8kVWRCDqSs8o9eyKM2NwlcpbDXUJB09rzCS4fbx2Pj4h1H0hVrotyykr8OVbC92XWwTmluIzwt/ojYS6zYu53UJ8um4BPuU2W1yPQTfCGRrBEmdng92ex+BCoO2kUjfcUU6oKkZndbbiitlLsJNSBwPt5bhxrQa3qYyeI3SfyU4inHXh2b0B3JKSHdealT95xcXyORVoScrxiIq2lDS4QyioqzyL9qZyPKXC/oh6iij5An0PevneUyEdoOLaR0W291IRei4SoCnt1C/iwn1hJW7pblZISQhTJFNi61IicVpiEQlxqYTh5MgAFGUnKlKYlaC0xdS5inOTUZabiou8/0UZ8chNjlSATkJkRD8TsBP9TEpJSPZx0ROnTZ+O+QsW44CxGd/ZYzA2OYKDpsdw9MhxHDO3hDnFxsIa9lbWcLCzg6ODI5zsHeHq7AJvD2/4+wbDl+Lt7Yf4hCTY2TpyzFyBOfMXY+68JVBX00AYv0l3D1ds2rweRgZ7cOygDlauXoFFGzZir4EhdnCbRYS0FSvXY/ny9Zi9YBkWL1mGzavWYS0hbtHKtQS4twk5Vq7Dci5fRl1h2eo1WE5Zs3YTx/L1GPv1JHz44WcY/dlXWLxoBTZKMo7Nm7Fi9Up+m0ZobqlXXDYF6JR6mgQxSeAkheeH2A8N3CCgDV0jZFGkdAXbGwOEuQFZ1o1hgtUwdc5hQtkNgpfE+Q32cz+KWAKHCWTKvnIMyg0eb1C2Y3uD2wgAKjB4ndtzfpjHvsPjicixZJ/bAnxsb3K/W9R1bw3z9xXhOQ7xfIfYh964SigkfHL+9s3OtxbCTtwRy9tdgh5FXEzv3CIQUu5KK388DHMbAS2ez/Ag9x8kvPK37vP9lcyuj/i+3ic0PrxLHfr+AKGRoMlrvkuoFMC8d6sbD+SPjDu9bMVlldsRJp/e78dTQtBzQtDzpzc4PhGSvrmpyKtvbnG8u4s3r+4TEh+oLI0Ch98/eSviuvqQ6+/h1UsBxNt4Sii8f7tHSTDUcPkcJB/HOb7XeWmxildKPPuMiEAPeLrYITk+EpUVRQhm/xLo60wd1gUR1HVT404hj9+A5Bjpa5UajmJ5q8ZwTxW/3yr0t1dgsKOK32iXUuz+yb0+fPOIEPfspuJu+82TW/jmMSGV7Uu2Ep/5/PEt1JIVzvA7fVCYiU6bExgg2A2dtELf0WMYYL/fT2ln399DwGs9dhTNRw6j7fARNB06goZDRylHcInjwSj556i9jkAmNeRK0tFwIQ/dBLNrlBtddWgnAPmwg9y1fT3Wr12OdWtXYNPGNdgl1ju1XUqCjoYqglRTJa6QMuvYQUuFetU/TpcVwKtnB6OCO4G8XHZM+dynANfaCJDtl5RaIFcay9DKbVsbVG0j4U6g7BrhUgBMUsv2dtQqJtyeq2x7W/hBXMEdvkTy0ihFPG/2KO4Mz/jSyM16zpv1lC/HE74cd2604wFf3qd3+KIPtKKj+QJu9V8hjDViqLsVN/khivXsekcDuikd7FjbSOXNdRfZUYn7ZzEulYmfb5riq34mIxmnk+OQHhdJiUJyVBhiwwIQQ4kLC6QC5I9Tvh5UzD2RdCoIEQSRcCoASeFBiPTzRDihJJnTMVwv7iLNF4pwITcdKeGBSKKSkEaQCvd0g4vlCTifPIHDurqwMDWFhRkVbOsT8KFCKUkxkkL9kBDoBcl82E+F5m8/fYe42Ajs3LoFZobGlAMEvP1KQW4TQwPEREUiKzMdIW/j5E5RYgTi3gLdCMwJyMm0uGDKtAJ7b0Wx9BHuwsSl8i3QhQT5IDjAm8D4f2e1HAG8kbi5Xy9TuVyqoG0E6HzcHd9C3n9cNP9tzeN2IiNWO5Urprhg/ieBSgj3DXC1gyfhw45KvzUVbTuCnZmOFsFuLcFuA3ZSxNVyp8TcyTSBbjuBbhs7862rZJv10Ni5E+o7tkOT8Ka9ewe0dmxTRHuXJFPZgX1bt7Pdg4N8LmY62lg1bw5WL5qPfTu3YtumNZg+YwJmzp6KFcsXYcmSuZg9ZwqWLJuHLdvWYsHCWRzwJmLhojlcNp/ANx1ffPkJPv/yY8yZPUOpsScQL5kuY4L4DgW48v1xUWL7xNVSRKx2I26XI8t+bbEbScQhrViAxEonUCFgpyynuBMiXCVGTMBC3AcJbw6EHpkXa50kSxkRWeZCEBpxx3Tl9gJ2YqHzJciJJU6scAI+ijsmjyvxZxJvJ3F1lgf2KwU4BfrEBdPpkCEs9DRhY6TDaUmKonK9lNg6yUAp5QskA6bickk4cyaseRLsxFonYOcs7phigeM+SrZMccEUcBN3S1OCnZGWAncy7WqqDbeDuopLpljoJOYugNchGTJVMXamCtgJzIXamisWOymdIPAXwPsgrphB7GQVS93ba/ThvZSkMD7W5vAmIEvSGXHHtOO1WfN8bXje9jwvFbAJuEkZBJX1TilYLvdb7iuhT2XVE5GC5icUYFcsdC7WBLv/ZMSU0ijS+vLbl3jeR4M38KCfA+SABNLfItR1ob25Cd+9eYPvfvobXn73E76lvHj1A5598xrff/8z3nz/A15/9wbf//gjfvzxJ/z0488cCLn961f48dULVR27Z4/w4tkTdHeLMnEH9bVXUF5SirhTPgrYhSsxdgeREGStWOoE6hKDbZAQ4oCcYEeU7FFDFcGuadpq2L07Guvf+QsOU/mJ5QAUZ0qA1jFEwL79CNi+Dx5rN8OVCpfzsrVwWrwKTvOWwXHmQjhMmgmHcdNg/9U0OHw1FQ5fTIHD55PgMHoC3D6fCIf3x8JuwSqcTYxHVnYq4lNiOFY0sQ8XxbhNUUwGCXZDVIRfUvm9eNIGWV/Mx5lP5qLoi3ko+XweytiWs634ahEujVmMy18vw2WCVTWna79eghrC5OWJi3Bx2Tqc2bgV2eu3IW/DNuRs3YpCLXUU6+vgrPEBFJia4OyhQ8gzM0PuQVOcOXoQpQYGODtrGSomLcOlSSsJq/Nw9k/TUfjHaTj7l6ko/vM0lLw3E0UfzkAppfiT2UiZuBg+MxbDZfZS2M5dDr2FSzFr0nhMmzULFkcsYGthiQNGejh4wBAae3ZDb78mNPfsxNoF8zFjygT4s++9PdiL7uY61J8rUOqg5saHINzZEid11OForI8Ye0uk8vtKMNuPItuDaCWcD0W74nGSL26dckaf/0mlFt3dU464R4BTJNIFj2PcCXZuuH/KQXHJfJrghidxriq4S/Mh3PnjFYHuOQHvQZwLnhLs+gmLlT4nUUD4yXM/gcuxvkps3WDZaVzJSURtcji6CtLwTVsVvm2vxo3SbNwgIAyVZKFLAO90PAZyEzGQn4jr+fGoTwjG5bgwXCZQ5Pg5ElCPoC7IHg9i3fEtofP7SDd8F+mB10lBuJcUiPpwd5TFBKGU0NJ0sQhXqVdcOpumJC2TP4SdA5wxe/cafLBuPj5+Gz/35aZlCsyN2Ua4ewt1X25VuWZ+xvWfs/1y0xJuuxifcPkGx8PQj3KBppQ7CLTBXq/j8CYgd3dcxPBVsc7xdy9nEawy0N9K3ajrApW+C7jZI7XCrii1GM+dzVDg7duHEjNLZbivTQG7O9RPvnt+k8tv4NkdKsVUzqW4cw11qO4rFXguCrK4b/I9f0oF+nplKaLMDyH24AEkHjFDrKkR4vk+hhE6UjmWRng5woZ9nq+HnWKtSxermwBdeizhThKoRCIxnEprdLCi6KZEEaqkH/Kwhz/3iQrxQIHU1eU5n6USfCY9BhUEdAXszmWh8pzKva2WOmBuZiL27N6OyVOmYsnSldizVwPq6rrQ1NSHBlt1fv+7KDv37sfefdrYw+lNO/Zg08592LxDneOkOrZSdu3Rwl61/VyvAQdHV4LgSSwilM2bvwi7uW1lRQV++ev3ePToLixOHIWzA/tkb0cs204YM9SBBfWwk66uWLN1GxavWIMlK1ZhzfKVOMLzCT5mgcPauli+nsBHcJMsiysJdiuoByynHrB05Roso6xcvYHXsApjxk7Cp6PHsJ2MZcupK2yXFPm7sWrNGljbWLG/FDjqxSCBbpD9zgDh5gaf2RCf6RChbEhKU9zqI8j0EY4GcI/66f0HA4SXQULMIB4ROB5Qd71/rx/37vQTmvoIVn1sr+PWnQGCFfchHN0Vw8JtyczJbbjdbS67yffgJgFpiJA2RNAafitDBLOhwXbqzW0Y7m9X6n3e5jYCUgJU9yj3JQGLZFcllImV7h7be2zFgndXzoHrb3P6Nre5w/aWgBjfvdt8Z4e57KYIt7/F37vF6VsCoJLYSCyDcr18d+9R7oixhPuLyO/fVOBP+uh2QihhktMiNwevcN823KO+fpd6+92hKzyvdu7XzmNQ56eI2+nwYLMiN7ntreF2trKcxxB3VcowwXSIkCqwKgB7l+d2j0B3TzKY8r4LKD57PITHvO9yL4bJAN1X68gf5cjl++1FPfJsXiYqLxYiNtofkQJ81LdPUeeNDPVFFt9/YZPvFbfWO/jpzR388OoWx88b/G6H8dNLzr8gdH7zVsRdVVxiHw9TbuH5IzLKo1t48mgYj+7fwDeUCn43sYcP4IqzAwap998+aYkBc3NcP2aOIUsrDFpZoouQ13nUHC0ccwTqmg8fJtAdRv3ho2g5ehylezUxqrIsG6VnklB+NpXQkqDU0MiI8seZxHDUl+UoCVSC+KHsJtitliLLi+dh4YLZVFYXKPFA1hZH0Vp3CV2t1b/K0tSqyMNbXXjEm/mAD/EhH7z4197jzX5+X3zJxUpWTyDrUqrbX+9kR8b14nrw5vkdQtkAH2qHUjxTUvr2dzUQyOTfjzZC4AXFVNpN6OthByhQJv64Yq2TwOIWydZZXYb6qhJUXTij/IN0idci2ZsaLxcTKKtQWykumqW40lDBTl7lzll1voBtnlJTpqTwNAoIcXnZychIjkF6QiSSokOQcCpASTWenRRDuEtCaswp5KcnoTArFVkJ0UgjVGXGcuBJiEF+cgIu5Oeg7lwRynPScYbHOZ+ThjKCYX5iNEq5T3FaIrKixW89Cnlcn5Mo+xEYBbR8vQkq7nA5aUEl8ShOmhHsqES4WFvgJDtvTwcbAp4tQgkAiREBePH0Hm4O93Pw1+Xz2opDB0yguXcf7Li/JOcwIID4eXsjPy+HQPY2No6AJlAnEBf1a3h7a6UTy1wc14mMAN2IO6bE1I1Y60ICfRTACyS0hrwtY6CyuAnAqcBOYG3EWifzQb4CegJw/7HWjQCer4dMq+LrRix6AQJxnBY3TCWBCvcNfAt0I3F2QWLtc7GDh51Y7A7A8iDBzvwgDuvpYPvaNQS6ddi5dh22rVlLkCPEsd2+hsvWbcKu9Ruxd9NmqG/bCu09u7BfhEC8nzC3f8dOQt0+Tu+ELu/pQf0j0NmjA5P9WjhsoEcgXIn1SxdDa8927N2xiVA3GRNnTsLs+TMxd9EszFsyBxu2rcNutS2YNXcKJk8dj3kLZmLVaioHG1Zj/Pgv8eWYz7CYcKhFZc3mkCkifVwQ5eeKyAA3RFEkE6cA3Yg75oilTualHQE6xdrzdl7itUYSdQjYCVjItKsFQYKQ8m9Qs5CslyaKtU7cLgXmZJ2Iap3pv6160grYSUydM4HMmVDnwlYsWSIjVjqx0LkL2BGuLQ21FCudWOwczPSV2DprQ21OGyo161zYmYlFzu2wIfx5vkFUPj2PEX4IdI4Ut4OEOJ6bwJydyUgsniG8eT6eAoVmenA301VAzo3rXAmSnlwmoCdgJxY7ATmx0EkSFXHN9DE3QqDlIQXoxFo30krh8gAul3USY+fHaxoBO4kNFDfTkcQwfuJuanP832Bny/O0lFIMPGcbwqtAnvVBPaXGncCcEr8oIM37KYAnz0agW8pPqJLdiBVWIN1SAbtAN3nGKrgTsBNLrViks+JFWb2E9GiJ6U1Cw6WLyM/OVGJopazJTy9e4McX3+Ifv/wdv/zt72z/hv/5+9/wr3/8lfIz/vH3n/DLzz9QvscvP77BX79/hZ9ePcf3Lx7j1fPHeP3iqZIl8/mTJ1Q6HqLnahuSovwQFWhLsCMAuxLsCHPxISLWiA+WkgeOyAl1Qqm6JgFpIZqnrYH9FxOxbfpElGbE4n9fP8L/8+oBfn52E99zMP2Gysg9KkE3OhupALMvb6xEZ3U5WsrPojo/G+fTknE2JhKnQ0KQ7uuHRDc3RNhaw4Tf8cYvvoIJYSszJUGJbUmkUtpScwH3blB5ELcjKjACdqJgPRnqQWVEOI5+ORWHCITHPhoL8/e/hPk7n+Pkn7+C1R+/gs3vPofTn8bB853x8HlnHALe/RpB705A+AeTEPXxeER9PpUyHfGUxLGzkTB+DhInzUHKZMqUeUiZthDpM5cge/YynJm/AsXzVqFs5ipUTl2ByknLcWb0TOS/N4lQN5kyDYV/mYGyv0zH+XemouzdKSgcMx+uE+Zg/ZivMW/qFMyYMZVANwMzZs/ErBkzMH/WbMyZOQvTJ0/FjIlTMHPiNEybMBmTxo3D1LGUr77EnvVrUFmQgwfXO3HlchmKqbCnhnrDid/bUa19/DaPozw+CvF877OO6aDS1RzdYQ64H++Fm2FO6PI0x20C3eN4T9wOs8cgwf1mmJ0Sa/cmIwjfUb5N8cWb9AAVyKX7Kha7ZwnueJHijRecf5HGlqD3IiMQD1J80EdobAyyRYnLYZx1PkxAi8Wd8iw0JYehMTUS14uzcb+2FA/rS9GVl6hA3ZXUcFzPiUNfdiz6TseiKzMSDYmBuBDihtPOFkg4boRoEzVccDqKJ8kB+DbaDVctDFBjqIYaI0102x3FgxBX3OU+rUmhaD2bjuvNVehquIhLhRm4WJCBvNwkGFqbYSwh7Z21Cwh2BLbN4mZJaHvrhikWOwG6z7l8NEFOlkuMnQJ2lE+4zRpbU4KdG8HOVnHHVPM+juCsEPR1VuCmgF3LWVypTFfcMW92luHmtQrl3/y7/S0Eu3YU56XhMiFT3MvePL2Jh0OdeDBwhQBI3egW9Z87VMb7anG3rw63u2sw3HmZ15CEzsZSPLkjKfmpJFMves53vL0oD4GGugjUUEPwrj3w4JjmsnYTzJcvR+jRQzjlbAsH9jn+HEfS+L2kp0ThNBXY3PQ4gl0MsrgsIcwXaTEh1AVTlLi7U4Eca/0kgZkTYsO9UZAZrySikeLvhTItZagoFyVRnWT9LslVPKdSEiKwecNaTJg4WYlr269tgIMHLaCjY4L9WkbYr3kAWmy19xtTLzHDIa7T4Py2XZqEQH0CnT627dXBbg3qMhra2Em4O2ntAEPDA5izYCHmzlsIW2s7AsgwleWH6O/thMkBfVixfz1gpI3Fe7ZhIfvgffaWMLWyxqoNm7Bw6QqsXr4CR3fuQchebaSbmsPdyBQb165X3C+XEexWEeJWr92IVesJhrx/q6gT7Nmrhq1bt2PCpKn44stx+Hr8VOWapP7Zpm07uc8a+FBXGxwg1A1eU8BugM9EIOvmMGFLLHPSSgKWm9fxSACtqwXDly/iXs0lPKivxrPmenzT3oxnXa143n0FL3o68JLX9PJ6F7690YOXw9fxLSHu9b0BvCEEfv9wCN89GsL3j28q7asRN0jJmklweM5lzx7ewFO2Yhm7zfO6I55oBC2BRgUMCYvK9B0C5t1BttS5fyX3uc1Dtg9kWkCT/bUihLQH3F72EWi7y3WqlgAnVrm3EKcALNfd5znLfre5TCDyHu+FAKaA5nA/33XKber6AnJ3CKF3CHZ3Blt5viItSnt7sIltM24NNCrtvWFZThlqwc0bTbhxvQGD/EYG++opDbjeXYfea3XouVaP7q5adJMv+iQJzDWuE1dnyRrb04Te7iYlJrK/T+UuO8hzEagtzE2GJ8GuvLQAjWSESxcLUHYuB4Vnsth3pKOE73x5eS4qKs6goYEc0XYJHe1V3L+F4+ct/OOnZwq7DPS04OkDQhufxXfPb+PFQ3FlHVDmnxPknj8YwtOHwxyrH+Il71UTf6P/dDK6nO3QeewQBk8cRy/BrZ9wd4OQd93CAj2cbjExIdQdRscJCzSTDeoF7o4cQ+vh48hauh6jooI8kBDup2RvrOAHW5qRgHP8aGvOpKNDMlyWn0FyZKBSV0vih7ZsXM0PYSU2rFuJ1SsWw/KYGVprL+IpT0oKLQ7yhvVd5U1sr0VXS6Vi8ZPkKlcbK9Am7pl159DZXKG4Q0rNE0mKUl6UhkvnJAtmjmLZk+BHya5Zf6kQzdWlyvIKdhzSlhdKLbl0lEmMXAFpmiDWWn2eHctpFOYk85inUXepRLGylXP7AnbghXkpKGWHXiL7FWWjtqIYtZeKUVGWj8ryQlSVFxPmpKQCpy8U4yLb0uIzOFeYS2UpDdlpScjNTEFWShySo0KRGh2mJFIpO3Nagbr8tAQF8nKS4pGdGMeWHSUVr8KMZFw6m4dC7p8ZE460yGBKCFIjgpFEKEoI9keiQBIhKNjdGUHuAiiEFTdHeNtLZkcLuFidgLeDLXwdHeBuYwUnDs56e3fD3MQQh4yotNpYKvF3vnwJMwibBXmZSi00HQ11GOrqQltdHamJ8fDxcMOeHdvh6+WF8vOliAwPVax14oop8CagpkAdp6WNEZiLjlDgTqBO1gvQCdgplj5Oi8VuBOjEWjfiiqmKq5Oi42KNU4lY51SWNxXMyfRIPJ3K9VJllRtZJxAo1r1fu2KGcHsBupEYO8WCR5iTOnYjiVOCeSyx2EnyFGsq0yfNDBRXzGMGuthBhXDbmtWKbF9DyFu7Fns2bITG1m0Etl1KSQTJnqlDoNPlPZZWe/c+aO3Tho6aIYy1j0Jzjzo09qrD3MwBBprGMNbSUOLstq9bhR3rV0FfczdhejvmLpyJcVRoZy+ci0XLF2HesnnYtGsDNLR3c1BYSLibhvkLZ2E99zt0yARqarsxZ95MLFsyH7pqe+B04jBC3Oz4brgQ7NwRQcATpV4gTmTEQqdyx7RFgJOV4l7p72iFYM6H8B4ECdzZWxDcVFAn1iEHwpJYh6TmmqTqF8ucwJsqcYrxW8udykKnirszV9r/gJ2pAn8OEi8ny0QE8nhcxf2S+45kjhSXSwE2sc5JiQPnQ0YEOT3YHiCsHTSElYEWbI31YEXAkxg7d4KfEi8nFjgBRYKSs6kuHAhprgQmcdO0puJmT3iTIueO4p5pLiUMDsCFg7hY6FyN96ssdoaaCuCJa6abAB/BToBO4utkWlpxwRyBuf9kyDRVSidIbTvFisf75k1A9T5+SCnRIOAqFjtvqyNKXKGAnTuXCSQ78z2z53XayLXxvbNWWiob8g4ePQBbXp/AngDdiPX03xZUB1UpChF5niOul34uVnzOVpCC81KEXgE7Kmin2c80XKhEXEgYUmOl5lQmvFxd4ObkpCzLDghCpl8QuuobCWiPCX5V7C/P4kJpMaory9F5RQbDbtwa5OB76waVAEmt/RBvXj7Fd69esH2GH1+/xA+vvsFf33yLwZ6rSIzy5bv4K7Cj4h8fKlY7ayQS7GKD7JBJ8Cvdp47LYxcR7NbCa+x0qE3+GonOJ9F/IR+3qMTfba3A0+56vORg/eb2Ffz8qAu/PO3BP77pw3+/uYH//fEW/uenu/jvH0fkPv75wwP844f7ePNkUEnmtWXNMqQnRhFia5CWGoP0tGicL83DneE+3KWSK4lU+q9foYIlygIVrM5mnJM/49gH54X5IcvfC7HsY7UWLcaa0WNxcttu2O7RgO323bCkQnd8xWocW7qKshpHFy/H4XmLcGjmPBycOgeHpszFoamzYTZhKky/GofD4yfDbt5iuC5ZBYe5i3Bs7AQc+XA0Tr7zKZK+mI3Kcctw9uPpKPjLJBT+YTKKfz8NBX+YhnN/JNS9MwWln0zFma8Xwnwc+4SJEzB7zlwsnD0fi2fOxxLK4mkzsXDyFMyfMAELvp6IRWMmYNGX4zHvk68w5+NPMeeDDzHnj3/G6vc+QpCBAZrTk9EpCQLE6hLoBWuD/fwGzXAuLR1NOZlIOW6ISkJWB5/V9XAnDIQ6oj/ABvdj3PE0xU+xgA0GWipg9zzZFz/mnsLfzkbhu+wQfJcZhB8yg/HD6WD8lBuCH7KDFDfMh7EueMb2VZY/vs0MwJvsYLzKDsCLrEA8yQpCT4QzKtwO43KAFToIYy2JwbiSHoWhsjwMlJ1Gz9k0tGdGE/wScS0jArcLU9CeFIzBM4loTyUERvvgkr89ihwOooxS63oE96M98TjSA9VHdVGssxcXDuihcL86CjX3opPf5ZO4IAwk8HdOx+NaTSlqJE7/nGS9zkBgmBe2HVBTkqC8u34RPnzrivk5wW4E5gTePl2/UJn/kpAnoPcFl3/FVrb7cOMirLAygkGUhxJfp+ZvBQ2p75gfif4uAbtS9DWfQVtlGrrr83CzQ8DuEu5Q8Xx8i0r2YCfa6i6ig3rS/aEOPBVrhvwhLjFDXZdRmhsJLzsN9iNrEOy6H0Vp7qg6G46zfEYX8qJxtb6I73YLj3MVj8VFr7Ue7cX5aOEzrktLxsWYKBSL6zDHY8mkLX2JDfu8EH83ZEgmzLdgl/NWxB1TdL3UGH4jEluXJeUNklVCRbc4n3oU9a4LBOP85EgUZyeqgK4kW8lbcLFQspvn4XJ5ASL4ja1YvkQBO3Fl1NUzhr7+QWzetJc65D5spmzauAdbN+/D9i1q0NM/BHUdYwKcLvZqGmKvhhGBTg979+tjt6Ye9u0/AGs7F6hraGD2/IWYM38RQc4Yna0t6OlogaeLPXXSVdDV2IWNbDeoq2Gp3n4sVt+jJE2Zs3AhFixdic1r1sGP55LE3zilqQ+DDVuwkt/t0mXiqrkWa9/WQlu+Zj0WS8zd6rUE0kM4ftwcm7dswfQZswh2k7Fg4VLFkreSELh67TrExkYT4q4r7t8DEvdGQL9DcB/oaMLNPnFvFJfJa7hF8HlGuOnNSsTlQ4dRY3YQlceOoJm6Xqu1NZrtrHDV0Radzva4Rn3wGvWha/6e6AryQiehuysqBL3xkUpCquH0eNzJTsHDvAw8pK76uLwIzy6V4lnleTytuoAXdZV401SLl231eH61Ad90NuHbnjZ823cVLymvBrrwitD4irD5hrD5hgD3+u4NvKK8vj+M7+4RRgiRbwgfryWGjoDy4hGF4PhSmZfYumGOHcOQGn9PBVLuEyjvDeEJjyEi808oDwmJD24RCCkK2PHdv8l7NWKluyN/aIilUNw/pabf9SZKgyI3r9fhVl+tUgj/lpRN6G/AXY4dIncoNwcbMdRfjxuEuhu99RjqbcAAwe46x5g+Sq8CdtUEvVr093BdbyOu9zSiR4S8ItLd1aBInyS86axDbAR1WPadly+VoUM8+Mg0V1qq0Fhfgfq6ctSyP7lEqKusyEdT43l0Xa1Gc+NF3BjswOuXDzh+PkR9dRmS4sP4m62K++WbZ7cU12oBu6f3B/CEwPuY8Pf4Lu/741voqjmPvBBPvLhwFh3U4zqoT/SZH0H34YMYoN4/aCmxdpw3P4aOI4fQdvAw2o6Zo5FtrdkhNB0xR72eKRKnLcIoW+4stbFOx4ShnJBSl5uFFgJLe3EeavkRV0jWKl5MdmocHNlZ2lCpOWxKJVeyY+pJ8UgjZCScUszwkvb2XF6S4o8tpvxzBKoyAqLI+bOZuFik+ndHio1L4hIBNIm7U2XBlM4hi9B1FjUXCjgvRcrFd5udBTt/aSVZioiSDZODeJUEM54vQD1B7QrPsY6wJoBXfVGSphTxZtfhattlXGJHc5nbXGCnU0TiLpVslQS6cg5+pewIy0sLUVFeoig8DbU8TjUJ/cI5XCgrQnFBLvKy0gh2qTjN+5OpWOVOITdFYC4ZuakJOM2PTLLUpcVGIY2daTrbVEm5SphLiSQYhQYgigAUR5iLJRCF+3gi1NsDUhstxIPQ4+oEbyc7ePGDdre3hov1SQIdhR+7JOtwtbKgnCTYWcPT3haOFuY4ZKADfbV9sOSALYXKvR1sYHXUFO6O1ko2n9BAf+hra8PJ1hbJ8TEw0tchiC+HjZUVLl4sR2xUhAJ2YrETmBtJmDIiI66ZAnIjVjrZZgTwlFp0Us6AACdWOoE6xQ1TprkshNMj4DYiAmfSivVNpkfWy7SIAJ2ICuZUMXgK0LFjk21D2Y7E1ylw5ydwx/0Jdv+GO0+x2NkqBaCtjhjCwphgwPty4oA+dq5bg90b10Nj+1bs37kDOrt3Qp8AZ7BvD2FZYG4X9PYR7vbupOxWYG//Pl0YGtjw/tnh2CEvaOzTwe5d+3DoIMFO21TJXnqUCoXuvp3Yv3urAna6mruwYvViTJgxGZOnT8GMuTMxa+FsrN+yBrr6ali/aQVmzJmCefNnYOOGNTh+7BAM+DwXL56HpYvmQYfn4E6giqAiH+HrglAq9UFv3S1HrHMSOzdinRO4E5gLcrZBsGTDdLJWxJ+wIPFfCpzZnVAsRSqXv0NwOk5oUiBOBXMCbar4OrHWqRKmSM06ianztT+hwJ/KHVPcNlUum7KPTDvLMbivC0HOg8sUi51Y7gh6AnVuBDSZF2udUrPugK7ifilWO1s+HyvD/bCWYuOEOoE7D7YCdp7iZikgelAfboQ6d84L1DlJyQL+ptS0cyYoupqK6MKZ0Ccw50GQczPWVuYF8iRpygjcSfKU/5Q7OPRvF0wRsdApWTJPmMD/pCkCeC1isZNSCKrkKbwXFHHHlMQpYrUTV0yJVRS3Vpfjh2EvJTZ4bTaHDvwb7mRaLHV2vKaRMghiSRWgk+cy8iylBIUkuRkpMC+WOl+nkwrghXoI0Ksyooor5oWCPA5y13Glth7FuTk4I9a6tBS0NDSguaICpz19kOHihZstV/HNvUc4HZ+M/JR0xJ0Kh5OVJVzZL3g4OMDLyRE+rq78tvyQnZaGwnzpD8+xzUNZ8Vn2tSVoq7nMfrcQseFeiAl2QJj7YQQ6GivJUxLCbJEUbocon5NwttCHk/FeZGzYiMvjF6OFYBf40TTs/f172PH++zAdPxEOBCn3jevguXkjvHdvhp/mTgRRKQ/ldxFpqoWY4wZIdTqKHB777CknXEj0Q012OBrPJqD7Ui7aSjNwQm83dqxagKzYUHSyv85JjUVmWhyyqYDeHJJ/ha8TWts4SEtWuS4O+lcJt4P468sh/FPk2yH8681tPBvugMUBLZww1lEKQz+7048nw9dwmwN8f3MlBlurcb2tFl1X6tDZdAmtl0vQyDGmvpxSVoCaolxcysvG5aIz6G1uoDJ+FddbGpEXG4NDu3dh15iv4TtmFqrHrUTpn6ah6HdTUPTbqSgeRcD77RSU/HEKij+cjHNfzkD+mPk4/vkULP9iHJaPnYYVlJVjKF9MxarRkwif47Hmw6+w/s+fY/PvR2PLbz/B1v8SeR/bfvMXbB31B+ymGL//OTwJpWXubuguzMdZ9uPOJgaIcffALb4LFRwLsk4eQL3bUbR5n0Czhzm6/W3wKN5HBXUJXrgd4YhbYfYENV98lxOOvxXG4m9FMfjrmUj8rSASP+aEUgTugvB9dqASY6fE16X54GWmH15k+OMHQt+PucEEvAC8Jvw9zwjA7UQvNAVZ4bKfJRojPHEp1AOt6THoP5eN9tNxaEk5hWtZUejJJBhlR6OBMHerJANd6Vwe74+2YCf0hDtj8JQD7se64XGEC1osDFCkuxdXnSxwi8fr9bDFRQMtNFBHeRToiTsxAejKikVdEXWT0wm4UJjF7yQaFvbmWLBrDcFtEd7bsBgfEd4kfu5zyYgpljtxwdyyTIE6JdZOyYy5XIG9r7iNLPuAYLfYQo9g5664Yar5W0OT9zSxMA4D1yowfPUceprz0XoplWCXCylW3tdWhiEqmFJvTEJAJK7/anMFrhHu7vKdvdXdgHv9zWiuzMERgzXYvGQUtDe/B7N9X8H16FKkhJriTKIL8hM8UZDqj6t1hbg7cAX3+Z4/lHwAw4TDQb7zve1K7oBewl4P5XJpAdzsj8P2pBnHcx/eA+oshDtxwczlt5NHSBCwS4oKUGKMoqlgxoT5ID7Cn32GH2LCOR3lj6ToAGRSWc2OC1XKHih6muhu8sd7CaGujMpuWT58OA7PnTMbkyZPxbp1Wzi+HYSW1gFs3aqBHdu0sHP7fuzYqslpDU5rwcDwiAJ0+7SMoL6fon0A6loG0NQ1wj4u19E/AksrJ2zbtg1zF87HfPYjSxcvg6mRAUwNdbBkwRysW7sK9uxD93M8X72ecLZjF6YtWYqJU6dj9oKFmLdS4G0Nju5Wh7uaNgzWrccCLp+/Yh2WrVyH1WKtW72Rx1+KSdNm4vMx4/HJ6K8wbfoMjs1LsXnzNmzYuIXXNAMTJ83AjFnzMXPeYmzYshUFZ3Jx62YfJGHTMCFFoL2T/cTlrFQMtzXgzo1uDA4R7KjEPx7oQLu/Ly5q6eEadaje1Bi02NmiZt9+1O3TQO2+vajdu4eyGxV7dqFcm8s45jRzrKnnt1yto4kaXS3U6u5HA/W6RgM9NFEHaeU42GZmiNaDRmg9bIwrHLOuWhxBJ8epLvuT6KZu2E19oZvjyTVXO/RQZ+oJcMf1EF/0hwXgemQQBmLDMBQfheHkOIJjAm7lpONufhYeUE9+XFaIxxfP4QnB8XHNBTxtuIwXrQ14fqURz6424WVXG152t+Ob6114OdCNb2/04dVwP8GxHy9vUW4O4DkB8inv05PhXjzi/Xg0LMl+ruEJoe6huF0K1BG+bvdRCGu3r1N6q3G3pxK3rl3CzWtVXF+jkt46DPfVsX/ntzTQhMHrzRjoY9vbhH7JRspvqbeHYCdwR7nO4/YT6kT6OH1NseY1oIdy7a0M8Btsqi2ljkq9mVzTWFeBTknI0lWHrs4GMkU9utprcVWy8bZUoKutEg3VxThflInqy6W4e3cQr148xKN7g8hOj0OAryNamirw4vktnlcLnhGMJc7wEaHugQjfhwe8H48J+y1kmwTqCM2EuvZjB3HnuDluEOKuGHOZoQGajAxRr6+PVhNjNFLnbzI1RfPBQyjT1EKl4QFcOXYC5dvUkDJpIUYdocJrwU4wkGCRExGKytQkNGSkoTIpjvP8iE/5c+DKIbxEw4dK5em0BKQRbhztzHGcipXlsQPITAxHk1jYLnKwK89D3YUzaK2Q7DOluCpV81vr0FRZiprKErQ2XEJ7SzUVkEsk6UYli011RaGS3VKyKUndFfkHq7lWXCnFsqZaV02KlUQnfbyx4nIp2S1V9emksHgOaghztRVFVETylVb+Nbp88SwhrRR1HJBrKotRQQgUwKu6WISLhDqRCsVKx/WXL/AhXuZDqEVzQzVqqi6Q1s8r0Fd8JkcBu+y0RAJuAq83FjnJCYS7RJxOkn+64pGVFMPlMYS5SHaO4UrxxQQpGRAciGip80awiwlRtaEEliiCUGSAD4I8XalYOcLD3kaxyDkLwNnZENTs4cnWxfL4v8FOQM+LYCfbuXCZ4wlzGGqo4bixEQ4b6OLkQVMFCIO8CD7sMKJ5DnnZGYQvP2wnzMycJRkYDVFSUoy42GicIrCJy+VINkyxzo3E0wnAiWXu12A3AnSKvI3RG4mrG3HDFFdLyYb5nyQpHv8GuBHr2wjASVbLEQucuFWKBFNkmSRGGdlH9he4Cw3g7wQQhtkZBfsTDN9KAAEoUMTLicd0gg/Bx5VAYkUF/viB/YQQY9gSMHT2bIWB2l4cUFOHkZoa9DkAGOzbB909AnJbob17D7T3qGP/Xk2KPnTU9KClaQSzQ94wM/OFvW0kdNT1sXfnHlhZ+8HY8Bj01HbjqBEHd/W9BLvt0NPYDcP9e7B+7VJC3UTMnjsL02dyIJg8EctXL1HAbuW6hZgyazxmz5/OgWI1jlLp19beg4WEv8UL5kJPfQ8CCGriinnKRyyQKquNKPYCdjLtbadKie/vZKnMSwZFAQAFBiRzJUWAzoMAIun0R+BsBNAEyATixPomyyRZij2/ZztJTvLWOifbyPIRq56A3kgiFdlPpgUG7Q4bqgCP+ynbEuwE7sSCJy6aSgwd4c6Rz8DqgLYi4pYpxchP6KoT1lRWPFsjbXgdP0SAI3QqFjpDAhzfadlf3DgJk06EMztTbSVxigCgC8HOhXDoYqILRwKiM4/tRnj0IFA5i0smt/XktBeP5SfWRB5L3Dr9eH5Blir3yzC7Y4qLpsr18iChTxWLp8ThcTsBO1/eD38OkN4EQUkWI0XYRXyl5aApAO3O40ktO7GKSgIVEQG6kSQqYqkTqBPXSwE5SWgjFroRwFPB3kkF4FWWWHHNVJU7kGc84nYr8+K2fT4/FzVlZVSuClFXVY7EuAglu2p95UXUFeSiNC4R7UUX0FpyEQUJKSjLzkEjoa+MCn9FCfvAokKUnSnAxXNlKCksRHN9Ezo7utFQ14izBWdRUlSEXI4Fl4qLcaXuElJjA9iXOcDfmXB6QhPRfhaQMgfJBIFQb4Kd9WEc3LcJoYsXoWLiAjRPXovoD6bB4LfvQnPU72Dz+7GIGLcQSdOWI27KEkRNX4qIGUsROXMZIuauQPi85QidvwIBc5fCc858uM6eC6cZc2A7dQZOTpyGk5Nmw2rGAhhNmQx9QqLepGlw1tbG2dPJyElPZB8cR6DrUNx/JLaut7tZca25LfEid66hLC8SZ4McURHjh6qMCOQEuEJ7GX/nkAFuXa3Cc3GjGWzD055aPO6uxosbTXhzvx3fPb2GH1/04TXbN8978f2LfvxMOPzrt8P4+3d38c+fHwL/5zWAH4D//QGvOYincEw02LwOfhPnoW78apz/wzSc+f1ERYpGjUfxfxHs/jAVJR9MwflPZqLgq3mw+3ACtv3pM2x/byx2fDgOuz8aD7UPJkDzg/HQem8ctP70JXR/+xmMRn0Ck1Gf4gBFf9QH0B31HvR+8x4MR/0Rx0b9BW7vjUHy6i24ZGmNIns7RJw8juLEZDzu6EEe+5RsC0NU2h9CnccxdIc74lFqAJ6lBeBhgjcex3vj2/QAvMoIxLfZwfipKBr/U56Mv5fE4ZeCKLw5HYIX6X54nuqNlxk++DbDmwDojucpHlzuQ4DzwZNkb8Idge60gF0wvuc+r9m+zgnBozRv9Me4oi3MBUWuFrgQ7ImmtCjUJIagOSVMcb28lkJ9ItIHl8PcMFCQiIfn09AT44a+U464He2iZOMU988utyPI19qGMpP96Pd1wMuEQLyKC0AHv+EqPQ308ru+HeSCu4Vp6KLydakwG5VF+SjITsFJF0tM3rwcn2xYhPc3LibAqaxxo7cuwWdbCHMEOwE5gbtfiwDdVzK9eRne20hYOLofehGu2Pe2OLkmQTmnNJnwdglD7aXoasxDW2UquhpOo7Mxn/OlGL7WTOhSZcaWhCiiGLY3VlBppVLafhlDVDALMsM4pkyGle4nCDedCW+1r2Cv9i77ollICTFFBu9DcqQDzhfEKunS7xPmBO5U4SpX0M9jdYvXVCv1Lyrd53ntzjZHYc8+Lj4ykDpLLL+XKOoxscjPSEB+lug2UUghuOUQ+E5LzB11vuzEKKRTwU1NDEM6wTsjIQynE8JxOi4MZflpyp/vSmFypfZwLsGuAOVFebCzPolp06ZjMr/d9Ru2wNDwMNTU9LGNMLdzuzb27NLD7p162LlNG7t36cLU5DjUNPWhSaBT0zKEmg5FQ4/TRti9RxvahiY4ZmGJtYQx+ZN0/sIlmD17MabPmkPAokyfjVVrV8DIQB2rli3mdpuwfvNOQtc2bNq8BYuXrcT85ZQlK7Bo0TKOs8s4Ni/CvKUrsIRAt2L1eixbtVYppzBm/GR88PEXePeDzwh1s5RkLZOmzsLoMROxbM0GLFi6Cl9PmIZx7H9GT5iMnbv3oba6Ejdv9mLoRgfhugv9DZXoou547VwBBtgf37nRgxuEmwd3hvGAz73OxhI1vJ671GdfPryN++yD600Po0FTA/Wa+1BP3aRm926Ua2mh69QpfHP1Kr7lc7zm5oD6XbvQRH2jRUMdrerqaNNUR8v+fbiitVeZbhXR2odG3X24qqOBDu29aNfWRMd+A7Tt1+K63bjC37iipYEmjr9XdbTQpkOo1NfmPIXTjWzrdFUAWafHZdQb24wOoPXAATSaHECdqRHqD5qg8fAhNB07jEaO280Wx9BqbYEGR0u0O9ujy8MD1/x90BsagJ7oUPTHRuB6ahwGspIwnJOKWwWZuMn35z7fmfvU7282ncfD7hbc72nCvf5avtP1eNhfh8fXKyjluN9bScCrxV32zXe7K3G7uwrDnB8i3A2LK+Z1FbSJDBDq+sQdUyx3hDix3g2wlZi4fopY67qucX2HSAPBrQEdnYTE3laUn82Cm6MFdecEtLdeRhe36bzKb6mDwrbzSjXhrprtZfJNFTJTo+HG/qSkhPD7+A5+fPMM92/1oKI8H00NF1FTfR4//PAE/X0thMNaBSQf3R/AQ0LdfYmPvKUCuxtkk5IjJqjhM2vR10Wzti6q1TUJ7oQ4QyNUCMBxvDtHPbWM+utFfT32cxRdfcK/Ls6r6SBmygL4fjYJo5xtLOBmx0H55FF4WJoj+1QwLp9OR1VmCnLC/BHjag9nMypWfHCedhZKTFlNyVmkhvtT6TsELwJeSlSAkhjlcnkuLlEaLhehkxd0jTdFLqK7rUaJZ6urK0NT3UU01JQr0tJQwfly1Er6UYKXQJzAXV1lkTItInFy9bJOEphcKlZi56Stu1Sk/DMkYFdLqKvnMtlGEYE8itSZqLwgMMdpQp4AnQJ2l0q4ToCOxygvJliWoqH2Eloaa9DWUs+H2UAl57JiuRO4O3/uLApyMt9a7ahEEH6zkwh48bHIJuRKvF1GYjQ7vVgF7BIIVHEEo/hQlUQSrCIDfRWYCxGXRDdCiIck/RBrk4tSv0xgzs3aSkmr72ptqdSy83awg6+TLXwc7Sj28LC1ppIvWR+dlHUCegJ8h/kSiOvgIT5oseC5cTsPJwl4dkFUaCChyw8H+TEuXLgQBw8exIUL55HAcxewEzfLaAK9WONiwsUVUwV1IyAnZQxU0+KC+TYuj+tDeT0jyVMUN0zOBxPoBOZGkqSI1e3XVjlpRUbi6aQu3a9j5kamFWucWOcCeVwpSP7WYhfCaVkWFihwJ/MqCfbnvr6SXEWVYMWPirEboUdi7E6a6ijxTbYUQ4EutX0w2idgp65Y6/T37oXuPoqaBgdSU+hrHcEB/ZMw1LWB2QE7qGsYw+SQK8HOHU5OkTDSNsa+XXthZRUEEyMLgt0uHDugDz12xBo7t0FXfZditVu/dgmmzZiEZSuWYN7C+ZgwaTwWLJ6L3fu2YPkqKdJK6JszTQG7EwQiHa1dWLpwDhbPmwMTvf0EOjeCnTPCve0R4mmnuOKNWG1E4ReQ83UQa4+lMi3p8UX5H4E8We5tr4I/AbIREagTGPsPvElcnRGhzkixwgnY2R7SV6YF1n4NbCpXTAE7lYXP7eR/AFFVzPyIsk4sgc7yG4Q6xUpnqg8nATlTXUWcBHgIX8cIwOKCKZAn29gQ7MS653rEGPYCamZSqNwMLlwvxcwt9dQUV0w7PlNHyYJJgHI7qA9XE3G31FfgbkRceTw3AqNipeM6bx7D6yChTqZ5vr6EPHczQ3jzOiXeTix1AnYCdDItgCfWPIE6H56DZOaUIuVux3mtAn9WquQpAQQ0gTqpCahkvOQ9EIgToJOYOpkegbaROEeZFrATiJOC8bJeQF1agTxVJlN5lqrMmP+JsVNZ8qSVIrw5KSnsS/gt+PohKzUFKQnx8HT3RGxEJG50tOBCZhYy/cNQHJeCi4S64owMJJ0KR0xYECEtCpnc/lxePlpq6zgQ3cKVlitob5NSAYPo6rpGZaUGxWfyUXX+HG5ca0Nuajhigx157gdgZbIdkd7HkShgR4U70P04TvK5mvL9Dlu+HBcnLUTzxDVIfWcSzBXgeA9+f5yMqHemI+HdGYh/ZxbiP5yNhI9nI+nTuUj+agGSxy5E6vglSKMkTlyExKlLkDR1KRKmiCxD7KQliKPETl+GhJlr4Dl+ARwXrUJ+XDhycpKQnBTNa6hRwE6C/m+IW9T1NoJdt1LvK8XVCoYffoSD738Cw48/gdF7lHe/gMlnE3Bi7jw4LF8Gzw3r4bF5A9y2bYCn2jb46e3BKWMNxBzRRfRRfSRamiGNY16280nkeNgiP8AF5+MD0VGag+azGbhMBbkkNhwufM80Z06H/9iZuDxpFc79eQYKfj8ZZ38/CcW/GY/C305GsYDdu1NQ9t40FHw+By7vjoXObwlrfx4Lw3fGwfSdr3HwL+Nx9J3xMH9XJRZ/HAer33wF61FfweI3X+DgqA8JeR/gMNuTbF14n30o0V/MQeqqbUjfp408Z0c0FxTgWnk5MpxOoMzhCK4FOeNOkh/uJPviZpwnHiR645v0YPyYG0GAi8Z32aH4MT8cfyuOwS/FcfjpbKwCf8ORzhQn3I51YWuHe3HOhC17QqErnqb64JvMALa+eJJCyEvzU+DuFZc9TiD4cf6bNB88ZXs/LRitIa5oPOWN2qhA1MaFoDM7Bl1p4WiM8MYlPwdUBjtj4Ew8vrmQge5T9ugPs8XDODd8l+6PR1HOhDlLXPehAuluheu+tngZ748fkoJw08MSjQd10Wlpgtu+driTE4fBpgvoqL2Ikqw0ZPI9cSHUL9i3CZ9uJNitX4jPNy7FlxtUcDcCdSPya7CT+bGSOZNgJ66Ys83UoBfuohQq38Hz0fY8jqKLGQrYDRLsOhty0VqZooBdW002elsu4N5AJy4U5qDm/Fk8GLqGeupLXc1UUrubcf1KDa631+EM74+V8Xxk2M9Dhu5MRG2cDp9t7yL44DuI91iD5DBLxIfbIzctBIOd9XhAsLvb34FbfW0Y6mlFH5d1tV1GZ0s1etobCbOJcGC/5Wh9BAkxIchJi+P3HIf8dEJdZiL1G+p76TFIjQuifhON5KggSAHz5NgQpMaHIYVgl5IQgtyUKJzLTkJeYgTK89MVa115sQrspAyVWOxKCk7j6CFTJXHK9BmzsXnLThgbHyHAaWPTxn3YtkUTu7brEPB0FNDbu0cfpqYnODZqQ53woaFtBA1dQ2jtN4S2/kGoq+vByPQQDh45iqVLl2POnOWYO38dps1eiqkzZxPsFmDGjEXQ5JhuqL0Pq5YvVuLfNmzZhb3qGti3Tw1LV6zGvMVLsXztRqzdsgOLV66Hus4BbNujjmVvoW7qrLn49POx+Ms7H+CrMRNw9NhJxMUnIy42HjY29lhNWNyyfTd1gv1YsmQZxhMAP/t8HNQ196OlvUlJjnJXkoK0N6A2Nx09l8tx7XwxOosLcbNP3DBv4Mm9W7jbUIULkqbe1xsPblzDs8cP8Kq/Hz2hYaimHtJKpb12916c19qPrugIfHu9Gz88e4LXvd1odnRCOUHysgYBcJ8mmvYRwtS00KymidZ9WmjidLuaNjq0dNBEKLyiyWkdbYKdDqdFNNG+n5CnpUvQ43ptdXRyWSfXt+/n7xEkrhAYmzUIjtRpmvbuQTMhsJXwd4XAd0UBQ4IHf7+Z27ZoafMY2mjlMZt5nEb+Zj2hsoXA2aShiQYtTdQTKqv1CIgCj7oU6jdKS5CsNtBBJduLHIt7c5LxTXcr4Y3jUX8VnvbV4kVvDV4S7L4RuOupJPhVUSoIf+W41VuB4d5qwlgtbhDw+rmfAnEUATuBOcVSd41Qx/lBwtxAdxOXS2xdI7p7+I1wnWKt4/fS01GvxN5lpkTCk2NFaVEW4a3m/wK7a5zuaq9BZ3sVWhvLUV99DnWXzynjz2U+72+ePcBP3z3DNe6XnnyK/FCEswTFwcGrqK4qQum5bI5JVxSoeyBxjsN9uDXUg8cSm5mfhUtmB9B39BBajA3RaGyCzqPH0ECgruTzqTEyQjWlykAf1QTtcu39OLtjB2UXsnfuQRafr8/KNbCZuwCjAlyk8LU9gt0dqDw4wM9BYnTskBUZjEp+wE1ns1Gbl4m8mFCEU7mQf94DrI/D/aiZktHO3+oYkgI8UU4Kr5J6OecIWqTvxsoSNFSdQ+1lgbFzaCbYNUoh81q5GecVsKu7TEjjTRkBuxE4E3iTfWVeaXksgTkVtBUp1juZVtYJ+F0mmIlljttJ7JxIHY8ncXYCdSqwoxDqKi+wJdjVXjqHGrYK1FVfRHPDZSoF9QrYdVxtwRWBO4KewF3F+RJ2Vnk4m5uN/Ox05GWkslNMRhbhKCshSoG6lJhwJEefUqAuhsAUQwiKJQxFEeqCPQkr3p445eeDIA83+Do7IcDNBf5S/JLQ5uFAqLO1hNPJ43A4cQxuNpYEOgd42dsQ4hwojgrICdgJ1KnW2Spg58djRBO2nDltzI9LwM6YH5K7ow0crY4TGh3gScgLD/SDneVJREWcQm3dZSQmxCBC4DPq1L9dMaPCCaFSdJznHxYspQz8ES7FxqXlbyj16sR6R1gMDuS1iLsloS6YrbheqqBOlc1S3CjFaidANmJ1CyagCdhJTJ3fW6vdiEvmv7d5KwJ0ESF+CA+S2ncjQCd18aTguWpaZcF7K9xnBBD9CUACdg7HTWBJAFAyFFLRNt6/D6bsaEw0tQh4atAVV0xCnfYeDehqHMRhEw8cMHTDCfMgGBt44aCpB3armXFQsScQO8PONlgFdjt4HGNnGGgfVsDO3MRQATu17Zuho7aTsgObN6wgSM/BcgG7efMwcdIEzJw1BVu3ruXgsJqD0xRlfsP6VbAgOOznfssXzsOKRfNx3NQQUYTVSB8nhPs4IMLPGTEB7koilZHYqzBPBwXiBOhGoE7W/XqZiADDiKVOBXamb8HtgBJ7J4Am0yICaAJ4Anc2Znqw431T4ukUyFPBnICcbOtGJUGONQKAKugjxB0xVOrbufBYAnbuSnkDLieA2fGYYp1TgZwejmjsUsXbSQwaYczeWAVzMi2xee4So3fIEE5cZndAF9aG++FAUFOyYvJYztzO6YA2nAiEYrUTl0w3Ap0CeiYCejpwPagDT16HgJ23HJOA6EtQlbp4so8Pz1Ni76T0gYCdwJzE3P0a7BSrHa/PnffCndu78b2Smn2SGdOPMOZ+8qgSY+fBvlBATqxy4nL5/46lE0udtAJ2Ip4EQgE7aWV+BABHwE+epTxrAXqRMC8nhHqKW64tMuIj0NrQgNTEVPh7+8PL3QvlZRcQ6B8OTzcvdLEf621oRHlaNuK8fZEcEoyE4CAlGZMv+5NAD75LXoTA0BBkEPBa6upQefESoiJjcPp0Lhq5b9m5EpwrLEBjTRXaxGIX44/EcGf4OxrjuMEGnPI8qpQ7SDkl8cEW0Ny5HrtWzEP48pWoIpC1TliNJAGT372HIx98CfvRU+E+ZhYCxi2A9+iZ8BkzA/7jZ8J/3Cz4jZkGf673+3gyfD6aCL8Pv0bAh+MQzDb0g/GI+GAyYj+egYRPZiOZIJg0bgk8358Ez7GzUcBrKshPQmpqjNLHy6ApYCe1mW4PSZ0owt1gBzqyMuH1xQxEjp6F0M+mI/RDygezEPTOTLj86Wt48Dd8Rs+AJ9e5j54G58+n8pwnwYbKnuXnX+HEJ1/i6Mdf4PCHo2H2/mcwff9TmH78OQ6P+RqW02fjxLRZMJ86Eyc4fWjCNBz6bBziJsxHxZSVShbMot9MQfF/TcW5/5qMot9NxrnfT0HJX6ag9C9TcZbX5fvnr3H8vz6H1e++hu0fx8PhTxPgSHH+y0S4/GUCXP48Hu6/HwdPQp2I46jRODHqXYLz+7Ac9TGcRn0GbwJeIAEv/rPZyF+7G8WaVAY8PVAaGozy+GjkuZ5Ek48N+gh21/nsOgJOEvJsCWSh+J5Q9zI9CC8zCGNZIfhbUSxe54TjYbKfUuOuxdsCzd4nUOdxhErpMdS5maLd7xiGoh1wWwAv3hXPMgLxXMAr2RuPk7wIi4S5dF88TpRSCAS8OHc8Ipx9Q0i8E++L3lhfdCaFojkhFD2nY1EX4YVqntvlQEfUhLlgMDca/SkB6AmxwY0wezxP8sZrQqNk6HwS540fCIPfpoTjdrATHoQ64xHbl5FeGHQ+gV4bUzzwt0VvQgB6awlP9RVI4BiWFB0KR/ats3euwSfr5+PDDQuV5Chj1i/BGAG8twCnKk7+f4PdF9IS6iTmTvabYbwHOqFO2Ot7Eju8TkDf8wTKq3Jwo/MCBtpKCHY5aKtKI9jlEuxy0U+F8M71qyg8nYrqskLF0lZfcRa9bVQ+rzbhakOFAnbleVEItt2Ai36zkLzjPUQsm4SgTe+jwOsj5J6ajfhgI8SGUU9LDFK2F1iUZCwCdYNdzYolQsBOLHbdV+pwOjUKtuy3XOzMCWrhivuyuGAWEOzOZEsMXRrBLhbJMQHUb6SeXSh1mmCkSb07PpuUmEDqNwHITY5EUXocziRF4sLZTMUFUwqUC9xVFJ9GVVkB9aQM6BEEJk6chNlzF2K7jJem5tDVPQQNDWPs1zSFjvZBaO8X90xTHDhgjkNHLFWulzqEOV1jaOkYQXO/PvYbmEBL2xBHDp+A8QEzHm8+gW4Rxk+fg5mzp2PNkllYvmgOps+eAlMzHQR6O0OXY/yadVsUiFspidJ27MTaDVsJdsuwcdsu7OB4L9a845Z2yvTSVeswbyGB/eup+Ijf8yeffgFHJzekse88dvSEEst37OhRHD9+AseOmUNPTw/bt23DZILdl5+OhaGJKa70XFGyRd7tu4KmknyUJMcqNYmLkmJRmZ6KgfY23L9zE88IdsPnilBiYITWuBg8Fti7fw/PH9/HQ/azjUePo5aweZGA2xkVjSf93Xj4WGq4Pcb9WuqnAaHojojE9ehIDAaHoNPVA81OTrjq6Ysrrp644uyMjhOWaDxgisbj/F6PWKBV3wSNekZoMjFBq6EuAU4bLZp6qCWkVWtroI76UCMBsIZgXM/fbhJoI9w1ES7rCAwNXN5G6Gvl9s28t60EOAG8Nm1CnsAeAUMsgm3UP1v2ayiweJXbyT4y37ZfHa38HdmuhZDZShBso7QQXFsJxfWE72rqUE/K8/GmvwbPBovxaqgAP/QX4s31Qnx7oxCvbpTi24EyQm4JQa8Iz2+U4e7QZQz01ylQN9Bdg36KxNSJ9BPYrl+rUxKm9HfVqUCP0z0EuO4utpzuFvdKTgvY9fAbkvIHV9qqEBLsRp3STTEGidulQJ0iHYS8qzXo4HfV1nSB42IJmsg0HW3VKD+fj6tX6vHdyyd48eQ2SvLTlEyyyQlhiI8NQ+HZDOTlJKKi/CzHpusK1N272Y87Q324O0iw67uKnrgotB06hJc+Prhhx/6Oz/WOqytqDQwJdYYYIDcMubkq7TUbay43QMH2HTi9eSviNm5Be0Ic/uebx/g7z2FUVIAvYqm0S3r+aEosO7748CAu80Mqlfbz3LiNUHOBL2FRSCDOeHoiy9YWZxwozna4wG168zLwRBKo1FXgVnU5rlyUOARxoSxCTVUxGglqLZcvoKWaN6NWJSNWOwkwrCWgibtkPSGvntPNdVxHUJP9Gtk2ENzqBOBkO7Y1pGBlntuLi6VQcY3AIY+hQOJbWJQ4OxEF7Nh5VhIKR6Sa51hNJaCuShK6VBLsSODihklpJdRdaWtES3MdGmorCYNlOF9SiGLeB7Hc5aQns1OU+Lokxf0y863FLjk6AnHi1sj7FEmQCvMh7Li7KgDnRyATmPN1JqQ5Eqa5XCBPpj0drRWrqauNBVxtLeDjaEtwkzp2UhCbyrjlccXt0uE4FUTCnQCdvflRxbrXVFmBv33/iuDmi8NGejhmbEQxxHEzIxgRZKQ0gu2xwwpAevFFERfNCxdKkZGSqCROUVwvCXUikWFBiD4liVQCCXlBSqvUqpOEKOJGyvlTbJUi5EEEVn9vhAT4KFA3AmeBvqpYuSAfXh+hTYmLEzB7K+JiqSQ9EQATd0yx5nH611Y9mZdEKbK97C/T4QS5U4Q6aQXuTgVLkhbOvwW/cJ6DxN+F+fM8qAB7EGrsCRqWpiNgZwIjjT0KzGnv2AHNbVsVMWQHZiyDyL6DOHYkEMYmPjh+MhwH2FpYhmCf5mEYGzuwc3eE+VEPGGgYYe/23Th80A6mhgehs2cHjh0whJGmumKx0yHoCdjt2LIOCxfNxVxxxZw+nYPceAXkduzcgF17N2EWwW76zElYtWopNAk4G9Ytx6IFs7Fx1TI4WxxVipFH+ToT6hwR6e+KuEAPxFJEwf93Yo23ljqBN3G9FCud4oJJqPXhMrGiiQjUicXN0/qIAmQCX6oYOclwqRJxq1S1UrvORIE7OwKgyppnqKyTY/0nwcqIS6bKoifHE+CzI3TZEuIcCGTOhMQRC5xAnYiAm2TBFKA7tn+vMu9AGFOBnc5boCMMiuummT5sDLW4Xk+BO1tCnD2fp5u5EZwPcpkkTJF1BDtxwxTIE2udQJ0AnrhiupiJK6YBPLm/uGOKi6a4Y0qCFr/jBxHIexNoqaplN5IZU1wwZZmAnkCdvyRNMTfldcj1GCuZPj2UODtzBDlYwUuATmIK31rkfl23TiBPYE9E1kurgj2x3Al8WypANwJ/YrEbEbHajUB8CCWIzz6Az97XxQoJEUHo7enE1fZ2ZKRnwcnJBTWX6xAXnQQHOyfF46C54hLOJqQgJSgYEV78ptydEMJW/miSP52SToUhjsAXFxaKvMx0pKckIz0tA92d3Xj88CHaWprYL1/Cjes9HMTKuZ07kiNcFKCzPbhDibWTEgfJ4S6ID3GG3XEjmOvuRsqWrbg8aSmuTF6NsPe+xv6PP8OJNWuQ5+iMQvZ7eTZ2SD18BDFGBojS10GohhoCtm9D4KatCKRC5kNFS/559Fm2Gl6LlsNzLiFu6kK4jp8D14mz4TJpLqzGT8fRD8bClTB25qglSnNSkEllqqggCw/uDSpZ2aQYr5Jam3AncrOqAmFTliLlg5lIo6S8M4PTc5D+0TwkfjoHyZ/PpyxAyuiFSBu9CKmfL1Yk/qv5iPlqHqIpEV/OQfgXsxH6OeHwi1kIHzcHoV/PQciEOQiaOAeBIy2BM+jTGcgbvxiV45cqbpfFowTspilumOd+R6D7Laf/MBmlf56MEp5PxJ8nwv13Y+FNsPP5w3j4/mk8/Al1Ae9Mgh+hzv/3YxH4mzEIVWQsvEZ9AttRf4Y1Qc5+1Edw47wfJZiQl0A4Pb9FDc2mx3De0AiJxiYoDvVHibc1mn0s0RvsiF6C3XCMOx4m+RPGQglifngY74UXGSF4nReBhyl+BLeTKLc1QrrpLuSa70eRnTFKHIxR7myCcgdD1LofRGfwSQxEOWI41gV3Ej3xINkLDwTqMgPxIjMALwh6r7IC8J1Y78TNM9UPL7j+Kbe9m0rAy4vH9ZxY9GZHo4lQ1hjmhssB9rgS643OeB/UESiveh3HjRBbPI0XN0w3fJvqg+EQe9SdNMKArz1uEwRv+tqi39Uc3xPknoe744bzYTwJskMLwau+OAV5yVHKN1DGd8Q33AfTtyzHh+vm4t2NC/DRBlW2yzGKqyWhbtsKRf7fYPe51LejfMltPli/AFP1d0AnxBHq/lbYyXM09jmJqtoC3Ogg2LUW4aoUJ6/OxDVxybych6GOWiUO7kb3Fdzp66S0KyEsAnUyLxm+7w5cRdVZjs/O21CfuBh5h99D0LrfI9HwPXTlLURZ8lJE+eki1M+KwOWH3iu1VA47cev6FYJdCwY6GtHdTgW0pRLtjZXoaK5WrG824m3gdFJxwcwldIgL5pmMRBRkJSmgmUVoS40KwNnMOBSfTsK5vFScP5NGgEtXSUEGLhVmoSQjXsmKWSEJU0pOo7wkCxWlAnWSA+Gskmhuz+5d+HrCZKUQ+K5dYjXTg4b6AezfT6gj4OnpH4G+odS1s4CJmQV09M0opoSkwzA5eIxgZwD1/bqQ+nfGxodgZWHHffUxefo0TJs5AWo7F8LDYh3ivDYjMWAfDhrMh4npJlidMMZu9iU7d6tj2241aBHCtKkYL1+1AfN4Lur79bBzrwY2b9sNSxsHbN+lhkXsZ2bMXIQJE2YS6r7C6jWbEB4eDU1NXcybtxDLli7nOD4fa9eux2Yq0atWrcbWLdswduxEfPblONhQh7ve34m71zvQcYm6Iu/lWfZHDdSHy/MyUZIYj776ejy8NYxnt26gOzUNxfpG6DqdjUdiwbt3F3cJdi/vDKErIR5nCZIdMXF4MdCPB1x+h/L8yUP0lF/ELfbprwUGr7Xiu9ZG3CsqwOPKC4Sf63g92Id/9PI9yM1CR2QEXrc04Pk56t7mluhwdcOLomL0e7oQzghw+gboCfDDzbQk9Pj6o+rQMX7r3ugLDcQ1S0KDpo4Cme0OjkrsVqO2Pqq0tFHJvqTB7BAajYwIhpqok2MR2GoIapcJc9Xqamig1KipoVKNwMa2fu9eNO1TVyyL9YTERoJcA2GygYDYyrZGk9tbGuGHmgj82OKIX9oP4F9dhvjf6xb414Atfrlujb/12OAfPfb4Z6ct/rvHE3+7HovHXTm41VOpgN2gwJ0CeA1KghQF7DrrlGz7Mi0JVDquXKZUo6NdpEb586OnuQrXJCyMcCalzySDvqdk3o0JIqecR+e/wY7fE/eTnB0SW9fWSM5pKEd7M6ebL6GKnCF1A3949QRP7w4qtfHO81spK84ho5QpfHGb370Uib8vWVEJdXeHr+P2jV7cHujGs952tLq7EKq1cc3kEJoMDqDZxBTNxqY4v3cfKgjJ1YYGqNTXw2W2F3nPBeqyN2+hbEP2Pg20JCcoJRt6etoxSmAjyMNVAQ8leYetJYHhKKyPmsHqoCnM9fRxnA/AmXR4xj8AN4vL8LD4HAZSEjCUnoSf66rw31ca8K/OZvxPTyv+0d2CN1cbcL/hIoZqytBJ8GoSyxqhrqHm4r+hbqStrSpVpI7wJmbNegE57ldfw1ax8J1Xlo3AmojAnIiAnFj8xGonhQYFAGVaLHcCgWIFVMCvsog3XmWxU6x2b8Gu5pJsw9+oqUCjAnfVaH1rsevsaEH7lSY0NdYQGitwsUz+vT6DojM5qmQqhLv8jBS2CTidGqdkzMwgBKfERCIxMhyxYtnyI3R4eSiK1AjcCdh5Odj9G/QUl0tCl7utFbyd7DlvB8mCKXF1dgQy68MmsDxozNZMEXG9lLp2J0yNEejphmcP7uKbJw/g4mQLXS01HCHUWXI/cec7YqhL8Niu7G979DBcLa1w8sgh5OdlI4NQGkYYlAyWkYT5KEJbJD/qaMJdhFjmKKcE6t5u8+v5sACKtIE+imVuxNomgCUQJvAWTsgSEdgK5/JTFBV4eeKUWNsEBAlyIrK9EmMnYCdWPJlmO2KFk1aOESEgJ8cRyHsLdv8GPFmmwB+P7euqZM5zoLJuJUAhVigq5JpiUdu5A0fZ2evs2om9mzcQyLRgdewktLXM4OgYgaPHA2F6xAf6Rq44Zu4FLa3DOGTsBBN9Wxw0sYOBmi40d+6Coa4x9PhdSMIVc8K0ETsnnX27FbDTVd+JXds3KjXqFiycx0FhLmbNmoE586Zj46aV2LJjLWbOm4ZJ0ydizvxZmDV7CiZNHos5c2Zgx+Z1VOitCXKeiPF3QYSvA6ICXBXrnSj4AnYjrnkjICdgJ4A3AnoCdl4EB4E7yWg54oYpiVC8bVVWOgGzEWubWNpcLaS8gQrwZJ3AmljrBOjsxaVSsfqJdU+1j6z7NfDJspFjWhO+pMSBJE5xlHIGxroK1B3XU8NJfQ0F5OzE2sZtxHpnQ8hzFhCkSD07b4KRyvVSQ4m7cxULIcFc4E4A0ImgLjF2klRFrHYOhD9xvRQLnL2BpgJ5AngCdj48TwE6Lx7Pg9soYMf3wY9w5k84E3gLlYLkvD+q7JiSQEVV106x3BHE/Aln3txe6uy5HTWF90lCmYVkxjymZMX0kjIIby11AnUCb2KdG7HeSSuxdyM162TaXZ6H7GtroWw7IiOWOxFV2QqpU0iQd7eDv7QCed7OiA71RU93GwebVvaVNUhJTGD/VY8zuXkICQxER1sjOurq0Mi+ujw9HdG+HvBjHxHg5qzE/aZFRShtHAGvNC8HF4vP8lsKQklRCb55/hz913vR2dnGvo/KxOB1xWMijgCXdIr7B/CdsyGQEeziAm2RFOqMFCrjcWGuSA52RomuHirGzkf75JXwHT0eO/lu+xKY39y7ju8fD1Ax6cYPnP52uAtPJAvgNY4XHDzvcHC92ViBfvbh3eWFaC86g4bsDFRxwCqLOIVcXy9k8PwDDhhi37Sp2PTn92D+py+RrWOGc5nJyEhLQFZmIiSttqTdFrB7cLtXqW8qWdiG6iuRtmkPMt6bjrx3pyHnnSnI/WQOssYtRvKERQj/fAb8P54M348mw+P98XB9dxw8358Av/cmIODdSQh4T4qtT0XwRzMQ+gmh7rNZBL3ZiBgzG5Hj5yFm8kJET1mEWEJo7NTFhMEFKJJ6eF8tRtl/TUTJqEkoIsyV/HYSSv9rMs7/djqK/jAFJTyPc+9OR9IfJyKYUBf6hwkI+yPlLxNw6v3JOPXuRIS/Mx4RlJjfj0P8779GzO8mEPI+h8uod+FIqHMf9SH82YaN+hSxv/kCuV/MQemCNSheshZpVFpjd+7FGfavlQTwq4F26CHs3CNUfZsbiftx3rgZ4Yp7sV54lhqIbzKC8SjZD81e5jh7fD8SDLYjVGs90o5pIZ1yxu4ALnsfR0uwDa6G2aE/2hkDlMEYF1yPcER/pD2GCHpitXtBoHsY747hcBu8TPNVxdplECQJZ5JJ81FaAB7nU0krSUV3SjDao73RGuGBplMuqA91RNspV9R7HkcTYbI/0BIPopzxPNEdz5M9cD3AEgV6O3BafTMqDu3HVXExdTyK5xHueB3tg9teJ/CS11UfYIuCeH+lXEywqz1yEiPg5uOAOYSzj9bMwV8Idu9uXIjPxA2TMpIoRXG7HKlnJwlUpBXQk3Xc9/018zBJewv0QpygEWCNHe7mOBxgg7qGQgx3XER/SzGhLksBu+7GfIJdLiQ5ygNJpNHVhluEuqGuZjRUFGKQ+tOt3jbc7r+igF/NuUz4WG1BScwqNCTOxRmXd1EdPQ7XCpci3Xc2Ahy02B+cQGZSGPra65TC5bKvWOyudzYo1jqJ2xOwa2+sYn/hDdsTJvBzt1UsdWf4neSnUwTsRE4nI5tgl3TKTylSnh4dgqzYcOTEhxOIw5GbHIEzqdEolAyaXFaYEafE1FWez8OlMmkJdeUFqL5QhPSkOGzeuAHjJkziGLgGu3ZqYs2arVixahtWrtqO1Wt3Yu363Vi3YQ82blFTZNtOLezXNYWuIQHPwBhaBB8jY2Mc0TOAsTbHcFtnaGkbYPzXY3B45zJUhR1EZyqV4LztGDqvhqZMLRTEHMUJk31YOn82x93FmD1/MVavX4f1m7Zg0ZLVWLx0NdTUtbFpyw7s2qMO8xNWBLxdXLcS06bOw5dfTcYnn4zB7LmLCYLr8fXEqRg/eTo+/XycUpx85ap1+Hr8FELgHMLfRnw2ZgK+YD8UFhmGe/09uEaou3qhmPc1HqHhfjiTn0V9MBSVeafRU1WNhzf68XygF81BISgzMcOt8+fxmPrbrXu3cYeA983D+xhqrseVs7l4dL0bjx4+wN0H9/Dk0SM8v3sH7efLcLOtBY/uDGOgqR63zhag1sEZLf5BuN/ehh+4zXBeHhrYtz9ub8Evzx7i575e1Ls4Yzg7C/9z+x6uBfmiRmsXGk8cwbdNTfgnt3lw8QKuRsfj9Y0e/I395mBYJCoPmePBhfP4qf8aHuTlotz0MK76+eMh9eBnly7hSdl5dLFPvurvi0f5eRjIycVAZgZucxzq9PLCtZBg9jGh6PX3I0x6otHcAvXWtmi1tUXTiROoNT+K6gNGaCLk1WnsRZebGf52wQwvcsfj57IP8M/qSfhrzWzKdPyrcQ7+1TQFfy3/BK9Pf4Jfiubguwv6uH0xALfbSzHUXaOCu976t+6Wb8GuSwV2fdfqlKyV7a2VirVN4K6b401vUxUupSWiPDEWvS2X0Xu1DvmpsXC3N0dmahTami4pFjuBwKvcp72tSjlGe8tFtItrNwGvo/US2eG8Ekv3SDKIvuT95D3sIQPdGerG9e5W9PdexeD1Tjx5eEspd3FbMjcT6sRaN0youzV4DU/bagnXpmjYq857oouq3RoKGFdpaOHCXjWco855liCXv2ULzmzdpkBd3tbtyOK7nc93OIfg7LxuDUzWr4HRlq0YZalrAFt+RI6GJnA7YArfg4cRYWGFeEdHZPh4IM/PE+eoMF8I9sGVxCi8KCvCTxfP4Vb8KdyNi8DfSwrwfypK8T/lRfhncT7+WZCFf+Um4+/Z8fgpOQa3okJwvSRHibGrqVG5YI64Yo7Ancyr3DIF7mSdSsRtU7Ve5bL5a1HgrkosbiqXz8ZfibhuNohb5luoqySFX5IYu7dQV1Uh5RBkvVgCeR4EuyYO+q2EOHHH7O3tQG9PB67y42jhh1ZXU4kqvuRitTtHZeNsbhZyM1LZOVKykjmdiGwqFTmpbJOoXCTFIyM+BqnREUoClQi+/GK9EwudgJyHnaQx/zXY2SvZLkdascg5WZyAA1/+k6ZGOH7AACfNBPBMFUATy50F5/OzMvDf//g7ykpLoKlBsNDRwgEDPWjs3Q07C3M4nDBnR2cIEy0N6O3ZhaOEc1M9HaQTyJMSYghjBC7CmohAnYgAnICcyo1S5V6pKiruqZQg8PcSS5vKndKLg6QUFBdLm4CVQJ1Y4wTSFBgjxIX6uRPGpJXC4gJp7opVLcTXDWHcRraTfUIJcEpdOgE7sfhxWqBOpmUbAcJ/g57A3VuoG3HXFGteFKdjQv35e+7wIuQ4EUQsCRRKEgsq5JqbN+E470GMv79S124HPwStXbthoKULfZ0DcHIKxUnrABw74QdDQ2eYGNkT+ExgrHcMB+RfRm0T6PEj09m1DVp7JKZuiwJ2x99a7HYTFLdvWA31nZv4DHYoxfxXrlyGLZs2Y+2a1di0aQ02bFyB9RuXY+6CmRw8lmMrYXPH9k1YtHAOpkz8Gpq7tlIBcURSsCcVaBec8rVHOOEuzNOOirTE16mATsBOEqJIYhQBNoE6SYcvIKBY8LjOn8s8CChSymAE7lTumBIb92uwU2W7VFnrVNAmsCfLxCIn28kyWady2RRRxeTJehGx8Mm8chwe29ZUD5YELHsTDsqELGtjbRzR2oOTelKuQE+JsZPlUvbAhtsJ0EmiFZkXi51AobWRan+JsRPoEwueIwFNwFDATzJojoCdszHhkGDnYKClSqLCaRf+pquZjmKxkzg7Tx7DgyLlEQTWxBLnLcXKeX+CCXdKUXJLM/gRVgXspEC5ymJ3CN7mpvAk9EpGTC8LKVR+GB5iySPUeVsR9MQ6x+1GrHUCcCPJUlTCZ2BNqH4LdjLvQjh0s1QVjh9x05Rpgboofi+SREWetbhkihtmfLi/kpCqmtBTlJeGtuZqxESE4kx2NmouXcCNvmvsp8oU1/E7N66jmECXHRqOCvYTWZGhPJ78ieeG6AA/RPr5IJx9UkJoMNJjoqiMpCiJloZuDGFgoB8trZIlrB2XL57nYNmplJGJDHJA8iknfj8n4GOrq5Q9ELBLDObyEEckUBnPivJAuZERLo6ZiysTliDoi4nYPWks3I8YUGm5iPs9NXg20IQf73bj5yd9+Pn5dfzt5SB++fYG/vZqGP/47hb+Sfn765v45cUQfnk5TLnF6dv4K+Xn57dQyLHn+N6d2PzppzAe9QEyN2uiKCEKWdnJSEuPQ3d3s5JtTMDu7tA13KbSe5NK9G3er0tHLJH9wUyc+2gmij+YgcJP5uIUocxywgxYTZ+P4O174b19N3z27IXrtu2wW70edgtXwnrWYlhOWYAT4+fA/KsZOPblVBz9fBLMP/sa5p+Px7HRE2AxZhpOcrnF6Mk49skEnHj3c2SMmYPaLxeh/L8m4NyoCSj+DQHvN+MJdhNRTrAr+QtB70PK+9OR+eepiPvLFMQTOpM+nI7kj9h+NFUl709BMgEwhfCX+vsJSPotwW/Ul/Dk9assdR8jnG00wS6JYJf/3jSc/XwmsgmqqR9PQeLWvcj2ckZFoBM6AuxxI8ITD1KDCF+BGAp3pTjjYYIvvkkPxb0Eb3T4W6Dc2ginD2kiwWgXkszUkW9tjEJ7M1S4H0d7mBP6Yj0wnOiFBxkBuJfig5sEuL4IB/SG26Mv3A43Ih3wINETdwh5N0Is8TLdD98S6l5l+OGbJC/ci3TGnVh33E8LwuO8aPQk+uJqlDuuxfugM9EHDWEO6Ev0R1eIA+rtDNDjdwJ3eawXqVJewQm3wh3QH+CIan5npSbauHRID3VHDXDLx5Zg540H/jZ4E++L827miPG1Zf/ojBBXB8USbsVvfrvObkzaItktFygZLkdvXobRCry9jaUj1ClgJ1Y6JUvmUsViJ2D35aaleH/1XEzQ2AjdIHto+lljm/MhWPC+NLWcU8BuQAG7txa7hjy01+YrGf9udInLZaViaeu7UkOdpQjD3S24SWV0uLtOVYS8LI99gwYywo1QHK+NWLc5iHGbxX5pBpzNllNvOMKxzhNFpxN5nHrcHejErf423OhtQV8Hv10qolepmEqMXVv9JY6dLkpx8hBfZ5zJSMBZfitirTtDuCvITEIB58VyJ2UOclKiKTGEuRjkcTovJRK5KRFcx+lk9hUEPHHDrC4/g6ryfAXuqt6CXc3FYiTEnMLqlSsUsFu5ZpMCdmrq+jA8cAIa4nppehK79uli5VpC3obdWLNhLzZv14TGfhOoaRpgr4Y2Dpofh4eErBw9DnvqpXY2Dtixaw+WzZyGZNNdqDi+DRct1uN6nBr6s9ah/+xOdBacRGqYHTavWYKdO7bz90wIdRuxRBKkLF2LpUvXYfmKNVi3fjN27tqHjZsImyvXYvnyNZgydRa+GjMRH330Bd55/zP85f1P8c7Ho/GH9z/B15Om4dhxSxw8eBTjxk3EnLkLsXDRcnw0egymL1hAffA0+msvo7ngNB5ca8EV3u/KiyWqMJ5zZ3Crsw0d58txl/3o0852VNo6oOakJZ62NuPxw7u4T6h7cHcYjwl49+4N49G9m4S5+7j/gELYe/HsMR72X0cb9byHvd14fL0f9+obMJiQgAsauqg0M8ez+nq8amvHBUs7dKWm4TkhcrC1Ba8H+lDHMeLWpYt42d2DajtLVGruQquHK77p6VVcQfuqLuFObR2e3h7At0PXUesTiM64RLwhQH7/9D4eVFfhoqs7XvN8n3F95+Uq3L96FY+qKnEjIwMvW5rx+uEdvLk5iFcNBKqiAgJsF54TaF5yHHlTV012iMcw78dz3osnjXV4VH8ZQ9ShG00P4rLaPtw5ZY2fi7bhx6Kx+N+apfhb8SZ8X7Aerwqm40nu+/jx8kf426X38Cp1FH7JH437OZvRe94fN65exBChbqhXXDL/X2D31mLXR8ATi5tY2yTxiSRs7Gurw+XsNDRlZ+J8bASuVZcrca7ynfh52OJcYSah7TKuEfbEYifWOnHTvNJagfbmCwrYXeV4Jm2dJHwk/L14dgsvn97GzUFVcXapZzg0cE0BOykqLyJQd1vqGQ714PaNbq7vgtRdfVB8BpcUV1YtNGvooHqvJi5yDDrPd75k6w6U7NiFYuqqAndnOC7lbd6C05u24fT6LSjevRepW7fiyOgvoP6nD7Dvgy8w6mEM6Z4f4jexlIhgvCKIvT4ViDfhgfgpMhA/BHnipwA3/BLoip89bfGjkwV+sjmM780P4A2VpddUoF4ZaeFbfTW80NmLZ/t34qnmFrzQ2I5v9+3CXU01PJY0qtXFqK8TK5yAlArYVNCmAjsVvJUp0zWVAm9lbwHv/wt2YtGTVrHgEd4E7BSRWLsRsGOrWOwul6CaACim0hGL3WWpcyfWOipJtVLioPoiwa6KilIdqbwR1/u70U/p7GhD+5VmNDbUcJ8LitWujCBbeCabylQ6oS6NHSLhjpKbmcyOT+WieVoBvHhkxkUjNeoUYoICFOtdGOHIx9lBsc552FMBlxIHDrYKzI2Im2S8JNg5njiugJ3VIRPYHDFTXC+tDpkpgCciyVaGqIC9+vZbeHh6YPvOHdDV04Xavn3Q196PBEJleIAvTh4yxSFdXRzcvx+716yFrtpeREeGIDsjGZK9MjLIX3EdjRI3TMopQp24VoZKxk6l5MB/kqGM1JYTkPOUkgIOVmzt+CGwA/Z0hjenRXzdHOBmbwl3rvfmdj6uKvFytlZaXyqs0voTCv040IoEuEuhcVVCGWnleHIcPwFHwp3MC+wpFkBC3P8FdoRKcdsUi160zBPsvKkQO1F5tiREWAsQHDODzvatMOL9sTQxwb5NhLC1q6Czdy8O6OhBb78+DpnawsTYAYcOusJIz54wdxL71XSgvU8demrq0JEEK/sk4co23sfd2L97C7R378BxkwPQ3LENW9esUurZqe3YBB1CzNp1y6GtrQ4bayvY2lriJBX5bdvWYtGi6Zg7fzpOnqCiT7A/efwo9mvsxZSvxxIQ9yn/LMdwAI72d1LALtTbloq9ZMTkPXO2VOAtkGDnLdY5scoJyDlYKMvFYjeSyESAT1qZF1dMseAlhfoQ+o4rMCbWOQG4EXgTsBORZbJOrH1ikROQk/VitRuJo7M7rK+0ss5GCnAT7Ebgz+Ut2Cngprhe6sKG4HVUew+sDPZzXuWKaWmgCVvClwPXC9hJ1kxJoCIWPql7NwKAChxyfydCnyLcTtw7XTjtYsptuc6RfZATQVAgT+BO3DMlQ6azyX4liYrE13kfNYYXf8f3+EEEEaLEGudjYYIAsdIR6HxOGMPXwlTVEvh8eC0SY+dHWPPkNUmMnZcA2nEKAc+d4sZjSR0/Jx5boHek8LifoyUiffm+EtIFxgXYBPoczXk/ub2AnICdzDvxOM5voVDATwAvPsRHgTsPPkOJq6sqyUNXUxVK89ORHCOJjnxxpUEGIm+kxMTizOlMXO/uwJWmOvZnl/Do1g1U5uejOCYOVZmZyIuNJMh5IIL9UKA7Ac/VBWHsN+L47Yd7e6IkJ4tKWhmys7JQXFKEtrYmXGlpYD97kYpiK0ryUhAZKBkwnRSLnaflfsUVMy7ABglBdgQ7eySGOyIzwgUX+D1UjJ2HK+MXIf6TSdD8/Z+w9Z2/4NDkiXBdswxBuzYhaOcmhGhuR6TRPsQf1UGylTFOu1ugJMQFVfH+qM8KQ1tBDLrL0zBIhfh2axmeEgofd9filOMxmG9eB/VPPoPVqA+RMmMNithv5eekII2KaT3HmMcPhnBfKczbgVscYG/2XsGdqw3oCAxB5iczUTZ6Ls5/OhclhC53At22uTMRzn7o1Z0hPBrswYu7g3g2zAG4+wq6Wzmw115E6wUqa2dzqRCk41JqEkrjqQSzz0xkn5gXGYH6/DMoS2Dfz99IdGZ/tWc30mYuxaWP5+D8b75G6aivUTJqPM5xuuy3E3FerHfvEe4+no5SnlPexzORTsDL+ICQ9+EMZH5EIeBlvj8ZGe9MRPofJyHtd+OR8V9fI4XHODVqNHxHvQdvQl0gp8NHfYEIgl0MAS+L2575aDpy3p3IYxAId2kike9hRZAzgS4ULzMj8YjQdDvaEzcIdsMR7nicFIAXGaG4S7Br8TJHGcEu/5geMgl3+RaGOO/EZU7HcIbPKvOYNnItdHHe2RTV3sfQRaAbjHNT4G4gxgXXwqzRSxmOcsA9QtjDOBc8inNVoOxVmi9eJPvgGeHtQZwHnqYF4PnpMAxyvjfOC8PpwehO8kM3Qe92ZgRuJvijycUE3X7HcZ/HepbshttUBAcCLNl6UoLR7myDavZjl/i9D3vZUI/xxqNge/yYEYaUY7rskwwQF+iFUxxPJFuwJbc15fe9bO9GfEGo+2TTEkLdCnxFGYmtG7d9pSJfbfuPO+anm5eo4I5g9x7Bbty+ddD2t4OmvzW2E+wcY7yoM5Tj5tVyDLQS7GpyFHdMyY7Z0VCA4WsqmOtoquR7RSWT0211ZQS+FtzpbaTUK3XpaghNgZ7HqV9EEKpCOBayL7YzhoftIY7ZHnzPo7guXikKfr29UQV2A/832IkrpsTYNVadV+J97MS7wukk9/dS3DDPCtBlJuJsFiGPUCdWu4LcZBTmpaHkTCZKCzIVl7LywixVSQNJlFKUjUulOf8pPXXhrfB8lUzk5UVKuMbiRQvx9cQp2LB5JzQIdeoaBtA3PApt3UMwNj2BXXt1sG7jbqzfrIb1W9SwZYcWdu7VxfbdWhR1aOsb4ISZKbyNTNmXm8LS/CRWrliJ7QsXIHjHKkRsnIeozQtwzmw12iJXofvcDmQGbURpViDPOQMR4cGwtrGGDnWflSvXEN7WE+6kCPkaHDzE8dHTG9oc95cvX42llKnT5mDmzPmYNn0u/vCXD7GEwHfC1gnWjq6IiIpFUFAoVq1ag/FfT8Cy5SsJgjPxAcFvzdp1qC0rQw37z/ozWRhsqcH1phrUnStE3fkSDF5pwjf9vWgvLsJAUy0e1lbjPH+/xdGBgFOD+71deNTXicf9XXh2ow+PxM3yzi08v3VbsdI9ITB9++Qe7l5pwdXSIry+NYjHVztxm3B193QGLlOXqaMu+BMBYYi/cdnDEy+ot95ubyfYteLbe0NozcvCfULeg8YGVNpZo5I6ZXdCPJ739fIdbcT9bv5+9zXcvnoF95saUR0cjm+utqG/uQF3u67iSUMDqvwD8aixHo+HCCdXO3C3pRGDGSmoMDdHI8Hx+zuD6CsuQCnvee/ZAnx7exj91ZUYKDyLpohItCUk4dVgH/oul6OtMB9v2Me+qrmAxiMHUa5JZsiww8/F6/GvC2vxPGYNbthuxJD9VrxM3YnX5Utx/+x7+Hv1V/gp7w+UzzGQsRFdF0JwvaMSg901CtgNKmD3NnEKYa6PUCcumCKd4kZ5haDGZdcJdtUF2ajl/Xvc3oza7BQ0F+ag5WIRHGyO8Fm7k0GKFGudlEwTaFPcMLn/ldZLHGPLcVXAjnKlUQV2UuT82+d38OzREO5IEp1bfRjguCMWuuHBbjy8d0OZvkWouzl4TYG/G/0dijwm2A1w/KjRUEOzjhYu79yDih17cH7vHpQS7goJdvlbtiF3y1ZF8rcR7gh4ubJ8w1YUbN+O6DVr4Dx1BlwnzWO7GKN+MFLDdwZ78J3ebrzR3oHvtLbjO/XNeLV3PV7vXa3Im92UXavwZgfbbWy3LMebrUvx3ebl+H7jCnzHTu67zUuV5S83L8OrTQvx88bleLVtJV5w2SMqWLfOpKNOMmDWlqKpuhR1HHzFWlZdWYZaccFU3CrFLVPlaingJkAnbpgjlrwRUVn3+DGJxe1XwDfiqqnaV3WsEZFjSrydYulTjq9yAa2tErdPSZ5SjRYqRQJy3dc6cb2vB329hLvOdj7MRu5zEeXninCuKB+FBadxNi9bsdyd4cshRcxz2UlKyu2ctAScTokj2MWqat4RmlMiwxBPUI4N9cOpAMKS1Foj3PhSEfflYCvxdB4Ce3aWSutmTSixOK5Y5ywPm8HmqBSWPgIrUxXUnTA1REJkKP77f35BEz8+PQN9doa7sWcfIcXYCMlJcchIS4IboWHr+nXYuGIVjhubwsLYDBq7diDAz0M5d4G3iEA/REqmS8UNMxARhCXFIkZYEvdKgTgRWRbs56ksF7ASi503wUtJhELxfwt3I+Ljaq9AmZezLTwcrTmg2PxbPAh8HnLNFC9HXj/F11lczRwV8ZYYw7fLfQiKAn0Cf4HuzoqVT3G5pAjICdDJtLhoiuVP6tn5ESZdCDKOhBMrM12CHQHhmCn09uzE9tUrsWvdGmjv2gldfjh6vGf79+yBtoY2TAyOwETHHEZaRwh8+gS3vQS2rdDesR16u3dBn/dYZ+d26BLm9PftUZU3UNupJDsR2bV+LTS2qax4aoS+Hbs2wE+slKH+KCjIgY3NcWxYvwzjxn+MSZM/x8mjptAmIC5ZNBc7dm7BiiULYWFmiAgfZ0KBCuyi/B0Id3ZUvm0pdgj1sFGsdQF8b3ycrODnZM37dVIBPHHBFBc/cZkUkBNLnSq27qgCeQJl4oqpAraDCryJCJCNxN05HDFSkqsIqAkUynayTpYJtAncyfbKNuISSUiRRCsyr8TacVsnsdxxuQthR8DOisBlSfAyU9uhWNss9TVxQleN07qENsIX93Xgc5LMmCqQE3dLQ1gR0iTpivG+rTBR38lpniO3cWbr+NZq58D97Q0Jz/r7YG+kATtO2xqowdFEE648psTgiVXP/bAhvKjM+fAc/U8egS/vkZf5gX9DnCRPkfp1AnbeFoS/kwRbgVu+NwFWx+BD4HLj9q7H5NqM4c37mUAFKYjvmvMxE1jzPGx4Pra8ZrtjZihnH9FChSqICpW4UrpZHoM9n7fdERO+i2aEcSpYvu5ws5LsrWawIyB6EwZFHHnPvR0J6tzPj32E1Otsq72gKHSRQW5IjPBDoJcDB5Y6XDp/Ds31NWiql4GnBVVVFxRX8id3h1CYmIC8gCCcDQlDoq/8seQOf2/JPOupQF6Ipyske6+4kGclJiI9IUFJrlTCwbilvo7gWItr7Pt62puo/MUhNlCVKCU+0Ao+NjoIdz+IeH8LKsyWSAi2RlKoPbIJd2V85lVj56Jz/FJkEVKOjHoX+qP+C46//wKRY+YiecpiRI6fi4hpCxAxYyGi5i5F1MIVCJm7GAGz5sNrxhy4zpwFp1kz4TBzBpwWzIfrssVwW7EETssXw3jmBBz+9Asli2TY78Yg4dOZOOvojDO5GUhNisb5c2fw7PFN3L3dg9vDXUoClVs3OnH/FgdQ9ntZExag/LM5qPpgLgq/WACriVOxcfYkRPs64fXdPjwf6sC393vww/NB/POnB/jHL/fw0/c38csPt/DL65v427e38I9Xt/GP7+7ilx8f4K8/PMS//vkdgH/i//k/f8e//vsX/M//+R7fdF7GxZ3qKPvTVJSPGocyQl3pbyaiWODudxNR/udpKCd8nf98Jkq/4DWwPf3+FJz+YBpOE+hyPpyG7A+mKvPZ701B9p8mIut3XyNTwI6QeIoQ5z/qz/Ab9T7CRn2GSEoEIS961EfcdjIKCYZn3p2EjA8nIH6PGlI8HNAa549v8iLxJjcar7MJd6kBSlbMuwk+eJl9Ct9mh1PJCkEPn2WFkxmKrA1RcFwHxZZsrQ4gSHcn9JfMxLaZ47Bl5tfQXD4XZttXwctoJzIIepeczdAUcAytgeboDbfCjShb3I9zxPNUL4oHXqZ741W6H95QAX8h2TMTPfGY8jDeEwMRzriX7I/7BLvh5EDcSAnE7fQw3E4LxrUga1zzNcftCBu8zvTBizRvDAXb4GawE95kxOB5QjgGfBzRZGGCh0Gu+CaMoBpsi+9PRyCC/Yzu1rXQ37YeJuxLDupr4OBBPegd1MEK9tHjNy3HR1tX4kPqNmO3rsBYwt0XMk39ReLsBOikfp1SsHzzYny6RSBwKT5cvwBj9rLP97WBZpAdtnschi/Pv/vqBQxdPU8lvxhXLmcT7qTUQR6u1OSiq6EErdUlSmK4RuofkkXyAkHkSm0ZrjVeRE/LJfS2VLH/SKHO4InLlwqpI5Ughe91InWJ7JQEFPE9L85LV/7kqSk/i/6rjUps3jChbqCrEX1URrvbqhULxDWCRvX5Qo4V1rA/YQYH9mPyB2s2jydAJ2AnljpJoHImJwUF+QS7M2koohRTygpVCVIunDuN86Vsy06zz8khyOWh8kIeKiiXKGK5E7CrPF8Ebw8XzJQadoSfdVQ89XQPYL8Wx9P9+tDVMVKJrhHBygj7uU5HzwT6RgdhaHwYBgcOQs+QY/UBE5gQWo4ZH4K1uSVOHLfA0nnzsH3ufNivXgCflfMRuGYJonbNwTm32eg5vx3BNnPgaK6l3BtP6h+bNqxVwEvKFSxZvlaBOl19I5iaHcbuPfs45u5WyiAsIfjNmrcIkwl38xcR4r8aj7nzF8HSygZ+Af6wsLLEgkV87p99gbHjJmHs+Kn49POv8SH7IK39mmgj8LRQP2wgeLWUFaOp5CxqzuZQTuNq0Vl0lVAHpb441FiN4cIC5BsdwDnqaZVWJ1HlYItqF3vU8Z61+HmhJdgfradC0REbiZ60RPRTt7yZn41rcVFoigrDwwvn8LLqIr6tr8Rz6hSVB0zR7uKMv7bV4gp1wsGMVLxh/z+YX4BHbS14NTSIGxUX8Yx67I9DA3je3orhi+UEw8t42taGnovn8ebWDVyvuoT7XDd4uRLXSs/hNbftvFSOpwM9+KarHTXRsegisLUSWMU6+d3tAby6fBEXDh9BE8/1h+EBtIeG4yyv7WZVFb65NYR7hL9n/J0KLz90ZOfgJY/VXpKNG9XVeHmtF4PxEbikvY9wqoXvi5zwzwu78ThiE+q0FqJh3xpU71uH+oNL8SR7Eb6t+RR/qx6DX878Gd/mfI2OVG20n09CT+sFgprE2dXhRjdhs6cRkgSlX7LxS2HyrnrFVVn5HjoIeYS6uqLTqOT73tNM0KsuR3tpAc6nxCoJgSyou0RH+qGu5txbS524YV5WSWuVElMnVrq2ZkJdy0W0NJYrrpjDNzrw8vldgvjNt38qqjIzP7w3+NZ7RFwwOR4NdXMsuobhgU4M9Kkses/6r6LJ2QHVGuqo0VZHxa5dqNyrrkDd2R07Uamnj1bzE6gzO4hLhgdwQUcP5zQ0kL11CzLXbUT27n0oOGGBHEsbZFvYI+WwFUb9uHEpfiaM/ShCQPuB7Q9sf2QH9vPm+ZQF+GkTZcsi/MgO7YetFLbfs/1u42J8zw7uu+1LCHwLuX4Rftq8iIC3kMch9G0l3G1djPvsPG8EuKOtogh1EkgolrkayXwpgHZegT2JrxuxxAmUqYBOBWwqwPsP2I1Y96Qu3gjI/Vp+vWwE6n4NeLXiwsn9ldg+AbtqfpS1laivrUIDFaQrbc3o6SZRD15X3JHaWhoInpWooBIlFruSwjwU5Z9W6ttJe+Z0OuEuRbHa5f4a7hJjVIXLpVh5dBghLxyZfJnTY8M5HYbkyCAkngqg8u6BMC9nhHo5IZAA4+tkC09CnvPJY7A1P0TF7yBOmBjgmJE+Ae0Awe4A3O2s0N5Sh6S4aHZgG6C2Tx179+5j57kfocGBSCLcmbHzWLJgIRbNma/UqrrZN4A0KnAZ7DDystMR6i+ARLB764Z5Klhi6QifhDux2kmZgQApzyBWNHGVpARLUXDClSQ5EbAT6FNi495a1EZi4UZi40Kkjp0AF48x4mYZ4EH4I6x5SykHAp0vOzax1EkpiECuE4iTZbJOAbq32wd7ueEUz0sBOp7bSLyeuGBKDJ/8vq+rHYHxJOzEZZAKuCROEbizO2KMA5r7lDg7qfkn7rBHDA0UuNNXV4OBuhaMNHQJf/uhtV0d2jv3Qp8gqL9nB3R37oD29m3QoegSjPXV9uCQro7i5mp/4jDsjx+Gw4kjMDcxwrY1q7B3y0ZsW7tKcc001dOFDSE9ITYa6vt2YeL4Mfjiq88wccpEHCak7yEIzp05BT4E0nB/d8X6lhMXhLyEEJxNDcWZlBDkxAegICUUJZlUWk/HIzsmCKHuVPodLBAgbpnyB4GDyi1TQE5gbKQdiZkTKFOJKknKiCVOlo24Ugqc2VLhsTLVUSBQUu0LrI2AnhxLjjli5VMBHeHqyEjmTJXVysXcVClW7sJ77nzICNYHtBWwk+M6ENQkzk5EXCwlYYq9CUUgjxCmxOURkBSXSx5f2iP79+CYngaceTwngq+4ZUq8nZJ45cB+2Ortg52+OpwOEAQN1Al6GnCQsggGGgQ8XbjyGJL8xI9KTZj9CYQRnmI9bBHvaavE1wXwXvjxOsUt0+v4AYoxTjmdRIJ8j4Q6b3G/pLjwGkNdCdISC0dIP08FK5/fWSK/l2D5A8P6OKHuIKICfJAaGwFfLjthrAtb3h9nvicjRctteP4SdydlCxx5XpYEVWfOR/i7Ebic4Wl7HFmxIQR7N0V5k3/lQ72d4Ol4gpCXyz4lBCHcrpsD+NMHHEwo9+7cRG9PF4rEpaOyHPeGriMnIgIxNuzoXT2RERiMWCoNvvIniYiLZFv1QmZinFLyJDwwEKkJiUhLTaXCdhEdLa2EuhbcHuAA3NuOguw4xATyWOEuSAySQvgHcMrjEKJ9jvF6zRW4Swy2Q2aYA8p4fZcVsFuGnPen4STB7tCod+D9xwmIeGcqYv48BdFsYz98m+VSkpZIuYMvFyJt3BKkTVyG9MnLkTVtJdKnLUfqlKVInrQQsWNnI2rMdERNmoP0SUuQMXYxkv48AcnvTMRZ06MoykhRwC4/Jw3373JgvdONuze7cUdSkBPsHj3ow71LZShZugXnP5qNyr/MQsGHs+H1yUQYvT8a5hOnwW/DJgTuoJKovhen+N6mWh9GgasVTjuY44y7Fc562+Mc4bqCg39lYhAazsZisLEY97tr8eymAGEfvntyA98+7EFPbgKKV23G+b8Q4ATqKGWjJrKl/H4yKngOVV/OwyXCbukXs1BEuMv/hEAnYMf7lkO4E6iTNoeAfPovk5EtYPfb8QrYRY76BAG8r4EEuVOjPkcMwS6KYBf3m4+RJ5bAz2aj8P3JSPtgAuLYv8U626A+0puKEgHudDT+WpCEHwpi8PJ0GF5mheJNTiSXh+NJaiD6COh1HkdRbm+KEkJd4UlDxBruhs7sr7FyzCfYRtjW2LgRurt3IysmCoUc2/z4LXrsW484/U0otaLi5U8Qi3PCw0QXPEtxw6ssbwKdvwJ2rzP9CXY+eJLggfvRLrgT4YS7Me54khaklGEYTvTFzSR/BfAG4nxw/ZQTegIscOuUNb7PDcC/SmPxLMkb1zyO43aoB8EuGPdOeaLL+Ti+jfbFszBXvIxy5W+FIo79jOPBA/yOD0Nv21qoE/AOGWjBjP3a0r0bMW7zCozZvAbjtqzB2O0r8SWB7svtqxVrncoVczk+37xUyZz5yabF+HjzEnxGyPtg40IF7NS9raAZYo/t7uxfMkPQ13kRQx1l6G8qpMKfhY7aHFxryseV6hw0XsjCmXTCZpAkB+MY6SshBy6IDvNBbJgv4sL9laLgseG+SIkNRYuUjepsQGV5Ic4X5SpSXngaFZKUgVAnf/hIPbyBzkbFtVNKTF1tvoT2+otorSlXXD5L87PgZnuCuoQJ/N3t2DeFKXFgZyQjZkYCv21xxaTkphDoUqnTCNil4FxBmlJ4+UJxFsqpkJ8n3F2UuLqyEddL9jUUJb6OUk2wq6CS7GhrjRmzZmLydClFMB8L5i/BwgXLsGTxCixftgarpBj4qg1Yt2YjNqzfjC2bt2Pnjj3Yu0edeowWNDS0oa1nCGMTMxw5aK6UHdDcr4t5MwiKs+bAevVSeFPclhHwto3H+fAFqC/YAzP1OZg3fQI2r1uDNStXYs7s2Zg1ay6hbDkWLVuL+QuWKm6Xk6fMxAR+6/N4XouWrlKKky9atgoTpszCOELb119PwcdKdszPMX7CZHzx5Vh89PFogt0YfPjJGLz/yVf4ePRYxSJpw2u91nkVg92duHGtg3DRgaHeTgxd78JQfxdusk8evEYlvqcTd2/0oosgVRUWjkZfwoOHFy67uqPKyQUXbR1w3soWF05a4YL5EZQfPazI+UNmKDejUKEvPWCMUlMTnD9ohovmh1FpbIyLezRQRcW/7uQRKv0EgJMn0GZvh6oDZmh0sEf/qQh0B4s1PAn38/PxoKgQAxnpGMrKwEBqCq5FReFZSTHaT53CY+q3t4rO4Ju6KgwT0Luzs/GacPhtazNuFBTgB17nw/YmPKC86bqK6wkJKDc5jAfFhfih5xqq7V1wyeIkvmnvwMMesVKWoCs7F5eDTuHOxct4cvUK2rOS8ID69SPq1w0+LiikfnXF/jB+KXfB93k70HRoDip2rkP1rp0oo76Vu2suWr3H4fv6r/Cvy2PxU/Zv8eL0VHSkmaHjfCq6m0vQc7WCIFeDgWtS1kAFdtcJdL0EuR62nZ2q72Lgaj1azxeihvr6vZ52VJWdQUFSFG4QuMv5PYS42MDyiCHSk06hqb5cATuJqxOoUxKuEOyuEuzEBfMKwU7grqmuFK2NF3H/Xh9eEOyePrpJuBvGo/s3FMCTVsBOoO4mgU5x02Q71N+B/r52znfjUUsN2p0dccfJAR1HzVCtyWeqpoEL1OkLtu1Au/lxDPAd6ad0WFqh1tQMJfvUkL1+C5JWbkTxcUv8NDyE//P3n/Cvn37EP3/6GaP+xo7q7+yofqH8tIlgRhD7adsS/Lx9GX4mtP28he1WQt+2ZYS4ZXi9dSmFIEd5tWUBXm1bgO93cvsdFAG7TfPxmkD4mvv+xM7wux2L8Hz7cvQbaaDvdCKaqXQITNVJ+QOClQBdtQCdwBxBbATq/r+iAjWZFkCTdgTcRuT/37Jfy69hT6BOXD7rCZb1l8WcepFgdwl1BLzmpjoC3RUl61zH1VbFktdQU4XKi5Id8yzKCqVWSy5KC/NxvpigV5CDghyBO4m5S0F+ZpIqqUpSrAJ2iaeCERfCzpoKYEKoP5IjgpEVH4n81HgUEAJzEyI4OIYimx15WgShLIyde7A3gj0E8mzgYXNSSaJibmSgFCO35IdtqL4Px4wNCBbmWDp/PpYtXIqN6zdh65btsOLDDwkKxH5NLSyevwg7tuzgy3QL+J//xT9++Stf1CZkpycprphitRM3zJHEKEqMHVtxyZR1qnp0Xgrg+RHeJJOliFjqRuLrlAyXnBdoC+G8wJYUGlfFxxEEJUOmt8TNuSjTsk0QjxUolj5xt3S1J9S5IpTLRWRdAI8dzP1lWiSMvxEh1jmxGr4FOgG8EcgTkAzjuhAeX6yhbtaqhBUSXydgZ8vB/aihDu+fvuLaKqAsljWRA/yQjNTVFSVl/zYCHBU7g927YMDORW8HYU6sdGwNdu8kYOhQUTeD0/GjynMRa6vjiWM4qKeFQ/q6OKCtid1bNmDL2tWUdVgybwGWLVqMebPnYOy4sfj4048wdvzXGD9+ErZt2ALtPXuxd/NGKu6uiPDhPbU7iowoH2REelGJdkN8kCMSQ1yRFOqG5HBPpFGhTIsMQKSPI4HOCoFOFvCzPwYfW4ENEVXMnZeNyv1SwEwgTIBMLHAqd0uVC+YI7AngCbg5KYBnCGsBYc6L5U+1XhVjNwKJqmOoXDJlW8UFUVluAkdxSTxiBBuCmgOhT0oeiMXupGStJOzJMmvCnB0hzt5MVbtOYukE6MTNUkBQpsVypyRW4XqJ1ZPjOh00QqDNCULWQSXeTsoj2FP5tqeSZi/WPYojjy1Fyx14TBdCpCRZ8TxhgqQAN+RGB+FcWizSQ7yRGxWA88kRiHW3gS/XexzWh+shXbiI8NqlGHk839dTrnZKopRTUj/O1Qbp/D597U7wug3h62hDSDMhXNsgmd+3ZLj0ouTxm3ayPAabY5LsyBw+jlYIEvdj+5OKW6bEzOXwmz8dR6DyclASoySE+qCqOJfP3A9hnoSHrEQ+e0+UF2TCg7DvaS/1LY8gKyGc88d4/MNoqKpAa30NOjj41lZfRnV1Fbx9PJCTl4UHwwO4XlOHC/HJCD5miYqMLGTGRr+N6ZUC6PJeBSoumGmJ8ewLLyE9JQUZ6ZmovnQZVxo5mPf24NHdmxgeuIa8zGjEBBDsTrkgOdQOYW6misUu0usIAfQ4+ysrgp0t0rmulM+xetw8dE1YjowPpuDof32Agx+OheNXs+AzcR6Cxs+D/1dz4Dt6GoK+mIqQr6YjdPQMhH44DSF/mYSgP3/NdhxC/zwWEZSYP49H4juTkf7+DOR+Ngcl45bi3NerEPfJVCS9Ow654na4Uwul7G8F7DLZ9/ZJIoqbXRgWV0xCnYCdDL6PWutQo26E0g9m4tIHs3GOYJc7egHiCZgpE5cgZsIC+H8+Be6fjoPjx1/Clgqe5Yefweqjz2DxyWicGP0FTowZgyNffYXDY76CxZQJcJw/F97r1yFk1y5Esi+J1dZC4O5tcJszC9lj5qDqvTmEOVWM3YVRkwh5E1D2+ym49CHXjZ6PC5/OQsknM1D06QycoQgM57w7DbnvEfDencrpqWynIPcvU5Dz+4nI+u1EpP7ma0LcJwgiNIeMGs3pLxCruGF+hMTffIICXl/J6DkofHcSMj+dhiRtfcS42KKNAPRMAbho/HwmEX89G4fv3pY5eJrij2epAbif4IneMFu0eB3DBZsDOGuug7zj+gjQ2Iw9U77EroWzobud48zRQwjwdMVgQw2e1FxCNb+rC15WqHQ5hCbPo+iPsMWDJDc8SnDCizQ3/JDji+8Jdi9TvPE82VPJcPlEyh/Ecps4zicS9FJ8cSPKGbc5PSxumfF+6OE71x1ih/4Qa9w8ZYPnaZ74Pj+Ux/RFt9dx1Foao9XpKHq9rfEowgM/pgbhZbQ7fkkPxON4X4QZaML1iAkCbS2UvsdIbSdOHNCFJb+nxfs24IvNy/Dl5tX4mmA3bvsqfLWDImBHwFNcMd+6Zo64YorVTqx3H21YiK92rcYeDwvFYrfNxRQxORG43nERg1dLcb3xDJor0tBRdxp9bWfR11KEK5fzUZqXgIykCCQRsBKjQ5EYG46MlDgkxIQh5lQQl5/i+JxAPSMHgz2tuHezm4pqs+JW2dFCBbNJLHHVuH61AUPdrUoSFil0LsWVpU6XUuqghYDXWInutloU5aTCyeoo7C0OKcBYkBWPswS5s+xjCtkW5nBaccFMoS6ThtKzIqn8/QyUC9Qpko2L53JQWUqoK81X5PL5MwrgKdkwqSTXXCjExf8fXX8BltW6tX3jrt21usvuREDFojsFREG6u7u7uxvpBglRMVCUkBAlVOzVvZYrdzzP873n/7wmsvd63u/7cxzncc2+5z3vOa85foxxjdHZDHdnR2xYvwHrN26VIGrt6s1Yu0ZoE9as2oRVKzdKWr1yHVa/v5ZaI7Wr3luDVZxes2od99+CLZt2YseW3dixUx5bdu6WkpbIbt4GT82DyLJURMqx3cj3kkFPpRaiA/Zgz4410j67d+8lSO7Dtm27sWvXXsjJHyLcHZDCLVcS3DZs3IaNm3dg+w457JbfD7m9ByWw20HwW712C955R8DcaimRyltvrsS7763FO++uxZtvrcHr1FvvrcMqfp/ttK0y0lNxk/A2MzWOm4S7mZlJ3JidxszcDcwtsA++PYeZhXnM0/C+zfl7szfxaP4WHszN4P7sDdybmcJDQs79yetS+OT9ayO4P3QFd9h3zw+cwXwPwb2jCzcbWzBzsg5jFaUYLi3C1dwcjKSkYjQxGZejY3ExNBSX/AMw6OEl6bybFwZc3dHr5IrTdk6UPfpsbdFrbY3eEyfQb26O/qPHMHDsOAY43WtmhvP2drjo6IhRL0+cd3LAKUsrXA0KwWRMLC74+GIsOga38/OwWFiAMS47ZWWNc5aWeMLzuV9ZhtM2dhj288YTwuuHw0P4ZPgCvrp4DvMna/DJQD9utzeh1cUZt5pq8Rn74ct8b7bo6GAhNQC/nPLE1+VKuGCzDs0qu9CprYw61QMo19yA4dj1+O7MRnzZ9DK+qPwLHtXK41qVL0Z7azE21IHJkT7MjJ/DzQlRsmAINyeHpGdAEufHCHbT4xcx3tuJ02XFGGiowenuVtRVFtEOz8L5jkbpvS6cAP60i5prSzBOEBT165ahTozRmxgR/zT5j8fu2hUxTIxQzOUff3gbn3y0KEGd0K+hTmRovrNA0J/ne2hOvJMmMTcrEqqM8V6YxnxLHebCw/EoIgxX7E7g3FFTDBiboFdfH+1aOujhdIeBEU7x92rXN0Srji4aNTTQrKaBetr2jU5O6CvNR3/zSZzlNb7Q3Y4VP2jsxk9ahDJNOcKbgDrRinlCnSqhjp3eEuDtwc9iXoXr2Kn9JCCQAPedthwequ7A7UPb8Bk7v28Iit/wh/laQJ6QFsGPEPhQ7zDmEkIwfqYbZwlgg9RlKfxSjIMTyVCWEqIsQ9h/gG4J5H4NZcvb/Xr+f0Pb/9tL9+t9pO3PcnvhsRNhnWcJmyJrJ8Fu6OKANKZOAN3kxKhU9kDUs7t88SwGCaVnertw+lSHBHRCp9pb0NXawE6xWoK7tjq2BLwmUcicN1FNUR5Ks9KQJ7JLxkUijZCSHhOKHMJIIUEvj7BSQAOuKCUGxYS5otQYVGQnSUafgLsMGvyJYQE0EN2lsgW+jvbwtreHj6MdPO1tYEHAO7RnD+R2yGD92g04eFCRxl08wsPCoaujBxl2iEGBwfjqq2/wr3/9Cz+R6KcJrc28uUWpApEgZdljJ4qMC8BbzpS5nEBlKYnKf8BueVrA3fK0CMf8dZZLsSwpJlwqHJ4SK8I0CSJs08R/KOMEsHFZZBAhLFAKn0znsgyuSyeYiXkhkf1PSCxLo5GdTolWeABzeO0kTx0BT0rAQvDMiI8i/BH6EiMJxN4S2In0+z7CG0QwcLIwwYkjhDUDHRyj4WXB9oSRHk4YGlCGUoIZcz0tmGmrwkxLnSCnB1sjQzgcNYanFUHCyZ6w44ZoH09CkwdBxpm/hzX8XexxRFMFuzeth7byYZgbG8LEyAD7xX8Nt27Bzq2bsWnNGsjv2in9N1HzWcimtbExXC3MEeBgR0gLgLuVKc9LEcf0FWHIZ0lHSQ66Qsry1B4YqCpA46Asv4MW0qKWilUnhXoTGNyl8XPCg7ecCVPUqJNCKQlny2AnQjKXQylFkhOxbBnshMdtOYmKqGXnT7haDr8U+wtoE6C4tP+S528ZAkWoq5gOJIiJ8EyxbAnsLKXsmN6ELH/7E/CmUWVvrAtv62MI4nKx3s/2mDT+TkBeoO2Sgti5iSQqIlFJhBvPx4G/IfcJ5DEEaGWF+klj7qTyB9w/WYwpJEAGWh9FdpgvYgmdIQTHTN4DacEeSKHyYgJRkkxQTgxDUoAbmovSUZEciWg3aymxR4g9z8n2KI9rys8ylc4tj/dkdW4qKnKS0VCaI2WKy03g/U8wy47nuqJM1BZnobk8F21VBajOS8UZwll3YxVK+AxnJUUij891lrjnCW8i+Y1I4CCSo5wsSJfG4IV52iPIzQ4x/q5Ii/CHvakuvGzMEM/f0IvnIsbcmemo8F4V94uWVHDfylgTrvyuF/p6cH9uFvcXbuPa8BWMj4+huLgQdfXV+OjOAuYGL2Cwug5V0YnoKCrBycJ8JBLsEoMDkRvFaxEfi0ZuX0OwE3Xs2lpa0dDQgt7ufvaRg9Jx79yawfVrl3CyLAuFKcFLYJcR+L/AriDJA8UpfihNC0R1RhC6COfn39+FyZV7kfvyGtitJJBEROJyaQlO56SjOz4GLTREqj09UE4DotTWGqUnrFFodBw5mgbIUtNBtpIGsg6oIHMPgWnHPiSv243ElduoLUhbtQ3Jb2xBwJ8JNM+vRscfN+OkrAraczNQU12EirJ8Xo+zUiimqGF3l3AnvHb3FqfxIefHfUPQ8sIm9L+wDT1/2Yyev21D99uyGNqjg3Pymqgj3FW+uw1VhDLRlr23HSVU0TvbUPjeVuRTWe9sprYge+UuZK3ahdT3dyB5JbVqBxLf34L4VZsJidvR88ounP/jdpx6bg3Bbs0S2HG697fr0fuH9egR5Q4IbJ0vbkQ71fwKge4FXi+CbD1hTqju2XTDn9kS7Gp/swqVK96XvHNpK/4qeesKCHZFBLxCLit+7mW0PL8J3a9vQ+fz3OfNTSgzM0cp+4sbNdn4lCD3VWMuviLgfUt9UZ0mZcS8m0tIywrGbEYAQcoHV8Kd0O1uhlp7I1TZmyLBSA2O7H+cdNRwQof3o5kuf/tgnC9OxmxBAp6UxOODilh8UB2LD6ui8agkBE+KQvBJSRi+rIrBd3WJ+L4mEV9zm4+LwvFBfjg+L42l4jgdiQc5YvtI3M0OxmJuBG7nReBJZQoWCqIxGueBm0leWEj3xUKWDx4UhuC7+jQahf4472OF65Hu+IQQ98PJDHxXnoRvCYb/4ve8mRSEbD7XIjogztsVWZGBCBUZv9mXhEb54bCFLt7Q2ocXNRXwuuYBvKu9H+9pHyTYLXnvBNgth2MKuBOJVQTUiUQqb9DWeZPba4e5wTjZH5rB1qggKM9N9GNhrAszlxpwub9MqmF3e7ILt8dPYepSB0bPd+HKhV6IjNzn+2mPDIj/+p+jfULbqLcd5093Se3QuR7cIbQ9vD2FuxK4jWCBoHd7+qoEc/dujUsS03dujeL2zWuSt0IYtFMjNERpnM6MX0JjTREC2XcHE+7yM+JRXZKFk+zPaimRKKWBfVf9yQI0EvjaGkrR2VyB7pYq9IgwzM5aqZSBSJByrk+Mo2vC4LP2fF+LNBbwfG8L+6I2inZRWwNc7K2hsHcvtmzejo0btmITgWpZGwlV69cR+AhQol2/divWEvZWvrse7729Bu9S770jYG8D1q3exPVbsI7HWLdlBzZt34XtW3ZCQ04GrkdlEe15CDE+qnC02I29u9dgKz9vyzY5bN5KCKR2Eupk5Q5AVnY/ZAh6AuS2cf0WrtvKdudOAiDXywi423MAe/YJAFTApk27sWbNdqziM7xuHc93vfgeO7Ge2rBZhgC4Vwrd3HPgAKpqynDz5gSmJkekNPMznJ6+NcVlN7BwaxazCwu4Sc3PLWBxdh6L83O4fZugJ0Ik797G3Xt3ce/+Pdx/cA8PH9zHw4eP8ODxEzx49Jh6hIePH+GDJ48ICo/xyYNH+IjLRUKVj+49wEe3F/Hwzh08nJ/H45u3cH9qknA4insjvE+GLmHh/DnMnhnArV4Bh5242dSMGydrMVNRhRuFJZjKzsdoWgaGU1JwJTERF8IiMOgfgrOefjjvxefK3Qv9DgQ8Gxt0WVmh1fQo2g1NCBfGaNUzQtcRY/SamOCUuRk6zUwJIoYERTOccXbGWW8Cpr8XLvl54qKbM0YDfHk8Z3TyGMMhgZigjXjB0hzdtK8el0bjpw47fFFzCHczldBkxj5WdRXSFN9A6fH3MVd+EJ+2bMTdnOfwVdNqzNVq42JtNIb6m3DlYgfGr/ZhavSslOnyxgShbvIypvkMiILjt3j/z01cwijt/jMVBLauNsSH+8OAfZi3hxMyaC/GhIhs8SfgaGWCqDAvdLZWLyVNkTJiLpVHEEXJhcdOjKkbFaUOCHbDQyLysAPTPP7nn9zDRx8seeqERAjmcjimSKSywHfQbcLc3dkJaVzd7Nw4Fm6O4jOC3WR2OoasrTB03AwdtD/7aBf28dp2Eepa1TXQIpKliDF2mjqoE+UNVNVRp6KKeg1NtPL3SD6gBIM334b+yjUwWrsRhpu3YcX3hLqnBLnvCV8/auzBT9TP7MB+YWf2gybBjPqe+pH6WUuOgCdCLsX2CviF7Ueau3HVSB6DRw/isvIOfMJ9n6rI4FtVGXxN4PuB+klNFp+oy2HB8Tgm22pxljB3hhdajKu7cG6pBp1IZiLGwAnwWva8LUPdMpQtL/+/tQxuy/sL/Rrqlqf/1zJRpPx0J/cR8/wc4bk7LzJ19uPK0KA01u76+LBU/kDMX7l0jusHMNDTSZhrJsw1Sl47EY7Z1niSHWI1WuvZCrA7WYX2upNor62h4Vco1YvKT0kkpEUQ0gKRIMIPQ/wQK2pgBXhJ46SSaKyKNPcJwT5ShsOUMD/pv/sJz7aL8PWQPENSEhUHe/gR8ATY2fGBEnBnaXYUSocUCRMHkJycAk9PL6jyBti6bQfa2jvwz3/+F/7xj7/j008/kr5Xa9NJgp0YR7cEdvmEz+wMEY6ZKHntJNAj+AmvnvDkiTF20ng6ApsIxVz23ImQzLhngCcklglPnmjFmDwBYcJTl0yYTSSsCY+d8OYJb9yyR0546ZY8dpGSZ06EZIoEKsvrMgW4SduHS+ul8gnPPHZZyVRiDLcRQCdacYwIXjNPwhyhy0mEYooxdrZwsTCFKQFMAJ3lEX0J6ixEMhRDfUKdAQ1oAXxasOY6u6MmcDpO6HAUni5PwhJ/Ay93wpAr4cUOfrz2fqIMBQ0EMW7KwkAXW1a9i9XvvAnZHdthpKcLLTUVOJ44QUPeHwl+fkgPDkYmDdoYd1ck+XsjIzwICWzTgv2Rx+98wkgTB+U3Q2bbGr6oNmGf7Fbsl9uOg3t34tBeGRzetxsH5HfC3ERXCuFJjeb+7JSSee8sZclchjoXCcREK8aChT8DtiUt15wTdexEWOVS5svlsEwxLm/JG7e0jVi2FLpJCHwGeGK5WC9gzodgJY1hJFj5Ec6kUgcElUgxJs3dgdDGeUJ1AEHJylADlnrqEuCFutK4sjGXQjbj/dylRCTxvm4IcbJBkIMVgc4BJaLT9XImJBL2aJiFuthKSUuywvyRLEoFeDpKiVmywn0R5+PEa+xMWAlFJM9ZzIsU++VpMbzOfjQAHFGdk4gwdxvkxAbhdGMFtw1HJp+x/JgQlCRGoio9HjWZidwuFS0VBRgd7MWjeXbEk1dw4VQzWmkg1RamSccpy0xAaW6SVIqiPCsO+UmiHIU/epsqEOlHIPV3gq2ZDpzMDWBjrA1LA03YmerD/qg+zLSVEUFDy83SBMbqBwn5h+FiaYxQ/hbGagfgSWhLCvGCFw1SXxGWKsJapcQq/O6xwfydPaS+YvjMGXx0/z6uDJ6nYVaLgYEBRMVGoaSkAFPnBnGmrApnqk7iamMbqtMzUJKThfggAWVhKI7jc897sauyQuqfhgYHcffuIu7ef4zLV0bQ0daJh4uLuDE+SiOuEydpDAqwK8sMlTx2AuqyRShmrAsKkz0lb53IjlmVHoRugt2Zt7bj+rvyyHx7A7xVFfHBzCjw0+f45ZsH+PHLO3j62W188/ECvnoyh88e3MDHt8fxZOYqHvHFfH/0AmYH+zDe3YqrLXU4X1WC/vwMdGckotDHHVE0Bty2ysLgt88j9I9vofuP23By1R60J8ahrqYEJUXZOHO6HZ98dIcv1UkJ6h7cJeTxxfrBwgRuZWSh4ZWtksfs9Itb0UfAa39tOxoJcdUEtLy3NiP91XXIeH0Dct/agnx+l+J3dqD0nV0of3cngW83at6XRc1qWVSs3YPKTQqo2kxtPYCabftRs/0gqnccRP3avTjzgiwu/I4ASaATXrve59ah5zlC3W/Wsl2NU7+h/rgOnX/dgFaCW+uLG9BMGGv442o0/GmN5I2spxr+JKBuNep+uwq1v12JyudEKObLSF/xN+QR6opXvEMJuHsFJc+9iLa/bCJUElj/yn3f2IBKCwtU8NkYq0zDYmUiFkvjsSDG1pUm4kFJEm5khGIiJQAj8Z64FuuOEWowwBptLsYot9RB7lENJBmpIExHCeEmBgg4egS+R3VRFuqCaYLU542Z+LohGZ/XxeKzukh8XhuBT6tC8XllOL6oiMaXlXH4gvqyPAafF0fhy7IYfCbKIZTF4TPC3cPsENxJ9ZW8dw8JmIvZobgtxtyVJmCxKA7jPK+JGFfcTPTEfJoX7mT74RMe62aiFyZjPXn8FPyzJR8/1WXg55o0/P1kOp5WpWAkwgPFruyXThjBzcwAQbYWcDHShauBFvxcLaFgpIjXafu8RHvnDa0DeJ0S7dvSGLulrJgS0C2XO2D7phrBju3rBLvXNfdBPdAJR5L8oRtmj/rucvYXAuw6MXWhHkN9pVINuzuTPVzWjemhTtyeukQj/zoNu3HCmigqPiol+LnDZ2R+UoyTG8bM2CXMjg9Jnrj7UgKgMdy9OcJ2RKpVdY/38sP5STym0fjozrQEdv/21olwzMtnpTDMqWuDqCrMgB/75DD2s/kZCSjOTUZxThKKshLZJqI0j/MFySgtSENlUSaqirJQU5qNmops1FbmorG2CE2Evo4m4dGrov1zEn1d9VKZg4HuBpztIdj106aiPdXZWAM3vh91tbSxmRC3gfC2cT3b9QLmCErU+nWENeHBE1C3dhtWE6Dee3cD3nlrraT339vI9VsIU9uwafNObNy6E5u2ymDTNhls3SGLrZvksW3TRsjtWk9txub167Bl0y5s3S63tN3WXdK2O3bLQ05uH2FtDyFPTgK7LVsE1Akv4B7I7FZYKoOw9yD27CXY7eG03EHs3n0A27fvlbRr1z4JBDdzv23cR5bb7N2vJBU7V9bSQHdvG2b4W05OX8P0jRHcnBnHrZkJzM5MYu7WNG7O3STY3cLc3C0a9Ldo0FPzIqEGoe72Hdy9cxe3CWfzt28T9DhP0Lt9lyB4h+C3uIDbD27jzqM7ku49WKQe4fajh7h/7yEW793H7MN7mCcU3r3/AHcJgvdETbwHDwiI9/EBQfEDto+5zyP264/uPcLjxYf4YPEBPqQ+uH0XjwmFH8zO4fHsLB5N3cCD6+wvR8dxf5j32IWLuMd3zHxfL6a7O6UxdiK0cpzvlOnSKkwWlGA0Jw9X0tJxKTYOQ+GxGAyOwDmvAPS5EpAcXdBl74huazt0mFuixcwcjQS/BsJgs6EROvX10GFtiUcN2figwQ6LFfvxqFYHC+WWuJSoh86QfTibdAAzZfsxnvQSZtNewDftypiuscDFxkQMna7H8IUOCbbE+DdRxmByjEDHd4iArRuTIjvmFUxf6sdAVREm+jtxZ/wyTnc1SUn/hP0ovOZO9sdgZ2MMW2sT5PGdfvZ0G8Hw0r/BTnjtRDbNCTHG7vJSJkwBdleGyCODHZi7eQ2ffywS3Sx56pahTnjqBNTdnpvA/DOwW7xFe+IWwY7P6yKf988nR3CeNuBl82M4Z2qEfmND9BoeQZOmJppUVdGioS6FYzYR4urU1FCtpIR6dXVKAzVsG7X0kbhFDrbPvw2HF1bCkbJ68V2s+MXwEH7SP4if9Cjdw/hRTxE/6ivhB7ZPDQ7jKTu+74yU8N0RFXxrqoav2H5mvJT18iddRXyrdwg3jxzEJcP9mNGUk0I0f1Dbie9UdxLsduJHlV2cl8WXGnK4b6yGmbwUXDsrQOyUNCj47Nk2nBsglEneMwFvAugEmAkvnICupSLjAsh+DXy/BrhlsBPTv16/DHK/nhYaFMfsb6fB0oazoqadBHc83qDIwtknhWRKhcqvDklFyi8T6i5fHCDY9bNDa5PG1YnkI22NtRLYdTSxZYcmlgmoa6quwClC39nODrRWV6GCBlWRgCWCR2oUIScihGAXgAg/TxqBHogViUT8vBAd4INofy8uc5eSKoR50UB3c0aIKFTu6YIgMZaL87721vCysYTbCQt429EQdnWFv4sLrMzMYGZijOTERNjY2EBJSRmHCHtTU9P4P//n/+Db777mQ39HSq7Q1FAjeeakzJjpSyCXk5mCPEqEZoplYr2UYIXnLsbciTF1y9AmgO7XRcXFMgF9y/NCUvIV0RLGRFimSKYijcUT4+2iCIhsxVg6kTBleT4tNlICPKGUaAGAYpkAvwgp+YOAtywCaQZb4bUTWTBzCHdCIlRTQJ3w9kX5E8CcRfZGSxrHIiumLbysLWChp03A0MMJA+GpI9CxFUXLLQhiNkeM4CLGzllZEgqdEEOYiw/0R5QoCO/sSJATiULE2DIb+HM6gAp2EuGHDlJJicNyu7Fl/Rq8//Zb0stG49AheNkRkgji3hbm8DhqCkdDAxxTVYaJiiIMlQ9DY68cHAmYmexoDFT2Yb/8Fsjv3go5ma1st2OPzA7skyPYKcjh0P49hDwZeBJy8ggs2QlhkpcnVSRTIeAte+tEGGYIASyK8BDrI2qsifF2opzBUhilADmR5ER44ERJBLFOTC954myWoE2MnSMYCw/dUv26pXBLEWYpwG5pzJ2dBBnBXBfsTMgV2S4deFx+ZgwhLYpQlhkRyM93gYelqZRcJJz3tD/hLZLLBOCJ/dPDAxDr64pUAmq0jysCnaxRRKgrpxES7kE4JDyL48UT5vLjwlCZnoBLHY0oSAhHcXIk2styJIDrqMjluljUZCegqSgdnVUFON/ZgNbyPJyqLcXV0x0ozYhDd10ZOqqLkUewK6ByowllhMUEPzdEEKD87K0IKyLsNQXFPF5KOKGey4VH8pjWYRzTVoQpYUx40ezMdHmvnICrhQFcCHEFyeGwN9OCB18U2gd3wUTtIMw0lXFcR533nTbsTPRha6KHkvREXgtnzuvC0cIEGbFhqKYBZn/MAPH8TQQ4xojfU4TXikLoof6Sx688g/d8YgQBLwzjly5ifmIK9ZXViIuOQUVFBRx4n9ay/xmsqcdgSRUe8SU9f/YCGgsKpdIITeWlqC3IQ091JfIiwtFVVYnirExcOHcOH37yKb7+4e8YItjVVNfho8dPcP3KFXSwX6tgv12cRqh7BnbZ0U7IiXFCYaIHgc4bZWkBbANRlRmMHt4Lp1/djOtvyyL/9XWwXrMKVfyNL50U/zE9iYXBNp7XaXw0cxGf3x7Gtw+vS3r6wZRU+uDvXy7gH1/dpu4u6etF/NfTR8AvH2OE+3oeN4K3th7M16yHK8Gm47eb0PDCVnQFBqOBv6sAu87WGnxAaHx0fwaPJd2UxjU8FGGZdSfRuU4Bgy/twACBruXdHSjfdgA52/cheZcCInfuhQ8NUtf318F95Xp4vLsWXm+uhterK+H1wrvw/pPQ2/D56xvwefEt+IqQzVffRfCbKxH+5ipEv7Uese9uQiaBqpOfMfjH7RLYieQpEtj9hmC3Yj2XrSHYrUL379ag64/r0fqHNWh7fiPaXtyIpj+sRqPQ7wlmvyXgUXUEOqFawl3lc+8T7F5CBr9/4Yq3CXTvSB67ohWvovS5l9BJsDv94jac4jGb3tqEKive0zHB6EwLxmCyD3oinNET7oTzMV64nBiACzGe6Au0x9lgB0xzm5n0EFyOdEa/vw0aXI6i5IQOKuyOIPuoNjIJSMXsHzrDCFllKfioNh1PKmNxpzAEiyXB+LwmEp8R6D4pDSHMhePrqhh8Ux2Hzyti8UlxOD4tjiSIxeKL8jh8WhSDT4qiJbBbSPLGw6xg3M8i1KUF4lZqAKFTgGcCxmM9MB7pglmC3e10X4JfAD4sjsCDvFACXiL+0VaIf7Xk4Z/1WfhXfTb+cTIDn+ZFE/wCUe5qDiedQwiwMEaUgzXslQ8hwcgQFd7usDDSwAbF3XhDRR6vaewnqO3HG9Ry8hQBdiJU8/8Gu7dU5fGK0m68qr4HSj42ME70g1GkE9r6awhx/Zgf7cD4YA0u9ZZiergJtydO4eY1GscXO3Dv5rAEY/cXpghn0xKgLes+71GR4fIB23sC4IRXblaEWo4Q7K4utcIolIzEMVwZPCWFQk7T8FwGOykj5uVz1FlMDp/j850IH2drxIb4obYsH3UVBagrz+d0HvuOAohi5XXVhWioKZHKNzWxr2zgs9pQW4Km+jJkpMbgxDG+K031YcW+ysHeAq7so/3Zz8eGByE9MQo5aWKse7z0vjcn9CsrKmKvGL9GycsSrnbJYzuBauuWXdhCWBPeu/WEvbWEvNWrN+F9Pmfv8jl79711WCk8dVy3gWC3dtN2rNu8g7C2k4BFYOP+GwhZa9bLYDWhUNScUxe16Pbt43ZbsF54CbfswObtu7BTRl4qSyCzm5DG7QTQCW3fKcd1hDQ5Bam2nQA7+T37pXp2cnIHsGunguTR28Z+YNtOeUIdz5mguEuMETygTClKYHfE7CiGLg9i5uZ1TBDIJyauSp47MYxnanoMk1w+fXMCMwQ8oSlqcvYGbszNYG5+FnO355YkwuZFS6BbEFAn1s3N4jZhb3FxEYv3FyXgu8v2jgiNv38H9xc5f/e2tP8Ct71DQLstwj0X71CERrZCd4RXkMB4+w4h8TaPT4lpcbw7wlvIbR8RMO9x2wfc7j7h8b6oq8fPur94D09u38NjavHuPdwjCD6a5z4L3I5gen9ugffmHO7NzODe5CQWr7NvHeF9e5X36NAVzF+4gLmz53Cztw/TXV243tqK8YZaTFTV4HpJBa7lZkpFte/Svr/RFI6RoqPoS1FHZ/IRdKaaoT2R8Bevjb4kFfZZSpjI18ZMlSXOlbjjTEs2LvY3Ypi2/ghha/TqGcLdecLYRSmEUmhGgN3EZfTwfu/KSMS1pmqMdjRgsq8TV0+1Y6T/lJTfwsJEG7ZWRvB0t0ZjfTmuXT4jeeyujyxBnRSOKUolCHi8KjQg1bK7fKmbTNCFB4vT+OSjpaQpy+GXy546Ma5OlDSYmxvHHfHMzlzHPDVLqHtMwLs/0INzbk4YpW162lAHvfq66NEzQKO2Ntp0tdGlr482HV2pdl2dqpoUhtlA2KtVU0WtjiYq1dUQwXs+YNMuhK2VQeTK7Qh5bwNWPDqihkcErvtHVLFoqII7nJ83UsUNPWWMaalgWEMJl9QP47SiAroP7UGrgixOyu9AM42WcY0D+MRIk+CnhW91VPCd5j58r7ELT1W3Eex2sJXBDyqyUiKWbwl9H2kr4GagK653NeBCfzcGRV05UWeOEDcoARnhSgAdJcBOSICd0K8BTYDbr+Ft2Vv3/4a7/0wvbyfmRXuuj0BJsDvDVsCdVAKBcDcodLYHF0XB8svncfXqBVxhBzl04TSNn16CXas0pk5460Tb1dyA7uY6dDYR9OprJLBrrCpHS00Feriug0ZETWG+FI6Zn5YojRFLi4mQkoJECZATmSEJD6IgeaSfGKPjiwhfT4R5uyKYQBfo4khAoXHrYg9fV1H2wJFgZ0NIOQFvaysaoXYIcaax7OgAf2cnRAcH0siLxNFjx7D/wEHo6xvi4cMHEH+ff/GpVMZh4HQ36msrkZmaIJU0EOmJcwhzuZmpEtQJ710BjcDlEM08LhdJVYTXTiRQEQAnAE/AWxqXiXYp9DJM2kYkXRFQJ8a9CY+dGFMnJU0R2zwDOwFzAuqkjJjCi8nr8WuIW9aSly7qf0kaT8cHMjs5Vrqm2QS9ZWWJGnkxobyOHpLHTsRNez8LxfSyOYHjupqEOl1KXwI7K2Mj2BPKnI4aw08kpfH0QHyAL+KEh87TmRBDgHO2IxyKa21NsLFHkJM9gh3ZOtoRPJaSYjgdN8MRPnAqB/Zj++ZNeOP117B29Upo8gWnfugA5LZtwJ7tGyG/fTN2bdkkafvmDdhN2R3RRxzBRl1hO+R3rIcMt9u6aZ0EctbmR6Gpcgj75LcT7mShenAPIvndijII5AlByIr2QxoNLGmsXZAnQclNArx4KpFKCfIiGCyVPFjOjilgTQCc2C4/kWATH4oobiNCL/MELKVGE/KWatkJcFyGvpw4/nZhvhIk+3FbAXgi46OAD+GxE6AmPHMhzzx2Ye4OhIAEJAZ5ExZFvTwnpPG+ERKe6fhATxSnRCM7JgSZ0UGoJdiIUg8iMYkITW4oyUHnyVICRRzaK4vQUVWMSZE8qaMeV/ncdtYU42J3AxqK0wgVkWgqzST8OSMxkN/Vx57n7it5vpyP6cHNwojnYMnfX5nTxgQtJajJbYH+QVno7ZeBnoIM9A/shg6nVXZtRhSBUoRDhhOG3WjUBFgfhY+5MfT3y8JYeT+Oqh2Gl9UxZBBc08P94W9P49FUD9XZSfAWmToJwI5H9ShD6d5yMjvCzyXYmxkRpn1x8VQbv2so70nem7xe+SmxSCRcehN+8wirVXmpzwBZeFwdJXBO5G+ZFR3M3ysMmbGhuDxwGpOEsJKcQhpVWehoa4V/kD/aGutxrqIKdZHx+GhyCouXLqOvvhZlpXkozcnEyaJ8nG6oQ3V6Knrr65DLtoagd316Gl//9C+MTc7i5MlGgt0HuD48jDPd7SjJjieMhqKcYFeeESiFYObGuqAo2ROl6T4S2JUSCE7mRKCH/dTp17bi+ltyqH11I06s+D00f/87WL30Gvw3bkT0HhnEKMghVmUfErUOIUVPFRmmOihztUBdkCtao33RlxWBi5WpuNaYj4muCsydb8Wj62dRlxsDS/UD8FFVh8PaTfD9zUto/R2h6PfrcMrKAc18iRcXZaGhrhS35wly92akBCri5XvvzhQ+IOR9wH78/GFDnH1hOwZe34789zejPzISD/p6MN/bjdG2BgyUFqI3OwtdqWloTUpCU3wCToaGo9DDG1l2Tkg/YYMUMwskHDFDpI4hQtR1EKSsgXBVXfjIHITDmk3wfu0d1L9NsHtxF3pFQXIBdr9Zgx7CXe8K6rm1hDxCHeGukwDX+rvVaP/bBrS/tBlNfyTM/X4ltRr1v12SgLp6AXdSKOa7UvbLJbBb8tgJsCsm2FU89wpOPb8VZ17cjl5CYOObm1FlZ4fcmCAUhvB3czVF6gldZNgYoNDBGBUux1DpZIZKB1P0BTlioZD3TXU6QS0KM9lhuJ4RisEodwyEOKLX3wFd3nYYjHDFjTR/zKf64maCK2ZTPXA3JxCPCsPxbW0yvj2ZgK+rBbwR8soiJK/d5+XRnI7GRwSyT0oil8bYFUThw8JIPMwNI9SF4HFOGO6k+hPIfHm8CHxYkYp7BTGYTwvCfAo/j1A6J0Iy07zxOD8EH5dE8fPS8K/2QvxPWwH+uyEH/12fi+9KknAvKYjbhaDR0wJxVoYoEP9EtTwOHxVF1Nna4AZ/057wMNibGWK1sixeIrS9RZvmbQLeO8veOgns5PGGWEewW86OKcodiFDMl6iDnidgkuAHU4LwqTN1uDNBsBtpx9jZKlzqK8XM1RbJY3eLYDd9uRv3b13Fw4VJAtwzoBOAt8B7dG5KAjuh5RDLe8JjNye8dVdxZ2aYuiaB3X3ud314EA5WpjjCvkyUJRAFlidpjE5RAuwmKJFEJTspUgI7MW69vqIIjew3xT9AmghvzZRUw44GbRsN37amGnS01NK2qUVXax16u5uRk5lAUNuHzRvXYtPm9di1axt27NgKdVUluDnYISLIF+GBXvBxd4STrSUMaZDu2yvCIPfiACHo8GFVqKlpQ1/vCAz0TaDHVpfPjJaWHjQ09KDOZ0dFRQOHDqlweyUcpESCFVFzTk7hIKFNeNMIiAQvAWo7dstg5849hDpZKBxUhJ6hKbbLymPtxq3S2DmRsGXrjqWxeSIcc8eOPdi6VW4J0LhOQN4uMQ6PoCYjt18Ctt17FNjuk6BPFFVX4rMsK6/AbWX4OTuwffduyO7dj70HDkNWYT+28bvZOrvi2siIFAJ/7dpVXBsdpkQ7gmvjI7h6/RrGrhPyJscxQdAbnRrD+NQEJm9MYmpmgprEDcLeLQF6C7ewQM0vzOLm/AxmCICzBLZ5AWzCm0eQuiM8fALUFhY4fVsK57w1TyjkNgucvyvAjnC2QOi7c2cR83fuEhqXvIESQC7MYZbbz4v9uU5EaNwmrN1ZuMttCH8EtgUuW7jL/RZu4wbP5dY8z4n7zBIIxX535xe4jhKfz+3nud2CCCsVdfN4/Ns8T/EdJPH8F2ZvEmRuYP7GFBb4vWenJzDPd9ItauEG72Muuz0+iuGeatRnhyM/zoP2gQeSwl1oazgjg/1VVogNCiJtUR3nhLo0L9oBaeg/VUebvQtDg6dxdeg0Rq6cIWydx/XRZ2A3cRHTU0O4QdC71teOyy0nMdxYhYu15ThbXYIz1WXoKMmjzWcOKxMd2FkeQWxUAAZOtWB67ILkobs+cmEJ6kbPSDXtJgTUSXD3DOwudkmJUz5+soAPKeGpW/bWiWQpYiydkAi9nJsdw22hG2OYJ/DP3RzFx3ME/+pyXHJxwOXjpjhF2/SMiTF6DYzQRvu0/6gpzlmYY4C2fKeBIfqOmuGaiwvaDQ1QqngYhVoa6AsLxeML57BwaRCzp0/jRjuBtaEeK9L2yiJZbicSdu9AHB/Y2J1bEbNrO2JkdiCSD1CYzC6E8sYO2b4DYTtIhdt3ImjnTgTu2orY7VtRvGc3prXU8Iu2On7R2IsfNHfje5XteKq8na0MngqPnRS+KYOvuHzRSg8TNYUS1J3ra5GKh58+Q7g604qLBLhLhDkhMb0sUY9OgNkytC1NL0GfgDcxL8Du3GkBaa3StIC5c6dbON32LCnLkodvaf/l8M3l8ge/Ojanz4n9z/fi6pWzuHblHK6yg7xyaUAah3eWtN/b3ijFkve0NbJDrcepljp0U+11VWg9KcbXFUsZMZuqStHVeBLNvImqCrJRlJkieZayCFMi1bhQOiFPeKtiRXp/Qp1QlL+3BHehXm6Spy7A1RE+TiJ7nkgzL8Y22bMV4XJijJQzItzdEOLgiDBXV2QnxiEqNBCGRgaQ37MX+/ftR39PN7787CN8/OkTdirjqK+rQDvPW0CcALvstGRkczqbEJebkUqQS5OU82w6Pytd2jY7LV4Cu2WQE4qnROIUIQFxy0XEpYQmcZFSiKQANPEdRXilaIWWs14uZ8UUoLcMdr9ul8Izl4Au/d9wJ8bTLUlKqJIY82+wE2GbGXHhUh07PyfCmIOFlDxFAJ6HrQXMDbRgeUSPL3NjuJw4Dk9bawS6OiHSlzAkyjKwFaUR/MXYOYJcANtAAowI6fR3tEIwATuYoBdoJ+BaZCk9xuPpIj0iFG1VFShKo0Hu748DCvJ48cW/YfPa9VBSPEgo2wXF3dugsHM7dm/f8m94k926URqnJ+rtKclug9yOTVy3BZvWreY+e+Dp5oQTx47gMIFiv/wu6GsoIT7cl989EBkxPjTwfZAe5YPUcC9CDGEu2E2CuySCXgbBpiKd95sI2ST0ibFh6VGEaMlL5yBl4IwJcEVuQgi/u7v0HaMIE5U5yVLpBFGTLUXUH+S02DaAsBIf4IUob1f4EOz8CM4CoKu4fUFSBKIJjJFePC5BLynYG/nx4WguyZUAuZD3fYy/J/JEyGNuigRx3fWl6G8qR3lWLPKSCJRZ8dK4SAHiolRFDqGzsThTSlySyu/sa3sUqTT8gx3MEGB3FPZHtKTSCp7slPUUdsLdTB8GbC3UFWBDgLPRVYLHMV0YKxLGDsvC87gBjhEm3Iy1YaN1EAZyG2GjuhdWinKwVpSHA406Oxp1J2jEdRMSi3jd4j3sEWJthiwaLsn8fl6ENXcTPTgbaUuF1EuTopFPQIsmCHoeP4KazCQJCv35HTxPEOiER87UAM4EO5djYqzmcUK4v+SB8yfEifBV4VkWHlGRYVRkOa3OTZaS4wgPqwiVFWMlg2mYBXD7EH6mJ89HlFXoqKvFua6ziPKLRXFyNrrbGxCdQLBqa8NAYRkuV9TjW758z1VWSYlScrPTUZ6fj1NNDQSxFBr6kehtqEURn+/OlkZcnxjHVz/+nS/tJ+ju7seHBLurhMKrl86hvCCB93YQKrKCUZEZSBh35jkS7FK8UJzhi+L0AJSnhaIuOwLdhPqzq2Qw8c5utL20BZ4rXoDZit8g4o/voXylLOo27UHl+t0o3SKH8h37UEaV7jqAYtlDyBHj6dbvRPyGrYjeuBkRNNbCtmxHyLadCJOVg/f27bDlM+Xx9jqEv7oOSX9YibY/7UDHn7eiS/MIOoqyCbDZKC3LwfXxS/iAL1qRYnphfpzGzAQeL97AJzSOr1o6o+/lbeh5aSuSVm/GeFMl/vvze/ifbx7if354gv/+nnr6BP/Pjx/h//z9S+Bf3+D/+fkL/PLNE3z/2QM8/XAR3z6+gy/uz+GT2zfwkC/r+9Pj+Pr+IuYuDyGH/ZoH36ENG+Vx/vnt6F9BoFtBkPvtOvT9ZrWUJVOEYi6B3Wp0Um2EtjYRlvniVrT8aT0aCXNNv13zbzVwfeNv3kPTivdRQ+VIZQ7+SqB7G6VUCQGvbMXrOPncq+j922ace2Gr9LmN72xGtbM9CmICEUPI8TBShofaYQQb8vkx1oS/jgq8CDs+igdQ7WqJD+pz8FN3Cb5uysInJ5PxsCwGtwht1+LdcTnSFUOEuiuhdhiLdMCtFG88KojA59VJ+LwmGV/WpuBpUyp+bEnDTy3p+K4uiVC35J37siIeX1YmEuyi8WGRSJgSiSdS6GUoHgnlheFuRgDmUnyksXMPcqLwOC8GD3IJf8WxXB9BuPPFnPDaJXvhnhhvl+wpjdX7pS4T/9OUh/+uy8U/ajLxUVY4bsV74Sph61yIHc7G+qKefXuMtjYydHQw4O2OC+7OuEjjvCcoENamOnj/0A68TGB7VXMv3qcts5J9wZua+/AW4e01NVm8qbIXryvJ4zUVOclr95qKLF5Q2Y29BGPTOB9YxLrhzGAT7orkKVfbcW2gCkN9FZi71oa7E92YvdaBG1dPEdxGCHRTEshJ3rlfaRnspIQozyQgTwI6MV6UBqEYb3d/4QYBrB5ytMO01RSlfzIPn+/HOO2VyauDUnudGj7bzXdpMHzdbJAYE4yC7CQ01paiXsDdySU11oos2aVobqxAi5QRs1qqY9dDsDvX14HC3DTClyK27dqMHbQVFQ4ehIKCAiyOHUVcVDgKstKQm5pEGyACgT5eOGp8BLtlxBi33dhPMBPApqWpBzNR7sB8qdTBcXNrmEuygbkF9WzeQui4NbexpE7g2HELSaLmnJmZ0HEYm5jSvjGBgaEJ9A2Moat/BJpaBlATgKiqBWUVTUlKyuo4RKg8cFAZ+wiK8vsOStq75yD27TuMPVy2h/C4l+Aou4+QR7jbQiDU1NbDUTMzQia33auAnbKy2ETbdythcKeCIlQMj+OYE+2X7HqcH31I3ccF6tLYI1wafYCLI/dwaXwRF8du4/L1BVydELqJq+PTGBmbxuj4DYxN3sD1qRmC3g1C3w1M3ZjBjZs3aJ9Ncdl1jFHXCT2ThKKZWwSsW/OYm5uXIOvW7CyX3cKN2TkC4Dxuzi3gFgFLQNYcwUtqJS0Q5AT8LWCG+92UIJDLCHELd+8TAu8TygTcLQGeCAm9Q6gTXr25BbHfLR6XYisgc47Hmie4zc3yGLNcPjvD85rBzZvUDGGU32Hmxg1ME1iFbkxPYWZqGjOEuBsTE5jh++UGIXdmkkDD9sbUOG7dmMA04Xfo3ACaamtRVVKC8qJCFOfloSgvl20+SthWFuWhoVIk+qlGX1cLbXSR/FBE2IlSZQO0089ilPf9mEgwJOBufIiAdwkTwvPG6YmRS1I90mnxbFw9hxvXL+PsqQYEedrA+rgerPmuTuG7s7OpGjPjZzEpPHUjl3ksPkfXRJboszy2qHUtyhyIIuWn+bydIgRexCcf3JVgTnjqRCtKG0jeOgF2fKbv8Pmd5zN/+9YIZm+M4NbMGObYfjw7ikuxYbhqb4UhcxOc0tNGr5ERuvQN0KSpgTZdHXQT4jpoy7fp66HdwACNOlo4qamOClUVFBvo4mJRDh6Lfwrdm8OHj+7ikyf38OlHj7AiksZ/uKw8wuTkl1q+PMPFtLzQHk7vRdhuOQKeLMJ2ySKcitwlTwCUIwDKc3on8mS2YlZbCT9pH8Lf2dEJsPuBQCeg7ns1maVsmeqcVt2BR7oHMJsSJaUdFeMgzvY1Uy04Tyi7QAg7T9ATrZAAPGlagBehS0DYfyBOABy3FZAngO1X4CYkSicMXRDLCYpSeGc3l/0nIYvYZnl6WZcviBuFNwyPOXThFG+W04S6AUnDQ6e5rg9DZ3sginAOdDejv7MJfR1N/wY9EV/eXleJxsoiVPGCC7gT8x0NVVKGzNJMgpJIUEKYEiGZAurEdIYIP3w2vQx8UrimqOdG0Av38UAQX0IBwntHwAtiK4AumEAiFOHhjjBHAXjuyE6Ihb+PJ/T09CEr0vvyN3K1sUESj9dQXY6udl7v0/xul89LnjmR8TIjJYFgtxSKmZvNc8xeGm+XnZ4kjbkTUCdCNEUNOwF2IuxSCsd8puRnnjgBdKLkgPDOpVDLIZUC0paLjyfzey+DXhwBVEDdMtiJZUtA9x+4Wz7G8nHS4wS4CWBcGksnPKA5SXHI5XXNFuUbEgmAcTyvSH+EeDpKY5RE8hRfB3N42VnAycIY7tYiBb2tNG5RZDYU4x3DfVx5fW2lMXMi46EfIc7fwQqBTjZcbiVBjSiZIJZ5E+jsjhjAVEMFxurKUkilJyExh+fdxs6nhUDvam6G959/AW+88gpkdmxHoIU5sm3sEKCrC09tdfjqaMJO6TBs1VWQSmiwNdbBAVkRgrkNuwl/2zauw9YNawl/ayG7czMUFWRxaN9uHCWYxoZ683sH8l4KQka0N+HOD/mJBOMwTwIVjRc/ZwKYADx3gqorl3lJ3jkhEbYpQvpEyKbwtolxXQKmRKZGMS2KY8f4L43hyk+KRF1RBipzk3AyP5XzUWig4dxSno8sXuPizHiUZiWgqTQHNYS7XJEcJ8xH8uoJ71JmeCAi3R3gQBDKI5B72xGOncS1PQFRSF3U6ksggLpYHZESghzTVYGDqS7czI/A2kiUllCGnZEW/ESSFMK5l7kBQuxM4WSoBJ/jujihfgCB1iZI8rCDNY2uCE5bE9ICjmojycUSbvrKCLMygTfnwwmFUQ7H4UMDLtzKFClOFgg1VkeogSrCqUhDNUQd0UDEEVXEOx5FY2YMioTHz9MeAQS2YMujiBUhp9ZH4W6sC3fCfLCNOVIJurmRBGdvF/hamdFwdpIye7ofN4I7v4ermSHcjpvAyVSE+ZrAz86SYMbzsKWBfeIoQc9USpYiWlHoXfxmIjQ2yOUEgt0spZIdAsKFRzWa0C1CVSO9nZfArr4OA+0DvJ4ByItJRuPJcmTkpOH8qW70pGahPzUPjy5fxbnSMpQlJyCWfUBzdRXOdLaiubgAlWmp/O2KUF2Uj56OVoyNjeDpL//ki/0DDJ67iHt80Q+c6mE/3EuwiyfYiXIHQZLHTgrFJNiJ8XUC7EpokFekh6I+JxJdvi44u04WE2/vRteLm+G/4m+wXvEnRP5xJTL+uhq5f12L/L+tR8kbm1D21iaUv7UFJ1fuQv06OdSvl0PTxn1o23wArZv3o2mDAk6u3YOqVYRAQmEZ27LVCqhfdRD1b8mj9E8b0PP6XvSuVECbJl+KIoFKSRb7sUQMXerH5588kMbXiXEQIhRTpJr+gi/fseAotL69C11v7UDCayuRe8QQrcG+6IoPR09mAnrzUzBQkoELNQUYbq/AjbNNmL/SjTsjvbg/cQ4fzFzCZwvX8NXDSTz9eBY/fn4H/yQU4udP8c9vH6OjOhfeivtQv10BF17cgTMrVuP0inXof249Tj9HuBNhmFL5g1XofI4ixHX8ZhVaf7cGbX/ZgJY/riXELYFdsxCXN/5uFZp+8z6aV6wk2L1HsPsrMnltS1a8Q6ATcPcfsOv72yace55g99watKzZiVoPF+RHBSHOxwa+5nwGjhkj/OgRWMjvguqG9Ti0aSMU3n8byRYGeNpbDRBKfmrLwucnE/CkLAIPSiNwgyA1nuCJGykBuJ0RjLuZwXhCSHtcHIVHRVES3H3TkIafWzPxr65c/L0tE0/rU/FFZQK+r03HU+rbk0vzH5dE4yPucy8rCIu8dxYzA3En3R+30/wotqmBeJBN8MuPxf2cCMKjgMEY3E0PwALB7y4B7wH3+5BA+EFumJQw5b8bcvFfddn4pige9xL8cSPKDZcDbbCQEYLZvARUWlkgUuEA2qxtcN7NFe2mR9BnegzXXLzR4x8EZz7nm9UJdqq78A7btzUO4A2NfXhbVZQ3kMXrKnvwuvJSqYM3qJeVZPC84i7IOZjCOMYbtoneuHipDfemBjA/3Iarpytwqb8c8yNtWJzowq1r7Zi5RrCbG5XA7v7shOSRezAnwi+XdH9WJEQRQCcAblQCu7szNAqnr+IO72Exlk6EYc7fGEUq33dbNq6F5XFTlBXmSNm4x4aWipKPXT6LieFBqSRCQrgv/NxtEc1+OYrTNRU0kk+WoK66CA0EPAF1EtjVlaG1oUKqA9fVWI2elpO0dTr4/k+CJuFRTm43IemgVP9NS1MTDnY2iGe/XpCXiaKcdKTT9gjx94HZESPspS25b99+qKioQVtLG6YmR2FtaQMba/bVQlZ2sLK0xYkTorXnvD1s2NqwtZZaLrei0S3Vs+MytkI2NkJcR1ly3pLHsDixdBwhMW1uQUikjhEgj5pZUCdgRlA0NbfEUS4TMGl2zBJGJsegf+Qo9AmIeroGPE/hQdQlHGpjv6Iq9itpQkXrKDSN7KF/3IcwFw+3iCpk1o6j8cI3aLj4d1Sd+ycqz/wL1ef/BxWn/4XiU7+gqPtnlPT+jOqzv6Dx0j/QMfwL+sZ+xtnJH3Bu6jucm/ga58e+xIXrX+HS5Je4MvU5Lk99iqGJjzE0/ghXxh9gePwerl1fJADewTjBcGJqnvB3hxB4h0C4gLGJWVyfnMPEpGhvYXJ6FtM3qCkC3/QtghZ1k/AlRDC8eYtQR80SBmcJhgsCEjk9R9gT3jfh2Zsj8M0LTx9Bb3ae87O3sbCsm0IEQrbzMws83ixu3LqJmZs3cWPmJqanb2KKkDpFWJ2e4vTkDCYnCKqSpghZhNTrSxD3a02NjxCertJOP4OO1jZprHh1RQWqyypwsqIK9dW1aKoTpcUa0dnaLCUrPN3biXNnRLkzkbykH1cuEbKewd3I8DkJ7sZHRPITSoAdIW7i+jAmxwh7hL6x0UsE0OuoO1kGN75zT9A+sLE8Aid7c+Smxy0lHuI213iM0ZHTmCDITfJ5Gr0i6tadwghbEf55lbwwNz38LPPlTTxYvCWFYEpj6/ieEUm77ogQTD7Ld8TYWD7Hc9PXcHNa1JwcxxOeZ7+7EwYMddGrr4lO2oStWppoVFOTio4LuKsXIZfUSdqJDVx3ktPVqsoS3FUT+JKM9BBkbooQRxvEebkiOcgHqZHBWBGrcBBx+w9BtDHs9OKoeIX9SOBDmSjavfsRJ78PcQS8ONl9SJBXQKKsAlJ3KyBJ7gBiZfcicudWdCnvwxc6yhDlE35Q2bEEdsoUwU7A3VO1HfhRbSc+U5HBPRpdU3UVODPQgXP9LbjY2yxlVbpIYFuGu3976wTgnevEZQLXEAFtiAB2gcvFMhGy+et1YvrqpV4MX1wCtOFLPQSYHi47RfVIy69cWFou2iuEt+GLS+uuDfVKEtOXz3dJP+K4oPRh3jBDfVxOXeRNNNiDC8LbyA5TDMLs61iCOslzJ0IyG2rQVFGMyoJsqW5dY0URWmvKUV8mkqgQmBJiJIhLCg+WkqgkEG6SCTUiY6aAlCRRt41KEx4utolcnxoRisRgbhvkv5TEw1OMBXJHiCvBxc4KIc4EPHt7hLu60uCOgZuTAzteXezaKgNdJXWkh4chws0JrnwBmOhqIiIsSCrdUFqQA1HGQCQ5yU1PRgE7ZxGCKYBvKfxyaZxdVmoSp0U5BJFIJfbfY+aWIS4pWpQ6CJWUEhsmFRWPC/UniD1LdiK8aGyXyxkIiVIHIjREaLnkgWhFkhSx3/+XlvfNSIiQar5lEO6yk2OkkEzhtcukljx5PC/CS4CbLTxtj8FbyE4k+RCGsj2voy+vbQCSCC8RwiB3oLFtS/Cjse1N+BPzAuz8nKyXwM5ZeFOsaICbw8HsCE4Y6MCORoHw+Kntkcdhgpvu/n0wVVWE7RE9ONCgtzLWx6aV7+Jvf/srVr73Pmy1dJDNF1XusaPoJVBe5G/ZR3XxXqiICoSx2j7I7liP3bu2QkZmO3Zu24wdIlRzB+e3b8K+3dsluLM6asDr5EOQDaZBHYaa/Di0VWejICmEMEUoIwBEejsgzIv3g7cjYgkKuQm8foQ4ITF2THjMmsry0VpVwP3T0McX+an6cpwsyJCyPzaXF6CnoQpzo4MY7DyJpvJMAkAWqrKTUF+YjkYazgIERdhkGgFagkJ3UXz7BIIIbl6EFFsCWSCvt6e5CTzMjWFloElwsUR2bCgMlBVgon4YTscMeS3VcUT9IFws2LGa6iGaYCSSotgba8ORkOchxsW4ihp0jkj2cUQuwTXwOA1TSyN4G2ogwcECzfx+8eyYU+2PIYrAl2RzBAVe7OgsDZHiTGPOyghJzuZIcT2BGBtTSVnuVog000SYoQrij/KZMFBCqO4BRBkrIdHeBMmulohzNEfAMQNE8N4IIbSJsgqhNsfgSbDzO26MWFd7RDvb8tycEeViB38r3mcWJvC3PgZ/2+NSNs8EPw8E2Fvx++gTWkVYphGfQ2Neo+NwJ9h5cVsfm+NSGKuPkPAu82UjwlwlSUltlkpJSN47Qp3wqsYFeqKvpYlg14cAlwBEevpLz3FmbjoudXejIzwenZFJmOlmv1VXj6rURKl+ZH1pMVoqSnGpow391dXIjAhHYVoyulub+FK+jo8++YyAN4Phy1cwRdDrbGbf3N+J4pwowlsoKjJDlkIxCXa5wmMnEqfQ4C8l8FVkhqEuLwrd/m44t1YeE2/JSZkePX/7Ak68+BaCV+5E3IZdSN4kh6T1skjmfNp726ktyHhnCzLf2IKcN7ch942tyH1hHXL+/B5yl8sd/Hk9qv62BXWv7kLDO3vQ/v4+VL60AWWvrEfnmj24rmaMOb8gDORmoVaUkUiJQX9/Kz7+6B4eEuzuCU/I/A3pBfzVR4uYzi9A9y5lnN+miO6th5D3/makvb8Jyeu3I2zlegSuXIeAlWsRuGYD/NdtQuj2HYiQk0fMAb4flZWQoKaMFF0NpBnrIZ3wnktYr/R0Rn2wD2oCvRCgpQynVasIq7IYemnnM7Bbg4EVayX1S8lU3qdWokPoNyvRSbX+lnD3x3XSeLum51YS6lZLapG8dqs4zW0IfMtgl7XiBRRLUPemJAF2tb95Daef34zBF7bg9G95LMJyjZc7Ctg3Z0Z4I9bDms/ACVjslcXuF1/G1ndXYtfOndBTPIiTQR74r3MN+O+ufDytSyCECWCLwSdVMXhSGom7uSGYiPPAaLgzxiNdMZPgjdv87T+piMePrTn4B/f7r648/LM9F7+0ZOO72jR8VZmEH2oz8G0NpysS8GlxDD4UWTCzg3Ejzg23kjwJc76YS/aR4O4uj3eX4PggNxIflSTgscjYyXvrQU4k7mWG4l5GkDQm70lOKL4ojsPTilT8XE2YrMvB14S6O3G+WIj3xnSkC27GexIIkzAeHYR0ZUXkq2mij/1wq7ExGvVoUBE4ztPQn/AMxOWwaCTwOZbX2I83lGTxmoYC3lBXwJtKu/GysgwlR7CTk+rZCb1OvUCwk7EzwpFoL7gQSIevdGBx6jTmrrTiSl+ZVO5gYbQDd653Yma4FTMjIpPt6BLISWA3znmhMWks3b1ZAt2sGEdHQ1CMpxNGIYFugQbkEtiJddcxduU8wcoau/huCA/243s5DkXZKRi5NIApGqXCYyfA7nRHHSL5DvB1s0Y8r0FeVhJqKwskj51QowjHrC+j8VwmgV17fSU6qE6qu6kag32dyEyLl4p97923D6rqWjAxNYOuhhYOy8lBT0UJsbRjCjJS4GhxDIYa6tBSVoXyISVoquvAxPgorKyt4eDoBDdXd7i7e1GecHOjXCmX/8jdxYutF1ydPeHi4k65wVnI2RVOTi5wdHSGg4OTJHt7R9jZUbYOBD/ROkmyIjSesLKVWosTNkueQbYS8BECzQU42rrAku0xcyuYHrOGoakV9AxMoalzBLpHLGBqzc/zi4ZnZB6iMtuQ1ziNk6c/RvWZ71B25mfk9v4D8c2/wKvwa9imfAqb5M+pL2Ee+ykMQx5Bx38R2gF3oRd6Byax92GeeA/2mQ/gUfAEfqUfIrjiM0RUf424+qdIbf0B2d2/IL/v7yjq/zvKB35CI4Gxbfif6L76C3pHf8Dp8ac4e/07XJj4BpemviIEfoEr059jePpTXJ3+GFdnPsLIjQ8weuMxRqcfYmz6Pkan7mBkkgBIIByfXmrHCICj129gfHIaExPTmJycIjASuG4QyJ7BmYDCGQKipJsCCDkvRIC7eWsGMzPT1BQhkvtTN7ivpOlpwtwEpiYmCWwEufEJgtU4ro9T18elcFUxLd4pAuamxq4RtK7h+sgwRodFnegB9HR28j6sR21VNeqoBkJeS0MjOlqaqSa0tzSiq60Jvd1tOM378swAWWCwD5eFXU4JuBNgtwR3FwiMQiLDvQC7KxKsjV8TYHcFV65dRWJyMixoz1mZ6cHymB5MjDQJlQU8/8sSGI6OXMKI8NJdO0OQ47GHTi9xwBA/i5xx+XyPBG73FialsXSLd6axKDLYcl4sX7g1hgXxTxlK8rgT6uamR3ht+fzzGb7d2YTTVubo19FAm5oS2rU00K6jgyYNDSlZSrNIoKKthQYCXo0KYU5Vha0KwU4JjbpaqNbRhfVrb0H3hdeg++pb0Hud02++Ba333sGKZD6AKYeFFJF66BDSDh1G+sFDyDjAlsC3pINII/il7VtSKmEvce8+JO4h4MkS7nbtRonsNjzWVZFq3omi5t+r7sT3KhRbUdtOTP8glhPsHhkp4mZmAi72teJsfzMGe5sIeK0YJOQte+sE1C2HZA4R2K4IUKNEe5kQJ1qx/PK5LlwTwEbgE+tHLhLQqMtnOznfievDfZi8dlpqx6/0YoygN3alB9dFitSRgaX1pPLh8x0439/AbXqk7W5eH8QMNTVyBqP8Ea8RBK+Kzz/Hzz3TyXNuwwB/GBGuIIViNtdKYCdCL5sqS6TQy/K8LKncQWNFmeS9KyEsZcZFSd64RMJVXLA/5YckgpAoUC7aKBqCkaIosr8nYgO8EePng4RAbkegE3CXRMX4eiHc3RXBzvYEDzsEOTogyN4BkR4eyCDY2dtYQoM3xfaNW2Cuq4/q1GQ0sdOvTIpCiLsjjLQ1kUNYq68ulzxvyYTKDAJSTnoCAS8JuRkiS2Yq8jOTl7JOisQkaQnIJEBlp8ZLGSmXsl2GS566hEjCaEww0mhgp8aFETwEpAUiJXqpbEEqv5soWSCAS3jalssXLK0XBciXyh4kELbEtgLOxDbC87a8n1i2vK+ojSdCPTNFaQOet2iFxGeL/cWxkwgxge42Eth52ZlJcBdASEsI9qVR7A0xTszHTsCcgD4a1gQ6H4KIj92yx85aGlfnLQrD84XlQGPc0kgPRzRUoKt8AE6Wx/g5kYgJ8IOhqjJ2rluDw7t2QnXfXhyUl4PC3j1Yw2XP//VFvPbqu5DZsRPau3cgXPUQzhJUztOAOO3hjN6IABQRVjT2b8f2zasIdBuxe+dWyArt2CJpx9b12Ll5LZT370aojzNKsmLQUpmOq2fq8WT2Mr56OI3+5nK0VeWgp7EUp9uq0d1Yjv72WgydbiecNRDcytDbVIXeZnaYZbmopyrzklGdl4Srp9skj1xeYhjyEkKlzIsitLKvoQSpIe6I8SHAEBR9CUReNibIiPKXxpGJsXpiLJkAESFv66NS+YIINxGqao5QgnG8tysCCMwill0kSGkty0OIiw2MlBQQTai21FOTxqyJsghhBL9y/rYp3O6YykFYaitzX3PE8Fql8rNyg9xRHumHVBdLxBLsIo7qIcHKGDWhnki3O4p4Al+ylQFizAh85tpIJeDFE+qiLPSQTdCLOqEP/yOqiOB8guNRpLpZIMPVAnFcHqB3CH46+xGgfwi++ocRYqoNXyMNwqMm3PUpQy340oAPJGgKsPMy4bHMTeHDF4M7p12MdOAk6mMdOwJfy6PwJ6x5WZpKGT6dTY1gY6gDBxMDwqqhFJbpbWMBD0szePI+8ibkeRMEvQiPAvKk8EwnkbxGwJ0171UbaUykgGcpOynbKF839POF11nfgnAfAnZEjPRPmTg+F321tWgPjsFEeT1GWtifVlehhMuT+GwUZ6SjJi+b2/AeKStFWnAQwr08kJOUgM7WRgxdvIDBgQu4OzeP4cGz6GttQVdDBYrSQwlvYf8Buxhn5MW7oiTVB6UZ/hLYifF3J2mwdwe64ew6eUy+JY+qVzbgxCtvINrKAiP1tVQNLlQWoS8/G+0x8WgOCEOjTwAa3HxQYeWECnMHVB63Q6m+GUq0jVCiYYBCJR0UHdBCrowqsrcdRuYGOWSs2oH4N9YgY+VmFL23FV27lXDG6DiaIyNRX5jNviwera01ePhgDh/cu4lHfNneX5jG/Xu38PlHd7HY2YohA3OMKehjcp8Bzu5WxsWDOujfoy6VOSh6eQMKX96I/Jc2Ieelzch+eTMyOJ3CZQmvrEPMK2sQ/eoaRFLBL76H4FfeR/hb6xH21jqEvbMOQW+tRcJra9HzhgyG/roNfVINu3WEOiExvRqnJLBbha7nKMKb8NqJcMzWP6xGx+8JZM+9j5bfvE+Qe19a3iJBndAqgt27hLo/IZtgV7riHZSveEsCu/IVb6D+N2/i9AtbMUi46xfevvXyqPB0RxHvgeqsWGQR7vyOGmH/+29g51tvYv9uWSge3I9IB2vcKs/Cv7pK8d3JOHxdEUFF4uvqaHxeGYkvagh6Ncm4lxeGa2FOmI7zxsM8Lq9Mxo/NhLr2fPyzowA/N2fj29oUHiMN31Yvtd+wFYAnsmB+KMIvc4IJb/6YinXBVJyrBHc3k7yxQDi6Q3BbzArF/ZwwfFyagM/KUwh4iXhUECvB3X3ehyIs80luBOZjvfBpTjR+qcrEt8WJmI10x/VgB0yFu2AiwgkPuc3j/CQ0HjOmDaOAFoJcuyH7DBV1tB4xRfdxc5w1t8SwtaPkubsaHAY/CzO8ryiHV2jLvKG2D28qyuAVlV14SUV4654lT5GSqOzBi0oy2GGpD4NwN/gRNMevdeHuZD9uDrfgSm8Z+9YqzI8R7Ca6cGO4DTdH+whzIwQ4wpz4ZwO1lBxlyUMnwO32rWtS6QKhuzQIRTt34woWblylkShA7zrO9HRCjaAqQv7rqkqQnRKL4pwU2j6nae/QeL18FlNsuxorEezjRLCzRVZarOSpa6wpQ0PNkpdOAjq+G5rry5fG2dVXoL2hEm1UO98X5053IZXvVlWlQ1BWVIKhsQksbaygpaGG9998BRvXvoOsjERUlxRBke89uS3boCZBnTZhyRgnLG3g4e4NH29/+PsGIsA3iG0wAvxCEOAfDH//ILZBCAzkfECw1C4pGEFsRammQLE8YGk7P19/+Pj4/Vve3j7w8vZi600QdIWNrR3BzR62dg6cFnLktDOsbRxhbW0PCysHgp8jThD2RIin8VHCn30QnILy4RNXj+i8s8hvmkHdmc9w8sxTVA38guzWnxBZ+iXcMz6CdcITHIv7EPqRH0E98DG0Ah5CO/AJdII/hmbAR1BwuYsd1jPYeGwU649ewQazK9hmcQ27rUawx2aMGoWCwwQOut2AstcsNPznoRu0AIOw2zCJWsSx+Ic4mvAAZkkPYJ36CE6ZT+CZ/yH8Sz5BWPnniKn6Aol1XyK96VvktH2Lwu5vUdb/ParP/oi6wZ/QMPgDWod+QgehsGfkF/SN/4zT17/H2cnvMDj1DS5MfY1L019iaPoLDM98jmtTnxACP6KeEAQf4tr1e7g2fhejEwTDiTmC4C2MXJ/BtbEJjBDUro6O4droKOfHpPlRamwZ4Lh8fHSEsHaNYEVgG7kilQsbFxnmCVMC4oR3boJgNzFOqBu7yu2u4NqVS7h4/iz6e3qlkjuNhLsGqplQJ+aFJ6+ztYlwJ7x2TTjV2YK+3g4MDHThnJTNXnjtRFSdiK6jvU6wE4lUro+IsMzzGB8b4vQlXOeyq1cuSDA7RoANi4zDcTPez7QjnGjbpCZH4crlc/wulzBxbRCTVy/gGs/v3NVhXCKQXr5EyLvUT7Drk8BORPndu02okzJejuHOwnXcub3kpVvgczwvnl1q4Vl7m8/vzamrmCLgfTA7get5GegkoPVpq6NTUx1tBLgGglutsrIEd6KkgYC6WpH9UkOd05qoIdxVqCqiQU8bRQdV4P36Wni9twU+lNcba+H++io4vbkaK7J4kCwlJeQoKSOXD26eoiLyDh+mFJFDuMs9eBg5VBaVScjLUCDo7TuA5H37kKSwB6ny+xAvK4+MHVsxoXIA36nvJ8DJ4qkAO9Xtkpfue5Udz8BuN+dl8YGqDO4EOOFWWw2uiPF1BDohAXbCW7fcCqg7Lzx2ZzqkmncS2BHkxPQVab6LIEcQ44UWrQCvkYun/j199UInwew0bk0MYnq0nxBHoBs+xU6vGxNXe3Bj7DTX90nrrl0kQJ4V2aX62TEKsDuDmbEBzg9wvh+jQ6f4ee24zHMZEolWelsJdo3oaalFd9NJqlby1nXUVxPkigl2uSjPzUJFbg4ay8tQX1pIoypZ8tilRBKGQgOlMEspG6av5zOPnB8NNk9Eei+l1Y/y8UCYuwuNO0cEU+EeroQ3V4S5OiPQ3haBUlZGGnpOjghzdkacnx9hKQKWBBE13gxb12+Ak5kpGkX69txEdBSmoqOiAPH8bDH+rZqwKcbLCYmEJ+nswIVEtsn8jCTkpyciNyUOuZwXICXGz4lSA2J62WMnwC4+IkhSYnSIFIIpwi5FMpR4yXMnYC1M8toth1T+2nsnPHHLZQ9E+KUYQ5fF4wste/rEOD0xNjE3JX5pHN2zMXV5qQRRUaSc55ydzPMj9C2VRRDj+YIQxheapxjrZEODWYRjijBLwoOX5J0zlwBOjG3zJnj4EOwkLx0NcU8a18LodjE3hp2ZEY7r60Dr8AFoHFSAOnVYXoZwdxi2x00RHeSLdJ5jsKcblPhMrHztDbz8/Ct45aU3qDfxtz+/gpeefwsbNmyF8u5d8D2kgAINJZRqKqNQVwNlDhZI8bCG+oEdkN+1GXtkdmKf7C4o8DNEeQNNxf1SwhTFvTIw1VVFS3UBrl/sxOiZRkxfbMHE2WaMn2lGR3U2msvS0VSWgfqSdNQWpaE0Kw6FqVHIJ7DlxgUjOyaQUBaAxFAvxBGS4gLcCG12NNKFF9gKwc7mCHI6jgAHM4S7WyGPABdoa4oonl+cL+8/4T0iVFVlxSOKoJcc5EHw80ag4wlEiLFohLNgR0spHFFIjDkTRcV9rQjVvL6RHg7ICPWFPwHG3VQf6UFeiOA+3scMEUGYibA7hrwgT0Tbm8NGSxEW6gfhxu3C+XvE2h9HuqcdMoXcrJBmb4YoE21CnA4y7Al1hLUIIxXEHlVHHMEu2lgF4UZKCDNVQ7SFNnK8rJBgdwRJDqbIdOdnmesg5oQhkqxNpHBMf+1DCNQjSOorE+yU4KWrBD9DDYSfMIWHgRY8jbThcUQHbgQ8VwNNOPG3c9RRh6epAVyP6MJWWxU2uupwMNSGPbexJQye0FaDjZ4WbHj/2BjqSV47IUcTQ3hZm8PV3ESCPDcCopcIzxRQJ0GwhTT+TkCd8Nj9GuykxDfCe8fr21ZTxT6nic9DCvKS09DV3oIYgrEAu3wrF1zKrcDCpSGc43a5fL5iI4P4XMUhIzIMLQV5OF1VhbSgAMn7n0ogqikuoGFXi9LcIvZ/41LI5lB/LyqykghvYShOD0FpGgEuPQC5sa7IS3BDaaq/VNdOgF1ZlvAgR6A7mGC3YQ8m3pRDGQHJet061OUm45+fPsS/vniIn7+8j5/Z/vDpPXz/8R08/WAB3zyaxSfz4/j45gg+n7uOD6Zp/I5exsLQIG6cZr/d0YrLhNHBkmKcy8hCV3QsOqlTBNoWT380O3rgpIMLqqMjUVuQicLcFNTUFGGehvPHD+dxf36CL95xzM5cxSJfxA8uDvDlaIzC97ajbqUs8t7ehPL1sqjcII+Sd3eggCBX/MpWlL6+A+Vv7ETVWzKoeVcW1e/tRtX73I5txTu7UPGuDMqpsvdlULJyF4pX70Dh+1uR+/omqaD6pZdkceVP29DznKhhJ6BOeO3WoJ9g10OgOyWSqfx2LboJYF1s23+7Cm2/I+j9cS06RDIVQl0HlwmJde2EvTbC4BLY/ZFg9zxh7l1UEu4qqMoVry+B3YvbcO6lLej/3Ro0bdyLMsK7uC7FqeF83v2Q5O2M42oHcWD7RijL7YK5ykE081n+ua0cP1Ql4/OSUHxdHI7vSqPxXXU84S0aX59MwHeNmXhKiPumjvBGfd+Qi6dsf2zMxt9b8zifie9q0yWY+6oiCZ8Ux+DrqhRpbN3n5fFS+OX97CA8LgjHvewQQp0brhPupgl287yXbqcHSUD3KD+K20QvtUWxeFIYR4iM5r7huMttHmSH4XFuJKYieJ+7HcONMFdcD3LEZa8TuBHpholwZyymB+LzilSMRPghdf8+lKtrovvoMZTQjhFg12Fkir5jFhg8bo0hG3uct+f+np7IsrXBdsU9BDlZvKFKuFORw6sqMpQcQU/UsFuqafc29TKhb9MxLRr3joguiaXN0EuI68XMFQF2FRg5U42F8U7cub4EdrPjA4S5pRBLkdVSAjre8+I/+rfZLgPd/I1hSQvPWlGfToDdAp+L2clrqCopxK6d22HKvmTgVDvfy1GoKMykHTOAcRqvo0PCY3cejZWF8Gd/IYqTl+SnoamWtkh1mQR3jSIDZh2BrkGo4t9qbaqkqtDeWoNBgp3IZn1oryzB7iDMjx+Fva0ltJQPYeNbr0Jm3Xu0Vdzga2sLuTVrobRLvBuVYainCzMLc9g5OknwFeAfiKAgwlsgAY2wFsDpQE6HBAUjJDgEoaGhCA0JRVhoGMLCw6Q6vOGhEZIiwiL/93RYBLfheiqM24WFhfLYhD4/H1RWs0/LyICB0REcNTsuwZ0bwdLTyw+eHt5wdfeBk5uP5AW0t3eCvbM/Egu6kdP5EYoG/oGKc0DpGSC7/Z8SzHmmfwC72McwDboHQ//7MAp5DN3gB1APuA/VgMdsP4Jm4KfQDv0SSt4fYIftLNYdn8AG80lsOj6F1cYjWG82hs0WY9hufZ3rx7HNehSbT4xi04kRbLUag4z9BHY7TEHGYRK7naawzWEcu5wmIOs8hb1CnD7oNg0lr9v8jHtQ9b1PiLwPbZ6TXug9GIU/gHHkA5hGP4R53GPYpn0Ml+zPCIRfwrvwK/gWfIbg0i8QVfUN4uq+Q1LDd0hrecrv/BOKTv2I8v4fUSPA8PyPaL78I9qv/oTOaz+gf/Qpzo49xbmxb3F+4ltcmPwG569/jQvXv8AlETY6+SEuT3yAy+MPcWlkERev3sGlqwu4MHwT54dv4NzlaQwOTeDS0BihiJB3lSAnwO46wY4aJ9gJ+Ls6TLC7eA5nBgbQ3dXF+64Nrc0tEtQJtTY3o62pgapHe3ODBHb9BLszp7uXEh1KXrsBwt0ZQtcARsR4u2dwNzF6kXB3kdMXMDY8iGvDQ7h8bQzlNc1wdvWAg+0JWJsbISTQHaf7OzA1OSx59iZFOObYRQwMjaLlwi00nbmCizz2uIjkGz77bNjWKSzensDiwsRSYhTheb8zJS2b43tGPLe32UpQx3aO8zdF5lq2jyYvY5S2cKvyQfRoKKPPQAfdhLUWAXg62lIpiHZdHTRpaaBRXY1gp8Y+SwmVVLmaEspoW6SqqsFXZg+8d+yB64YdsH9nNWxeexfWb6zCinwSYgFVyI0KVShFzisqS8o7RMijcg8R6g4cQMb+g0hXEB67A0jdsw/Je+WQSCUQ7pJ27EIbXxCf6ajge5EsRfLYiQQq2/Gd8jbJa/ezVNRcHl8R8D6isTUR6UvjomSpht2vvHW/lgR4bIcGOnDlbBeGhAePMDhMsLtKsBOetFEBcxdOEfa4DbUMd8ILJyBOwJoAubHLnZJGhzokTVw9RWjr+beuDwvgE8tOsVPk9DONXxYA2cHPbMGlAVGzpRVnTzWiv71eAjvhpRMSyVNa2GHWlRWiIi+LhnUGynKyUF2Yj+qCHBSkilp2kRLYiXIHIqxSSBS7For2IeRJ8pRATip14OpEI09AnMh+6YBQZ0Keox38ba1pLNsQ8GjwOToiwsUVCf7+BJpwHDM1hgpfXFvWbYSbpQXqs1PRmJ2IZhpXdXnphMto1JYVoLWuYil7JUEpS6oJJ8oIiKQnEVK7LJG0JE140RIiIOrQCQ9dguSRE0lQ/BET4oeIAG+E+3n+OwrpGLkAAP/0SURBVMulUGyIv6SkyBAC3NK4OTGOTswvJ0QR4+mWxtwtjcETXjABcgLcpPBKTmcRhjO5rRhDl0vAE5AnlJeSQMVzGUGP5ynG14mi50sewhBE+LvCy8FcKvwtPHZehAOR7ESMtfO0O8F5Qp69FecJHzYWknHtQehwPm4MexN9HKOhrqYghx3r1mDr6vehvE8exw30YGGkD2M+cKY6NNpNjxDOvZFL4M1NikN0sD/UlZXw2kuv4A+//TN+/4c/EexewfqV62DE5yiGD2vKwf2Ik92NiN0ySDbSRQxhypQgcYSgoH74IFQP7IXaob3QoHFhqKkIEx1Vfp4K7I7qIzncm4a0KLTth6wIZ6QF2yMjxAUFcQHICHNHcoAz7wNHJIrskP4uiPK0p/HuTkjzQ4yHDWWLBAJvKqGsMi0GiX7OKE4IRrS7NSJcrRBJkAh3tkQcAeIk14vwx1h3G6QGiGO7EfLs0FKcyWO7Ij3EEwWxvM5u9ogXY7/cCB6u9kgJ9EJ6sI9UFDiK88G8zi4ENHczQzjpqcPLRBdxIksbYSWOEBdhacz2OFteSysThFkcgc9RXQKfAXyOGSGSv1k8wTzB4TjXGyPG0gix5nqINFYjvCkj3ITwZqqOCENlRFJRRqqIPKKCMEMlRBirIsxYGaEmBL2jaoiz1EPMcW0E6SsiQOcAQvWU4K+ugECtQwjWV0WAngq8dRThTtDzO6KJSOFFI9C56KrAWUeZQKcKey1l2BHk7HXUEEoQ87eksaOvAWveL0IWhHZLrj+hRdhjZ21nqA9r3jdiXKYI1RVwJ2BOtGJehGdKiVUsj0kS4ZkC7ER5BZHZddlzJ0IxJY+dmwjLdEJ9aQl62lpRVlzEZzYe5WXF8A/xRW91DVINrXA6rRD3xsbQWVCA9FD2N+FBfC6iCYfu7BOycLa6GumB/ghzdkJnFQ3Q66M0BEtRlJFNqGtDc0UJTrc0oigpkmAXjqK0EJSkBkgZMHNiXJGf4M5pAXZBBLtQCeyq8sLRFSLATh7XX9uN2hc3w+yvL8BmvxxKfNzQGh+GvpxkDFUUYay5CjO9Dbh7sRsPrg3gwcgZfHxjCN/em8L3T+bwwyd38NOni/j5mX78+DZ+/uwu/uvzR/j5I85Tf//kAZ4+vI0vbt/EJ7emMD9yCTUl2SiiEVtclCENon98bwbzwkvCF+48X9ziv6Yi1XQLDchEbR1kaOoj/jDvoT2KiJE7hLidvC9Wb4X/O2vh+8ZK+L/0Lvz/9g4Cn38LwVTYi28j4qV3EP3ie0h4dQNS39qKjHe3ImcloW6dDIqpglWEwfd24fyb8rj8p62Sl+60FIa5+tn0KvT9hiLM9f9uHU4R7E79Yd0S0P1+NTr/zOnfr0WXKIUgxPWd/x9gJxKolK94D1Ur3ibUCb2Ohmdgd+b5jVKiluYt+1EfHoLKnFSkRXkjO9YXpSKcPSoATnzGrNQPI8/ZCh/U5OG/mgvwRW4YPidcfZ0Xge+KY/FjdTJBLZnQlo6f2/Pwj+5i/LOzFP/sKMMPotB5lchKWYL/7izBz405+KE+Gz/UZRHskvFxcZzUflmehI9L4nA3c2k83ZNCAl5+GGbTfTGT4oWbKT64lSiSpgTgcb5IqhKNhwLsCqPxmFrMCiEIhuEhYW4+2Q8Lyf54yPmFJH8MuprjjJMZxtkP3k0N4bogzCb44uOiGHxYnIRq9j0pCvvRamyGk0pqyJfdg1o1bbRrG6FH3xT9JhY4Z2WPs1Z2OE+Dv9rJGYeU9+JFxe1SrTqRJOUVgt3ryrJLWTEF3KntJeDtIdjtwjpTVWj42yKZIDs31oOFiVOYvtyM4Z4KjJ87iXmCnYC76cutnD4jeezuSp63ZyGXNPyWQU5IlC34tQTU3ZocksBudvIqpq5dQkxoEDZv3ogjolROcrwU7XKyNJc2z2lcu3SOgCcijQZQmZ8ObydLhPm7oaosTxqH2yB57JbBrkwCO+GxE2ptrEQbn8uO5hr0dTTgUl83+wsPKGzYAE0ZGVjSyLTke8xgzQbov/4eTN9aDat1W3Fs5SYYvrkahu+uhf6ajTBT2AdnkyPwop3iy/4l0MsT4QEBiAwJQgQVHhaMCEJcVGg4oglnkeERiIqIXFJUFCIjhaIRHRWL6OhYLqMiY5bmo2KkbSRFiu0jEMJjCrCrqCpHZHQEVNRVoatvABs7B/j6ByEoOEwCyICQcPgGhcPPP0Dy/nn4RMPWvxjqrl3Q8ByCSdBNWMc+hGPKYzimPoJrxodwz/6K+g7eeT/Bt+gneBd8B5+Sp/AsfAqHrO9gn/4UdhlPYRzxAVQ9Z3HI5TpUvW8Q9u9A0fMmDnrMYD+1x30ae72mIO9OiHO8ge0Eus0217HRahxrT4xhFbX2GfBttx7HdpsJwt40Ye8GZJ1m2N7CLsc5tvPY7bIkeUrB4y4O+ixir/sC9lGHfO9B0e8eDvvcxiHvBRz2uotDnndx2PMO4fAOVLzvEA5vEwzvwzDyIUzjnsAi6SNYJn8Eh4yP4Zr7GVyzP4V73ifwKfwMAWVfIKTqK4TXfIOY+u+Q0PQU6a3fIKfrWxT3/YDygR9RdY5wOPgTatnWn/te8hw2nP0ObYNf4Mzwp7g69hgjo3O4dEmUEbskhUOOXiPcEOxG2IryYhcvDOLsmdMErF70nOpCV2c7OtpbCXotaG9cqhstxtj1dbdjoK8L5wZ6ceFc3/9fsBu7+iyzJTV2bVACu+tjI2ju6IcD4d7WxhJ2tqJEmBZiY0JwmftNXh+SakjemLiKyzfmkd00ioyGMXScu4LpKZ735R5UFmegIDtBysEhPHSzN69JHrpHfM989fkDfPrRHdyZHcUCYU6ETwtP3R0J8K5ggc/yItfdu8Tz9nJDt8p+nKHtMEA7oFtXCx20F/poD5zifA/tg2ZNFdSrHSbYKaOaUFemrIhSdRWcPGaC+2dP4aOpUTwev4ZFXtPbQ+dwY+AUrrU3E+wE0KmpoUBVnWCnQakjX0lVkvDg5TyDutzDSsg+fFjy1i2B3QGk7N2DJCpVXgFJMvIolNmJWW0V/KAhj+8Jb8Jj973yVmms3U/Kuwl2S+UPnmrswTcGB3GRhlSwniZ6murYgfwnFFOEYIoQSxFqKQEe4U4AnQivvHy2HRdPN0uAdflcG0GuHcNcdm2wA1cJdZe5/Ar3H6aGzrRIMDZKKBu7RKC71I4xAt3IxVYCIZdf6iC0dUq6fqXrV1radnSondu2cVsBks2ES1GmoRHnehow0CWgrgadDRVoqy1HCztMkQWzgQZLTVE+SrMzUZyRhpLMNJTnZEpgJ5Kn5BBO0gh2SSJxCKEu2sdD8szFB/oi1s8LYe7OiPB0lcbPBTnbSVkZRV2tIEd7RLrTeHZ3I8g5IIAdpj+BRIBdoI0tQhycEM+OMy4sBEfZoSopq2IDwc7RygaNpaVoKS/l54tzyeI5lvDa9aGyKEeqTSfALjM5AckEK1FEPDmWYMQXf1p8OKGOQBZL6IoLQxqXJfMBEBLj24SHTIRaxvGlEi0ySgb5EqYIpmzjCHbRQYQJAXrhgQTBIAnyokTNPkqMwYsRYZFsl6a5LQFRePiSopbAL1NAZVyk5F1c8uQteeokLyKBLkeSyIYpMm+GcRuRpEWM3RPeQj8E0hB2JdS5mPMFQ3DwdLSAhwi/JNSJsEtvO0t4EOhcLczgetxEMrYd+VBZGurAQPUQDslux36ZrVA9pAAddWWY6uvC3MiQEKYNbQLYEb48RLmJUP5mTsfES+y4NLavIDMeAb7u2LJlC/7whz/gz3/8M95+612oimeFoN3MfRqsLFF+3BwFdtZI9nKA9VFtWJoa4Ki+Nsz0NWFuqAUrMc7M3AjOFsZwsTCRjPzkEHekBrugNCkQHWXJ6KvKREtePIpj/ZAZ7IrMABdkCAW6IjvYE6m+ziiNDUJtShTiBUgR3BI9bZEf7oNTZdnICfVGR1EmskO8EefuQNlLrQiHrBH7EOri3e2Q5MX7i+cZ5WqLYv7usby2qQS9gmj+rh4OBEMHCeSCRMilpyOiBOS52CLG3QkhvNYiPNFXeL+OaMPXRA/xDhaIsTmKUMJqqKkOoo8bIvSYHkLN9BBCYzOQ836UlymXnTBBDDvgaBtTRFgYIuK4PrfXRTjBLpQAF2KktAR4BgQ5fbaENjEdZqiIUIPDCDNQRIj+YQTpHUSgzn4EEegC9fYT4hQQQeDz1dwLHw0FhBiowE9k0tQ+DE99FYTys/yMdeBpoAE79QOwUTtAoFOErbYSbAhvnkcNeU2cpXF19noacOBvZ8f+zIpQZ0XoEx47OwNd2OrpwkoA3hEBckteO+GpsyHUW+prSfMiTFPAnZCHuFbPvHaiDqOAOsljJ421s0OQqw3CfZzRXlOFgVMdqK0uR01pEcIjguHo4YhThLQSSw90J2Tj6aPHOFtZhVi+RCKCfPhshUllVMoS4jFQXo6soAAEO9iiMCEB/aI8S20V6svKcLKkEC2VxWgpK0JeXAgqsiKkrJjLYJcd7YL8eA/Je1eWGSxBXXlWOKryCXZhHji7cQ/GX9yFjr9shvuKv0BrxQqY//bPCH7jfaRs24X4TTsQtHY9wrZtQ+yevYjjOyZOSRFJmhrIPmqKUhd71AR4oZF9R1diFAayk3C+JBMjDSWY6T6J2dNNWGD//+BKP55MXsSHs1fx1YMb+OjuFERB5aKCNORxn6sXT0vhMvNzNKSpu9NjfAlP4sGdGXx8dwZPZsfxgKA3P3wekwM9uNbRhAsnK3G6MB9taSmoi4lGdQi/m08AipzckGNhhwxjCyTpGCNKWQcBe3ifHVBFlKI6fGT2wH3jFri8uwqWz7+EgL++gt7Xd+Lyn7cS5FbjjAR2wlu3agnsnmNLsOsTYEd4O/XH9ZIEyHX/Ye2SCHfLkhKsEOzaJbB7G9kr/oDcFS+igpBXteIt6k1UC7D77Tvof3kbBv62AV2/WYn2Q1poSWa/SahOj/FlSxhPikBxWiRSgt2R7+OEy8mR+HtnBZ5WpuAz/pZf58TgS/7mXxCkviOwCA/cz805+HtHAVWI/+ouw/8QXH4hCP7cVID/OVWJ/+kowb+acvE9Qe/Hmgx8V52Ob9l+TYkC4h8VxWGR0PiAoPawJAZ3C8Ixne6H68leUnszLRCLORH4oCheCrt8VBgjbX83O1SCO+G9e5QbhfmUAAnsFtODMZfggxl+pweZUfiqPB2fsU+cS/TDYlowPi9PwGSMD9IPKKBQUQPNukeQs203yvYdQr2SFhpUtNGgpYd2wt2AmTXOmttikIB33i8QgVZm2KYuShvI4lXaLG+qyHF6D15Rk8OrGnJ4SyRXEQlUDu3EBhNVGvH2yKrNwK3xXsyO0p44T5umqxijZ2owN9qBW9faMHmpGfMTZ7EoDEHCnDD8FoSxN0OYu7EEcb8Gu+Xp2SlRaFmA3TBuTVzB8OBpWJubYe26tVDYtwfH2H+E+LihtjQPQ2d7cVXU4RXZAgd7UZiRAE/2tdHB3jhZUSjB3P8Cu9r/eOraCHgdBLvulpPS0JLT3c243NWKTEdHxCprIm2/GpzeWQfD3/8NR5/7Cxx//ya8/7YGPi9Qz6+Cz19Xwu1P78D5hffgvHIjPLfLwmffQfgcUoa/sgZCtPXZLxsj3NAEkYTsCEtrhBK8IhydEenswneGO2I8PRHr7Y0YQldMAN8tQeKf4GFIJPglEfYSI/hOCg9HXEQ4YiLCEB0RimjaU6HB/rC1tYDFCTPosq9VVlWGPt/VtrSb/IKCEMJ9gmkbBYVGwo8wGRAUKMGdu18sjjpmY4deJTZodmCj9mls0juHHaaD2GDYibUGbdhqNgAZyyHssx+DousEtHxnYRi6iCPh92Ea/QDH4x7BNvVjuOR8CZ+i7xBc+RShJ79DJBVW9hX8Cz+Hb97n8Mj6FJ4EJq+CLyRwsk8jUMXfx7HoezCL4fEi7kI/9A50g+9B3e82lH3ncMhrgeA2iz1uN7HHdRZ7necga38Tu+1vQcZ+liLgOdyGnOsdyBLyZF0WCHj3sNfjIZfdg4zzXci63iVM3sVu5wXOc3vXBexynuXyOezxuI39Pnex32sRBzwXcdj7HlT8HkDZ+wGUvBehQmDUCHgANb9FntNdaAXeg1bQIjRDb0MnRJzrInSCFqAfMgujsFswDJ+BafgknOIXEFnyCUpO/YzW8z+ideABCis6kZaWgSLax9VVlaitrUFjYz3a2lokgOvu6sSpU93o7TlFsOvGqe4uaVl3Zyd6OtoJdB0429+D8wS6i2cJc+fPEObO4eqVQYxcJbxR48MXcP3aBSkLpgC6iXH266NLYZijV89iZGwYVQ1tsHJwgAVtCDMTbRw3M0RLUy1mpq5Jxc1v8Fk7fXkYdolN0PQoQmXnVYxdH8Hk2CA/u5VQF4f8rFiC3jBu357C/cUb+Iww9+N3H+HvP36KH7/9EF9/eg8Pb0/gLp/xxZtifOwVTg/hLsHug4UxzLafRBftvT7aFKf11JaSp+iqoVVLBZ0GWpQmOvTV0aipiFq1gzipcghVyhShrpIA2OJog0t8Zq9f6Mfs+JAUkfLxB/P4/JO7+OqTB1hRoKOLYm0t5Au4E547FTVCnQrylJQlkMs6KMbVKaBUQwtFBL+MPQeRTpBLFePrqOQ9+5EsvxfJsvJI3b0bvSoH8aOOIn5kp/iD+lb8pLIF3ynvwY9KAva240fVnfhWYy++092PRWMNBO/dhaqMFAz1ivIHzbh4po2dk/C8EezYCu/YmVMNONNbz2kBdK3SWDihS2caCXn1uNjXQOhqxOUzTbh0msuf6SIlwiuHB1tw7bwAtNYlUDsv5gXcteIqp/9vXTnXRIDk8ahLhLlL4jP66zDYe5JAV43eNjGwWAAdgammCI2VBTSEsglKWRIsleVmoYhQl5eSJGVrLEhLRBlBT4BVXjzhJCYSWSI5CjujBIJQDDvlKC9XRHkQ6lxoXHu6Ic7LHZEuhDv7EwiytZTS6wfzZgxzdGJnaAd/AokfO+wgUXvN1Q1hnt6EsmgkxcbA9IgRDikewsYtW6GhSYPR1R/WTt4wPuEIJ68ARHC7utqTiIsOg5+XC4J83OHn6QJPGlOiFk0gzyfYl/JxQZgo2hzggfAAd0Tx5RAR6IHIIHa+oYSycH9+ZiAlQjEDnrVBXC5ALpidsUioEvJvSEwhMAoAS6dErTkBYELiv41Sy2PEEsgSIwOlMXwZCdFSuKfQchkFITGeLiNJhIVGIzctTmpTCJ7is6TjhBE0g7zgRwhxsTSB6wkayzZm8KCh7C55655552iQuxHI3M2N4czWkg+USCBwWFYGh+RkoK64DyYG6rAhWJjQaD+4Rw77ZHZD7cB+WBjqw5O/izuh0M7YEEdUlaB9cC/M+YC6ESYDvOzhRbjZu0uGYPc3PP/yq9i6YQ1sNVRQ4eqAhfICfH35LG728sUZ6sdzNIGL9TE4WR2Dh6255FEMITDF8tqL8YAhzjaIogGWHuqF8sRQdBSkoCErBmdO5qM+PQbFET5I87FHuo8jMghzWf7uyOJvl0LIOpkahYqEEGQR+HICXJFMsEv1cUBBpA/BjkY4DeESwl+qnzNSqDjh1fOkoRLsQUB0Qzp/83ieSyQhI9LJGjE8nyhnS4Q5HEeMmzUSJOAjbDhbIZTwHCZCMwWMSPeuBYKtzeEnrvURXYKdlgRLwQS6aAJMBKE1xFgX0SIc87gBwgh1UfzNwkVBc1EHTpfgZaaPCEJdJCU8dlGE3WhzbmusiTBTDQQZK0twF2Oi+R+w43yg4WGEipBMQyUJ5oIJdgHaCgiihDcvmOAXqH8Iftr74am+F16Up7oCXNQU4Ei5EvBcCXKe7GAd1A/Bhn2brQbBTksRDuyEg3kPBfFecuS9YU2Ys9MhAFI2erxneB9Y6QjIU4eltgas2BnbGupIMGcvxtodNYItp4XEuDvhtROwt5RcxQReVrxmdpZLnjte6xBe3zBCnfDaiZqM4QTvrqaTUtKmgY5W9LQ2wIPPq5uPK8pSUpFsaIUzeZX47M491McmI8DGCnFh/nymYuBta4PCsAicKy1HAZ9RPzsr5MRGobvuJAZPtaO5pgIdDbXorChFXXYayjLiUJ4RThAIoPxRSmVFOyM/0ZNQR9jLCpHG11USBGryIqTC1QOb9uD6yzvR9fwWhK94CTYrfovwP76Nmjdl0LPjMFo370HtOhnUbdiNll2H0L5HHa17NNEor44qGWWUyCgifzvfMWt2IuH9LYh5byOi12xD9MadiNq+EzE7ZRArI4c4uX1IUFRCkrYmMo+ZIMPZGqWElsriTORmJeFMT7tU7mBxcRpzBLuFG9dwd/Y6Fm+N48MHN/Hp4iQ+uzuOLx9M46fP7uAfXz+QQkX/6+sn1Af4r28+wj+on798gh/4wvz28V18sTiHDwmHt0cuY4JG9qNbM/jiwQNMnb+Iiw0NGCgsRA778RhC3rlXduLKHwTYrcPgivWEu/US1PWvWCkBXt9vRAmE1dQq9PyGkkIyV6NbLPvd2iVPHiXCNbt+u5Jg9y7BTmTFfJtQ91fkr3iFYPc29Rqh7jUufxUNf3gPZ1/Zht4/rkPLe7vQ5uTAPiMY+QmByE4KRCGnK1PC+NuFoyI1CI2RnnhYkYX/bq3AN4WJhLlofJ0Xiy8JUV/mR+ObsgQ8PZmOf7aK8XO5+EmMp+sswf/TW4X/6SzHP1qKCXf5+Lk2Gz9VZ+CLinR8UpmFx5XZuFeZg9sVbKtzsFCRgZmKTMyyz7pVk4sblZkYzovDSEECxouTOJ+KO3V57BszMZefiLnMSMwS9h4WEOgKInEvK1RKnnKHQHdHhGxmhuB2ki8WM0LxdXUmvq/LwZP8CNyKc8OHOaH4tCwRzVaGSNklhw6946hUUEEBp6sPKKHmoCpqDqmiXk2b64zRZ2KOfrMTksbcvTEeFIZIy2NYL8BOVQ7vqeyDKFT+qtpuvKEuJ9WwE2PsXlKUwVr2P/rBjihtKyR49WHuSgfGTlfjTEcurp4l2F1tx60rLRi/0Ii562dxR/LMiVAtAXWXMU+4uzVNeLtxmSBHTS156WYnxbSAuouYF+0kjc7xK+hsa4a2jjY2bd0Khf0K0NZU5TvbHScJdpfPnMLwuR5cOduNiwMdyEiMgJu9hfR+rqsqXoK66lIpJHPZS7cMdh2NVHM5ugh13c0N6OtpwpXqQlyxtsOcjhkGth9E4B9exbEVf4Dni+8j5G+rEfbXNQhjG/6X9xHz/GrEvbgOcS+sRczL6xD92jpEvbkRkW9vRNTbmxD17mZECr23GTGrtiFy3S6EbZJF2BY5hG5lu2MvwmUUECF7AOH7FBHB3yj8sBoiCIWR6tqI0TVArMERRBvxHWDCd8dRU4SbHUXIsaPwPqIPBy1VWGmowUBBATp79+KYpgYcuE2AqytCfX0Q4u+NcG8xXs8PIX6+CPDzR2BYOhw8KyB/pBZbDQax+cgl7Dh2FbstRvGWRgvWG/cRpCYgYzuFbVaT2GRxHevMJ7DKbBzvmIzhbeMRvGl0FW8bXsV7R0ax+ug4NlpwO5sJ7CIIKrlch4bfNI4QhMzD5+GacA/ueffgnf8EQUUfIaL8Y0SXf47Yaqrmc0RWfobIis8RUfopQko+gj+BUHgN3bI+gUvmF3DP/ppA+CmOxTwiDD6GQehD6AU9gmbgfSj53oYiQfAQwe2Ay23sI9TJO92FnMtd7HVbxG6nBcgT8vZ5PaDuL8GeC+HO7Q7kuY08t5fjfnKEwz0Exb1cp0D4U+AyoQPcTkGsc5rFboKmgtstHHC6yWszCjmri1B3HYZx1BRc82eQUfsxirq+R0z1Y9iHnoaRXSb2KZtg734VKKpoQ1VDD5raRlLSGpOjAshtYWfnDFdXT3h783cJDEVERAxiYxKQlJSKjHT259m5KCooRGVZCepqqtDKe7RLGm8nEqn0SLAn/qkxOnQeI8PDGL52GVeGBzE9cg1zE1cxPUHAG7+KysqTMDDUho7mAZjSdktOTcYY+/KFyWu4NTWChp5+6PvkYNuxJKTW9WKS+05cOY9Lg304f/EUTvc08v1YhgVC3aefP8a3X36AX378Ev/65St8/+UDfPzoJu4R3hbnRvCA75x7s1dwe3YI96YvEvKGCHZ8vkvS0aJ8AD2Etn7aF106KmjTOIwu2hUdBL16Lq+nzVFLO6RRWwl1mkqopv1Rr62GFtoJ+fpacOf97kKbwovzAeyrovjOSfT1REZwIFbkaRLYtLUJdurIV2bHpyy8dcrI48sy+9AhyVuXSUM2Yz9bhYPI2EvQ27sfKfL7kLLnAJI4nyAATyRTkZNDuYIsPtBRwk9S2OU2/KS2A9+piKQpu/Gz2k7O78JTdow/asrjMyPC5GFCIaHiAl/AA90NONvbjEHC3HnhvRNevJ5mLq9Hf1ctznQ/06mTkgb76nCeGuypxdnuGpzjsvOcPt9bh0sEvwsEu/OnOc1WQJ8AtuHBZgnYhgeX4G3oDAGwn/v0nSQIiuPxuL08llBPDT+PHTR1urPyGdQR6OqKafwUorYkB1UFGSjPTUVherw05itbGgcWj6wEkX6f84nxyE9NQglBrzAleQnqIkORHhJIIz0QmWHBSPX3RZK3NxLc3BHnRMPbzRPJ7l5I8vRCnDuBytkREfY2CDpxHP7mxxBobQlfCxr/okNjp5uSkIqgyFj4hIQjLDwSRw2MoHFQEbJbd2H3dnns36+KHQpKWMffa8dBFSgc1oCugTGsra3gSOPRycYcTjRSXYQXy80RPh6O8PVwgieNJA9HwgvlRgNTTHs4Wj2btoIXYcOH8OLrZk/Zwc/dXpKY9ycIhBIOo4K8ER3sI7VRbIV3LikqWArjFN6+5GiRGVMkUAmWYE+EUaYS0MTYOzG+Toy1E7XqcpJjJUnj6p4lcMkS4ZrPxtwJCJTAT4CjgDwCZ4S/G4I8eX6OvFaELS9Lwt2Jo3A6fgSuFkfhSeBwMjOGha6mBHSHZHbi4K5d0Dx4AGb6OnCkcR0gxorx++qqHIK20kFYmpjAnYaxh6017EyNcYzGu4HSYShs2wbZDetxYNd2aOzfAz3VwzChQW9haIQ9NEBffPllrF37Hvbv3IwwHS2MJsbicV8bFi/2ojiBgG1DSHAQxdBpuLs7IJxwncbrksHrEuUlvLhOiPZxRl50EOppaLdkxKIyngZ1bCCKwrxRGuGLglBP5AS6ItPPheL+3k4EPDeUx9CgC3JHBdvG9GiURvoh3tUS8W5WSPG2RxmXx7lYIYFAl+QtvHaESBdLRDudQCKvX6IAN0JbJIEt0skKsa52EuAJgAvnfLgoPi7mnWwQTCAN5HcRCnewRoSjLfezRYQD75ejBvAxER45IwQa6SDUTHjpDDhNQDPRRThhLdBUC2EWhgixOAJvE224Ed5CbUwQcsKIsHcEUdYmhD99hB7VQZAoT3BUG6HsR4L1VRDBbaUQS92D8Nc9AF8dBQIjj22gCD8aZX5aCvDR2ie1obpKCNFRJPApwUfjALw0D8JdfR+cVfbCSXkvHBX3wE3zEFwJcc5CusqEOsKd+mFYs5N1PaKDAN5DjsJDp6UCS00V2LHTFdMiHNNKVwPmhHhzLrck7FkJ+GMnLEIvhUQyFTEvJI27e5ZUZTks0+OEmZQ500skpLE3RxCvfzBhWYy3E//QieD9ca6nQ6qfeYEvtlM0xrwI46IWT2VcPJKOWKO/sAqPF+6gKS0LAfaiLiCfEwJcsLMz7w1fNCQlozAqEoGOdgSzdPQ3N6Kr4ST7t2q0E/LaCgpQxn3yCUrlGZHsw4IJdn4oSfVjPyZCMZ+BnUioQoO7gqAggV2EF05v3Yux13eh9cVNCCGA2K/4HaL+uBI5L25E7t/WouDFDah4ZSuqX92BWsJe08q9aF21D+1r96NjrQK6thxGz04VnGLbvn4/WtbsQfNqedSvpmG+Rg6Vq+RQ8Z4sSt+RRdG7Msh7ZwdSaUSGv7sBxbZ2aCzPR3ZhGhoaqviCncSTB7ekorCisPMDgt5Dgt7I+VNIs7VAqr4ucgnTZbx/6wK90Rjuj464CPSnJ+IC+/gRGrtTPQ2Yv9iJh9cH8dHsNXxxfxJffzCLH796DPz3TwD+zzP9lzQ/xndYwoF96HttB678fosEdRdXbMBZSnjvBNj1rngfvb9ZjVMEulO/WbkkAl3XcyvRLUEeoe9366T2FNX52/cIdm+jjftVE+ZyVvyNYPcqKiVv3euS104sb+b+fX/ZjFMr5dBjaIZ6V0cUR3iiJCkIhRlh/K0iUJ1BCCe0teRG4mx6GH5or8bfTxYS6BLwVW4svs4REoAXg29LEvBtRTK+q0rDZ6Xx+KoyhYBXgP/qKsU/CDM/idDLmmx8XVuIxapcXCjOQXtmChrSUlCeEIeqlCTUZqSgu6wAPZXFOFPHdyl1jr/NUFsdhjsbcZntxaYqnG8sx4W6ElypycP1kjTM5sThDgHvdlownhA0Py6IwaPscDzMCZfm72cE4UleJM8rBZ+XJGI+0RuLKb74rCgGs4mByFLaj2x5GlCGFijeqYAK2isnD6ih7pAGGlW10aZtiN4jx3DGzAq9hLtTR8wwaeWCBedAdHv60/hUxNu0V97R2o83ReFyAt4qZQW8rbQXr6vuxYu0bVYaHoJBsANqOoowM9qFeQF2/ZU4256HscGTUumDmUstGB6oxeiFDtwYOYeb4xcxM3YeN8cGcYvTYv7m9UvUEHWZgCjA7gpuEu5mJoYIeMO4NTmMsdFh1DQ0wNrFHcqa2jikpAgtGnihgT44WZaHC/0iomkpD8BAV4P0j1d3MY47NhT11SX/DsVsqhVhlxXPVCmpvbkC7S2V6Gyuk/5hdLa5CpdCQzCjfwy35FTR8tI6BP3mb7D+3QuIXi2DKAJdNMEu7oX1SHx+LRL+shpJf1qNxN+vQuKf13AZRdBLfGk9EijRxr/MaSrx1fVIfmUjUl7ZhOTXqFep1zcjSeiNzUh4k3p7KxLf24aEldsRL5IlrdmFuLXU6l1IWCOLxPVyiN+0B7Fb5BEltH0vQmX2w38n+/qd++BDee/ej6BD6gjlbx2ooYtgdVP46fO9o28Cf6MTCPJOg71PM/aYtWC78RnIHBuEgvUg9lqexUqtk9h5vAcHnSdwwHEa+xxuYr/zbex3uYd91F7nRex1eog9jo8h7/AY+5w+4PxjguA9bD5xE2uNxrBWbwjv6V/A2zoX8Y7mAN5T78fr2h28nzqwSqebINmL7aaD2GV+EQoO16DoNgZtvwkYh96EVdwC7OIfwD7pEZxTn8Ap9THB7jG8cj+Ed8HH8Cv6DF75n8K34At45FCEPq/cb+Ca/gU8s7+CMwHQNfNz2Kd+BuvET2FFmYQ9hkXspzAO/wDa/vegJkI1CW+KBLn9jvMEtVl+3znsd5rHPke2BLn9ToRErlMgGO6xvwV5uxnI2ExBxuIq5G0vQjt4BL55d5Db8BXKun9CbN0XsI+9CS33C9h+pAGrDudCVisGu/caYPceFcjv14DsPlVOK2O3vBJk5Gmr7lWG3B4lyHFenu0ezu/lNvtou+4/oI5Dh7SgeFgLSora0FDXg57OERzhs3rC3Aruzq4I8PVDeEgIYiLDERUZgZSsXJwZEmP87qCwrAVZubTVCYQ9zadQkJEPIz09nDhmjZCgOOSUVKLn3ACGrwyjsrYVGtbR2KwVgKgcMsHVCxB1sC/2i+jBToxcPSs9Xxd6W/HJx7fx9OkH+OnpJwS7b/DzD19Iz/BlvlfqKvPQ216DJ3dEgqRh3Ll1CfdvULOX8fj6GUzEBKFb6QD61AXYqaKX6tJWRqe2CjoJdu3Ce0fYa1Tbj2baH41aSqin3dGir4luczOErN8Anef+Bs3fvATN370EjT+8DO0/vQ7dv74FvRfexYocAl2ugDo1DeQpE+iUlJCrqIgcSoBd1oGDBDuhw4S7Q0jddwBpBDkJ7PaKJCqHkcA2ft9+SoRnymFYdR9+0dyLn54lTBGeuu8JeL8Q7n5gR/iUcPeLqGunfxgDPOEAXVX0tdbxQtQSnE6ir70O/Z2EuQ5Kmq5DX2ctl1ejp7WC21Wir6OCy6q4rorQ9WtVc78qGj3Cw1ZLQBO1WChCmgA2AW4XCHISxPWfJDRW4HRXOVWGs6fYGVOnuyoJjoQ6qp/Tve3l6GwqQldzCbqaymj4lKCpSoRc5qAkS0BdkgQhIp14UnQEUqOjkEKDSUh4rTLjYlGUmoy8+Djkcl1OZBiyQoOQFuyPDMJdenCANNYlxcsLiW4eSHRxQzxv1nhOx3h40EC2R6yTI0IJdEHWIiRTjM+LQVZcNsIikuEcGAt1cycc1DOFq6cfTAyNpcxUMpu2w0BNG9GBYezA/OFo7wAvLz8YGJhBQeEQdAn0xgY6OEZD8wQNSysalDY0Vu2sjsGBRqUtQciaIGRtYQorc1NYm4tpikanHdfbE4wcrC2o49x+aR9HKzPqKJytzeBGg9TdnhAoQh6FYU8A8HS2leTtSgAkwPh5OsLfnXJzIIS5IMTbFSFswwQUBooxez6IDfGVJDx7yZGEwcgQgmEYr28Yr3U4gXBp/J6AxaTIQMKdWB+E6CBPhBFU/B0t4Ci8P8Y68DI3QQCBzeOYKcw0NaBMCJPfuRUKu3ZA/cABHOEyMxp6DgRob55nMM8vjBIeNDfrE2xt4Hj8GMz1dHFETVVK9+xiaQ4LA30oyOzCyjdew8rXX8XODWuxb8d2qO3bByNtLcjLy2Dj5nXYsW0jju7bjawjBsjhMbJozJdF+MGX1yqAYBfq5oQQglxskA+yCLcii2c4ITtMhDoSnnNodNalxkjZIUsEzIlxbsEeyCXQlXFZBUEvO8CNQOcqgV26jxMyhBePSiWk5XB5tr8Lkj1skOwuxrlZI875BOIJdgLuonmtYpwsEMtlMVT0M8U4E/SocBHWw99RpPmX5GKHCBrEEQQ70Ybzdw6xIdxZHkOE8CY7cJ0jxX2CCHvehJgQ3mchRwlvBDsRXhlKUAs20UGM7VGEmBvCj9NuhhpSyKOHmS5C7I4R7o4inG2QhTGCuY0/t/Ez1kbAEU0CnEh4ogZvdo6BnA82VkeEiTrijmtLCqJR5n5wJ1wP74Knmjw8VffAmxDno76f0wrwYOfpKRK1qOyHi+I+gp0C7EXmU1GSgf2TE8/DURQ8J/xZqx2Clbqi5H10M9LFCVVFgp4qwU6V69UkwLMg0B2njqodhoU0zk5rCeIMCHfLEqCnr0Xg05Igb9lztxyOuRwa7H7ChHBnBn/p/rDgvXwC3jbmiPb3wuSVIfZR7Tjf046OugoprXlWhD/yXN2RamSN4cZOfPbkQwzUNiDEw0UK3cxhXxTu5o788EjUJachM5jPU3AQmkqL0UB11Fagv61ZCtk+VV6KlvxsglwMSpfBLj1A8tjlxrqxP/NAWVYIwS6Y4BdKyAtDVX4E2iO90EMj6+Irm9G8ThYx63fAd802BK7aidC1MgjfKI/w93cihCAW+hZh7O31iHhrLaJeWoXIv7yDmOffQfxL79EYfBfpL7+PnBfeR+ELa1BGI7DizW2oeWcn6t7ZhaZ3d6P1HTl0vCuHTkJex/uyqH1nN0q1jNFeUYDsskwUluZgfnoEH96fxTzB7tH8DUgpqe9M4fb4JSSwnwz7y1uIfvEdRLz8LsJfX4WQ/x9Vfxknx5Ht68KyxwNmFDOzGqRmZmZmZmZmZmZWq1stZmZmliyTzOPh8YBn77P3Pud93pUpz733fFi/iISqysqKXOv/VESsmL2YTMXmLiF3ySoKVm+geKMGxZryXQwNKDM3pcLOmgYvF7rk2dhZmsOxriYuTA5yY+8kV6aHqIn0JX35Ug4v0OT8r9YK2C1Twe6U2PFZy1W4O6TAnYCd0mO3X6Bu3yuL1Z66vQJme5WMmVI/9Ks1HP7lKoE+Zf8i2b+QmVmLBObmqolT2md9oM6vG/0Z6gYE8IZ+uYj9OlacEVjZY+HCkJM7g+Irusozaa/NobMul/ayNDrKU9kl9c+2d/M/B3bw154Gft9Syu9bS/mhoYjva/L5oa6AP7WV8zvZ96I+j4dlqbxoLuLHkSb+U+m9m2zi7xNN/Gmym7sDrUzWSFyqKKO5tobGujpqqmvUuVBFhQXUVFbQ09asLrPT29FMV2sdfR0NAhsSV6fH2DEywIDA3/BQJ+N9TRzorudSRy13Wir4tL2crzvL+ULa2dcCdt8oc/DaCgXscvhaIO87OfZdexkPixPkeKGAXRXHY0Op0NBm0t6NcSNrekXwj+qZMWloy25rN/aKuN/j6M5hDz9OB4QL/Hmzz8GNm0GxXPOJ5lhILNVhwRhY6bDccBNzzbWYYydQJ35jobkui023sdBEi9UOBnjmCDyPNnDmwABXDo9yfm8fp/f1cP3kBA8u7ObZ1QM8uHyA+5cP8fDqCZ7cOMOja6e4e+kIN88d5MbZQ1w/99KunT/CtXOHuSJ29eJRrl04KvuPcuPCKc6cOUn36DgRGTlY2Duhb2KEk/iSovwsRgXsThyc5tThGRXsDkyPUJKbSlJ0IM3VxXJ//500RcmAqQDdyzl1L6FumF3SbnfNjLBHyfKtrGHX2cx5nyAe6tlyccEmJn65mJxX3iT61x9SOHs9Ra/Np+KXS6j8jQCclFWvLqJa2nC1tN3qXy2l9o0V1Lwu9uvl1InVy3btm2JvraT27ZXUvbuK+vfXUC+A1/BzWfee1OU5r5N6vQBf47z1NMxdT53AXr2AXsOiTTTItTQu2EzzYk0al2nRuEKLhtXaNIhfaRLQa16vR/MmA+qlrF6vS/marZSu0aZ47VYKV+uTvUGLwnXaZGwyE1+djpF7H2tcplnvfgQNr/2YRx7AJuoQa52HBbwm2OQzyQavaTZ6H5D6cTb6nWRjwEk2iG0KuIBm8BU0Q66iHX6drRE30IqQ7fBr6IffxTBCgDDqHlvD7sk5d9AIuM36wCvyHtfZ4HONNV6XWOl+heWuFwUAzzPH6Sxv253mTZuTvC8gONvhFHOdTjLb6RhzHQUMnY+wyvMU6/wvsDHoskDkTQHKexjF3ccm9TFOOR/jkvcJXqWfq1k2fco/I7DyC6LqviGm8XtCK74ktukHYhp+IFqxpt8TVvs7Ypr/SpCAX0jNSwD0LfkGv/Lvccv/CjeBQCVhjG36c9wLv8Kz6Cv8y74gpe1rqiZ/T+fhv9K+9w8k1j7ANVW+j9MB3tIfETg+jpXAqp7vCawChzAwCUDP0AF9Uxf0jaXtGjuqpYFiJs7oKfuMnDA0cpZ9sm3oiI6+Hdo6tmhoWaOhacGmLWZs2mTCps1GUjcW2HPAzzOQyLAYEuKSiRXd7BcQjKtfCElFbdSO3yK4dJqVlr64BATR09lBa1MzgaJbY+LiqKxooaVzO0PbD1NcPYCGQyzzLaKJKmxn9+6dHDqwk0tXT/Lp5zf58uu73Lp7konxdq5dPs0PP3zBn/74gh//+A1//P1XfPXFE7rb6shJTyBRtFRvew1ffXKb5w8u8umD83wqYPf500t8cWoXR5UFyY10Oe0i7ONkwQGBugNS7nMwY7fUd4mmmRHdsdPBlGlHC8ZtTdghx/a5O3DAw53aFRvIfHsFOe+uIfe91eS8r9hKct5bQbbEylnd9g60W9vQYmFJszL80kygTuCu2cSYViUzpgS+JiNTmo1N1WUQagTganQNqNMR0zOiWqxC6qUCdWUCf/k62xg31ObPjib8h9VWATtNsfX83Xoj/7TU4q+y/Vel585iEz/Z6fDEyZxyAcHJ7iaBOyUJyaBA1JA4+iH2KvXtA+yX+kGh3wM7h2Vfn1iv7OvjwEyfnNcjTqhXha+XpoCfiJO9Amf7R/4fuDu6f0gg7qWdODii7jslkHdk74DYoOwfVu3wngH1fQ/vUQBvVPaNSjnM7skuZia62L29lz1yTVNDXYz2tqrr1Q1KkFJ6kmoFLpqrlR66GrW3rr60RAW7Wglq7ZXldFSU0iaw115cSFdJEZ0CJV0i3rvK8ukUYGkXwGtMTRKxHUtVQhy1SQnUC9hVxsZRlZxGSUoudRVdpGU2kprfSWpxN57RRRg4R7FO1wkNXRuiY5JwdXHBRBz+plUrSQgIYKKhgemmJrF6ptpaRZBVUpiWRkpsFG6ONlhbGGNtZoKdpTmOIkid7W1wdbDFzcleNVdHe1zUuoPUHXAX8PFwccLLzQVvdzcpXaV0kdIZHzFfd8Wc8BMRH+DhIuYq4OhGoI+HmDt+3m74yXaAbCuLq4YF+BAqZYS/D9FBfkQH+BIt8BgjsKgsKxAtsBivJDeJCiFVACEtLox0pVcwQUzpLVS2ld5CpddQ6tlKGn6xzEQ5Fh0k4tiDSLWHxYckb3e8LE0w36qF7uaNGGhqYmNqgq+bk3xegNyTCHl9rABdNMkipNPl9TmxYeoaduHyWn/53j4OAsQ2NjiLwPOX76pk4tw+0ElvWyNhAr8rFs1l7gfvsnLpEjTXr8VETwdrc2O0NDehuWUTuhtWki/3Z8DVky5bO0ayEkkJ9yZVhEh+SrzaG6Mse6EsTZEl4FSQHEdeYpQI8gjqMhIE4LLoyUmiIztBoE4Bu2Q1m2RLZoK0oWS1l64pPU6gLkZdJkABugYB3LqEcGriQlSrSwyjPjlc2lrwS6gTaKuMVSAviDIRAhVSlscEUCHgV6osLxAXrPbi5cuxUnmfkpgQiqOCBNyCpAymTBFRcv+L5TdS/oDIEcep9N7limUrWUj9PUj2dSNdgCVT7mO6tI38QC8KleURBNpy/FwpEnDLCfIiycuJeLEYT0eSBWxSlQQmQQI38hvES9uJFyiM8RD4FkDKknbSlJFIT1ke3WU5jFWXcKynmdNdDeyrLuBUaxXTOSkMSfvolN+zwl1EkDjNXBsjkk20iTcS2DPXIU5EWoypDlHGW4kw1iXS3IgwUwMBPCMirQTsrM0Jk+ckTKAuWIAtRoAsTOmNsxKwsxZ4sxGos7LC38KcQBtLAgX0/OQ1PtZmqnnLub72VgTK86aAXaiyFqIIsnApFbALl/uhzLP7d6/dv4dkKoubJwR4kiL3IC3MjzQ1i6s/DSX53L18kSN7dnLuyD52jvQI7MXTmpNKracfre6hXJ7cx++/+paD23dQmJHKheNHGGhuoigxiV09fYw1tVCRlk5dQQGdtdW0VJYxKG14uKtN6uUc6BW/OtjLUHMVvQ3KnKxsKbME7DJp/Rns+gTq+pShmD+D3WBHAbuKUziooc/Rt5ZzJTSS5/t38ujwAW7O7Obc+DiHBSBnamqYKMynPz2ZlqgImgODaHD3ptrWmSprR+psHam3safG1Ip6A3NqNI0o37iN4nUalCxbR/G8ZRS9vZCiN+dQ+s4CygXMasSq31pC6VYjtrc30NXbTEtLLbcun+HzT+7x6dNbEmBv8fTxTZ4J2P3h0wfMBEXRN3sjE3NEuM7dzNhHGxl6by29760UW03fe+voeW89He+upVURnR+uovqD5VS+v4yKD6Wct5Ka5Zup3bCN+m3GNOjLteoYkrNmA/WLV3F6gTZnf71OTZhyatYagTvZp4KdQJ86FHM5h5Thlq8uZZ8IYqW3ToE6xZTeO2X+3eHXlOGayrIIi9mjgt1iBmfNEbB7i04BuxGBvFF1GOZ7DL29iF2W9hzzD+CIgTWTcv3bzZzpVP4oSwwVvx9BQbpYYghZoR7sKc3gL3vG+N97t/P3XoG03ga11+7ryjwBu0J+V1fC97WFfCP1L6sLuZuXxIPiNL4V2PvbUAM/jbfyw6QARVMJJeJ7Fd8dFeRPrABRgcSzWoG8eomFVUpPcXoKtWVF6jJAA51N4i/r6WisoLulimH5rXZuH2J6apRpBTAEOvaMdbN/sJWLI+08EdC7X1/A45osdZmDbzqLed6YzfO6TAG7fH4rYPdVUyHPBFa/ai3mRVMZ2yUuVW/cykH3AEZ0TBiW32dM14JpE3v22LqxWyBOMaXH7oR3MPtsXTnk4MG9kHjOuPpzxN2PcxkZTGWn0ZYUT5T4Lx17fZYar2eR/hqWm2xhhbk2awX2fLLE18rn9zUVqD2ifQ3KnxxljIjNDDdw7cR2Xjw4zV9FHL64f4bP7p7izy/u8M3jC3x+5zSfi+h7fvc0H987w9O7iin/7l/ms8diIgyf3TzDvcunOHXsIM1dXYQmpWDjLALYyBBf8aelRdl0tlaza3ufaKNhTh6YZvdEP4USE1LjQuU+V7JzfJApgbrpCWXo5dD/MwRTAbtdorkU2ytAt3dGWbZpiMNFhZwxtef6Gl2OvLWUcQG33FfeJvYXH5D52iKKZs2m8pVFVP5yGeVyrELaZqVY1axFVMn+KoG76l8upUbabq2cU/trsd8so05gr+715QJ5Ctytpl6xd1ZT9/Yq6qRU6vXvrKJRYK/5o/U0fbhOYG8NjR+to3HOeuoF9uoWiC3aSP3SzdQs3STP4CYRu1toWK4hoCfAt1JgT6x+1VZqBPxqZF/dCg0pt1G5SoPaZZspWGmEj0kOGk7bWeV+TODtLJs8DmAZvg+zoJ1scB7HMPwQeqE7MYk+iG3KJQwizmISfxX9mItsjTyNcdx5tEOOsTnoCBsDD7Mu4ABrA/azyncXa72mWOu5g/WeU2xwmxJw3IWG5y62eO8TO8EWn1Ns8TuHhv9lAb7zaArwaQZeZbPfTdl3E82AWwKNd9gUdEcdAroq4A4r/O+wzPcOS7xvsdDjBvNcrzPP5RoL3cRcr7DA5ZLUL0v9EvOdLgkoXpDti6z0vMQKgcjV3pcECi+yKeSKXP8N9GJuYZr4AJv0p9hnPcGz5BNcC57imv+UgIpv8C3/VvZ9iWP+p7gVfk5w7W8Jqv5WQPELEpo+JqPlE4JyrqPhsZ83DCdY4Xma5S5nBFSPElP1gsz63xIq7+WdsBsTm3CMzJ0xsXbHxErMwlU1Uwt3zKw8Mbb0xETM1Mpbtr1lvydGpu4Cf67oGjiLObFN3wFtXXu0dGzQFfDz948lKyOf8tIaGuoaqausoTC3kNDQOPTkvTbap2IQOoBLUh+lNUpSsAl1ylRYqC958ly3NPUwuecMTf270LYMZKlpGKktOzlz7QGXL9/h4Kmb7Dx5nT1nLrHz+AVmjl/m0Nnb3Hr8NV999y2/F7j79sVzfvftFxzeN0NyvOi0nHROHNnDAfmsG5eUrPpHefFYyXh7ns+eXuDTXUPsFt2wz0Cbw/YmHBRg22tjzF47U/YKzM3YmjIl2zusDJm0NWa7nDNsY8CEQN5+H2cmRX9WrNpM6aLNVC3Tpl7adPMKHTpW69KzRp/+dYbMarGyZtDdgw47e5oE7hrNzWgUuGsUsdtsaq5ao0Bdk4kZDcYm1OoLzClDMfWM1R67Kl19KhWwk7JMADBPT0+AT4sndgJ29gYCdBoCdMqQzC1qZkwF6n603Cz1LfzDRovfOhkxZmdAhwjUIzPj4oz6BKL6VQc1M94jANXJ1Egne6YGBOhe9pbtHOuUsot9U72yr4u9Al37pgTwxA7u7OfwLoG7mQGO7haI+xnujh8YEaATUJPyuDLM8vA4p49MyD5lWKecI9uKKXUF9BSwewl3IyrcHZD32zPZK2DXJ5/d9/O8ujZGugXuOpQ16xroaa6lt6VBnWOnZMPsa2qkp7GO9upKAbsyFew6y0rpqyqnXwBwrLFGzVg5Ja/bUV/FRHkp/bk5dEgwaU5JpTFBxHpcCm2ZRSLkmsjMayQyqxlzvxw0HWJYre/OSk079PTdCPWJJysuk5zUdFwFwMzF4WssW0aqjw/j8tnjFcVMVBaJlbBdPqu3spjqvEyyU+KICg0kUsR4bKQE5vAQgTRXbESgWkg7MDc1xczEBBOBemMDI0yNXpqJoRHm0iYszS2wErOxtBRAtBKzxNbSCntraxxE6NrKfjurl6bUreV9bUQI29vZ4GBjLedZ4mBrLTApIOlgh7tApLu9wKS97BPIdBRx7CSiWNn2cLTFW0Swt5uDAKQjPh5Oat3b3VFAUQBSTIFJPwUmvVwFFj0IlrqPCGp/eb2fpQWWmlsw2LQeEwE7ewszOdeN2NBgEiKCiAj0Jk5Ec6oyPyw5ktRIf2L83YgQiPB3tMZb3sdTrttZANhYSws9gTQrE30BV0fS5DVKwpZEARt97S0sXrSA2bNns2jhfNYLYGtuWIupvo6cb8L6ZYvIFog9X1/HyeI8JvJTyAzzElAVYBJnU5aRQlZMBNFy/QrY5SfFkC1Qp/TYNWanyLOSSq/ASnd2Ml25qap156XRKoCozKtTwE4xBeyUXrtGpddOwK4pJYrG5AhqJdBXC6gpsFeTEEqVAm9RAVIqvXhhVCoJVqRepgCdQF+pnFsqrykVUC6UYyWJcp2yrSxVoA7RFMhTeuxK5RoLokNpzEljVIRER2kuZXIfsyP8iBVQC1MyYgZ4qMsDxLrakyi/V5wKcc5Ey3aUQFe4lKGuSg+XHcFSDxAICnZ3IdjNmQBnB/yd5beWNuLjYIuftHNlsfgwT2cRXQJEcr9Sgn1pyEhmV1Mtp9vrud/fwscDbXw+2M7D5koe1Zfyoq2GJw1lXCzOYlJAtd3XkWIHY5LNNIk02EC4wF6YsTbBhlr4G2gSamlIgnIdlib4C+yFiFMOlzbpb2pEgLkJgdIegqRtKWAXYGFBuFyXYgG2VriZG6prIyrLaMRJ+wpwsCZY7bGzU6EuTAE7acsK2Cm9dgrQqQuZC+ApPXcvl0PwJDlIwF9ZwFxdpiOQodZG7gvYTY8Mcu6wgN1QL0UCuO0FArep2XT7x3Fr/3Ee3brL4ZldVBUV0NfRSntVFd1iN06cYqStnXyBvOqCfLob6mioeJmsqEX8U41A1/6ebg4P96s9dgrYKclTeuqz6FV67MoTxKclqb14vU3ZDCpg11wgvrCQ3WWpHNIy4JgItuf5Bfzvrx7zP3/9jv/662/5r798z7/+/A1/l4D49+8+5cevnvCnzx/xx08e8cNDEbq3r/PltSt8euksT05JUNy/m+s7p7ioJIrpbGNffS27CouZyZTnJj6V4cgYuvxDaHH3oUaAsFTfmFxbG3pqBFL7WmlrqubMiX08e3qDzz++zRdP7/Do4Q2ePrvN7z57xPHCElUEds7fQO+8jfTP28TQvM0MzxXQW6jNdrGxhVqMLxKTcmzBFsb/bfO2sH2uJqPztBiS8wYWbWVgqS5Dq/QY2WzErrV6XJmzjbOvrUFZ3uD4rNUCdSs4I/WXYKf02C1XM2MefHWZumD5PhHFLxcuX6z25CnQp5jaqydgp/TY7ZRz+gXsmme9LWD3ngDdbDElicpb7Fi8mSlzKyY2aLL/daUncBk7TJ3I9/UmSVlXUfxUpjzTGdLuMwLcuSJQ9XcR9P81OcBPcr9+Gmjhb72N/Lmtlp96W/iPvhb+2lrL7xsq+a6+gttZSVxNj+VZVR7fdFTzlYDXZH6SPLfW2MnzYS3xwsbYCHsTU9xtbcUvxtJQJnAnca+1ulr8WxYlWVnS1kppqVGW0SlVk2O1yO812tMscbVDYmoTw92NDPc00d9dL3BUw8nOem51N/Css5IXAksvBO4+lvb4aUMO37QWqr11n1Rn83m9XFd7BTcL0mjWM6BHz1JElAsjWkaMb7MQsJN7Y2TDpJkdU9Je9ji5s8/Zk6MCcafc/LngGcyD0HhuBEVwOSqaq6kp3MrP5XZxCbflGdlXlEOn+LsWgdgy8X+hXvaY2xkSmhHF8HAzByc7Ge+pob9F6eUuVnu6x3uqOTHTI0B3kr99dYv756d4fGmGbx6dkn3H+cOnV+Q5uMXfvr/HP3//mN+/uMkfXtzmp9894e/fPpDj1/ji3mme3zmLMqqpf0B00a4Z6uR67O2sqKsq4dqFE6JpZkSr7FB77C4c38fu8T5yJQYof3r2tdWJbhlkWuBuekKgTu2x+7/hbvf0CHunRIMJXO8e7mZnVBSHthhyaskW9r2+mIlfLCbvlXeInPUmqbM+ErD7iIpfCNj9SsBOQK/s1YUCeAukXED5LxaqvXn/hrsqZYimtMdqAboapddOoE4Fu7f+Pybb9QJ39W8L5L27htr3lSGa66gRuKsRqKuZvYGaORuoE7irm72WurlrqZ+/ntp/Q96STdQvVmwzdUs0qV0iACdWs0iTGtmuWbaF6uUvIa9m6RYK1pjgbVHOZrdDrPG+ygbfGwJ35zAMO46G+w60PA8QWPaMuIZPiWv8nJjGr/Ev/RS/shc453yMZ9EXuOV/jln8Hewzn2GReB+nHCUByicYxFxCP/IQm323YxiwE3PvSXTcx9BxHUDbZZAtrqNsFNPwnEHbS6DCa0Y+bw9a7tNoue5EU0zDfS8aPvsE9I6xJegsW4IvohV6E+2wO2iH3lWhTzv0PlvD76vllqAHAoEP2BLyWMrHbPAT833COt/HrPC+yzIBwSXuV1jsdl7sDEvdz7Da8zzrfa4IhF6WuuxzPcxs2xlWehxng48c873Eco9zzHU8wRyH4yxwOMZix6PMt9rNO8YjrJV7ZxJ6g/WuF5htfhyzqI/ZGnAZi9hr5Lf/gGfCOQy8p7D368DMLgRLOw9sHL2xsvfCWkwpbRx8sHXyw87JHweXQJw9QnF2D5V6ELYOfljb+WBh44W5tSdmlu4Ym7tiYKLM0fMhKSWfyuoGGpva6WgVaxC4Ky0jNSEVS1sP5m+wYYlOHNbeRdSWN3JotFf0VQwhfhIr8lLpaBLdPtBPVVMLHkFJpNRM07znOakNR/HK7EEvuIhNrmnouqVj6p2FZ2w5JZ2HmDr5MU+/+JYffvs5j+7e4ONHd6gVTW1ipENDTTm3b1xU14w8sHuU+zdO85mA3ZOHF/n84Tnud4jeN9jKQQG3I44W7JFyl7URu21MmLIyYtLSgO2qGTFtacykhSETAnqTzubsDXSnWGMTTq/9CpvXXsf+V+/i+psP8HlrLoHvzCf8vYXEfLiMWfXKfDoHB7pdXGgRR9wkgrxBxEmTCPAmMwsBPDPqxUnXG5lQb2hM3c/DMat0jKjapq8mTqnW0aNcR1eCqgFFIv5L9fU4LeLnJ3sj/mG7mX9Za/Ifllr8XaDuH1YCesoQTTNt/m6hwY+O2zjnZEBTuDcHdwyrzmj3pDK5t5tJcfLbRZTtGO5gRoBO2a/AngJ2O8c6BLR6xLrZM9EhcNf5EvB2dKuAp4LdnkGxAY7vH+aEMhzzyLiUoxxX5tQpCVGULJdSKoCnJFpRthVTjp05Jg7yyHaOHxTYEzt2YIxDAnoHhbb3CNztGOxgrEfprWukXwTkgNhwZ7MEpTaGu1rVf70H2wX4RIB1N9TQIWJJgbsuKQfrqlRToG5Pr3y37g729fQI3ElAK6lioLiSloxCWrKL6a9qk+DXS0RSHZb+eWjZRLJexxVdXUeBljBCXPyJl4BUn5AmAChCOj1VAMkeCyMzNJetItHDi8GSQgaKchkqFivJZ1SCarcE08qcdMoE7kpzlUyOdWL1RAjgebg4Y29jh7HA27ZtOmhrb0NTQ5stmzXZtFmDDRs2s27dRtat3SDlBtav38SG9VvYvFFLztFmm4C+kaEZZsZWWFpYY21lIzBnh62tBEFTS2KiYykpKiUyPBIXJ2dsrW2ws7FVTa1biUgQELQXofwSCi0ECM3UZQSszU2xkrpiCiRaWip1c9UsleM/n2dpaoilsQEWeroYbtqE0ebN6G/ZjLEAnYMAq4+TI0Ge7oQKYAV5e+LpYIOtQFqgiGtlGYS4QC9CBBoDHK3ws7cUOLQUoDPFSFuDtUsXs3TePJYvWMi6pcvV97XS18bBVA8LKTetXcnmdevQ3LiFOR/NYe6Hs1mzbDnmBvq4yOdsXruKYPn8T08e5e93L3NKBEF6mCcpUYEUpiaqS1xEensIEISoGTdzlN5JZSijCIqm3DS68tLpyUp+CXYCeArYdQpMdcp2W0YCrQJ3rUop1pgSow69VIZgtokga02LoUHArFZZwiApXAW7ithAygTsapQ5dmJl0QFq9syKeKnHCtAJxJXJa4oFPAtF0OTLvuyoYLIEVnIE5LIiQ0gNCRAAdqEwIYqJ1hoOjnRxVJ6TM+LYLh2c4tB4P/2NFdTkp1KkzOEM9ZPv6EKQh4OAm8Casy1eAs7KAvDK3EQvRzu8BeS8BJCUobHKMhO+zk5SCri7CsCLv/J3d8XX1UnOUc61x0vMXV6rvIcC4dEutjTGBHGiroT7PY086KjiWUsZP/TV87eRDv4lPuWPAn4v2qr5oquWR83lnC9MZTLWjxZva8qcTMmyMSTWQo8ICwN8DbbhoauNr7QTHxMDvA0N8DE2xF/puTUzI1AEdbCVLZGOjoTY2+FrZS5tR65DoNNX2k+kQFuEpwu+tpYCfZaEyfUqYBfoZPty/t3PwzGVnrtopVfyZ7hThmQmCRSmhChLIfiRHBrIDhF39y9fYmpQWQT5MJeOHKazoVZdk+7KyCTbc8r57O5D/vn3f3D9wgXxkxMc3rOLfWMTnN+3j+N79lCQnk58aBilIrYHlXU3O1sY6Wmnr72Z2qJCTk6Mc3LHGO3VBQJwL8Gu+2eway8XiKxIpqchi57GLAYactVkHAPtBewqSeGYjgmnRIQdM7FlOMCHnuQYpksLONvSwNX+Tq6O9nF793aeHNvLFxeP89X1M3x9+zy/e3KNv7y4x4/fPRX4+4Sffv8p//mnF/zHn1/wrz9+JsL3U/4lUPjT95/z+0/v8e2T63zzQITvrUs8OXecO4dE1O6ZZOdwL93im1sF4vfsGeXZk6t88vQmnz5R0lNf5eOnt/nms4dcnhilSPxN6poNJC9dQ8rCFSR+sICkN+eTO38NGR8sIf3tueS/v4CS9xdT+cEKGuatpUUEZMeSzfSKQOxbpimmRf8KgbvV2xhdp8vwOh1mlmlz5UNtzr26ihMCckrilBOzlnNK6grY/Xso5r/BToG2vQJtSs/dfjl2UO3NU3rrBOxeWS77l7Bbjk+pYPehgN0bP4PdR4zJ9sCs9+n7xYcM/XIOe369mMOvLFATqAwIzERL+4v3d1fXmlTma6ZF+pEX5sv1hgr+2NfGP3pb+VtXA39sr+JPIjz+2ilw11HHH1qr+bGjgX9I2/i9xIh7uRmcFVB4VJHLzdoi+sS/eJsbYaa7TR354OPsLM+pq0CdA06WVjiYmxMbHExHXT01pSWU5edRUVRATXmpGm/aG+tpUXqLa6oF/Mrpaa1nrL+Lkf52huWalOGFA93NTHY1cUYg82F/Ax+3lfC0TiCusYAvmwt40ZTHl02FPK/K4usWJXNmOfsjAiiTuDRj586UkRUjWwTstK0Y3WbNdhNrdtrYs9vBhb3O7uxxdGW/gxun3Xw5ZC6wZ2TNBa8gLoZHczYqhvNxcdyQGPlMru92ThZP8wr4orCEr8qqeFJdy+ESafcFGYw3l7B7sJEdfbXsUiBve5c8l5Pcv3iQT26e5E+fSfu7eZgrB/t5dG6K51f38PTybtX+9MVl/tefnvDnr2/w7bNzfPfkPD88ucDnN4/y6MIuHlzcxb3L+8lKCsZJBKDyB2ywn5fEuG1qj9yZw3L86hkV/A7vET1zZDeTg+1kxIWTnRKrLl4+OdzDrsnh/wvs/g13L3vtRH/tGGdm+wjT7U2MuXmxZ70eh+dvYv9rSxgVYMuZ9baA3VukzZpNobS5UgG4coG3yl8uFpATE8B7CXVKT56AnTJU81eLBeyUeXcK4AnovSmQ9/Zyqt9aTu1bq6gRqxWgq31nNTViyr7699aoVvuubL+3mup3X87JU+bh1QjUVX+4huqPlG2Bv3nrqV+widr5G6lZIPC3QCk3qVa7cIuAnwDeQgG8ZWLLt1K3XJ8yeWYzN5jiZFXNatdjLPe+wWrfe6z3F1AKu8wqF4Esv3MEV74gv/e3ZHd+TXLz56R2/JaQis8E8D4jqPp7bDI+wzL5OXaZL7BJ/Qzb1E+wTXuOU9YnmMRcwCjiGMEZ14hPv4RP4im2uXWx2b6Tre59YoPYRR9H32cCq5ADWATuxshbQNBvHE2XHrTdhtjmNYSWl2z7CPj57mCD2wgb3ccFqMZY5TrBWvcp1rhNssFzr9hh1ngcZKPvcTb5nxEgPIN2wAV0Qq6wLfQyuvK9dKXUC72ETtB5dIPPy/VdwyjqJgbhAoxy7nLH/Sy024OG70U0Aq6x0f8Gq7yusMjlAgucz7Hc7RJb/G+xwvkM71vPYJF0nbTmv+Ca+JStAoYJVd+SWvcFkcVP8Ii7xBzTLlbYd2HvUYWVAJqNo5cAnC+2jr7YCJjZyD47B38cnQNxELBzcQvG2zcGX78YvHyi8PAKx90zTPaH4CTQ5+QSoJ5ra+eNvaMfgcHxxMelUiq6ub2ljSqJW+nxcQT4BbDNwIw5K7exQtOBtRomFGZnMtJWj7eLFXHxvrQ3FZGbFElChDKlyIe46EQyqwbQ885DzyOVgPRSEnLFZ9U20djSTndnNx0Do9SNHWPi9Mfc/+SFxJJrHDuyj6OHdhPo58y8OW8RFRlIfX0FfcIHRw9N8/HDl0ubPH10lS+uneJ0Sjy7DHTVnrpDDubstzVjj9iMtQnTYlM2pkxYGjJqbsAO4ahx8a8TAn5Tjubs8nElY9VK7H/5Oja/fk/sI6x//QEWUjf71duYvPYWRr94g1m1IkjqFZCzsaHRxpp6EdIN1mJKaWlJvakptUYCc2IK2DXoG1InpgzBrNI1ELjTEcjToVLpuRMQKFfW6jIxFudpwu+tjfnJTkDORkvAbpvaa/eT5Rb+pSx/YLaVf1hq8Dc5/rGjHhNhHkwPtLJT6bGbEkcjomtyuE3gro3t4qCUXjult0wBu+nRjv8H7PbtUOCui90TL8FOgTrFDkz3cnhXv4CdMvxy+OU8OwG6k8rcOiVpyqmdXBA7f3KaC2IXpa7YpdMzXDq7S7WLZ2Y4J8fOnpjmnNiZY1OcPLydg7tHXvbaCdyNdIkYEqAbVaFOyv42RnvbGRWBNNwpgNemZMOspV1+6PaqEtrLiugRsBqqr2NHTzfDHZ0UFJTR2T4oDa2P5qpOakpaKM6tpbFpmNKmUQJTatF1SWKtjhfmxt5kh6RQF5FEa3S8Op+mSwJPd1wsncmJVKUkisB1wtzMki2r1hDp4kZ3Xp4EnjyGiwsYLitmtKpS7TVUllxQlilQ4E6ZtzbQ0SIOXr7f3t2MjQ5TV1dNdmYWifEJxEZHExocSlBgED7ePrg4u2Bva4eZiRkG0h505fffJpC/dasuWlrb2LxJS2BPQ6BvM2vWrmetgOCGDVvYuEEDnW0GAmE2KvDpK6/V0cPQwARTEwtMTC0wt7DCSo7ZiThQYNDewQkHR2dcXT1wU8xNzN0Td3cvvLx98fXxx1tKLy8fvL28ZdsPd1c3rEzNsDc1x2TrNiz19MWJW+Dn6aYGxejwYAmMHiJE7HG0MCHAzUmdCxgT4EuwCGw/B1u8ba3wtrPE3doMcxH0G5YtYfHsD1k8Zx6L5y9g4Zz5LP5oIWsXL2HD0qWsXbQAzbVr0NXUEnhbj4Hch43yvefPnsey+YvYunkTtvKgGgkUmOlsY7Awh4vSvg/2yn2O9iE2QES9QECoIux9lUWrA8mIChOwiyRLGSIqYFebmUBPfga9Oal0K1Cngl0KHQJ67YoJ3Cn1tswkATpl7l0SnXkptGQl0polsCevb0yNoVogrToxgrL4UIpjAsmPCCRPHFJ2uB+ZIviUbKxZYQGkCUwkBXmTIKAbK9emwFiEWLCHE8Gezuq1Kj1qQW7Oam9akkBHtXxWX00huweaOTzRxVkRGkcnBzg02ce5w1MidI5x49QBTogImR7qYkBAsL40h8y4KBGBAUT5+xLh462CtwJxSiIbfxdHgW4XdQ1Bf1fFBPLkN1OGwgZ6uhIq9yss0FfMj/Bgf8KV+Z/hApuBPoTKa+LlOvODfamNDmFAwPdEeTb3W0p41l7Bk5p8/tBdzz9FOP73QDv/PdTKjz01fNtSzsPyPA4LlIyFBtDhJcLYwZp4GzMiLYwJMNDDW0dXYE8XN2nDHsbG+InfDBTztTTH3cSQIuW1Ipiri1NpKMuiS+5LmIsCfWaEOdoS7myHv4O8Rsmi6SKgpyRX8VCSqSgQ6EakwF2MnyeJAQJ2cv1JYokC0af27+HepQvqWnan5Hk9sXs3Qz2d5CUlMVhaxa6GNr7/4gv+z//8D8/uP+DQzhnxlTu4fuosM0MjEgBLyZdnOz9dSWZUSJ8yyqC7TUR1B4Mi6jrrajg2Ps4eAci2ygK156GnPofuukx6616CXWt50kuwE+tXFi8XoT3YKr97aSqHdU04v2Az+2avFxH4a5xmzSL4tTfIFEAqWrScgmWryV22jvzVmyjR0KZMX58quWctXs70hPkxJAF3MjeV/dVFnJL7d2Wshzs7h3mwf4KPT+/ixfXDfHnrGN89PMuPX97mn98+4F+/fcr//PgV//Xjd9wRkdsuYratq56R0XaeSVD99GNlMdmb6kKyHz++xXOpf3L7EmdnRAz3drO3sYmZimomRbSPZOQwkJhGW2g0Ve5+lNi6kmtsQ7qOMUma24hZt4XIFWuJXLSU0A/mEPj2HCLFF8TNXkTy3MUkfTiX1tnLufihFhdfW8lpgTVlbp1iCtwpGTH/nTzl8M9DMV+C3UL2yP69AnHq4uU/24FXlOOL2CXHFbDrE1HdOut1ugXq/g12w1IOzHpTzpnDWYFJtWfw3XU0augRbGVIYrAHebHBZEUHkBr+cs7q8eJMHsk9/rqhkh8aq/imoYz7su9gZAB9bjb0O1lxMjqM5+XFfFFVyu2sdE6JL/q8u4kJec7dxJeZGxriKT7a194RVwtLXKX9K3+8xAQGEujuhov43bjQYOrKSujvaKWyKI+MxFgKspTMyrmqVQrslYvVVpbTIgDZWFdJg5o06+X6qvVVxQzWl3FFNMLd1hKeNxXwjQDei6Z8PpU2+XFVOk/LX87/e1CRQ5+DFXWaW9nn6MG4njlDGkqPnQCdmQv7nTw5KPFjv4cXu5zd2ClxZqeFHQcsHVWwU8oLHkFc8Y3gcnAMV+ITuZWfxeWUOB7lZPD7hjr+XF3D32pq+LGhgT+0NPN1WyMHSjJoSAqiOjmIyrQw6vIkJgts9tbnMyDAOT1Yz2R3JWNthQKqpYx3FLNnuF6e3W6e3jjAt0/O8ucX1/nx69v87avb/MfXd/nTJ5f5x7d3+Pv390QrlGKktRLdjWsw1tbESHsTFnoSTzcso7oglXPHdsn9rWWgrVb9M7ytrkRd4qcgM1HNTN1aV6EOx9y5XeBOwO7/HoY5rC5KvmtyVLTXMGO1lTQZyH0TUNr37loOvbKMwVfmkT7rV0TMeoMkaW+5YsWvLKD0NQXqlgjQLVaHZFa+uphKAcHKV5eoPXoq5P1atl9X5uPJsd8I8Ml29RvL1Ll2KtS9teJlT57AXp0y/061Feo8vLr3BereW0m1WM0HqwToVlP1kcCdAniKzVmvQp1SVsj1VizcQPmC9WJSF7irXCi2aDPlizdLqU310m0UynbCFjss7VtZ6XaSZX63WRX4mPXBH7M55DaLHA+yNegqPkXPSW76jPiaR2S1fU5Oz7eEVz4hveuPRNZ/h332M+wF4qxSn2CRoiQduYlpwh3sM54KQF3ESuAmPO8eyQUPCMq+wjrHRrQ9BtHx7ME0cAbXhFPoCOQ5RBxBx7Edk8A9GPpPo+E8iGPcWcwDd2ETcQaH2GsYBOxks9sAOv672Ba4D/2w43KNR9AMOIxB1HG0gvejHX4Eo4TTbFHqofvRCNrDWq/tbPadZIv3JFreAory2Zpuveh6DbLNfwRtAUZdvxl0/XezRemp9NiLWfglAdNbGMffRzPkBlvE9GIeYJvxCX6l32GXdk8+87RA3Rc0DPyO0KyL2EQdJKLsPm6pp7EKO4FT7HXmOU4KJHdhaZcsAOeOs7u/WBBOroECeH5YOwjgCaDZOvqrPXf2ss/DK0L0XKRouwjRdBF4eoTh6hGCi3uwWroK/NkpkGjjia6eBUuWriU+JlXafi/ujo4smreA+QuXsGD5SuauWM2azTqiNa2pKcsmTfSOro4GhfK89LVVEOThgpPEc1eBppQE0ViFhZg7uZOYkcG00ns93Mv0cAtjY00cPryXgelTtMzcZ2D/XR59/Cmnju1kWp6jwYFu9PQ2sWDBuwQEesr5vdyV2PLwrpL99gqP71zmY6l/emI/u0XX7DHUZY+dCbtMDZgWU7Jh7rYzZ9LK6GXSFFtzxixNGLDQp89sGyOWesw4W7HDyZaKLVrkrteicLMelZrGVGmbUaplSolYmWwXbtJjVqWpMdVmJtSYmaqAV29jRYOdQJ69LY1S1lmYUyuCpU6cd4OREQ0Cb/X6BlSLkFeGYVaImK8UcVOtL+9jZEqlqcCdmZyrZ8hDayv+ZbeNvym9dlba/IeFlpoV85+WmvxkvoV/WGzkr9Ya/M5Oh9sxfuzvb2Jysp8dE0PMjPayQwLy9GingF2bgF3Hz7113WpGyqmRNgE9AbupfgG7XjmmgF+H2mN3YLrv5yGZAxzf93IopjLM8swRpSdOWTphlBOHx1Rw+zfAXT6/myvKGnfKAuYX96mm1BW7fun/3b54Zrf8mNNqMpdd4hyVdeu293Yy2d/FuIhC5R9GBezGejqY6O5irF3gToRSb2sdQ60NjDQ1M9QsxwfGaROYi00tQdchHDOvFDyjS7EPyMbQOR57/xxMPVLRsAtns7Ev1jZBRHmGUxIUSV9sEqPxSQwlxDOYkMRwfDL9sXF0JiZQJXDn6+Kk9mhprV1HqATcnrx8JiSojleUsb22munmeiYaa2kWsCjNTqM0L+PlMK6Gau7dvs6j+zfZvXOcEQHX4T4B1L5OBnvbRPgJxA50MDbULWWnuuBpT3u9AGk1jbVllBXlUCwBsFBAMSs9mZSkOKIETAIFlvx8vfETse7h7oqbizMuDo7ysFlgaWmBhbQxIyPjnyFPX+0h3LRpi0DhRlavXs8qsTVrN7J27SbZtwUNDS0BSB15kAwwVnoGTawEZG2wsrTF2toGR3m47e0cMJbj5gaGWEv79RBQCxc4SRdIKsxMVrNz5onAV4Y/JsUEExviLSLEQYDOWp0LpYCdi6W8t442m1atYuncOQJ0c1kqTmOZOI0l85awaM4igbuFLJw9n0WzF7Dgo/ksW7BEwE4Hrc2arBbHsmX9BrS3aMg5c1mxaBF6WlrYWJtjtm0LSVbyXLnaCJgHUJ4YTIy/K/FyHSkCWFlxyhqGSjKVGHLjY8mKiVKXPKjJEIgvzqavKJv+wmwGpOwtzBJ4S6c5O4lGCeJN2SlUJcVSHh9NZXI8ZQlRFMn7KevK5UWFCLiJsAv0Ji3Il3gpowUcwr3dCBMLEUgKFlPmRvoLsPlL3d/DVR3eqpgyf9JH4MPXw4EAAbtgL1dCvDwI9RawEvNWhrzaC/h4OpAREUB1dgItxRkCegXs6Kzl+FQfFw9McPXIFNeOTvPg/CEeXjjEPSVpwPG9nJgaY5+yHmRHM93VZdRIWypOSyAjOlRddzArLkKdg1gm37GmIIPGsjyaqwpprlB6lCrkWWxn38Qge0b7xIf0CKQ0kBEfRYiAX7BiPl4ECaAFu9kT6+Wgzu/riAthh8DuheIc7sl7vWgo4vciHr+pzeXzsgwRu4X8pUuEXFcd37RWcqcsl+OpcYxHBNPu502F3JMsWytixSmHGOvio7cNdz1dPC2N1eUJxrtqOSbi7chUB6PNZSQFeOArbSDY1ppgG2sCpL0F/dxrFyrAGioAG6Isai5AGuHjSozaa+dJSpCXlB4i0P25euokN8+dYcdgPwdnptk+PMBQVzvVOflMNbVzrHeQh6fP8/tPP+fc/iNMdPbR29wi/mmQpppmivNKGekboq+jk87mBhXspsTv7toxovqrCfFfu/p6ODI5znCbHBeR2FmbrYJdT+3L5ClNJfECe5l0N2TQ2yBtUgTsYEsBu0pT2K9vwsW5mzjx/ibKBTZiZv2C+jeXMTJfm5nV+uxersfkom2MLdBmdOlWBpZp07VUk+bFW6hfuJHKeaspFTAqXbCa4sXrKF2xkbI1Is42aFC5bSt1Erea5f61uTnSK214KDKEqbRE9lcVcKithun2OvrFurob6eys4/H9q7z47D6fPVOyYt7h2ZPrPLh3ic+f3ubvf/iS//rb9/z3337Lf//1e3VZgx+/U5Y2+IQfPn7Ii/vXeX5DgvT5k9w5dojre/dwbmKCYz29HGppYaqykumKKk539jKSlEGFtTOVVna0bdbl3AKxXyowt+jneXYrOfnzkgeHBeCOvrKco79QkqO8nGOnQN0uOXePHN8vYvqAvEaxg2IK9M2I7VB77GbTNustAbt/Z8NUsmMqiVQ+UJdFOPurtZyR1598ew3VGzQJtDBQ/6RReusyYgPEt/iRE+FHZ3wIEwJ7J1MTeFBSwJ3iXLo9HInYuJpQzY0kir8qFr88Ku38qPijw8GBnE9P5XZXC/HO9lgYGKlJuJxEQziIPrA1MlOHYTqam+ImgBfl7yf+wRNPezsK09Ne9tgVF9BYU0FJfjZlhXlUlhSqZUFuBvkSj8oF/NokPinnKHBXp0wbEDCpqyllQOLMqaYyPu4o4/PmAp7XZfO8JpPHZUl8VpfDs7o8jseHUbNNi0ELa/Y6eDAkYDdqaMVOa1eBOm91eYOdji5MOToxbe/ElPxW0xI/dgm4H7Vx5Zx3EOd8gzkfEMr5sCiupaZwXnzpLYHR7ytL+EN9JX8U+7G5ln8K0P1TnhfFfhzo4oXEyJvNFRxvKmVvaylT4kf6qjJpr0xnarCOmZFmOhryyMsIx8fTAldnY4IC7IgLcSUtzIOKHPHbAoQt8prx9gomBAD3b29W5+o5mkjcW7MUOyN97I0NsTLcio3BVow2raFLgHz/zBDVpZk0VhTQIfeorCCF+EhfATt5VquLRYPU/3+GYv6/PXVK4hRlGKbae6eA32g/feVFpIt4rPrVQna/sVptg92z5pA8axahYrGzXhfIe1Pg7gPyZ31EgUBfgbTDolnzKZY2WvLKIkqknZZKvVTgr0wAr0wAr1w1AT6lJ++NpVS9u4Kqd8QE8ipfXypwp8y9UwBPYE6Bvn/32L2ziko5t/rnjJpVc6Rdz/7Z5gjczV2r7quat46KuQJ4qgnYzVF8yRaqFm6hXACvdJ42RQvWkC/nhmkFoOs4wlKPsywPvMuakKdsEFvte4P5DocwjLhGYOnnJLW9IKr6ITmdX5Ha9Iy4micUD/+NsMovcM19jnPOJ1gkPsI88TG6kTcxSbyPddpjjCIuYZt0Bcv4E7in3sA5+QJr7erR9R1lm3MH9lGnsAubwcitE6vgGbTNi7GMOoKewNtW1z7sE85h6jWJs8CVfexNtL3kdb7T6AefwCzuDg5Zn6EfIxCZ8zn2+cr6c0/xLP0B18IX2GY+xbfic2wy7mCdeRenzAeYRJ/DOnYHWz3L2eZah5FXA1v9atDzaUXHtUmgsg/bqB24xx/BJuYMRlGXMI65ybawq2wNuybw+gDvgk8ILv8ct/w7BBQ/JjDjJlY+wyzVy2CZWQVbPKf4wLoP05gLOCbdYYnjNFudGnEw88PJwh43gTtPZ288XXzwdPXD0z1ALFDgLQBXgT5X2fbxFc0YFE1gYBR+/gJ5PqF4+Ibg4SPmHYabewjOzv5qZkwt0VrzFq0mP6OUzrpmtm3cwC9fe4M5c5eybPU6lm5YT3iE6CbxbcoyWqbGW9EQv1ZenkdJYSJuTjb4isapEB01PtBCR2sNpWUFjE8McOzANDNDbewQXT+z7xj14xfxyBohp/0gtx99xadPHjDR18RIbzON4g8cHCzx93Ojs6OB+wrIPbrB47uXeHDrgkDeBT67cZ7H8txNWJgyo6fFjEDbtLEBEwbbmDDVY8JM6uYCerYWbBfYHBP9MGipz4C5HsNWhuxwtWdIfG6lvi7lwmDl4mcrdU3IW7OVvM0GlAnYtehZ0SG+blaNtSXVIq4rBexqBOwabBWos6dBHHGDra0KezXyBjWGxtQaKsMxX1qtOHslkUqVCHHFqvWN5APFDAwoFadTrKfPIXMjfrQ34D+VHjsrgTmLLQJ1CtAp9c38ZLmJvwvo/clmG8+DPTjdVsW0wNrESB87hntUkNs3NcTUsDL0Uklcosxv61VNgTolkYlSzox1qr14u7a/HIqpQN2hmZdgd2T3IAdmetX5dcqadhdOTXPs0Aj7Zro5c3xShbnL53YLvO3/v+zG5QMqzN28cpD7t45z98ZRtX7twkEunz7AuWN7OLJvB3vEIU4KhI7LNU4KtY91dzLe2yPXP8T02Jg40DEmpd7fJNc4NEl3+wDFlc0kF9biHyPwZh/Kqs3WbNrmzGYdF7QNPDC3C0VD6vaOoQR4ReBs5kp+VArDJeUMZWUwnJrIaHICIynJDKekiphIZTgxiQEJnI1pqWqvho2lOdsEKoLtHBkpK2OXAnRiu0TE7WlvZrKplpaiXBXsSnLTBOwS1IXED+5R1hI8qAJqS12Zau2N1QJ9lbTXl0lQKqenpZr+tloG2sVaq+lsrKCttlTdP9TVRHdzNQOdjQKv7SI4exgXEBwSMBySoNff0UiPAG6fBMQeEd0KLLY2VFEjgaRYGRYqwT4nI5mMlATS5TsmJ8QSHx1JdHgoISISAgQOfTzc8XBxwUnaqb21LVbmlliYmGNpqswLNJJtE9lvgYejvQh5EcKRweSnxVGZl0xNoYBsZgL5yVGkRvgT5edCoIsNXrbmeFqZ4m8nYCeC0U5fT4LoalbOncsSsWXz56tDL5ctXCzlMoG05SrELZm3mMVzF7J0vlIuYv6H85jz7mxWL1vJVg0N9LZuxVZ+C1MDXRUO161Ypo7DNtq6kVR7S8ZFpE+lxFKfFUtskAfpkUHkKhkwE6MpSIihNC2Z0vQUcuKixSIoE6CoETCtlvtTJeBclRxHSYKcK+CWJa9NC/EnNTyAhABv4v28iBWL8nYnTCAtVAAkTCAt3MtNtTClp0ssSOn1UjKjejgT5Cn3Q0xZLD1IjgV7ugm8ifm4E/SzBfrItq9AoNTD5P3DBdoj/HyIDvTDy94GnfUr0Vy9mK3rV2ChtwVncWC+ThZEeDuRGupDUVIk9QVpdNcUsb2zgePyDN05c1AgTxzmyT3ck+frwdkj3Dq5T+BvhlM7R9g/3M0+aUfHBTxO7hzn7N5Jzuwel/owh8a6melpEnCsY1evQEmrMoc0n87KPEba6uioLSdeICxYxKmysK9iwT6+8v0E9Dw8BKDkPghQRcs9ShaAKg3zp1t+g/GUGGbSojmWF8eNihRVSP6ptYJ/dTXyn4Nt/HOglT/11ArslfC8OpPbuQmcSAhnh0BGa0gAhSE+lCSFkxPrz0h9HmN1hfQIFMYKQLuaGeNuboa3pSVBdnaESFsOdVQSqjgS5mIvoGcjv5kDMd7OxHm7kiD3OlGAMMzTiagAH66cPcPJQ/vEP04KjE0IlI0yMdhHf2MzhwdGOSl+5srkHk5P7uLg0HZGxP+M9w6InxqhKL+MkYFxdk3tZmpsgsGuTiaG+jl9/BCnjxykv7WJqf5uzk/t4PqBvUz2ddArQrFdBLQCcn31WbSWJVBfHENXXYaY/JbKGnciqvtb8thZlsoBQ1OuiKA69dEmyl59SwW7il8vpOmtpXS8t4ru99Yx9O56Jj/cwpTA3s6lOsys0GfXKkN2rTZSy5mVEuRW6jO5XIcJAb/RJcpcNg36BQZ752vROWcLze+vpfadlVS9tVxE30pKFq0iW+kRNDJlvKmG/r5mWpuruH7lNC8+f8hnH9/lCwG7pw+v8vjBFXVo5rGpQXZLWznZUsVF+U3PSSy5dWg7zy8d4es75/jh+XWBvPv864eP+e8/fwH/+E7se/7PX7/lv//0nez/mn/96bfw3z9x88wJaZOTPDt1jCOhURxfosPp11YI2C0RoFvOGSV5yitrOP6q0mu3hGOvruTYL0U4v6r00ilAp6xTt5B9ryzloAJ2Uh6Q817Ou1N69OYzLWW/iGllHbsuAbv+WQtUsBuTumL7X1uugt1pgcVj76ymYqMGASIQUgXscuJCyIoNJDs6gGzxf/ni/5qDvOiUNtkvbX9EfEi7PB8N3j60+gczEhbNZHgUM9FR7AkN4nhMDM/a2xjLScNHBIqthSUOltbY6uurZi3awM7ERMDOHGdp2w6mpkT6+as9eMrc6eKcXIktfbTU15ErgJghPj43I1VNrJIhYJ6VlkRhTgbVZUUCfAWUFOSowJcjMSonO53y7Ax2Sgy61VnFx83FfFKTxye1+TytyuLThkKu5icx6GxLo64Bu9x92GHjzKiyGLmUUwJt262c2G5tL8LJnh229uy2d2bawo49lg7qUMzr/mFcFLA74xPE+QiBuuRkzkSGc13i0BcCnF8X5vBNQTbfCYh+V5TP78uL+Ud9Nf8hcfV/t7fy/5P4/199nfxjuJc/bx/gDzMjfD01wN3JTi6Ot3JyuInjY20cmehk33gXk/3N9DXX0C7vU5OTTm5KtMS7QOLC/UlQhocFiG/ysMZUey3LZ7/JllWLsDHWxdZMATsdzLdqYrBhNYlhfmrCsPyMOBoE7Bqq8slKiSA2zEtdg7avvZ4diq4ae5kVU0mgomTF/HfSFKXHbnpygB2jA2wf7KJH4nHOVhGP7yxhUuDq4Our2TtnE70LVtMwbyUNH62g6d1lNL6xmLrfLKBarOLXcyh9bTbFr84RyJst0Pe+Cn4vTal/KBA4V2w+Bb9YTNFriyn55TKx5ZT+ZgUlb6wSW0nZm6spf0uxlVQI4FW8vZrKt9eIKaW0Z6V8TyBOnv2qD9ZRLVb5kYDcRwJ1AnkVc9eIraV8zjqxDZTP26z23JXN20DpbE2K5q0mZ94mgvVi0XCeZIHXRQG7+6wJfszG0Ces8LrKEqcjWCXcxSvvGZ65N/EvvENk5RMiyh8SXf2xutC4d/5z7NMfYydAZRb/EJOEx2yLuIlFqkBd3C2Mwi9jnXQNnZBDOCXfxjruPBtde9EPmEHHYQCXmCsYeUxg5jmCVeB+tprXYxN+im22HRh6jGEeeRIT313y2idYRJ1Dw2sM3aD96IeexTr1iQDdC/QF+lxLvsUq82Mccj/HufAbuY572GU9xTrjPkYxN3Ar+BzH9PvYJV/EOnqQbR4VWPi3YxnQiHVkL66xYziE9GMXNSEQOY1X2mE2uO9gmdtR1vhcZIm7MsfuJLPtD6s9mXOsp5nntAfjOIFNz4OssmxhvkEeG516WOc0xUL7YZzTbsr1X2a13XZMjIuwm6+P49x1OC7YgNOiTTgv08RjjS5eGw3x0zAlYJtAkaEdAaaOBFmLPnHyIULAL9xNzMOfCM8AIj2DxEIkVgfiYeaItaY+WvNXsfpteSY0TbHS1mbOm7/i7V+9zvIlq1m+eB3metbsHO5noruO5Ch/0WWLMBfWKSvOUzNXOtpZkiT6aftQ18slzET37twuemPXhLpm9omD+9i1/yIZtXvl3tfhGlfJgUPH+eHLz7h5+iD1JRL/Wmro6Wxhcvswl84fl9hyg2ePbvFI4O7hzfPcv36OOzfP8vzqac5XFDNlasQJKzP2mOix00hinmjWKROJc2JTFkaMy/aIQN6wqQFDhgaMGJswZCagJxqlU7RBuZxTbGJEuo4OEaIzbX/zNmbvfIjNR4uwn70YmzmLmNXg7EKNvQOV1jZUiIOus7On0clFLetsbKmT/bWWVtSYWVIl4rlaxHO1iRnVRsZUCexVGhhTIUBXIQ69zMiEcrEiY2NyRFy3WejxwtGc/7bT4z+tNdR17JShmEoSFWWe3T/NN/B3803qunZfiPC7XJDK3rF2xkcVuOsV0dEr0KZ0hb686f/usVNKBeoUwFOGYyrDMnfK62bEUSq9d/t39LF/qlcdjqmA3d6pTg7v6VcXNL9ybpcKcqePbefwvkEV7l72yr2EOcWU7VtXD6l25/oRFexuXzvMbWXflWPcuHBE4G4/54/v4fjBKfbsHGK7fPb0hLL4p9LjOEFHRy9FpXU0tA1RUtNJVFIxIfF5uIYno+/ixzoje5ZvNEV3mw3REkTy4xIpSkihOCGJ7rJyEe6pdBcUMFNbz3hJGZPFJUxKINmel8GOfLGcTHbkZbM9O4eJjCzGU9MYz86iLTODIBHvSvIT/S0aEnytBQhL2V1Xw0xDLfvamtnT2ihgV0d7aSFlEkxKlQW9cyXICjgoa8+V5qaQJeI7PS5UyiiKBCSqCrPUfzxqirPVteKUfwVba0poE3HeUJ5HU2WhOum9V4KUMqxO6UXpEuBrri6ku6lcoLCEzoYysVJ5TTEdAoz9bTWM9DTKeQosVqrndzVJ2VShQuJAR4PAYwNDnU3qMFdlPqOy3d1SK2DYIA9ULV3NtWpPo7qenfLvbkUhdeUF8h7VDMv1DHXU0dsiQFpboIJEU0kmaVF+RPgIyDhZ4W1lhJelEZ7mxrjJw2ItILZt1SrWL1wkUDeflQJzK6S+askSsaWsWrZchba1y8WhLFnJ8oXLVbhbImC3aM5C5n8wnznvzWbhnHlob9mIoe42jHS34mJvjZ7WZtaIYzE12IarjRlFIX4cKylijziZurykl/dbfoOMmDB1jb2EID+Sw4NJjQojNtiXyAAvuW6ld81d7dUJc5egLzCiDoX0cCJEgEwZUqr8/gqUhXi5qxbsKSYwrJSh8vpQHy9CvD0J9haoUY7J+6gAJ+Iu1FdeI9AW5u8usOYp5kGECL5wsTA5Fq707omFqdsCdQJLytIQkSIGowKlLteozFc01dVCY91K1i2fL/dqPhsE9DTXL0dvwwoRI5vwsDEhyNVezTRXpKzJtmeSW2cE5I7t5OKB7Rwc62JMIGqqq5YhaTPD9RWMNlYx0lBJn/Lvs7SrNvkt63OlbWYkUqmYsjyGgG+ZtOHqnBRq81IFQsrZKU67r7WOULnuUAXuBEZDfaXu66FaWIDU/b0EWt0IEIhSMrz6uct9EOALF2caI/c2VQRwUbAXbeG+jMeHciAzjvP5qTwoE5HXWMKP7ZUCfFX8vauG71pruFZVxFRxJpUpocQE2cmz5SXXF01FagzZ4UHqnERl2GqAsx0+dlb4O1iriVWCHG0JcbIj2Mn2ZVIVT2cJaq5EKiDu5az2MHe31PH5x094eOcm504eE/+zg+aGOvpFVDZXVVESm0xXaj6nR6a5e/w8U+19jDZ3snfHNFcvX2VkaIJ9uw5w9MBR8bHbGerpZaf4rKMH9kk5Js9VI6MdrdzZvY9be/exVwJWf3s1bdXp9DS8zIzZUppAbVE0nQJ2nbVpdNVKgKt9mSFzujSFA0bmXF2gwcmPNpP/i3cJf3c2GfNXkyuWL5Y9bzmpc5aS+tFiUt+dT+obH5Hx9lyy311I/vuLKX9/EXXvLabpg5V0zd1A78LNDCzWZERZy26xLpPztzG9WI+phRIcF4kt3MaO+ZqMCvgNzNlMg6YxfaV5DA630i7AduLoHl589oTPnz9Q17L7+NF1dVjmi4/vsF3aSMqKVeQsXUX+qrXkrVlP/sbNFGpoUrpNh3JTE+oc7Gn39aY3IoThlFgmc1LZV1nEsZ4GLopAfnTmIN8+vsZ0fxPP7p3nH58/4LiA3ZF5mpwUiFPm1b1MnLKSU6+u5tgry1/22L26gqO/XMV+FewWCNApc+xeJlA58AuBulekVKFukZRyXITxThHGQyKU22f9Wu1FGRLQGxPQGxcxvV1MmbN37hcve+yOf7CWsk1b8Lc2VLOqKmCXHRckZRBZAnap/i6MiO8/KT5zMCKQEmcbSlycqHHxoMXTh7GQCPYnp3FOYs8dgY9Pmpp41NVFqrsTbtYWONs64Cgxxt7QEBsDPYEOEywMDNm0chW2xqbYmZoJ6JmKn/DHx8WVtIQEKoqKKSssoE3iUX5Wugp1SpmblUZe5ksrys1Ue+wUwFNEWHFRNsX5eRKbcsWPl3Giu557jcU8LlXmvuXzaVMpN4vTmA7yYFDEzw5XDybsBOoE4MZtnRgXsBuzdmREIG7UwoYxuWZlCOZhF0/22zpzQI6dcfXmgrsvZ918OO0fxIWEOE7FRHAjIZ7vS0v4pjCXL+U6v85M55usTL7PyeKPRYX8vaKcf1RW8I8qKSUO/VRbwX9KTPpfEmP/1VrPTxK3ftdZz/PmSnVe4pHSLIYz42lNjaRV/H5XZY74szwGaguZaKtkTHzJSGs5o62V9EqcbJDYq8z5NtVaz8YVC9kkcLdx1WI0Vi9HY+Ui1i14nw1LZ2Mgx7OSY2iUWFxVnEFqXDAxoV6UiB8c6VP+ZO1lclTJXzDE9PaXQLd7+uU8O8V2TAjUDfWKuO2Q6yml0NSC0nkrmF6zlRva5twztOaaoRXndCw4tcmI46v1OLJKm4MrtDmwYit7l2szs2yLmsBnYtFGRhaspU+sa/4a2j5aTtP7S2l4eyn1AoM1ry+m4lcLKXtF6eGbS9GseRS8Op/818R+uYD8X82nUI4X/UYA8M1lFL21guJ3V1L47iqpr6JYsXdWUyKAV/TBGopnr6No7nopV1M6R/YL2BUJSBTNW0+BlIWKzZZzP9pE3rx1pC3SxcMoi3Uue5nreYVlAfdYF/qYTWGPWOp+npXux3DNfoZH9mOc068RUv4M98ybBJU+xa/gscDeM5wynmOe9ACL5MeYxj/COPYB+pG3sEl7IuU1TKJuYB6nLHtwSkDnEWbRAnYe2zEIPoJR0FEcBc70Ag9jEn5MIOgi+t57MI+Q813GsQg+imHkBQxDTmGf+gkWMefZ6jfF1oBD6IZewFJea572DMPEB9jmfYZJ0kOc877ENkvOTX2gDhE1jL0h13QHu5QHWEafwSZuPzqexRj61uMa1SdgV4lT7AQuUUPYBHVjEjwu0DmCTsA4y5x3sjn8LhqRArr+t1ngeZXNYffQCL3FOxa7+ZXpJDpRt9H0Pctmt52ssGoXYBzFKvIYDsmnCch/iL7/WTbZDGO7OQ7XX6zCT3yVl/zW3q8sxPtVsV8txvc3y/B7fQWB8luGfbCeCPHd4fO3EC6xI2yJBqHLtAhbuZUwgcDwtQaErzMkWNqdu/yGNm8swObNhVhIm9B5fxVacxez5aN5aL63BO2PVrDhowVq9vPYAA8yY4NwtjFklWgRT9E7ORlpqg5QOgEy0xMY7G5QtWhPYy0VJYVkiq7u6NxOecsMPumtOMcUk1HYRFtrJ2dOHuKrTx+oWfozkqLJy0phuLedB7cv89nz+zx7eJ0nd6/w6NYFHgrU3bt6lrvXz/Dk/BH2RYawy0CfExZmHBBo2yeQt9/ClN0mhswI0E2LDh010mXAaBuDxvr0i08dEBuR8yZtrOkzNKJHU/ZJfOvdZEi7PJt1azQoWye2fAvF0t5zpK3PqnJzp8bdk1pPER7OrlQ4OFHr6k6VozNlAnYVAngVAn7ltvaUWNlQKqBXYm1NkZWFmCXF1mJKKR9aZCfH7JV04g5kiWgrcbPisrs9f7M3EbDT5J+Wm/iXkhHTQoN/KD125hv5yULptdPiBxsD7sX4cbinionRTkYE7kZHutg+IKA32M7EQJvac6cAntJ7p4wh3z7QyuRQK1OjCtR1inWoPXh7leyVE93sE+hTeu2UdelOHZ5Qe+yuCNQp4Kb0vp09sYNDewX4Tk6p27evH1ZBTgE/pbdOAbqHd06qvXUK2N25cYRbSs/d1cPcvHiQ62f3cfHEHs4e283RgzvZoQiszm4aBeqyiutx8olDzzoQLcsA1hi5sNbAno0GNqzV0MPbO4i4kFiywmIYyMtlvKiASRH54wU5jOdlsUPKHQVZTORlimULzOWxszBfymym8nOZKshnRl4zUyQCMq+AqZwcpmVfb34O4SLmbZXhjdrbcNQT4i8v41R/D0e62jmoZJZrb2aniLceCUTl8v7lRTlUKoEzM0lN818qorijvoyaokzC5aFwEQhR/iG0szDGwdIUR9l2sjXH3dEGH/md/b1ciAjyJSU2kqSYcBKUxctjw0iOU+qBpMeHvVySQCw3JYYiZX05eZjy0mIpzlLWq5O6CN4KEcpttSLam6tU2OuoL5VSoKyuWIXDvtZqAToR9131jImgUtY6GpXy5baIUakPdTZI2cRkfyt9LRVU5SdSmCafH+VNjIiYaF9nfB0t8LA2xsPCCA/5Xp6mhgTYSntOiMVES4t3X32VFfMXCsStEluhJj5Zs3wF61atZv3q1S9LMQXwVixcwnKBuiVzFrB49nx1qObyBRJsly/HYJuWumyEl6ujOqQxSEDKT8R6oACUAkeJAk25wd4kCTSE+TgS7PNzT5kIeKUHzV9e5+vmIJChZAAVk20fF0c1qYifMs9MmW/mLiZQpg4vlPdX5qWFCbilxkWTGBkm8OUtn6UsJaGYAl4+KohFBfgRExwo0BFAbFCggKM/sQKTcSL+4kKVpSZ8iJd9CWGBasbQeCmV5SfUJSgCfVXQU98rQOp+PvKZHgTLdYf6uArg+apz20KU+YL+AoYhytw3b7WXLy7Ul6qCTHoEvJsri9U/BBrKlPUIc9VkRE0iMOuKsqiQNlKUIiCUkUB1djJ1BRk0SRutl7K5NJee2hIGpI30NZTRJ8DX31Qlv3kbp/cLGB7bx5XTh7hz/ig3TuzjhTjaO5dPqllLMxMi1e8SLNfp9/Nw0hD5HYIF9AKU5Szk/nl5OKtLcgQpy3EICCvpxH3k9/OSe+/mYCX33xo/RytCBMgSHO3IFiFZpswNk+82mRxLd2wEpXIvm+R7tgiA5qZGER7kQoiPPZ72ZgK+SiIVVwqi5ZmQ3yxBYC5ZQC7OzpJoO2ui5PcNd3YmWH7jIPntg+R6ggXafVxsqChMZ2Kwmy8E7B49uCeA8pA7N69RV1vN0GA/xw4cYKyzh30Cb7fPXeFv3/+e6b5hLh85yeUz59ixfYpTJ89w5sQZrpy/xKlDR9kxOsbpo0flvR5z7tQpJkX49Tc1cmPHDOfHJji2fxeD8my1VqXRXZetzqlrLhOwKxSwU4CuLp3OGsWy5HfNZUdpKgeNzbksAfr4BxqkvzGHoA2b2FFYzInmFnaLsB9NS6crKppG3wCqndwotbCl2MiCYj1TinSMKRAfmb16E+mr1pO2YgNJi1aROHsJ8W/NIf71D0iSMu29BeS+u4DyDxZRq/QgiJjrmbOR0bla1KzTpU5+i+HRDjraatgh8PXF50948fwRnz6+zacCd588vSGQd5M7u6ZoEfHQ8dEGOt9fR+cH62h+ZyWNby2j8fWl1Iq4rHlzKdXvLKP8vaUUfyD20TIJoiI0l66lYPlaCuX7VRgYkbh6LRUSH5sEBNsWC1y9rymAtVygbqnA3XJOzlrGiVdXcfzVleo8u2MCe8deWy1gp/TWzVehTjFl2KUCe/tV0Fugbu8TEfyyx24+g7PepW3WL+kRkBsWsfSyt26OgN1cjryygouz1nJOPvfEe2sp2bQZH2t9UkJ8yIoKIjPGn+zYANIj5ZkPdKU/N5nH8uzdEDE/EB5EoYMNdR7utMlz3RcYwL60ZM4LJH/W1sBvB/s4InHHT6DOxc5Onh8fXCxtcBSgsxWhYmtqioW+ASsXLsJcVw97M3OsBPo8RENE+Aeor0mNT2CoRxnJMaBCXUJ0BKniezNSEslMTSIlPkbKRMqK8igvzicnM1nAT+AvPZXMpCTSJUZ1l2Vxo62C++XZPK0r5InY3gg/euXZnBZfN2Jrx4CZFcMCdqO2jmJODFs5MGhuzaCJBePmVsxYO3DMxYsjDm4clPoJKU85eXDK1YuzwSEcCwvmvDzLXxUX8jsBuN8W5vHb3Bx+yM7idznZavkHibt/yc8XK+CPEpf/JNf799Jifiov5T8kvv5UKyb+6X831/F/Wpv4j45mvpf6Q4HTM+LPRmLCyHGxJsJ8GyGWuoQ5GBEluinO05EEiQexEhdixCI97PCSmGWto83qBXOY+/brrFk8BwvdDeQkBhPmpyxLZE6RxO7Kogxy02JIjPInJsyXAvGlrQ2VdDTV0NvRJPe9l+3KVJcxsfFepib6pewT3dXD2ECXWAdd1SUk6+uTu3AFO7QNuW7jxHUra66aWXLV2ILrumZc1zHlpr45t42sxKzFbLhtLCblTQFAxW7oWXBZ25iLW4w4t0Gfs/Jcnlmrw2kR6odWbWX3Cg12Lt3M1NKNTCxez+iidQwtXEPfnDV0f7iKtvdX0PjeMnn2llDxzlJKpSz5zSJKBPpKBACLfjVPAHA+RQKLRXK88GcrkNfkvb+cvA9XkPvRanI+WkXuh0vJ/mAl6R+uJGaxEXZmlax1O85Cr+ss8b/HWgG7jSH3WeJ6go0+JwXmvsI3XwG5B0TXf4lLxm18Cp/inHUfx8xn2KR+jLlAnVnSY4ziBWQi72AQdRPb1MdsC72IRfwdTGKuohdyBse0hxiEHWej1zSGYacwjLoiYPYFenE30E+8LWD2VF0I3TThKZYxAoQJ9zBKUmDxEXapL7CNuy7AtQ/dsLPoy2dYCNTpyzkmKQ+xynyOQdw9nHK/kPe5j7mAnUPOxxhEX8cs7ibOKVewjdkv4NbNNtdULEKacYpoxcy3EPeknVgENmMuYLfZe1SAbpjNfgfYEnYDvaQv0Ir5hNVB91nqJZCY/DmmSc/50PYQb5lPoRV8AU3v49jFXCAg+ypJ1fdJrnlAaPENfDJustHtEBrW3Tis8sZb/Feo+KggAfgQ8W8hrywm5BdLCfvVCiJ+vZqoN9aIb19FwrtrSBRYT3hnFbFvryBWyhiBetXeXk30O2uIFQCM+XAtoW8swVeALtImRGJRP9lpjXjaRGCzyQmrFaaYbTJgm2hgK3NToiTma25Zw4oVC/CXWJ+SEIOvxFRXZzuy0uPE34STmhhOcnwcPmHJaLkmsMk5CxO/AjLLWxka7mNMOKS3o55Toi8+fXpb4mQvOVnJlBblsn96jE8e3uD5oxsCdZd5KFB3/9oZ7l05I9rjtMDdae4f2MGMaIgTFhYcMTVhn64u+02N2W2oz7SuDjMmxuwwNmLcyIBpexv2ebgwZKonMLeVXlN9xuS1034BzHiHMOkUwJiJC73apnK+Fbt1zDi/zoinqy15sMSYWaVe3lT5+1MXGkpNkDh1Ab1idw/KPL0p9fBQrcxboE+EYGWgH1WB/lSJGKwQ4VIj9FkfHU6dWHVUKBUSFMpCAykRwZgX7k9RVACTAgZfudnwT7ttam+dAnL/UIdjSl0Fu438zXwzf7XW5nNPC06Xp7FjsIURZfie3MhRgbfRwVbG+lvUuXbqfDs1W2arEHYDYyLut8txZQ7etNpz1/Hz0Mx2NaGKmiFzd7+a/VJJjnL1/B51+OW/e+gUuDt5ZEzdVgBOATkF7pRzntw/w9MHZ7l38xiP753mkdidW8e4f/s49+Wc2xcPCeCd4PTxw+zZt4/s8kZcg5MxdQpkq5kra7TNMLAWQRgco2b0yUrKp6OikYbMXHpLlCQmFfRLMBiQADGUk8WoBIsRJUNdZjqDEvAG05LEEsVSGRIhNJ6ZyVhGOqPpGYylCfBlCPhl57A9O5tpCTi7y4oZKSsiVsS2vbUVJjo6mG/RpFeC0qkBCchdHexpbmRXUx07pRyoq6G6UKCuOJfKEgmieRkCQ7Uoa9j0ttao4OXr7qACnaU0QHMxKwtTrC2VLJSmmBjpYWpigIWFCTZWP2ekFPCzMDfGyECHzZvWsnHtCjQ3rGbrpnWYGWwjRtpIQXaqmtHLw9EaDzsL3MRcrE1JiAykujibuvI8GisLaKkpUnv3lHpHfYlAnQJ21Qy2i0k51F7DUIfUOyplX6Vce7lAYQWDrVUMSL21Mpu8pGCSwtwFdu1wszLA1UxfYE4fbzMDfAXqguShzw0JZLihipm+DjxsrPjg9ddZvXQpq1euYfUKAbmVq+R7rENj4ya0Nm8W28JWDU10NDXR09TCQFsbw61b1X+qbczMsJcH19lWWQvQBg8R6e4i2j0FAJQMjv7K/DQBND/F3EXou8o9kOfD3dkKL2dlOQd7AUF7FZh9XV9CnZ/AR4CASJAAhgpvSk+cAIc6DNJf4CpIArg8c3GKyfOXGB5CiiKWVAsnTcRDWnQI6TGhZIhQyRAAT4/5uYx7aco8tIyf62mxynqAsk+OZyr7xVKiQ0mWZ1xZSzA9LkIFpIJ0ga+MFLKTBMylXltWQKE4OuXPgqN7pjkhQDDQ3kS73FslrXm1tLEKaW8luelUFmar6wUmy3WlxUfK93SiKEugraZCTX0+1tPKRG8b413NHBgf4MyBaW6eO8q5o3u4J5D2XJzn/WunuXJiNxcPT7J3RPxCbx1HpqSdT/dx8cgkz2+c4bNbF/nk9gVO7hnl7MEpbgvs3T57jHP7Z5iW9++prxCQzFHvUbgy1FQZiioAqtxzJWmLh/xuzvbW6m/pKWLdXSDMWepOYo52YrbWOMmz5mxliZu1OV4CZp42cr7s95bvFCwAr7RvRzNjvCwtcDc0wkvaSaixwIuLM8NR4VzKiOeRiLGbOUmcSolkSgR3i4i5MndbskT0pbraES/tIdjJkqp88QUiwp8/ecjHT5/y7Zdfce3KZfbs2cWp0yc4cfgQB3bt5sH9h7z48ku+/uILJgcGOXfwKGeOHKe3p5fxsXF27Zji0a073L50RX6rvRzft59vv/qKJwKK508dZ3pwgCs7d3N5z36e3r/LzOQATRWpAnJZ6vDL5vL/L9gpvXaKZdOt9NiVZ3DIxJyLszdy5IMtpAh4Bcoz9/HNi/zH777kn18955+fP+PHTx7zp6f3+d2DO3xz8yrPz5/i/pF9XNs5ycWhQU63d3K4oYE9ZeVMiXAeTc2gPyaBrrAYOkMiqfXwodDchlx9E1K0dIjeqEGcgGDi/JU4vzOb5GBvRse76eqoo6+vlecf3+eL5/f5/JnY83tyD2/wyeObfHruBD0iQDuWajC4TIvxFTqML1GWOtBiYs5mxgQWx+ZLKTY0dwND89czMH8dA/OknLeJ/vkb6Fu0ge7FG+kUgdqyZB3V81YwOnst197S5JwA3b977JTy2CtKhszlHH9lpUDeao7/eq0KdrsFypReO7XnToTQgVeVRcuVoZmyXwE82d4lx8ZnfUTHrDeom/ULWma9J3A3h+5ZH9A160NG5XWHBRzPvypgp0Dke+soEr/lIdCQGORFhsTltHAfMiJ8SAr1Voei1yeGcqk6n1tl+RwRsBqNDGMyJY7eyCCG5Jk/UZLD1epCPpHY8PVgD80iktylvbs7OREruiFQNIOTqTl2CtyJYLE3lbi3RQPTrTo4SN1W2rqNmL+rPFeiLeIiIujv6KBUgCg7NZl4eQZUi46SMorY8DBiIkJIjotW597lpCeTkxpPrjI8PymeGLmm0vQE9lYXcbk6j2sl6RxPjqTPyYYJHzeGnezoNTNlyNKaEQG7EQG7EQG7UYGTETMbxgT4dgrI7bFx5LDA3GHZr9hpgbzjju6c8fHnbFgoxyWOPs1M41PxcZ8mJfKVxN7vJT7/NiuT32Zk8H26bKem8bv0TH6QmPyDxOc/F+Tzz+Ji/qNUwE7sp7JS/iFx+e/lRfxUWcI/lR69umr+l8Tf/25r5z+a2/imtoFLBXk0+bsRbqKNl94WPCRWepoa4GOlJxCtmCH+tma4mRmhtWo5K+d9xKaVi4gOcuXGhb3s3dGjAlxZYaYKdfER/kSH+oig9SU3M4Hmugoaa0rVP3GVqRWdrbX0tNfS21lPf3cjfV0N9HU30d/ZomYjbakoJFxiW+qSFVQvWknz/OXUL1xKy4JldMxbSc/sVQzOXcvYgo1sX7yBHcvWsGv1Rvav1+To5m2c3mrIRYG+6/Jc3dYz566Bldrjp9gDgb/HpnY8MXPgiYUjTyydeGTuwH0TG+4KIN4ytBRwtOTyNgvOi4Y6rWnCURHp+9frsnvdVmYECGdWbmXncm2mlmgwMW+DPGvr6BeAa5u9kgaBuboPllMtZZnyJ8z7AnrvLKbw7fnkv7OIrDeXEbfUEivLNla5nmWp902WBzxQe+zWB91iscshtgafIKLqSzwz7+CTe5vgsmc4pd7AJeueAN0dHLOeC9A9EXskMPYQw9gHbA29hmH0DSwS76AReBJrKQ0izqEbdALbpBts8dqOhvcUW733sMX3FKaJn7Mt8jZ6iQJpsR8LsAnIJX6KUcInmAj0maR/hkniFwKS32OtzLHzOyjAd0v2PRCwe66CnXn6U2yzPsUg9iEOUhrG38VUYNMh5xlm8bdwSBOL242RXyfGfrXouyZjGdqKRUAZhl4FuArY6XuVYxLUzxrP7Szz3IuGfA/NuGfoJn2JZuQz1vjfZbnnVYwTnmMc/4Sl7idZ7nICLf9T6AUcIKX+CZGFV3CM3Itj1AHcUk7hHHeeNfY70bVuwnGBuYDdXAJ/MZ9A8U9BsxYTJD4w5NVlhP5qJeG/WUPEm2sE3ATsBNgUS3xvNQmynSiwl/jmShKV+jurSXpvLSkfbiBZ/HDC7NWEr9AmzCOZlKwRUsuPEFt+irCC03gn7sIpuBMrxyxcPUPxFa20ZMlCNXdDqOi96OhgPD0lPgd4ES3PiJ+3I3aO9uiYO7HOPIwlFokYBhZT27Obo0dOsm/nOFMSA4eHujh/4hBPb19EmRrW01ajTjW6dO4Yz5WkXA+URCmXuH/jHHcE5m6JVrl16SSPrpzmqpLd19iAY6Kj94s/nNHVY5ehYgJ2enpMGxowrLOVHaJJz4iW2+lgS59sd+vp0CLQN5OSzLG2Vg709nNycoaD/b3sbKrh8e4pBu3Fz0nb/nK5KZ+/r82sEoG6stAQSsWqY6LUsjDAXyAtjFrZrouLoUEcalt2Oq056TRmJtMg4k1Zq6qtIItOEWstUtZkiVNJjaMoKYb8hCgKkyMoS0ugPT6M+37O/KgMx7TU5F8CcWo2TAXuBOz+KfajmcCd1SZ+a7+N6xJkZjrrmFBSHve1MzjUzEh/s9pjNy6mAp5S721hrLeJcfWYAn2tTI+8nGunJFaZGm5jl4Cdmh1zz4CaPOXymRluXno53PL6xf3cvHyQS2d2qcsdXDm7m7vXjvDk3hkV6JRzlB67Zw/PCdCd4tHdUwJ9ismPJPb41ike3DrP2TMnKW9oITAhG0ufGNYaOLJR35ao+AyKi8torK2S6+lnp4irXb297OlsZ6apnkkRsCPFBQxmZzKQlc6Q3N9hKUeyMwTwstRySOBuSETzSHIqIylp6pw6ZXsoMZGhhGSGZf9wWgYjaWkCeQLEhbkMlRaqQ7wcRGyaScMx2rCRhtQUZupr2N1Qy06BuanaaqYa6hmqq6W2JJ8KRXAL3NWW5jMzMcDYYAf1VYXUK0MX66toFRBsa22iRaytvYWenk66BRJrqivFymlqqqWrs5WurnZaWhqplfcvkEDl7ePNiiVLmPPuu8x//32Wz5unrhvXWFNJZnICXg52WEqjNdLYjJHmZiwNtqrzB2yMdEQcGOAikOhua4G3BOxAAZwIf3fiQvxIE8GRrSQCSYyiLFOAoiCNmvw0GgUKW8tzaSnPpq0yh4aSNAG7ULkfXoS4C9iZ6+Kur02gAGm4gT7xZia0xMYwWJBNc14a5SmxBDnbYWukj7GAmpY4ga1btNDV2oqRnj5mRkZYm5n/vE6fiHuBNydloXIpPZwc8fVwFxB2x0sEu4ezk8CagJuLo5qy31dKdaF2MWX4Y4ivJ0H+HoQIrClz1YICBNQClOGMfkQF+xEr31PtQRNLCA8kSYBKgatUga7UmHCBMAXEIgTCIlQIy0yIJkuevazEaLLlvig9r3kCTnnJMeTKfqWulLlJShlHTqKyCLuUYtnymqx4eV2Ccly24+V9lH/NZd+/wS8lOoykyJfr/Q0KbB2emaCzoVL9Y6A0J0NATWBc4K1Y6lkivnqaGtg1PkpyZDgByrBRaQuR4mtiQ4KIlO/oL/sSIkJJl89JiAwVaLIT4ZbExVNHeSQAcPP8Mc7s38GlgzNcP7aPG6f2Cozt4PjMCCd3j3PuwCSXjk5zev8ohya76G8spKUsVR3umBXlTUlKKEONJUx31XNoexf7x9vktQN8cecCjy8c4/TUIEdHOrh9ZIYLM8McEZ9xeLiFXZ3VjDaU0pqfTolyf0P9CPMWqPZyle/hiIcAnTKs1kWcrrOy5qKLk7o8iPJ7uwoIujrJb25nj7ejslSDnQC9tA0BOw87c8Jd7MmS374rMoK9yfFcykrh4yIRiSUp/LU8lb+XJvO3kkT+VBjH90XxvCiI5352DJeyE5hJjqLE34Wq9Dj65f4/uH+PKwJld67f5PyZM5w+fZKbN69x7tRJTh07ztdffcMf/vA7Pn32hKM7ZzgwsYNpAbqZndNsHxtV5/8+v/dAYPm8QHQvpw8d5tb1a/KeF7lx6QLnjh3m0v4DXDhyhE+ePWXX5JCAXZpAXLZYpoBdIjUFUXSoYJdJZ81LsOtUwS5d7bG7KAH45GwNkl5/D9slc+mW2HGivYGro93c3zPOo2O7+PTiEb65fZbfP7vOn7+4z1+/eczff3jOT7/7jJ9++Jx/if3zu0/4+9fP+MuLx/xBgOzbOzf5+toVPjkjIHjgINenpjk3NMzx7h6ONLVysLqBlvhE8mMi1Xm93Z2NtHU0cOf2JQE6gToBvE8+vsOTh9f45OltPr1+kUIR+15vvE/2yk10mNnToGNCzuK1pH+wmOIFqygWWKxYsp56Abe25VvoWLGF7pUa9KzUZHCVwKDYxAoNdqzRZnKtNsNLN7N/ribX39AUoFPWsPv3UEwlO6aSSGWJQN1KTr62lhOvr1OHXSpA93KtOoE4ZaFypS5Ad/jNVRx/fyMHfr2CHQJvfbPepOW1t2h/fwmjq3SZXitBf4MRk8u2MvTr5ez99RrOvr6WM79cwfHZGygUP+YucJCsJE9Reuwi/UiP8CUh2EtdAL8yJoi9hYmcykvmkDy7B9NT2ZeTQp+cOxwTwZmyAi5X5vO0pYZ7ci+T3exwsrTAVZ5ZZRRCTEgw7gJQTuaW4rdN8LK3U4d+W+goflxgz8hQfLqhHDcXf+eDj7MLcWFh1Auwj0rby0lOJtTPhyA/XwK8vfH39MTfQ+lFFwCVOJElfiFOQCtGgDIqPIiQ4AASRKdMtjZwpqOWo+mxDLjZ02NrzYyfH73im/vERw9Z2wrQOai9di/BTuqmVkyaW7NbtvfbOXNAyoNWDpx09FB76064eHIqIIjdri7cCI/gSVwcj2KjeC5+8WuJsd9mZqj2nQJ5Yj8I4P0+M5s/ZonlZPOXwnz+VlzI3woK+DEvj7/m5PBHBfrSUuW8NP4g8f5PeTn8WCQAWF7K/0gM/j8CeT+1NfIHaaN3Je62+4qv0d2IwfrFaK1cgP66pZhsXIHpptUYb1qFvpQGmkrW5U0Ee9ow3FXBgZkh8QvS1tsaqCvPl/gaTVpiBCnx4ZSJPhvsaRWQayRbNFl9VQkt9RW0NVXS3izxvVFieF0JzcoceoE+5bxmAdEQLW0Slq6mQKCu4N2F5MizUPDeIgrfXySgtJD8t6X+xgKKfjOPgl9/RMEvPqDglfcoevU9Sl/7iPJfzaH6N3NoFsHZLoDV/dFy+uVZGl0hILhWg32btnJimyGn9Uw4p2fGFQXoBPxuGtlwx9SWBwJ9j62cBfyceWwmACgg+LGFQKDUHwoIPpTth0a2KjTe1JHXa5twYYsRZwUCT2024ISGEUc0BAg367N3kwjn9dsYXb+VntWGlG8LwMZuUADlAst8brHc/z7rgh+yJuAai1z2Yxh1muCSJzjEn8cj6wqe2TdwSrshkHUXm7S7OOZ8iolAnZlAlEHMXfSibgvMXRKwu45hzBU0/I9ilXgDo8izWESdxTLuDGsc2tD0GmOtbS8avocxinuKVsQtdFM+RzvsAbpRDwXqnrEt+pkA21cYCLgZCmA5Zn2FfsQZNfuladxtTBL+X7CzyvgYGwFAo7gn2EhdGZJpkfYpzrmf4pjxELuUc2i5laHvXoWZkijFIQ2r8F6BuTwMvCtxiJ1G27kQk8BRVnjsYG3ACTTD7qMR/4itApmbwp+y3OemwO9Vee+PMU16yhrf86xWlkMIPM1Kx0FMArZjFjiJZdhubOMPYZdwDMuQo2ywncLEpBKXdzUF6OYS8OoiKRcRLD4wWMAu7BfLCXttJZECdtFvrCXuzdUkvitQ9846ATkBvLfWCNSJvS7733oJd8kCdqkSV1LmbiR53kbil8gzsFYP902OGGz1ZblBNLNNi9jg1Y+WaxNrtYNxcAnA3MQAHdGZFmYWBIm+Cg33w8XNgZBAHyJFY/mKH1urbcwiPS8ckrspHb1FVtsJUut3k9m8i5Ke/fROn6N1+CAHT1zj5o2b7JsaZcdwF0cPTnHn5gWePbrGMwG7h7cvCEucUaHu5qUTEk9P8OTyac6IPt+uo8k+XW22a2lJfRszBrpMSblDwG6XiQnbjQwYFE28V3SEkmSle6sW3eJHR+wd2BEVqY7Kuzw9zc3DR7hxcDcvblzgqwunaDQyZvL9VbxYaMBnH2xiVmFwMPnBQeQIzOWHhZAr9XRxrvkiwMpFLFanJlArAqQ+7+VQqMaiLOoLM6kTay7NEyGdL0I6n1rZLs1OVifv5qRGUyBWnJFEjQiRE6Ge/NHZTAW7f6pJU5RhmZr8aL5BbD0/mopZrOcvNpt56ufIwdpCJvvbVXgbGGhgqLeREYE4JfuMMsxOqY/1tQjUtahQN97fJCDYLMCnAF4LkyLQdgy3snO0XV0KQUmeoix5oMyxu3h6lwpzNwTsrp3bw9mj29WsmacF/K6f38vDWydUcFOgTunFeyDbCswpPXaPBfCe3DnOx3fPyWuPs2N6ivKWLuxD4lmqa80mYytCBLgKS8vZuWO72mNxeHKEg+O97B7pYkZZtqGznjFlrpCI4DEJAIMZmfQJsA2kCcRJkBiRoDGamSWWyUhqGsMiUEbExpJSxZIYFNAejJVAFiMCT4LOgAJ5ScmMCbyNZqbTL0EjMyIEBxsrtQdJf+16quPi2SkQtqu2RsCulu1VlUxUyzUI5DUJCFYU5VBWmEVdRcHLSdTbBxhWsl8O9zAy1MvQoPIv/zCjYwMMDipDZPsZHR2gr7eTIWVM/tggkxPDjI8OMj4iNiZBpreLZhH3/l4erFo4n1Xz57Nx2XJ0Nm7E2UoZzuaIhe42Ni1ZzMalizGTBmy+TUvEgPbLcquU2tpSbsVMWwtTLQ2xLRhrbsFEzEy2zbU15LgG1rpa2Bluw8XMQASMAd72xgS4WBHq4UC4WJCDFZ7GOjhtWUuI/lay7ayp8/aiKzyU9vBgypQhkUFeFAq4eBobYLR+vXyOFpaGppjoGaO/TUDPwFhdkN1axIutpTX2NrYi5J3wU8DM3xsl1X64km5fSc7h502QOrTPTe1lUzIyRgjMRAcFECemZDVUJsfHhiv1AJJCAoiVz05UesQiw4gPC5IyhDRlqJ5YhoBcVnwk2QJrWQkKxEWQJxBakBonIPYS5LKTxFKiRSSJSZmbEiXnRMp2lABahLxeYC8xRuBNjilAlywAJ5CnAF52QpR6XIU7Aa0cJQuntDMF6FJVcBTAkc9Pk/eJFuBMELAeFsGszLdUJvsrGVWLxUfUFucJ0NVRpQyfEkFWVZRHgviUmCB/0mIU2EyU8xPlWCLxcu/T5XOUenJUhICQvbp23VhvO4d3jbNjsI29Y93sGmhjuLmSoZZKdX5kQbJ8l9ggEkM8iA5Qhqza4GlvjoO5ngjIrdgab8V063rMtm3Aw8pQQN2SSC+BxvhAGgqS2N5RxWiTsp5kNpPd1ZzZNcCxsVaOj7ZwcaqL6+Irbu7s5s6uXp6IX7h3YJyzO/rY09PAYFUB9bmpFKXEyf2Jkt8oVB2Wqiy74GpnhaOlGa7W0tYclAX03fFWId8FX1c3vNxccRf4d7e3xUfgUFmsPcnNhhI/ZwZj/NibFMzplBBupYbwPD2c77Jj+UNhEj+UpvC4KIWjucnsVFKWF+dSX1POSQG4+3cfCJg859H9h5wTQLt06RInjh3l+OHDfPn5F3z2/BPuXLnKvu2THNoxzYObN7l/+wYnDu1nr/inC3LukZld7BXoO3/8JE8eP+Kbb15w4cQxrp47zcMb1/n+xRc8vH+fCQlgdeXJKsh112WIz1fALpp2FejEatJpV3rzlKGYFRnsN7Hk4gcbuPCOkjzlDTxmzcJz1iuk/OJd8t+cQ+77C8iYv4S8lWup2rqNFmtL+uSZ3C7tfW9WKgdrCjnVVceV4Q5u7R7i8amdfHn9GF8+OMEfv7zKn17c5advnvPfP3zG//z5K/77x+/4r798y09//Jqf/vAdnz28JeJUGepbSn9fG21ttZw/e4ivPn8ksHtHgvBNnj66wacf3+Xzh7eZaWgi38WLMjdfqryDSLG0xWv9JhwWLcFh9nzM334P0zfexvrX7+D06/dx+837uL/+Lq5vvov3m+8T8MaHRL83n9R5y8lduoHsJWsZFeGhgN0pZUikCnZK8pSlnBBYO/rKQo4JzJ0QUXP6jQ0cEqGzR0TPbhE9u5ReuleV7Jjz2P+rZZxfosvpOZrs+sUCdrwxh12LN3LM0F5Nx38/PpOHCTn8trKJL8saaFy5ldpfy3u/u54zb6zk8Lx1ZIug8VSGYob6kBMtsT46gKxof9n2ItHfg7xgb9oSgphKj2ZXXDSnBE5OVeQxHBumDs08kJXMdQGOLwe7OFZTSrD4U6WH2tPRAQ+Bu8iAAEJ9/HAWv+hgZoaP7E+KDMfaUB87E2PsjI1xMDFVe/S8HZUkTZ7i48IlZg8wMzZOZWGR+EsvFeyCRYcE+4vwCgwgPChI/GIEmSlKdsdIqYcRK74iLjqGyMBgSrIy2Nfdyrj4qDpjAVvRLZMeXvRb29EvMDdsJyBn78iQjZ0Kd8owzAF9U7ZLnN5uYsWMpR1HHFw57uTOMUc3Dto5cdLbl6PyPuflsz9JTOZRaDjPY6J5kZrEdxJfv5f4/NvsLH6fm8PvBdr+lJunDsP8e0Eh/xD7W14ufxR4+32WnKOcJ/aDvO53AoF/kfP/qgzXzMvmT/nZ/FWBu7Ii/lVRzP+Sdvpf1RX87/o6/rOrk+dNNRLjgwmzNsVyy3osNDZgKfFPd/VyDATugr0diQz1IynKn4K0SFrleRnr72TfzAT7d21n+2g/u3aMMiCw11JfqQ6xHOnvIEXiR1V5oYDcS7Bra6qipaGCxtpSGmoF+OrK6VQyZteUEWpoQPTCFeTOWUbeuwvIE6Ar/HAx+R8sJPeDBQJ6i8hR5sS+LcD3xhJypH1mi4DPknabOWs+GUr5i3nyvC8i71fzyf/FXIqUBCvvLKDyw6XUzBGbu4j6uUtonLeUZtlum7eCDrFugcm+ecsYUnq+561mcsE6di3dxKF12zi2RY8zW424oG/GZSMrrohdFCi8aGDJVT0Lrm0z46qOudQtuaIvxwUWLxvbcl6A8ZSJA0fMPWhzyMXKYYeA3UWW+91hRYCAXeBdVvqcZbHLFMbRh3BNFyCLOoh39nlcUs/gkXMdt5zb2KXdwiXnORbJD7HKeoxezHV0Iq+iGXQOI4G6rSEn2eJ3CIvEqxhHncI6/gLG4ftZZ9/IVq9hllu0oBNxim0xAoPRN9DL+JzNEXfRTXyIfrwAXuQDLFM/Rzf6Gobxt7FKfcymgL1oBh8R4JR9sQJ3iXJe7B0s056pSVuM5HVmqQKGst868wscsp9gn3oVw+Bx1tnGYeLXhLFbJQYu+VhGDqDtkIppYCumwT1sthHI898hYDfN+sBTaITdRiv+HltiHrMu5CGLva6zwu86Vpmfy+c9l3t0jo1hlzCV72cScRT72JM4JpzGPuE4JrH7BD73ou+3hy12k9jo5OD269WEzFooQLdEbIFqylDM8F8sI/y1FUT+ahUx4gfjfiMw9+Y6Et5eR/yba4l/S8q31xMngBcvYJcq+1LfUcBuLRmzN5A+Z4PAnZw/fwOxi3TwWqpDqlssQW6Z2AqsBsTV4hoQgqurC4bamwkXnebqZCtg5014VCCOrraEhQWSlZ6CnZ0dBlZuOEYU4JXRhn9eD+YRtWh6F6PpV4xRRB22sR2YRjcTVb+X/j132D59kP17p4UTjgsbXJY4fIlHdy9w/6ZA3ZUTwhPCEGIK2D2W2LNPtOYeCxP2yzM9YaDPtIW5+CAzRvV1mDAxVLfHxI/1COgNiO/sM9Sl01CLARNdxkxNaFotWn7RSnq1DOjQNqDHSN7Lz58BI1N6F63i3lpjfjtHh2/F98/KEYDLDg5EKXPCgskMCSRFhGmaCJZ8EXZKr1t1Thq1+cq/tPm0ioNvrsinsTyP5soCmqSuWF2pwEFeKvmZIjZTo0R0xpKXnkhZZgKj8UF8KcD2k5UAnbWyjp0W/2GqxT8UqLNcw99M16m9dn+32sj3TnqczYpmtL2a0d4Ghvsa6O9vpL+7Tp3gONTdKCb7Be6GeuoF8uoE8hokSAjsyflqfaCJSQG8HSMtTI21sHtSHN50D0f3jXDmyKSImJ1cPLGTSyenuXB8inNHJzktIu78sR08vnWSTx6f5/H902qv3bULB7hz7TgPbp8UwDvBx/dP8qmQeW9fP47+UWxz9GOLNAhrVwFjcernTx3h2tkjnD8yw5kDk5zcO8GhqSH2jnaye0BgU65/srmWsaoyxkuLGBTH35kYT7uI3L7UZIG7NEYF8JQhl0PJyQJ2CSrIjUo5kShgFx3LUJTAXXQ0A7HRAnqxjCQI+CWnMCyAN5ieTnF0uJrtx0qCqu7K1RQHhzFVIrBZXsFMdS0ztXUCd9UM11TQWlaoJkYpK8ygvCRLTXu8Y6KPQRFDY0PdP5sAnsCdAnkTAnHbx4fU+pgA3thwH+OKjchrRJQPKNkvlcnXnc20NFYKbMRgqLme9YsXYKihgaWeIc4W1irc2RoZsW3tWrYsW6b+u2utp4eVrq5q1tK4FbORup2ScU0p5biNrp4IBhHximjQ08VGfxtWBjrYy4PhYm6Cm7WRmFKa4WFpga+ZKb76unht2Uicng41nu70iUDojwqnNdiPaoG6fDd74m1MCZL3cdm8CQsRmyarN2KxRUklrYXeFgFLHQMs5QEyNzbFVIDP3MQcawsLgREHNRFJpIiRGIG0mNAg4iJCiRP4UcAtWiAuR37Xavmt85UlIEQoJSvDoWKDf7YQMuLD1eGPaT8PcUwI8yc1KkTtbVMALl9AokAsX+5lnpL5LFVgKl22U5XjAmqyTzGlnp8mwPezKfMW1eMK5MnxwvR4ATk5JyVenk+BrJ/B7iXcKb100aQrwzBjlCGcYSQrSwwocyVjQkmSbQXuwgM8sTHVFyHmwo7hTvWPljYRFR01RdQWZFGSnUK2QKOSxEVZI1DJ4KjAjzIfL8zHE28nO9wFgmzl97IzMcLF2gI7U2MMtTajtUERLK5yDWHEBfuII3ZX55U5W4s4NFfm70j7EEA309fGTFcb461bMNDchM6mDWivX4PG6hVorlvFqgVzWfDuW6xeNI9NKxejt3mtgPp6bAw08bQxJNzTnoQQd/KSQqjKiaUhP4G+KgGSllKODbdwbLCOI90VXBhv48JEG5cF+K5MdXNxeycXd/Zydf8oF/eMcnJqgF3KXM6GctqriqjOT5N7G6v2rIZJEPF2dsbDyQlPZ2WOpIuAnrNaKumVfb3c8BHwd1egUIDW08GaEEcbkl3tKPVxpjVIBGqEn4hrf6oFYiOcrEiStpMh76/8iVBdXsJ3337Nt19/y5kzF+gfGOHW7XtcuHiBEyeP8fzjZ5w+cYqDuw9w7uQ5zgq4XTt/QQLOJfF/xzh98CCXTpzg6ukznDpwmFMHj/Dg7j3u3bnJ2SOHuXX+nPjBR/zxt9/L/hvyPFfTUJFER3UavQJxHWVJ1OZG0VaV/nI4puxvl1JZ625HeaYEMNuXYPf2JtpfeYtUAbu0WW/SKZAzMWsVI7NW0z9rGX0CMt0CNC2zZlM16x2K5ZyiWe+S88v3Kfz1bEreXEjBvCWUbthIhbYmg0nu3D9WzJ7mOPoSQ9mVE8+B6jyOC3hf3d7L7cNTfHFZfPS1c1QKIBYrIyHEN7W31rFvzwRfv3jK86d31Qnuz9Ueu1tqWupPH9zg81tXeXb2FDcO7OfCTokL4/Ib9/awr6GZqfIqBjJzaYmSeOgXSr6jF0mm1gTr6OO1SROH5Wuxnb8Mqw8XYP7uXPTefJPS9xZy400tTsn3VIDu3KwV6lIHJ19ZwnEV7BZz9PVVnHt9HYdVqPs5I+arC9jzyhz2v7ZIgE6DUwJ1pz7S4NhHmzm2Uo9Ltp7cjkrmfEIqR2IT2e4fTH9IKCVuHuh/NA+H195i7+wtnBUxdHjJRlJ0NPGxMSI9zJu82EByY4LIiwkkPdSdQBczQu0tyJZnbSQrnomYcM5UlXCmsYid4j+mkqI5Ie36alkuz/vaGctJx0fJOOxgL23WUZ1DpyxEHhMUgr+ru+rXnazMsVcyEyumDE03NcPRzAJHEwtcra3xtHfA382d9sYGasvLSUtMICI0hBDRIeHhIYSHhRAtABclcBgm9eSkBFIT4kiWeJccE0t6QhIxYWECfv5qlswKAbF6U0t2BgUw5uzCkNJLJ8/emKurWg46ODBk/3LOXb+OCdv1rBnRFRFlZME+JXGKvSt7bRzY6+DEcX9/7spnfCax9nlULJ+ER/N1bALfJ6fyW4mtvxNg+6NA3V+UHjkBuR8F6v6ak8dfs3L5c3a2an/6ufxrTi5/zc3lR6XMEwCU+u8yMvk+PY1v01LU4ZwK5P2lSI4X5/E3icX/lHv/r/oK/qullv+SGPpIAKtL4pSnxiY0F85He5X4uBWLJW4uw2jrZiICvSjLz6C5rlS0UquaDEWBu52TY0xPjtDd3ij3uYYJNTt1FwmxoRQX5lAn79ssn6MM0VTATylr5T0aZX9HbSWt9eWE2loQLs9engJw780nWyxX6rkCc8rc1jwBupw35Pl8S0lwInD32jxyBd6yBO4yFZM2nPXqHIpeV44vokCZCyfPc+lHy6hcuIbKJeuomL+KqkVrqF4gNn81NbK/atFadX+ZwF/Rm/I5r80hT94n5xezyf31XAp+o/iFuZQp82vlWirfW0z1B0upn7OS5nmraJVSGZLZOXc1vYs3MrhKk+G12oxt0GZyizFjhrbk25ei77hPYOYSy/3vsjbwIRuD7rDM7TDz7frY4tPPNr9hNDyHMA0R0AvegWXMPswE+IwiD2KVKBAXfRKr5MsCgacF4E7LsTOYyz6T8CMYhB3CNvkcVrHHsE04iU3ELvTdu7AJnMLAawfGsbfQCrvO1qi7GKd8gkb4XQySnqITfVdA8R7WaV+wLeqmgNoNTONvstF3H1vDjqAfIZAYd0NNjKKsmWeSeE/Ou45x8m0xea/4+zhkPcc+8xoOSSfY5l7HBodYzMMG0Xcowci/BrOILjQsYrCO6EXTtUDArght/10s89zNuoCTaIYLnMo1bI68z9qguyx0v8q64JvY536m9lAu9ziLbsxVbNNuYJd8CZt4uQ9xh7GO2ot91G480vZhEb4PY5dJnDZG4frqIvwVkFOGXypDMcX3hSg9dhILwl/9/1P1l/FVHd/7P0xbirsmEIi7u7u7e3Li7u4ekhAhCkRwD+7u7rRAS4W6t7TU5WPXfc1O+/3/7gfXa7afffbZM7PeZ82spYKk19SQMlkdaVPVCHCEuNnqyGC7mDWD+ns9fbYqCqfroWCOLrKXqCN/sebfYKeBAkJe9mJtFCvq4oOqVfi+cxR9MfkoSMxETUUBArxcYW9pSqhzg7+PCxJkEaimvVtbU4Rq1p182kFR4eEoLS1Hd+8Q1o9sxsC6YQwMr0Mf2/+O3kGsWbcJTZ1rEVdYifCSXjSP3ceGA9dx+uxJvHnrEt66fxkP7l/Aozvn8fDmady6fAI3zh7H9QsncJvL98bHsIv9/VW2ZwfDA3A8OgyX05NxMCIU+yICcZ7t7tGoCGzz9MAuXx/s9vNFv4UZ+m1MsN7FAeNs388WleB8Zh4upmXjeEISDsfGYZxt37i7D3aZ2GOjog7OzFPH+0tMMak8WYYKGm3VGSmooWFXm5mGKgJdSbJIZJogRaxrLS9CR20ZYY4gRwOmm+oh4AkJuBNREdvqStHEDqCKYFdZSMNTGJYEOxFGf6ggGbcSQ/CTly3+FGkPnAh4DhNz7H5x0uSyLn6218NPTlr42lMftxICsa2tCmP9bZKGhlbRsFiF4YE2rF3TiqGeFqztbcHoYDvBrkMCuk3r/y7FOjt5AXrbxrqxnXAnImYKuDu6bwxnj24lyO3AOanchjuXDuLOZcLb1SO4fm4vjZ1deHDzmDQcUwzNvHHxIO5dP467146RxEnm9y7gyrULKG9th7K5I5SNbVBWWYPTx3n+pZP8IY/j5rnDuH5qH64c34PLx3cT8HZKIbUPbBC5odZgV+9qbCNUbWusxybC4Fp2XP3paRjOycGG/HxsLijAFnYim7m8KScbYwLeMjOwRUw6TyHMpaRgA8FuY2oayzSWGdjEzmc4NZPGTg6a0lLg7+FKsLOHpbomioJDsbW8CtvLK7Grtg77CXa7WlsxXF+H3roqtFXzt6suRlV5LjaKYDUbBjFMg31spJ9ANzgBd+wYtm8Z/Vtj2E7A27F1A7YS7rZsXIdNYk7kyIAEdSKFgZikLfLbNfCdCPF2gpGGMg1xYziaE9qsbGlk28CNsOZA2BNyJ7RJAEeJZQ9C24TE8j/ifnEcoc6Lx3lz3d3KEi4ENwF6/o72CKEhEUHjItbdFXGsEDEWpsjmc6hl594ZGoI1rDztYUGo9/dGbYA3KgO8UOjhhEJXe+Q62iHD2hqpvK7MxBwR+gYIpEHpo6sPLz1DuOkbE/aMYG9oLAGq+B5uZuIebAmrrgjx8UF0SKAUeVEAXSYhL4uqLcpH/+oWtDdUoYyAVkBwKcpIkDxpwttWLoZM0ogSKRmqCF/lPKa6IEvyeAvVFecS5HIksBNQV02oqy3Oksp/loXqSrIpsX0C7P4BP1GW5yZTaSj7x2P3N9CVZaVLQFcshnayoREROAXYCS+dALscKjctgYBH8CTYxfHZObKR9HC2liKp5qfFw8/FFnZmRgQzDf7OatBSXgmFhQugJL8UFob6sDIygKm+Lkx0tKGvpgptZSWoLFsmSV1xJTQoZS6vXLqIxgqNZGc7OFmaENr0eZ4WTHQ1YaarBVMdTcKbGvRUlKG5YgXU5OWgQinLyWPl4iVYPn8BFBYsxNI5czHrtcmYM3UaFs2di2WLFkCVRpGW0nIevxgaK5YSJHXgIYb82gpPryVi2OBnEFbrcpLRWZaFrpJ0DDeVYEd3PQ6xbdk32Io9fY0Y72+S1k9uIvTtGcWtoztw/fA23D29B1eObseJ3SPYKYaLr++hgdRAQI6XhtKKwCwxIsBMZKhURnE9nO9KqAjK4hdACKRoGIcGBCLEPwCBNEiDfLwQ5eeGqBA/hPHd9SMgij9svPhei2G7927fxI8/vMTjx29j06btuH3nHh6+8RDvvvcOvv3mWzx59JggdxeP7r6Ju7fu4eK587h+WQy1vIb3n77FNu8ajuwZx5UzZ3Dz0gW2e7cIgedw6/pVPLl7G8/fegvfffsFHty5go6GIvS0FqKXACfgbk1DNlaVJaG/MZ9QV4jBVQUEfOHNK8W2pkLs9XDH+aXauDhPH0OvzEPZpNdQPmkGNrIzP0DAOfCqGg6yPDKJ8EHYOUj4GSf8jL+igvHXNLB9sia2E/62TFLGGOFvkODTNGkyjqU44YODcbjc6YEixddQMn06ymctQun8JahaooBaNR20GligyYb10cAQRfnp2LBlGGu62VeMrZUiYz598zaeUR88FQFURMLym3j+9j1889kz/PLth/jXi0/x3+8/w/9efo7/sPzzm0/wy5cf4uVHz/D122/g0zfu4t3bfEaXzuHNU8dw//Ah3NizBxc2bsLR/n7sbmtFC43xPg1DXJkzMRTz/KSV0py3k9I8OxFERRknaNQcm6qCc1PUcYzfb/8kOT6bJdg9aQE2TZqFfXJauGDtiV3q5tigaIghZVM0KuijSEkHydoG8FRVheHypVBaOAdLZk3F3GlTMOX1KTCfMQ+75U1wbqYGjikaoMzBBrH+zihKiiDYxU6AHQGvII5tVagbUsJ80cw24hT70y1ZKThGwDjD/vdCfQWuNdXhSk0FLlWW4EZ7C79XDALZzob6+MLDzh7G4o85NXX4Orsgk7AVFRQIPzfCnQtBTsw1dnVj++AKf5YBru7SspeDg3R8AiEqP4ug3NiAgtwcRISGsk6EIFR4uilhbCXKZCgtKpBS36QlypASH4ek2Fi+/9FIS0qkTVKLrtQU9Pr4Y2t4GMYIZ2NevtjIOrSF8LiJcLeZdWoL69dmNy9ssnHBLltPbDZ3xqilI3a7+WCflx+NIy8c4TlXaEA9y8nF84wsfJSRg8+z8/BlDpWXj6/YJ38ned0q8WN1NX6qrsHLikq8EMMwCWnfFhTiRWERvi8uwfcEuBcsv+P6CwFwYkgmgVCc+xu/7+/NTfiD+mtVM/7N5yq8dX+0cvuqRvzR1oTfWxupBqCrE7/19+F8eQkK3Zxgp7ISZurKbB/NEBsUQJuoF7uEh27XJoxtWof17HvXrunAYF8X1Ylm/obdbY3YyX5781g/0pMJ9oTzttZ6rF41AXJd3N/Nz2wn2LUTLNfwc9esbkJmqB+iFsujZKHwzBHs5sizXCYtV8yRQ8Usgt50Lk8T3jg5lL3CekiwE0BXPGmRpNJJC1H1+nJUT12OiteXomaWAuqXKKNxGcGNqltMyCPUraLa5CkFLbSsIPAtU0fjYhUevwLlr8uhcuoyqSzjZ1UQ9qrnrpRUxetVzSJcEhgrqALeU/bUxcicNA8Zk+awnIusV+Yj45U5yHp1BrJfW4C0RWoItiqGof8RKIddh2rkA2iLVAdxD7HU6xBW+GyFfcphWMfth2kYgSxyP0xCd8Iieg/MYnbDKGonDKJ3QSdsO0wiD8Ik4iAhkMfHHIFZ+F7Yxx2WEn47JOwj0O2DS+J++CTvg3PERsQVXEZi+X34FD6Fd9E7cMh4BLe8t2CTeg8uOY/glPUQTtlPCGYfwSbtLpyz78Ih9SoMI/bBkrBonXQezlk3YZNCwEu7CsfM67BKJkDm3ebyPbhmPUBA6R04pe2HR8o4THzqYORXBrfkUZi658Epfgh2MT0wdEmHZ+oGqDvlwMCrAcbR41gZMi557ExSCHbp96GTcAeqUTexLOgSjJLuw6PsPYLnXSgGEmQzbsMt9xpcM0/BNW0c/jnjkJUcQlnDRVS13URUzml4BozBWzkYQWzTYl9ZRqhbKQ3BjGcfkPCKKkFPHUmvaiD5NS2kUmlTCXQzVQlz1AxlZE9XQs5MFWTPUUXGbGUUztRB/lxN5PD3y1+oi6IFBihcpIeihQbI5PG92uZ4X5aMn3NLcFmWjkxrR4S5ucHD3haB/p4IDvGGj48T+1d32ljpaCb0FRCo8lJo72Rmor2pCXu2b8f+3Xuwa9tmbBVpzDYNSPkeTx/di1MHd2Lv+E4cPPsIGw49xdj4WVy9fBZPb13GkzuXcZ9Q9+DGWfarp3DjwjFcPXMcV86LWBwncbm/HbvZnx/2ZNvjZIvDIf44xvZqh483DkQE4WRCDE7Ex2CnnzeO0EbdHeSHPmtz9JqbodfTG/f27Ma/fvkef3z/Nf788nP89MmH+Padt/D5m/fxxe272FtZD49Zs9E2fzmeKFpjUqEsGsWJsRLM1edloqEgG7W5majgejkNPmFQNom8MlUlhLdyQhxBrqla8tJJHru/wa6joRytNSJsvohglUEgFIYqiZmGaQcNpf3Z8fgi0ItgZ4rfnAwIcboS2P3hqAMpv529AX520MRLd028G+KIAzxnRIS/72xA5+oa9HU3YV1fKwZ7mtDf1Sgl4Fy7phnDInjGQCs2DLZJ3jpJwnNHwNvE5W1jE4nM924fxMFdIv3BsKRDe9bi+P4R3LlCqLt+VNJdwp0YkimiZ968dECad3fl7F7S92EJ7B7dOsXyAsm9C26yNOg4+6CmvpkweBRvXDuFh9e5/9Ixgt1+3KauntiN66dZntyH0+ObcHiziFbXjz2Enh1szLc01mFjVQXW52ZjiPC2XiQcJ9xtzMsj0OViC8vNAuwIfRvT0rAlLR2bklKxISkZYwmJGItLxEhsAoajZVgfk4ihWColDat4fKi3F9ztnWCjrYckVw+sF7nu2EFtLCjCpvIKjFVWYKiiDF0VJWgsyUNtSS5KCA4jawnDm9dhbX8Hhvra2VF0SsMyxUu+ddN6gt7AhAePELdl41rJUye2i22bRgYxtq5PmgMkcnv0d7dKgU9SYoJhRQPd0dQUrpbWcLWwkrxzwgvnwm0SrBHU/l/9v9smlv+WNYGO8iGAeVnZwIOlp40NfFl5Qwl10Y5uiLel4WtkhAx9bfT4euFabTWe9vbgUks99vJ9HJJFoY0Vq5FgV+vtjhovd5ZuqPV0Q42bM6qcHFBNVfGaRdYWyDQ3RYqxMeIJdBF6+vDX1oW3ljbcNLVhq64FS00t2BoZEngspCABfjRawry8IaORMtDWIiXM3stnev7IOM4e2YvB1a0oIDCJOW/CG1fxN7BVSt41whiN0cqCtAnPG5drCHvVAvr+9sTVFGWivpTQ9zfMNZTloLEsH/X8DUVkU+GZm5hTNzFMszgzUYLIYuERFPnuCGgTQVS472+g+yegSl6yjHAnk8oMPqc0WSRS46MIqtFIT4iVvJMeDrbwcXeCj5sjlsyZgbmvv4ZpkyZh+uTJmDd9BubMnIXZM2ZiMUFrhfwyKCxZiqUEriXz52PR7PlYOHMe5s+aj/lzFlDzsWDeIiycQyCbNx96mhow1dOFJmFPSW4pFBYvwgqWagoroCy/HMsXLIIcz1k0Yw7mT52JeVNnYe6UmZhNzZw8HTMmT8P016ZhMkHilUmvUK/yfmbD3sYWAYR7TxqcDjYWMNfXgbGWOiFRkYC4BBoKcjDVVIWzhQnCvZwQ7eMsKTXUC+U0hmuyZWgqSkVneQ7rTA7WN5bi4HAnjm9ag/1rW3BsQyf2Dbdh99pW7B/rxoX9m3Fy1xg29bZh45o2yeMpiw5DEoFfjOlPjIuALCYC8VRcNKGPUBkZRoUGISIkCGGBgQgPDEZ4QDBCAkIRFhSJiKDwiQioESGICA5A16pV+PzTz/DN1y/w4Yef4fjJ07h19w4ePHqAzz79As/f+wjP3/kQjx++hTOnzuPatZt4+OAhHt5/iA/f+wDnTp/FsUOHcevGDRzYtxcXTpzA5WPsjM6exNMHd/A+O44vv/4Uhw/sQHstwa2ZYNdSiD5CnJhj1yLAromg11IkpULoWVWMgY5StmsF2OfhgfPyWrg0Xw/Dr85H3aQpqJ80HTsINMcJc0IHBeS9okSoWymF9D9MHeWySN59hDrM5f2vLMWhV5cTeJSxbdoCXC20w4dHHPH9KQ+cSdDAEKFuy1Q1jE1X4OcoYO1rKzFItc9WRTCN0tTECIywnerrXo21gz14Sih74951PLh1UYqI+d5bd/DRuw/wiJ1vR14KWqNDMJQUi02sP3vZxx1nO3iRYHjv0B48O38CnxByvyEQ/vj8sTT371eC4O8vPsaf338qAeFfXP7pi7exl/1Ur6YBLswzxDkJ7FZIXjspaMqr/P4E2GOvqeA4we7UDHWMz9fEliWa2Klpih3W9hgyMUe9Pg0XQ0OEsi7Yz58HvdlzsJKd96Jp0zBj6hS88uormPTKq3htCte5fRbr1OvTZsNy+gLskTPGuTkaOKpqhCK+79G+jihOikRlRhyhLg6VBLv8uABkxwWhICkKqytzcX54NTaxfdhXUYwr7HtvNNfifFkJDmSkYSeNn/XJiUj3dIe/kxP8aTBZ6OpBV0mJdVMe+moqCPL0QDaPEfkhvZ0EzLkjQAxZp4I9vRDId8KV7bWzaPsJhZF8v3va29nnDKGipBhRYeGICRe5SiP4jos6Eo8s9nmlBQUoLSxAUV4uAS9H8vCJoZlJcXFsS9txmOAzEifDsK8/1rl5Yr2nL0YIehv8AjFKWBvz9cNGHz9scvXEJluCnZ0ntlm5YoutO3Z7+GOnhzd2ubvjbGgYHiSl4HlmLj7NysNnWbn4PCMbX7PfFOAmvHA/EeR+rqyiCHdl5YS2CYD7gfteFlNFJfipuAwvCXvfUz9QLyvK8XNNDX5vaMC/WlrwX9bbfzUR4Orr8Ht9Lf6oq8Vv7KN+q6/BH7QJ/iBM/9HcgD9beDwB77+dbfgvv+MXnWxjaIBWhQajjaDXwWP6e7sxMLgGg0N9GGLfu379AMZGhib+fCXMtbfUSh653Vs3SB69ZFkECmjnrSLAiX0iAbyAO6H2VdzG37yzWczBa0RRQhSCFy1FzoJlEtSVzFiKUqpsphzKZ7GcyvXXCXGvLkLJpAUoIkyVEO4E0BVxvXjSYmohyrhe/spi7luISsJX3WJlNMhTcipoWKqCxqWqaJJTRYvw2q3QRMtyDTTKEfwWKBPoCJM8t2IyQXKKgLrlqJxDoBP75iuhYp4iyuco8p6oWStRNEsReVNXIPvVZQQ6OWRNkkM2lcF7SX1tPhJeXYLQJfpwcWyEZvAJrCTYqRHsdOLfhEb0HSzyOADtsMMILn8Aj6zrcE+7Ae+Mm3BMuADv7NuwT74Cx7Q7sEi8Tbi7BiPZTejHXoNezDUYstSPucTyInQjz8Aw8jgsYo7DLO4UzKMOQ9tvB5xSb8Inl/CWdQceBW/ANv0mnHLuEPCuUpfgLvK/Eea8ip4S9O7ALYf3kHMBBuFbYJt0CE7pF+GRfR3O6Zd5rYtwy7rK8hw8867ANeMavDK5PWUH9ALb4RY/CiP3IlgENMM5bgD6zklwThjmeh2MPQrhnjIGBcsk6PuugkHUbqhE7IWB7DzMeU8m/I5q0VegGHKewHcBVplvwrXoXejHXSfYnZLu1S/3LGILTyC//hxqeq6jsvMyUkoPwTdxN0wIdbbubXBZ4oBwgp1skgicsgxRk5Yj+pUViHtVkVKGbLIKEl8n4E1RR8p0NaTOEF47gh2BTihbaJaK5LXLn62N/HnqyF2oiryFelw2kObbZS3WQMaM5dhl44pnyUl4HBWDEWsn+CmqwN7MiH2+NVJT2H9G+MDL0x4u9lbsW73h6+bAftQPFaWFqK4sweBAN44c3I194xuwbVM/xvo7sW1dP9lhC7buPoCeDYdQ2HsY5cNX0DBwAIePncDDmxfx9O5NPLh9GXdvCqg7jduXTuLq2aO4dPoYLhHsHl44gWOl+dhCe3WbiRnGzE2whTbUiLk5BmlbbnR2wLCtJdZZC1lhu5cnBu2sscbaDD1WphgMCcDpsfW4fvE0GeUCnty8jrfffID33n2Mzz96H18+f46OwmIYsk8YXK6Jj5eaYlKBLAZF7MjK0hNpwCShIisVZTQCK2l01hYKT0EeDcZCNPGLr6qrQHt9JSGuAqsJcp1iSCYlwE4MxRRgV1+Rh5oywmFhumRgihxoAvaGitPwKDoUP3ta43cXIyk5uQC7v+z1JdD7mfrNURu/uqrjCx8TXEmPxLb2WvR2iX+WKtC9uhbr+ldJnro1HbWS+jvrsY4d6Lo1jRjpa8GmtYQ5MTxzrRieyeV1ndI8vB1jfVKkTJHb7sie9di7tRfj2/pwjGB35eweCeIEzInlq+fGpbl4Z45slpavX9iPK2fGcfvKUYLdWdy6chG5lbVQd/GBsZsvdmzdjGd3+aNeOozb5w/g3sWDhLp9uHZyF84e2IRLx3bjysm9uHhwO07sGMXhTUPYM9CF7R0tUgTLsapyaQim8NqtI9iNsOPaxI5sVAqQkoVNAvaSU7AhORWbCW0b2fGMygh18YkYjU7Auqh4SYORceimenlcMyEwOsCPnasL7PSNEGFjh34xTJPXHWNHM1ZViQ3sTDay4xjrbMGglHi8AW0ijHxvO7aO9mN4oBPrBlZjoHcV1g12YIydwsaRXmnM/ujaXskrt3l0iDA3JJUC9EQS8pHBLqwlEPb3tBLsWqT0BaXZSXCxNIaDiTFBbALGvGys4U0gk6CNL/M/APd/QPf3NlF6EOiE986Ly9624lyWPNfHjoBhawt/OxtEOdojzt4OcawsqTraaDDQxzhB7VJkGK7SkL6VlYYHfH/f7+3Ah+wA3+hdjZNVxdiVlYIR7u8K9UeTtyvqWdkbXR3R7OqAVW72aHG1QbOLFRodLdHgYI1aVsBq3kM9AaHewx2lzk5IMDOBnw7BlVDiqK8PT8Kru7mlFB1xDWHy5pkjeHrtLL58+gDv3LqCQ9s3Sh45MedNlNUENeFZq6BhKYZSComhlcLTJiBOAJwoqwtZCi84S+HJE6UAQ2moZj7rGvfVF+ehoURAnqi3BHZuE3+wCK+gmH8nAC83SUTOjEaOVMYiOymOEBeN1FiRBiFMkhg+mSRSJYi8eRGh/5ezLoESQUG8XBxhaqCL+TOmYyGNyoWzJ2BtAWFt7qx5mEuAk18ij4XzF2PGtFmYPoXQNXWGVE6fMgPTpnAbjdBpXJ5CIJv6+kwsnLsQCnLLIE94E9ecN3U6Zr0+DXN4zPzphDeuz3x9At6mTZ5KTSFMTuP2Wfzc+VjM8xbNX4TF8xZDbuFSLF+6DCorlaCvows3MfcnMADRBFMpQXmkyFsXgkiCUoifFxt/e9iYGcBMTwsW+tow1VKDgeoKlspwNNeHt6M5/NlBhLg7IMrbBUnB3pKB3JCbhNrMWLTkJxH4stFfV4QtXY24tG8L7p06gFX87VJDfJBHWE7lM06Oj/4/uEuIieR9hBHqhAcvUAq/LIZqSoF3fEVqBW/JOPZx9mBd9oCXvbPk7fBxceX9ukjDPLvbO/Hw4Rv46qtvsWHTFnY2R/HWW0/x5edf4dOPP8e3X36HLz79Gu+8/R4+/OgTfPrJJ3jn2VN88tFHeOONN3H9+i08ePAGrly5Js3Je3zzJu5eOItP33+Cb754Hx88voHhVaX8XlkYaMghyGUT7rLQ2ZiOxooE9DTnEewKuZ3A11qKtW2l2CbSHdBYvrJEB1cW6GH0tQVomDQZq16Zjd0ztXB2sTEur7TE5eXmuCxvhovyJriwxAjn5+kRRnRwcoYGTrLDP/GqEg5NXo7Drwjw08SuucrYm2SIO3vU8N4xBbzdborRuXOw5xWC0WQl7H1NlSBIvaaO3Yv0kbN0ORI87DEyIEYQrEHvmnZcuXiKneJdvHn3Ct558yae8ft9+O59vHfjHPpp2JfOXIJGGq01C+SlIaDlixVQJkfjcbkKKtS0UWNoinp20E1Ojmjz8UIPf8ux/Czsra/CKbYtVzetxY0dw+iRhaFLXoXfyQAi1cFZGjRnCHcnCXmnXiHg0bg5RZ3m99y7QBtFc5YiatlKBKgow1ljBayV5aErtwAqixdixWK+13PmYeYM1plZczGDdWsaNXX6XEyfOg9zps7HvNmLWQeWYC63ucxaiEPLDHB+gRr2q+oj01QfskBXlKfFoCojnlBHsMuIRX5sIPJig1GaEoP2whT2O4no8HHBlpx0XKChvy05DqOxkVjt54catmUNkaw3XnwX2ea52NhKnjodAXbL5KCwYB4M1FWkaLAp0SI1Srw0VPOfqJhC3o4OCPjbgyfm20UEBhJOmrGW0FJfXYW4qGgJ5pJlCQTyJAnq8rJECgQBdoUoKchHcUEeyouL0EIoykpNRW1JCfYODmAHwWvQ0w99Tu4YcPPBWsJdH0Gu3cEZnXYOUkCVYUcXrDOzxUZzJ8oR2wh4Auy2uXjgWFAInmTm4HlOPj5Oz8On6Tn4JDUDn6Vl4lt+/k/lFYS6KvxUxrKkDD8KYBNQl19EoCvBL9z+C6HvF0Lf7zW1+LOunsA2ISlCZi0hjtt/Y9/7Uzmhj6D6XV4elYvv8vPwDctv+f1+IuD+UlEmHfd7TTV+bajDX63N+E97K/63phs/9fXi7Y4OXFrdgV0Euq0jg9ixeQw7d27Frl0Uy93U3t3bJLBra65BL/v43SIX5VAXUhIikZ6SgOaGKqwSOV8JciKYipA4tq1R5IGtQWd7I23AVHgvXYJU1oWi2ctQPEMOJdOWTuh1Qttri1FEWCsk0BVOmosClhOay3WxfRGX5xDyZv0NfYtRKXnsVFG3VAl1i5QloJsAPGU0L1OX1CTPbUtUUEdoq5q2nFqG6unLUTNnBWoXKKF2oTJqeW4V95cR9IqmyqFoCkUIzGN7kU2AyCRIZL26nCLgcTlj0lKk8/NTXlVA6EpnOHj0QS3kDFZG3IR61H2C3UOoR1/FAvfdhJxjCKl4AlcCjnfOPcLSVTgnn4dfwX3YJFyBc+YTWCa/DX3ZW9BL/QBaye9DN+U5jDI+glHmhzDIeB/Gme/DJPVtGCc8ICQRGiMvYr7XQajFPoBh0pvQlT2CThyBMvYu9OLv8lq3Wd6ASfItGMquwCzxGiyTrsEq4RzM4w9B1W8EJtG7YZtyDPapJ+FI2SQcIeidIGgeg1PmMQLgWbilH4ZVTA8sIlbBjTAnAM4xogf2YR0wcE8joPZBxzkbJr61MOe2paYxMPDvhnbEDgLuPhgSYEUKBsPk61DhPSsGn4VK2AU45L0Np7xnUI+4BI3wU4irIsi130Fb3z3Ud1yBrGAcLjHDMAtZD/3grVDyXAcLu1LYTtNFMN+FKMJdxCuEOgnw5BHL3yGe7Xo8AS+BgJc4WZVgp4FUER1zpjrSZ6hKypwlAqdosdRGDvuG/AWqyJ6viLT52khbrC/Nr0tcqI5CRROcjc3ChwUVuBYcjWJlHZgpqiGnuArFZaXIzUqCu505THQ1YGasD1s7C/j4eqCsvAir2hrQ3FKD3Xu24Njxvdi/ZzvWDwyioWkVOoe3Y82Oi0hqHIdd8iAMA6vgGpGHgeENuHfnIh7dvYg37lzFvRuncOfKCdy+eBLXzh3BpVOHyRRHcZHLD46OYzdtqY2GxthCe3zUyADrTYyw1tAAwwS79WamWMv1PgM99HHfkIU5eowN0UMAHHCwRJePM1JYJni7IcPHE8W0WcoTY9CUmYo1bDNWZWTATVUZDpMm4cByXXyyxACTKjKTUZObiYaiXFQR5kTEwRJCXgWNTjFUqyI3gwZjLo3EfDSWF2JVTZnkuRNDL4WXTkDd/zsUUyS3FqotzqDBKoaJEfTKC9BWnoNT6fH4KsgFv7mY4A/niVQHf9nrEej08COXf3cWee608YOHHt4Kd8P+6nwMEdy62mrQ0SoSmtZJnjpRSmDH5XVrWrBWhLkXcNffgvW9zVjf14yxwVWEPJF0cEJizt3eLYM4tHs9Du1cj92benB8/yiuntkjDcEUc+3E8MzLp3ZJQVREeoRThzfh2oV9BLu9lPDgHeWPP47Y7BLouwWgqLZecrXev3yE5+3FhaM7cOXETlylLh7djuN7xnBifCNO08g7sXsDjmxbjwMb2BD38Z7aGjHGBnSkuhzDBOfhwnysI+Cty8vBMBt5SYQ7MX9uLC0DGzOyMEqwG4xLwIBQrAz9sfHoZUc4kJiMtekZWBUnQ01sDI3NTMjCguDj6gx7ExP4W1hiR3sbDg32YR+NnF19ndja3Yb17LzXNFWhpboQ+VnxKCtIQ19HE59dF42hTna47Rjk8x3sbcXI2i52DJ0YHuzkS7+ahhJhb12/BHSja3uwnttH1/Vgw9purCPYre1ZhaHuVVJC8ibCfhAhyYkvqzeBzotgJ0pvWxsJ0AS8iW3/eOjEsgA/oQm4s5yAOgkGLSW48+W5/lQQIS/SyhwJpoZI09VGhaE2thDQLocH4V6gL25x+YKHI854OuEsK/KFkADcTI7H46oivNfZhHfWtOJJdzNuNFViPyv/YLAPOnhsIytSg50ZVjlZYrUz5WCOXidrrPOgUeDviR1hAdhDANoVE4ZNESFYR2BYExqCGg8PZFtZI9zAEJGOdljFd//w9lHcoZH/9MJJ3D1xELtH+qWAJcmRQShKTyC0Ca9b7oTK81mPitBYViANwWwozZOWhRpKWQdZSsBGsBMwJ3nm/o58OREEJRlFGYm8rkhzIJPSHIgUBSJ3W2ZCNDLiRR66UBpfIVKZGity0YmIlVyOEfnr2PFTAvQy4mOl4aQ5iWI4YTwyEkRUTJkEeC72NtBRU8UKeTnILVqKRQuWEqyWSGC2crkiFBUUoayoAmWR608kdFfThImeESxMzGFpYgFjAxMYGRjDkFJUUKJRuhDzCIVzaLzOmzkLc2fMxJyZM7l9HiFtCVYuWwbllSugqaICA21dmBgawdrcAg7WtnC0toELDUUPZ4KPixs8ncVwRTeKBqSTE6HOHq58Z1z4rrgQzN15717ODvDzdEWwv/fEMEkBVyJBOd8bMVQyItAPvm6OcLA0haWRLkz11aQE6yYEPjNtDZhoqMKKnYS9gQ6cjXXgZWmMUMJhvI8bsiICsLO/E/vX9SIzyBsRzjZIEAnG+dxkYiimSIwu5hwSnmUisbsYVhYbx2ctQxqfuVhPjolCkvDoxQlFQcZ6nRAdKSWXFx6RmLAogqnw9sWgrrYBw8Oj6OruQc8a1sV1azE2MorbhLT3336GTz8Uc/E+wVdffInPP/0YN29cxuNH9/D5Rx/g+dOn+Pr95/iRwPfjV1/j8w8IfOfP4Zs3buHTc4dxd3UNzudG4kxpPA5UJWO8OpngloyR+iR0VESjuzkN/a25GGzKI9gVYKC9EJsa87CPz/XsSh2cX6KLocmzUM1OZ9WUhdiyRANHlAxxQsMc51UtcE3NCjc07XBL0x53NBxwV82essMdFSvcpq6rmeO6khmuLLPGcRUj7I7SJzyp4eHepfhszBp7NBZh/xQNwpwypYT9hMF9r63E+Dx1rF5CIDM1xRYaxiODvWhnB35w33Z8+vwpPnr2EB8+u49nAu6e3MInb97C2ZIK9M9Wxq5Zqtg0Rwkb5gtPoBJGCY3rX1fEEJd7ZymhY+YKtArNWYnmuYqoF0PBZsmjbA6NyzmLkU/oypo+AwOzV+DCbMLqpJUS2J1mKenVlTjxmgLBbjnOzdDEVgUjOL06BYumvY55M2Zg9tQpWEhgXbJoMZbIKUBumRIWLl2B+fPlsIhaQM2etwQzWGemUdPnLcLMJXKYv2Q5z5sP73kLcXylAS4sVsMuJS3UsA0sSY0m1MVJqs6MR11OAgpkwShICEMt27262ABUW2mj2cYEw2w3zoqAGlGBKLSzRLS6BmKNjdGckYZYfx94ujqxThhBU1EJ6qyTivKLobBkPpSWL4ahtro0Zzbc35fvezjbnHi2J7FUDOLZPor5dYHuHvBhvfRycUZ1aSmBognZ6emIjYwkyGWhgQA02NuHJkJRJfeXEaCqysoloKssLUZ1eRmPqUZFcTGSWFcK2CYNZWdh0MsfaxzcsdrRHR02TmgwtUIV25kmU0sMOLpirY0D+vXNaFjZYYOJPcHOHbucvLDP3RdHvPxw3j8E76Rk4fPsInyckkll4DsC5c8V5fiFoPWScPejBHaEusIS/FzK7dRv3P5XZQ3+rKnDv+ob8Z/GJvzFe/+tqlqCvZ9477+UlONHQuD3OTn4jn36N5lZ+Irg+kVqGj5LScGnySksU/F1Zia+z83DT4VF+JXf/Y/KavxFKPx3Uz3+196Cf3d14NfuLnzV04XH6wZxeWwIhzevx64dG7CF8LZt8wbs2rwRu7Ztwsi6PrQ0VGJt72rs3r6Bz7QNKYmRSGB7Ul9dJkXCbqmvRFtTjQR4qwh7IjK2VLbWoaY4G16KNMDnLUXB9KUopIqmy6Pw9SUoeJXQRgmAK5g0H3mEuVxCXO6kmZLEtoJJC5A/abYEd4VcL35tCSoIdrULCWeLlSXPXeNSQp28GJpJmJOfALyGxYQ+Alz1DAUpUbmYn1fLuiS21S9SQf1iapESqritZPKSiXt4ZRHyCG7ZBDjhnct4ZQkyX5NH+uSlSON9pvGYDN5D2itLEa7mBzufMagT7BQjrkmeOr2Eu1CLOIP5bltgFn8aoQQ7l9Rr8M6+BeeUi3DPvAbfwnuwlF2AY+YjmCY/gn7SEwnotBOfQz/lQxhnfAL91OcwzPgAZrmfwDT1fRjGP4Jx2hMohV7AIv8T0CYQ6qa+BzWeoyZ7Dq0Eni+U9AF0k3lu2ocwSn0GY8KfeeJTWCQ+gnb4SSzz3MryMEyTzsIi5QIski/CWHYa+rHHYRBHyY7CjNBnGb8L1rGDsI+jIrthHVhLsOuGQ2gbrINrYR/bAcuASthzm2lgA7Rcc2ESth7qYdsJtvthQLCzSLsJ/cSrUIq4gOXBp6ERcxFO+W/DIfstKAWdhimfQVnbfZTWnUFYykZYBXXCMGANLMI2wCXhMIzDDkHLZS28TdMROE0Z8a8vRNzkRYiYLCd578II/MF8N4RCuCxSIUSyfZRNUkDKa4pIfV0JaVOVKRWkT9NgW6qJrGlqyJythvS5ypAt1kO8fhgyvctQGlWNbLdUtETWYbx4GIfye9ETVIhA02CY2sUhLKkRsbI89qUyWOnowkxXBx604QKD/ZCbk4HBvh4M9XVjLW3jQ4ePYtO2cTR0bUFEXj9ckzvhlNEHu5R2GPlmwNAhGHZsM7zd3LCd9enhg8t44+45vHHrDO5cP4Fbl05I8TUunTqIi8cP4vyJQ7h6/ghuiGlMbu4Y0zfEqI4+xtiWDhrqo19bCxvMzAh5JlhrQKDT18MQwW7A2Ai9PGYNgW/IyRGNtGu8tdRhrbAc4QoqhNrliH19DhJen48kKvL1ufCbNAWl0xbi2kJjPFtijEn5CbEEuyy0V5ahp5GVOS8b5ZlpqC/MkwxHIeFVEN6AJhqpIudTa3WxBHL/QN0/XjuxrYX7GisKUVNKsCsVCahzUF9RhFYaq9uKUvFBtDf+cDXDX8I756yDPxz08IeTLn500eA6wc7ZkHCnhS99zXAqJx6DLVVYvUr8q1SF7vYaDK1pQF9nLbpXVaOrtZrL9dK60LreRgnq1g+0sCNfRchol7x3/wzT3D7Sjd0b+rB/2zrs2zaAI3vW8QfYIc21EwFUTh7YIOny2T04d3I7DuxZi9PHtuLi6T04c3QnDo5vQSo7fz2XIJi70ZgfGeGPeQRXeOzpw1tx6uAmnNw7hlP7NrLcjEPbh3Fwy3oc3Loee8VY3dE12DbYgY2dzRhursF6NqDrayqwvrwE68tKMEyJYCoj7LDWFRZgbW4uhjIyMZSeiWF2BkOpfBGptdmEv/x8bOB5m2srsbutBYf4gq5vrEWuLFIKYiMSTIu5OGLYixMhoz4nC3UEiNKsRBSmCk9NOLISaFTG0aAN9YKbsxma60uxdXQAvYS7tWvaCHFiOGYr1nTScBxcLUHdOsLeekKdyHsjYG/9AJe5PkyYEzA4NtRNwF6NUS6P8vih1Q1oJzjKaOA684UVwymFV87L2kLyvP0fvAmgE8t/Q94/Hr0J0BP7CHZ2BDrK38EWgXY2COZxQawIsTqaKGKl2MAKdz8+Ek/43R+F+eOBvwfu+7nhhqcjLrvZ4YKrHS57OuMKje9Lvm64GOyNizReriRH4kFZFj7oqMeH/N43qooxnhCF4UBvdDhYod5ED5225tjI8w4SgI6zczyeRKVE43hqLE6mxuF8RhLOZ6fgbHYqzuSl4UBhFvpzM9DNOrOJz+biwZ24fXwfzuwew5ahDnTUl6EwXRg9oYgL9iU8xRDKxHw7MRRzYo7dPx45AWm5SSJSJiErmb9dUrSUeqBQAJwYYknDTKggTUBc3P8dl5UoEoxHTQypJCBkEtayeZ28v48RXjuxLpKQC+gTnrscQq9YnwA7kbh8Ij9eSjQhJCIMsaEiybo/4ckRZmyMjA2MYKg/UVqZmsHJzhYeLi7w8XCHF38Pd0KWSBHh4uAIV8rFzo4lQcvegeXEdkdbO9hYWsPawhrOBDThjfLluQEiQENAIMKDg6kAKfhIWLAYrsh7oJEoFBUaxFLknQuQvG9iiGK4CFIS5I8IShiYISIfnUhF4C1SVLgQAB3gxvfHhe+VE99DZ1sruDvasr44wdfdFUG+ngglmIjriGGP8QRfAWIiwmmIjwcB0RKWBrowJtyJiK46SithoKwKAxq6RkorYKOtikh3O+RGBCKL732ilwui+fkCiBP5HOP5DongKomxYpgrnzGBOTs1EfkE88zUBCnXYyp/jzRJsUgiXCcnxiGNv08KjbIkGsopiUnISElGRirfGRqWzc2rUFpWBpksHtGEwkgCY5KM70heDipLilFRUoTRtUPYtmUTamsqpRQTXbVVeHLuNJ6fOoovzhzGh6eP4PMbV/Hz7Wv44chefMq6/H5tIT4SUTrz4vB+RgTey4vBk6I43CiMwbG8COwtisZuwt72mgxsbsjGaHMOtrPc5+eOkyvUcH6eKvZMX45181egd9FKDC5ajrUEk4GFCli/VAkblyljh4Imdq7QwT5lAxxRNcEJwtwpNROcZSmSGV/VMcNNfWvcsLLBTn81nO1SxONxZXy5xRL3wy1w39Ib94w9cVPPEdfU7XBe2QwnVQ1xjCC4w8QOB2pqMMLv0tJUhS0bB/HmvWtsz8dx+shuHN2/VcrRt29sELvYzg7Ia2L7LGXsmUFQnK2BA1M1sY/guHeaJsVypib2ULu4PD5HG7t5zI7pathMjU1TwXrC38CU5eiZKo/tM1RxYYqWNL/uNA2Xk5NWsFSQgqeceFXMsVPCmVnaGFUwhPlrkzFtxjTMnDGfcDcfSxbIYeni5ZAn2C2TXwE5+eVYsnQ5lhLwFi9VwOLFCliwkDC3cDHmL1iMOYRAsb545hwEzV+ME8sNcHaROrarGWAkJw1tlbkS0NVmyqgE1OeyH0gIQUFiGFqKMlAZ4IxKLXl0WBlhICUWpwfa0ZMehwRzIzguWgLrxUuQyvoUE+An/WFopK0NDUVFKC+Xh4L8QigqLIGSwiIor1gMY8KdCG7kZsc228kBfmK+HUt/VxcE0MAJcGc9FHPtaLAkxvD9T0qU3uUy9nliSGYl+0BRlhUVSpJArroWtRUVqCkvld7lEvZ/RXn5KC8oQjbbrCLeV6+bD7psXdBgYY8qPTNUaBmgVs8Eqy3tsZ7At87EGut0TLHVxAk7rN2wx9kb406eOB8chcvUIZ57nIbbw7A4fJadj58IVb+K1AUVZfihrJRlJX6uqsIvrG+/lFbgdwFdVTX4F+/tvzUN+Hc1wY5w91dVrQRyPxeVEtBK8UNuIV5m5uEFQfGbJMJbIpWcii8TCXMJSfhUloiP4+Kl5a9S0vBNGoGS7+IPGdn4MScXvxQU4E9C3r+rq/G/5lYpcuavq1fhh87V+GSwFzeGB7BPmg8/hA0ikfKmUezcthFD/d1oJtiJUTbj2zeht7sFqew7otmmVZYWEI7F3PoytNRVsu+nCHqtdeVS+qPmxirUlufDT08TUXMWIed1ghMhSihXAqj51Dzk0DjP5XIuAS570nRqKrcJuJsrwZ7w5BXymCIxLJPnSsFW5q2UPG71BLv6JYQ1OZZyhDWhJVxeqIjq2QooIwiWE9jEMMzqactQRdCrniXm1nH/3JUonyY/AXS8di6BIZeAkMMyg5+XTpCTPHSvLEQK7y+F95HI+0p4dS6CNAJh6bMZGsFnoBx6EZpRN6Avu8nlY1jsvhk2yecQVPwGnJMvwTf3NhySrsAn/wF8Ch7CQnZZikJpSLAzSH2bQPcedJPegQFL4/TnhLOnMEx/Rrh7JnkB9eNuQS/pDpb4H8dSfp5m8vvQSHwHyrK3oM5SLGsmvEfg+5DA9yn0Mr6AYeZnMMr4EBYZn8Ei9QNC4TnI+R2EQeI9mGU/h2Xux7AQ4Jj1IfTT3+VnvQeDNH5uynUYxx+DRfQOWEZugUnIapj418GJEGcT0AzzwFbYBLfBLqwVduHcFtwMy5AWmIRvhHr4LujEHSFQXiXY3YIuv6cCwU4u5DS/31U4Fz6DVeojqBH0zAm+dlGbYerbCfPgflhEjcA8ZjMcE/fCO/0k9Px2w9KxD00+5dhs448t5k4YNbVBr4EFOrRM0aykj5plmignyJfIKaFosSLy5ykid8ZK5ExdgUy2n6mE8uRJ8vzN5JFAJUmRNJcjaooCopQcIQtpQmLpHmSuOo602sNIqzqF+LKjiE7bAA+vamiaZ0DVIg3u3umIiIxHaJAnTPXUaHPYIob2YWpaImqrymjD9lGDaF7VjbTiDjhGVkHFqxizrNIgZ5UIu+AcyLKK4UBb2sxUB7rs22PYt148dxJPHt3CwzsXcPfGKSky5o0LJ3CV/ej5E/tx8eh+MsUB3L5wFEfrqvj9LbDBxBQjhoYYpt00YKSPQYLmiJER2yUTDBroY0BfF+vNjNFvbIguQwP0mJpi0FVMD/JAqEgds1IZw3beOLLSGvumqmPvVA3smqyCTVOUMDh5IcbZ1z6da4Fnc40wqTwjFZXZNCRzMtFeVY6O6nI0FuejrjAHzYQx4Rn4P7CrKJCgTsCbCHW+qrZE8toNdTahn0ZxZ7MYplmOVTUlbISzaVCkoU4kzSwv4rWK0VuRiTuJofjdwxb/EmDnIrx0BvjLSQe/OKvgN0dNgp6ImqmJH931cS8+ABsJBc1NbHCaytC3ug69q2vRtYqw10KYpLq53LWqEp2rKrhfDM+sw0B3g+S5GyXcjRDy1vdODNcc5fLmtR0EvE7s2bIGB3cOSnB3dHxYgrKje0dweHw9Dh8axdEDozi4ey2O7SPsHdrGfZuwb3w7UmuaoGbnD3vvKKxbNzgBdPvHcJjX2c/rjW/tx/jmAezZNIidY33YNdKHbeu6sZmQs1FAUFcz+ltq0Euo62Gj2ldRir6yAvQU52GAADxcI3LRVWED92+sr5bm4W1vbcTujlbs7V6NQ2zID6/vx+7e1djU1YThtlr01rFx5nMWw/miI3wRHxtEYzEC3nwZ3aysYamhiQQavTnpCchmx57HDj4vS0YjMgZhIZ4ICnBFRLg3Kstz+bIXoLOtDqMiaWnvKj7PRqxpr5MC1oik5UM9rRjsaiVAd0jwNtzXKQ3fHOpZJc2rE6Xw1q0nzIwS/gYJ3qvripHD+3FnZ+9uYQoPC76k1hOeN8kLJ0Dub0+dNARTDNHkPh/hmeO6nxhuaW+DACrU0V6KdBlmYYFgPUIdIbE9KhKn+L4+IVB9QFB6L8IPT2lQP/L3xMMAb9z2dMVlQt1ZDxtc9nHAbcLeQwF9vh645e2Cy96OOBvghNOBLrhC0H2Qn46P2hvwRX8n7vCd30VI3Mpjd9Dg302D/2hUMM4kReFCdgIu5qfgamEabhel42FZDt6oKcKdxmJc72nEG/u3SznSjm5dh0tcvntiDy4R/PePduI037WjO9ahtiAFTsZa/M5mCPF0I1B4IYpAkUwIyKbBn5sQj6qcdNapYnbCrH+sW6J+NfK+JoBOpDRIRVEuwY73U5SbPJH2gM+iMJOwQHjMESCXIqCPv31aggSEBVQugVTAnAjuIeBPwJ2APyGRQy89XniSoiagjhAVG0KIIjiFEpYCCV0ih58nGx5PGmxelIA9dxEJj4afr4fI9eYpRXwM9vMhXBGweF6ovw+By0+6TlRIMOLF8K6oCMRKpQhzHknwiZjwTrGMYyMaGyFyXIUiOpxAFxYowVxMWDCiWUbxOgLghIctnIoU4EdFEfTEvon9BEKREJ7b4mjUxPI60VyWxP0CVEN9+H1obIq5PwL27K3M4GBtDidbS4KpHbxdnRDI3yci0BdxPF8mhqYS9mJYr8TcIuGBsDMzgYWBDmyNKH0NONEo8jbWQ6CNOX9THyTEhPK7hfAeghDP+5fxOglhBFTeQwjfKymZPZ+PUAgN1bBAPmtfAqY/vxefvfi+AqzjIvh7xMuQmJyA/Oxstnc9NOIGUVxchARCX2JcNOLiIxAZHkQ45fcXwMvvKr5jsJ8nfP1cEezjigBbCxTxc2s9XXCA782Hm/vw/bHt+O3wdny3eS3uttXgbG0BtsfzfY/wwNtxHngvzgvvxnjhrWhvPI7zxaN4f9xIDsa5tFCcSg/FsYxQnMkMw3lvB1zS1sSFBctwbpoCLi/Sx+XllripaIPbKy1xTckC5zWsCWCWOLTCELvY0W9epoYtCurYJK9BaWKLvDa2rdDGTmVt7FDTwQ52fqstlmBr8Ty8tUsDH23Sx+14C1yydsU9R3+86e6PJ16heMctFM98w/DcKwIPPMJwsa4OfR3VWDvYjt3bhjG+bQQd9RXoEFGe2+oxuKYVo2zbDrW3sj4XYVzTDPsXquHoPC0cnq5NmGMnOlONYKeKfa8p4+BkVRymDk5Ww/6p1DR1jBP09szQwM7p6thGwNs8VYnbNXD2NYpAJyRSHpymThHsTr+ijDOvqODkHC2sXa4H/ddfx5RZszFj7kIsIEQtXSqPpUuWQn6pHOTl5Ql2SzF/+TLMlifQCc/cwmWYM3cx5s5agLnTZxEGp0F56gyYvz4TBQuW44ScDk7NVsNhIyfsZB/TUpqNarb5tVQd1ZiXgpLEcOQnhaGtPBMNQU6oUV+KZlMtlPs5YwPbmHU8p5jtXrm7J4qc3ZHjz3fJ0wseDnbQ1dKAqrISFJYtwQr5RVBaKQdVJTmoKMtBU0Ue+porYaKrCnMDbalOmOnrwEYERiLgBfJ6ATRWvFlnQvz8UEtgEQFUxJ8QJQLuCHZlhDdR1lRWoKGuhhBSh4baOvZPldJ2ScWEvLIydLB/7Cd8tbl6odnYBlX6pqjUNESdPqHOwg7Djh7YbO9Oo8oamwn6uy1dsc/JG/vcfHHQxRu3ImR4Ep+OZ9RNnzCctHPBg/AofFdaht/q6wh0FXhB0PyecPVTebnkifuX8KLV1OJ3Qt5vJWWErxL8WliCnwqKCXL5BLMcSS8ycvE9y28T0/BlbBI+j5bh86h4fMHyy9hEfE59GivDJzEEu9gEfBHPbfFJ+EKWjG8SUvA9QfD71Ay8JOT9lJOP34rL8e/aBvy3tRV/rGrCy1XN+GJNNx6s68dB2hojo/1Yv2kttggPHcGuVdgR63qxd8cGKXKmCJ4SEeqP0oJMNNUWo7m6CC0sG2uLJDWJkn2YiJDdQFsg0t4S4QuWIn3KYmS8thAZr8xHFiEpUwpMMp/62xNGaMqgMiXAW8hjJo4TXjzhvSsicBURtMoFoM1eIalGAN58RdQtJNwR5uqlZOIrUEuoK58q9zcQCjCcL83PK+X5JSI4C0FPDL3Mf22RBJgiQEo6ITNdArpFhLh5hIJ5hIJ5hAIBdKKcg+hJ0xD92jz4aIbAzHcTNEOOQyXkDDTCzkEv7gJWBO/HUq+tcE6/hLCyR/DJvobQsvuwTzkH7/zbcBdBSxKvwD77TcLaQwLVuzBIfx96qe9AP41wRcjSS31KQHsKVdk9KEVfg14CISnxGmb77Idc+CWoE9RUE9+Fiuwp1JOeEfTeg1byc+ikfAx9AXXZX8Eg6wsYZX0K8+zPYZLyLhYHHIFc8FHopTzh/o9glPM5DCjD3C9hkM9z8j/j9ndgmHoXJgnnCV5HYR67G+pu1VBxLoZVeCfUrFJgFtAOc99WaDuVEejaoeWUC22fBhhGbIZ21D7C7SmYplyDeepNaMVewPLwc1gWclZKy+BS+BSmCbehRbAzjjkCvcgNsIrbAvu4HbCL2w7ruG1wINi5pRyFmucYvNx7MRpUhhOeEbjoHYYbPuG0s0Jxge3yBf8InOXyWU/2K9QJZz/ss3Jj3XTEqJENhnTN0Kdlgi4VI7Qr6KNFQRfVy9RRJqeGksVqyFUwRoSWOxz0fKGp749FxtFY5lAIw+h+OIV1wdU+GwpylpAl5GPD+mH2kSlwczGHkaEavL1dkZQUi3TaQQ20m/tpv7a2dcDBNwZLTMOgHtCIsNq9iKlcB+/4EvhFJiFMBHFiXy+SmSelxGIP69I7D27hzbsin91F3Lh2WvLWXSfEXT59AGdO7sWZo/tw8dg+3Dm1D/tF8EMjU4KdMTbT9t1AkBsiuG2yssSIMcFOeOZYDlPrqT6C32p9PXTRnuigLVVKezdUQx05Wnq44BaGu0vM8GSOAR7O18eDWbp4Ot8E56Yr4MJsZTxfaoV3FxDsqnIyJLArI+BV52ahPCuVUCdCoRP4CjNRVchteSJqX4YUYKO+VAwVK6aBKcCuFJ1NIndVMw34RvSIsOer69HTyoa6vkSaW1dXlisZoeKclsoCHM5MwHe+7vjLWR+//wN2hLzfCHZ/OKrhL3sd/OQ0AX3PAx2xJzcRXeyUO1sJQgS5rlbCXFM12hor2GgRLBtLJU9eV1sVOprLCZcV6KFBsobqW11Do6eOcCLuqxoDXbUY6WvCJgLftpHV2LmBgLd5DfZtHcS+bYSyLQPYy3L3zl4c3EZQ2z4kJTnft30Y+3aNomegH7Kyelj7JyCroBo72Xju5jnbN/Zh68YebNtA2BoWHkIaCv2t/CwCDkFoXSefD0Ghj0ZEV2MV2qoIxoS4trIiwl05BmhkDDZUYLSjAbuHunBwbACHNg7iIHVgwxC2EQrXct9q0diK4DSF6chKiUSqLBhZyRE00mNpsMciOy0O4SFe8HSzRUp8OIJpiIoAJdZa2oigkR1PgzIs2BOB/k7w9bKnHOAtSh8nJCaEQyYLhZ+vA9paKrBxfTehrY0Q14xeAXYieE1vK58lwZQa6BKg14Fhdh4iyanIidNP46hPvAtinaDfK94FgndncxnfpyT4O1rB3dwYnpZm8OZL7W1nBR/K19oGvgRQn3+GXdpx2d4afvZWCOByIBVKuIu2tUOclQ3CjAwRqKmBLBrUW/sIuqNrcWtVLd5Oi8H70cF4J8wXTwK9JuCNuu1LYHO3xUV3G1x1t8N9bzc8JqQ9IfQ9DvDEPRoyt3ztcJdwd42Qd97THidZnovwxz0avE8q8vCkNA/3WTcuEjyO0Dje5+GMEzTWr/C5PchPxtulWXivPB/vN1XhcI4M2Y4mqEyIxCDryXAj38eyQqxmZ9omICwuBKFedrDSVYKl0hL4GmghgiARakXgNTOkjBEk5qN4igTormgsK8HFk0dw7eJJvHHrCm5fOIX9W0ckj55IRC7y0YmEtMU5AurSUZ6fzfqaLSUsLxbBU0QC8lwRJjz173x0ycgTUS8J+iLypYA+kYB8Ign5xNBNocwk4fUTHkICoDQcU4Y0lsliWJWArkgCWTiBS0AWJTxnYlijmL8m5rEJJRAKRVjyiXltYZL+2SeWZQIaqYl9oRJ4iaGQMeEiD+AEwEmS1oV3mdcXcCPmyvGzEwmESbwXqSQMirQTySwTeW8JvJ40/JHXjCbsRYf48TyRWzAAMTRuIoJFUnkfXo/AJKA1gFDo748wwlSglzt8XB3hSahztbGCPX8TRzMBe1ZwsLGEM99JMcRTAF+Qjweh0lcCL5GzME48C4KZSMDv7+KEcF4vXnw38R35PWJ4/1H8PBEkJSIo8P9AdAJU+QwJvDJ+BwG0InpmXGQIIZfPjdeWhYchgd83KT4GqQS7POHpSEvn75PA50T4C/SBjPcSxnc8wMEGfuJPFENDeOrrIoCdSRxBNcneAtk0zots7VFpY4vVfNe2+HrhzbIsfNZYjA9Lc/B1RyNO5yRiW3QQRv08cCzMA8/Tg/A8wQcfxHrjw1gvfBDDbdTbEc54HGKPNwKs8MjPEo/9rfHUzxZve9jgLdaDJwa6uLtMC1dmauAiwebOJFXcmqSC26+p494ULTyYoYtHc41wf6EROy1j3FlmjuuEvivaNrimZYsruvY4Y2CHIyaW2GquiaGY6Xhrpwk+2m2EM/Ha2EUD/oipDfdb4ICxGU4ZWOI4jfijulbYT0NhT3IiQSYBTTV5Ult9Yv8O3Ll0Bg9vXMKbt6/h2Ru38ezRLTy5fh7vHmaHHBiB02oGuKhoLM3/uyhvhPPyBji7RB9nF+rhzHw9nJqrg5NzdSUdm6WNgwS6/QS/8Zmq2DlbBTumKuLgFDWcmqyJM/zOZ6ThmEoslXHs1RU4/upKnBOBVOaoYb28FnRem4qZ0xdI8+SWLpGDAsFu2WI5LBNzTpdRhLyF8+ZjzswZWDp1DhSnzoPalHkwnDwP9jRWvSbPRtrkBWiavRzb5DRwbpkeTi7QxnEbb6xj/15FmBMBgGoyY1GbGYdmAXZsn4qSwrG6IhN1bP9KVs5FuaESku1oTKXIsIGGfV+SDPfX9OHtwXUYJbREefrC2dYamhpqUFJaCQUFeSiukIOS4jKoqCyDuvpy7lsGbc3l0NFcQa2ElroitNVVoKupAhszIyk6ZqCHF+uGM9/rSNQSvGsrK5Gfl43SUhGGvEpSXW01mhrrsaq1Ba3NE2pqaEQ9oaqOUNXI86qrK1FTXYG+WsKfuy9qNE1Qo2WIVn1zrDa3xYCDC7Y6eWKnrRt2WDhjD8u9hLwDLj4Yd/TEWa8QvEHj7Z3oFDyPT8OHiQLwEvFGdAweRkXj7eQkKcXBDwTHX6oq8DNh7/fyKvxB2Pu9jKBXUIgfsnPxIi1T8rJ9n52NlwSwb9Oy8XVSBr5JzsB3qVn4UpaCTyIJcGHx+DQkFh8HRePj4Bh8xOWPImLxqYA9Qt6XcYQ6ofhkKgnfyFLxIjlzQryOgMSfsgvwR2kl/uKz+bOB4FlXi69Xt+PJ+gGMD67G0NrVGNk0iJ7udrTWVWHT+j7soQ3T2lCONFk022k/ZCZHo6IglfZdGmrLaNtVZqO+mrZadR5aqvIJfIVorilEaqAngpcrIG7aIiS9Mg+pBKQMwlsaJTxhSZOXImHKUsS+Ohtxk2YQoia2ZxCwsigBXrmEQcljx/Xy1+RQMXU5yqcsQ8WMZaictRzVMxVQQ9CrnSXy4XH7VHkpTcL/O8Qzn8sT8/eEh3ABcriczX0CJtMnzeL9zOHnzkSSpNm8j1mEudmQsYyj4rkcOWkKwl5dCE/NCJj7b4QmQU414BgBj9AUcwzL/HZhuc9OBJfcR2rTMyTUPkJ4GWEu6Rg8s6/CMeki7JOuwDr1DsHuPgwyn8Ew8x0C3duS9FOfUI8JYG9CNe42VGJuwDjpEQzirmGO136oxN6DbvrHUCXIqSa9Bw1Cnnbqh9I2vXTCWdaXMM35isD4OUHxMxinfwTDhMeY770HK8JOQT/lLW4nRGY857EEwcwPCXRi+S0YpF2FjuwM9KKOwihmP4xit2C5bSaUXYqhF9iIlaYhMPZvhQYBSMkyE0b+zVhgGAIljzoYRO2AXvQhGMSfg2nqNRgli+Gp56EQfgZKEZfgkPMY7oVPeMwVaIefhWXiMZjJNsM+gTDHcx1jt8M2fhscZfvgGHcUym7rad/0YL1nFnZ7huN4QCQusE29EBCGi36huOofjmtT9E5kAAD/9ElEQVS+IbjlE4ZbXqG45R6MG25BuOoZiMseAbjo6ocLLr447eCJo9YuOGxBDjC1w3ZjW2wytMGwAeu1lStWO/ujyTMaxZ6p8LaOhaVTDpyC2uAa1AxTm2g0t9BuXtPGtsYFlsaGMDbWhbePK23daOTSFmptqUF9XSUqqmqRXlgHn8QaQmoLYX4EpX1HkVS/B/bxbYgq7EX/2DjGd4/jwYObkqfu7Ts38Yh9x60bZ3H7svDWnZTypF44uQ+nju/D8eN7paCJ13eTEULDMEoo26CnzzbIggBrijFDY+xg/7vBzBwbaV9stLbAdlsbbOD+NQb66DTUR5epCbb5++K4LBF7/UNw3N0f77gG492V5nhvhRneW26M54tN8OF8Y0LdCtxh//rJfCt8MNsEk4pSElGSRuOAYFeRlY7SdBp+bNTF0DCRJLlUGIdZNA75ICoLhMGYieqiHClflRhyKQKmiGGY3SL9QStBqpMA01GH1YSDJjYOtQQ76djyQoJdEcaK2HBG+uN3NzP8QYD700kPvzvpEOQ0WGrhTwfCnoMWgU8bn/lY4XRyGLZ31mPDQCd6mglvBMZOachACZq4vIpgJ+bcDa5pQntTGVbVFfM+qtBFCOxoKpc8ep28FwGdfQTAtd2NGCWgbBpsx/CaZowRXkRo8i1ru7B5bSe2D/dgz1gfxtlIjq5vw/C6ZmwcWIXdw70oKyqBuWcINKw8kZCSifHt6zAucuWN9RPwCH/bRWCWtYTFIWnbztE+bBfX5r2L4XjDBJ61BOB1nU3Y2NvBa/bh0KZhHNo6iv2b1mMH10f5Ioo0Ek0V+X8HzBCBNdKkpNOFhOKyfDbEYg5jZS4qSjJRKcLbl+eguozi9tzMRIQEetD4DkWkn5fkHbPR1kIoX+7i7GRkEwLTUyOQkhyKpMRQJCeIxLB+KCac1FTlIDbaD421hQS2dim1xABBbY0IrkKwG+hqIrA1Eq5r+TzrCM7NVAuhmtBJsBKePhFNaw0hVnj6RNTSnna+F4TuuuJMRPu6EuqM4SUAxtocvgLqBNxJ3jkx327Cg+drZ4MgWysEEe6CaEBH0JiON7dCrIEp4sws0SCLR0dOlpSK4/jpw9jC53atvQkPk+PwVkQAnoUS7AhsD/xccdfPhXLEbQ873HB2wHUa4/dojL9Bw/eJnxve8nfFWwGueEy4fZN66u+ONwmDN71dcMbVFoedrXDc2xkXw/1xn4DzhFD0JgHofkIMbkeyMSI0XuX5DwiBHxCsPy/Nxv18GXrcrWk4myOPEJtuZopkE2PKEFk25iihsd/g54sOGvmb0xJxpbEW12nEnCnIwd6sNAxFh6PcwwkhFvpwMdZBFw2Yd958ivffehsfvvUEdy6ew/jmMbRWlSGH9yTqphhCXV9UgNriAtbTPL4nNJJyswh3GVJeOQF2RQS8YjGPlt8hn2AnykLW+4L0FBSx/EeFXM9PS5I8fWLIZ05SPNsDwmpSgpSjLzUhDimyGCkQSHJcFOFNgNoEmAkAmZg/RriKnZCAOJGA+B9AE/PKxPFim0jmLkGeACIC2D8SQyAFqAjgEkMgxTbpPPEZEuDw/eW6mIeWJoYzymKl+WnpAnjiRCCYKK5H/5+SBTwSGEW6BnG9GIJUpBiy6ectQVgUG9BwXx8pUXq48CoGCO+itzSMU0h4KUN8/eDvIYKZOEpeC1c7W7jw/XQk6DlaWcGN77AX368Adzcpv2FEIOGRsBbJ7x0XQsgM5XMJiyCQ8nnw/mOouAg+L37HOAJdTBDviZ8jwFLcQ6ifz9958Px4Xz4I8XBDsKszglztEOBkDT8rS7gam8BR1xCuusYIMDJFLOEzzdwchaxjdaxDq3mP/bzXEZ633csbR4MDcDbIB2cIudf5Oz7MSMe7JUX4rK0Z79fXUPX4rLcHL9cN4OWGIXwy0o0XWwbxQ2M+vor3xBfhzvgmzAlfhTrgi1A7fBFsh2+CbPF9oA1e+FviO19zfO1lgm89TPG9qyl+9rTCD97W+NLXGR950JCer4ZzU3VwdZoRbk3Wwd1XNHB3kibuUxPAp4gb1NVXVHB1sgpuTtHAzWnauL3QGDeXG+K8hha2By3Bgw0m+OyQBR6WGOESn8Fdcw/ctvbEDRtPXKVBcNXBC1ccvXHYyw+5xgZIDfOFk42BlI7n5KFduHftHJ7cvYY3bl3Eoxvn8ejKWZw7ugtdGfEYZTtzVccaN7WscZ1QeUeb0rTDHQ1b3NKww03quqoNrqoQPpUscEXRApdWmOOCghkuKJnjnIoFTi43wrHZhL/JGjhNoBOeOgF1Qiclj50IqKKK0+yM1y/RgM7kqZg1dS6WzFoCuUXLsXSRnDTHTn7JYiguWAjNmfNgMnkWHF+dBZ/XFiB6ymJkTl2KmteXofu1FRierozdC7RwYJEuzsob8p5McUBRH/t9g9CfS4hLjkB1egyq06JQmRqF+uwEFMeHoUIWgTXl2agNdET2itnIUVuIeAsNpLPtHGGbvae0EI8Hh3CvqxMthJ1AB2fYmZtBQ10NysqKWLliGZRWykNFaTnUVJdDQ0MBWloroE3pUgLstDUE2ClBXWUF9DXVEOjIts3DW0qFICLVlpaKVDsVKMjNRRWBqbW5GW2trWhb1YrV7R3o6epCd2eXtPyPOjs60b26g8e1oI5w11lehlpXH1SrGaJe0whdNAL7rB0x6uyOXS7eGLf3wj47ysEDh119ccjNF0dY3g6Nw9uRyXgnPBHvx6bgi+w8AlwNfqurx3NC2iXWlxtso36orsK/GhvwQ2ExvskiyOXm4aUQl79PJ3AR7ATcvczKw68FJfid+i2vGL/kFuGnnAL8kJ5LSEvHlzHJ+JRw95GAOuoDAt77wVH4OCIen8cm42se801iBr5NysTXhMwXBLlf8orwW36JVP6cU8jrFeIX6q98MQevCr8Q7l7UVOObttV4PNSLg/2rMdbPZ9Rah4GeDhzYuw17do+hprIAiTHhCA3whreLHdzszOBubwofV2v4ezogmL95bLAnUqMCkZkQjpz0WMQHecBXVRnBMxYTkPhuEKhkBKs4voOhr82C3+vT4fv6TIROX4CYGQsR9/p8JLw2jxA4i8A1g+A1B5kEuxyem//KYhRSxa8uRtFri1FCuCsh5JVNU0D59BWEPQWUTF7GfXIEuMXUIgnixJDPCU1cRwz//GddXF9AZhrXU1gmTJpGTed9zkQsFc3lfxQx6XUE83PddQgBQZuhFbIPyv6HoBl6BLoRJyDvtQvqwXsQWX4XseW3EFt6DeFFl+CfdxE+2RfgIDsOx+RzsCH8GKc8gBHBziTzCQHsTRilPoJhykPqgVTqs9RPfhPmSU+hFXoZCz2PQSfhLRhlfEmQ+wzahDbtNDH88rkUgEWfcGec+QWMs78gsH3ObZ/BiPu1Y+5gnuduqMdehGHqW9RTGKU/g3HGOyyfcF18zg3oEuq0Y49AX6RmINjpho1gkXk8dL1qoO1eBhXrOJgEtWOFuQyqjoXQ8a7HAr0QqPu0QydiF/Sjj8Ew/gJMCHUC7NSjzhMmxfy6q3DOfwqn3EeSZ1OfwGeVcARmcRthG7MJjtHb4Ry/A5ZRm6T0DpaRB6DhPgZ3qwrIFhkgf4kqKlfqokFNHx36Jhhhvdxp6YrDTv445xOB68HxuB2WgHusg2/EpOKJLANvJ2TiWUIW3pFl4nFkIu4FxeJ+YALuBsbgil8ITnkH4LBPIA76BuOIdxh2e0SiRNsWYcpm8DX0h51dGgLT16Bv2zmMrN8o/RFtrKsMS1MdREcGIyuTPFOch+bWJuTlZKKZ9teeXTsxsmkbKlu64OofBy1LH9iHFsA8vAGGMd2wSO1D2ZpDOHP9GR6+8Rae3r2FN+5cxO3rZ3Dj4ilcPncc588cxFkC3clj+3CS5Y0zh3CKdXGE7dxGQzP2K8YYJdAN6uhhQFcPw6bm6NXVR4+mFtYaGGGtqSl6TY0IdQboNDJEH/ef9w3E1ylsP2TsfwNkeOkail/t/PCjrTd+svTEb7YB+MDAHmfmK+DxXH18PMsSH001w6QCGmzFqUkS2JXTqKzMzUQegS47IVYauiX9258t4E78uyOG+2WhjIZiRUEGqosJeISJpqoCtDWUEaQq0N4oynJCVjmaaopQQ0O3ih1EdXGWFPyhrSwbZ5Ij8dLLDn86auE/jpoEOjHfTgu/sPzdUQf/cdDkPnV872aChxFeGC/LkjxeIoiKAMheAl4nwa29RQBcDcGhGoM9jQSPBvQKeOtpwnDvKoJFE9b2NmO4T3iXmjDEY4QnbbRvFTYS7EbWtGC4h+A2uJpQ10XAW4Mdo2skMNu7ZRQ7dxDQtvXixPZBvLV7FAcIsN5ONrBn51ZVUYotIwTBdR3Y0NOODb2dEnxuHpq4zm7hcdsxipP7tuHsoZ2STopk5eObsX/7GHZuGMAI77GzsRKVxbnITounMRvIRtcDQWxgw4O9CFwBSE2MRBYb2My0aKQkhiM1KRwphDEBZYkJwUhJCkMmO+ocAltxQQrKCHuFefw9C9OkuVvCO2ajrYEQd0f+ToUoL05DUUEiCvJkyMuOoWKRl8kyg8ZwUig/2xEFOYkTUNcpwIzPvb0ePasbCG11Erx1iPyF7XVYw/1rCHYiuWk7f4cOgn1XWz3BrpFg10Toq5cC3AgvrgigkhYVAG9rE/hYmsLbygz+Nlbwp/HpS4CTRMgTHrpgwl04jdZoGsyxZuZIpKGVpG+GMv8gjDTW4+TubTi4eRStNWXYsmUEuzYP4/RAF04QfG+HeuJJqBce+brhoacLHhHg3vD1wD1vV1xxs8clF1tcc7PDfR9nPKax+Q5h7jnh77mfO97xdsLbBKpnPu545u+JN7ntBju8sy7WOOloidPOtrjo5YIbgd64Q8P4No3Fu5G+eBTtL/1Z8WG4Hz6J8MPn/H2+KWAnXZ6Fr6ry8Fl1IT5j/fiylZ0vn+H3nQ34c7AN2NyL/23pw/829ACj3cBwJ/5c34Pvu9vwcX0FbpXlYWtKAo71rMFXH36MF998hedvP8bW4SGs710tedDD+D1jQ7yRQsjMkkWiICMBpfmEsxxCW7bIR5cgDbsUECc8dCIf3f+f0rg9RUBcEmEuWYK8vNRkricil9BZwG35Yp1Ql5OcKM0FSyfcCbBLZRuRyftLF3PCZHw/ZVFI5j0k0HgQy2mJ4hiCX0wY4U8An4C4ibllIjJkIqEsUQJAMW+MEiDIbSKoSGJsBJIIYwLekrldAKSIJJkmgJLbhVLEdp7/D8hJiovkdl6LcCk8eGJZHPfP/mReWwQmSYzi5xCqhISHLVZ4ywTo+RPsCHVi+KYAO0lcDyd4hRG8wrkezndDOi6Q8BXggwAfD/h4uMLb3RlelJ+7CwK5HuzlIYFjFM+PFMMpAwhuhEhxjVC+Y2F8J8N93BDu5U5Yc4KfvQ18rS3gbWECTxMDeOnrwY+Nfhg7gVg9faQbG6PEwhI1djZodnJAt4cXhqJisTO7CEcyinEhPgvXIxPwKDEFz9Iz8Aa/2/OoUHxGA/6HnCT8xDb7Z+o7tg8v6vPxe18jfuC7+ElXC344uhe/XTmFn88ewK+HduCnzlb8wvb2l4FG/NxShO/jffEywBI/eQtYM8JLdwN8566HF256+F7MkbbXxk+26vjRWgU/2qjgJ2s1/GyujF9MlfGDuRK+s1Ui+DngprMTmuYqoH2xHgYX6WPDEgNsXaiPfQsMcHyOPs5N18GlGbq4OF0PlwiAV6Zo48qr1CQdXJ6sjrPzlLHPZTnONavijc36eFiqhfPzF+HOVF3cm2uA+wvN8GCxKR6tsMSb6ra4yg5QtnIFnKwNoaetCE9Ha/ZR1djHNvjAjjGpnd7KOrd5bTdGe1tQ5GSJbnlFgpkWDi1Swf4l2tg/XxWHF2ngmLw2Ti7Tx9nlxriw0gxXVa1wQ53wp2GNG1r8LC0bXNGxxXktK5xUMsHJOXo4+Zo6YU7p/7x1YllExxTLp7jvFMFucIkatCe/hnlTp2Ll9FnQmD4X+pTVjLnwmLkA4TMWIW3KIlS8roCOKUoYmqaMzXNVCXLq2L9IG4eW6uOonAGO8p52qlhiK42cQX1L1BuZYHtOFnazLW5ke1Sfk4A6yWsXJ6koNhiV8RHoLGXfHOePBCUa5CvnIlBLDpEuluhnHzJeVYqDZUUYL8pFgoMtrA0MYGViDE11dSgpKUFx5XIC3nKoqihAXV0BmporCHaEOW1CnRCXJ7x2K7Fy2RIYamkSKGMQ7iHm2bnBj2VBfg5Ki4rZ/7AtEnlYGxrR0dYuqa11FQ2vZslbt6a7W9q2ukPA3moJ7Fa3t7H/S0FGWCiqXTzRqG1BA9KSBpI9hmxdsM3VG3sJcAecvHHQ2RsHqMOuftjv6IGzXkF4FCbDMxqW70cm4bPUbPxEqPu1tlbKWfduNg3LrAxcZVtxOyoKL8sq8GNhqeSN+y4zixCXg58Jdj+lZ+MHQt3vhLi/CsrwZ2EZ/iqqwH/LqvG/qnqqDv+tqMWfReX4lbD3UgzNTMrAF3HJ+CQyHh9HyvB5fAq+5ef/mF2I3/N5jRKCJM//V1Ut/lPbgP81NFMt+G91A/5TXoP/lNXgv8VV+Lc4rrIG/6oTnrsGfEUYftTWgmP9XbiwbwfusE7fpQF64MAWwnP+xJ9tNHQz2b6nsn2WsW2OjQiSYM/X3Qle7Oc8bM3gbG0AJxtDuFkZwFVdEb5LlyOa9UEmr4XopSoImC8P59lzYT7tdRi++goc582H/2IFBM5eirBZcoiZuQQJUxciYcpixE9ZCBlBMHWKHDJeX4qs15cgh2U2lTtZBGRZgdKpCih+ZSkKJaCb8MqJeXPZLDOkoZZzJa+cADgx7FLAnPAeCphLIkAmcXnCQzedmkawm44YKorLEZOmUtMRPmkK/CfLwc0kDZah26ATsp8gdxja4QSi8GNY4bUVhpG7EVBwCqF5RxGWexhRxWcQX30dviIBd+J+uKUfhWP6OVhn3oVV1lswz3gIszQR+fIBjFPvE/BESehLfchtb8As8SEU/I5jkc9R6CW/LQ2x1Mv8mGD3CTRTBdx9BK2UD6GT8hH008Qcu0+hm/E5DAmApukfQDX8EuZ57SG4XSfEPYYJYc6UIGma/gbh8jYMEi9BL+40dKKPUHthELMH5rF7oRPQi8XmsbAKboOGbRaUbZNhGrIacobB0PKugapLJZYYREEncAiaYeMwjD0F48QrME3m57DUINgphJyCnuwGnPKewCr9DlSDeEzsBVjJDsE8eiOsIglz0TvhGLcD5hEb4ZB4AIah49D2HIOdXgK8py5FyOtzEEyYD3plAcKmzkPMNL4TUxcjY/Zy5M5fgcKFBHq+TzXLRaoLHXSpEmi0TDBsYI2tls7YYeuGXfaeOOoRgkvBEbgaHokL4bG4yPp6OyYND+PTcITwUy6njDwFHRTq2sBFTh92HhloGLuEsS3HMTY6QtsnBgG079KSE5BGGyY7Ox01tVUoLiRbdLdgz6Yh2ruNkNHmNjMzg6OrF/JycxEVHg1rr2gYR1ZBI7gRvnnD2HzwJu7fu4sHd8/j5hWC3fkzuHj2MM6d3IvTBLoTR8T87XFc5fLhugps9yLDeHrheFQkDoYGY5u3Jw5zeZOnOza48/t5eWOfvz/WWlthjbkp2g0N0W5iim4bW2z198W4G9suc3ccNHLAfjVDHFXTxWlNQ1zWNsV9c1ec1DbEoTkKeG+xBd6ZbYp3ZplgUmk6YS5beD9yUSH+4SfciSTFIq+VALi6knxU5GdJw71EKS3nCQ9ACioKCWwlOZJXrqGSgCe574vQTIAQEFFLY76SnUZFYToqi0SUzAkQ3MIO5mOCy+8uBvivvRh+qYXfHLTxm/DcCbCz18C/HTXwq5MePvFhZ1mYjPH1nVhLiBLBOras65IiXQ6KIY7U2t5WrBPDHvtaJagTkRiF57C3o4pgUk7IqMLQmjrCSj1GB5rZibcR4Hqwd/OgNAxzjxQtcxRnDu/Asf2bsG/3eoLXIDbxs4Y6ajDaUoj311fhw/ZUbMnwR21MEEpSCL9pMSgXkT/L8rG6uRKb1vZgF887QKA7tm8Lr7kB49vWYvNwF+9DTP7ORX52AhJloQgN8oC3hx2cHc1hYaEPUzNdWFoawNHRAu7utggO9pTybsTEssNNDEZySijS0yOQlRWFrIwoZLPMy49DYUE8QS6O141Bfk4McjJpzBL6slOjkURj34fgZKurBTtDLQS528Hd0RiuzsYICnDgS+uOuChvSZHBbvD1tIGdtT6iw30mhlyungC7Tqq3q0mKjinG6Qu4WyPm3gnw6/gH7honvHWrxZBc7udxvYQYEdymt6MWq2oKkZcYAX87U/hYmUgGbIDN37KzRCAVxOVw3m8MwS7OwhwyAxNkGBLonD0xwk710IZhwvJGHCAci7K7vgYDHS3Yt2MDQW+QnVkLDuUShKJDcCHYH5dZga55uOE2Dec7BLKrfK6X3WiIudsQ9BzwmBX9HS+CnY8rPiDEfUBIep/Hve/tgnepZz4ukifvnocDbrja4QbB8JaHI255OklweInAd8nNFre8nfGU7/MnUYH4PikC36dE4AWh+2VCEH7PisZ/SlKAunygrRK8aaC/FRjpAjZ0478jHfj3UCv+TQP634ON+M9QMzBE6OP7/suGNfhwQx8e7dyAr99/jD9/e4GvP3+OjcO9WNffhlERiGddJ3paK5CdFEVoEMDhgTA/D0QT6jMIWYWpIhm6ADbhnRNKQREhrygzBYVUQTohMEPMxyPws+4XZ2dIKqFRUyy8fWwbKvJyUJ6bzW0ZyOdxWWwYJY8dlSSiNkaFENxCpeUUfqYI/JGdJpOUlRqPHAKkWBZlLj8/LzNVKrPTkrg/QVJGsozGhgwZSfEEwjgpZ146r5/N7Tn8PClwiAjowu3CAycSwAvvXFpstBTgJVMmhovKpOV0kXNPwB4BLo1lhowAmhiP3NQkgqyYW5iITIJqOrcJMBWfJ6UiEPdPJRMqBQCKoZwiimWciJQZEihJDAUVc9ZEMBeRU04Mq4wJCSYUBiCCjXCEnx8ivH0Q7u6BEGfCnZMzAkWKAsKY8EqL997P3AQB+roI1dFCjIEOUs11kE8jqtreFK12FhhwtMNWQuHRkCCci/LDtbgg3Kbus915HBOKt+LC8EFWMr5ta8Ovu3YAFy/iz+278QMNv5dlJfitvorvWit+LcjBX7mp+CUtCr/kxtNYTMOvRVRZBv5aVYI/mvPxS0kiXhYk4uvydDwviMGHsR74xscW37iY4AtnHXztoI6vbZXxpbUiXlgr46WlEn6iXlqtxA/WlOUKvDCnLBTxgynXTZazXI7vqR+NlxPsFPGL2Ur8ZipH4NPCs3BfdDrbI1RfH2GW1oi0EnXdCqmmlsjRN0OhlhFK1QzQoGSIVcv10LNcH+uXmWCLvAV2y5tjt4IRNtkTlFr18GiPPd5oM8YVLTVcelUTN15Vx+1XtCTv370pmrg/Wws3VaxQraQOnRXzMW/udKgoyBHWPaUgEWJ+UW3JRP9UU5KNprhIDJlb44SaGa6sNMEFwtkFRTOcW2aI80KKxji9whjHBUTReDiy3AAHaUzsk9PE+GI1gpYK9ixRxy45NeyavxLHpqnh9GSNv2FOwJ3K3967lTjzqgpOTtPE6bkaGJ2zEl6vvA77KTMRNnshsufJo3reCrTPWoH+aQoYm6mInXNUcWCeDo4sMsAReXbkKw2wR9UImwky6/Vt0GpqjWJzK6SZWCHS3BJupgZwsTRimxuDWvEnT2LYRD7GnETU5aVIZVFCGEqTorGKfXd3ZRayHI0Qq7UCEeZayIwKQFN+EjY0VGBrRSHWZScixtkGliZGMDEyhIaGBlRUVKCkqAAVZQWoqayApoaAOkVJ2oRoAXdalLbw2hEOFOQXwc5YHwPlBZB5sb9xdIGPqyvCQ0V9CkVsdAwqyysxNDBIDWCgrx+9PT2St66LGhkeoZE2jNGR9dg4NoLRdWsxsm4dGqqrpaHreZZ2WGPphl4zB/RT621dsduNUOfiK3npJLBzIeg50khyYL8QFIW3whPxPCIJn8an40VBMX5pqMdXpSWsX5l4i1D3QXkJnpcU4Rrv73lCKn4ntAkwe5GaiR8JdALqfqZepmTgRwLfj2k53JaDHwhpL7n8S1YB/iwoJYBV4H8EsP/W1OE/1UL1+HdFNf4qKccf3PdXGSGtkgBY0wDUsw8QqiEU8rj/CjDkOf8lJP6nvJbXqiTYVePfpbX4Xxm3l1bhr8pq/FFfz7pPuKutx82WBrx9YBfeu3kety4dxa6ta1HJdzyZbWZ5SSHW9LRL6T96ulvR192GrvZmrGquRUNNMWpoz2UnRyLIywG+9mYIYX8dYWGGUFPaDQZ68OTv7q2pBR/WYRdtLZgrLof2/LkwW7gEVvOXwnrWIrguWAavuXLwmbUYvnOomYsQQAVPX4SoOXKIm6uA+FlLkThrCTLnKSCPhmnOa4uRRwAoeGW+VAqoE/P00glsYrilGAIqymRpuOUMqZQCohDeBNCJoaBi6KWMZSwVQ0VKcDehUIKdx7QVcLEthkXoTuiFHoA64U4n/AD0wvZBwUukFNgCr8w9CMzejZCcXQjK2Yvg/MPwTdsDrxRCTMI2OKYchHP2Fdhl3ZGAxybzHmyzH8A26yGsMh/APPUeTFLuwoxwZ5Z4G4u992NpwHFoJz6FnvDCpT+X5tqpp7BM/gAqSSwJd5qpn0BHRNaUgqd8ASOCoELAYSz2GYdu/HXoJhIc0x7BOP0+r38LJkmXYRB/Ejqxh6ETtZ9QtwtGhCybuN3Q9mrEEmsZ7MO7oGIWA02XXJgFtGKZUTAMAhqhYJ2NZWYp0A/dAp2IwzBJuADztJswSb0OvfhLUI04S7A7IaVfcM57k/uvEYJF4JSLsIrfD8uYLbCM3gqbaH5ezFaYh2+ATew41Py2Qd9jCDaqPvAj5Ifz9w9l+xVOeI+avgzRs5YjdoYCZCwTZ1DT5ZA0S47vgTySpssjeYYckqctRfLri5HOMpP7MwiCWTOWoGDOUpQuWoGiRUooXqAoRVLtIeA0KWkje74cClW1katjCNvFivCLqkZU9S4UVg3g4MEj2Ll1He1ctjNBgQhkP51NW6i2shDF5JgMWTiiAj3h5WgDU11NmJsZIYRtUibthPiYELTTtr146Tr6NxxGcCHbm5ELuHr7Pu7cuYDrl07j2umTuHB6P84e340TR8dx7NAunD68B5fHt2JvRipGLC2xzcUZewL8scHVGTv9/bAvPBSjHq7YQTviMOvkvohQCfjWW1tjNetVo7ERdtJm+/redbx8/xlePn6CF/fv4bPrl/DxuZP46OghPN20AZ1sP3PnzMG+JVr4YL4F3pumj3dnGGBSWhRhIS4WxTTuagrzUUXAm0hvIEKsF6GjthL1pYWS1648PxNllBjOJTx4ZbmEQsKd8ByIjrFeAB7BTZS1pdmoKObxRekoLUxDWUEqSkV+roJM9OSn4g4f5ktPS8lj9x9CnUh78KejHuFOG/9y1MK/JK+dDn4UXrtYH2ys4P1V0tDkueX5KSjLS0J+KoEmnWCTlcBtqbyHLH4u74eqK8ti512A1S0l6GgqlubXbVrfgR1j3dLcuSPjGwhgI4S6ISnXXd/qBqxqKGWjRrjNlaEknUric0mNQUt+BJ50J+DTFk9sSTDFSGkixnpbMDCwCiKRt4gIOUyoGOhuRAvBtoLfOT9LGKLBkMX4IjE+AEGBTnD3sIIXjSZvX3sEBrsS2gKRwM41ISEEKWkRyOQ5eSJaGb9fMZ9VLiEwKzOGIBeNtOQwyGJ9ERPtidgYL0SEOfEFtYa3pwncCcAudpqwt1CBNY0rc8OVcKGhmBAWiGC+UA5sjK11NGBvpAVjnZUwNlSGg60B3F3MYW2hDSszLbg4mHCbMUwM1Llshs6WGqzrbZvw2hHYBnta+T1XScAmhlr2tNVTDVjT1ohu6p8kpwLsREACsX+wq4Xr3N5aidUNJSjPike4mw28aXD4E+IEyAXZmCPM1gIR1uaIsjBFvKUZZCYmSDY1Q4mLB4aycnBk/Voc2bUZ+6l9WzdifMuwtN7Lzqu7tQ4H9mzEro2D2L9xLY6OrcPJ9f040FSFHZky7IsOwskQH5wjtJ11t8cFVxtc5T3c9nTAGwSyx4S0Z96ueI/7nxOKPhQi5L3vM+HNe8vbEW+yg3vo6Yj77g6UEx7wnEc89yG33yfo3aMeeDjhPuHvoYctnvk744sYPxrU4fglPYywF4BvEv3xXVoYfqER/UdVNv5qLcP/1tQB6wh5Q+3477oO/Gu4Hf9e24w/hxpxpz4Lu+rTcWl8EKd3DuHglj6cOsCGYuswuvjduprEXNMKjPa0oKuuiHDhA3M9AryJAeyMDOAmgtO4OCHAy4uw5wtZWIiUvkB43grSUlBCo0WoiPVeSNR/sT0vRUTXJPQR+CRvnvDSiWGYVE5yAjKTBXjFSmD3j9dOeOaypD86uF8qEwlvyRLIZaUKoBPbBeRNgF56MqGNdSvzb+iTwE86ludSWclxFI8hIIoyk+vCo5fxN5xl8z6El1Hcp7g/8b2EshJ4PpWVECdF8hSwJ1I1iGGkeWykC9JFm5GAHHGPBMYsXic7hZ+bRKjkOVmEx0x+t3SWafyeSSLXXGwY4sP8EUVoDvN1ha+nCzxYpzwd7OFPYAuxt0MogS3C1hrR4g8JNswJhJU0GtnZBJZCK1uU2tih2skaDS7W6PJ2wp6ECJwT3uWcVDxmG/pxtgyfZ8biUwLY19mx+C4rBt+kR+DHnBi8zGGZG4WfciK5HIkf82PxIjcGP1Zk8l3pAQ7sBI7uw58ja/FzfTV+qyigkZeDPwoT8e/saPw7NQR/xHvj10gX/Bxohx88TPDCSZPApkxgU8R3ZvJ4YaqAL8xX4nOzFfiWMPat8TJ8SRD7xnQpfjKUww+G8vj2b1h7abQMPxsr4EdzBby0ILyZc7uFAr4VcMe253vqO4Lcd+YEQV7zB0tlfG+lwmMJfiYr8a2nDU6F+yDQSANWhvqwZgdma2YKW3Mz2NF4dLKygjOfo4eNGJptiUAbK4Tx+UVZ2CCW8CfahjJXNWyp0MCWJnk8HDXBAR8D9C/XxsYV+thBANu1zBiH5E1xdIUpTilZYbe2A1K0DbB4xnQsXTgXni52SEuIRFp8qKRyEWiI73CTgxNOqpjj5lx9XF9ohCuLTHBtngGuLNDH5fl6XNfHlcXcvsQEV5aa4DI/4/JyE1wSUqD4eReUCYLKpjghp4tTs7Rw5v88dios1SgVnHp1BU68rkSp4/RUJRycpojeucroW6CJ4WWa2Kmkg0ME2xMrjXCUIHuYMHmAULmb1x5RN0enoRUqTMyQbW6OBAsLKWKaM9tUc1N9WLDuGxjoQk9HDebGunBzFXkPreBtbwp/Z0uE8/2LC/JCcrg/UiMDkB4XLM21aqnKQ1F8EMLtjBDuaYeICD/YO5kgJpR9b3M1xirzkRcdAhcClK6uLuFNC2qqqoS6lSwVoaGmCE3hmdMSElCn9P/BHbdpqq+AosJSBDhY4vDqWhRHBMDLzgleTs4I8fdBcX6R5K2rrqzCGpG2o6ubULcGfWt6MdjfPwF7gwPo6elEX28PBgf60N/TjT6qrbkZ5ZnpaA2JwICNJ/pM7TFg7oCNjp7YL4ZcuvnhmHuANPzygKsXdtk747S7H94m0L0TmYQPYlLwdUYe61QVvqksw0cFeXgnKwtv5WTjYWoK3svJwYOwaDwJjsTPWflsz7PwTXzqBMwR8H4WSs7AD4kZ+D4hHT9Q3/KaX0bK8FVUorT8bWwyXshS8F1CGr5NTMWLpDT8wHN+TMnCzxk5+JXXFQD4r+IK/Iug94cYepmdh594X7+k5+OXjHz8lJaLlwIYUwmOKTn4JiEL36UQLrML8DvP/UvMuxOewYZmPK+pwZWaStzePIxbh3dg59pO2khpSGX7li/a5gyZNJWlv7uZdgv7ePbXqxrLUV+VL83hz4gPQYi7HTwtDOGmrw0HHXVY6CnDSoe2g64G4n29Uck+o4oALOZfi9EJQS4u0lDdIHv2O6yz/mbm8NXTh5eaJtxV1OG6QhEu8gpwX6oAt0Xy8Fi0BF7zF8F//mIEzV6EkKnzETllISJfm08Qm0Mwm0XNIbDNQbzkkZsjzeGLf2Uut80mvM1C/Kvc94qYQzdLGnoZy+3ivCguR0pgNwMRfyuYcp3L7+JcC/OIvTCOOALN0H0EOypkJ+Q9BqEbPExQ2QSnmDG4xI3BKWEDnBO3wC1xG5xlm+GWvBVuabvhlnEMTmln4JR+Ac5Zl+GWew0e+bfgmnsTDlnXYJd5A/ZZ92GRdA1y3ruhHHoaBsnPpHQGBhnvQSf1HWgnvwOtpHehlvguNFLeh2bKB9AR8+oyP4FR+qfQlz3AMp8dWO43Dp2Y69AnJBqnEuiSr8E0+SJMEk8R5A7BMHY/jGP2wTR2N0xlu2AXtwsazgVY6ZgG+5DVWGYQAEPPEhi7lUHeMBxmIa1QskqBhmsl9CN57aijvNalCbBLuw6duPNQCT8F5bCTsEy/C6fcN2AQdwma4WdgSQC0ke2FvWwHrAh2FlGbYRkxAofoDXCS7YZe4BaYu7XBbpkFAglrUQSziFmEOkJc3OuEuumEupkrCXMrkcIydfZKpM9TQprQbCWkEgLTZikhfQbXp69E2jQFpE+WQ9qrSyGboYHYpRZIVnNEhhbbcDVTpKykrShvjXRNd6Sb+iLcIgzGVkkwDm+DcXAlKuu6cWj/QYxvGyOXsA2jbSL6+6aKYohcwa7WxjDSVIamCtsoVbaZ7GNc3ewRGeEFWRShjjbtg3s38f7TZ7h1711sPfc2hg/dxaWrN3D75jlcvXASV08dJ9jtnQC7I7tw9OAOnDu8G+fGBrGR9WQt28r1+roYZd/Vz7ZznZEJRi0s0W9ohC4dHbZZVui3tUKPqRHW6OlhjYEhWsxNsSs/C4/PncHTRw/xzttv4aPn7+LTz57jqy8/xi/ff4PP3nyILDcnAvJsnGWf985cE7w7Sx9vLzTEpOTQECmZdUJIEPJpJFXl5xDqitBSWSrN4WmpLEElP6CQjYEUmIFgVkyDpDiTxmE2ISt3IrBKdVE2AS9bSrZcVZjBbTQWBaBQRXnJKCSwFIkJ29kpqMtJxqHseHxF2PnDRRN/Eeb+TbD7F/WHkw5+d9aRvHh/OFDOuvjIzwbbEvywqjQNrZXFWFVXKs3dEkP9ultFkJR6KQLj1pE+bF7fLSUmHxsQ4fcJJl2N6Ggs43HV6GquRCvBq74kR5qzlhIngjsQvqKCERniiwgax2LoWEkuIVHkC6vIQ2NVDnqqk/H2mhS83+iB1igdGgHeKC8nrFJS4JIUGpVpkcgnEBYXJEketZycWBTRuCopTUVVTTaqqjNRUkYgreR5lekoLqXxXJSE4qJkFOTRME0LRVJCIKLCPBDobQcvZ3M4WOjC0dqAHZ8zwgJF6HgBX+ysnQ3h5W4GBxstCeJMdeRgpifPhncZTHWXwEh7KYzZmUb7EwC9POFibAwbHYKfoSbMdJVgqK8KE0MNWJvrQ19HBeqqy6ClwRdbQ5HLy2FAo6ChspAg14EhMa+uvQ6DIniKNOeuhc+76W+PnCipDnYMq1uwmpVAJCYX8/A6msTcunrCXo0033J1E6E5PxlRBCUfK6MJD52dBY02M0RZEeZo1KUQ7NJMjKSk3z3paTi6bhBn9mzDvu0bME6g27dtE8FuE/YS7I6Ob0PvKv7+zVU4zYq0Z5NIKTGG8bFh7NtEYCfo7R5bgwNrO7CvoQJ7stOwNzYc44HeOODhgFM0su94OeENAtxbPi5414dw50O4I9R9FOgpefDe4fa3aQg94T0/Jry94Ua5O+KRJAdCoT232+Mpoe+xhzMeuXK7iy0eO1rhqbM13va0xUcBDvgu1oeQF4pf02mYJ0fQAAjGy7QQ/JIbjT9Kk/Hv+gL8r7Ma/13bBIy04q/RdoynRyGKRpa3E+GX1wx0tECAvRmCHK0R4myHSAKmP2HY00gPPsZ68DPURbKzA3LcXJDIhiLCgvv4LG0J9Y58rm521lJ+KW9HewR5uBFUWOcJeykxkUiPjUamgD4CkACl3OQkaThmHiEqN+n/A7tcQpDwthXwWUqeN2rCA5eC/KxkCegmAE544QSoEdrSRFh+MS+PwCRBU8z/gV0al4V3T9om1kVqBiqHcFeQyXqUMgF42RIQiqGh4r7EsNEJsBMQ+o/EcFHhfZSgNEPME0yVRh+IOcL5BE4Bc5IIbFkCKgmlmYS/xLBQRIq5dR7uCHZzRaCzMwKdHBHs4IggW1tCmzV/B2vEEDJkDlZIdrJChrMNimkwN/GdWePvjuEAD2xj+3Eg2l+aE3yLoPaYbd17NJg/LkrDlyVZ+LY0Ey8IYz9WZ+FlFQ26imT8UpaAX4vi8HtONH7PjsTvAuAyQ2g8huK3vHAadmE07EKlPwd+Tef7w3foN743f3Dbn5lh+C0znEZeMF7EeeK7IFu88DTG9656+M5JAy/sVfGDtQpeWKzAdwSv7yyX4XtzQprFYq4vxvdmS/AD4U3A2gsT7iewvTQS3jZ5fMPjvjNdjB+MKVOeZ7iMyyt4jhJ+NFbESxNFXmslXlhyWXwGyxcEvR/MhNdOCS/MlPGthTI/m1BnyXVLdX6+Bn4iOP5gsgwfst3vsLeCk7Iq7HQIdzp6MNfVh5GQniGM9I1hrG8CU5YmBsYwMzKFBUHGioailQi+YauCTTUin50WHuxkR5lvhhBzPUTyvY+1tICMnXOWvhVy9C1RqGeBSj0bFDl6wZEAZGKgA09Xe6TGR6AoO1nK1bWmtR750eHo9fDCOQVj3FhAiFtmiqvLzHBrgSFuLDTANW67tpCfyfWrcw1xZZYeLlLnZ+ni/HQdXBDDR2dzG0HwwgKRQ84QZ2bqEOTUpbl00nw6gt0paQjmCpyZroKzwqNHg+a0nDpOEeLOLzPCaTVjnNIwwxEdS+wwskW/iS2azG1RYWaDTEsbhFlaws3Kgs9BPB9DmNBwNjJgO07j20CHbbqmJhw01RGuoYkUY1OEudvD280abmw7bEz12EdowkJfE9aGOnBmO+xsbcg2xhJeDuZwdzIjCFpCTV8ZM1WWYKrKImiwz2gpysFe9gP17O99Pb2gx99JW1sH6mpqUFNRhoa6EMFOQ0mCOi0aSv8v2OnoKEnQp6q0DFFsNy8NNKAlOZJg54gAT0/JY56bmYOUpBSUFpcQ1nrR39dHoBtg2Y+BvgEMDg5S/ehd0y1B3fD6tVhP0BP57tpbWlHI+t8UEo41VqyTfG7rbFyw3cMPBwlwEth5BOCoVwB2Obpiu50zbgRH4/2IFDyPTsHHSYSykjJ8U1qCT4vy8Sw3G29kZuJ6TByuhIThg4xcvB0Vj/u83sfhcXhBcHsRn4Ifk9LxcwqhjvqJ13gZn4bvCXEvopLxTRihLjgWXwZSAdH4wjcSn/tF41O/KHwSEIlPA6PwsW8EPvGhWH7sF05F4FP/KHwWHCMFV/mQx4ljPg+KxTeRBMM4wmAC2xFZOr6ISGA/FY33AiLwfkgMvuLn/pFZjF9zy/BbSRX+qmvC49JSHCkvwMXhNdjV08K2XMyHJrCxL3O20GM7H4FVtfmoLWZ7mRpJ2PdGlA9/E0dzeHC/g6Ea66YKYY6lvhZsjXXhZGoITytTqQ+K83VHcqg/+48wKaqyLDQY8aGhqCwuwqomMWWjAa211WiooB1ZXYmGshJUi5Fh7NtTAgPhQ+PV19RYmnYRSqM31NAYQWwLfNTU4btSCd5L5OG5SA4+hEC/eXLwm70Y3lMXwGvKPHi+Oguuk16H7+S58CPo+RLm/AhzQSxDCYBhBLxQaXkmQgh0oVQgt7vJm8PGcxUMwvZAP+QgtEL3Qi9iP9T9t0LBaxgmkbthHr4DjjF74BBDeBHgErUBNpEbYRU+BruYDbCP3QSb6M2wjtoO2xgqehvs43fCMWkcDkl7JTmmHYJj5llYxh+GovcwdKOPwiL9DZhlvA2LzDdhmvImjFIewzDlKfRTnsEg7V3op74H/fTnBL+PYJT2MQzi72K5z2aoBR3g8i2Ypt6EReoVWKVcgHXqKVgnH4VV0kHqACxlE0MwLfnZdnFboWybCF2vUlj4NkHOJAD2YU0wtM+CllM2HGO7oWWXAv3A1byvA4RG4Zm7QrC7wfu5DI2Y01AKPwHN6DME1AcE1EfQijzLYy/ANvkS7JP2wTVhO5/PZsLcVgRnjyOl6jjiSk/y2jtg71gJt/k6CCPExUwh2M1YgujZSxA/jWA3czniZy9HIsEumUqdq4jUOQS4OQLoWM5YiYzZypSAO+4j3KVPWYbEaYqI0gtCaFAjCqrG0dZzGvml2xCV0I/gyE5EJa6FZ2QP9L0asNQqC9ouKZBllKK3uwtb1q7D0Z3bcPnoXpzcswkbVjejnDaKr6MNdFVWQFdNiW2aJkzMjKW0BsF8j2VJyaiq78DW/VcweuQBqsfOoHPvbbRvOYmt40dw//pl3L58ApfPHsXFk0dx5uQ+nDy6C8cPbsfhA9twhoB3qrsNfaamGFBagXXqKhhQVUafqhIG2Ub3qaujV0Mdfdpa6NbURpuGBjp0ddBF8BNg12tvhyYXe1T7+qEiPg61GenoysvFUEUphmln72Ab2F1SCMd5s1EwYwHuKlrjCfuld2ca4qmIipkVF43YIH9pAn9KVARyEmSoYMNWU5CLumKCTWkh6kryUFUghmEKjx2hhHAmhnSJ+TjFwpOXJ2AuB9XFuagk+JVKgRqEsSdyMyXSEKQxlh4nhdgvF1477luTGYu3Yvzwq5uB5KH7gyD3LwcCHUHuN2dt/Omgid+5/U8nLbz0NsKd1CB25kXoZIOxitDQ0VQjTQ5uJuRVlhLUCJOlvLf8zARkJIrhVCEIDRBj+O0JSTbwdLKGDzt0fxrggZ4iNLsNnOxp/LraIZAGWrCfB0IDvRAdFgBZbChkcaFIiA+i8RmE2jRfPGiW4UGNL9qyvZBLQyszPQIFNMjKCgSw0ojNjiac0Vgg2GWmRSEs1FNSTEwAUtloZmaEIyWFL0y8H+JifREV5YHwMDeEh7oiLNgR/j7W8HAxga2lDkwN1GCoyU6RkCXk5mCBiCAvuLHjtTTVgrGBCmwt2DHbGsKOpY2pBmyFzDRgYUBw01aAuuIShPq6Io6/rTsbT1stdTgZaMOKnbqITqamugLK0oR3dsjsmFVZqqiuhJLycigpytFgT8K6nnbJ67Z2TQvW97VhbZ9IZTAx907MoROQ1yN56mql4Cmr+XsI754YitnZUi3BX99qAXnlaGsoRnVhEmIIqQF2Jgjj7xFN+Im3t0CypTlSTIyRz5e5i0b7/u52nN+zHcf2iDmJW3Fw52YcINjt37KBcEdtH8XRvdsxyAra3ViNk3sJf1tGpXmRW0d6sXW4F9sI+NvX9UraOdwnJQXf2d2MLfUl2FGcgT0J4TjE3/uspytuebjgieShc8H7fGYfBLrjfX9XvOvrjLd9nfDY1x5PvCgBcTRMngiwc7OnbLnNhgBnj3e9nPHM01kayvkBy3cJj+94ObC0xftuNvjQfSKAxA+hvvglnka6LAQ/xfnj57gA/JkSRkM9Cn/kx+Kv+gz81VmGjxuLcTxThq0EkZH4KAzynRyMDsI6vpcjhJ9RAtGYLBqbE+NxKD8HNxt4zmAHvhjswbOWRhxPS8VQoB/q2FClONnCX+Sj0laDAw1AVz5vFxrAwtB1J7hIoOfvh5iAACSGhyE9jpAn5thlTUCcqOPFAujSxdw7Ap7khRN1miJoZSUlIFt49giEmcLblUpQTItBVpr4w0N48AiGAvZ4rvDeiX+M/1FeBtsIQlyhaFNyCWMiUBDbkIrCbJSJHH5Z3E5ozMvk/fDcHEKaALx8fr88Qpzw3ol/4HJZZhBQUyLDCWvBSBJBV8TcOF9PBLo5w9/BBv721ggj/Ea5OCKGZayjHeIJu5nurijx8UZ1gD+aw8LQHRXN5xyPTQmJGE9NxSk+3+ulRbhfU4a3G0vxrDYP71Vk4+OSVHyem4AvUiPwhSwInxPgP4/xoJHlge/iffBjItu3ZH/8lhqIXwWgZYXjj7wI/JoZTFgLwK+pPvg9yQu/xrrhjzgP/BXP8wIspSAkf0Y64fcwe/waZIOffC3wI6HtZzdDKWLwSzuCkoUivjFbjq9M5PA1Ae1b86UEqaUEKcIa9QNB7kcrgpQlgUwMl7QieIlt1svx0kZRmgsnvGliCOW3hL8X5ssmZLESPwhvnLG8BH3fWa6kBLhNAJuAOyEJ2qxUJX1rrUARCi0IfqYq+JGA91J47CxVpfO/F9st1KUhmT8LUHQxwj0XG6xWUkHNCi1Ur9RDnpI2ktQ1EUmFq+vBl3LT1IETOz1blhaaujDT1oUB2zELvQXoz9PG5fVKeHxAHf0VmjAzXgljGp0WlkawsxJ/ilnDycoGDoQ9a26rLc5Hf08bZDGh8Gb9ra8qxshgF4Z7RRTjTgx11OM8606bgSnaVfTRo2WBQXVLbFhphu3LDLBLXh/7qENyhjiy1BDH5IxwYrkRzizVxQUC30V2phfmG+HcIgLdIl2cnq+FU7O1cEYMt5yshjNifiBLKd3B6ytwboEa4U8bp1Zo44i6Psa1zbGV6jeyQouZHUrNbZBkYYUA1lWRJF8MDzI2NoSBoQH0DYygq2sEPS09GGnowIDP0VheDqErlFCvYYQ+apuOBdZZ2SOFUOftZkXZSX2es5UZ7HktWz4rKxN9Shc2NNitjQXwWiOAfZYS+5JX1eQwSXMZZqjLISoyEFu6W5EVEQIPRycYGZlAn0a4pqYW1FXVoKGmQqhT5vrfQKf1D9Qp8T4VKbGPwKeqgAw/F1xYU42ezBgEONjD181FyquWmZqOZBpTRQVFBLs1hLd+DBHm+voE5PVigIbMwMAa9Pbwt+rvnYC6NVzv7MSqxibkJCaiIjAEqyyc0GNgjVF7d+z0EMMwvaQgKQcJduMePthq44hDzp54MyqJYJeID/5/XP1lmB1H0naNyswsxmZmZmZmZla3utViZmZmZibbMjPNeDxmy7LMtiyTGI0z69xZbc/7fOfHfWVVFuzatasyYu3IjKyo54chQ/lZYPdFWyufyvd5v6WZf9TW8FR2Lv8yGSvrWvi2rI53EjIFUoVcrBFcVTZYkbmLNc1c1vr5igbO/g11+VWcySzldFqxpe/SS/guVWVaKV8nF/FlcqEkIIvP5/O4PD6Pz+PT2BxORmfxcWQGn6j8LC7X0qm4bD5LzOUrc56cCoFjI2fLG2WjSvk4KUe2KJsTKr/Q9p8KG3QtQ7ncYCJ4o7g4cQqvt3fw9OiRPDV/FiPKC2mQP1KeFUNZUgi1WbGUZ8qRjfUnWX5HlK8jsb7OxPu5kBzoQVKwF0mhvmo/IyiXrWwsyaW9spT20iJa8nOoSE0iLTKYqEBPAj2c8LAdSExwAJ1tg+loa2bMyHbmz5vB0mULBeLL2LB2BZvXrpSNXsX8KRNpNN3pZcPMEKDRuufjWlu6pt7S+jjZnhE1ZbSXFdJWmMvg3GyaszKoTUykMi6W0ohIsnwEmXoG4wbZEt13IJHd+xElJzdO8Bcn4Iu76V7iBHdxgjqjyJsfIcIhkZCMZbjlHcAlW8rbi0fBfmxSN+GcuYuo6seJKD1MUsNxYqoPSYcJFbhFVewmtmqXtm0mqnwL/vnLBXc7CCnaQEDeakKLN+Ofu4LAorUEFawVHG4gsHgj3rmrcE5bgnfhJvzLDuJXcUzai1fZIXyLj+Jfcgyv8sfxrn4en7rX8G0UwDW/Q3DjCXwrX6Jf+ga8Sg4J4p4nou0FkjpeIGvEixSMe47yiS9RNO4FMocdJ65lL9F1e4mr30dE+Rr6h5QSnDsLj7jhOMWVUtK+AbewSiIKJpBQsQDbkAq885bjXHIY94on8BPQBTS+imf1cziWPiGwewyX8icIa31TwPcmdvlP6DoFejVPEFezm9zmHdQNP0LbpGcZPPlpyjuPWnPbBWavJNqvgqS77Si4WSB3Wx9K7u1B0f09Kbu7LxV39aVSZfW9/ai9pz8NJnJnIO/u/tTc10frA2i+R2B3j421re4ebTddNh+xocQ7mZT4ZiLSRxCSOwmHjFkMLFqHV91WQlNnEhHcjP2gKPoO9KS9YwQzxAiLZ01gxyr5gGvUhsgn7awtIjdGz6ye8fBALwL0DEWGRxMVn0x4sgA4p5yYsjZSmmZTNmY3SUO34d+0lsTONUxYtJdDjz7Lv998hXdefYbXnj3Gi08c5tnjRzj+2AGOHd3NsYPbOXJwG08d3Mpj8hdWeXuz3tGBda7Osid2rHR2kJxY6mDPQrtBLNHyEoHeAoHdPJWmG+Z8H19WR0Qxps9Aq5tx2S33UXbHg4Lbh6i9uztV3ftQ0W8QeY88QkG3bizt3p/3+wdz4k53vrjFi5MPBtBtjJynhrIiq6tWQ2kJgysqurpjSiMHNzHKvGhybKaNHi7AG2pF50YOMc5eM0NN961mvYBtAj6Tqljl8FaTVr3eysBnpVc3adXljJl/yRtqi2kV4HU01TBezt9zdYVcSYngv1Gu3Ijpitz9Gt2lXwzsme6Y0rUEFyuF9ihBQHRYEGHhwVbqcZOdKyzIhyAZJz8vZ/2wPoKjcKurTZIlwVJ8sAVvOamJlOZlW/NRmO5k9ZUmSUMODVVm3YyvKaCqJIdalQ11JXJiq2hvqqS2KpPRcr7+Na+dI8PS5Rh6EB/hQ0qMP6mxARTnxJOXHUN0uAd+njb4etgRrOtxsulL/94P4e5iR1xUCOmpUWRnCCozYkhPjiAxPoREGdx4XV9stB8xUb6EBLprfxlDgZeL+RdUP7yjbX88XU2EzRVvD0c83RxwM/+MOsiR0bq/t7NA0Fmf7az9ZEAFgrYDe9K394M6nzclOemk6Z5FuToR4+6Cv6M9A/v1ov+A3vTr34dBA/tjbyuos7NhkN0ABui6be36U65GfNn8mYK62VjTHiyawQozhnHJTBlULZtpHOQULV84wwK7uXqBFgroFsyYZHXPnG8yZ86ehJn2YPaUkYK7kdY/g3X5iRREBlAusKuVs10R5EdTdDirOjvYJ5B8csdGnj20iyM7BXDb1nN4xyZLh7Zv4OA2SeX+Las5smszW/TCLp45ld0bV6turfZfy+4NK9ixdpm0lK0rF7Fp+QK2rFzIZiM5clvWLLIS5OzU99kxYTiHh7fzaEMlzxVl8FpGIu/rOTmVmiAJzkxylYx4TqTG81FyDB8lxciIRquM4oPECN5LDOc9Qd2Hgr2TyXGCu3g+T0vgC0HhZzr2Uz3bn2n75zKMXwjuvhEIfhsfzmk5W9/LsJ7LjOai7seV4hSuFCVxvSSN69UZXKrL4GpbEf+Z1ArzxsGyGbB8TpdWzuHPFXO4tnga1/R7/LZ6Af9Zv4Rf1i7g6qo53Fi9kGsrpOULubJ0Ht8Jtl/vaGVvWQlrZCBnZKfRrPuerAbGr08fwuVIp4VFkGYmEBfkpQh0suRs5SUlWklEzPx1jcaQVwnSTLRLUGe6XLY1SwKyjuY6hg9pYaTe/xHtLYKzJoaasn2w1o3MHz1d7cIIaZRpK7RuunabMX9mrF+7GX+n9sFk4R1iooPVlVY3SgNqDSUCNTl+ZkqCYl1PUUYqhSkJckairOkwUvT8pAf6k632IM/fj+IgPVvBwTTqO41ISGCS9p+p935+UT6rqsvZ2dbEgWFtPD6mk+cnjeUfM6dwYvE8vlm9jB/WLefcptVc3bqGG1tX8dvm5fxnw2L+s24+/107mz9XT+fajHYujavn+thafh1Wzi+NuVyvEJwVx3E+J4KLuZFcyYuWoricHcHV3Ciua/1qbiiXs4K4Jl1N9edykheX49y4FO3ExSg7LkbacinClstGYTZcDhUcBfW3YOtsQG9L54L6CdL6WeXfy+dVXjCldMGAnGTAzVJ4V3kh1NQP5GKozmvOH24+y4kL4c5cjnTnktrfi2Y9TLCnzz4fMkjwJiAMNGAoMDPj6wR354NMBNBE4f6Oxtmpztb6nKsRNlzR9ssG/vRZBibPatvPAsdzwf25HDiQy/42XPS3FYzqOhL8edtVoPOALS897MvTDwmaejqzt6cLe7p7sfkRd1b3cGFpbzfmCvym2Hoy1t6TDlsX6u16sKbClbd3enLmdX+OLfUgW9/bz84Wfzd7fN2c8PTwUPvohbebwFDO53K1LWuWzSRHYFGmdn6O3ost65ezceUCdq5bxNyJHaxfMIXRagtivd1J8vUl0y+YAr9QKvyCqNNyq28ow7xCGOMexHiB02TXAGYKoubb+rF0gD+r+wSwqa8/OwR9e3t6c7CXD4d7+3K0h/SID8cecOeoYO+IoG9nbxeW93NihqM74/0DaPQPpFBK0nK4rx9Bcgh8PASybu76Dvougjg/J1cCHZwJG+RMcM9BBD/Yi6h7HibptvvIv/lO5j1kxzOOQbzi4MMLdj5s9A+hLi6ENLU95g/ObLVfqTHhJEQEkah7EqcyJjxQZaD1p2dNUSZV5bnY+jpwk8DuJtcBdLPriXu4D+PlpNfmZ5EYEYFfQBBevgE4u7ji5OiEi5OjwE02S7bOxc3OitAZmHN3t/tL9jg6DsRNtmlscRpPzhnJyrZKiuP1DusdNdN+NDc2UltXT6cFdnLCli2zgG7Z0sUsXbKQJYsXsGTJAhYvmKffcoHszgLZlzksnDOHGZMn0VxdzZDsHCYHx7DYO0xgl8DO+BSBXTKPJmawT07bltgkdgRH8npmESfLavmisp5v6pu5MGo033Z28knrYD4a3MJ78mteLCnhsfRMPq4yXS7buFbbJpiq4MOkXH4orhFcCeQEWBerB0stXV0vBYpnCgV1uYLB9GK+SS2UTESuhK+0/HVKEV8k5gvo8iyoOxmTw4lIwVy04CwiS8umzORkVDafREiROXwcozIuh08N5An+vk4v5Vx5M1/nVfKBgO79hGw+kj5NKuDrtDJ+yqnlQkkTF2pbuTFsPFfGz+DtwZ28PnYC+0aPoMH0mIn0JjXQjXh/Z0GZC0khPqSHB5ARHURObCilsn2NehZGyQeart991pihTB3RynD5QyZClxUVTpSHJ9563xwH9GVQv970l08xoHdPyyfLSIyXnxZIgWzNxHEjWLxwln7T2fIl5rJCoLd42kQBXBMNRdkMrStj1qgOpnW2MkW2Y8awVhZPHMmaGRPZOHcaq/WezhszzAK90c31jGispbVGtkH2qKGia4x1S0W5bFSJrrmYOsF4ZUo6xTHyy0LCyPQJJN3LjzR3H2Jc/AgLrSQgex0eRY/inHcIt1xBVuEBBqatxSN7D5Hlh4kqFdDVHha47Sah5pigbTuxlXvJ7zhGXvtR4qq34ZUzm4gqHZu1igBBXGjZLnwylxFbJzg0GSLL9hBTsQPvrKX45a4hIH81gQXrCS7ehHfBMoHeavxz1ula1uCTvxL3vI04Zm7GrWAz3kV7Ccg9hE/OdgYlLcYzW+BYIois3UF84x4y2g9SMu4gLdOeZMicV6md/CwlE45ROOIQua27CS9ZwABBXGzJMpwiGgnKGULp0HUMCswltngqfmkj6R2g+1C8Baeig7hXPiGofF5w9yIelc/iVPIEA/OP4FR2jJC217XtdRzyjhNS+SgFQ5+kdfJzjJz9DJ3jH6OofisJZWsEWhvoG70cj8QFxDrEkXzXIApv7U+ZAbt7elF0bx9KTXfMewR290r39aNagFdn4M50zbxH6/f3puHuATTdaUOTjq8TBNbd1YfGewR7DwjwejpR0tuVrAE+RDtE4emeg0NYh36DRSTkLSQncygeNh6EegUwZ/Jkax7mVfOmMHFoI1W5SaRG+BEV4EZskDfxIX5E+Prg7xtNeFI9HklD6BfbRp/4TpxzJxJUNJf8llV0zt3K0q2P8ewzL/P+W2/wzr9f5k0rE+ZxXnr6GM89foinHj3A40f2cfTgTo7sNXNe7+Dp7WvZVVrMKgcHtqsdX+/swmrB2wZ3d9a5aFlaqbpVru4sFNwt+ityN1dt/SLvALb4hrF7oB+7H3Bm150O7LjNni232rKu20CWd+vLnG6PMKnbgyy97SGelM38sJcvp+5ys8bYfdDDX2BnuirVVVOek2V1yRppQG5oO+PaWq3SSqjS0mCNuZs2doQ1dYHpjjlSzuJwbTPdsUxChU4dZ7plmW5YbXLUzD/sHQI88698S32FNU7GlIPry61xLqNbKtnZWKiGKJk/Y3z5LdZNQOdi6ZdIM1H533LhukDvx4wI1sk4FcixTkuOl/MZI0OVQE56EsW5ckBL8wVrxdZ4n2Z9VpNKM15n6GA1BHJGTSNgki3UFOdSlJVCQYacw9QY8tMTLSXIwAV7uaih8yZGhi460I/Y8CAiI31JjfRiZHoknRnBhHjaYd+/Ny52/Qj2dbe6cJrslbER/nIk7GWE7Qjx8yLQ11OQNUgQZivodCXI34OwEF8i1YAGB3rh5+eGr68bgaoPDfDSAyYYdBhkDUJ3cxHAebjKYDpI9ta6vSDP3oxnEISZAesmG5nNXxo00KSc7scAgVp/NbIDB6gc0BMbQVp2ahJZMVFEu7kQ7Sr49dLn6LocnW2xt/5ltcdFTr6LiwNOAkgHGWdPQWRuVjIzp4xl2byuyeeX6AVZLqAz0x5YkLdolgV2JsnKAtP4Tp/EwunaZ+4sFs2YyrypE5g/XcA3Yxyzpoxg5sRhTB7WSINesGLd66qIUGpCQ5hWW8VLh/Zw+tP3efn5Y+zdtJIjW9cK5NZzaMcGKxJnZODuyM7NHBXQHdy+jv1b17FP9UtmT2PjikUW9O3dvErHG7hbxa51K9i+WnC3ajHbVG4R6GxeOJ9NSxewbpmZfF2O3qLpbBYcbZwznu2Th7N/RBuP6dl8RgD0WmYK72elcSo7nZOCg48zkjmRlsiJlDg+FsCdNJCnZ/BDQdAJGbJPkhP5RMBxKiVGQBdl6ZQA/lRSBJ8K6L4WBH6n5/d76Sfpx8QwfpTD9XOSlBLO2bQILmTGcD5dZVYklwriOVuYxPeFyfxUmctlvS/Xhjfzy8Th/D53In8I8P5Yv4Bf187j1w0L+WPjcq0v5/eNq/hDjcofuzbw+461XNu0lOuCv+urFvCTYPzklDG80NrAwcoSNuRmMTEuhlo5sWkC/ihHBxJ9fEkMDJHRDyFBjqxRjG8QUUEhREaEkZAYS5buR7qMf0lhtjV3XWGOmR8ulzI5fgbAKgryKc/Lozw3h7LcbEpNYpGcTIpVlmZlU5SZKUDLtKYXyE9JISch3soKmRcbTU6UHNDwMLL0bGQHBZIXHEBJeAg1kVE0xsTQpn1GJsQyUfA9Ly+DVSUF7Kip4WBjM8fbh/DCmFG8OW0S78+axteL53Nu7QquCPqv7VjPL7s38Mf+zfxxcBP/ObQJjm2Hw5v478H1cGgDHFgDu5fDtgWwdjp/LhrNb9Na+WV8HTdGVnBtaLGcqlh+ygvhcmE4vxRF8kt2CL+m+3M9yZurasOuxbtzPcHTmofzitqyy2q/Lkc6ccmAVkh/LoUO5JJg7FJAHy779eKSbw/O+ncXuPXkQmBvLgb0Evz05FJgH0sXgvpauiTIuyRAMrBnjW3T8nmpC/D6W/B2Uec2IGc+69JfUGdAzixfCrfRPoIwgdvFMHuuxrhzNd6Ha4n+3EgSaMa6c0FwZ6KBF8McuRLqwOUQewGhYE8yUbcukJNUnrPWBXjBNlwVEP6pNvtGqOBQ9d/r834MM101BYYCOnPshUBdT4ApbfnJdNcMddR+AbwsQ//CzXa8fJMDr99kxz9vsufNm5z5581OvHGzPa/fasfrdznw2r3OvHivPc9I+7rbsyu1P/9YNYB39/fmrfUynBkejHbwYIyjH0Pt/Wh28CfPDKrXs7Zy9nRmTBxN5+AqcjNjqRDYLdW7sHvraqvr/vY1C5g3qdOaDufYga20dzQQGOaHr9rlQNmBoCC12UFBhEkRQcFE612ICQ4hLiiUpMAIkgPDSQ8IE5iFU+ETSrV3MHVugTTY+1AnIG2y9aZZoNWm9cFar7FxI9/OnURbJyIER8Henvh6elpdHD1cBHIy8H7ObgTYORMyyInoAY7E9rQl7r7eJN31CEm33t/VDU0q63Yng7vdxdhu97DtLjuetfUV3Hly3NmXlYKYCsFTamIkmcnRsndydqVsLWcmRgv2JC1nq00rzU5hSF0p9bWFDPS2p5t9L4HdIG51HkAvT1ty8lKpKykkKSqa4OAw/NVGuAg6XeScuDo7q7THVTbEzV22y9MBDyPZQw8PR7w8nXFwENjZ9mPB4AqB3QhWtVdRkZIoCJD9zc6mob6R6po62ocMZf5cQdzipV3THEjz585l/jyT6MNMcTCP+bNmM2/mLOZMm8Hs6TOYPH4cDZWVNGdmMSUsluUBkWyMTmJXoonUpfNocg57kjPYHBXHY/FpfFRSxyeltXxV28jZjmGcHz2G08M6+XRIGx+2NPFWfR1P5+bzdGo2n1c0cb6smUvFjfxYWM8HcZl8lVXK+UrVa9vFqmZr+WxZAz8W13bNT5dRbIHdt2mCu5RivkouFNAV8EVCvhWZOyVYM3B3KjaPT6IFbbG5grmsLkVnCeK0j+DuUwHfqVhJ+3+qbaei9NlJhVzS9VysaOFUWpGuJ4sPpZMJeXwqWPwioYizuXVcKm3iWn0nvw6dwNXR0/i0czTvj5/I+vIysvRMZ0QEk5sUpTY4jkr9tm3l+YxrqWb6sBbmCuTmjx/O9OFD6KwtpzA5lvhgf7zlj9j160dfMw3HI93p27Mn/Xr3ZsCAAdja2eHh5kZSXDzBfr74e3mQL7swSqA2ZUxnV0BgcB3j25vorCmlLieNSYNrOLZhCf9+fC//fnQHL+xcxTG9i/vkX2yaNp6ZLfVMrK1gwfAOZra10FlSRH1GGpVpKTTJxgytqmSUGTIgv7U0KZGSxATKMtKpLyqkVbDX2VBvJf0aJv/UjKluLKklLXM0AXmb8Sh5DKfcAwK7fRbYDUhdi3f+XoIKdhJZdoCYmgOECdaiKw9YiUFMlCqv4zA5rQeIKFuHb948Iip34p6+ROs7BQKbCMhZRUrTPqJL15NYdYTUhiOCuuWEC+YiSrcSr7qE2v2EVewkve1xqka/SFrjY4Kx/STX7qW08zGGzntJn72L/OZ9xJWswiNlKhElS/DPW63PXIx/7iLCChYSLfBIqFxCRv0GMho2k9a6icyWDaTVCAJzZ+GV0klMyXxcowcTWTCZ+PLpuETVkFQ+F8eoBmzC2wkWuDoWHcCj6knB23P41ZkMm8/gXPoELuVP4m2mdmj9J57lL+Be8BgFw19h9IK3aB13hOTqVQSlzcUudJyAdokgeA/2KevwT5hDbO8gMu/sT/Gd/Si9ozeFd/eiRBBXZnXF7EuFoK7y3n5UCeZqBHamS2adgK7ORObu6E/N7f2ovb2P1IP6W7vTeGtvBuvYFgFenc5T80BfqnrZUWbjQ55TBIne2QSGVJBTNY6ZM1ayYNx01syawpyJHZRlJhEf6EmkjzPxQZ4kRwSQZP7QMj0WPLzwCkjAPrKOQclT8CtfQ9GEwwxfdIRxU9dw+OCjnHz/X5x65y0+efM13v7ns7zxhvTKU7zy7GM8/8QRnnnsAE8e3ctjh3ZxbN8Oju7YyuP7tvPsuuWsV1u5boAdOwVr652c2eDqyiZXN9Y5OLPW0YUtXr6CPA+WOriw1NWLBU7uzHP3YIXqD7sH80ofX965x4MPBGsf3u3Dh/f4a92XN25355VbXWQPXXjq1l68f583n0qf3eXJiQcEdj296Ta0uoyRjXXUyjGr0wvRqWUDdKNaBW+Dmxlt/mFvbWSSXq6/wc5kwxze3vzXWJsamg24CZ5MacaoNVrjZkqtdevf/b8TJAi02rRfR6Ogr6mSWTV5vFeSzdWEIGvKg/+BnJyLG2bZAj2TTMWdawkB/FNO7uzmCobpc4e21VoJGkz//DoBncnKV2wmHJaBMqWZgLhEjYcxZGZcUWxwIBF+3kT4e4raPayMYdEy3FH6gY3CfdytfuQxQQK6UEGeuxsh3h4WgFkRMUGVj+MggZsLHsaQOdjhL4NsUpyblOgp8dFEC1gCdB4/wZO3jjf7mH+zbASCDgIzVwGagSgDaAbMzBxAZqJXNxcZPjtbC8zszSBOZ0fVO2JnayM4G4StrS2DBg1k4MAuddXZWFE2e3tbGU07S+Y4FxcnXAVwLm46XsY0JTGGXDV40e7uRDg66iH3I8DXAw9vfQ8fVzwlHx83fPzc8fKXAjzx9nOVEx+ge1zHPIGZmZ9w0SwzltFMXSDNnSInaCorF8y0ZLpkmnF1i2epbt5sls8RAM6d3rVd8LRw9ngWzhzHxKFN5MeGkhXsS0deNgdWL+er9//Nxe+/4tqF7/nX68+xY5OZKH61BW9Hd28S3BnAW/8X1G2xSisyt34VR/ZstT5z3dL51rbdG1eyR2BjtH3NMtYumsP6JfMssNu0YiEbBHQblgnstP/KBbN1rAHR6ayYO4NV82ayWte7YcF0ts2byL4JnWwtzWVHfCSv5iTz74JU3ssT3GUncyojgc+SY/gkIYqPEiKtKN4nKSZCF8tncpg+i4uQ4Q7nlGDus8QIK2L3jYzomeQofpAjdVbLZ1V/ISWai2kxnBME/qR9Deh9Fx/Iab0Pp5ND+ToljK/SI/kmN46vcuL5PCuerwrT+a5egDFqMJdmjuLGcgHIlsX8smUpVzYu5uqmZVa06Zdtq/lj90b+s38Lv+5ewy87VnBjyxJ+37KC3zYs5+qqhfyk7/rR6KG83lzP4zKEC2PiqJNTGdtvAEEDBxHk4ESYqxlXEUCUHNmo0HDiI6JJCJNUpmj/5Ng4OXsxxIWGERMQaCW9SI4KV+MZRmpUBGmREWQIyjIiI0kPkwMcGmSNrcjw9yNP4FYeEU5TfBxD05IZI4ieWVrAsuoKNtbVsG9wE8c6Wnlh1DD+OX4U706dwMcC+a/0+/24biUXNgvW9u3mjwN7+O+BvbB/F3/s3cKf+7ci0ue/R7bxn0e389+jW/mvAbf9a2GPAd8lXJs/ggujK7gyrporncVca87lanUqFwqjuJgbLMj21e/iyfkkdy7GCc5iBD2R9lwMF5iFDeCSIO1yyACuqLwq8LoqwLoe2Jdr/n2s8qp/b64K3q5q+Yq2nw/sIRjqLhj6qzTj3IJ6CYR6c/l/0r7BfbgY2NMqr4T05bLgyMiCQQGcBXgW5AmaDMj9LYGUkQE4CyIls91a/gv4LoYZsDMRNkeuC+p+TQvlWnKQyhCuJvkJ7jy4JEC7EuHMVemadMnAmiDsfIitSgOHXTpnInlWFK+rvKr2+lKs7lOwva5PxwQ6YrJlXgrQZ1vdNwdxTjIRPqsU6F2NCeRDGyee7Nbbmqz7lW52vNptAC9266flgbzRzV4ydYMsvXLzIF6+1Yan7h/EgdgHeHlOX97aZs97G114I9eGZ3rb8Vx3P570jOdIQCprwxJZUFnC7iWzeHTnRg5KWzcuZ/VytQlqZ/bv2sCRfZs4fngbzz62j+OHdrJr82rmzJ7EiBEdtDTWEhUSjKeAy9vDR/LF21PA5x2Ar2+gFISvXzDeeu599CwHBcpuBAQQEBxEQFioYFAA5BdEoF8Iwf6hhAaEEuDti5fgzdPZCzdnd9xl9D3cPFXngZeDYG6QI6F9bQl7pD9R9xuQ607WbQ+Sf5NJCHEX5VKxgK6w281UdbuDtm53M77bfczv9hA77nNgywB3pvYeyFhBYZ2nN8kBvnpHI8nLkF3MTqWqIJMKM548K5ninBRKclOsxEu1ssMjWquoryuir4eNwK43t7rZcpe7PQ+pjFA7Z6YqSYqOJSIshtCwKMGbN26COzdXF8nJGqfiKYjz9naSDNCZyKlZd8XR0cYaz7JiWD3HprSxcbh8DtnN9PgEwXYWlRU1FOaXUlJURp0Ar7qyRjIZpGuoKDNj0JuYOnkybc0tVGm9Vtuqy6qorhAglpbpO8ZSEBHJ5PAYVgvuNsUmsSclg6NpORwR2G2JSWRLRAz/yC+zoO6zinq+axliTWFwdvRozowawcm2wbzb3MDr1VU8mpLOq1lFnK4czI8FtfycW8Xl8sF8lVHCqeRcq9vlpWrTBVOAV97Iz4I6E6n7KqOIr020TtD1bVqJ2vBivkzM56uEAr6WvjTwJZD7SuWXcaq3YKxLXwn+vk4qkq2QEgv5Kq6ri6bZ/2sjrX+r+h+zKrle3c53eVV8nJDLR4K/E4LATwWKXycWcyapjJ8za7hc3Mz12g5+bxvNbyMnqb2bxJmpM9na1Ey7YG5kQwlzzRjT8Z0skBM8fUQLbVXF5MquRcqP8bIfhH3f3vR7+CF6PSA91IMej/SkV69e9O3fTz6JflM5q4H+/sTKx8oToJcVF5KdkWpl35wwRnA4fgRzBInLZkxk4aRRzBE0ztRnrtb6Kwd38M7je3ht31r+eWANr+9ZyRNr5rJ+wjBGFGaR6eVKkrMduQHeFIQEkO7pRqy9DUWyLSPKSuksLqJE9iXe3YUw+Vdh8pOS9EwWR8dRnZxGY1Y2Tbl5lCbrWTdJxDLKSMyaRGjJHnzKj+OadxAPwZ1nwT4GpW0gsHQ/wYU7iDUAJiiLrNiv5YOEl20jpfGgBXZZzQcIKVxOUPFyoqt34p21mLgqA38rBVzrSW/aL4BbR2rtYwKuw4TkLyemciuJtftIrXuK9JajxNcfoX78S0xY8jaFw56mfepR6kbuZ8uuf3P02c+oG3ecFetfo6h2ERXtqxk1/7jOuQW/1Kn4Zc0hJHsGfskjLYALzpyi9dlElswltnQ2CSUG+mYSnjeZiILpROZPJkYQGF08jci8ccTkz8A3ZTg+GTPxLtyFU9EhvGqexrf+efzrX8Kz8lm8a54noOklgqSw5n/gUfwMfqXHSW45Tkz5egLSpuGbtUDXsgz7+DmElW8jsHg/LqnrCAkbTcI9LuTe1ouiu/pQLJCzonV3CeoEbGV39aX8XsGdVCVQq7lvEHUP2FiJVOruGEDlrdrn5p5U3dKdmlsepKbbg9R2M4DXiwZBYr2BvTsepvG+7gzuOYDWgY7UO3pR6BHO6Pp2NixeQkNBNpnyQTJiIgmTLx6lZzlRPmdyqL81lUe8ykg9U4l6ZitrG8ksH4JPSituacNIH7qKoUsfZcSC/WzY+xyvvfEe7731bz5862XeefM53nzdZMJ8muefPsqzjx+0pjV44sgeHj2wncO7tnJ451YB3haOmWzxrp5sVZu+WW3kCjsHNsiOrFPbv0pgt0owt9rZjTWuHqzSfksEdfNdXJnt7soqL09eCozkU8dwvhAkf94ziM8eCuDUfX58fK83HxjYu9ud9+5z5fnbH+Hkw6q/x5OTd7rz/kMenOgrsJswuJEZwzsZUV9LvRlfU1YimBvM5BGdTBzWyVQ1eCY7pqXRwxnd3mQlTzFQZbLaDTVjY9oaLYAz47LMGBozh1VtRaEgr5hmk9XOJC1QvbWPPsf696Sugs6qQg6X5/NzVhzXoj0EdW7ciHS19FuMx//0u7b9FuPN17kxTEkIJC3Cn+hof2JM/+6wQKL1Q4UH+RAoQAkVmCSoPltOdkpsBOH+PvgIeHwFSv6CHn83J0K8XCRXgZwrIbqRoZ7uhAniYgQ9UX4+2uZBoLMAaWB/wVcvgVlfbAfZ0X+gQE2NmZMAyU3w5OvjKUPubclkJPP1Esw52uHoYCuAc9R+9has9endnb69+9C/f3+t96df3370NerXt+vfLjVI1pxAgwywDRSsGWATuEkG2JxM5M5Aoa7/f9L3cDPj5QSdFqTJeBpI8/J1w1vg5unrjou2hYUHUZieQryPD6F29sR4ehCtRtLP3wPvIHd8ggWiKgOMQj0IiPDGz4zzC3QhPT2KzvYa5s4YY00Cv3LhNExmzFUCgtULpwuS5rJm0SzVz7CS1CyZM5lFarCXzZ4scDJzCc5k6dyJVkKdIfVlFGclWP8QLps1iQ//8SLfmww/P3zLd1+d4uKZr/n643c5umezleFy/9Y11jyAR+R8mdJ0xTy8fZMVmdu3ZbUVlTu6Zxvzpo5nzeI5FvCZ7pc71y1n78bV7N20ho2mb7/gbvOKri6ZZr7CTXLqNiyazVoDpHOnsXy+rn3+LJbPnsWKeXNYuXgeqwSAZl7DGe31BD98Dyk97qdTDsq6qDCeSU3k3ewUTuQm8Ul2PCdTo/g4JZKTyZF8khwhQxvOyfgwTiVFCv6i+FL6RjB3OimGH1Ni+NlIIPhzYhTntO1cajTnU2M4q+PPCvR+MPsnRcjghwoIdZ74ED4W7H0ofZygOu37SXoMH+ck8lFRKp/VFfJ1WxVnRjdxaeFEft26mOu7V/LL7rUCu038rvv2i0D4qu7ptc2Cuu1r+VXrl7es5KLWr29eyeWVgjw1RJ/o/X6jpYGnaspZnRpPg96DTBnwmF498e/Th7TQUCZ2DGd8+zDyZTwjBIFJfn4k+/oS6+xMghy8VA8PMtSAFai+NjyMVjWeoxJjmZ6VyrLSQjZXV7KnqYFHO9p4Wm3M6xPH8Y7pDjl3Fp8tnM93K5ZxYeNaLgnsr+3dxLX9G/ldgPb7gc38tn8zf8oJ//3gFv5Q+cuBLfyydx2/7VrKH1vm8+fGufy+Zhq/LpvA5RntXBhWxqW2fC7Up8sRi+XH3FB+zgjk52RfLsS7cyFa8BFuuhUKvARiF/16csnHJA15mPN+j3DB/xEu+Xfnsn8PgZrk14Nrvj24EdiHG4K2azrmmsrrRgK464K6q749Je0X0LXtmoE8C/wEbYGCN+mKicYFGXVllbwsiLMUpuVQ1am0FPpXpO4vdQHe/wO7Llj7f9E5A3WX/5IVwRPoWd0zTVdMC/IM2NlzPsyRS2pTf00P53JSMDdU/poZxo1kP362QM2Wa2qDuwBPsKbyYpiDzmUjSNS5Qww0mi6XXcvnA033TZ072oErkR58FxkgJzSYH2K9rHF5F033TDOXnQV0Ooeg7rK/gNXfgbNqi56/+xGe6tZfQGfPywK4F7r1Udmf128S2N3kIKgz0GejOjtevtmRZ+6z5Wjo3Tw24i6eXvIw7+5w5q3qgbz4YA+eG+DD0epqphfKqUuOIU9tWGZmDJVyFM04T/OHZKexYZ2DGTtqCOPHdjB+zBBGj2pnRGcrbY01XfMyynFsKCiiLCKWSrcgypz9yJcDkWrrSoKtMzE2jkTauxDu5EGYsyfhArVIF7Wxbv74e/rjJ6ALCAzuAkCfQPyMvP0Fcu54ODlZ9iVcZYTa5Ih+A4nq3oe4ux8i6dZ7Sbn5HjIEbIXd7qX6pvto1nKHgG6E1kfI0TERusZut6juTsZq26xuD7OuWy82P+hEzT09cLz1NmzvvR/HRx7Gs18fshLjKMrNoiAzmYbSXOpLs6ksSKWiII2qwgxqi3VvqguYOKKJuroCerj1p5tDP251tuF2VzsecLMnIDqUksI8UuISiI1KIDIyThAnsHP3wN1DoOrhirdsqpGP7Kuvt5u+t2yRWfc2WTQd8HNzYOXQevaOqmXnuFZa8rNJi4uXHY8iOSGN/LxS2ts6mT9vIbNmzhFgz2Xh/EUsWbTEms9u0oSJTJk0mZnTZjBn1lxmTJ1hacK48VSVllKRmMQ0Xdu6yAS2JaSyPzWHY+n57E3IYE1oFPsT03iroIJTJVV8VdvEz0OH89OwEZwZPowvO9t5t6GWt+preFHnOhyfzDtFNfxYM4QfCms4V1LPlRq1KQK9EwlZfCuIO1tcxw/51fyQV8npTEGcYO6rtEK+EdiZ5W/TSzmdKiUX861g7UxKCWe0/j+ZdaO0UvlAVZbO5dRwNrua87m1/JRRaQHel4K2b6Jz+DYml28Fb9/GF3A+v5YrFa18qfN8EJnJ+6FpfByZJQAs4Ex8Cd8lms8u4ydd3+XyZq7VDeHq4GHcGDWJH6bP5eiU0cwd2cwo+Wel6YnEBPvgZj+Afj0eosdD90sP0Kt7D3r27C2Y60W/3gMY1M8GD1c3MjLSiIkOl98jfyk0hKSYaPIz06gsLqC8MNeaj3Sd7O1brz3Lu9L7rz3DV+/9g4/eeJ6XH9vHcwe386+nj/DG4/vZt1IgN3Mkm2cNZ/v8MexbMlWaybIxnYyrrWBYcR5Di3NYMnY4a6dNoEPnb85IYUh2Oq1ZadQl69mOCCHNz4sYZwfCHByIFGzGe3gRJzsUI8c51s2TtMBQ4nUfo7NmEll1DN+Kx3DL249XnsAufze2aZsILT9AWNFOEqqPCcAeJ6nucbLbniK1+Sh57ccpG/EEOQKzgLzFgr1NxNftxT9vhaDrgIBwGZGlW8hoFMA1biaz8VGB3G7CC1eQWL2JlPo92qbj24+Q3HSUjqkvMnreyxR0HGXcnEMMHr2DF558m937XqFj2nG273yRvLIJNI9eQ93Y7QK3NbjHDdNnL8QlbgRuMa0EZc9lYHCTypm4Jw7HJWYI0QXzcY5VXdZEAjIn4Zk8gqiCBQRnjyMidzKRWVMEMQK7nEW45+/CufiIQO5Z/BteJKDhZXxqXyCg8WX8m0yWzOcJFOy5FD2Bd5lUug+PAsFbxUZiancTWLABt4xlxFQfFODuxitpBRHuNaTcOoC8W3uQL7ArvKcfRXf3o+T2vpQK7Irv7E2J6svv6+qOWXV3f6rvkcwYu9sHUH6rYPCm7pR2M5lPTabThyju9ghlavfKut0jmT+3HqDqdoHeAwNpeMSWVlcfJhUWMqxa3FGSTmSgM6E+XkQFhBLl72tFm5MM1IXIVwnzIynMnwz5WPW1RUw02TGHddAyuJmW4SOp6pyo338iHnnj8SqbItBbwewNT/Psyx/yzr/f4i3zDD/3BM88cYQnHt3H40d287iJ1u3fxoFdm9m/axOPGh929DCWunux2dOHlfKJlumZXO3lzTIXF1a4C+68fQRzLsy3tdN+7ixwcmaubMJc+VAb5Ku/GhTNmcBU2WNJ7/aF4EwuB2VwKSCVS36JnPeW79nbi1fv7Men3f05cZ/A7m4P3u3uybv2AXSb2j6YqR2tjB3cQktZmZUdb3hLkyBuBDPHjZFGM33MCEuzJ41ldEcT7c1dme9MBjwrS15bk8BNwGb6P0uNNaUW2DXWlFhgZzLeGdgzxzRXVZCVkkBKQqw1ZmaBwO5kUQrXE3z5LdqdX//S/wW736Lc+T3Wk4sZYWwMd5UT2QcPDwdcnezwFtz4yZAY+cuAmDF3kXIW4qNCrdJTBsXFzgZ3AZKPbqqnXvwgQZwZkB4fHqwHQEZZ8BcV6E9sSJClSDVYZhCwr7sz/QV2A3r3ps+AQQy0cbDm7nEUvNnYqqGz6adS8DeoD/369xKo9db+fbWubbaDpIHap7+1j53AzVays7O1QM6cx0HX4miNT5AEbs5uJtImoHR3xNXTgJskOHPXd/MUsHn4doGbJT8pQAp0x9uSjKhKnyAPfIMFmYGeWvfCT8rLSCZV3ytMoBlqb09iaABhIQK4EO0b6o5/qJugzlWlK35hkilDnAnUclxCAMXFSVaymOFDqxk1vEHOUQ2jO+sYM0y//eAqa/LHllqBfEUelfnplOelUCrwKZBDlZEcSnJckJ6FImZMHs3rLz/Fj99/welvPuHrr07yzTen+Obrk3yv9XPffcZLxw+we91SDgjsDgpCDu/cYEXsDOgd3KZyyzr2bVrFvs1rOCSYM8l0Vi6YZXXX3Lp6EdtXm8QpSy24MxE80xVzw9L5rF8qA7JCWj5HsDdDcGpAdFJXFNKkfF4gwJs7owvu5s8RtC5kxqihuPXtTo87bqHP7Tdhf0s3Yu+7i+HuriwTtBxOjOdfMjIf52bwaXaqNS7vk8RITgnkPk+LldGN5WuB3JnUOH5MTeBsWiIXVF4UNF0QoJ03UJcey3nte1bLF7R8QeB7Tsf9lBTFdwkCwxjBXWQQH0cF8VFUAO9H+vFelD8fJobxkYDyg5QI3pdO5ibwWWk6n9fl8+2IBi4umcK1tQu5sHIelzcu55qBOd3H67s3cn3fFkHTFq4Imq/uWsOFrcu4tHUFV7cK8lYv5keB1qnODv7VUM8L5ZXszctnhbRuaDtvHNrPywf2sGpkOx2JMUxOT2ZWciLz42LZmJ/HsYYGXhs2nPcmTOKjqVP4cMokPpk1hS/mTOf0kvn8uEZAuW0jvx3azR9qFJFx5/g+/nt0F/85uJX/7N3AHztW8tu2JdzYuIAr6+dyY+1sfl80id/mjuH6zGFcntjEheHlnGvJ4VxZHBdyQwRr3nwf5yKYcOQHk8o/tD/n/hp7ZrJBXgruK6jqw5WAXlyxQK2XFVW75Ntdekh6kMsqLwvqrgjqrH0CegrMegrcegvkevOL9v8loC+/CMZuGAmwrkvXgv9S4AAd01+fYUBOpfa5EmjGl/XnqlHQAK4JnK4FD+SqYOuyATSB3+UQAZ2RSWxiwE7XbmQta5+/o3b/H5kxc/8H7Iz+hjojq176G+xM1M6Mrbsc4cBFE4mLURubHsb1tDCupYbwe04E11P8uBQlmIty/R/YXQ534qJ0QTB4McRRBqarK+bFUC2HOFgQaLpnmnF+P4f15VScO0/kx3KoKp0PGvL4Tu33+cCufUwClvMBgs0AXY+fvpuZOiHUg1Murjwp4/28wO61bq7842YHXrlNEHerLa/ebKM6E7EbIA2U7Hj2Nnv2+TzAtrZbeHHV/XywvRcv1Qzgie6DOGbjy4rSImJkwD1dnQVZPgSGhBAVE0tCXDRJ8THEx0YSGxNBfFwkiXqGk+UcRkaG4ufrJfBytnpROKqd9rB3ZHrdYJ4dOoXn2ibyWNMo9pa3sbWgnjVpJSxOzGNqTDqjAmIZ4h5OnUsQpbYeVAxyo8rOnRJBX7FU4qjS3o0C2Y+8QXba5sBQWwemufrR2XMgBd1uIrdbN4HcrVR2u42Gv7pXDpUjM6rbfUzodj9T5eDM6tZdZQ+Gd7uDzm63M0710+QEzbypD/NvHciUni4k9hqEi4NsoUAyKjyCxIRostJTiI0ItcbVNVXk01KdT0N5FnWlmSpzaKsplM0vY8aEIVTX5PCgU28L7G5yHsQtgrt7XWwJiAqjpCBfbXkCcTHJcuwT8fbWPZaz4m2mWPCWvZH99ZeDHeDnSYC/KT3w9/W06lxdTWIvVxbLdzg4ppGtgsjmnCxSYmLIzcykrqaBhnr5IM2tjBszXgA3VZrC1MlTrMnJZ82YaQGcmQ5h4vgJWp5gzXk3TuvjRo2hoaqKxsws5iZlsCU+nb0pmRxMz+FIei474lLYkpDC3sQU3i6q4lRpNd+1tPL9kA5Ot3fw3TAzvq6Zt+uqebO2imcL8ngsMZXPKls4X9uhNkbtaVUzVxraudHUyZcCty9Tivght5rvswV16WVd0TnB3NcW2JVYUGf0XVoZP1gq56d0KaPCArafMsoFclJmmcoKtWE1XMqv42J+PZf0fBmdz6vlB+33dXy+wE5QF53H6Zh8TicU8KPOdb2ynZ8LG/lY0PdBWDonIzL5Kkr7xBZxOk7Xk1DIaV3XT3lVfJtdLhtVwqc5FWo3R/PBxGk0xUQyqOfDPNL9YXp070P3h3ryyENmuSe9evbpquvel/797XB2dMPBxo6U+FjGjminND+TuPAgguVLRcp3yklJpDg7UzZfgC5/Y+qYDjXtW3nm6G6efXQvL8quG9v++rNH+OcLj/LvV57grZef4JUn9nN8zwae3reBl45s53nZgLefO8Zbzxzl0a1reeHgTt588gif/ONFvnnvn7z7wnGOb1/H1vkz2DB7MmtmTmTF1LHMHN7GyJoyGotyydH7HSNnOtrNnQRPb+IFdlGungSHZhBftIyo2uN4lRzELXs3foI7z9wdOKZvIqJiL9GlO8loeJSstsfJbH6KkhHPktn6KBnNh0mp3UV63WH8c+cTXbmT+Jq9hJSsJ6H2MKHFK4ip2kFWy17SmreRO/goyTWbBHYrSVKZUrednNbDZA/ZK2g8wtTF/2LE9JcoaT/GuFlHGDJ2D2+9cJIlK59k4sJn2Lj5GAl5QwVjnUQWzScwdzHOMc0EFSzCJqxFEDUc/7QZ9AuoIUTbbULrcYpp1+fNo7tfIaF5M7GPGEyvwHpiipcyKLxSoDee4JTx9PEvxzNnBa4Fu62Jzb1rnrOgLrDxVWucnV/DC/g0PEdIs5Zrn8Ox4DF8q54hUPctoPYQ4Y2HBbVH8M1Zh0/eWmKrDuGesg3/eN2XgWmkdetJ9s0PkXVbL3Jv60v+rb3Jv6UnBbdKArtCQZkBPCt6d0eXKm7rQ8Utgj6p+KZHrOkuDNzld+tF5l0OZPfwp94xkpFBKTS4RlM4MJwih1jKfdKp1PPfUVFFZ1M9JTmZhPvIbw3wIcb88RDkS6yJ1oX7kxkdREFyJDWFaQxpKGSU/NlpY01ySDO/diurzLCc9Sut+TOXrlrP5EWbBPeTcUgfRe6oPWx77B1ef+NVXnz6CE8+ZiYi38tjh3dz7MAODu0WzJmhQ7u36PncwDZdy97kFI7n5bFd78whtXF7UlLYFB3F/ox0q1zp58+aoECW+HkzRzZngasb8/SsboyM5bH4LF6OyOCNsETeEOT9KzCGf/tF8bZXGB94h/CJfyQv97Dn3Ttc+fx2bz67x4tTdwrq+vjxnHugwE4N2sTBjUxqH8LQOkFZWTFDaqsZI9ibPmaUFbkz0brpIlszn92YoS10tJhU5tW0mnTmAjozufCQZjOWzqQ1L1MjW0JNeYE17q1GgFdXVWytF2SlEaQb7iAgGtSnL862zlTFRfCCwOHXlAB+/78w97cEdL/HevBHnCe/JQXzVlIIuc698XFzw003w0fgYyJmYUF+lsJD/AkTtIWazF8qQwJ9rS6T7oI6ZztHPJxdCRQRhwT6EaofPVBGx8fDlQAZILN/uIAuKjxE4BOIq5sL/QVpNn37CewGMrD/AAb268eAAdJALduoTgA34K/SXuBkL+izc1IpWOsqbXE0g8pdBWsybq5/lW5yINwEju4eLrh7moibi4BNMsDmL4ALdMUzoKs00OYb7CFo64qwWVG2EE8BmBf+YQI0lb5a/1t+ITKqwd5a1ncT7CXEhJItJybK3YXgQQOJ91VjJ1AIDNO+4e4EhnsQFOVBaLQnYTGS7nlYvBfh8d5EShFxHoRFuxIe5UaYHL4I7Rsd4y3jrn10fITOk5cZb815lBYXTrQ+O9TXmbAAF6KjfEhJjeBpvQwXzp3hh+++5NuvPuGrTz/i608/4MyXHwnqPua7rz/i5+8/4603nmH35hVWghTT5dLIjLX7G/BMQhUz3cG+zWutcXZrlyxg0azJArgl7Fi7hJ2Cwh3rVG5YLrBbzpZVJmo3k3VLZgvw5rFu0WxWLzCT2E9kyexxLBPcmejj6iWzWLtwJmvnzWLdgjlsWjyXBXrpY13tGXT7bTjfdSf+Dz1ETK/epPTtT+wDDxN7773U2dkw09+P3ZER/EPG7fO8TL7NS+ObjHgZ/HgZ9ngZ4S6oO5+WxCUZvWtZSVzT9suWErgkoLuYEs3l9BgupUVpOZLzaoDOCe5+jI/mm9hwvoqN4FRsGCdigng/KpB/63d/K9yHtyN9+SghhI9SI3knMZQPBXlf5CXxZXEan1Vk8317LZcEr1fXCPI2LubK7rX8fmyXtJtfDmzl+oEt3Di8jd8EVr8KtH47sItfdmzl6rq1/DhnBp+pDXi3o4M3R4/gieEdPDVtIocnjOLg0FZeGDuC9yaN59TE8Xwwcjinpkzku8WCtw2rubRjE7/u3wYHd6Afjd92bbTG/P22fTm/bVrEr2vm8MuK6fyyaALXZo0UrLVycXQNF9qLuFCfycXSOC6ZZCTpIZxP8OV8hCvnwh05G2pvZYQ869+fs76CNtPVL8iey/62XPQXxFhjurqiWgauLIiy4KoLsq4Kiq4IsLok2BGQXAnqY0XUTHTtiuDthn9ffgv4G976Ccb66biuqNs1C84kneeajjXHWNE6I/N5+gyjrmXTPdNAnaDNfL4FdGZM2kCuhGndSPB22VyLtl0JGaRS0GbWzbLgzUCcic5Zy/9/+hveusbRGdl0SXV/d8vs6qKpcwr8rkTYcyXcXuBmupa682tqEL9khHFR9/fXzBB+SQvgst7zK5HaLpi7Ei4ADBPU6b6bcXcXBXIXrHF3gsO/wM5aDjJZL3txNqw3/wp3YFtZOkuHlrOq0IxB9dLvZRKxCDLNflYCla6umRf8zBhCO85EBnKkRx9W3txD6s/abn3YIoDZ160vj9480JrQ+7mbBvLi7Ta8crc9Lz3oyB7fniyruplHZ9zE83O78UReT57r7cJTfd3ZGBJNrJ3aXsGTi52LVdqb1PyO5o85GxxVOpru6/b2Wre3/mhzsLEXzGkfe+3j6MgA1Tk6OjNr6nSe2H+Mpw8c46k9hzm2bhsvbN3DK5v38OqGHby2ciPvrNnFP5Zu5YW5q3l5/GyOxuazo5cnu3u7s6O7Gzt7eLD9ERe2PuTIjkccOdTLTDTuymO2MuoP9hfE3UKjYK1djsxoAdzYbg8yXqUZHD9NwDtL92L+zX1ZfPtAQVxv7XeH9r+T5lseoeX+/rQOcKJRkFjpH05WdDRpSYnkJqWSk55JmpyJkIAg3QdbOTk+tNYW095QRFt9gaX2hmJGtFQwcXg9c6YNo7wyg/scelpg181pIDdJ98uGhQkCinJzBXaJJCSkEhubhI93IF4+vvj4++AtKDZgHOzvTbDsalCgt2Xrg2SbAyRj78L9fC2wW1ufx/LGUmoFnJkJiWToGivKKqisrKahoYkxI8dYEGdkIG7KpElMnjSRMaNGM2rESEaPHMWokSMZMWIEo1Q3cthIqkp0vtQ0FqVmszM5i/0Cu0PppkxnV0oGy0Mj2CO4e6e4hs+rGvmxfSinB7dxum0I348YxqnBzbxTX8M/qsp5MiODVzIL+KGmg18bhnO9tpVLtc1ca+3kj7aRXChv4ZP4XL7PqeJHA3eZFfwgODuTVWaB3hnp++wqftD2n7KqOJ8jaMtp4HJencpaLpionIDtbGY557XvOQHeBe17MU/7SZcLBXZF2lcyUTwT1TutZ+rbqBwL7r6LK+B0UjE/59ZxpayNbwSNHwnqPonI4suoXL6LyuenmBK+jyvi28QCAWYRnyTk8XZsNq+Ep/DPqHS+qergyeohxNjacf8D9wruetD3kV70ebg7Pe8X7N3zIA/fdT/d73uYAb36YdPPhn7y2YrzsgRtnTSU5JIgX8u+d09sJDf5PgEC/JiIEGtYzub1yziwawM7Ni5lz9aVHNi5jn071kir2S8bdEA6KtvzhGzRk7I9zz++j5eeOMgLj+7jnVeelJ7g9WcO89ZLj/PK8f38Q8vvv/oUX773Ov8UHB7csoLd6xaxyyRD+0tPyt7885njbFg4l+qsLLKjokgJDiExIIBovwD5MYWkVm8isPQwzjnb8czeJVA6hGfWJtyyNpDSvJ/0hr0WlOW0HSan5Qny248I1A4IXnYQVrCKtJoDhBTMJ6XhoMBuD9HVO0gSCIaXrSNex+a1HyBzyG4KdFxcxWoiCtaS1bhLkLiLHNVntuy0zr1ww7t0THyOhpGPMWb6AYZNOaLv+DETZz7KotWvsHDBVsKSm/GMqSOycAUhmfPwTmghuGAe9uENBGZOwi9pHM6RTYLKRdgFV+GVMhbf7Mn0Dq4kOG8BvQOLcIwfRlj+AitLZkbDMkJSR9HDpxLPgtU45e/AvUyQW20idi8L7l4R2Anq6p/DV2AX2voKnpVPCwAfJ6jqacJqHiek+hBR9UcFtrpvGasJKN2g774X1+TN+MdNJ6p7MKlquzJvfphMAV32LX3JuaknOTc/ouVHyBXg5VmQ14vCW3pRon2Kbu5Jsdr+cpUlqivWvqVq+4q7dSfr1gHkeOcJcOdRN2IXC1e+QMeY7aSUziWueDZpRbNJjGskLyPPyg9SmJpCmMn8/RfYRQZ4ER/iQ35qlJ7ZdIY1lTJqSCVjhlQzdXgzs8cNtebenjdjAhvWLmbdmgWsXj1L4Labz955mzdfepkpKzYR27yMudtf49/vvcc/XnzCitYdO7xLz/AuDu/dwf7tm9m1dSNHd27lyZXLWZmewfboGLYkxLI2LIy9aWlsU7u8NTmRg/k5bIiNYmNMNHsFeauCA5ktOzTH2YNJPgE8OXMmV975N2defIHPDh3kw40beW/FSt6cPYc3Jk5mb1Ex4wcOYv5dD/NuzyBO3u7JybvcOXWvF+/0D2SvdxDdJrbVMb61ninD2pg6ooORgrzWqlLa6ioYbaY4kKaMGcaUUZ0yAI26MfV0NNbS1FTJYDXSJjteXWUh9WUFNJYXUV8hiKsqYnCTIK+mlJL8TMoKc2iqLicnM5W+/XupkegrDaLXIz2It+vLMzlJXE0L45d4d/6I9eG3OG9+jXXlzxhnC/aux7nzW7QbxPrzU1o4U8JcCPPxwMPVFXeBkp+gLDTIX4DnY4GagTk/bwGQFKAf10cg5+zkwgB95oD+gxg4wEZgNtCCNgvQpP4D+gvY+mq5f1e9AKi/GdMmg+hoLydAzoCTg5wF0z3SRQ6AwM1RgGZvEpu4mNIJJxd7KwGJk5sTLu6OOEsuJurmbaJurn91l3S3kpN4qfT287BkxrZ5BwjcjAI9BXBGf0XiglzxCRHYhboL1FSGGLAzpRt+Ye4COw+VRloWoAVEeBKgMlBlUIwXQYKviGg/CgReSYFehNoNJFROTUZUCCmJYUQn+BOZ7EdMqh9xqb7EZ/iSkOkvBRCfbspAErMDScjyJzHLLAdJwSRlhRGfqpc4K5KG+mKG6Tmq0zOQmRBDrOnDHOJNSnIYKdovNjWQSdNH8tU3J/nqC+mzE4K6D/n8s3f58ov3OP3NR5z++kO+//YEn598Sy/KBnZtWiYmWGdp/7Y1HNhuAM+AnZlUfq3gby17BH+7Nq1i3rRxrF86h23rFrNp7UI2q8HfLlnZL7W+ZclMtiyewTaVWxdOZcMcvcSzR7NR17R+Sidbpo9g+9ROdk0cyp7RbRwc1cbRka0cHdrAmvxU5sVHsSIxni0y+NsyslgRG8dkD0+q9LzEPHIfEffdQcqD91LVpzsT9VzsjorkvfwszlXmca44S8Y8jSuZKYI4PefZKVzNiRfcxQruErmekcr19GSup8bzW0YcV9OjBHRhnEsM57zA7lxiND8lRvKDGacnfRYXxsfRQXwQGcB7kf5divDj3QiVAr6TpvtmUjgn4oL4UL/75ynhfJGbyldlefyg3+j8lJH8oO///bIZXNq1mt8e38+Np49x9bF9XBXY3Ti6l6tqrK4d3MWNQ9LebVzevI4rW9Zr/01cObSDX544wNWD2zi3YSlXVy/kxsoFXBYYX14yg2uLp3Bj3liuzx7B1QmDuTayhmvtJVxqzOJ8ZRIXS2LlxOi7pfpzPt6TcxGO/BRsw49+/flJoHZOuihd9jMSoJnojgEjAzeCosuhtoIcOwGQo4DMUYCj0iQDCbaVBE3SNem6IMLoqhn/JWjqAjGVAqa/97kRYssNnc/omva7rm3Xrf0GqOyKrFlgaOoMrFmQZuDQAKMk4DMAZ2SidzdCtGyk/W+Yc+i6zT4G8AzcXTHHhOpcAq2r4ZKBOhOVM+P1TAQvTNcbquuzAM9A3UAuhPbnvBXB03ZLAkDtc0m6IFi7ECGIM9AWaSNwE+SZ7pc6p4Gss2F9tV3r4UYCqkjdK7WpV+LNeDhnriZ7CewCOSvQu5bkzW/pgar3EkS76JymC6aL4NDZSqhyyUTudJ8N8F0S5F3Q/bug+3fJ1OlaLof01fb+fKXf5mCgM3Oj/ZkX5KBn057zIQMw8+ld0u9x0UxabqJ2Ar3zAX04q/XTYa5yuFN5dnwn2zsHs666lpUZuSyPSmKZVyTzB/kwq6cDsx4eyJy7+zDznrtZE96TeUU3sWXoLWxqu5k9sT14epArz9l5sc8tiJz+XeOPbRwcGWS6s6vtNkBnK3iztRXM2ZjSETuVg+zs6K997AfZ4TjQwJ2T1fXeUU7v8JHDWbN9CxPnzGD6grlMnT2b2XPnM33mHCZNnca8BfN5+vGneebx53j6+JOcffMtXpPzfvw+Z168y9FKDPPsbQ48fY8jz91qw9M39eeJ2wbyxL32PNrfkxUP9GP8TfcyRs7MVDk5M+7qy7R7ezPz3n7MuWcg8+6xYfZdg5hxe3/G3juIpgcGUNajP2VObpQHhlAm57UgRg5sbCRJKpMTEkhPT6NIbVVRZhbJAj1nWxts+8u5SolheEsVQ5tL6GwpZnhbGWM6qpgwvI7Z49tYNHMUReUZ3G0ido79uclZYOfYjwecbIiMjaYwK4eUuCQS4lOIjo7F09MHD08P2TNPvLw88fXxtqJzgUGyQ4JIvwB/AgKNfPD0cCEm2J9Fg6uYr3ZxZlUJ1WlJxIYFkpyUQHlZDTU1jTQ2tjCsc5gAboQFcGNHj2HsmNGMGT2KYUM7LQ3XdrPP8GHDpWF0dnTIxyiiIjmZZem57EnOtKY22J+eruVUtgv2pji682RWAR9W1/FV42C+aR3CVy0tfN/ZyffDh3GysYH3a6t5q7yM53TcewVlnKsdwo2adq7WtHClsZUbHcP5ZcgILXfwUXwmX6YW8nN+LT/l1vK9AOyH/CpruoMLRQbM6rlY1GAlXblc2szVMrWF0tWyZq4XN3FD8PZLQT03pCva97LZv7COczmVXMir1rqgrbiecwK9HwWN36eWcCah2IrYfRtTwNcCva8Tivgpu1bXUM8nMbl8EpnF5xHZnI7IFdgV8pPA7kxiId8kF/FRdA6vBibyVEAMT3qG8qZ3Al+UDmFrXike3R/kzrtv56H7HuKRu++nx61388ht9/DAnffS+56HcewzELuBdtgMGsTgxmqmCewqZdMM2Pk7OxAqP8v8tslRYeSmJDBu+BD27drIHtnr9avmsXPbCg7Ipu/fs569u2S7d61hj7RP66bu0N5N7N+5gXUr5rFm2WzBn2z9ng08emibVa6QzV6zdCabZcsPa/3Y/s08fngbrzwr2HvrOT5+92U+ef81vjj5L069+0+eOrKfmePHUJ6fS4Sev0Av+YQBYaTmt5FYsQyvzDV45GwmsGAnoUW7cE5ejHfOUspGP0phxwHyhxwia7AAreUIMZVbiKvbSWzlOiIr15JWd4CospWkDT5ORPkG4pv2k9RylHBBXNrg/eR37iOnfS+lww8SU7KUmOI1lA7dS1HbQZ13L2mNOygdcZg5616javhhhk4+wpBxOxg/5yjHD71B05g9LFv3MqOGr8Qjphb3mBoiy9bilzaNoKyhBOdPwzGiQcA4B5+4DryTRwr2Fgrcii2Y80oZg020ADB3Lv3DSwgqWohX4lhcBD+VQzfjEVnGgLDBeBZuE7DtwbviKXxqnyew8RXpZXzrXvxf18yQltdwLjqOW6GAruopwqoEsFVHiK07YiWW8clZTXj5drzzd+OYtJ7A4BFE3OtK8k0PkS6IS7+tp+CuB1k3CfJueYiM2x6y4C5HdTm3qj0ygCeQKxL4FQvqSm/pTsnND1Gq/cu6PSyw60n+bTZk20YTFFlPSGwbQfrObvGjsE+dhlfhMjziRuHrEUVRVjrjh7eQHBNEgIej9TwmRoSo/QukMj+Z0e1VTBpWy/iOasZoefyIBqZPMEDXyYKZnWxcOYPtGxawZvkM1q6dzQsvHOOrEyc48+XHfPPzWXY+cYJ9j/+bn386w1en3uGFJw9zzGTB3L+Tg7u2WvMs79mykWM7NnNk8njmeLixwtONRe6uLPXwYIWvN4u83Fmu53FFcABL/H1Y4OHOYm9va+66eY5OTJfdmREbyxNrV/Lpx+9y8rMP+fLbzzl95it+/vE7Lp/7kd+vnGfXskVE9unJuId683bvQD68x4MP73fnxEPevG4Twka/cLpNbapjclMtU8xYu852po/oZExrCx31NYxuaWDWuJHMnTyOSQK7zlaB3ZBmhmpfM5dUZ3MjHQK9hqoyKgvzKC/IpbqkUBLY1VXTZOpNlrycTGq0vSIvg3h/QUifXng8/ACx/R9mrgDki9xEfk0O5VK8Pz/qh7kmx9RE6f4b7cRvMSbDnKeVQIUob35JCeJwUgDh9r2wd7DFVlBm5mOzs+0vQ93fyhhpEpDY2grY/hrT1r//APoJ6AYI6Pr1t5XsGGAj4+7kLGCTBH0OTk7YmX9ynbXuonUXZ4GakQE2R1zdnHF1d8HZw8mSi6ez5IKrlwsugjZnGS6z3U117trmYY19E8h5uwneTBTOHQ+VnpK3n+AsQPBmpPvhaSJ0AV3JS7xVWpG5QLeuMsRVUCeIixDYhbnhH+FBcLQ3wboXwbHehAqCwxJ8iUjyJypZSvEnOiVAoOZPbHoQcRkhArZgcnNiKUqNJFpQGtR3ALG61sK0GNKzIkgQrCUL3pIz/UjK9iEl24/kjABLSQbsBHVxUkyW4C/LAF8gscmB5BUm0dFeZyXCKc5IIC1asBdiEm34kJAYTEp6GMnpAcQleFFQEM/rLz/Jd1+e5MuT7/P1SUHdqff5Ug/vt1+esHT6yw/56duTvPDUQXZuXCagW83hnes4JKg7uG0th43M2LstqhPYHdi4kse3b2Dx+BHsFNjtXzWf/UtncETQ8sTKOTy6YArHZo/nMenY1FE8Omk4x8a2c2z4YI6113N8SJ01V9zjDWU83VDEUzX5PFORw8uVubyh8t3qQk40lnKytZJTrbWcaKrinapS/lVRwst6nh9LT2FLXDSLQoMZrZe0akB/ch5R4yVV6xmf7ubIMTlcX+ZmcaM4l1/z0vi1IJlf1dD8mpPMjaw4fsuO5/eMeK6mRAvqYrgmwLuSEM3lhHAuJYRyIT5UABTBTwlRMuxRfK3lL2IFbzEhMuYhnIwJ5WR0iAV7pqvmRwK+k9HB2hbMiXBf3g9259+hXnyg7Z+YcYDpCZzQdXwtB+v78R2cnjqa00tn8dOOVdx4bCf/fXIv/3l8F38+vpM/j23mt72ruL5+PtcXT+Xa7DFcnNTOhXGtnB9azaXBJVyozOBiaTJXixIErFFcThMc6Pe+GOvO2XAHfgoayNmA/lw085f59OaCdNHfdFMUjMipN7qqfazomUm2oW2XzXxngXZat+ua9FpwZ0DnkiWBj4k6RThZ479MeSXCjO2STKlt10IlAYYpr4YIeHRcF6h1QdPVsK5o2HWB4vUw2y4ZuBM0XRMUXTPbDOj9JQsKBSbXdX3/L1r3f9W1v4ngXQ/R8eaz9Dl/11vbTNRPgHZV8GOg7rLKy3+VV/V5lgRI1yy4kwzc6ZpMFs2/I3RX9F3M97lqwNZsMxG7cJMMpWuaBLNsYO+86s20BQb4Lkc5WJk5L0W7cinGjStqS68meAvuvLia6Gu1pxeiPSQ3rgu0r0YZiNO90700uqr7es3c22gHzsfYqY125nKiSSjjqufSnXPxHpLW9XtfCXe07uF3kXa8KCh/R2D3c6gdZ/16cy6gn2DORFQlPQ9GF/0Ftr4Ces8+fFOexp+vPcGvp09w/rOPOP3R23z+j5f56KnjvL5/L09t2cCRpYvYO2mSQK6GecXBjMjuzrDcuxiS9iAT9JxM7+3AzO4DmNRXhr1XXwbJBtgIzqw/5+wcBXoODBCwDTIa6Ci7YQDOXvvZMsCMa7bRfqq3sxEMDhyEg2xLQ0Eeq0YMY0FLExsmT2TDzOmsnj2D8cPaaZV9rKuvYvKECYwZNZZp0yfzxIJ5HBzozwt3OPLS7VI3W56+1Z6nBHUv3mTDU3c6crifJ3sHebPR1pM5veyY/MggpghcZ/dxZcEAV+b0d2KqvsMYaUg/BxrtXGh086IuOJTy6BhKEuLVdqeQlZJIqqAoPTmJ5JQ40pPiyElNsyJgKUHBhLq5YOege2DXhwQ5OG31JYxqq2ZUawWjh1QwrrOGKSPrmTG+mQWTO1g2axx5ZZnc4dyHmwVzN7sMoptTX+53GkRMfBxF2XnkpmfLlhSSLGAK1GcEBgYRFBxMSEgooaFSWCiRJh1+dARRMTHExyWTGJ9MdFgEGdHhjC/JYXxhDkNzsinUdvvevQgPC6GiopLa2iYaGloYMqRdsDbUArgRgre/1d7WToe2/a2hArqh7UNoG9xCcWEBlakpLE/PEdSlc0DXtyctlcM5+cz1DmO2axBvFFZzoraOL5qa+ayxmS+am/l+WCffdrTzcX0dJ+vq+VDX8WZ2LqfKqjhfO5jLVYK6msH82jacG+3Dudg8RHA3nLMVDXyanGtF6L5OKeGblDJ+yqrkioDtisDtSrmOKx/MFcHcpZIWLqvuconqBXbXBHo3TGITsy6gu1rYwNWCOq6ZSJ1A7ryBu9yuCJ6BwetlrZzNqeF0giAtMofvo/I5E5nLV9H5fCnAu1DQxOm0ck6EpnEiMJVPg9P5LipPNqNYNqOQ08klfByXz8u+8Rx3Decxx2CecwznzUDtX9nG9NhEet1+B3febmDuPnrfeh8973jAWu577yO4yFdysLPHTRDXUFnIsOZKmkpzaK8pYUJHE4unj2HjkllsWzaXdQtmMGfSKCvj7N4d69i5ZaUFc3t2rmH3DqNV0mr27d7AgX0bObh/EwcFdgf2bGT39jXslb0/vH8LB/epXgB3QNonmNuze71V7t6pc+1ap/3WCh7X6dgN0nqOHNzIU8d3cmD3RqaMH0VFcQG5makkJ8QS5B9Iemo+tW0zSS6ZSlD6TAKzlwmEVhKSvwLnuImE5c6gbtQ+Cpo3UdqxWyC2h5ym7SRUbCShZj8RecuIrd4ksNtLbNka0oYcI7psBWlNj5LacIj48vXkNu8mu3EDufXbKGrdTnTBKuKL11E0ZBslQw6T37qH5NpNDJ74ODOWvUJZx2FGTTpCVcc2Js5/nBUrHqV8+HaWLH2cqrLphGe06XrHESto9EwcTVjeeAJSRuMe3U586RLcYpsJzpmBvyCnX0QJ0aWrcQxtwV2wF543Q9+rlihTF94suOsgt2YJnpF5uKePxz3/gODuEL5VT1swF9j0qtUd0yRO8ax61gK9gPqXcCh8FI/S44TUPE1o1WMCu2NE1RwhqHwvQYJDk0HUKWsnjsmr8PGsIuQuGxJu60HKbb1Iub0Habd1J+1W6fZHSLtD5R2qu6OntS31jl5k3t6b7Ju7k3PTI+Td1J0ClWZMXXG3hyjsdh9FAsICHZdz/yCye3mSODCMIMd0+cz1eMVNIjh9KjFx1dSXm/m0G0mM9hfEe5GblkRZbho1xekCuWqmjx/MxOHVjO0Q4I1oYubEoVZSP5MMcLn8xJ1bVrBp0xoWLl7J6s17OPTMP9n/1Ak2HH6PtYfeZevhf/L2h5/w5Rcf8uZrT/G0GV93aDdH9+0Q2G2Wr6rnc9sGju/exM7BdSwSmyx3smOxyiWOjiyS5ttr3dVZEGdvRehmOziy0M2N2eKOudo+x8WVmaEhTM3KZGZjA/OGD2f5JDPtxxx2L1/G0S2beHLnduqSE3G/+SaW9bLho/t8OHmHBx896MmHPfx5wiGUpYExdJugE0wUnE0UpE1qbWZKexuT2lsZ3dQguh3CrAljmTSyU0agFTNB+eRRHUwYNsSa3260NKalkREybiNryhlTV8H4mjImleczrSyXeRW5LK/KZ0V5JqtK09kho3Fc9Y/lpvNkWgJvp8fzk4DjN8HIxUQ/XhKs7Ai24wU/40j4dSVNifbiz0iBXYyH5M5/knz5KDWCYrtegrZeMtImS6RJQGJgzmiQ9U+tFVmzt8dJxtyMZbOzc5CRN3KyNMhehl1g5+LqLrnh7OoiqDMQZ8a5da1bpYjbRdDm5u2Om48b7r5d8hCcuWvdw1el1l29BXRWVE51Arq/I3QeKq2kJn5OePo6WaVXgIslb8knqCv6FhDmQVCkl4DNi9AYwZqALULAFpnkR5SgzcCaAbfY1CASM8MEXGEkZIaQmB0qGAsVfIVoPYiErGCth5CU81f517b07HCKc2PJDPElbqAdQf36khLuR36BgCzXRNaCJH/Ssv1JzTQK/J9SskzELkAKsoAxIVWGuDKbMcMG015XSW5SLAnh/kQEeRER6k1CfLBgzo+EZF/iU32JTfImRutz507g9DcCu1Pv8eUn7/H1KTlwn33C919+xpmvTgnsPuaH05/w0XuvcWTbKo5uXMoTKp/US/eEQO9JrT+1YSnPrV3CcysX8Jxg7g2VR8d28sqsSfxT+teUkbw5cRhvS/8aM4R/CuLe1HX+o6ORN9rqeb2lhn80VfN6XRmvVRbzRlUxr1cUqizgH5UFvFmRz1syWu/oOT1RVchH1fm8V5PLh7UFUiEf1qiutpiPG8r5SED4QV0571aW8C8Zkhey5VAkmKxsAczQszNigC0tffvQ2qM7c53teFZQ9m1RNtekP/PTIT8F3Tz+mxXDjfRIrul9uCFH7Zc4AV5CBBd1Hy8kmq6IkZyNj+VHAd93Wv5G+krn+jwuXIrkCy1/Krj7JCqYTwV6Zt1s+0TO3MkofwFfYFeEL8K/K7InIHxPcPhBcjQnC9P4prGEM0NqVBbxk2DtUmc5P7fmyXmJ5+e8MH4W4J9N9OKs4ODncCd+DLHtirD59OWsdy/Oeffgoq8Zs2a6NJpIlh1Xg/UOWxkSBR0h9lwUjFzUspnr7Krq/58EEdLfsHI5SDBidZG0UWmvYwUWYQ6CLwGaYOeyATWznwDOdBO8EinAM5EoyWRmvBbtbGXVvSqg6FJXJM+A3Y2/QO6GwOVvoLvxd2nVGbAyUbeuiJsVbfs/MhG4rjF1/1+w+xvebgSbaF0/bgjCuqBuIL9Y9SZK2AV2V3R+Iwvq/gI7A5yWLOgUuEnWWDldj4nAXTFwF2oill2liYxd0rEmcmeimJekC1q+GCbwEoRd+ivCdtl0pRTUGei6kOjJhWQPLid7cyM5gF+SAq1pDq6p3b0Q62H9tmcFgecFZecEdxdiXbkQ56XjfDmrNuhr7fuhjnlTbdMLER4cDXJht9qvTT4OrHcbyJEgVz6MD9BxgvpwfffI/vyq3+qiATfvnpz17c15M67ORGClS3p+rvjqN/HuwxWvPvwQ4c2HDcUcGdfBscVzeWP3Vk48+xjf/PsVfv7sXS598wlXvvucK99+ztf/eoV6vS+hrg/iZXcr44eU8u/jx3hmw3YeX7yEdWPGEhsQSO8+sg/9+zKwj9R/EP0l8wffwIGCuQGyBYMcZD9sBXh2gjrBnq3qBXt2tgI7Wxtc+/enIziKA77RHJaORCbr/U5jv2BhV2E+2yrKWVdVy3oBycr6RrZ3DmFXeiYHHrThuYcceP4Oe57vZsOzN9vxnEkOo3Jvb3cmO3lQ7eBEbv+BJPbqQ/pAW1rDo5mZXcjoyAQaPPypDwylPiaemtRUitNTKJCTWlaQQ31lGQ3V5VYylKS4KLLTkinKzyI9MZo4H9kO2cDIvr0o1Hcp9fMlMTKErPQE2tRWjW6vZYze83FydCZ01jJ5ZCMzx7Uwe1KrnPNhrJw3QWCXboHdLS623OJqy01O/XnAxU5teRIluQXUlpnuks2UllaSIYjKyMghNzefgoICKY+C/HzKisqpKq+gprKC+qo6asrryNZ9yUlMpCEljYqYSPLCg0gVEPZ/oAch/gFUVZZTW9NojbNra2ujfcgQC+6MhrZ3COqGCKQHM7hZ4Nfa1iXtN6S1VXXNlAjsqtNTWZOVzyEzvi45nUM5eWxLzWTYAGc2hqXyXkUzHzc2WkD3VUPT/yJ23+g8p+ob+Fy/4QmB3fsFxXxTWcfZmhYuCOwuCfCutQzlSmMbl1T3S1MHV2vb+Cg2i08T8vg6uZTv0yv4OV0wmFXH+exawVkdF3MbuKDyfGYNP6dV8KPpfplbwznJJEg5m1PdFfHL7Np2LrvK6pJ5LtuMuau2AM+c67eKdm5UtfOjYO+LuBy+jsvltEDNRO7MmLozyWX8kFHJqchsPgpO5WPB3bcmapdQyg9JJXyfVsYXKaW8EZjM0y7hHLcP43G7UJ5X+XZwBh9WdzDEN5CHb7mZ+2+9m4dvvkfL9/DQrXcy4P6HrG68jg4DSZIdmTKymfULJ7BvzTyeEFy9eGQ7rx/fwz+f2McrWn5CwLZu8Qz2bhPQCeD2WrC2VtAmoJP2Cu7+hrK9khW10zEG7gzQHdq32SoP7N1ogd9+yZQHBHpdILiRQ4K9Qwb8tI85zx7rnKstyBvSWou7sz3B/vJt8rIpll329PDS9XsQGpVLbPpgItNHEpYxkaC0SYRlT8M/eSxxeZMprF9CbtVCGkZup6xtA+Vtm2gcfZDs+r2kla4hvXYzaZUbSCxZRrqgL7FsOVkNx0iq3Ka6rRQO3kFO3WqKm/dQM3wfccVryW7YJlDU+YYKFtu3CgzX0z7pKO0TjlE57DATph4RRK5n7NwjDBuzmcqhG5g4dQPxGYOp65jEsEnryG9eSdmQBaRUTCOzcCwppdOJKp6Hg4nmFc/HL3EkTjEtxJQsZ5B/JYGZ0wnR9/OMayKmeAkeKkOzpxCbMwWvqFICChfiXrAPr5Jj+NQ8a01ObkDOZMX8G+wCtO6j0qXwGH6VTwnsniK4+jHB3VFCqg4TVHGYsNJ9hBbvwSFtLU5J87FzyML1zt4E3dmd4Dt7EiKF3qn3+7ZHCLzlQfxvvhe/W+/HXzJl0G33E3bLw0Td/BDxJqrXrTvZgrpclXkCu/xu9wrs7pdUarng5vvI07ly7xpExiOBxNimEuhRTEhkPY3NI5k4YTj18s9KCrJora9gSH0pQ2RTpowarDaug4kj65k0qpn500czd9YUJk2dxdzF61mx5VE6pm8gr2MReZ2rKR2znZj6pUTULaN5ziEOPvcBX3zzPV998SkvPXecRfMmW103Hz2w0xpfd3DnBg5sX8ehHRt5RuU6ff46ccMGVyfWuLmwxsONZS6OVuKUpeKLBQK8eeISkzBlgeoM5M0Snyz28maG7ELd7XdRfsfdlN7zEKUP9qayxwBq+tlS6+BCrZMLqXffQ2q3mzkgW/LxbR58fLsbHzzowYd9g9jrEMys8Hi6jWuqY5zAbkKLJNKcOLiWae1NWq9h0pAGFo0fwdzOFuZreVl7A6vb61k9uJItg8vZO6SKo60VPNlcxktN5bzZXMG7TcWcqM7kZHkqX5Ymc0bg8FNulBqoSK5khXMtI4xrWRH8mhnBf1JC+K9JmmL+7U0O5u2kEHbJqXlFztzlGB9uRLsJ5jz5rxyJP81ynAt/JrhxJTWSVUHeOPd5QA9TV7p/R1Gwk5O9lYjEzYy/k6w5dnTj3N1NVi437HXT7OydVbpi6+iMjePfICd4k1w9BG+eHoIxTzy9PARnBub+koE3X1cBniRQc/VythKbuPnoM7ydJOeu0sfUOQv2BHL+BuBcLXgziUiCw9wIiTJj2HyIiBewJQYQmyYgSxeoZYRb3RuNUnPDScsLJz0/gtT8cEspcrBTVWfqjVJzQkm2Im1BOkbgleEv4DMKEMhJOaq3ulAGEiclZQeTreNKUqPI1PeLHNiPEJu+5CWGUVKUSEaOPttE7XL8SdE5LNAz5xbYmfPHpfkL0gLJLoinY2gdo4a3UlteJGMdR4JJxuLvTniYAC5J8CcIjUzQZ8S5Eq7fLFK/WWiEkxyQON589TgXvzvJ95++w/efvcePn7/PeaNP/s2FD//BxXdf5dw/n+WDTct4e+ks3l8+h/eWzOCDRdP4YMFU3p83kQ9nj+bEzJF8MnMEp6YM5eOxzZwa28TXE4dY+mLcYL4Y3cLneok/6azj1NBaPtaz+oH0rp7Xf+t5/Zde+H8K1v5ZY1TIv1T+SxD3bl0h76j+7Zo8LRfwrqDu/eocPlD5UW0eJ+sL+UT1nzYW82WDjGaTjPJgSec9o/OekQP1fV2FHAO9C7m5vGD6VEeFsUrAP2nQAIb37MFCPadPhQdyIitBxjqJG7nJArw0yEnlt9QYLieEcSUxikuJMVyULgjUzsWFCK7MHHgmc6YAT47cN9rnm4QovlX5RVyYBXtfGfBLipIjHm1l1fw0JohPY7ug72R0ECdknD+KCODDUF8+kj4Q6H0QLfiL9OWzEDe+DxEMmG53csovGUdcjvdlAdxl3z5a7mslvbjg15dLPnLIVX9JYHdJ20zU7bIVZbLhV4HaL4Ky60GCMr3LV0MFYCE6Z5AjFwMFfFq/aqDMkt51Ad7l0L/GfxkANFE7E8kz0BfqwI0IB37ReU23ShOx+xvsDMiYZCBXo3QeyYDddQHJ9WgTyRPs/QV3JnpnwMuc47q+1zUjneMXwZxRF+RpPwN2gpIbgqlfLLj7C9Qs9e9atyDPjLXrUtf2rm1mPJ6BPwvmBKhdcPc3AJrvYwDPRA0FfgI3Ezm0JiIPNzJj4qQIffcIgY/A7WK46YJpvq+J5v0/WWAY1lfn6WNFGK+Yrpo69kqU7l+0E9diXSTdhwR3rgvkrqf5cT0jkOt6l80k6ef1rp/NCuUHvc/fCOy+TPDj0zhf3ony5uVwH56Rjup52CGtjfZlsernRQcySyAxVU75xNgoJiQlMj49nRFy1EckJjFSz+HkED8ORoTzTXq01S3UdB810yKc0/NhdMFE6AR0JiPmFT99P1/zjPWUenPV34GvI3xYJBCrvfNO2u5/mM7efRnp4sSEQD/mJCWxorqG9SNHsmzKGIL9HPAUUHq62bBi1jTOff0Zpz//iLPffsnHH75LjaDLwX4QocF+BLh5WAlF7B0craQQffoMwHaQkyDOnoE2tgI5e+wG2VndM21snbG1c1QpsBs4gFoPX1b0cGLdQ/Zs6e7Erp4u7JdBPdzfkyO2vhxxCuGYdNQrjOO+4Tzbx5WX7xvE8w9Kt9vybLdBPHvTIF4y5V0uzOxtT0yv7ngM7G+d32FAf1LjYhkm4JgoSGmvqKIsO1vOSZ5gp0wOSwNDOzsYN2YUU8aNYWxnO3UVxaTGhhPr40G87F5C3/7EP9KLpPseIfuBh+noO5AlgsOp4VE0CghbaooEdfWM76hjgtrCSUNrmDrC9MZpY+7ENuZMbGXJjOEsmz1OjmNyF9i52nGrh5M1xq67yhRBU1ZiKukJyWRmCioTkogMjyAmKprE+HjSUhNJTo4lOyuJyrIM6qqzaajJlqOVSnVlAllZIWSmRJKflkJuejypCSGkxEXgLucmLCiMyvJaGuoG09Q4mFZBmwV3gjmjtsFttDQ101jXYE178DfgNTU0Sg3U19ZRoLa2Us/knvIa9gm+DyRnsl+gPCsgnLZ+9jyaUcpJwdjHgrrPdI6vdK4vdM+/FUCe1ud9aSJ4qvugsIQPcwo5Ixj9uaqZCzWDOW8Ar7aZy1q/XNrAxZJ6fi6s4ePYHN6PyuC7zCp+yKrmB8Hat4Kob1OKOZNaJKlML+G09EVyHl+kFnA6t5zvpR8zDchVcqlAAKnyxyzVST9ky4ZklXKuQJCXX81Puu7v0ou5UNbA9YYhfF9QyZfJ+Wrv8/hGUPdtVD5fqvwhtYIfBI8fh2ZwIjCFzwLT+T62iJ8Efd8llfJNSjlvR2Twols0T9lG8KhNKM8MCuENx0i9+8W809hBifwC2+69GNCjF2auukEPd8dz4CDCAnz0e4UzXvZz//q5vP7YFj548TAfvniU91W+//whPnz+MO89e5DXH9/N4e0r2b9jBQd2rWa/gMuMrdsj0NuzbZW1vH+nYGzraiuCt3fPOoGdgbv1HNiz4X/AZsBuv+m+KVnwp/LAPm0/IAA8sMUCQRPl27drvaUDOt5E+UaPGGJNvRAYEICnp0no403P3n14+OE+DBjkhrtPAr5hBQTG1RKY2ExQYhshKUMJzxpOfMF4kounkFO/iMy6xRQ2r6Kqc6uWl1LcskRgt4CcRpU1C0mvX0ZOwwrSBXKp2j+5fDlFrSvJa1wmKNxFSft2ogoWkd24lvymjZQOEfi1bia3YQ9DJjxKeecuKkbuZ/jkPRQPWcP4mQdpGrKe6bOOsHjhLjJKhnDk0BHWrNzPsqWHeeaJV2gbvYTDB59g/tL9+qxFVA6epc9dREB8B0Gp0wjNmYdtcBXhBcsIyjTQOoGI/Hk4x9YSXbgEt8gh9PTMw79wLe6Fe/Esexzv2uf+Gl/3Mn61L1rj7Tyrn8a/8QVcS5/EqeBRK6oXWPUkgRXHCBDQBZTtI6R0JwlV20mp3UZ4yWpiSpeSnNZOZkQaWRFxpIRFEecfTKSHHyHOnvgMkH/evQ+29z/CwLsfwOaeB3C6+0E87uqO9109CLyjO1G3PkDMzfcTK4iL72bg5X6yuj0g3Ut6tzvJkHK73U1xt4cpvLkXWbf3Je6egaR6RzG8o5PJM8bT1lLJkLoShsov62yrZmR7LQumj2H+tJGCuhZmTBjGioXTdK+H4p5UjXPGCFyL5uFZskDfaTbBmaMITKnDMzqbmqHjefalF7l89hsunfmcnZvXMX70MBpripk0usOaoPzR/ds4tHM9h3dv4Pj+LTy1agFLosPYJLDb6urCJjHEei83VhnIE1+s8fBglbsHS13dWKpyvtq/+Q7OzBWPLPX0YqWNM2vuGcDqW/qz+Kb+zOnWm1ndejGtWw/GdXuQ4d3uk+5h+p2P8NLDAru7PPjoLoHdI158MCCEtXZ+TIpKoNuyxmpWNFaxurGSdQ3lbJF2NVWyXzfmsfoCnmso5DU5s+81lvBxbSGfVuTwdXkWZ0pT+akkmZ/l6J/LirQyVl5ODeJqih9X4824OE9uxLjzS7S7FXkzgPar1q9HO6t05vdYldIvcW78EuMqcPPid4HOxVR/rib5WvPX/ap9f5OT9meEO39EefDfGBd+FSz8mRzGP+LCSR7YHVvbfjia6QCcnawpBswcbq6ugi+BnSmdnbUuuDPz7dj9BXYOzu7Yu7hi5+SIg+RmwE8/hKtVCgo9TKRNx3vqWMGbi5eTwE6A6G+idS54+Bk5W+Dm6e+Md7DJKNk1ri3ERNxMUpE4H2v8WlyK4Co9hOSMEFIzQ0nLEawZcMuNELhFkV4QTXZRLFmFMTKqkWQURJBRaCSwKwgT0MkA5uv4XEGcYC01N5gUlQbiDMwlZJoxcT7EZ3hbMssJWb7EZ/uRaCmA+JxAgZ6gTYCWmx1BvhrpVB83wvv2JkpwV54WTWVlOmkCyPgMP0txOnecyqhUXyKSvQSeIVTV5DBhYgedQxspycu0/iW25gTRuRLDfEhL0GfEe8kIeJGZ5EWuVJzoSXWyDy0ZoYwuSOTp5bO5/OrTnHlsP98f3cmPh7dyZtdavlgzn6+WzeCbRVP5as44vpkxitMzRvLt1GF8O7mD7yZJgrZvx7bw1ZgmPh9Zz1ej6/lubCNnxjRwZrQM8YRmfpjUxnfjW/hmTCNfjmrgs+G1fC6d6pQhbq/ho7YqPmyt5P3BZbzTVMq7TeV8oGf9o3oZdD3fHwjq3qnK5d+V2bwjuDPrpv5EfTEnBYOnmor5XPq6uZRvBXLftcgYt5bwc2sxl9rLuTqkmuttdfzW0civcqR+a63hWr3Ar0wwqHv2ZkosB+RsznWwYXyfnixxsuNYmC/vCr5+So3mt5xE/shJ5teMJK6lJnA1OY4rArWLpltmYoQ1TcLPKdH8KLj7PimWM3KmvhPEnRbQGX0r+Dut/b9NjuGL2FA+k0P+RXSwyhA+NlBnyXTXDOBUjInodcHeyQhfPvF34nSAwEtQZJJtmDFeVw2gBA7ieoBKP4GKn5b9JTnmv6juhllX/Y1Ae8GNIEwgdyNMUGfJUfBhIncqg524JKiz0t+HmvObjIvOWnbgrMmWKIgzCToua/1KsOkaqeMN1IU76nx2Om9XRMuCOhMJEpBdEtxd1vYrJoNjlKugxo2rMW5cUztzVXWXwwWNBtgEd1eCBXN/daO0EpWYZZ3v78jdde1zI0KQJyCxwE5QYnRDgGdg7n9gJ5D7/yjE1Jv9DNj1FdAK7HRe63r1Of+LxglUTeTOyII8ndeM/TNRNwNwF6wpDlQnXdO9v6rzmW6NJuHJVV3fNemq6WIqGL4Rqe+odvFKgmA2SQCX5CmA87GyWppo3NWkID0jwfwgnU4O4bPEUD6KD+H9mGBejfTn0Qg/9gTK4Hg6CACcmO/vxSy9x1PVpk5Ii2F8ZgJjspMZk5fBiPxsOvNzGJqbw/C8XDpzchiSkclQlUNzcunIzmVYei5DMrNpSc9gWEwS6wSAX2SHd3UDDeyvey2gC9D38zV/EKi0/igw3TBNMpW+nAvsY63/pnb+DXcXFnW7jYXd7pLul2G7n0ky5sNUDr69F9UPD6AgyIfgQCcS9X0yE6IpiwilPTWWKRXZLB7RgZm+pLOxnrKCbObMmcqB7VvZun4jixfMJz87SxBnw4B+A60umQMG2mIru2CSpTjbOOJk48oge0GfwM7RZgAlKYnMraxiWnoWkyJiGe8WyLhB7kzo58TUPk7MfMSOWQ8MtMb/LdK1bbmzD4fu6Muzd9vx4q22PNOtP093G8DLN9lz7D43mnrZEOLmSJh/AFFh4URGRJKSKmcoM42kmAgrw2BEgD+Ddf3Tp05k7MihtNZVUiZAywoPId7Nici+fYi6735Sb7+HstseoPnWh2m9+RE6bu7JpAf6s66/IztdfJih+1Kfn0J7UxkTOhuYPLzBAroZoxuZM76VeZPaBXWCu8ltLJrWyaLpo2WXEv8Hdrfp2bjFeRCPuNkREhpMTFAQWYKnitJiivKyyNM1lRbkUlqUS0lhBil6ziaOq+fovhE8fnAwTx9r4tVnm3nz1Q7e+cc4Xnt5OlPmVZFZHkWybEF2YRaJibGE6z7k5RXLBtVLtZSVV1BSUkppSQklRaUUC7ZKi8usue3KVBbmF1kqyCtUWUB2dg7xsTFUJiawv6qe9YHhPJpfzKbkbNrsXBnp4MZLBsSqW9Se13Oiro5Pqmo4WSPbIMj7pnmw2vLBfFFdx7s5BZzMKeaHsnrOljdY0boLOu5iVRMXimo5n1vJzwbEcqo4nVnBB3IAv8yo4LvcOr7PquDLxFwL4r5ML+DbnFLO5FdyJk/75lTwtfRVbgWfZQr0Uk0WzTK+kr7Rub6WvtJ5TxfUcKaohp+kc0V1/JhfzjeZ5lxFnBdsXq9r43pVGz9kVPFltGAxPJuPA1L5OiafC9l1fB1fxAeByZzwS+XLsGy+jxdcJprsnBV8klDEqx6xPGMTxnGbCJ5W+bxdCP9yk63Iq+UfI8YztbbBGl7TOXQIIwa3MGnYUFYsmMXWtYs4unU5Lx/bzEevHuGzfz3N5289y2dvPc3Hrz/Ghy8f453nDvLswY3s2bSY3VuXsH+XAbnV7Nq6gl1burRnexfo7d1uumeu/Sti9//AzoI6lX/LrJtIXNfyBg7v38yRA1u1vMmK9FmRP5OYxeqWuYmd2zawYvlS0lPTuf22O7jzzju5++77efCh3vTpa89AWx9sXSOw0Xfu5xJDf9cE7LzSsPdPwy00F9+oMvzj6/FPGkx4+jDicscTkz+ZxKJJROdOIr16Lpm1C0mtWkB+w1LSymaSWzeH9NJZ5NfMpqBuAbnVS8mpWUlc4QKK2zZQ1LyB4tb1grqVOmY7reOPChq3S1vJr1tCyeC1tI7YTFH9GhbOf4ypE1eQUtjMgvkL6eiYTcfQxYwZu4iy1jksXbyWoR0L6Ry1jmlTt5NespCwZF1n8Qr8M6bjGttGROkagnOnEV+yCP/UqTjENBJbtAaH4GYGhjbhWbAFl7y91vg677oXBXGv4tfQFa3zqnoW7+pn8K97Hsei4zgWPo6P1gOqjgvoDhFYupew8t1kNO6hYcwhhk87Qtv4HZTUzyE3r5my3GLK9c62tbYzYvgohrR10NLcRoOeq7LicrIz80hJSiMzNZP89Bzyk1XGp5AXlUhOsPxh3yBSXL1IsHMmtq8D0T0diOphT/wjA8l8aBDFPVzIvNuG2Ft7k3KfDZl93CkNj2P8MD2vI1uoLM1iaGMFQwfXMGp4E1PGtlvZz+dMGcn08UNZMHM8KxbNZPSkScRXDMM2sYXucUOJbltH+/LnKRi+nuiiVjJKSyirLKGjpdaaQuvRPVsY0VpLU2WxNeH+o/u388KTh9i1eQVH9dw9qufyuUPbODp1DCvDg9js6cYWMcW2AD/Wiic2eHmyxd+P9d4+rPX2tqY+WOHlw0KxyUKxyHxxynJB3u6Brjz/kAev3uHBC3d78fxtKm/14Llb3Hj8FmeO3u3Kzrv7c/Q+e942k5Hf78H797vzQU8v/tE/gEV2nkyMjKfbicosPqnM5POKDL5V+UNFOj8L2i4UJ3ElP5qrJg12ZjDX0vy5Jkf9RoJgLUGQFufLb9IfCb78GeclMHMXeJkIm7OgTk5ejIOgzIk/TBIUE22LkqI9+S3Km/9EevKnnK8bcS5cTzCQ5wjaFx373zjnrqQpgrrfBXJ/yoH5Q47M71Ge/Ffn+TVW0Jjgx2k5IBN9BGl9H8HO0bYr66SbM85mTJxAzxoXZ7pT6saZeeecdNPsRcWWTPTO2QVbRwcL7Ey0znS9dDaRO/0YJsGJGfvmYSU9ccTDx9HqOhkYbqDNl7BYf6ISgohKDCIyIYDY1GDBWygpmV1dHjNyI8nKl/IiyM4XpAnk0gVNRhkFXWVaXphVpuYK9qzlLqXlharOAJyJuJnomz/xmX4WwMVnCNokU8amexOb5kOcSqveArwuyIuz5Kvj/QWDJnoXQEJugBWRS8sOJicnkpxEgaanKxG9ehI1sB9FgoWaqkwZ1UQKiqN17WHkFERSVJZATW0WwzprGacXp7G6kIK0BNLCZejdnYiwH0iGvysVcX40JQcyXHA/IzuKFcXJbK/O4zGBz4tD661ukScmj+CD0R28PaSRj0e084U1xmsYP88azfdThnJ6/GDOSN+NbeK0YO1b6TsDbdJpgdt3o2v5dmSt9hnC9xM6+FGwd3aajp/SyQ+Cvp/kqPwsCPxxQhtnxulcgsCvRzbyxbB6PhHUmajdx22Vf0nLgrCTQ2TgW1W2lPFRYzHv1+bzTnUu7wjs3lN5oq6IE7WSyk8aSvhUUPdFk4yydLpFBnOwjPfgEn5sKeLCkHIut1dxycBdeyW/DS3jj6EV/Dm0CobWwpBK/qwv5KreubMVWXyWl8qzUWGs93Jnoe0ANno5cdzfkzdDAvlKgHYjOwUKMvk9M1lQFyvFcF4wfVYg95MBu7/hTvVmagQTxTuTpGVtP6P6bwWC38SH8q0c9i9iQjgVGcjHEf58LOf+4yh/wV0gn8eESmF8FhPEZ0GufONnMh46C3JMlM0AiGBOcHddYHJdzvkvAf35NVAAYnW57MdVawqBPlZSERMJs7o+Cgyv6fgbkS4qpTBnncdJoOgogLPHTHhtzZGm7Zes7Ir2nBPYnRXQXdSyidpdD/s/UCeI+7vL5DWT/VHQZIDNjKkz8GbA7qrakysm8m/JTVAhsLPG4ekckfouJrmKGbun72AAz0xFcMlMSyC4Muf9RZD4q8DuF4HdNYHd9b/Argvu+v+fCF4XHP4ta/zcX7BmAaDui9U104Cd6VYpcLPG9Zl7qfquMXKmO6kg1cCavs+1SFuumNK6b0a6/2rzTI+F3xKlZIFboieXE324kBTAz3rPvlO783lsgKDch/ei/HgjTEYgxIPjAa4c8HVlk48ry+Scz3YYyHibvnTY9GGwTT8aB/WhWevtzvYMl7EZGRrGeDlBY3PyGV1YyOjiPEYW5TGipEAqYnhRkcCugHaps7jEKttz8xheUMDIgkI6swR4MtIdAp92QV5HbiEdSXFsSArmu/Qga+zkFd0TM1+ficxd8R/YFbWTrvnonnkPVH0fLgZom36f85EBPNa7J0u63SE9zLw7+7HWPYqdudXsbGpn35gJ1KclkZMSRW1xDq0VxQxOT2VYWjLTivOZWVfLvInj2L52FXOnTqC6uoAVS2bxxNG9PHv8CE89dpjOtsE42dvTr08/BgrsHF3dGGAvsBvkILlgY+/IABuTYKsvkyaN4fqFH7lw+iu++/hDPvvnG7zz7NO8tG8vj65exa4pU1jZ3s60qiom5mQz0t+XUQ/15FgPb4GdgwV21hx9Nzty4CF3ih7siavaW28nVwLMVAx+/vjIyHu4yi4N7INN74dx7N+T2AAPUvzciXcYQGzvR4h96H5S7rqPnNvupeyWe2m56X5G3HQf41SO63YPYwXC02/pxeqH7Tko52CfmzfT9d43l2UySm3flBGNTBvV1fVy3uQhLJs1ioVTO5k7SWA3ZUgX2E0bRXJWLLc69BTQCezc7LndZRC9PB0ICwsiPTqSFXNncfTAbjlHs1kydxqrF89h9ZI5rF02h1VLprJ+5USeOzKOT/45jrOfjuLcqVZ++riFs6fauHRmIm++O5Y5K4sobUkiPS9BwJZHTHQEWYKzSkFZZWUdxYK3vLy/unda8Kb9S8qorKimSnBnScu1ArHa6lprfF52egbt2n99Vj7707I4KhicFxpD6SN9mOkTyFsCs4+qG3m/ooZ3tf9H+r1OCvA+b27i65bBfNnQZI2re1/P7xeFFfxYWi+QauBKVYsVqTtXXGtF037MKu2KrgnEfhQMfZyQz7vxuXyaK3uSXsKH8TkCtlLOFzXwY1ETH2dV8VJcHvui09gcl8ocnyCmevjpmoKZ6hnAOCdPJnj4M8UrkBkeASzxDWNzYAyHwlJ4Qcd9pHN9nVdtTUb+nfl8geHlihZu1Mj25dVzKiKbtz0EZgK8H1K0XcB3IiSdE76pfBqUyemYQrUVxXynbd+kV/CvwBSesQ3laVuBnW0kz9iH85JLJO8EpvNd/Wj+MW0e66dNZu3KRWxcvZSNK5awfcMK9m5eyaGtKzm2exVPHlzP88e28+qT+/jHswd545n9vHx8t3737ezbvJRVS6ezeuUs1q2aw/pVc3Uulavns9EkMtug821exq5tq62umFYkzoK5LqA7uMdE4oz+H9z9X5mI3iFrXN4GgV3XWLs9O7q0T+uHD2xn26Z1RIdH0K1bN+66/S4efqgXtjbO+PiEERSSQoDuj6tPPPZqV+w9IgV6oQx08KJHHwfuf9iWex+y5b7uTjzc253eA/zp6xyBvU8q/lEVBCbU4RdXT0jCYCKThhOaOIao9PHSWOIFfsnFswSDM4nPn0dCwXzy6lYJ/NaQXbucrJqFZFYvo2LIWnIrllLWtJrSpqUUNS2ivG0x8WXTKKqeQlpGC4GxxcRnVZCYP5KA+CGEZI4mrnQ2oamDBX2TiU41UcaRRBfMJqpgErE1KwjKmEhI1kQruUtA9iSiChfjlzQRz+RRgpW1OIW34ZE2Fffi3bgUHOiKzjWYOetew6v2BQHd8/jWPm+BnHfl09jlH8O1+HH8yh8nSFAXW32A7Naj1I57htFzXmTCrGN0jFpOTf1YUpKLSU5M07uaSVVpGWOGjWb6pGmMHTWeUSPGMmbEOEujRo5l5MgxjOgcwWC9c4WyGUUZWdQUlNBYWEVzcQ11UklhA0W148lqWkhx+2rGTdpKa73AOb2diLBKPIPK8AhvENS2UVjczNiRw+lsraCmIp8Rw9oZNtTUtTB76miWzp3CgunjmT9trJYns2bpLJYvm8uSZUuYMXseHaMnkVrRSkhhO8Hlkwkonk1u+xZGztpHUeUQ0tLTKC3Npbg8U8/1PF597nG2rV8qSBzHvm0reezAFh49sJXnVW5rqmZlgLfgzVUQ58bGQF/WeHmwJTCArcGBbBTcrZbdXatylY8fi03UTtyxxM2FrW4evOYdxkcDgjn5cCAf9gzmw0f8+dBMSn6nO2/d7sy/H/bl8Tt68NKddnx4j+rv8+C9h7040dePpwZ5M83BjTHhMXT7tSCeG3nRXM8K50ZmKL9mBfNreiC/pJvImQ9XE735ReWviV78muDBr/GCqzjTLdKdPxO8BHZeWjYROQN12hbtKqhz4RcTbYty7gK7GFeBmit/CO7+lMPyHzNPnRywazrHDXNO7WPGz5m56n7Tvn/IGfwj3I3rEa5ck+N3NcjeSml+JdSB64Kri0n+nM9PYE+sXtSBvbBxHISDs61gzh5HGSQHycnVwQI9dw83wZ2r6pxxdBK8ubrjpJvp7O5mJUgxCVPsJTO+zlHG1cPbk8AQwZuc35i4EL1ksRSWZghuCsnLTyIq3p/o5CAZwEiSsiJIFsil5hgJyrJDBHFhXSCXI2ATRKXn6BwqUw2wSQbcuuAthBTVp5juj391pzTdKE0Zn+5nZaQ04GYp1YcYS97EpHgT/X8Uq7rYNAFdhgDQymLpa0FdXJafoNBP12myWep8gkQT8TNJUlJyAsnSNefI6U/TfYjs1ZtQAV5miA+NZam01WXT1pBDZ3MhI9vMv731DKkr7kq2EqFrFYik6d7l6Z4VOzgyWWCwIjWabbmJHDPZ7aSXSzN5t76cUx0NfD1qMN+MHswXw+slrY9sErQNFox18LPA7vyMkdJwfppiQK2T89OHcUHLF//SeQNsFrh16Zzg7aKA7tKMEZyfNtyCue/Htwr42vhB23+c3M6ZiVoX4H09poUvBHefmi6ZgtNTw2r51EjLRicFYCfaKgR5KgeX8X5DEe8K7j4wqsnn45pCTlbnc6Iqh0+0/ll9AV83FkmFnG4q4ofWUs7q2AutlVwWLF4WPF7W+a7oXNdbKvh1cDm/6x7+0VbKnx1l/HdoJf9pLeE/zQX81pjPjdocrtTmcbo8l5eTY9jm7c5aNwc2uTuw29OJ5/29+CIummuZ6VxOjef76BDOCMbOxIcL5CItsPshOU6QZ6J3MVZp1Uk/av2M9vk2PoyvYoL5PNyfz0P8+CzEn09UntTv/VmwN5+G+Qr0fDgZ7sEX/g6cC3Tk9zC9f3r3rgnErgUJtARb14JsBC62/Cp4u2FAySQ/sbrX9RMomQiU6sIEUuECkzAXvauSATitXwkXXEU6W1B3Tuc5r/NZY8BUfyHUZE6047xKA3pX9Z5fsyJ+BoIMIP0dsbKxwO6q2SYAMklUTFZGE60zQHdZ7Y9JEGIShVwWFF2yxt45aD8HgYWuzyRsEVhcE2yYOeUuCfKsyJ35Pjr/jXB9vwgbXbf2CRO0Gaj7K1L3iyCuC+wEIwbc/lJXBM4sD+yK2pl9BG3m2m9ECEYjda3SVUGoNQ7QXLfaxmtqR622T+/w72kB/JoawPX0YC6mBuv3MxN8+3Aq2oN3Itx5LciZp/S7HAt0Y6e/G2t8nVkqzfz/cfXW8Xnc2vZ3ym3YzMyMj5mZmZmZmdlOHIdjJw4zY1Nm5jZtmJmTNtgUzrm/u96leZJzet8/1keaGQ14Ho20v97SlrUJusz00GiiiwpCWz7BIJswkqatgSxDAxTyGy2xtESRhQVKrKxQYG7OvCXKrWxQY2uPBicZ2vx80RMbja6URLSnJaMjPRVtVEtWGlqy09BMcGrKTEVjBiEvLRXVCfGoTSDYJSajPi6JQBeLCkJdRUQs6qIJNjTIa+OS0RAcjIOhXrjrbw2x1MN9J8Kbk1hLkFDupCOBndj3yJ6/sb0mfpOpEe7Eu7XACU9HfJKciH3p2dhdUYsfdu3Bb9cu4db18zj27eeoKsxAalwI2uqLsHntEnasm3DmyM+4fu4CHt+5jSd//Y7//d//xd8P72PRgn4UFcZjiG3IcFc9hrqasH5yGfKzM6GtoQk9XRE900RaukbkDXWNpDl2woOno62JIr6XT7aux09v7sWZzz/EtZ+/w6/njuJ3Psu/fruG/3lwE//72238ceMa7l89jx/f3IN5Pj44qOmA918ykrx1707RksBu32wbpL+iCM2XXoL6jFnQmKUILUUVGKhpQl9ZFTozZ8FWSQkB6mqIUedvqawmrXPXoaCDnmka6HhZCS3PTUfLlFfRPWU6egi/fVNexsCUFzHEfeOvaGO7sjne1LDEdjMbDIb5oqEgGb3NpRhooVpLMJdQNzZQiwVsb+f31WKU7eUc4bEbqMP8/kb2IV54wUgFL5kb4lULI7xqrgsjmTV8fd3hZmWOwdYGrFu+CEtoLC0fG8AkAW/lYsLAYsLdIoLegi5MzK3HjslaHP60HbdPEvBO1/Cd1eL26TrcO9+G65dG8NU3A2htiUGonyPCg0NQUFCK0vIaVFTWob6+GdXVNaiqqkJlRRVqq+tQwTSXEFdb14DmljaWaURtbT1qqmulMpmpaSiJoeFFqHuH9WZtcBi6HVwRM302xr39cZjX/yW3EIcz8vAdy/6YmYETBfk4V1aKC6VlOJtfhJNpWTgan4LL6Xm4k1WM+xnFeEiJoZe3ErIksLsWnY7LEWnSunVXCUpnQlPwA8Hup5g0fBuVhq/CUqkUvBUQiyX2nqgkuEVq6cOWv6WtoT50VBWlOWu2pqYw0tKGlpIy1BWUoTab9WK2AvQUFGHGOiFT1USwtiGKTGzQTeBb7uSBgz5B+CUqAdfTc3EnsxAPaIzeTSrCBX/2Sb6JuOibgBthmbgckIpjdmE47RyFS17xkjfvSjDhLipP8tp9aOqFD0388IG+Lz7Q8MAHhp74yioYF7wzcbNhAO+ODGOVWB5oYj5WLB3D5LJRrBknmDFdtXQIK5bwd186LEWwXE1wW79yPjatXYxtGyck79xawtuaVQuxZsUYj8/DyuVzsYJwJ7R8mTydnBjF5HJeb3IM61h+/apF2LhuKbYQHgX0iXlzAtzkAPdfj54c7AQEiiGYK57O2ROaxK6tq7Bv53o+1wJ4yVz5nk3h5eqByNAoZKTmIDurBBkZ5UhOqUB0TB6CghPh7hkEM0sHqKga4LVXVfDC89MJhC9LUDjluRfx2rQZ0DUyRGhUPJLTsmHt7A5jOwfYy7xhbe8HZ58kRCSXwy8yH5YucbDxyoBrcA1cQmrgGlQPz/A2+MYMIjBhHkLT5iEgcS6BbwABSX0ISuvnuX0ITm5DXDaBLrUDYVnt8I2qh0dwAcvXITilGX5RtQiM64J3WBOhsho+Ma2QhRbDProZ8aWTKG/biYDMufCKakZw6ig8kkfgEMnzkhfAMaiV+X54JEzAzKseDgmLYJWxG5bJ+2BDkLMu/gIOlHXux9JyBx7lhLycd2GZdhBG8Xtgl/Y6vHLfQHT5Wyjt/hRd879Fz7xPUFq/CmHxhJ6YDCTGpSEiIAJx7AdS2YfkZWWjoaYerQLiGprRQMhrrGtBUx3zldUoz89HRnwcogLFNB5XygXhvt6I9vdHiKcHZDa2sLD1hEtMDawz5sMqdw2im3bDq2w97POWwz5rCez4NxqFNMIypAipeaUExnoU5aSipCAbHW31aGkoQXdrJeaPdmOCILdwTjfbvXYsndfL+jGEtcvnYOvKeVg11o7tK/qxbdWIVJ+bm1vhHV0Ii6gG2KfxtymYj/L6UYwMdqODoLhodABrJsYwf7gDk0uGpSGYB7avwes7NuC9zZNYkRSDCWd7rPcmxLk7YTnzk462BDoHLLW1wLi9NZZYW2GZvR0WW9twnz0WOthi3NYS++ydcDYgCne8onDfMxa/esbhtge3XcNx2z4IV618cd7MGx9NV8M3s4xxYqoDjr1ig8MzbXBCwxnbdM1QZ2CISkdXTHkQ6oYHYW54HOGO/4nzwf+L9cb/i/HA/xDy/gyT4WGgLf4IdiTcOTJ1wJNAe/zBfX8GWBD0CHJBVtLwSLEtgO4vSnjthLftbzGcUnjmaGw9kYZJ0cDzp9HmZ4InPoQ0gp8Y9nXPwxB3PYxxi2Xu8vr3wlxwP84PvxEQfsuOwRMa0X+Wp+OvslT8qzwbf9Tm4lFNNo7kxCLb2QjmFrrSsElLO2NY2+jDxkZ42czlSwnQUBaLfxubGEFfLBJuZAQLwoydgzU8vWSIi49EXm4GaqtKMNjbjuVLxtg4TWI/jYX3xKKa77+Orz99Cz9+/SFe37sJBUXJ8A+WSWH+I+K8CU7uBDJWzmgXBNNAC48RICe8dzIEhTuwQRBlXSV4E3PWhEJ5LCTKmeUdmRK8mBdgFkCg8+c5vqG28CXI+YaJ1BYBEc+AjttMJcgTqQA7Ql1AJMU0UAzNlCSiV4ohmXK4E0MzpeUKCHchcUzjnAl3bmzcvJAQ5I5IBxv46enARVMZ3uZ6iHF1RHqgN7JD/JDs64EYfnghMsKutQVkevoIopotbLFI5s5O0xd7+Q6/JcQdKc3DT9nJ+CU7EaeLM9mRJuJTwvCXaRE4RGA631iMm51VuNNZg9uEsFs0tm50VUuet18JdALUHg01SXow0IB7AvIE7NEY+ZW611eDewNCVbg/WI37NFDu9fM4jZMbLSW43lqKa90VuEqouyTm3NGQOd9SjPPNRZLOthbhVEsRzrSVMl+K0w0FOCaArjoLp+pycawiA0cIbcJrd4w6LoFdAk4Svs4UEuqKknBegB2B7gp1tUx47phn/bxTmoEHhLtHFVl4zOs8LsvA76WZ+JP7/yxNx+8lqQS9ZPxVmYo/K1LwL8Ld/1YS8MqZL0/G70XxeFKYgAfFvH52NL4M88YumS02WplivZkRNpkYYK+lIb71dMD1sADcCvbHVf5Gwkt3M9hPWg7hVpAnbvu747aAP09XXPf2wGWm5whuZ11tcNaZ4OZohbMOFL+N08yfdDLHCSczHHM2Y2qOs3ZGuOYg/oligb/dTPC3ixGhxpDAIuapieGWFEHvT6aPnfWluVJCIv9ElCFsiflVv4ulBFxN8JebOcFKSL7Y9W+Etl/djHCXMPUbv/37ArrEsEqClbTOmgA14fX7j6dLrkcC8p6CnohgKc2JY/qQ593neQ98TAl2Zrjva8q8iQR1Isz/A2memjbEenVS1Ek3MceO1yOMCdiTImYSGP/0MuQz8l5ehDovQp0EdwLUtPDk6Vy630VUS8LeI0qkv0tePB38zfP/5rX/8CLU+XC/D/8W0b4JeAthexnuRGhzweNoN9yNcMVFtqPHA+3wo7clPpOZ4oAzDXEHc6y1McK4hT4WmBtgwFAD7TrKqNJWRYWeFkr1dZBP+Mg00EOmqQkyrcyQbW+JPP6O+XaUjRVK7R1Q5eKGEhs7lBHequ0dUeNA2dmh2obb1tao4746J1c0Orui3dMbbQH+6I6PQWdaIjoIcx3ZGWjLyUA728SOnEyKee5vy0hFa3oKmtlx1xHsauITURWXgEqqgiBXxc69NiEdjYkZaE7OQ3N8BoZDw3Ao1JO/q5g3qSpBtYBrycsroqQK2CPgPXYk8DEv5lU+dNTF7WBn/LpuIX47/D3u37yCB4/u4NLdy1hCA7IgKw6RkZ5ISwvB5Pggxhf1YmLpCK5cP4c792/hzIVT+On4IXzz/Zf45rP3aZgOIys9BKX5MchPj0Qcv6sqtlV9HU3wkDlCm8a1vr4BdKUlbvSYF+vaGXObwKejgxCCcaWJGdpNLNFp64ABL2/Mj4rCeGY6JssKsbGzAW8tmIPP16/EkYO78PbyMcxxccY7arZ47wU9yVv3wRRdfPqcCQ4q2KBtti58X50Om6nTYUvZT5sJl+mz4D1tFiKV1VGjZ4q5euZYbGiNcV1LTKiYYunLWlgwZRYGp7xGmHsNXVNeIsxNxTDzI4S6udQcQt7GV3XxpqIZ3lI1wXYTK4zEBKGd/eRAZwUG2orR316E0d5KjPVVE+gqMY8a6SrF3K4yLGRbO9xbB48QVwnsXmA/8CLr4qtmOjBxsoE32xFfRztkxYSjq74ci0e6CXaDWDFvkCBHoJvXLwXNWCm8NYs7sWxeMzaNN+OzNzpw8Wgnfr3YhnuXmnHvbC1unanF//t9MV7fVY6oIPZrnj5ITMxEVnYesoWycpGZmSUNyczIyJLycmUiJSUFiQmJLJ8oefUSk5KkfGhgENL9fLE5Iwe745KwyMsPRTTsYxWUsC0qBr8UluBbGpzfp2bgq+RUfM96fqIoH5cqK6QgKqeyc3EiLROHY5JxNiUL17MKcI9w9yCjCLeSxFDKTNygTkcm40R4As6HEqSo06HJ+DokGXtDEzDH1R+11jJkGJnDj/XKTFEB6kqzoKSqAgVFwpumFlQoHdYvPUpdTQcqylo8rgVFdW2o6uhBgccVNLWhpKkJJQ11KKspQ1NlNqxUlRCqpUVQtMQiFy+8HhqL4/zO7ufX4HFKKW4EprCdj8ZFQt3tuEKc8o7GSRqEl33icdGHzyoiZIrhm+Hp+NzaHx8aeuMDXW+8oyDDO+qu+Ijbh6xDcSk6Hxf75uLAwjGsWkaom1yMVcvnYy0BbQ3r9qrxUawcF6A2F+NLCWpMJ5cLeJsvrQO2fu0ybNk0iR1bV2PntjUEMjFfbi127ViDHTSCtxO+tm9ZJZXZuH6c5ZcS7JZgjVhDbPkCTK6gmK4U91ohrjmf9x+TtteuXIiNvP7GDUuxadMyadmEHYQ/AX37CHz7t6/F9rXjmN/XjeLUdFRkFqAqtwQ1hPrmqjrUVNQiM6MQ4REpcHULhKm5AzS1DCWP3suvKuD556fh1ZdnQktDGzKZE0JCAhEY6ItctoNzRkakYD22trQpaaA7sM01MTKAm5c7svOzERAcLP2O02bzN1M3g7KWGX9PC2gZOMGQxriFXQQsHaJgZhcFC9cEOIWXwj22Bh5hVXAKKoZbSBm8wqrhFlUDp7AK2AcUQBZRDi/CjV9sHbzDG/lt8nhoDWQhFSxXCufwSvjGNyEyvQsuoaVw8M+FZ2QdnCN4zdAK+Cd0Sd4+15huagQ2wR1wTR2HY8Z22Kbsg232B7Ar/hj2xR/BKvs9gt2n8Cz9HDaEOquk3bCI24TAwr2o6P8c/Ut/wODiz9HYuQkpGYRF5yDYOnkhksAbGx2PiOAIpCWlIjUlDRnpfPcV5aivb5CWJamvrkFNaTlKc3ORk5SAtKhwpISHIC0iFLlxMchLiEVSRAgCvVzhZGMBI3092NjJEJ1WhIjsejjGlELRIwPPO2Zjhm8rjGNG4Z0+F5nFA6ipbiXUVaOTMJeTyb6JdnxPRx262ioxp7+B/UOf1Acsmd/P/CA2r12MjasXYuFQK0Y6qtDdkIfOukx0NWRhqJ0wWC/W405BVm4SPCKTYJPQgc6J97F310F011ahODcLS8cGpGW49hHodm1ehZ2bVhLs1vObGcCK2FDsjInAgcQYvMnnWR8agJ2RYdgZHoRJDyfMoz0339oMC9h/L7SywEL22/PszDDPgTZASDDeC4nGZ15B+NzRG59Yu+BjSwd8bWyHb02ccdw5GN/beOJd9iGHZlnh+Ku2OPmCFY7OssVP2jIsZZ0r1jdEmZ0jpjwMdCC8OeKxiJQW6Ua54s8oF6Yy/B0uwxM2vL8H2OJvgt2fNEaeMP+Xvx3+5WONP30IdX7W+MPXWprX8ogA9zvh7NkQLLEO0l0adbfF4sI8516oK+5G+eBuQhDupUfgUW4sjd5k/F2Vgj+raNxWp+Ixtx/kx+MBO/D7adG4nxKNe6nRuJUcietxobgaFYBrETRqI31xMcYHI94WcKdx5OzpJA2TDA52QVxkECtYDIoIF0115RggsI0O92F0SPy487Fxjfhvzzq8/foOfPnJO/jp64/wM8HtyDcf4+cv3sfXHxzEx2/swnt7NuHAplWk+cVYs3Qulo72orY6D8Hs/PwDnRBBMAqJ9iRUyQhcBCsacCE04EKjXKU0kPuCpH2EuEgn+fIBwqsmlSV4UYGEM1FOAJ0f4cyHUCf0zCMnvHQBktfuv2An9+I9G4opvHtyyQOo8F5i/h1hTg51z+ba8TmeDs0UqfAMhhE4Y2I8ERfhgWhfJ/jYGMBZXwMuulpw1dWR5GaoBxmB2NHQCJ629kgOCENrYjIm3XwwNlsVkxYW2OrihI9YeQ8X5uJKcy1Bqwk32spxqSYX5wg7ZytycLmuCHf5sf1KkLtLkPtNSHjjemvxoI9QR6PiHvP3mBfeOOkYDZD7/bV4NFCHx0N1+H2wFn8wfcT0t94qAl8l7lA3aLhcJcQJXeksw/k2QlxTgQRrJ2v5DI2FuNReiksdJbjcyefqrMQ5gt2ZpiIez8MJGj/HqrJwtDwdx8rScZQQeqwwGccL2IlTpwoSnw6/zMDFwjRcLsrANeZvlWfiVnEq7vLYfeYfCRHqHlVSEsxRpWl4TPh7WJSMx4TGJ8z/XsK6Tsh7UpqCPyjxD4u/CX5/sYxIH+fF41G2+AaScTkhCt/5++A9VxkOiHHbBLwJHU3sNjfDz+6uuCHAzleGm272uOVC6CO8XXGywEV7c1xiB3TRhqm1CS5ZGeGClTHOMH/K2hinbUxw2tqIMsBJKyEjnKBOWxrggrU+7sgIZYQnMV9MCv9PUPvT/SnkiTl3MgIS9Uh4X+w1JYP9Lx7/w8OYACYCphgTgET4e8KblxnBjNAl1j8T24S830SeoPdABD+RPFnG+J2Q95j3FHPKHvN+AsAeOGtI4PWHmG/nJoCS93chNBIOxVw+4b0TAVgeiaGjviIKpCnueRvjHlNp/TVp3p5Y/oDlmf7F6/wlvI8EOzF/UHgdHzvr8O8k3PHe0nw7Mc/OWwd/eTMl4P3pxftLQyV5X2+W8eH5viZs78zxwM9CWjrgYZA9fgvgb+DngEu+9jjqYYWvnIzxrr0xdlvqY6WpDhYYaGBYWxkd6kqoU1dGhbICSlSVkUWjLZ3bGVrqSNXRRgqBIkFHF0lspNPNzVEsk6HMzR1FMhcUOTszlVFOKObvXebiiDJnB5Ta2qDCzhZVjvaotLdFuaUFqrndxHrT4CTgzha1BLx6BwfUOzqhyVmGDh9fdASHEuzi0JWRIkFde16mpM68LHTlssNjR9aWmYamtCQ0Eewa01LRQKOpgQZyXTJhLjENVYnpqE7JRgON4JbscsJgGXpyStAQEccOLQB3xTIKhLkHYr6mFFRGHQ9dhMeO0O2oLh+i6aCKBwL0ZFq4zXp1NC8WR/dswZGfvsEH7+/H1u0rEZvgDy8Pc4QGOCI1zp9t8pC00GxPcznb9CU0NEcwPKcXbZ2NaGwsQ2lRKnLSIpAY6Y2IQBkiglwQ4GmLUG9HVLFviIkIhp62LnR19Z9GVzYg1In5dSbQ4/s3YfsXY2mNUVVTLJuiSXhSRB/VO0UJHS8pofUlBbS9qoi2WWpoVNNCm4iCq6GKjhnK+EjZVr5uHaHu4ylGBDtjvD7THAuUjVCrqI2iWeooY9qkY4YefUsMM12kb4FJbXOsUTPEGlVDrFQywOR0PSx7Xh2Lp8zGKOFuiBqY8jJBTwFLmF9MuBPDVseoXa8Y4H1FC7zJDn6buT0WxEVioKGE8FYlgd1Aa7E0DFNopKsSw2w3+9pKeKwU83rq0dleDWd/GZ7TU8EUEx1MMdXCqyZaMHewgb+XBwJY5xKDfGmQBaKmKBNL5vRI/eIEoW64ox69LbwPjaoFIy2YWNiJtUv7sHG8C2/v7MC5XwZx71o37l5m/3ChBn/91ocd69IQzm/H18sLKcnpyMsrQE5OLuEuVwK6jIxspItUArwMKl0Cu+Tk5P8ohfUxJTlF8vrlBoVgQ1oOVvmHYsjFA1EKisji7/h2WgZ+LCjA15kZ+JznCP3A+n26rAQ36mpxvboaZ/LycTorD8cSMnAmPg03U/PwMLMED9KLcD1ZzH9Lx8XIVJwiwB0Pj8fluHRcjc3EDxGpmEsDLEGbfSfhzIJQoKOmJgGZkoYaVDU0oUaDX1mZ+1TUoKamCW0+k4aGFtRZVmyrqKpDVV2LZbWgJspr6UCVYKimrQ1NQp662M9z1DU0YKimDkeWCWef3OEgw1sE0WtZlVIUzhuBybgZko4HCYTR0HScdiKoucbhgkcCzoqFzSPScS2S70IWgff0XPGutgfeUHbBGyqEO113fGzmhe/sAnEpuxa/zCc8jS8gXC3A2slFWMt0NUFr5QTBTnjbqBVimOWKeVhF+FrNMqsJgWtXLcGm9SIwilizTqxdJ4ZNiiiXcu3dtRH7dm/G/j0UUzF0cs/ODdKxHbTJtlLbtlFbVmPzhhXYuG4C69cs43WFlkr3WbdmsRR4Ze0qPhe1cnw+li8cwWhvCzrqylBfkI/q9GxUpeWiLDUbJWlZKCZsRIVFws7Omd+3KVQ1daGgrIEZMxUxc4YC37MmHO3tkBAdhZqSIrTVVxNGCpHC/rehrgIL5o9IDgALc2OYGurCiO20rpYGxML7Li7OMDezgKaaNpTFAu/KFGFeSWk2lBQVoTxbESqzCfez1TCL0jW2RkRSFtLyK5GcW4GEzArEppYjLrUSMWlVCEmugG9sCdzDCuEZXgLf6Gr4EPi8CG1i3p+AN7cwAl5QBVyCyuEaTIWWERCL4BJWDlloJZxDqphWwyGgkvtq4BJRB9vgOvhlzEdQ/jp452yDb9GbCK7+GD4l78AxbS88ct5AEPcF5uyET9paeKdOoqB5P4YWfYim7g1IzW1HdHwu/HwCIHOS0dYOQ1xsEsLDYqTh0/m5eUhNTEJuViZqKqsIdLUoyy9ERlw8QS4MKWEhSAwOYBqMgsR4lGWkITs+FhG+XpDRtjHjezXU1YWWpj7caF/m5RejuqYalbXViEjJh3dkIRz4t1qE1sI6vAIxmTXoaO9FVXk+ga4YRXlpaGuqRH93A4Z7m7FwtBOrxkewcdVCaX7nrs3LsXp8jjTfbuXiuXhv73Z888EBfPTGZry9ZzXeYB9zYMtK7Nq4EhuXTWD+vDXonPwYNfN3IS6Of1d6LOaN9ePAjo04sG0ttm+axLb1K7GV5Q/uWIfNTeVY5OcqLYG1NTgIG0MDMeHjhu20jTcEiQXJ3TGPUDdGqJtraoT5/JsX2dugx8wIc3jO2f17ceOrL3Djkw9w4+2DuLx3J87yHmeWLsSxkbnYx7627bUZ2KFqgMMqjjgqImK+YIGjSvb4VMsJgxpmKDK2kIPdHxFu+CNMhn8Jj12kJ/4nnGmYO/5FePkr2JVQ50zjxYHGixMeBDnjXpAT5Yz77CR/C3TB7SAZboW44C7Pk3vZQvAbO+WHRUl4UpGOv2qz8Wd9Dh4yfViZjfuF6bibnYC7KZG4GxeCu7HBuBMdgCuhnrjAa17wdcZlLwdccbfBFVdLXHY2x3lHE5yhzjqY4LwdjVR7U1xypnxssZ6AGeljAzc/Z7jwnKrqXHz6/lv4+avP8OPn7+Nbgtv3n72Hbz56C5++LX7EvfjgwG68s2c73ti5mZ3LJNYvm4+J0T4s6u/AnPZ6UnsZWivy0FSShabSbLSU56KuOANV+SmoKU5HbmY0/AKcEBDmQphyl6JA+gY5IiBEeOFcCWwEvxAn+AYTvMLksBdM+JNgj6DnF0IoCyWwhRHQmPqH2kv7/Lj9H6ATACeGXgo9zQsJyJO8c5GERuHxIygKPYNG4SkMlSJjijXp5DD3T4klDcRyBiLypQimEkq4E4AXGeuBCP4dQXynvjJLeNgaw83aEDIrQ0QTHiYWLsDBPQfwxbsf4+j7H2BHUhr6XpqKObNocLADXTBLCetoIH0aFIAz+en4taMCf8xrwaORZjwZasaf/Y14TKj7nfD2qK8GDwbr8GSY+3nsr5FWKS9565g+GGrEgwECHyFOpALsHoltnveQuttdgdtdZbjZUYobHeVUJaGO4CY8c4S1s02FhLZCnCDUHa/OkTxzl9rLcbm9DFeYXmwrw7mWUpxtLsbJ+nwcY908WkW4I4SerMzFidJMnCCUnSLAiXl1pwl557l9uSyLcJeJK6VZuFaehduEwV+FKrPwm0grMvFreQbulWXgbnEyfi1iPS+Iw53caNzJicLt7HDcyY7A7fwY3CiIxe2CBPxWlIh7BMd7eSybE4ffcpNwLz+N1+A1Ccb3+VyP8hPxMCEUv4Z64IKfCw4YG6B/6lQ0v/Ya5rPjOKCvh5+srXDK2RHnne0Jdja4Zm+JawS5KxYGuGKmL6UXCG1nLAxx2twAZ80McN5YH+fM9Liti1M8ftJcH6fMdHlMG9ft9AlUxvib0CSgTkDe32KuG4HoTxceo/Et9JhgJwXDcBTeLcKRuyn+drMhdBHmvMVQSX1piKUYRv2Q13rA4/epewQuMQxTRLR84m1KqBNwJ4ZtCigUc+qMCVoGeOikLs1fE2D1B68lhjmKaJKPPfUJijoERRHm3xi/8fxfCXe/8lq/+VrgV19z3POzJuDZ8F5iLp+YMyieg0AqruNJOPXU4XUFvBniLx8Lac3Mv/xspciaj/1N8ZCgeM+H8rfCrwE2uOFrhbNelvjFzRRfORvgXUd97LDWxUpDDSzQVsCQuiK6CWstirNQpzwbZWoKyNNQRLqGElK1NZGup0do00YcjbgUA2Okm1gi09wK2VZMLUyRw9+wwM4euVa2yLe2l8vWDoX29ih1cibAyVDuIkOVhxuq3F1Q6eaMSkJdOUGukuAmycYalbxONdMG1oc2NzcJ7JqdnNBBOGzidVpcXChXtHp4ooPGcHdcLDozktFJw0UCurxsKgudORkS7LXQeK5LSkBtciJhLhkN6ZlooLFUl5KBGrYD1clZqM8sQmt+NdoLa5lWoTWnGM1JGRgM9sfRSB/+xsb41Z0A56pNyCPQPfWY3ncWUTGV8dBekXVIwJ067jlo4qqI1Lm4F/vWLcNgXyON/XC2W57w8baGo5UeXOxNaESEoq+7XvLYFeamENT8kRQXjrjoEESG+sLPyxE+rjbwkVnAzc4Ifu528HS2gDv7kNhQH5aNhIWpGQ1tsQTCM7ATkTGN5MMyaVjHWlhjtZYNdr1sjK2vGmHrNFNsnWqMjdMMsflVfWx/ThdrX9DGopfVsOA5JfQ9Nx3LXlbB5zOt8fHzrCMiGibB7mMBdtNNsFzBAAPKeuhU0Ea/kh4W6Vlghb4VVouQ/BrGWE2oW60mUmOsUjGRonGOv6SFpVNUCHAqBLhZBLxXCHUqlCL3zSLkTcN87ts7y4jGujUOGFpik40TFqXEYU5LJeZ01qG/uQwDBODBjmrCXAU6xdDM3josHOvBnL5mLB3tx9JFc1BSXQK3yGDoujlBxdkKWnZmsHdxQqCXJ7xZv1LDQ5AZE4Zkwl1xRhJGOmlADXWjVyyD1FSFTqZLR4excukg1q0YxgYa/hvGh7BnUyd++KIXd64M4/GtPvz9cBgbVyQizI/9m6c3UpJSpKGWmVk5SGP9Sk0VwVMypHx6OtO0NEJdqjTvTnjonqWJrI+JickIDgwm2IViIioJE/5hqDezhu+LL6PayhqfFxbju9xcfCaWpElIwGc891tC3unSElyvqcGNqmpcLC7Bqew8HE/MxNWEfNxPLsH91FLcTmHfkZCNs5EpOBeWhPOBcbhMwLuSUoz3QpNQY2QFByVFaKkp0bBXZ70xIJxpQ0lZHYpKGjT0CW1KmjT01Ql3qgQ5Dfl6uoQ3Ue/EEhwahDdlFXUoEfxUmKqqszyBT53thLa6LrQ19KGpYwRVPQOosp5q6mvT+FWFFWEkhPt6nNzxTRz7i8Qi3I/Mwv0oKjKfdlQyzspicEIWiZMeUbgUmIDbkZk45Z+E9w3d8ba2Gw6ouGCPsjN2Kztgn7o9AU+G72VRuNjQhw+XLiCYz8P6lQS21UuxdqWAuzFJYgil8KbJtQBrWEZIeN8EjG3dJJYzEN46EcFSDnW7tq/7D8SJdM/O/+7fSUN51/aN2LlzI3bt2oS9hL69uzZjN7f37NxEANyCfXu2YQeh78cvP8CR7z7BcE8z6iuKUFmYh5LsLBSkJqMgLQVFTNvKytBSWo6EkDB4ObvAwcIKBnxXWloEZL5vNYKziLvg7e2FdJYvK8pDdVkRqooKUJSehtTocEQEeBMG/QkPTZgz0k+IiYCRoQ4M9TRhZmQgzYu1tbKAvbU1nNhOu7JtdWcb7UY5ERKtLSxgaWoKMxF1V6yjzPuqqKjCWeaI4pJcVFSWoEI8f0UZKspLqTKUV1ShuLIWRZV1KCyrQ25xLfKKG5BT1ICswibCYCtS8tqQkttBIOxAdEobQuObERDXCG8CoEdkFTxj6uARVU+wq4ET4c4lpJLgVylBnm9iH4KzFiEkbzXiqvchs/VjJNa8g/DCPUitfh2FzQdQ0rwNJY1rkFOxmPfrQ1xSBULCUxEankDASUCIv7cUeTQ+Pp7biQS7KJSXVqC8pAwphLjcFP4G/G4L0jKRn5SKbJ6TExOLfB4rSIhHPs9LCQtDkLs77C0tYGxoAD09Heiyb9TX04etjYO0lEp2Vh6KC/NRXJCLvPQslOQWoiC/BAXl9UgvqCb4VaO5hnWgqhQ1hLvaynz0dzVIwVIWjnRh+ZJhbNu4HDs3TGLjxAIsGGjD+PwhvEGA+uHHb3Hq9GFcpM4f/hknvj+M7786gbc/OIaVO77Bmr0/YtW+H1A/bxeKmgbRyTZ086aF2L13A15nndy9cZKwuBxb1q3ANsLXwc0rsTIrCXMIaUvMzTDJ+rCA9WMetYR98Rj79wV2VlhgY0WoM8GwkSEGxLIHrDvtZuaYzzbpm/378P13X+Gnn7/DycM/4eKxI7hw9hh+vXQOt08cwWhZIaKnTMFOVTPCnAOOvWiF469Qak54S9MBraqGKDSxQLmzK6Y8FPAW7oHfCXUPI73wINoHj+IC8HtCEI3JINyPD8K9xBA8TAvH/ewYGqEJuF+Wht9rc/AnDec/6gvwR10+fqeh+5AG8K9ZMWwMabzGh+BGlB+uh4k5Pu646O2MC152OO9hiXOuZjhDw+i8JCNCmz5O2+rjLEHiIoHisoOpXI7GuORkgovUZRczXJGZ4qqTKW7IzKSw7NcJdW8TOjN8CXb+jrCxN4ajzBx9na14Y+tG7FixBOuXsmFaNg9rF49icmwIK+YNYPncPiwZ6sGC/k6MdDSinx1SR3UxYa4AbZWFzBeguSybYJfJxoEGTk0BWmj01xfTiMlLRkVeClKTwwhzzvALdSHAyeAXyHyIDAF8l0ERHtIadNI6dJQvIS8wVIZAgpMfYc8niJ2ZgL5QwqCk/0LeM7CTQ5x8mOV/oE7AXJSYS+eIIEKcNJRTgjo50AlYCyesCQmA+/9LLEAeRoVL5cV8PmcEcr8YpikUQuCLiHFBpIjgGemGsHA3+Po7obg0F998+y3u3n2Afz35H+DhA3zW3Y3+V6dj3rTpmPPadAy/NA3DL77K9BUsU1DAQcLF4fgw3KgrwJ+jbYS8Njya04Qnc1vweLgeD3ur8Seh74+5BL/RFu5nOqcZv4+wDMsJmPt9sB6PRTpUTzUQ6upxr4dg11WBG+2luNZaLPfStZTggoh8yfp4kjB0vCYHJ0RKyD9FqDvL48JDd16oWUTULMbZxiKcaSAACrEOn2LZExVZOCXgroydX6no+DNxtiQDF0pTcZG6UCKiYVIlybhYmCjpAoHsfE4CLlDns6mMeFzJScKVgnSc5/kXBAyW01igrpSl81opvEYGt7NxvSoXV2vycbOOHXJtoaQ7NcW4VZaL28UZhEBCIb/FW35O+M2DgOJigevO5vjRxgxbNNQw+OpUND43BXUvvICeF1/EspkzsI+N4zdsLE/R2L/qaIdrDtb8pkxwgYB+geB2wUSPQKcj6ZyhFs4aaeGMsTZOGenglIkOThhp4pShOs6baeAev88/vczxh7sJ/pA8dvqEN0KWi1zSgt3OWnjsqIEHDmrScDqx7MGf7vJ5eA+9TXAn1AnXwlxwg0D0QMCeJ4GLkPUsKqY8yIpYe45Ax3vIPYMGhEiK0PaXqxbvzfsR8v58BnfCeyYtFaArhzwvAwkiRRTG+7znQ0LdA29zPPSzwJNAMRTcQoq8K4aJ/zvAkgBnLg0DF8M1fyNM3vK2xFUC4AUfW5z0ssVPrrb40sESb1kZYLOxBsYNVDGiOwvtaq+hUuU1FKpNRYHGLBRoKSNbUwVZmmrI0tNGsq4OEnV0mRogkR15gpYe4mnEJRkaI8vKClkEriw28pns8MV2PoEtlw17rrUtYc4GuRY2yKPyqRIrwpytA0rtaQTQoC6moVDt6oJadobVhLtGTw/UMq0htFWJY7Y2qBLDLXn9WubbCW8dhLpGR0e0EOrkckYzjZx2AXReXuj08ZPAriMmGh3pyejJz0ZvQQ6683MluOvMzUZrRjrqEhNQHhODyoREVMQnojQ2AWXxyahKyURdei4aCXEthZXoLK5nvhI1GSWoTStATQLBLzwCu8IDcIdtoFii4aGrJh4568lFyHvoos56oyKB3QM7wp2DEh7Yq+BXNz0cywxCmq0u3BwNERRsh+AgF1gb0+hVmQFF1VmYpTQdvgFuSIqPgJsN4c3MGG40Ehx0tWGtqwUrfU1YGTFvrAVz/oZO1kbwFaBHYAlhf5RMsLPht6LzFOx0mRqIxcvFmnaEcAMdHUSbW2K9jg32v2SA3S8bEvAMsPd5Xex6SRd7XtTB7ud0sO1VA2yapo+dL+lhy4ta0rGvXrPGJwS696aIyJiG+PB5QxycYYT1sw2wSMMIg+p6mKOig6WahlhBrdTUxyptA6zRNcEaPXOs0jLFag1K2RjLX9HG+BRlSQLkxqa8LHnwFkmahXncHp3yPLbP0sFbWhYEOytstJNhUXocBtn29bZWoKuhDH2t1RjubpAm/S9fMoR3Dm7FmWPf4fihL3D59CHcunoSt25dwInzNG62rEXb3AFUtTYgITFeiojpwHcbH+AvDZ3KjY9BcmgQUiNC0FxejLGBbswbJCQOdKGzoRoFmalUGopzaJDlZ9HwysZAdwne2d+Lq+eWsB+ZwLqVKfJ/JHoGIJl1JYuGnAC71BThmUsjzGVIaXJyqgR1Ik0iACYkCKhLltIEpnGsk4FBQcj2C8J4RCLmevojizDk/cIr6GNd/7akHF9lpOGDhBh8RMPyCxqeh3JycKGiHDdqa3C9skoCu5O89+FYQltyIW6nl+Fmdhmush6fiyQghSXifEQyLkek40xMDrZ6hyOGkKCvpARlAp2Stg4UNYWnTRdKqppQJtSpqmhBRVkTs2arQEVVQwI1AXYi1ST8aWsT2ihNnie8dxqEPck79xTsVFhWledpsR3R1CAAqutAQ00betr6kpdZg3VVlXBnoaaMImsbvBmfinPJBbgWk4UbsTm4FpWJk57R+EUWgsOuYTjnG49bkdm4GJqGzy198aY2oU7JGVtm2GLdK2ZY+5oZdinY4GN9dxwNS8fxgSHsXz5fChSxfs0E1q8m4K1cKEmaQydSAXtM161ayuPLJG1cNy5524TXbheBbc92OcDJYW7jU68d4Y2p2C+gTkDgjm3MPwU7oR07NmD79g3YQe3ZtQ1bNq/D0GA3Vi4dZX3rRGJUKGLCQ5DItikmIgoRBPsI/0DkJSfhvb278cEb+wkb+fzGLWHINtnI0BDmluZw83BDWkYKBgf7sHJyHCsnFmOotx2VxbnISIzldfzg6WwPGQ3xIH8vNDXVormlDr4+7gQPvm9zI8gcbOHj7oJgAk4Yv4nI4GDEhocjLiJCUkxoGK8TgojAIIQHBDIfiEA/L3h5uiA5JQ5V1aWofKqqmjJU15ahpq4cNbXlqGNaX1dJVUnRScVyJ7W1tUxrUddQh9qGRtQ0tqKqvg1lte0ormpDQVU7sstbkV7SjFQCYGJeA2IyaxGRVoWwlFoEJzXAP7YOPjH1BL9GuEa3wpOQF5C5CN7JY/BOmgv/pEH4xjYhILoc4fHFCCLI+QcGIygoGBFsxxP5vaUnp/PvDUZ4aLh8CDTTqMgY1FXXooDfTwz/5ihfX0R6ebKtCEBeXBwqMjJQlpaKvNhYJISGsC1xhT1hxpTtrL6OGAZvABNCtiX7Qi9vX+mbL8wvRllxMeoqS9HKd1JfWoD6kmxU5qegJI/tSn4O8jMz0VBeju6WesJdMSoKM9FeX4qxwXYsnd+HTWuWYNv6FRifO4gF/H13b1yNgwcOYNmKzRhYvAmtYxvRMrYFNQMbkdO8EsmNq+GROwbL2C54pbYgLrMY2Zl56Gxqwt7tq/HhWzuwf+d67BNDjDeukKZsCbDbsXkS+yfmYzwsEGOG+hjn37LcwhJjBmzrCXYLzcyk6JdD3B7S10eflhb62Nf06hugm++g19YK3Z5u6I6LRndeFoZqyrGwuRGrevqwdnQB9i5fi43zFiLE2gLxL72Kt5VtcPRlaxx7zhJHZ1jjZ20ZNmtao0pND4Vm1igWYPdnVjT+yo3Hk4JEPCxOkqDtYWUG/hCetsZCPCG0PSjLINCJcLtx+DWR0BYZgBsRIqy6O877OOGMhy1Ou1rjDHXKyRynHc1wljrnZEYwM8cVZwtcYXpNZkk4s8AlZzPCmoA2wpsANwcjyoB5Qync+jVnE4og52jOfTyX51/jeddo2N4guN1i/qabJa55WuGHQBo3NBrFEgO2vJ++qSbcPZyxbHSQcMcGZcMq7N28FruYrlu2EOOj/Vgw2IG+lho0V9L4KGanU5QpwVpBegwK02NRnME0NZIdWKikguRwFBJW85nmElayqaLcRASHusPd2xbeAY7w9LGDp1ifLsBBgj2xTp13oBM8ue3lbwcvP1GO8BbsBP8gAXpUGPMEO+GxE8MxxWLeYojmsyGW8mGW3CfmzD0davkfcX9IlD1hzUECNpGGxYiU8EZIC6eeAV14rFiX7uk24U3M6wsVKcsGi+iZTEOiBDTyvtSzuXpi7Trxd9Q0VeKb77/H5au38Pvv/8L//v0Hjm1cgzmzFLFw6nTMV5iN0ekzMfriNMx7jpoyDUM0NuYSPLabGuBzf3ec5vt9ONCMv+Z1U134tacWjwl8vxPq7o804sFwAx4x/WO4Cf8e68Rfc1rx91yKZf4k7InhmiKIipibd72tBBcbciWdq8/FmVoR7TIDR8rTcZjwdFgMqazKxmkCm4C5C+1l8qGXhMBTTYXS/rMNRThPuBM6S/gUIHiiWlwnC8cJXieK2bEVpOJYbpI0V/AQ6/73qVH4PjkSh1IicTQjDicL0wiA2ThXkY8r9TQC2KicI6SdayjFZb6zS03VOMv95xvLcL2xFNfri3CxtgAXy3NwKZeAmBKDs9EhOBsRiEtRQbgYGYgL1I24ENyJDsKdMD/c9nPFr17OuOMmPHEWOGmpi5+MVPGh5ixsp2G7aNYM9Eybhe5XZqL3hanoef5lDL3wIlZOn443aJh+wUbmF0sznLe1xHXCxHVjfnd6Auq0ccJQDSf11XCKOqmnghNCBmo4oa/C/Uq4bqFJgDLHnwSyJyJwylOoeyLTI9DpMNWWwO53Z/k8qUeUtJi38Mx4G+NciBsO1xbji6Zy/FSShosRnvj1qbfuMWFKzLsTwy+Fx+5PIYKjPAiJHu+pSzgU68nJQfFP4cUT4Mf0sQjSIoZleok16yzwOJjwFuFIOeH3cBl+5/f3OEiGB/z+7vjZ4bo3oc3TBsfZZvzgaILPbY3xtqUBdppqY7WuKhZoK2FAazaa1aejUmkq8lVmIU9LDTnaasgktGXr6yLLQA/pNKZSaRwkGekjw8wUBba2yCeQZbPhFso0NUU233cOO60sE1NkGplI+Xwra+SZWSHP1JLHLZBLWMiztEIOoUKogNcotrVDuYMjKghgpU6EOgduOzuggmBWTgAss7NDA0GtxdsbbT7eGImMQDWBrsbRAXUO9qjn8ToCnUg7XN3QZGuPOhp79XzGNhrlrc7OaLR3QIMAPXasnZ4EO18/9IVHopuGuwC7/qJ8DJQUoqcwF+2EvNbsTNSnphDm4lGZmISa9AyUxCUgPyoWRbFJKE/JRm12IRrzywh2VWjKKUdtOjvk5DyUC6hLzEBdXDJ6/X3wS6w/od4QD9xEhEzWJSd9PHYW8+pEVFU1Ap2AOyU8EnJQ5n413A20wxI3G4LaDDg6asPV3RpG/L001ZRgZW1Og0ADbs62SAsPlRa+zvP0Q6IN20NTc3jy/TsYGcLSSBcWJjowZh33lNkiJToYqTFBiCAQZqfFw4Gdqg6/E2FcCGNZlyAulkDQ1dWDHvfHELL32nrjA3UHvKNiy07VCu/MNMPB6UZ4/TUD7HvVELtfM8ROwt2+F3Wxe4omDjyvgy+n2uKT54zxgQR21PN6eHuGIXYoGmGNhhmWqRthXFkPq1WNsV7DGBsIchv1LLDB0BKr9UwJesZYrWmCSQUDjL+kgSVTlAhzygS46eif8gIG2cb2TZmJgedno//lmVioa4b9QbHY4ROGTYHh2JSVhVXdjZhYNoj16xZiz45JfPDWVvzw5Vs4d+xr3L1yHI9vncXvd8/hyb1z+P2303hw6zhuXjqEy5d+wfJVC5BKIEtIJ1gR7KMDA+FqboYILw/2ifEoTklEQWIcYmnYetvRmKChPI9wt2z+MBYO99AYI9xl50hLIxQW5KC2ugpdbe0YG27Bnm19uHx+I5YvK4eflyu8vQJoJKYS7PKRkZ6L5KQ0CdwExIn0/y+xILoEdVRSUjJiY+MRwOfLp8G5NCwOrYTa8BnKCJhK8KWB/U1hMT5PS8GHKfFysEtOxuH8fFwoL8MVGobXKipxpawcpwiWv8Sk4mJqAa5mFeNKTjEuJ2TiSkgiroWn4nx0Jr6PTMeYnTt8FBWhoaxAiNOAmorwxGhDUUUTikqqUFFSg5oyJbx0aqpQUFeFtlhig8ac5JHjfuGxE9tChmwnLCyspHV2BeQ9G5opYFBNXQ06LGukbwQ9QqOGCkFPQwfaNAoVtfWgRBDU1FCDvpoCgoz1MeDmgw+i0nA2MRPXhafRLxpHHANx1CUUJ7ziCHXpuE4w/cEhRAK7faou2DjVGitfMsXSKXpY85IJ9qnY4UtrP5zKq8IXyxZg26ol2LJqHBvXjBPcBMDJ58X9RxLULcGGNXKw2yDmwQm4o/G7Y8saGsViuKUAOTH0css/JLxycrgT5bZtoZ32FOwE4O0k2O3kuUIH9u/C4oWjrEdlGBvpR0ZyLEIC/RAZQcCOiUNERDQCA0IREhCEQhr8I72dUsyExqYa2oOu8HDzkIbuNjbVY3R0GEv4dy1fvhgrxhdh2aJRzJ83jHlzBjE6PICerjZUV5WigG1gTnY6ysqLkF+QzXuFIJjQJ9ZsjI0KQ3x0BBKo+CgCXWQYosOCERVKCCLEhfr6I9jHFyFsY0ME6IQE8Nl8EBUeiMrKIjQ116OBwFjfKFSDukZCXGM1Gpg2CzWwPWXa1FAtF8s0CzXUoIXntrQ0EjYb0cB8fVMj6kRUyEamkppQ09CE6vomVInok7WNBMBmlNY0o6S6GfkVjcgsqiUA1iK5sBlxeS2IzKiFS0AyzOx94eTqx++JUMp2NTIyFGFhIfzGopGWkiwtWRDoH4oAv2D4+wTCw90bcdHxyEnLQFxYOOJDQtgehyGd7yqb76ZKvL/0FMTzt/JgO2FhagQjIwMYCKjTM4a9rTOCAkIQzvY7mPdJSEpAWWkp2pqb0Eywba4uQQ2Briw/DfVluWijjdXVUs13UMl3WIbOzhr0dzWju70OTXWlqKMtVkv7aqCrDsvFnN9FowRX5AAA//RJREFUwzjAuvX1ewfx7acfYeGSFfAOz4CGSwqed8jBLK9KhFSuRGrbRsSWz0FUXjNis6tQWFWDssps1JF95vW24N0D2/Duvq04uH0d9m1ZLYGdgMbNa5ZL69jtHujCAicHLOLftop97qSNLRbRHlhCWJ1Pm2DUxARDurroUddEr4Ym+tnH9OoZoYvtwjx7G7RqaiFryvNIpZJfegWJU2chebYqUtR0kWlojlS+L48XnkPLDHV8N9sZJ6ZY4tgLljisYIuv9GRYqGGKEh1j2ha0R+ydMOVBURJ+zYnFrdQw3IoLxM0wL9wOcsdVb0dc8LDHWXdbHCdYnXC2xAmCmdBp6gJ12c0aF6gzhLDjNJiOO5vyGIHOwRgXqMuuhDoPK1z2sMQlT0Id06uucs/bNabXXMxwk+Vv87zbLiaENSPccDPFdZ4njl3mdcVQTKGrhLmrLjROBdxR12ikXeY1TxHs5tFw8/eyhjXvaWZpCEMTfeRkJGD98kUYH5uDub0dGO5qQWdDJaqKslCclYRsGujpsSHs5IPZ2QcxDURSJA2DcB8kR/ojJcIPSSE+SAr1pnyQwn2p0YFIjw5AQpg3Mgl66WmR8PC0JbQR7IQId95+9vAVkTMpb4Kej78DfAh0ftJQTRmCwsTcO2f4hwhPneNTz52Yb0eAE2mYHaFNgJaYKyeCqhDoaLSKOXrBhK1/Sg52cpB7JgFooU8B77/AJ/fWCYVwWyyJIOAuhIbwM4WGEyIFVEbawS9SpPLgLd58zp6hDvz08884f+4qHjx8gn//vz9w6b19WKqji6XTZ2O5ohImZihgyVRFzH9VEaOvKGB4qjL6ud3zyivoZ4VcoaSAgwSLnyLDca+pDv+a04u/5nbhXwt78cdoB6GvEfcH6pg24PehFtxtZ2dLABO60VyCu11iPl0VbnWyIyagXWwk1DXk4GQVga4kBb+UpuHn0lQcqcjAqdpcgluhFDDlghhyybyAuVONVH0+TtblPk3zcbQmjyCYhcPFGfiJIPdNVhy+yU3A9wXJ+LEkHYcIaj81VeGXhnKcaCzHcTYqx7h9irrQWovz9RU4U1mIi3VluFZTivNlhMYidqjZaThHY/l0YixOx0TgbFgQzob6EeKCcDkmDDcTo3EnNQ6/Zoj5dEn4MycFT7IScC8lHLejfXDLzxnX+c2dNdfDCRNt/GKigUMmyvjJYDp+0n0NX2q/hoOas7FJTR0rFLQwNksdQ9MV+d5nY+TVmRh+6TUMvPQShl5+EatmTGcHropP+XsdphFxlrBxydIc5wndZww1cdpAHSd1VXBcRwnHmZ6gTuoq47yRGn5zEnPZCF2Eqf966fTk69qJKIYilYZk6kr6QyyL4KKNewS3r8N9sYMN7raJ+fhwYhSX2BDfcDOR5t7+7mslzcMVQzDF0gp/eJlIi4WL5RIeEeDEAuSPxBBNXxGQyQL/z98S/xNkjb/5zTzh9/Mw1BkP+C3dCnDGOS8HHON3+K2LDT5mW/WOkxn2Whlio6kuJgw0ME9LBT2aKmjSUUGx2ixkqc5CqoYKMoz0kMm2IoudTQEN/Hw2xvk2dsi1IZxZE8qsCW8Olqj0kKGEjW+BFSHNwgx5NHALrC0IY1YooooJzXlWpsizMEWRlYhAaYEyayumligmuJVYW6KUcCcCmpQStkrsmNoLL5wtShztJG9cCeGsjEBX5e5MyVAqs0c5VeVE2LOz5flWqGGZVg93dNNQ6PT2Qr0YYuniLMGc8Ma1i+GVMhnqbAh0vE8DYVHK8/w2Vxc0O8nQJHPmNTzQ5eODLj9/dIWEoScpEd3sgPtLCzBYWYpepm15WajPSEUNwa6aqmHHXUGDuyguCcUJqShPy0VVZhEqqMrMQtTllKA2o5Dl81CdQkM+ORPNQnEpqA8Px2bW/bvBLrjnKsCOdcRRVxpmKyKTPnTSgoiu+khEyRSA56CEe4Q7EfX0hygPhGnNgKHadOhpKkBPTxVWZoZIj4/EktE+fPjGLpz54Uuc/OwjHDp4AF9v24Y3JieRGRYKF/5GRfw7oiKD4ORggagQX3bUuYSOQpTkJmKkvw1+3u40srUksBPD6HS1aYCLeXd6eoQ8XUTb2ONN/yh8KwvHdy5h+Mk1DD/a+uMLE1d8pu+Ij/Uc8IGmNd5RtcAbqubYP8sYb8w2w0ezraW5dR9N0af0CHY6eGeGHvYoGGGLmjk2qJthnYoxNqqbYLOmOTZpWmCTthU2apljtbIBv2k9LCPUzZ+mi+EXNDD8oiYGpuqji/vaNI3QYe6IblcvDIZEYCwtHXtprB5+9wA+pUH8+YGtOPzVuzj586e4ePo73Ll2GPduH8H928dw7+ZR3L0mIoh+i7NHPsLhb97AN59tx4fvrMFbe5dh16YxbF4/H6Xl6XAP8IW7MEyDgpFBuA/39ECEtwfyCXolackS3KXSGHO3MCFE6yGNxu5oTycm5s/F4tEhzB3qpbElQo/XYsG8UYLcAkxSq5fMwZ4tY6gpS4enqxhe64/Y+DhkZoilDAqY5rJvlQ/HFF66f8Kc2H4msT+J+2KjY+HJOp1HQ3NRYBTKTSzh8fJ0RCiqYWNcIr7OKyDYJeOjtAR8EBeHL5NTcERa6qCUYFchDcW8Wl5JsMvHkbh0XGJ9vpiRj3Mp2bggFhoPScOl2Fy8FxaPWnM72E6fCc3Zs+TgRvhSItCpKWlI0KVCoFNRVCHcKUNZmSLYaejIh11qiSGAaoQ1SkUsAk6IE/9MkIYH0uAT+zWE10946igxPFNFSxPq2qyfBgbQ/KdHj4agCMYihhSKgCzCc2eoow0nXR1ksp3ZEhSCwym5OBOajDOuEbTbwnCY6emAJNyIzsYx92i8r+eON3Q8sV3RCeun2WD5c4ZYRq2aZoaDWo741isGJ3qH8c7KpdhO/QfcqH+Cndi3jpKOscyGtYTAdRPYtGFCmn+0a6vw1snB7r9wtxX794h0E8FuHbZvXo2t1HbC3C4x704Mw9zBdId8KOYbB3ZhfPEYMtMTES+GUFsYwczcGHaODrB3coKDszNkLi6QyRyRn5OFptoq+Hi5wd7BGulsxxYvXIi1a1dh3frVWElIXbp0PhYtHCbQDUlQt3TJfMl7t3bNSkxOLsMibi8gSI7RfpzDujxMmJwjwG8u6/XcQQwP9aG7U0R9rEFtZRkqSwtRmJuJzNR4CfbCCXcBXl7wZHvszPbXif2HrbU5QkL80dbagIGedkn93W3opW3a09WE7o5GdHU0oaO9Ge1tjVI5kcrzT7f/s68BrW2EmeZqNDYTgJpr0UK7qoXgKtTUSDU0MG2Qttt4rI0Q2N7cgDYCYWsrwamlCS1MOwiywhsYQijz8/FGcnw0cjOTkJ/B7y8hBUHBBLaEeOTmZBDukuDq4gFnB3d4uhEAfUMRHhyBEJ8AhLM/SWS7m8NvOTchDhm0e5IJwf5ujrAxNoCRjiZ09LSha2gAfWNzuHr4oK5e/C1t/O6z2AZEIyY2EmnJ8SgvlMNcZSFVmoEa2mENTeVobChDCwG4vbkGHS0VfFcVfH+N6O3k39lYgcbaIlSXZ6OqLAut9cVYvWwOPn9nH4588wmO/fg1Pvv0M6zZuBvVvUvgX9QB69gKRFcvQMnAVqTXLkPv4oPYv+8LbJ5cgYHeVgwNtGDD5Hx89MZ2vL57nTwCpgR2k9ixbiW2UQcIdtsJoQstLLDExBArCLDjBLol7LPnGZuiS10dXSqq6Oe32sc2YEBbDwPsa7q19NCjZ8jzbLBMxwLjr+hJC5Mvek4NI8+pou95VXRMmYX6KVNRNeUVND03DdtmG+OQsjMOv2KBn182wy+q9niP/VCXugEKCIAZlrbIsHXElItOljjnaE6Z4izh7ILMHBcJTiI962xMmeCciynOE8TOu5sT9mhsulvgrJsVt21wjjpL6DrlYIIzNKguiv2uPE5Yu+xuJc2Vu0r4u0Q4u+hkiku81ikbHRwxVyMYEuJ4vRtu5oQ6AhuB7gaBTWxfkRnhksyQ5xkS6kwIc2L4pYA6M1yXFlKmPHg/wtNWGsExnjYwNtOGhZkRTEwNYWtDek2PQ2V+JvJS4qgY5CRFIY0wlxwl4MwXcSGEtnA/JBDe4oM8kMjt+CBPxAV58bgPEsU8DErkJRH2Egl/ceFeSOI1CmmIRxIEXT1s4e7vBDdvW3j6EoyC5HPuvPxtCXZ2BDsH+AcL+LOGq5cZPHwteFwETXGS4C6IUCXmyIlUDK98Nl9ODLl8NodOkhh6+VShYvv/eOzkgBdCEPwv0MnzolwwgU0uQp0AO15b3EsM6RQS9wqQPIZyr2Egy/qGWnOfM+aODeDwkcO4eEEOdv/Cn3hw5EvsdHXF4qnTsYId3CQ7tAkFFSyZqYoF05Uwd8ZsDE2dgYFpswl4s9D14ktof+457p+Odbq6+IAG6pWCTDzprMPv3fX412gnnox14MFQkxRQ5SKB60QRwYid/xWC2Z3OCvmcuvZSXG0txqUmsVxBNk5UiIAnadKSBUcrM3GyhlAlFiVvzJfSM3V58mPCk1dCWMuLxff5sThUlorDBMAjHZU41t+EcyOduESAPdfXihPtjTjWUIWjFSU4VlWCwzQGjxRl4lRBGk4TAE/yuU9mpeBUZirOCNHAuRgfS2CLwoXoKFxio3Y1KQ43CG632UDezUzA/YxYPE4XwYAicDc2EHfDPHGH9fa2ixVu2rKOs+5eMVbDVRN1XDJWxwUTNUKXEk4aKuCEoSKlgCPGyvjFWBU/GarjCwM1vE0jd4+2IraqzcAKlZlYrDQbYzNmYu606ZgzdSZGps/C8PRpGHj1NfQ+hbzxGVOxVVERb2tq4DtDfZy1NMYlayOcJTye5PWOaynhGHVcWxmn9JRx3VwbT9zM5IFRxNIAzsJLJzfMn4ilA5j+QbB7IjOAWCdO7PubAPiI5b/xscVHfY24/P1n+GbnGnxN6L7sZoT73uZ47CP32D0RUOdjgX8F2+PfrGv/inTF72Ey3At0wE1fa7YhZjjBtuNbexrLNoY4YKmDnTYG2MhnXmmuj6WEtzFTPQwx7TDSRa2uBqoNtFFCYyhPyFAPhSbGEmAJr1cFO9oKN3dUefugmkZrbUAA6gID0RAYhBpvb5Q6OqGEQFRCIBLwVeJgh0pXJ+63QZGNOfebE84sUGpjiTIbK5Sz066ws6ccJS9bGQ2NckduM61wcJTuWcIyAuBKub+McFbOY2U0RioJYjXuHqikUVIpth0dUc20lvBV4+SAWmdH1BPc6pgKqKuytUGdvT06PLwkj1sHDe0OfkcC7JrtHdEigqIID56NNRr5TPJt7uf1293d5fPq+M12Eur6+Dd3BwSiUwRPoaE+t6wIQxXF6C0rQLcAu/wcwlwKKoXHLjkZZYkpKBFAl5yBspQsCeaqc8tQRrArTctHFVVD1dIYbqJh3p6Zh+60bPTQAG+i8T0YFISjbHNFoJyHrjqEO235ouXSUgg68mUQZEyd1fDAQQGP7NXxWKaGW+E2WOliB48pL8Pr+VcRSUM401WG+aX5+HbHehz98AAu/vgxfjt3CH/eOAtSC/6+dQ0d9dUIDfLFGI22iFB/ubcuNhg1Ynh9TS5qStPR21FHsHOTAido68i9dXpSqgMdtlFinp0fO+sWQ2MMK2pigYoOVuqaYYuuBXbpWuItI3t8au2Cb61c8Y2lGz62luEDU0d8om2PT2ZZEOgM8SHB7uMpbO8E2M0yxF4lE+zUsMQOHStsZme+Wt0Qk2qGmFAxxLiyMRaqGWOJmT2WO3lizNEDIzSe5viHY2F0MpbkFmE5DbXt80bw9qbV+PytXfjp6/dw7JfPcero5zh/5mvcuv4zfrtzBDev/YCLJz7AVerMoTfw0+fb8f6BCezbNg+7Ns/BhlU9mFjciAUjNZg7UI7ennwaR7noauZv11KElMwYeAQHwicwGMH8NnJZF/KTCVeBfsiNi0ZJahJKKfFf+UB+J44GOgiiUV2QnIT22hrMp+E7b6gHnS0NqKkoRXtTFRaPiWF087BxYhw71ixBQXo8PF3c4O3pS2hLRmpKJqKj4gh6AfDkPk9Pb0kerO9BYohXVAx8fPzg7u75dL83vNxpPLu6wEl8KzEJWOAbjmyCkt1zLyKRRtPB3Hx8mZWFDxNj8W5SNNMEfEMQPlFcjIvl5dIwzNs1tbhZXYvTBLtfYlJwLqOA7XoBTiTn4FRkOk5H52BfYAwyWS802ZbOmKEIZSV1afikqpYWlDXUoaiqQqlhlpIqZlNKygLyNAhzoh4ZSvAm5tJp8BwpIArhTOzT0zOQhmYKL54IqCKOCa+eAD8xJ0+T52tq6Uvz9rQ09VhGB4q8t7KyugSCStyeJfap60BFDPVk+6djoA4/toV9nj74OikX58PYRzoG4xeHQJz0isKVUPZdPvH41MQHb+t7Y6+GO7YqOWLty5ZYwjo7+pw21r5mjPcMPXAosRiHFi/BrrWEtzWEu9VLsVEAHvNi3t064cFjXp4+89ZNYPOG5di0fgJbNtAA3rQGu7Zv+D9gt3fXfz12YoimCLSybcsabBfDNgl80hw7MWyTEuX379mK3bxGT1czYmMj4B/gi5y8LBQWFSA1LRUxhIiQYH/4+nuynoQiOMCP70sNMrYVc/m97Ni+GVs2rsX6tZNYNbkUE8vGsHjRXCxcMBdLBNQRXFetWoYVKxZh2TJC3YKn0Dc2hLH5I5jPckuXLmC5caxZs4KQOMn8MpZdKF1j3ugg5oz0EQS6JOBrJzQ11VYTMEpQkJ+L9HQxjDgBuXm56OxoRx+Bro9A1dfdit7uFsJJsySxv7e3Q1LfM/WxPNXb04aevg709Laju6cVXZ3N6CAMivD+AvTa2gl9tF06BBxSrQIIqVZ+g21PJfKtfLZmAl0T8+2t9ejpbEJDXSX8/bzg6uxAKKV9HBOO9IQYZKSmIpFteDbBq7ayHMV5BYgMo90bloyUhByCbB5S4tKQFpeEjNg4xAUHINjTE+7sf+xNjWHGb0ZfS3iZ1aU2VSw/5ujsBGc3D2Ty21y4dAm6+zqRnZeOuIQIJCZGIT46FHkZ8SjOSZIiVJYXp6K6Igf1tAMbqKb6UrQ2VBJWq/g3VfF9CyCu499QjNrqfNRV56GeepYKL9/6iTF8wvbyU/HPr3ffwgdvvoWt6zcgv6AYJvbu0LINhLFfIVwyRpHdth1DY7uweMGEtKTB69sm8dGBbTiwczUO7FiJgyLS66aV2LluFXZvWIP9rOfrczIxbmGJVYS6FQ62WGhmivm0O+bo66OX3/Ug+5IhfuvDevoYZn6A/UwPwW7Q0BSrTe1ox9nhPQX2G9Nt8MF0c7wzwwxvTbfAm69ZYN+LJtjxvBH2vmSAb18xx8/KNvhxlgl+YrkjOi7Yq2eHerYNecYWSLK0QSrhbsplMSRSZozLBC4xj+2yqynBzgSXXAXkEa5cjAlm5rhGqBLetqtML3ta4YyPDU572eCUO0HPwxrnCW+XCThXvO1x3tcWZzwtcNpFQKIlrrnb4rKjGFJpievuLOdshgsORrwmQY6QeJ3XuOxpjuu8/q8Eypu8/1V3ExyPleH71AAc93PkvQmBAgR57DqB8yqf+aobn9vbAp8GyJDvbQMjUy2Y0Fg1szSBgYkOfDwckRYfgYTwAMSH+LDSeSNBwFuwJ6ID3BDp78p9ntznhfhATwnqEoK9JMATUJcS7o9UwpxIE8IIgIRAAXTJ0bwejZSc5GgkxQTDhca5G/92N8Klq4cVQc4R3gQ77wA7eAcKD56Yb2cL72BbePhbwjPAGp7+1vAKtEVAmAA7sSyCHOwCwwhrz8BOAizhZXOWlkQQICaJ0CV55v4Bdc9gTg50wkMnH6r5T/0X7qgIewRRwZEOvLa9FJRF3C84gqDH5xARO8XcP78ge5SU5WD7ji348cefcfnSTVy9dhlnv3oPb0dFYvELL9IwUcOkqgZWsENbPlMFS2eoYMEMwt20WRicroD+GQromTaTmo7OV6eiacrz6Hz5NSxWU8HPbIwfZifhflES/iC0/Um4e7yoCzd6qwhylfiN0PdrZzXutJfhWmshrrTkE+wKcEl47OoycKkuBxcIcxep8xWZOFcqFhJPwsniJHbeBMPyTJytzcP5llJcaBRDJYtxqiofJ0qyCGjpOJlP4MtOwaG0RPySkoBjqck4nJiME0lpOEtD9izzpzKScD4nBdfyUnGL51zNScblpEjcSIrCb2yA7qYyTQzHvXgRCMgfNyO8cStQhjtetpJH+oqVDq6Ya1AC2pRw3kABlwlulwXIGargGoHtqpESrhDgLhsp45KRCi4aKuMswe4Uy56mTunPwlEDRfxiqIofDNXwhb4qPtBVwUEtRewi2G1QnYGVKrOxTGEm4W4a5kybxvc/A3MId4MzZ6Fvxgz0EvJ6X3sZPS++gMGXXsSi117F2lnTsU9NGd8aGuC0iR5OaU/HMc3pOK6jLEHeWQNlGt7yaJJ/Sh47gp6IiimAzkkPfzjr4U9uC0/dH2J4ppMm8zTKXTVx3dcCx5OD8WlWBA6kBGC3jznO+ZngNxFNkseeEOj+CHLCGV8nvG9njm2EtY3WhlhloYtlRlpYSNgcNdJAr6E2Wk0MUc9vu4YGZJWxPirYaZSZGaPcygzlhK0KWyvCkD1qCDL1zjLUEZBqHAhHhKl6diQiEmQNoUgAkrSfhqDwhgnVuMnQ5OOJBg9XlNlbE9hsUWnrgGp7J1QR2MqtbZkS8AQYEpoqbSnCmtiu5DUF2FU7yVBDgKrmvWoIZiKtdhLAJoZXUk9hT+yr4fPVOLtIqpUR7ni8lhLP3MBjjYTPZhcXtNBgbSWQNTHfJlKZE8HODu0eHuj08kKXjzd6CafdHp5ol7Es/8Z6Pnsdn6+JxraAvCbu6/fzl+bVNbu6oY1A2O7ji07hraPR3h0egX7W+cGSPPSW5KOzMBtthTloJtjVZWWjmqpKz0J5WiYKE9MJcbkoy8hHOcGuMosdaV4ZarKLCYA5qOWx5ow8tKRmoS+7ED2pmehKTURnUgraQmOx0dcL98VafSIqpqs2HjnL17ITgPeQ+UesW2Lh+wdOanjoOBuP7BQh1i88HyTDUmVNdD2ngN6pKmiZTXG7VUSiNDRDB6G2N9AHo8kxWFVdhE2DnUgSQ5/8fTFBw6Gusgw+rmwXg1wQz28zNtQDoX7O8PeWSVHuxFBMLR1dabkDMddOGCA62trQ1tSCp7U1epLi0RMcjEYnF9RZ2aFazxQV6tqoUNVEpaIaGqcqoG3qbHTNUsUcJU1sUSDMaYgO2hDvvagn6Z1XDXBQwQR7VFnP9W2w0dIRa+xcsIQwuNjVF2tjErEpPRuTNPy20ND5aO1y7Fg4B/tpJH/6xg4c/uodnD/+Ga5f/A7XLnyHS2e+YP5rXDzzGU4deQ8nf34Th7/dgyPf78WXH6ynETIfm1Z1Y+PKbqwZ78DYYBW6mjLRVJ2Mhqok1FYk0uiMR1VpPOqr0tBQk4lmtqeN1SloqM1BYgrBLiCA/VgQwTiUfV0iytKSkUSwS6fhXJwSj9KUJBQkxCHMRQZXfo8JNLYzIsMQE+CD7IQoDNFQHRvoQbcwMJuqabg2oLm+EgvnDGI1Dess9p/e7i7SHB0RAa+4pIyGVqE0lyc2Jh4J8QmIT0igsSdf2kAMuRTzb9LTM58GUyEMpotFzGMQFhyC+qh4dLp4IUpJBfbPv8C2wRof5+fh49QUvBcXgw/iY/FFMtv67DycFcsc0FC9WF6G6wS7u9UNOJSUie/j0nGcUHcyvwjH0gu4nYslrgHwVSdszZyG12bNwquzlDBbBDrR0JQCnaioqWOmkhJmKFA8pqCoSvDSkCBOwJuWJoHwP8FSCHP6ctDTpHRo5AmYE3PpRFAVIVUx3JLHVAl46szrEOw0CW86UqAVHSiwn501W1mCRwUx/JPHVGjYKRDsZvI5Z2irQ0FLFZasv9UyD3yZyP7PLxEnCXfHXEJxLiAWFwJT8K1lMN7V8cbr1C4VGdbNtMXiV0wxNkWL0sRmBVt8ZheG4w3teE8KE78UW1ZPENyWS/C2Zt0Swp7cgyc8dWL4pYA5uVZI0TGFtmycxLbNIkKmmGsnn2cnJIZg7t4h0o0Eu7XSUEwREXM3oW7PHkqk/5EYjrmNgLZOAq/lyxdh775tOHhgF3bv3IzN6yexZnIJli2dj5qacvj6eEhqbm7A+vWrsHnTWj7fJDYSNNeuGcfkioVYwWtIyzmIiJtrxyWoGx8fI8CNYv78QcJaP+bNG8DoqAC8EQLgGM9bitWrJrB69XKsnFyGiYmFWMr9CxbMkf6JJMrNnz8HC4REnlA5xnR0VKQsMzaXx+ZJx+eNDmN07iBGhgmEQ70YGOhGf28nBghzg2wDRNorAJBA199DuOsRkNcpqb+/CwOSujFIyQGwk9DYjMrKEmnoZg/P6ea53YTHrq5WdBAE2yW1oJ3b7Z2t6CRU9vS2oay0EFYEE0MDIziwPxPeTjFsNCs9GZXllWhqaCMktaA4v4b7qpCeUsW0ArkZxchOyUYGv9m4sDC4s/+1MjGDub4RzAgxJrqGMDE2Q2BQMOEtl99rIqIJ5j6B/qhuaMT45HI+QxvSaUflFaVgxeQizOf7niP+ztZatNJmq6srQF19AcGuCDW1+aipLkR9bTkahYeOxxubKlBbW8K/OxfVVbmoq2F5Al1DPctRGWmRfM44DPc0Ye+WNVhLQG+uKkIWbbYgD2e42tsQOG1g7x0I+5B46ITlwTx1BPUDO7Bl/Wp8eGAD3t27CQd3rpcPxdy6Gjs2rsK2DSuxn/X19fF5mAwPxXJLS6xmnyvm1c0xNMQcIyEjLLCyxCJbG4yaEPYMzbGAGuF7GSD0zTU1xUEnNxxy8sMpCx+c0nPDYQ0H/Kxmj0MzrfGlkiW+eckUX71qgo9e1sUvL1vLFyV/zRyHlWzwk6EL1hhYoILtSq6ROWJNLRBuaokpV8R8NkKdGPp4lUaokNh3ldtXxD4BdG6WuCoNqbTGRSFPIRvm5d454aW7zO0rBDgpmqUHj7kS+ByNcdbBANdY7gqvc5H3uUKQu8lr3GH5u9x/l/vv8ho33c1xh/D2KyHplpsNLvD8Nwg9E9FeeJvbV3jsBsvcdBXgZ4ZrzgRDVyPeywyH/GnIERJtLHRgYqALY1N9GJvpw87SGEG+7oggtEX4EuSouADhkfNAhJ9MUnSgG+JDvWkIyIEvkZAnDccMo4THjvtTCHHJEQFIiQqU5mdkxIVyOwhJEYHMhyMrNRaZ6bEICHSFO/8uD197uPoJL54tIY5wF2AvgZ0/oSkwUgb/cLHIuSN8QuyZl3vlBMxJHjRC3n+9dAS9qKfz3YRHjdAnygRG2BLCbCQoE0D3T5B7BnsC/ITkEPh/oS4o4h+AJzx4UWIfny+M4v2F506KvhlqC68AG8QlhmIuG6333/sQJ09cwMlTp/Dzh2/gk9xsLH9tKoFCBWvUNLBaVR0r2amNz1LBIgLevJlKmDNTAUPTZ2OQkNc/TQF905VonCmi46VZaHzuFew0NcO/stPw78xoPMqIwt38FNxvKpGiaT4e68Td3jpcbyvGnbZ83KnNwK3SJFwtiMa5rFCcTgvEsThvHI70xNFILxwJ98SJSH+cjAzEOf4upyJD8LO/N37y88GhAH8c8vPDLzSEf2b+WHgITkeF4WxSDM5lJOBqbgpuE9zu5KTidk46budmMc3E3YxU/JaWhLspcbgTH4HbMSG4FuKLyz4uuOxqg8uOZrhkY4RLlrq4aKqJ8wSy84SwC3ozcNmQAGc4m7AmUrmuSPnZuGIqYE4B16jrBLhrhLprAu6MCXWEu/MGSjjDa502UqWUcYJQd4SQdUhPET/x2Df6yvhYVwlvayvjgLoStqkrYz0BbZWKIsYVZmPBrJkYnTELcwjVwzNnEu5mYIjpMA2TAULewPTp6CX89bzyIoZffAnrps/E9/x2ThvMxknCnRiSeVxHhQ2NIm5Za+MvT+G1E8sNiIAmhvhLZiCB3Z8Eu78E2NE4f+JE6HPUwh8OqviTBvtfbiLCpQUuOOjhqKMBjvJ7vSGWJxBz63ys8VuwCz7mtzxEWG001ES1kR5qTYzQYG2BWhuCGhtDERSk0s5G8mAJKKsXHikJ2CgBRCKVYM1eyouw/lJof4JNrZ016tloNxCG6niNOm7XEQDrCT4iwEgVjfZKNrqV1pbSOVUsU8VjYt23egmynHltwhi35ffk/eyZEuaExH4h6bkIcnUC6sQzEBob3FzR6O4med/kHjjhjSNEijIi5bWqxLNzu8HFmTDnRIlUrjae28prtLi4SVEsO708CGcEMzcXdHt5otvbA13eXuj188UgIa2X4NZGKGwVwy0Jkc1OdpQD/3YHdHn68FqeaPEgDNJQb/b1RYu3D9r9A9EdEYkB1vHu3Ex05In167LQkpeDJhrEdTl5qM3JR11uMSoIcw1FlWgorkYp82XpeajMzEdlOjvTVIqdew0N48aULDQmpKAjKZ1AlI6upAQMZGajPSEDw4EB+JFQ9bsYYisNydTCPQF21ANHNWko5u/SwvGauO88G4/tlfHYlscCrPGNrTnGp8zEiufZvkxRwGJqPjUi5plNmS4t2N06ZRo6X1REtYo+3NnupEZFY9/r+/H6gb1IiY+Eq8wKSbHBCOW3K0DPylwY2BrQowGirSvWsRNLH8iHYeozVVdVhS8h+tsP38eZH77Hsc8+w3cHXsf7q9dh59x5WNnWjsUl5RhKSkVzcCiqWbbK0IRwp483DFzwtoodXqd26Tpjk6UHVskCsCIgAksJLWMpqZhDYB7IzEE33/OC5nqsnjsg/Wf4yqkf8PDmKdy5dgTXr/yCW9d+wbkTH+LiqQ9x5eynOPHzW/j20214c9cibJrswpolzVi3rA3L5tViwXAlRnpFwJRctNSmoaUuE22NuagpF//9jkV5UZyUVhQncF8KqisIetX83WgUNVSmE/KS0VifS2iKhVdgEPxCwhAXFYWchFjkxUQhkQCdERmMktR4FCcnoJC/b5irK7z4LaXTuMmPj0aUtxucTQ2QEOSLjupyjPZ1Y05/D3poTJaXFBAoC9Hd2oDEqHD4eLgjJDgMySkZSM+igUilpaZLSxikJCcjhVCWnpFOsEtAZGS0NO9OwF1iophjR/hLjkVMDA007wCU8N1W2DnDZ+oMuLz6Gnr4vXyZn42PCKQfsuzH8fH4iucfzS/A+YpyXKoow2UC3rXqGlwqqsBHBMMvk7NwLLcIp4vK8WVGAbocXOE0czaU2X6+pqyEl9l+Tp2tIIGdkrKaNKdutoIyZhHqFBRVpLy0tAH3C6+cWNpAwJuQrq6IyigHPDEMU1rygGWEx06cI+bUiSiZ4pgImCK8fVKgFZ4jJC8vyqpCkVJQIsApqGG2SNW0oKCqScBUxzT2w9M11KCuqAZLwmGVvRO+i0zDRe94HHOPxCn/WFwKy8BPjpF4T88Hb+l5S3PtNis5YOI1CyydoovhKRpY9LIhXtd2xXdRafhhwVzsWTuBLWuWY/OGVdhKWNuwmZAn4I2gtEF489Yuk6BOQN8zwNtIiUAq8mAqIlKmWN9ORMBc9xT0NkrevJ0icIoIlCLAT3js9m6VUrkE6G3Cvn1b8Prr2/HWW7vx9tu7cfDgdry+byte37sFBwT4sdy+vduwbu0KQtMQIW8BNm1cS63BBsLdhvUrJa0n4Iky69c9zVNr+betWrmEsLcQixbNwdy5fYSxfoLYoBzYCGhi+KaAuVUEOyGRX0FAnJhYQLhbIMGaKCvuLYBtLr9nkQqJfcKzJ4Z8TkwslgBxxfIlWD6+CCu4Leb7TYwvxriIA8HnXsZySxbNk84RgCiHwCHMHRmQQHB4sEcCu77+TvT0tUsQ10co7OluR10t2+n6avQSBAX4iXL9AgYFLLF8vwBISbzGcA8GqcyMZFiaW8DBXkao85eC0WRlZKKwoBTFBdXIz6vld1mJuPhSxMWWIjoyH/ExOUhNyERceAzbUzfYW1nBgvBibmoOe0KOM2FJ5uDMbzYNq1avxvjEElRXlyAuIRIBQQEYHBnG4iWLCGMlSI2LQFlOBlYtXYSt69fi9R2bqLXYsWEcq/l+d/J3fGf/ThzYuYl1kL/d5DiWLZ6HxYtGsHBeP4GYsNoq5iAS+OpKUFtZIHnvqiqyCaERbPcysWikD2OD3chMjIaDuQlsCF5OhDBnG0vY8NkDAwJRX1GBkdFxRJSsQFbPQWza/QY+Yj07uG81770K+zev4bNMYhvrzJb1kziwbQ0ODHdhEfv8MfYbS2hLLODfPmZtRVljrsiLterMTTGX72aeiSUWmhHyjE0xamaGBSzzvoc3znrTrnQJxG3nQNyU+eOmsz9u2/ngio0vfrMIxAV9V3wuwG6GPX6eTribZoWjqrb42sQJ8/QMUGqojwwDY4Sz//EzMsUUEWXvJiHqusxcClhyU2aB6y7muM78NZmJ5EUTQyNvedngprctIU0ObmJ+21UvAXSEPHcrXBKg526Ncy6WuEA4u0ij9zyve8rZFBfEOb4ObFgIfr6OuOrrjCs+TrjqLSTyMlzwdcLpACdpztwl5m96OeN7L1tstdHDV7zGTQ8L3PGwxC2C3XUJRgmfNBwlz56fExZRaYS0KD9v+Hq7wt/HHf6ergj182JH7oYwdjYRTKP9PRAb7CUBnVzuktdOeOmewZyYTyeUyG0J7CLE/LogaRhnKg37kuwUGji5qMhKQUU2O/XKIrSxQiUmhMCD78HT2w6u3jZw8bGCm681QY95b0t2lCIwiYsEd2JpgwDhfYuREerEUghymBOA98xjJ+bVCbATc+1E+izIioAxOZzJge0ZuIl9z6DtGdiJY/88HigWPA+z+T9lxb4gsT/cTlpeQUTglNbPC7OGL4E0Mo6GIxuHN994Bz8fPomTZ8/h1I9f4seOVqxRVsEqRSWsZQe1Tk0Ta1U0MMkOZZmSCpYoKmNstiJGZs3G8HQFDExTRN9UBQKeMnqmqqD95RmYYAd5k53uGf42V6KCcD02Aj8Txo/HhuFGeQEedTfgQVsJzqT44WSQPU6zDh1hXf3R3hg/OZjhe0dzfE+D7Sd3e/zoas/UBYd9vXE8JAgnw4NxPiEal7MzcK0wG7cqCvAb9WtlIe6UZON2VgJupEbjalIobiTw3tF+uBTggkusm5c8HXDJ1Q6XnVi3bU1x3tIQZ810cNZEwJsGLhioE77UcN5IE+cIJRcM1XDJQBWXCVyX9Wbjot40XNSfyX2zcYmgd8lgFq4S7K4aCLhTwmVjRVzhtoC56wLqCHdXqUvUeULcWZY7S7A7RZ3k9gluH9FXxI86s/CjngLBTgmf6inhHW0lHNRWwS4tdWxRU8F6VWWsUJqNpQoKhDsFwt1MjEybzvc/HSMEumFuD9E4EYAn0sEZU6kZmPvyy9ivyvuYa+OMnhiGKebdqeKEjvAuquCJmyn+RSCTryMnhl7K59WJICoC9sTcu8dOIkKmJkXIY/ovHvu3sxiaqScZ7Pd5zm8u8mUP/vR3wtfeMgzZmaKabU6thx2aXJ3RTKgRaiRYScE+7IR4zNGO27ZoJHg1UI0Odmig6rivniDTQEgSYf0bCFyinCjfxOMCbpqdeJz7GghujQS4RoKedE07lmUqhi2KQCO1NgL8mPIaAuwaCXYC6OoIYcJr1kwDtt7BEfV8Jmk9ON5PHHsGgfV8bgF3Qs0EsyZ3VzS4ukhqEqBHSfBHEBSRLAWsNrjK0Ogi47WFV44QxzLS8gRiH9XKDlMMt+zx8Uafjw96vb0x5O+LftbxboJdDzVCWOsXa9K5uNKYJfR5eqDNxRGdvH8r9zW7uvN5PNFIIGwPDERnWCg6eU6bfwA6Q8PRQwO6lwZwOzvW1uxsNOZkoz43F7VUVXYeqrOLUE4jt7W8Hv1NnWz3ClFFCagrT8pARVwaKmNTUJeQjtrYZDQR7NoT03jdTPQSejpoqHekZ6MtLBibgzxxj+2vWM/ugauWBHGPRBAVQt0jZy08kmniIYHvIdM/xD8JbFXw0E0PV/1csE+RbQtBbv0UZWyYwro+RRVrnlPF2pe0sP5FPax/2QiLNaxRrWMB2WwlQlw0Vq5bhfVrV6KAhktuVir62pulsOjxEaGwtbSAJg1lPR0jyaB+5jHR0zOEob6htHi5jL9FVRnhlu3Gz19/gvtXzuL+5dN4fO0cfr96Hk8unMHtY4dx8tsv8eW7Bwl7LejxDMCqkESsjEjD0th0zEvKRn92PtqLitFEmGisqkZTnRgi1Y6Oji40N7WglsZYWXkhWhrK8NUHu3Hj3Nc48v1+fPj2aryxZxk2r+zFqkWtNHy6MT6/FfOHajHQUYzW2gw0V6WirS4LdWXJKM8nvBXEorokEdXFVGky6irTUFWaQJiLR2WJADqxLxW1FQS7SvnxurJ01JQmoYbbzU0FyMhIYJ8Qg4ioRCmEeXZCDPJiw5Ho54mMcPaBAuoS45gmIs7XF6Gsq1lREQS7GCQH+cPV2BAyI31409ApSk3ESHcbgbMDvZ2t6OFvUFdegujQIASyTgf4B9FgTJGGfMXEygEuihJpZGSUpPDwcGndrGACtJAYmhnEOhwiruHvT8PSF/m+ocii4eTy4qvwnD4D8wMC8GUewS41CR8RDL9ISsL3rIsnCotwpbwS1wjlN2rqcKWsCt/GJGF/aBg+Tc/Ez/kl+Ip1vt3RBRaqhDg1RSgTlmaxr5uqoIjp7O8E2Amom8V6NpNSZH/3DPQEeImhlMJjJwXk0RNQJ1/iQHjnhLS0n82vE8Amn3sn5tSJuXVi+1l9lDx7BD2xLebXiWGaopwBDThdPSPeTwMq6trSAuezCYYzeP9phEsF3l9NQR1aKpowVlfg3+KMQ4S5416xOOUXgwuRmfjRIxofGvngPR1vHFR3w25lGTa/ZoflU4wxNEULg1PYp8+2wicOQTha04oP1k5is/DAEex2bKK2TErLGmxeS7BbLV/qYL3kufsH2P0n/8xzt0oCO+GtE0AnwO4/gVX2yGFOQN2+fdv+j/bu5XGC3QExJO7AVor5fZuwdzevs4PG9lYRgXO1tDzCTkLBju2bsH0bIWDzOmzk8wqAE+nGDaulfVu3rJckPHkC/NavF8MrxzE5uUgahjlnTi9GCQwiL+Bq0YJRLFu24P+A3aqV40yXSMM4V65YhglC2SKWFV47AXL/1DO4E8cWLRyVAE4AnQR3T1MBe+L60j14bZFOTop9S5mKbeFpXIblLDdBEFxGKFws5gIumosx4QGcP8JnHpbmAA4JLyA1SADsHyDYUQOEmsGhHmm+oDg2MoeQ+HTeYFN9FTJSU6T12lKTc5GXVYqc7EqkpJYhIamUKkdsfBlCI/IRHJaDsPB0hATGwM8rAG5OLnC0sWV7agUbMys4sX+MDg1BOu26KH5T7W0dePfdd7CEwFrNNi4mUgRmCUZ3V7s0RzEtKZp2dShK0xPQUlGEwc46LJnXjoaqdJQWJqKyPBcLh/vx5t5NeOd1wv1O/nZiKCxBcSt/v32sQ/u2byR4bcbru7fijb3bsWvLWqybJDDz3SzjO1/G99NYVQlfT09YEGAtzG34vHaS80fM2XZ09EBVDX/vpaw/B7/Bwi2H0Lr4IHbs2I+P9u/C63sIddsnsW/jauxYuxxbV1NrV+ANMdSY727MwgKLzUwxQVtgS0gItoSHYXNEOHbxHeyMi8UK9u1rff0w4eWN+bQ5xgh8o1a2mEeo2xQSjr18jwesZXjHygEf2TrhS+oHK2f8ZO2FXxwC8JWhE8FOH4dniGGYVkyt8IuqNT4wskWvjjYKTA2QaGCEEH1TeFNTrrsT3IQIcLcIcLeZ3qYRd9vVBHdcjHDXzQR3efyulyXueFrhlrslbhLkrnlY4wYB5rq3PS550QAmjF2kzhGwTvjJcIw6QnA6FOCBHwI88WOQD74K8cFHkQF4PyoAbxKW9kf4YUeEL7ZSa6P8sTDKD8vi/LAr1gffhHrgUpALrhOKRKj0W4S6224WfC6CnUysYyeWStDFNcLdKT7PR0kRWN9ajY2L5mHuQLfUkcez8uSyUY8J9Ee4tzsi2SlF+Xpw24tw5ykpTgzDFF464Z0TUMfnyowPQUZcCFKiA6SAKQLq0uNCpSArwd4uyBAT94d6sWKkD+P8WIbb6jHQVif9pyAwQAZvQqy3vyM8fGzgG0CAC3GWoM7D346ykc9lixRRKJ8Os4xxeRoohYqWe+jEEEx/sdwB4SxQBFDhfimAyn+GYv5ziKUc9ITXTUDaf/f/t9wzsJOXkYOdBHRPzxHeObFeni+BTlpuQSzBIPIhLBfpjsamWuzauQ/f/HQYpy9exunjP+IoG5ZNBoZYMXU6gU4T69nJrKfxtU5ZA6vYEY4rKGG+4mzMUZiJ4dmz0D9zNvoIeL0zldAzWwXdr83EImVl/MIPYeKFF7Bk2qvYoKOJ8dkz0Pv8c1iipob3vNxwh1B2mXXmFycTnPR2wLEAdxwN9cXJyGBcSo3H1bwsXCnMxc2yQjxoLMdvDSW4UV2A6yWZuJGXjMupUTjNeneW55xlXTzv54YzrrY4Qyg8Y2eCUzaGOGGlgxMWOjhlqoHTxgLYCGqEtYtGKjhD+DprrIzzxio4x/w5A0pPEecJcRf0WZYgdJGQdUmXEMf9lwldl/Rn4KLuNAnorhDwnukqIe+KMcHOSJEgJ4COKaFNSqkLBMFz+rMJV7NwRl8BJ6njzB/Xm4nDBLxD3P5edxa+1lXEp7pKeFdTCW9qqWCvlhq2qylhs4oi1igpYMVsBSwjVC+aMUtakmLu1KkYee01zGF+5KnnbohAN0jg62O5vunTsIKQ961YAsFAm3+fGuFOjWCnhNME1Tu2Ovjb0xJ/e5jgL1d9wp0IpiIAT0cKqiIPrEKoEwa6o4a0BMIfNNCfOKlxnyoNeGXcdVTFrzJdPPDUxeMwF2xwd0AjoaXJ1wsNboQjNooCmISnTgT8ENDVRDUz30wo+4/sKYJbszMBSOYkzSGThh0S5FoIS0KthLlWpu0uzmgV5Qh/AuiERF4c6+B5rTyvRUicJ5UhKPKeDQQ44e2qpxodCHmOcjVxf7PIC/CT4E88t6OUisAkAtDE8Mk2Lw/CHIGO4NbqyW1vTwn2BMQ1ERCbnsJes/DCibly7HA6JK+cmAsnliVwIpTJYa/Hywv9fn7oJZj18lr9LNvD/QLuRkODMejvgy5CXCfv18trDHB/h3gO3ktas86DoMfzWwL80RochE52Op3seDuCQ9BC47grMRH9BXnoyM9Bc3YO6jKzUZebh/rCElTTyK3MLUF5VhEqCHdi2GVZWjZKCW1izl1FYgbqk7NRGZWAysh4VFMNMYloE167hGT0JaWjM41gR6OhPSEOQ8H++C7ED3/6Wj+FOG08ctGWwP+Jq440HPMh8w9Zn8SczT+E107UoWAZfiHQb35JARtf0cD216hXVbH1NVVsmaqFzVMNsGq2GXLNLOGqT4NacQa8+U4mlizC7s0bUJxFcKkqw5z+XuQkJSI5JhJ2hA4tgp2BnjF0aTjraRtAV8cA+nqUvjDGdWHDMoFsg2TW5siMC8dgax2Wjw5g74aV+PKDN/Dlh2/hje2bsX7ZEozw2g3VFXxnuajJzUFlQQGBqgy11QQ5QlxXdz/6egYx3EdDbM4iLFm0AksWT2LBwnH0DQyhvKoKPj78/euLsWaiD3P7izHQlY/OZkJxTQaqCuJQU5JMJaG2LJUgloKyvASU5SegqjgFpTnxKEiPQldTMSqKElFemIDacgFwqSgvknvrnoGdBHVlBLlyMSwzRbperQA+QmJDXS4y0uKQmJSF9PR8ZBKIsmIjkR8XhtQgX2RHhsujYibESiAnPHVJIYES2In5d9k0aLzMzCEj0Djr6cLVxBAJhL1OwuvoQC+WjI5guKuDv0GUBHbBAcHSf/WTUjIQG5tEoy+KiiTMySXALiwsHCEhYVJ49WdwFxIiIvYR8giGPm6+yPIJQoyWIRyeewVB7H+2Jifji+wMfMzn/1TMrUtNw49pmThdXIZrZdW4VFiKSxU1OMm6/ToNq928/uc5ufi8qBxtrh5wUFOGpq42XlFTx8uKqpipoCJ55mYQ7MRwSAFyIniKgDEBdsLjJl+iQB75UgCavr58+QwR/VJTUz6HTixKLiBNmj8nzamTr18ngqJI8+Z4LXG+uoamNC9PrK34bC6efFinLrQJhZrauryv8PSpQ4nPKGBzJuFzFttzNRVeR10Hapr60NDWghX7hWXeoTgRlInzvgm4HJmFnwl5n5n54QNdL7yt7YF9aq7YPt0BK1+wwtzn9NH/nBaWTTfFO4buOBKTi++WLMaOjTRoWfd3Eux2bRJgtxyb1i3D+lWLIJY+WLt6kTQkUwzXFDAnPHXPwE7MuxPb27fw3O0C7sSwTPkadQf2Etj2bcf+/dsJbTv+j8S+/fu3ShJgt28PYXDXOkk7t9PQ3raK15wkMIrrrpOWTRDwtolGuAA5yVNHqBMAt3XLBoLfZkm7dmyhTbOF5TdiE/+eDTTShddu8SJC0tigBHXCe7dk8VxMTMzHSkLcWoLqOv4965gKL5+kNeNYvXJCmnM3SUAT3jYBg8J7JyQNyaQkzx/ThSK4EO1UAYIC6CZoR4m8kBzynnr0VizBikkCnwR7AjopAt8KAXxMJwkXq1YTMCkx92/lKpZbTdikRH4FgXA5rzEuIHBiEcYnFjJdyHQxlvJe49zX39eFtavGceHUUbz/zkE0NDRy3yjaW4ZQV9uL0rIOFBa3IDe/ASnp5cgtrENeQS0CAiLgaO8CJweZNHTTnmAngM7P2xeZaWnobGlkm1SAhJhoguxCvP3OmxghZFYU5SAnLQEFOWlsj3JRmJPK9isdLXVs6waa2CaOYPNqMcRxMwa72pCUGofc0ly+t2HWr3EsW7QQvZ09iAqLY7vB9riP7clcQnhfK8b6O7CMbfPcvnbM4fay+QNYMNKLjqY6VJRVwD84DnpW3jBwjoJTWB58E0rhHJQFC89M2Ec0IaF5E4rH3kTL8g9Q278eK1aux0evb8MHe3fgoPjHw7a12Lt1LXaxPm1ft5L9ymq8I37/9GSMGhpjubUtltraY6W7BybYfoy7eWKlnz/WsM+dJNCtDgjEqpAgjNmIde0s0EUQ3tPWhl+P/IIHJ4/h9tdf48rb7+Dktm04NDGBL/oG8GZxCVoMddE1dRY+U7PDkWm2+HGGJY7MssFPmrbYZWSBVgNdZBgbIJpgF0Coc9U2FmBnCqGbHua4QYn0pghoIoZMelE+1oQrW1zzs8d1PwfmnSSIO+nvjCOEmJ+CXfBNhBs+i/HEh3HeeCfRF/uT/LCT2pgcgMnkICxOC8VwYhC64wPRkhKKptRQ1KeEoTIlBKVUcVIQSpIjUJLCjicrHi05MRiLC8BnET64SkC65WFB6KQIdQI8RQAVAXZnHbRwxZWA526OT3ycsKM6HzuXzcdOftCT/HAyE2PRWFGK8twswpwvJebZ+SCeBn5iuC+SCJRJhEspCqY0n84f6VFieGXQf+AuKz4UGbEhyE4Ml+bV+bo7IZLXWTFvCDv40R3ctFrq5FcvGcPE4jlIS42Ah4cN/PluPH3tCXhinpqIgCkj4DnBN0jMZfvvsErhmZOALtKZACaTol0Gcr/fU9DyF5Eqxfw3AXcCBrktB7T/gtp/gU3ujZN78uQw9wzunuVFuX9CnigfyPsESAuk28E7xAYefhZ8bkt4BwpZQ6zPV1yajzVr1uHjL7+SPHZHj/yIE2IyNI3JcQLDOnZI6wl0G5Q1sUFDB6vZcU2oqhHclLCAoDGqqIBhBUX0z1ZGj4IquhXV0UroGNPTxo+RkQRCJYxOE2vhvYye515A0wsvoeGFV1A9ZQr22tjganICzoglAMRQzcps3CrLxDXmr6bE4GJUCE7z9z3q4YrDLvY44mKNnx0tcMjODL8Q3H62MsAhCz38Yq6Pw6Y6OGqsjWNG6jhuqIoT1ElCnFi77bSJJs6aqBPkVHDeRAUXTVVxQQCdoQJhTkCXEmFOEed0uU2wOi/gjuAj355NyBNSoBQJdrNxWWeqHOgIZVcIekKXxRBNyXsnh7prT712wlsnhmieY9mzujNxRncGTvFaJ3gdAXbHCIS/8Bl+0lPAD8x/y/QzHUV8qKOCd7RV8Tq1R10Z21UVsUlZAasF3CmJYZmEOwL1fL7rUcLbnOmEO6bCgycCq4wQyvumz0LP9BmY+9KLeJ2gfZwNxTkRPEVExxRLIGjPlgD3sasp/sfLHH+5CajTkxYrlwdTEfPutCWQ+0PAnQPLEuL+cNbEH04EP2cd/C6iHtpp4ImtGv7trIZfg+2wlN92DSGk0ZXA42CDVkJTK0GqifDWZGdNyGLqQKgTEEcJGGslRLU4E8JkTAlNbW4yQoxMAjgBZ2083kVg6mDaLsCOZZ9BXguv0cLrtRLg2gmEbS4UryPUznyrjGVFeUJVh4xARoBrdeRxAmCbEyGQINdMCGzjsRaR5z3EtvAKtjAvhk62Ce+aiFrp440mPpPw9LUTtnr8fQlwNNqflmknpLUSzkReRLgUc+Y6CXhdVKcb98tc+He5oov7uwXIiXl1fOZO8WyE31bCbjevNRIYgLlBgejz8SLcuUnq5jWHCWw9fr7SPZoIj63+/mgLZdsbyDaYHU1LoD96IyMIeVQCwa6wAJ3Co5RXiPrcAtTlF6OWhm91QRmBohyVOcXS/LqS1BwUJ2egIC4ZxfHJKItPQRXztVQNga42OgH10fFopoHeFpeIbsJfbyrF77cnKRmtNPrXhHrjZpgr/nA3lAKpPKbEIvQC7n5nnXokvHmUALxHzuqsXxq4zzr3W4gHvrSwx7sGlLEDDupZ4Q1DW+wztMdmE2cstnFDHH8LT7YBMntrONPYcOO78vGQIZpthJhvM5dgkRQRhvioMLi7OsLSwhxWFtZSREw9Gt/6QgQ6fQKJrq4WUx3uo4GsMBtONpaEnxL0dbSit70N5aWFyMnju8jKQElWDsoLilBdU4Pm9g509/djZGQOhueMom9wBENz52Nk7gIM9c9FZ1svKqtrkUqADiLEePoGQubuDWc3LxhbWCI+KRpV5enITQ9EUV44DaB4lOcnojibcEaQK88nkBWno7ooTYruWZbP34H789PCUV2cijf3rsVIXx2KcqJRQ3irLOG5edE0oiIJe3H/8dxVlfL3ElD3FPJEuaoybldlo6mhnH9fpaSSrExkRodLHrvMiCBkRUcgPzEOeYS6nPhoZMVEICMqnGkkCvk758fGwNfKCs66evChAeNhZgJnQ30EOTtK0NvX3ISWqgqkxcfBnwZPSGCIBHaJSamIZt0JCSHECXALDkMIQS4iIlKK2CfW0woTYdGfgl1wcDAVCH9vH/jx/SV5+cCf/Y/9lNeQoKOP9/IL8Hl6KsSi5J8nJuLrhGT8RLA7S7ATHrtzJWU4XVKBL+PSsM7OBXtCo/BFXhEWx8TClcaUnr6WBPoKMzUwbbYaps5SxLRZszBTSVkOcGIYJUFLDLNUI1j9E+wErEkgRggTXjm5t+6/3jn5sgeaUllFRWUoKChLECeGXAqP3zM4lIZi8jxxvjhPSICdFqFOBFIRQVRU1bS4XxOKvOZ0Xme2AE6+B7H8grKKFjTURDRNdYTpGuEt/yScD0rF1fAsnPFNwvc2wfhQzxNvCrDTcMM2ZWdMvmKFeVP0MfycLpbONMdeHSd85x6Fo939eHc9YW7tCmnR5x2EtY3rRbTMxVgnrWsnwG6htG/LxhWSh+7ZMEyhZ9vyxctXS2AnomO+TqB748BOHBRD7ZjK9U+4k4OdGIYpwG7vbgGEaySQ2751JbZtnsS2LXym7auk9fC2b17LfWt4r9USzG2ijbZZLKewTayLtxE7dmzC7l0iIIsYyrkDe3dtleb2iXJr1izD0iVzsXChmFMnvHS068ZF0JQlhDn+HSyzRVyb6aaNq7Bx40pJG9atkoZ0rls7Kc3BE4C2ePGYtESDGFK5eOE8yVMnhmsupBYtnCvtF3MCJbBjeQF24+Ny4Bpfzn0rFktgJkDu/+gp3K3gfSYJdSsIZiuZrl6zXJr7t4qpkAjysobPtIYgslZ4LfkuNm6Sa8vWddjK99HZ3kBYGsZHb+/BnKEutLQ087knMH90McbmLsXI0EL0dA2jqbEdzU3teOvtt/Hdd9+irbUVgYFBkLnIpDUkxdDonKxsVJaXo6G+Fg21lUiMjUBiXCzfPd/1gT3Scg0leZkopYrzM9j+5KKrsRKLRrqwin9zx+AClDcvQEPvJgwvehO1bSvgG5mL4JQChGeXwSsmE86+8bBzDIWXZzRaW7ulResP7liLLav4vhYMYKizAbmp0Qj1d0FKQgiSk9hW5WUjt6gStl5xUHOIh7pXMbSD6mCd2I+Qyg0Ird4E35JlCKsYQ17LYgzOXYcdW/bi7bd24b23tuKdfaybu7dh/y7WG+FlZv3ayd9//451eHs5gZz96kJTU4ybW2CRqQUWmlthgZUt5tvYE+IcMGJuiTmEuDHaE2P29hg1NcNcSvTj23q78NMnH+Hw99/gDAHv4qmTuHr+LG5cuoRfr13Dzx+9hWRnM5TRfvta1x2/PG+FH1+ywC8zbPCNvj0mjU1Qb2aINBMjRBgZw0/PFI6a+phyx90et70cccfPBdcDXHHR3xVn+VJOEEwOBcnwbYgbPgl1wTuR7ngjzgv7EryxM8UPGzKDsDo7BON5hLYsf/QXhaK3OgY91bHoa0hCfyM788Z09DRno6s1H/XV6aipTEM9O43aiiz+qGkoZEdVmM4OJ4VKjUR+BjuG3GgUs/OpygzHkmhv/BzsjptuVhTBU0YAfRohU3gar9PIvOROsJMZ4GcfB3zaWo59bGBWL+XHuGAEBRlJCPfzQho7nqTwIAnqRACURAFyUQHcH4i02CCkM82IDkQW83mJYchKCEZ2fDByEsKQGxeKbCqfzxju64IgXzekJ0Rh+dggPntjN/bxo96+djne3r8LP3z1McYXjcDV2Ryu7lbSouWefmI5BEJXqBhe6SIpOMJZCkwivGLPApaEEOzkgUvk8CaOi0AqYpFyKWIloc6f4CUgTO5pI5iFi7zwvslh7Rmw/Rfsnkm+/5+eOwnowgW02UjeOnFdX+aDo2XILohBanowYuM9ERXrIS3ZkJaRwMZuDG+99zZ+PvQLDv30PU68ewDvxEZjueJsrNXVxlodXazW0sZKHW1M0Dhaoq2F+ez8RtU1MMQOqYedUKuSOhrZ2dQpa6GQkFerrYYP2UEfMDCRPExLpyph/oszMPDKdHS+NhN1U17BBDuyy8mpOEkD+AcbMwKbMX600sWPlnr43lwb35po4DszLeZ18J2FrpT+wO2fTNVxyEQNvxipUio4YqiGYwS54/rKOEYoO27A1JDwQrA7a6iBc8YEO2M1nOM550xUCXnKkqfunLEKj6sQ7pjXV8JZQtUZAtdZPYKYjvCwEewIX+e4LcDuInWJcHZZdzpBjilBTBqCKUHeDOZnS9tXCWpS+tRrJ+biXeS+szxfDMU8Tdg7RZg8we2jPOcXpsJj9wPv9S1B8gs9JXysp4r3ddTwlo46DvBd7lZTxjY1BaxXmY3VyoqYVFGWPKdLZilggfDeCYATQDftVQwJyCNMD3G7f9oMDBKqV7z6Cr7W1+YzqOGkCKAipK2E0wTZX+318W8vS/zbQ0TIFMMwtaXhl/KU0CaGz7nKA2A8ciHIOWvhsRRURXheCH12WvjbQQP/46SG34LsMBlIiPP3QLOLK9od7NHJhq6dDV+bg50kAWJtBK1nECYArvOZCDViqGGHm4vkqRJqF4BH47FL5oxuUYag1uHM6znaEvJ4feZbCYvS9Z3seF17dIghi7x2pyuvL/JMRdluV/k1Onh/kfbw+tI1CWudYtikADnh+aPaWL6N9xXrxbUJqCSIdRLchLdMePAEtPX6+0lz4oR3rlWAm/DUEcCeRbbsFODmTrBj2sW0lwZvPw3Wfh8/DPn5Y1AMxeR5XQTMTjs+O8GunR1FD8v2e/uij2XFMMwR/0BpuObc8DDMjYhAB4GvyYsgSZhrDwtDQ0AA2mkkd/Kba/L1QSfhrictDT00glsLilGfX4J6wlx9cSUay2pRV1xFuKtEVV4ZKrKLUJSahcLEVJSnZ6EsKYVgRyAgwDUkp6EpJR31zDfFJaGV0NfOY52JKehJTMZASgr6+A13JiWhN9QLn4d64nGgrbRI+SOC3RNRn0TdcdPltq600L00VFOAn7Pw5KnjYZA1Tvt6YoOGMbaZybDXMwyrvEMwSjDoCgpBjZ8fIvj+bazMYGNDoODf7cjfXl1TCf6B/Fs72jGHwBVNEI4I9oebiwNsbaxgYSbWxNOHNtsrTQ0azhqqUFNVgo6WOqHPCH5eztLcvN6OWrz7xg58/tFBvEWDc0jMcRnsx+DICAaH56C3fwidXf3oaO9FV0cf2tu7UVnbiHSCcnhsIjz9Q+Dk4QtbV09YE9qtXd1gy9/P0c0DMlcvuLn7wtTcmm1uBIoIa5nJQewTw6V+UgBcQUYsijJjaBgloLIwBRUFKSjJjkdZTiLTOOSmhGGwowofvLlVmg9SlB3F86JZPpbGTihyUkJRnBOFssIYVBLuqkuFty4V3W3FWDjaiNKCWMTH+mL50mEc+v4TtDbWERrzUEVlRUciLy4K2Xy2vIRoCepy46NQkBTD7Sg0i3lztVWoyslCTkw0/Gxt4G9rixT/AATxm3Y3MYWMhoeHhRkCHB0Rxe8hi6AvgV1QKJJZd5JT0hAVHSMNswwmxAWLNDgEoTScAgL84e/vzzxhT4K8QBqW/tzvA19+Q77ubojid+/Bts6JYFdkao4vi0rwRVoqPiXYfcm6+BX1c0Y2zhPmzpeWSzqRX4b9gZGYa2KDA1EpeCszH9k0Vg31BbBpQ0NdG8oz1KAwXQXTZylhGq8vFiSXhkVKICeiWwpo05KGSIohmwLqxFIIzzxwYh6dBGosq0YIE/An5tQpEeAkKakS7lR4TfkwTXGOCKYiYE1sy4dl6knbAuQUxXw8cV1VHaiyH1UXETF53VkKqpg5WxXq2oRRFW2oKsrX0xOBXJR5bWMVVdRbOeFYYj4uRWTjSlA6DjmE4iMjb7yl7oEDSi7YpuSIla9aYe4UA4xM0cOy18ywU8MBH5p74WRuFb5dsQI7CDjbCXbbCHYb1i7GWtpc654uVi48dps2LMPmjRP/gbtn2rpJnopAKju3rZYCqAhP3Rv8lt46uEtKX39drn+CnXxbDMEUwzK38Lx12LtjDfaIIZiEu21iSOjm5YQ8cW3aYzS6txFetm1ex2MC5tZL2rFrA3buFFE3N2H/vq3S/YTEsgtibt8Wwt96/k1int2ypcKjNiYFVFlDaNqwntfcKvf2CU+fNNRz60YJCLcJSNoq9xIKieGdwku4ZvUKrBSeN4KbAL0JAW2ENzHPTkDjksXzqDHuWyAdl5d5CnXLFzNdIqXC8/ZfqCPIPYU5AXUC6FaueQZ2hEoBlv+UALt1BDs+zzrhvRReTL4fAbdrCIHVFYWYHB/FxMJhpCXGoKOtFXPnzMX8uYTQOfMwNsx07jzMGx7C2JxB7BLBbQg063huWVkxSqiBkSE+KyFzcoJ/2yLMmzdXWp4hKzMVRcWFWL5ypTS/TgR0aayvRldbI4YHOrCcAL193QTe3L0Rr+/agfLG+bDwL8c0WQlmelRDw78GLgktCMvtREhaLcLTy/H/sXXX4VWcaxvoqaFRgsTd3d3d3d2NAMECSQiBENydECFEiEJwKXWjRl0ohZZ6u6W7u969v+/c535mke79nev88VzvzKxZs1ZmzVrz/vK8kllYh7r6lYTxHpybPIlLU72YOt2FwW6ev72d2LJxDVYtq0RRXiqKizJRU1eG5SuXoaK2Ab4R6bDwTYe2WwYedczG/KAGZDQNovXYDfReeAnXn34Zz994Ck9dnOL1eBqXWb9//PwZXJ4cI+qGcIHX0FmZG3voJMaJ+3MjvTi3dRP2e/nimIMDjhJvB20Yji7Y5+iK/UTdbntnbONv0VbCb4e9I7bx8R1WNtjt6IyNUt/hfV36obfzd3PLkjrsa25C19bNGNi/F2dOdGFDVRl85s1Em7oubi30xluP2OPN2fZ4a74LnrZ0w3ZLU9TxHpVtYU7YWSHY1ApO+saY8Wy8H24k+ONyUiAm0wIxmBmE3uwQnMgPx6GiKOwpicHWsmhsrIpFWz0/+KWpaF2ZjdZ1hWhvK8fmTXXo2FiHzs1LsZM3h9271hAALdi7p5mxDrt2NWFL53KsWVOKxuX5WLGyGMuWF6B+SQ5qq3lDKifiKlkxqMtDY3UullVLE5N83rSysCY3Ao8nBOGbADdVFtHbWsHdFx4W+EwZsdMc9/xM8Jm/OW6HuKIn1g9L8uJ4g+MNKj4c8aH+cLO1YJghIybswbx1kciVTBw1X8QozoxBSUYMQaeaiLy2IAW1hamEZjwqshJRKUHU1RdnKVMkFOWm4vzkIK5NDeP1p6+ipiADTlYmqK4oxuWzoxjklyws2J2VCiKJ70dQpGTsYgkzZb466UfnRUwRbMqImO4IixakSfZONYCKDJoiuAuLlsFMVNk6yeKp5rtTZewEd9NNKv+/IZiLFOgJ5Lj+fzN2KgxK/7mwGN58JTMor8MyWNb5niqqM1FSmoyEeF9ERXvAP8gJcYTw2rUrMHlmFK+/9DLeeP1VvHblLB4vysMxQz0cNtHDIRND7Dci5kyMsIM3xS2MdawsLdfXR92iRSjVWYhc3hjTeINMYkSqaSFRSx0nWZm94uCEg9pqOKqzAAfUNLFn1mxsnj0HLY+pESLz8WZ4FG7zxn3TVBevWBBw5oZ4zdKEwdJCnyGQMyLqBHjcRti9bqOPWzL/m7WELt4m1N610CHkFhFNi3DHbDGDoLMyZOgpqJNsnUDurjkRJ80iiS5pgqkaFEX6zhFvRNtdAk0ZJMVUMnkMpdRRNcUk9j7jPp9Ls0sFdQw+90sJHlPV/HI+vrKYztjxOdx2X2BnOV9p7vkx1+9YyOAp0wOnaOFtHudNxus8zivE5YsE6tOE3XWDhbhiuBAXDBfhjN4CjOhqY1BwJ4OpLFqAowsW4jArDvsFdxpa2Kmhge3qkrWbgy0aksFjqaaGDuJuyyOP4KLBAty2McRtmf7AUEbH5Hsw4Pu01ccf/rb430Br/C6TiXvJJOUMydgRcb8RdL8SdH94m3LZTMni/SQZPFbKf3TTUeYnkwnNf+NzfuT34ny0DzZEEzthwVjLz1bBEkMyZNJMUuDSRvS1Ez7SBFEyVOu9vLjNG+1EjkQbK3QbWLGTJohKc0SCTDC3wZcwI8LWexFrCvakJPSIsGaCUZbb+fgGZR8P5fE2lhsFcITeBiKu3ZeQ43M3KOtyPA/Va7Li18r3K1nBFk9VFk3At04gyMebfQk1wq6FsY7vaT1x1RYSpGTQJDsnzSvXE18CPWl62cr9pbnlBtkmqAsIUmEuJBRbwiOwK4Z4Icg6ZR++bjsx2erqjFZ3eY8ByrDmgrn1PI70tRMkCujaQoPRLM1cA3yxissthF5zbLwyEmYbK8jrIvidJvbWZWSipaQUTRU1WFFRh2XldVhRsxRr6ldhRfVy1BVWozq/Ag0lUhZzvYT4q0RDTh5WFhRjVUEhVuTkoCk3H2sIvBYZDZMV9RZWpAV3bZk52JxbhI05RWjjPhuSYtEV6Y/PYjzwi7+p0qfuJ29V5k6aZco/BmQE1p/9jPAPX1NeP7yWPBfib766+Eaa7PMcyMAvpQS0v40lPBysEcDPPJDnxdPZAV6eLvCWbJytNUwN9eFH4KcRGy3rWtDZvgnJxEIsoWBrZQ5tLU0sXLAAegZ6sOH+oTxfWRmEVGUJ2ppXYcfWDTiwZxNOnzqMi2dPKjHQtx/7dxJ07a1YvXodquuXobiqFhlFxYgmbAMjYuHpFwpn7wA4eQXA1ScY7lz3DIyCByHqGRQDrwAu+4UTdSFw8wmCO2Hn6RsMSxs7JCVHo5KQK8qMQlluLCoLibmSNJTmJqI4N4FgS1HWq4qSUVWQhGo+Xin/IM1JQveBLRjvP4xbL17HlvWNKMiIRhnviYVEYlF2NI8Ro2BvaVU6VhB1KxvyCT3e05vK0Lq2Cu2ty9FzfA/efP1pTI2xUtx7DOtXLEN+QjyKUwR0SbxPphBzKVxPRBlhV8H1jjWN6N67E9ua16IsKw0hrk5I5TVXnJiICFc3+LIyE2hvDz9rS7ibmcHV0hL5vDYSYuIQEhyG1PQMpGdlITE5WWliGR0VpfShC+d1HxISjAAiPYjfFxngQLaFEvEh0p8+2AdebjaICHJHgrcz3OfOhfcjaljl6YVb1XW4mZ+vzFv3Ao//Kq/DD0orcLemHh9X1eCTilq8k1OGXi/+/hjb4Hx6MbqT0hFKhJoay7xxhBShr87fTk3NBdDSXAgNDR0FVTrEm0DN1MwCMqiJZNsEe9IsU9Cmy8dkfXq7YExB34PnKs04CUGt+QuUfnkCu+m+eYuU7J9MZ6CvHFsydqamFkqfO3mOqtmnPvclJnW4j65qSoRFesY8rj5BasnX42vyXrtQWxsaOvOhLRBcvAjBxkaYjEnGJxlV+CKyAG97J+JpuwhcXeSPq5o+OKvpgZ5Zjuh4yARtM/Rx8GELnNZyxFUzL7wdmY13du7D2VMnMHjyGIZPHcVA7wHCbo8qY8dSaYp58hBxJxOUS388FegUcA0RYYPSbJKwG+5R+tlNsS4lA6BcPDeCi+dHVAOisPy/uBvB1APUTRAB0vxyoO8AQzKDR4g6QpOoGxvpUtBxRrIqIzLa5iDOTJzG5OQwxmVkzTODmJpSDcByiceXkNedOjNE+E3DjhiTQVQIuuOCOtbnpEnnyGkec3wYZyb5PlgHmmQp6zKC58Q4sTfG9ybrDKV5J+F3mggYPNWDfoEVv0cCKVVI00mCjcdXJkkn4Kb71h0XsPE1T/QK2rjM9WNdD7J0000t+dhxeYzHkX27lH0lS3eMjzGkZEzDrlvJ2HUrsDspsJMBQPged+/apox8WZKfgUz+Jrs52CMqPBKp/A4W5mahurQYy+vqsYHf6bUrlxN4m9B/Yj8aqvNRwnpvY+NSHv8E+gb70T90CoOE7xDRc3pkCAMDfThOhAr4Dh49ioNHDipwPcH3OTjYq2Rpn71xAa8+dw1vv/w04zmlH96OY/3IXbMdrhlLYRBcCPvYOiSWbEBL2wGc7D1N0A9jktfSWO8hjPB3qu/ANuzbtgHt6xr5W1aJ2soiFOSmITkxBpX8DVfm6Wtdi7q6GvgFBsHW1QvOQVFIKKhBWvkqJFcQjSWbkLX8GDoOXsTEuWdw5colXD0/hicJuutneC3KZz56GlOE3Rn5hwThLnH+dA+GeF5kHrp+Iq7L2QVdbh446uqJo+7eOOrpg/0urjjg5ELsOWMP4bdDYEfs7eZ+m63sUPfYPJTOmIXiR9SRO1cTOfzO5vO7WmxsglIrSyTO10bSw4+ib6E1Xtd2xevqdnhTzQ7v6LjgkrkjWlkXLrM2RbqpGWLNrRFoYgF7AwPM2FKbQimmoWNJOjY1ZmHTmlx0NBehc30ZOtoribZqbN1Sj/371+LI0Q28GNvR3dPJi6wDh45sYGzEwcPtOHCgjZBrIeTWYgcxt3X7anQQdBs21BEEVHNjPupq0lFVmYKKimSUlyehrCxRKWtq07F0ST4aawuUSUuXVOehuigLdbwJnUoKxr0IL8LOAX/xccF3Pvb4xtNCGbHzc08z3Gdl4NMgU3waYo+JYFekEIAhAd4I4409ws8DrkSdtak+IoN9UVeezxslb0pZCWhprCRQq1BfloH60gwskSYtBF0Dy+VVuVhakc1KTT5W1RZiVU0h1jdWcb0AJTmJuHXzSbzy3A00La2FA3Ex99GHoLd4ITxZYQz080JYkA8y02KRkhyBkDB3BEd6EEweCCXMBHTh0vSRpSBPBkMRWAnaogi7CKVp5oM+dkRcCBEWygj7E20qqEmWLizBkYBz4vp/MnYSkYkufIzH5HIEl6WUqQ0iJfsnICTqBHeyHBrrhGBGQLQDgog732BH2DkZw93DDrZ2JnBysYSXD99DlD+KS7MJ1+O49dILePutV/Dk2QEM1BRjs4cD1tqbY5WdBZbZmqOKFaYic2PkmBgg2VgfccYGiOYNMlxGmWME8eYVwBuZB8ERtEATnawoP+XlhyPqs3F0sar54AF1NeyerYktj2qgnRf286x4f+TlgpeMF6lQZ2FM1BnhdaL6lpUxwwRv2JgScwZ4jUh73VJXAd1bxN3bhN47jPcIkw9s9PCBtb7S7PKODIRiZfAAdcQU4af0oSO07kkQap8QWJ9aauG+pTbumz8YCMVUQxXE1n3u86lk27isZN2k2aXS9JKoM1PHF+ZEnYUGvuQxvrTgPuYaBJ0sa6q2KaEaTOUet90j7u5aLsAdrt8hKBXYmevgXR7vbYLuLQLylgI7TbxAPD5jqIUnDXRwzWA+LhFf5/S0MUHUjfI8DukuQP9CHXQvXIDjvLkfnT+feJ6PveoyJYI6dsigKepzlSaw26W/nbY6Ouc8ihPzZuJVKzPi1wAf6mnhQ31tJWt3m5D8u5s5/oe4+8NPmmNKpkXVfE4yLpKtk/iXr5mqH57S/84QP0vF3X0RcaeFnz2kiaY5fvWzwEeJntgb449m/gg3hbL0JpQIsnWSNVPARbj4+GIrK3adrHBLFk3AJdmzjQRTuwTRsik4AB18fFOQP5FDLBJksq8grZ37S7lRoCbL8nxeSwI6ZZu8jsDPww1tLDfJcwRysg9jPSEopTwmqOrw98FmQnIzobmB162AUI4liGzle1/v5431xNp6ok7w1hIQSMzJtATB2MhoI0AlNj1Yl+gkMjYTfQJTaUYqj3WGhfHvCsbWyHDsjInEFiVjx2O7EaWOjljv5IQOInIDkbuRwJEpDTaxwruRz2sJCsBavsZali087hpWiFtYSd6YlIh2xjpCcX1cDCMOawi81alpWFNQhFXlNVhe2YCG8nosKW9AXXEt4VCJ8uwiVtbzFdTV5BVgaVEplheVoDG/EGsJwrXFxViTn4e1rESvys7G2uwctBF76zKzFDRuyM4l6vLRnpOLdskOZmVidXgwHo8LwPdhjoSbqo+d0vxSsr/Ev6z/5GuEfwrs/MyJPgP8w1sfP0S54KmiBKTamSPCyxWlRdloqCM4SwqQRWhUlRZgc9tabGxZhcbqUr5/4qWuEkWsqEgn/g3NrUiKjEJydBTiIkORmhiNJTUl2NjWiD0729DbtRdDJ49gfLhXqSAOnzyOXTvbsb51BZYurURxSR7xkYAwns/QiBj4BETAzTuYiAtUEOfsGwQ3/zC4BxBtgWGEXCQhF80yhmUs3B8sewUQeP4RCvg8/Ag/30BuC4G1gwOSZSCBsizkpYejMFMwloDinDjkZ8SgICsWJQSeIK8oW/6JGY+K/CQUKoCLR//x7ehsacBTl8dw7dyQkunL52O5aeHITg1DXhbRWJyMOoHd0jwCMRlxER6Ij/LBzm2teP7pK9ixuQVXpobxzNVxDB7bg+aGauRJU0ueX2l6WZyehIKUeOTye1tK2OUkRCM7IQpr6qsY1XxP6fB3dUFsYCDSCbQA/k0+NrYI4jXrT9z52tnBw8oK4V4+3DdPmYvO08sbwSEhRFyYMk+dr48fvHlte/N750qwO7jZwt/HAuHBtoiIdEZcjAsrb44oKLDH1s4wPP/MaqwpDYTzvIfgN28W9oaE48MlS/FKXi5eyslRRsN8LbsAH1fW4bMly3CnuhYflxN+6fk46OqDlfrWOJtVjI38TO1lVFRTc2JJJgHXg9YCHWjyt1OLv50amvMV0EmmzpoIl+HhVc0m9bBYV7JzqmaWgjvZNj3ypUBOnidZuQUPYCchqBPAyUAqchx5ntLckiCcRt30YCoWFtYKFOX5CiJ1eWw+pmQOF/G96hrxMXktfWjrLIYm3682YafN334d3nf19PVhyPtChYMjPsisxtcxhXjHLwUvOEbjul4ALul4YWqBF07Oc0EnYbdmxnxsmqGHIzOtMGngjptukbi/og1PEw8DRNvpgS6c7j+C/p59ONm9VwHeyZ79ysTkg5KlGzhBdAnkVJiT5pcjsi5z1rFSPDbSB5nDTnB3YUqmLhDYjeIC4XXuAeym+9fJ4Cl/znk30oPVK2uQnhajZGVqa/lbxPrZuual2LGtDUcO7VBG65QpEsa5/wRLQeGlC2O4cmkCVy9P4hrLKxclSzgCmSR9ZKSXKJHBVY4pUzj0yqTrRNMg/4bT0m9PBnvhfpNE6JQ8h+9XpluQgV4kpgiVsw/6CKoGeyHy+HeNE30KGokp6e93ql9KVRNOGalTRubs7TnKOKZED397ek7J+e3CqeHD6B/m+e3vIji538AhwuwgevuIQ+53slumbuAyAdfb3fUAdQSelNwmmTqlGaaSrTuBfqUpZi8Gia9Rwq7rxBGUVxQhPDIE3r6sd0ZHIlP+uSJZ8+gIBPP+4efnz++hLzw9vZGTk4my0ly4sg7g5m6vjKp5cqBHQaM08xwY5HkaE0CP8FwNY4SwHiT4+mT+QELv1EA/TnKfPmkKOsTfVyL8Ij9X+UwuXz6DK1cJ7ssTPIeT3G8YG3btR2rFajhE5MMyIBPRmfXo3L6HYO/FCGF/ZFcHOlpXY1XjElRXFSMvNwMJ/C0KDvJFTHQ4zbEE69uasXnLZtTW1yqtNtIyEuiRZUqrhL6u3ejv7sPOnb1IL9sCm9i1iF/WhSOnn+C1QdydOa1kE8+N8fM8Tcyf5t93+jgmiOMzgydxuf84BnJz0Ofggn5nT/QQc93E3HE3L5xgedTDC4cIuMNcP+jqir1OquaZ213csNPVDYesHNCrbY6ex/Rx9CE97Od3bceMRdg4QwvrZszB8hkzGI9iE/F3daETbs1ywJszCTt1R7ym64ZucxusNDNmXdsSqRZWiLa0hjd/R2z4uzCjc/MSfhmWYf/eNYwm7NuzGseP8gbX3YHDh9dj3/51BF0bQbcJhw9twMGDbdh/oBW79q7Flu0reNKWo33TErS21WBtczlWNZVg9dpSrFpD7a/IR8OyHNTUpaO8MglFxTEoKohmxKCQUZAfxQslgR9KKiMDdZWZqK5IIfZSlWYn5ZlR2J8aineivZUJzL/1d8dfgp1YGXDG18TeF36O+MLLAp8GmuBeiCWeDnVHvqslfDx4A3ElYHix+rrYwcJgMbxciI9l9WhaUommulK0LCtHa2MZWpeXEbM1aCfy2ldWYtOqanQ08Zy0rcaR7RvQd3Abju/YiBO8iAYO7kRVEQFYWYCCnHRYm5lAS30e5s2ZBQ1WkOepzYWZqQnWrV6BbR1t2L5lPTLSYxAY4kLcuSMw3JFAUo1sKROBS9PLcIZSxkp/N2kiyZA+ddL8UgZP4bKCugQ3JZOnGjyFKOT2cKItgqiLTJL95Xj/HdwmTTV5vMhYok6ygtGufH1nBEUScnwvQaxUBYYywlwQEiWjbsqX2x1e3lYIC/VETFQgUonTwoJkNDXVYWv7GvTu28ULuwdnxvhlPbQFe5aVoSUzFrWRfigN8kQuK1uZvBGnujgi0cEe8RKODoizd0C0rT0ieIMPs7JBMG+cfsYmCCU81tja4OXQGHTP1UD3osU4rrGAyNPCwZnzsfsRbWzgBf64kx0+4uf5sokeXjXXJ+iMVNk64k7KN2xM8KYdsWdtgNcJN2mC+TYR9w5h9x5R976dET6ULBSXJe5w+Y6VLjG3mIBawJKwspYBUrgsuCLoPpF+b9x+33o+PmMowCPUZECU6WkMZCAU1WiX080rtYi6B4izUGcpqBPEqeIr4u0ba218bcNg+ZVsJyY/t9JRXucey7uCTIGd1ULVqJh8H+/zNd4xm0/cqWD3KqH3kokWnjfSxjNGOnic8LpsqI0LevMxpbcAE0rmbgGGFi1A78L5OLFQG1062jjKOKilhX2SvWPsVJuHnXPVsJOw26otA6vMxJ5HHsJl/cX40MIQHxstwEdE4/uMd4jILwjnX7ys8K9AK/zqK6NdGuIXH+MHYYjfWBn/TbJ5ymMCu+mBVQhAj4X4lfEvTwvCzxh/jbTHVCyhkxiFDXGRRJtk6FRIWk9cTTeB3Ey4bQ7yI+SIGMJK8Nbu740O4mVzCFEXGogtYYK/AGwh8DqILoHfJkGSPN/fFx1cl5DljTz+BsnOPYDeNPAEcErp6YZNfC+yTxuv5U0E3SY+tpGVTNl3K1+jkzc9eR0FdbLfg6zfej5PoClY6xRMhYWjg+XmCMIrNBgbiE+BXQeXBXAyAIpkG9v4vjbwePJcQd4WPk9gJ/ttDQ/h30osEp8tzk5oZQW5zcUF7Xw/yuv68JywQrwlNhZbibX1YSFYzWOujwhHOwHTxsr1tpRUbElORodkrmJj0BYfh03JKWhO4Hc7nQArLse62gasrFmG+hIBXRUq8ypQW1TFynseqvOKiLpC1OYWYFlBCVYUFmNVcQnWMJoKChTYrSuU6Q6ysDIjQ8HduqxstLJSvf7PyMbGgny05mZjBYG5L9Ifn8T78FqRLJ0RfvQx5zVjgH/ymvpBYMdr5Ec/E/zkT9wFmBF4JviBcT89FJeWVGB/61pCog6JMVG8aQciPikGjfyNP8LfqAFWbk51sSJ07CD27diMwpws/oY1Y92atYgODkF5QS66jx3AYN8x3uS3cXk7K6h70HV4B7Z3tqCR94msVAKO593T0xXO/D1z5s3YmTdpRzdvOHkSET7BcPUj3gKIt8D/Tyigi4RHYBTXY7kPYcdScOcTGgtf/t55B0fBVyIoHL4BoUSiNMW0RWJ8JCqL0pGVFIz0hCCkJ4YiKzmMEY7c9Gjijsjjb25eZgzRFkv8xSErMQT15RmYHDqM5sZSXJ8awGe3X8eOTU3ISYlEcmwAkuMCkZ0RibKiJFSWpaKhOgs5qSGEnReS4kNw9NBOvPna8zi4uwM3Lo7iWeJwa/MKFGckIZ+oaygtwtLyEtQU5ygjQ9eV5GJZZTHLfNRLv5nCbN4f81CQmQZf3n+D+b2JCw6Cn8COf1ewizMCnJ3hQ9x52djAnZWRpNBIZKdlKROPOzu7wt3dU5l4PCI8CgnxCcjOTEd6RiKaWtLw3JPVePlFAu1WJm5/kIl7H6fh/mcJ+Mf3iQDKsavJC+5aMxCsNRujyWn4qL4eL+dl48WMLNzMyMab+cX4pGYJPifsPpJmmCVVeC4lB7sdPdCoZ4GJ3GIsDQqFiYEhDIwIKkLIwFCaRhJghJ26liZ0Fk5PNbBQGcBE0CXZOVVTS+lXt1hBmdLUUgZYYciyhDJiJtEnzS9leTprJwCUvnTTTTKlVPXBUzXHlGUJAaJk9BT8SfPOB1AU2CnHWiClLrTnc5nvRzKD8tgi3lN1dXVhwL9rMX/XPY30MBaajO9SK/FBSAZuOkXjSZMgXNH3wVmZz26Wo9IMc9UMHayYocGK5kL0atrjhrkvPk6vwq2DBzEx1IUxmZtuQEbKlLns9isxwOWhAaJvUPq+SZ83FegkZDRMydSNEVECu1GuTyr97AZwnhCSppaqbJ1qABWBkmpUTMmUDbDOIX3rZGqEXmKumNeJO2Jjwgj9YLi42iGS9ZXQMF9ERwdj3bpGbN26ASUlOaivL8eWLW3Ytb39z4nUD+zdgqOHdxGjB7jtELFJLBAbw4TcwElW2Pm7MEwMycidMt2CQE3e30WCU4GnAO+MaioGgafAcXqAl+l1VajgJ3PxjSkjdZ5SMnmqJpyq5puDhI6qLyDBJ1jmtnMyX9rkAUye249zE8cwNXEE42cOEzUy2TvP3yjPP8/l4OhxnOKy9CGUTNwA/4YBfi6nZDAYfgb9A8cYxxn8u/g3Dp0mMvkeRgi78clRgq8P6zdu4PdrHbp6iO7xEe43oCzvPbAPHZ3SvLyN9frVSOf32s3TGXYOlso/uCRLeIrvdWCQ522Y4Jas5eQI8TuqlGPjwwr2egnYPoK2r79XQWZX9zEcV5qN8vkyaiox3c/z3c/j9Z7gY8eP4Kj0G+ztwoHDXWjdTODVtcI+PB/+8WWoXbke23bvwO4dW9DW3IzGFQ2oX1JNpBYjK1vmukxDXX0VWlrWKPMCbtnUjjXLG7B6WQ3272jHQNcBDBw7jPG+Pjxz6Rxef/px3Lh0Ba1be+GStQ1FzZLhvUr0j+H8uDT15DUwNKj0rRslusd5XUwN9eP8/l04EhyIIQKuz8ULp7wD0evpi5Ne/uj18kOXuxeO8X7R5eGLw+4e2Md79k7ibpujI/bY2WPYzAHPL3bGy/Ps8NJsOzwz2wE3HrPH5Zk2OPeIGSYfNsbITCOMz9TFCwuc8YbA7hF7vKXtipvGHthhYop6ExPkmlogyZL1ajMruMs/gHQWY8a+feuwZ08Tdu5Yia1blqGjox6biT0B38ZNdWhrr6Z6q9C0rgwrVxcpYFvJWLGmCCvXFqNxVSGWNeZj6bJcLFma/WfUN/CHf0kmpZyBqto0BXZl5YkoK2NZmoji4jiUFMejvCwRFeWSwUtBZWmq0sG7tDgJpXkpSp+A9sxIvBjrS9Q54At/Z3wT6YpfssPx95JUfJwYgbe97PC+hxHeDzDBKyFuaHazR6CrPfxYOQv2cIY/b8j2pkZwtDBDY1U5Dm3rwP6OFhzqbCXc2nBy/xYMHtmJ08d3Y7RbmhkcxVl+Ia6eGcQL18/h7ZtP4qM3XsA7Lz+Fu++8jAl+IbN5ozEz1oWtpQmCfL0QHREMP29XGBsugo2lKTatX4cDu7dh/64tyE6PR1CQq9Ik0y+Y742gCiPqZOTJUBlERelfJ7hTYU9C+tLJ4ClSysiYgrzIP1Gn2leBnfS7k1KOF8PXiHZGCNEWFOFAuPEchNkppWwLI+qkf19iehDSciKQkx+LYt7g66qks3wxmptqsW3LShwi2k91b8eF8RN48uJpxhAev3gKl/mDMnJoN3p28vxtbMKBjjXY174Cu9fWY9vSSrTwJr+SX6j6JH6mkREoYoU0L8AfmT6eSHd3Qxpv6slOjogj7qIsrRBpYo5ofRNEaWhhKS/OV6OSMDhvEfq19dClvgjHNObj8Kz52DdTB5tmPIZz1pb4wM8TrxF107Cbjls2EgZ4g2B7084Qt2z18CZR966tAWFn8F+wM8CHRN9tydgx7lrrKYOl3LWWPnUL8QmR94ksE3efElcy19xn1ixtCDwFdzKapcxDx5DpChhfKM0pZR66B8F1Ad5XBOGXVlosGQI4K0KO2PuGz/max/qK8TW3fWmuoQycIrCT1/hEYMdjfMzyjqU0GVU1xXyPmHvHTIew08EtE00FdjKAijTHfMZkAW4QdlcN5+OSvg7O6ekosJOsnfS361+gpeCum7g7zuUjDzJ3+7W1sZug2z1PDXvUNLBdQ6ZEmIPtsx8lsmfjLV7fd0z1cIdw/NCAuOTxbxtq4h9u5vh3kGqEzJ9lsnLfBwNfsEL+qw9h52v6J/pk4vLfWEFXcOeph988dfFvTxlV0xQ/+prhowRfHEwKxab4aKWJ4wYP4kkyY96EGxG3wd+L6PHCJsnMMToIo82MDkJvC39Ut4YHE0FB2ErY7YgMVUrJpgm6tgQSen6+6CTwNhNknUSerMvyJk8PtPO1OviaSih481T27eTjHYSlbN/oQah5emKzpxc283GB3SYiTGI7r/Ed4aFo5zUu6BIUSmZP/o4toaHYKdCKjlZiW1QEwRaMNr4vQVw7YSiAE9gJ5tr5N8nyFgJQ9t0exedFRGALgbiVUBPQthKZLTJoiqsr1vMm0eJC5PH12v35fGm2GRuHzTEx2BhFJBN1rXxuC9/H+ohItPO9bCT6WmVUTEJovawnJmMjK73rsvLQVFKGlroGrF3SiCUlNajOL0eNjIRZVIGagmI0KPPZyaiYJWhkrCwpxZqycjRXVWFdKZGXm8PIxmoCanVmJtYwVqVnoDkrCy3Z2WjLyyXsctGWn6tgby3x1xQTjmdSg/FTuIXSt+5nH/mHgJ6Ctx+4rAysIqhTwgw/E3c/+5nhxyA33K7Kxdoc3i/yeDNPy0BkXDSxFAB/XiORYaHISE1CTlY6AVOChroaZKalK80mW9a2IDY0DKV8H1s2rUfTymUoyE1HfGwo/H1d4WhvDStLM5jwN0myJGa8WVrbOsPazhW2Tl5wcveHs1cIIxxufpFwk+aVgdFEWzS8uOxF1HkFRjzAHbcFE3HBCQgIS3oQCfAP4Taiz4uYc+VN397BFaa8MS9gRV1NTQ1R4YEo4/0vPdYfydG+iI3wRnKMHzISg5GbEa2gToCXnRqhYC89Lpj7BRB0lTg/2o2t65fz/nUKn334GiZYyc4m7AJ9HRAR4k7ABSEvKxZlhUkoyUtQjpsSF4T8rHgMDx7HrVefxvbN63B1aggf3nqe98t2NJQVonn5UrStWok1DXWoI+IaKgpZ5rEsIi6TidB4ZbCyOsIvLyNVmfTXz9UF4b6+8HFwVDAXxGs2kNuceS+2NzKEl7UtHIylD2MoUvgZpqSmIzw8khX2QPj6+MOLFSZ3N1c42Buhc5M78K8o/O8fi/DHH/NYzsH//j4bf/w2C7/84zH89pM5Ni83gIfmQ4heoI0ni0vxYWUFXuV1+Uo2IzMH7/EavldTj3vVdfioshrvFpTiifg0bONnu8zQCj0ZuchhRcxQRquUAU9kMnETMwVRWto6UNfQVkKDy3p8XCYml4yajG6pAGzRIkJLFyamZgrKpkGnzDtHsMkAKdNwk+06MqKlgjbJ7km2TjVVgjw2jblpyElMD54ir/WfvnuqbdIEVPadBqC8d2m6KfPoGcrUCibGykivRjLaq+4C1Ng74Y2UYnwWX4T3fJJw0zYcz1qF4qpxAAbmOGLHDHPCThcNM7SxcoYW9j5mgsu6HnjNJwUfd+5WshVjBINqZMwjONV7CIN9h5TmmdLnTQY1UZpcjhBw/wU7GdxEQHea28dGThJ2BNsEUSRZrylBHSvTjP/OfJ0RQBF/Z5SJzQkIAuXIwd3Yybrctq0bsW7tClRVSVefOuTlZyAhMRo1teWoqCxCbFwkIqN5faXEIzIyCFmZyax35iI5KQbpaQkolH9G8LlNq5aiY2MzNm9swc6tm7CXaOgjMI7s341jB6U/1zAusaJ/9cIEYxJXLowrcfnCGC5flIFfBH0yCMyIsizNS6eRJxOrn58aVfoTTgqo+Dcr/f4IBlWTTcFeP3Ek4CV2eW7Ont6Nrr4G7D1RgmO9Nejur8PJkWXEkwwY0oGpc1v4entw/sJuvsZOTJ09iDPnjhJVR3m+TjC6MXmmFxMTfQRcH6ElQaDwXJ4hmM+cGSNOzyhzfMry2bPjhCvXz0+ynOB+oxibGMfo+KgCwNOjg2jf1Ibq2hq0tbXjRLdg8iQReBLD/BsEcuPS7JXPO3f+DM5Ojf8f2EmclOagBJyM5nmEsDveJ5nIExg6JX0T5VjdSgawu6cHJ3q6lP2OSbPTvm7u34cN2w8hLG0JLL2SUbZsNdo3d6J5nTSHX8Xgb9OaVWgiQNeuXUPUrUPbhvX0y3ps39qpfJ4nDu7ECK/RMb6H8b4eXOd7fuHxs3j5uWt47dmn8MzjL2F77zNYuf08sXkRl85MKr+nZ3ktTxDME9KEVa57wu4CP68zROMe1iGOuUkTTE/0uHnjmLM7TvA35JirJw7YOeGokzuBR9i5eOCAZOocHLDF1gZHHJ3wnHcoPncIx1eG/ri30AMfLHbF27rOeG2BA7Fni5tz7PDUbFM8PdMEt7Sd8ToBKPHGAhc8beiCzfxtqja3QKapFeIsbJVmmE56BjDWWogZre11aF5fhTWEm2BNoNa4qgjLV+YTcAXEHH/El2ehdkk6aoi06jqWSzJQ25CJJY25WLoiD0uW5yiZuSXLpmGXg6XLuZ2lAE9BXkMWoccvUU0mv3BpKCXkSstSiL1USjuV66mo4noVUVdWmIzSgmQUFyZiWU4MLvCG9lWgCz73tsN9f0vcCXPE+wTivY7VeGdJMV4JoGQ9DHCL5QEfV0S42CCQCAhlhBNeHg62sDTSRxFv9Fd44d3gD8dLN87j5pMX8fZLT+Djt1/G/Q9v4dMPbuHLe+/i688/wLdffojv/3IPP/3zS/zr97/iD8a///U3fPf1XWzduA5p8RHYxh+C9269hM8+ehvP3biAbZua4e5gBVcHG2UENSdbaTrig/Qk6S/gg4AQJ4RGSxbOg6jzIPA8iDJPltLs0gPBxFmI9MVTMnnuD0bF5P4PIBhEuAUTbYFh9qwc2MAvyAb+wbYIkikUeNzYRF+kZoYin2Cu5HluWFbAz7USrW112Ey07di1FocPbUT/ia38Qd7Hc9GFZ64M4blrw3j2yiCun+vFmdOHMdy9G0NHd2DoiMR2jHN95Ngu9O3bjO497Ti6pQn7CMHNNYVYWZiOhrRY1LFiVEXgVrDCXcZKcbG7C4pcHVHiZIdSW2uUWlii2Nwc+bzRFBmbotzEEmVG5sjT0cEKY0O8EBGDs7pmGNTURbfOg4nO1RZiL7G39dG56F28GLd8PPC2rSletyDsrI3who2xAro3Cbc3bIg6xlt2+niLsHuHqHuX298l4N6zkSaYhrjNfT/itjt2xrgzjTorPWJOXwHdJ9z2ifUi3CPg7hNkCuSIu89tBHhSLiTAWEooE4w/mFj8AeiUycYFa9OgYyhZORtCTpYtiTvGV5aq5W+Iv68IO8nwqfrXaeEe4fexwI6wlMFTPiTm3jcl7IjFd5WM3QPYmWjgFWMtvGiig6dldEyD+bhmoI1Leto4p6uFMwTeuK4ORgi7QYLuFCs7fQs00U3YdS2YT9xpE3da2Keljv2E3f45atg1R0bNlIFV5mLno4/i+mIdfGBljLumi3CHcPyQsHtXbx6+JpJ/D7DH/wQ7KiMbSrZOmYPMQ1/pV/ebj2TxDPCLtwymYqCsSyn972TkzN+IwN98LPBvou8fYTa4khSEDlbyW1gpl75qG70EXsQdv7vt/p7Y4EuACdCIoS3TQdRtI5S2EXLbw0OwjSGw2x4Ryu1Byr7biKVtAT7EnDe2SvB4W/2ILikJuC0+qtjq54dOgSRfcwvLbYRXhxdfk+sb3d0JOj6H+3Wy7PTzUZpEdhJou4gwwZ3SB4+hZAI93ZRMX0cAXz8yHFsiibPISKVJ5UZCUwZ9UWAn2bmgQKIuUEGelAI72W9HbBQjlriLwhZplhlM/BGUbazktvP9SKZO+tgpGUa+HxlFcyOx0knUtQnkCJuNxGE7Q7J2GwjLNsY6aaYZHoENMdGEXhza4hLRkpyKtdl5WM2K8DpWetfULkFjpQyUUk7gVaCxogrLyyqwopyIq6tXoqmyEuuqq7GWqFsl/TBYeV6elYnlxNwKQk5pjpmbh5UZxB0Bt46gW59fgJa8fKwj/tZx/2ZCb3l6Kg4kh+GrJB/84icZOhlIheFrQuiZ4J/E3n9gZ6rA7pcAc/zmb4cvMwJxrCANRRk5qKqoRllZJUoKS1BMcJaz0p6ZlQNPTx+lwiyV6Qj+vqxpasEGGSo7MgYJ0ZEK4vT1FrIivAh6evqszMuohKzUG5pB38gCBmY2MLd1hY0T8eUaAAf3YLjwZuzqEwlXX6KO4e5P1EmzSsLOJyQGfiHR8A+NgX8Ylx9k5Tz9IuDqGQRHFx/Y2LvA2NRaaTKnpq6FRx+bjRkzHmLMUOKhh2YgKiwQFflpyEoQsPkiJswTCcRdWkKIAjqJLEFdClGXGIqYYDd4uZijOD+ZFdHNWNVQgq0bVqCHv90b1tYjOswbPh42CAlwQWwUgUgMFmbHIysxHCmxQchMiUB5UTounx/G6y8/iR2dzbh2YRiffPA6Du/qQHvTSqxaUo/IoCAsqSxDAyvC9aw015TmKyPcFWazMh3NY8XHoLailPhMgaeLA7wdHRDk4cmSyHNyQhBRF+DqCkt9XRhqasLdyhr2Jubw9/FDXHwyIqNi4ejoAmuCz9qKYUlUW1nAysIAWzaa4N8/LyDiZuDn72fgj7/NwL/+PgO/sfz1L9z2l8VYV6kON7UZSCewbpZX4d1i1g14Pb4skZGFD0srca+2Hnd4vXzE5TezinA1KgkdNs6o17fEtthEBLGipEwOrsBIcG+soEpTUxuahJnMWSf95MwtrRVMyWiYgisFVHp6yhQZRsYmyroKZKrsm0xh8J9snApgixWU6SsQk1KuVdkumbj/QE8AqOp/J00zjVmZE0zKug6PJ9lBFT5V70UGcrHgvdba2ho2NjawtWXdx9KS2yyUMDIxUaY/cDFajN0BwfgsvQJ/TyrH3YAM3HSIxPO2ETi72At7HrLEmhn6qJuxCPXEXftDuhjVccbzjpH4dNl6PH9cKsiHlKaY0sdNQDfCcnSoi3DrItoEdd0YF8BJs0slepVSmmIODZ/gfsTG2ADGZbRB6QM3KVmv/zRnnIadbJesnoT0y5NsoPTbGxnsVpZPy/G4PERIyuAg0o9LhvTfvWe7Mldby/q1qK+vYl2zCFXVZax/liA7J50AjEFUdBhC+H3zD/BCYJA3AgK8Ect7UVFhDspKCpGaHI+83HS0tzVhW+cGHNy3AyeOHUB/rzRF7VEGXpnie790bhTXr5zBtUuTLM/imjQt5PpVCWlqeH4clxgXCLwpInFs/JTSRFMyeDIFg8BOsnjDAr5xQmhgPVZui0PaMisUrHZB/aYgVHV4YukWfzRtC8KGPax/Hs7EoRP5PP9l/NvLcGq0EkNj9RidXIXJqTZCjwA8v53420uw7cfly0dx7Wovrl89heus8z1+dYTvbxRXrxKpVyZw8SJxNzWm9CMcGx3G8OlBjIwOYWRsmDHC9zaMweEhDJ0eZgzwcYKUqBPQnTk7pqBOQHfx4jllFEzZLviTvn0K7vq70CNgk1FDTxxGN4HVN3ASXf2j2H9iHHu7RrCv6zSO9o3jcPcIdhzoxYYdR9DYvhdlKzcjpWwdPKLK4RtXjGWtG7GRqF+/YR3WrVtHzK0l7JqUaG6WCds3YEP7Bqxv5z4dO9Cx8wj2HOxBT+8gRgd4fY2ew5Vz13Hl8jWMX7yCk1NPoP/C69jd/wI690/ys+VnNX4aU7y2xk8d53Nkio/jmDh5DGO8zi4yRhrqMZKUiF7WQUZi4tDrF4gu/0Cc8PPHIXcPHPfxZemJ/cTeXidX7HFyww4HRwV2B20d8JRHED51IuxcIvC1ezj+6hWBf3iH43uPMPzFMYT1rFA8p2aMl+ZY4W01R7w5ywZvzbXHLT13nDV2wDp+74vNLZFiboNIhreRKaz5+2HOe8uMpQTcspUFCtIEaFLWs6xdmoWGRiJNUNeQzshAvcBNENeowpwCOWU9l8fIRwORt5SPLVuej+UrCpRM3p+4U7J4OaipzUR1TQaBl47KqjSWGahgWVqRggpir7pMgJfGLxXhV5qCyvx4nEyPwl3e3D53M8enbka46bgQ11J98OXlQfz8yg3cqi3Ea54WeJM3/OFQb+T6OCEy2Bsx4QFIiApS+rxZmBoiIzURH777Or7/5hP8/PcveJP4Cn/8+C3+9/fv8b9/fI//+e3v+Ncvf8W/fvoW//rn1/jXj9/gt398iR+++wR//fIjfPvZ+/jmk3fwLm9+l8f78faLN/C3++/jiw9ewQd8H89cmUR+ehwWas2FtvpcONvbYtWyJdi7vQNt65cjNNwdEdGqJo8hMuIly7AoDwRGuiKIERLljhBpshnGG2CII3yD7VhRsCXi7JSsmwy6kp4dwnOVpJzb9S2SZVuNfXvX49DBdnQd24Lu7u041bsbZ4YO49rZXjzLL+8L10fxypMTLPlFPssf2JO70cP9j+1pwdHdzeg9uAFDx7dgvG8vzg0d4UV7FGdO7MXw7k043r4auxorsWdlBaaObsFOYnFVgh/aWCHYwHO7JsQPawI9sMbbCU0ejmhxc8QGZ3tstLPBVuJWZt3f7WCHHTbWvKCt0R8fjZHMVLRamWGl3mIs19ZAk/ZcDFqY44ypuTLtwTHt+TikOZ/okAnOF2LrLKJDXQ0vsVL+vqMlYUfkEWhvEhhvEHBvEW1v2xop/ehUoDPAe3ZEHSH3LuH2vqUePuRjKtQZ4S7jHve5Z0PIcZ/73P6pta6Cu/u2C/GZzXSW7j+hoI7xhTVDKQk7KwGd9JEj6iylL50aSw1uk2VV08svLNUfNLdkSP86c00lcyeg+5rbpJTRMz810yQmtfGJwI5Y/MhcC7cJuQ+IuvdlVExTTbxlrIG3TLRwy1iTqFPDTSMNvCDz2RFcTxouxHW9+bhCyJ1frEkka2OCMcb14UWaGFyggX4ddfQyThB4x+Zr4eh8TRxmeVBDBbu9DMne7VBTw/ZZs3By7mwC2hS3CbuPdNXxoa4G3tdTxx0jbVbC7fAvXqN/BNrgV19Wur0N8RNh95u3CdEmTTCl/530nSLylGVVSH+qH3318bu3Of7X2xS/BhDccV44EheMtqhgrOONtY0IaxccSeaMy5sY0oRyK4GzTYIA2s7YIVm6iBAV7JTlUOwhZnayFPjtCAnEruAAbCeiBGtbiSAV8og5YkhAJ+V2QZi/v4I7Jfi6nT6EJWG3ycND2baN+24TDDK2ct9tPP4uAmpHWIjS505p/knYtXsxBKeyHx/bwvcm88/JvHMbBHU+3kq5kcfrkIwiYSio6+T77+DftjU8DLvjYrEnLp6PhfFv9+fx+Bx3N6x3dlYyiALHZjdn5TW3EmtNnl7KFAvtYcQxK9/rZJAV6aMXE4VmwrCZy5KxW8t91kkWj2BcHx2DltgErEtJI7IKsZZ4W1leieUMwdwyri8rr8AqAm4pK8grysqwqqICzbV1jBrCrgotdVJWYkUh7yE52ViRz9/9nByszMvDmjxplpmL1USd9L2TkKaaTfl5aCLq1hB3jdx3SVwEzkf44MdIe/zD14CYs8Kvkp3z5XXi96AZ5oP4RTJ2geb4KcAC/4hwwGvFmWgkKgqIxrw8mXutmKDLR0RMImydPGBiYQczC3uGHcIjYrFy5To0rVxLJEUTO6GwsDSDnr4BK+8yIqYFDI0sYWBsDQNTGxhb2sPczh02LkSdmz+cPYMJulC4+4XByz8C3kHSjDKWiEtgxHNZ+s1FKAOhODh7wsrOCca82ery2JoL9DBztgZmPPTYn4BThYBO4mHGI8q2hx96SIFdZX46cpJCkRrLe1ikLxKj/ZEaH4zs1EhkpUQiMykMGYzEKH+E+zvDxnIx3N2tUVGWrfxTtLosHW0t9VhSl4fQIBd4uFggwM8J0TzXaQrsEpCZEMZj+yMpOoDHjMK2jnU4um8LGutLsYPLxw9sR1Ux798VJSgrLISlqQlfPwV5mWmMVAVw+VlcZoQFEWfREaguLyE6E+FqbwN3Ozv4ODrDi5UZPxcX+Do7wofAc7ayhJWBAVwJN3tTSwQHhCA+IRURkXGwJ3ytre1VKOE9w9bGAnY2Zti50wL/87sGfhHMMf5F0AnufmX89t0M/PS1NlaWzIGnxgxUEGevVdbi7aIS3MzIwPPJyXgxNRW3eV1/yOv73aIyvJNfildTc3EuNA5tlk6o1bNAU1AonGVkVME9gSTTGKj6vqmyb9L8UiYkF3gtJrKUJpAKuqSpowx0og9HBwcFWoI42T6NODmGYE32U8X0VAgyrYbpn7iTUmmuyeNOH1ueJ8tyLMMH2JTnK9Djc83MLJQsoWTkrKyt4EpAu7q6wcHeQYGdnEtLnnPZR7J3i/UMobNYC2HGergen4Wfshvwt5RK3A7MxC2XWDzvEIuT2q5oIezqZyxEBWG3mrDrne+IG5aBuJNbi48OHsalviOsAB8lKoi6IVZ+BXWMEZksfFQGRxHIsQKs9LFT4U4ydqe5PiQZPCJmbPQUxsZO/R/cqbJ0qlBwJ/PcSZNH6bM20qsgcqj/MMtDPO5RFSRPn1BeTwZKEVycv3AGFy6excVLU4yzOHdhUoGHQEQyRwI/mah7XfNqLF1eh/LKIuQVZCExNRZlXK6urUBEVKiS8QsNC0BIqD8RGIqEhCikpSUiv0D6m7G+u4S/l0ur+Tf1orvrIPbs2qwMutLddQDD/FtHpB8h/67LFydx9fJZQkoVFy6M828mmpSmmf+B3cgYsTd+GMdPNaKgyQ2RSyyQt94fxRsCkLLaEalNHkhd4YjEZdaIrLdGSasTBs7l4kgv73uHfLHvaBCOnYxF92Ayt8VicDwHAyN5GJ2owNhkLbG3HOfON+HSpfW4cnUTrlzbiSuPH8LVx4/g0pUjPGfHeO6Oc59unrNunsseAq2XwDtJyJ0k6PoeBAEqI4TKIDKTI0rIeZdzfvnKeT73jLJN8Cf972S6BaUZZm83unslUyeZ3S6cGhnCys6DCMxfD4esbfAq24/YlT0IrzuE8MpdCCnsgFNSI8wT6uGUvAypVS1Y2b4FHdt2YXPnJmzctA5tba1oaWkm8NaitbUVGzcSfRvb0dGxGevatiEmdwVs45bBPmsDAsp3Ib3xGCpa+1C0/hRSVgwiuuIwMpcdQ+3mQazp5HvrG8ClKV5zo/zsiPcRvufTfP8jp45gtI/X2+AJXOw5iJ6sDMIuAUNJ8Tibno5B3mPH0tO4noi+6EhM5WbjVHwcjvO+vN+L9QE7B3TY2aPDzRU9yYm4lluIZ2Iy8WRoLK75BuGGiyeesnLEs6Z2eNHaBTedvHFWTQ8vaNsqoHvnMTu8O9cRN43dcczUCsssLJDL73487zOhFrbw0DeGOevOzta2mFGzjHAj0GoIuToirZ5Ik7JWlom6umUZXJfsHBEnGTqB4KoCFeJW5CsZOwmB3Z/LRIcCO6WPnTTR5A2cIctKZo/Ik2aaNXUZSv+7yuoUlFclM1JRWUnsMaR5pmTwyguSsDMrDq9E+eCeqzHuEnavOejiYrADPrk6hv/njx/wBb/8r/DG94afLa6G+aA5JgD5yWHI4c0qLyMe2ekJvKm5I5xfzuefugr8P7/g3z9/iz/++RV++f5z/Py3+8Tex/iOcLt/+xY+eesl3Lv1Aj5+7VncvvkU3nr6Cm5eOYMnJgdwZaQb18d6cV6abPYdwkX+sF0ePoqLg4f4WBfa1yyBISvTC3S0eVOyQXPTavQpE1fuQkJiEIJCXZQMm1+QPQKDHBEU5ISgECfe1NyQnByInJwo/u2pWL6sUIHbru2rcezwRvSd2IaRwf2YOH0IkyOHcXGyGzcuDOCZa4TbjQm8SLi99NQEnrk6jCtn+CN3ijA7sRVDxzZj6OhmjHdvwYWBPXh87DiePdOLly8O4eZ5Pv/0cTzRuw+XD2/D+Ja1GGxZgpMrK9FTV4gTZZnoLk7Dkdx49ObG4aO97bhWm48TxPNwRDBGWamejAxjxSwY54jn80G+OOfvjTNebhh3c8AEY9jZBkMutui2NcNBK0NcZMXkenEqOq0WY7O+DvYYLMIewuTI4vnoNdZH1+JFOETc7eUNdLvMfUd4dMqk5o88hmdZ2f7Q1Q6vE2pvEHJvCOwkS0ecSbxjp2p6KZk6gd37LN/n+m0rfXzEUgk+7y6337PRx6fE3adcvs9jfGqzmMgTvC1iqLJzX0j5Z8ZuvgKvz4gypTkmAfY5Yfa5+VyGGmMePjdTxRdmagwZOEUGShHQEXcE3VdmRB+3f2UhqCPuJLj+mQlhZ6KOT4k5GbTlI0LutqnAbjpjp423jdXxFiH3ljFhp2Ts1PGioRqeN9Ym7HTwJFH3OK+7a7o6uEjQnWNM8uY9QeSNsBxepIXBheo4tVCTuNNCN1F3QofA09bCYS0N7CfuDqir46CaOvbNU8eeOfNwcOajuMbP530LPdzRUyPu1PChniZu62ngO2dT/BbkgH+HOOA3VrR/lhEwCbufPQk4L8nImSiZPJmf7BdlWZpmsqJO6P3oI00yJXsnmTw9/DPMHjf43egg7NqC/dAmuFMGP/Ei6PyUppVbAv0VzEmGTCkJlh2hIQridkaFYSevw50RYdjDyuUuyXoRVTv5+B5iZiexs4N420HwbCHkOr19VFk4ZdlbycYJ7KTcznKXoDCQ8JKsoWTxJKsnABTQTWNQlvmeJDsoGURBVodk4qT5pq80I1VlGDdzn018rJ2Yk9hA2An6pA+g9Jvr5GttDgok0IhR/k3bw8OxOzoKe2Ji+VgIEeeFdhkdlBVjiU0eMoiLB1plUBcCVLKALT5+WB8cjFY+/8+Sf3t7ZARaedx1PAdtUaqsXQu3rY3gdt6EmvgaTSkpRBdhJ6ArK1dGvKwvLkVdSQnqigtRXyR96/KwvLQETcRcc30t2pYtwbqaSrQSdoK7pvJSrCoqJPAK0FiQj9UlxWji/isEcTyOxCrCYE1xEdYUEXyE4Ir8XCzLzkQVobCevxsfJvjiHwEmRL85fhbQ+RoRdsZcV/Wz+4WgE9T9GGiGfwbw2iMAv8+IxXH+vvs4OcLB3Re2zh5EFTHm4AoLezdYMsxtnGFm7YCwiDg0NjZhecNKxEfGIIrn2ZKVYH1jcxib2sLUnAC0dISZlRMsbIgLR3c4efjCwzcY3v6h/L0OV8I3UGAnI1kGwsndD7aO3jC3doWeiTXmLzaCmvZizJyjgUcenYuHHp6Nhx+ZjRkPzyHq5nB9Dh7mtv+LuUcflDOVbQ8/9DCieE1V5KYhk5BLjQ1CskScqkyLD0U6QZaRGIaU2GBkJUUiMcIPdtZGiOdjxw7vxLqV1WhrrkfX4a28/1QrTTez06IQ6OeI0BA3pKUQdjmJyEyOUI6ZGBWAmBBvhPi4IsjLGUHezgj0dCIkwwm3FJaxyEhOQYFAnKhPSohDDK+j+NhoLsciiY978zc/Ipzvu6wI6UlxsDYzhoMVkUHcuRMY3k7O8HSwZ+mEYE8v+HLdycwSDqyUBPOcxsQlsfIcCRtbRyLEFta8d9rZCu4s4OBgjCNHzYE/NPDbX2bg9+8fZOsYP3L517/OwA+fz8bS3Efhq/4Qmvk9eae2Ae+VVeDlzCw8z2v89dxc3KmuxktpmXglMw9vZBfhxYQcjAfEYJ2ZA+p0LdEYEAhHY4JJ1xBmxKFqUnEjBVFKvzjJkhFaWloLFODJsjSvlCycAE1G0RREyXNk23STyQULVJk6ya7JtAiyTTWNgaqppzJQC9eVJpVEnAqCugTegyaZD4AoTUJlugM5lqBO6d/H9yrNLS2JZBf+3V5eniyd4MTvhGBOsKdMtk+UG/DvkUnPF8vUDPp6MDVajFW+/vgotwbfZ9Xim9gS3A/Lw22/bDzjkMD7gT2WzliA8hk6WK5MVm6LcwYeeCs4Hd9u3o3ne1g5F2ANsMI7LLA7TnAdwRDXpR+dTBYuzTFVI2IK8FTNMQV2Sh876S9H1P13CPCmcTedvVMmLz+jytrJMYb7CUnWu0YHGax7jQwdwzhxN8l6mQyycnZKpkgQ3E0ocYGokhDgXbo8RXic4/ZJBSVDwyfRR3BIf6+jxw9gz/4d2H9oN1atXoYVK5cSDxvQ3LJGwV9tfSXKyguRnZuO/MJsJKXEIpL3rLgE/qY2r+RjBcq0UJnZyUjPTER2TgoKC7PQIPAjhAYHe7Cpo1k1Rx5f52TvMWX6hJHTqr530jxToDs6ehCHexuQtMQRYXWuSFsbivjlnihsC8GSXcmo356Muj0Z8K11ROZaO4xdzsGBY7wH7fRE5x4v7D0WhAMnJAJwcjQWu4+5YfRiCo71h2DfcX8c6gnH4Z4onDiViP7RHPSP56N3NBenxosZpRiarMTouQZMEoCT51oxOrkep8fbMTq+C6fHiHl+tjKq5iThJs04JVs3dY7nmqi7RNRduqw6vxM8v9JMs3+wj5juUYDX09+r9LcbIo4m+PeeHhtF2+5jiK1shWXiSmgE12KGbx1mBKyAaepmJC0/jCVb+9B++BR2HDuFA13HcYgo37ljJzZ3dBJ2G9C2QWC3jqhrxqZN7ejs7MDmzZuwZQvLrZ2oWd2OqLJ18ClugU9ZO0IrOuGW24y5YUv4OqvgWHgAq/ae53m4gRsXr+KGNJ2d6FZGvVRNRk7USXmS1/nJ4xgf5GP8DA/z3rrf1RVHWUc56uePw36+6AoPxeEAfxxjHaWLdZPjrIt0RUbigI8vthB1rTZ2aA8PwS1e53+TFoK3XsL9Z67jY56vD3ie3jywG690bMCJtHhU66jh0Lz5eFHHAW/Nc8Dbag54R9MZT5q4YYelJepsrJDO348Yoi6Yv6Mui/id1tBAOOsbM6oIt9oVhF0jgceybmX2g5I/4izruX3JCgnCjGhTQCeIU4BXqFqeBh2XJXu3hHhrWMqygUCsVzXBlKydwG5ZI/ddnst12S598FSwqxDcVRN0VapMXkVFEiqL4lGeF48WouJ6QgDueFvgQw9jvOtijBtuVniXX0QqDf/zzX28XpGF1zwt8ZyfK3rzk7GvbSn2dKzFrk4Z4notasoKEOzrht2d6/HFR2/j4zefw7svXVPi/ZvX8eoTZ/DchWFcH+/FOf5oTBBt490HMNFzQOl/J33xend34NjWVuzbsBr7N67B/vY1OCT/2dzeimPb1mHw0GYc4OPOdubQ0JwHXX1dRPKDzs9KRUlBKvIJpPyCBNTV52Ltuhps7STaDnbwx3APJkeP4PxkF85NHMfE0AFMDh7AOQLuysQJPHGuH89cHsZNAu6l62N4/sppPEXUXRnn/oMHMda9ExO9u3Bp+BCenurFK9eH8cZTY3jn6XG8J+XjXL/Yixf4g3GjeytuDuzFE0c24fzmFbjQ0oBzjRWYqivCVFkGzvJcn8uKxuXMGFxNDccTqRF4OT8RL+bF4WZeLN4tycDbBel4Iy8Nr2Yn4BVC7SYrGc9G+uKpEC88zvN/1ccRV7zscdXbHud9HHDBzxln3e0w6WaLURcbjHJ52MkKJ+0scdLKHL0WRugy0cMBo0XKhOa71DWxVUMTG3kON0iworSalZ6rrMx+yOe+QahJtu5te5l0XGAnI18aKCGDpbxtpas0wRTUSZ+6adRJU8w7hN09GyN8QvgJ6lRB5BFw000vPyXglOaWljqqJpLE2SeE2SeEmgyccl/62AnuuP0Lgk4VxBxDsnJKJs5SQuvPrJxATpWxexDcLs0xZZvATkbT/MRUXZli4Y6ZZOy0/6sppjbe4ePvmGjhbRNtFeyMNfCSgRpeMJmPZ40W4CmDBXiCUJapDy7r6eCC/nwlazepp41xgk/620mzzCFu61+ohT6l350MqKKFo1w+pKOBQ1rqOEzcHZqtjgPzNIi7WRhSn8PzSQjzde4aaOAjfb4vA21liodfAuxVWbsg6wcDpMhk5cZ/zm0nI2XKICoK8GSZIfv95q2P37308IOnHn5y18W//I1xN9YHB2PC0BkaQKzINAYy2iNxFByETuJlG5G0nRVeyZRtZciyqo8b4RYVjr0xUUrsiY7E7qgIJXMnGbWdRNMu/sju5HF2Ezw7ibtdkhkjziRjpzSxJO6UdYZAcJ/0c+N76BTQcR9B3DTqpgEoTTk3M7YEcV2aUhJq0gdQGdyF772Dy/I+BaXymII9wRzBJ6GAj/vKfgI6wZ3EtvAw7ODNYLv0ryPsNnr5oM1VsnVO2MCbiPQLXO/ppkzX0CoDzMhUDw+ydRukGSZh18LjtPBvlCaZMipmM7e3RUZhfVQUWqUZZnISNqQkozkpGWvS0rCSld7GomI0llegrqgUS0rLUV9aioq8bAIjBzX5/I0nylZXVxB2NWhbWo+2hjo0V1eihdhrra3GuqoKrBLMEYPSPHNtRTlW8jkruS7lCoEfUTe93FjA+0BOJmoyMlHJz+10qCd+iXEh5PTwo2TmAiwIOlNlwBTB3U/E3I9B5vgpmNtDLPCLnz1+jfJipT0caW5EmKsf3DwD4OjqCWvCztqBsHNyJ/BcYGnjhLDIOCxfvhYNdcsREx7F3+Vw2Dk4wdTaHlYEoI29K+yIOQcnDx7LG25eAfD0C+IxfeHi5g17Rx7Pyh4GxpZYaGCG+bomUF+gDzWZuFp9IebMnY/Z87QxT11HKefM4bJsm62NmY9q45GHtYg6TTz0kNoDzE3DTmIWQ8D3GPd7VIFdWU4q0mMDiTZfxET4IJZlXLgqVFm2QCWTJ1P3SOYtxN8dy+oqcKr7INqbGrBvWwuGe/fj8pmTGOnnPWLwGPKz4+DvY4+UxFDk8bc7LSmcaAtFalwokmNCEBPqR9y5I5avn5EYh8zUOBTmZSCY12t0eASKC4g2Xi++vO5dnFzg6uwKN1cXuDg7wMLCFMEh/igtyUdyfAzMeO+zMjGBDdHiIrhzcIA7KzYe9vaIC2FFNTQM9jI0t7k1ggi7SGkGGRwOKxsHWFnbwsrKGraEnY2NJdxdjYgHM+B3Nfw+DTvJ1AnoiLufue3vd9VRlzITAbMfw56AYHxQU4t3iovxYlo6Iw0fVFbgfV6TF0N4T4tNwisZ+Xg2NhujhN1aE0fUzLdClZsHnM2MoE8sKSNemlv+mU2TDNx8HdUAKOqa8/+EnWTUBHDm5lZKPzYZQEXJ4C1WjWipZOeIMMGhqnmlDK6imnBcQvrBCegkZL9p3MnzBG9ybCXrx23yPAnBoLw35Tj6xgomPTw84O7uBldXglnmZrSzhpmpMdFnqAwCs0iX74l4XEjY6egths5CvqaZKTwsjVkRDcMXKRX4LDIPX0cX4y/RFbgbUowrTvFoemQRSmZoYMnDetg7zwZnDTzxqnssvq5vxhtHD2O0j/WjU0f+xNXpAZm7TsAl2bk+ok6ydf/Vv07pYyeoO0nEqSA3HTKXnOBuYkI1WIkCu7OCOi5PDj7oX9eDkVME0SAr2ENdGJdpDlhOEBtnZQTDc8PKyJoXL47h0sVxLo/hnAzIIn3fzo9xfYLr0qdsRGkKKZOSnzp1Qhl5UkailJEqe6UP2ME9ONXH4xNeAhhpVih9xiSzJv3CuruP4OChvdixeys2bm7Dhk2taCQGl66oR0FxLtLSk5TsnvT3S06Nx4b2dahfUoXQUH53k6KRlZWIHds7+PeNK7gbVSZOlwFI+jE8uhc7uyoQWecA/zovhCzzRUiDC2JXeCJ6uTciG7wRvtwX5gXGqNvhj8dvZGDqfCQGxom1oVD0nI5A93AkRs6lE2oJ2HXMA6NXMrGnh/ei/S7YcZT3rIO8hx3yxbbDvLcd8cX+3jDsPOaPncf9cOhUGE5OJuPIyVgFf32nkwjELPQPL+F52IvJcSL7zLjy3s9Nyfkkmom6K1cv4Mq1i4TzlALpM2dHlUFaBnjO+mVuvwEZEbMbfcqUCzL3n8wDOIiBkdN8z6NE2xBatx9F/sot8C9ohl3iCtinrkBM1UZs29+H3lOn+bxT6O45wXO/Dzt2bCXiNivZuQ0b1qO9vY2Y28zt25S59LbvJKAP7sLgwEkMDfCzPtWLgaFTjCF09Q3x7x5G5qr9sM1uR1JTH7pGn8TV8xdxYXQAU4T4uaFejEuG7uRRjElzTKJOsndnCdSx5lXYz++cDIKy38kVex2csdfFFfvd3bHL0Qn7eE/a6eKM7U5O2O3uiW38nexwtEebnSO28F78eNdRPH/9El568Wm89epN3H7nTdy98z6+/uxjfH37bXTUFMFv5sM4pm2E1zQc8eZce5YOeGOhGy6aOGOTtSUqrCyQYmqKaAtr+Bubw1ZTG5Y685GeGIsZSwi5patz0bCKEONyw6ocZX0p16dj2WrehFkuX52P5auk6SYRx22SuVu+ulDJzi1vLEDjiiLU1+egUvrNlTHK01FcmoLCIhkw5cHIlwrwpA8ej82Q7F1tfSaqatMJuxSUVamQV8WyJD8aJbkxqM2NxHByAD4MdsTH3ma4426KZ2318MzSCvz+3Rf4x9f38VxjNV7y5HY3c7zcWIZPX7qMj959HvfvvY17t9/Cc09cQWNtCTatW4anL43j0kgXxrp2Y5QxyRvg6LEdGDrQib49G3GccXBHGw5ub8OhbSw7W7G3vQl7NzRh96YmbF/fiD2bVuHojvXo3duB00d34IxkvU4fx+TAEbSursVSfjCdhF/fsd2YGj6BK5M9eObKMJ66Oowbl07h8lQPJkcO4ezYUZwj6C6c6cK1C314+soAXnh8CC9cG8BzV04ScN24NnkEVycO46lzx/HsxR68emMQ7z4/iY9ePod7r1zg3zqFT4i4Dy+exJvE4Etd2/DU7nW4vmUFLrfV4/zKUpxfVoRLjCv1eXhqWQEer87C5YIkXCM2n8iOwfME3cslcbhVHof3y1NwtzIbH5dn4yNC7m5pBm5XZOD1gji8V5qG94rT8WZuEt7IicNrGZF4NSMCr6SE4eUYf9wM98ItKaO9MeJogU066thmvACHLE1w1Nwch3hz2b9QF3sXLsLWBdroXKCJDu6zcb462nQ00aatjmaN2WjSmIUWIqNVXQvN8zSx7LFZOGVlifcJu3cIN2X6AjtjBXKy/C6h954E8faepUxpIKNfPhgJU5atCTtrXXwsTTC5/ye8fu7ZLMY9a4mF+MRmvgK6TwmwT4k4yZ4J5D4h5D42V8cn3H7faj4+s5K+dwI/BnH2GR/7wkIGQBHYqZpdTsNOGRVTtsk6n/8NjynxNQGnZO94/M/N1PCpNMU01cCn3HaXjytNMU018RGRd5uv/wGX31VQp4W3CLs3TLXwOpdfNdbCyyxfZPmsoQ6eIvBuEHTXiK/LLGWEzHOE3VklczcfY4tUg6kMEnanFmgQd2ronq+hZO6OS/aOsDuqqYHD8wR287BH41Ecn/UwnlosfREJYqO5uGusiduGC/CR4Tz83c0Uf4Q4EXcO+M3f8kFWTmAnmTtDBXG/SsbO20hZl6zeb4Teb6yoS8iw9j+66eI3DyIvzB5X4/zRGSTZJ3+0BvoRdn7EDhEUEICtxNM2AZ4sEzNbJQMXRLARd5K12xsbhQOJ8dgfH4d9sTHYT8DsjgzD9hAikNDZSfBMw05BGo+xffp4AjaWgj+J7dxHeZz7SZZv+jnTGBTwbfYhBrnPTlaCBXYbud7u68n3L7jz4rJk5lSZO1XIYC/B3DeQyzJdQgChxxstj9kpI2HKSJr8e7fwb5KpDbYQZJv5fiXL1yqjYbq5POjL54313l7KnH5tfP9tgjoisF3QFhaBtUGEXHAY1oUTdWFh2BARiQ18rI3no4XRzPOzPj0NrVkZWMNyeUY6VhTyN5yVYIHd8vIqNBB2DSVlKMvORllWNqrzClArzSwrytBUV41mxoaGeqyvq8HaqjKsq6kg7Cq5XIlVZTK4ShGWE4rLWDbk894hMCwseLDMyMtDQ14uqnKJuvRMFMUnoSnUF7fi/fFrqDX+CCLcgm3xg78ZwwT/ZAjwpPyRsPtHiBl+Jex+9rXGP9IDcDAmFG4OLnDy9IEN8WvLZYGdmYsXLFja2jojJCIGSxvXoa66AbFhkYjjOXFycYe1I0Hn7KHK8hEVppZ2MDa3h7GZHQxMbLCQgFvMWLTYGPMJOQ1tXagz1BhziTq1+YuVdc35ekpozdeFlia3z9PB3LnamDVbE48+qkmwaRB2GsSbwG6OgjhVSKZu3oOYg0cemYXI0EAUZiQjLtQbYQRbkL8H4eaFiCBW6oK9EBrojrAgdwLQS8noydyscm/btmEd9vBe1bF2KY7s3IDNTbV45uIw3nrpKi6d6UfbugYE+DgiPjYA2RkxrACEIzEmSImYiABEhQUgIykBWalpCPHjcloqiglzT1ZgEhISER+fCHs7J6X/m2SZLMwtYC7ZIEND6C5aBA/CIi8nC4mx0TAiJIyJCCvCxcPeAW5EmouNNRzMzBHBazeB17e9sRnsLW0R8AB2gUGhBJ0trK1tlNewIa6sra3g46XH+6MJ8Ntc/E7MSaZOmmFKE8wfiTppjvn1B4+hPGQ2gh5Tw6mEJLxTUYk38vKJulS8kp2Fj+vr8GJ2Lga9/HEhIhHPpOTg6bgMjPvFotnYESUaJii1cYYfIbmYv5Vm5qYKmKSZozS5lLnjtKSPHStPc9Q0lf6Rkq2TJpYqcKmab05jTJVNU2FOStlHllWZOxnMxFyBnTwmx5fs3PSImbKs9N9Tni8Do0z311MNwCJZPBnYR86TPc+ts7OzEqr+dBaqZpdmJjAyNlYydQt1F2GRnmrC9Pks5xvr8jX1oc17sb4lQc733OMRgbfCsnEvOBPfRhTi0/AS3PTOQtNMfWTNmIXyR3WwXcsK40aeeNohGHczWMfavhOXT+xXMnTSHHJy5AQmhmW0RlVTTGl6KU0nJ8ZUIRk8AZ7E+GgfxgVxkzI33aASSrZuQpWtO0vITYNO4iwfkznqRpWmnccIPIKOrzkur8k4O96H82cGcP6CDJk/jsuXJwg74k7mqyP0Lj+Yt06mPJCRLeXY44TU8GC3Mgpm/8ljSvT2HEFP92GcIvRGWLlXvSe+D0JQYHjl4gSuSZPKS9KHTjJUZxXETJ2TPmbDGB0nVIiWnt5jOHJsP/Yf2IXtOzajg/hrXNmAyqpS1oezUVCQgaNH9+HSJQJI+tw9yFiOELynxrZi/eFsuJWzsl7qBI9lwfBfEYiAFfzurwxE/KpQ+DW6waZkMTZ3heO559LwwkvJOHslnDiyx+EebyIvDpMX0zB1NRXnrqdh4nIK+sej0T8WS/Cl4fRUOvpG4tA1xPtmtz+O9IcQgJ7EnReODoSgeyQMmw86ovOwGwYmozBxIRXdp0oxcfaAMjro1BRxPEXYnZ9QMqFXrp7HtesXcfXaBSUjKtvOch+Z9kCydgOEnWTsugny7sEu9Az2oEe2Dchonr0YkswloThJKE5MjBGBp7F5Xy9yiTzntDo4J9chrbYde48PYGh4ECd7juPwwX3YtXsbz+8WbNm6WcnWSezcuY3nfTd279+KI6zfn+OxL43yMxwb4OfejxefuoBv77+Pv9ENLzzxNLbu6YVPYRvCG/aja/Ayzg3z+hvuwRn5hwRRN87rYrRPUHccw8T+BRnNsyAPB+wcsN/BEQd4f9ln64rdzsQcgbed23c4OGGbNLvkb1invSM2Odiruii5u6DFyREreU9vjIvEuvwsdNZUYk/TShzesgmDRw7g+OZ2xFpbIHjGDNbVrPD6XCe8OtMGr2na43V9fh7mdlhta4E8C3Mk8Hc4zMxSaYZppqYBN26rKMjBjOVr8tHYRJRJcHnF2kIu80bP5emQx/57XcHeKt6gJWu3ks9bWYilxEJNTRYqy4i5/GTkZcejgJX/grwkZPEmkpkejby8OJRVpKFuSY6SuZPpEAR3dUuyUF2XgcraVFTUpKCSIVMglBXFozAnCtUF0RgrTcaHMT6442OBd1wW40X7RTgb6omP+MX64I1XcX3NUrwYYIMXiL7LCUHobanHYN8+3PngVfzvb//kTeFHXOWPyMbV9TjTfxT9B7biOGF2sHMtDm5Zi/0dTTjc2cKT24oDW1nukj5om9BFuPXs70S3MnBIJ04d3o7Tx3dhgpA7P3gE1yZ68fSFQbx4bRSvPDGJV548ixdvTODGOeJtshfnR45iauiQkn27QMQ9fv4knr82jBeun8ZLN0a57wjLYbz0+CBuMl57YgjvPTeGD16YwJ2XzuCTlybxGZc/e3oU9y734YOxQ3irbwduHliPZ7esxI3WOlxdXY7LSwtxuT4fl2tycb0yB0+VZuK5ihw8V5qFZwtS8QLj1ZJMvFmWjbfLMvFRVT6jAB9XF+JerUQ+Pmd8VcOoyMb9kjTcJ8w/q83F5zV5+LQyC/cqBXjpeJ+f8Xt8/MOiFNwpTMIdAvHjgkTcTovE7YRgfJwSitupYbjmw8qoliYaiLJ6VliWzJyHZbPUsXw2y5mz0fjITDQ+PIsxG8sfmYtlj8xDw6NzUP/YbFTOepTPmYOGh+ehjtsqH3oM21lReNfPHR84qED3tpVMZyDAe4A6gu0DbvuQiJMmlzKtgYyEKaiTUTA/JOI+tjPAJ/YCO4JOml8qg6YsJFwIOmXkS1WmTsrPuP0zW0GfDj5V+t5JU835+IKwk/jcirAjzARnCuwIOcnGfamgTdXfTka+VA2aooVvibZvzbmsPK7aV54jUydIH7tPpmEng6eYaeMOn3dbgs9RJik3nU/YzccbJpoq3BF0rxB2Lxmr4xkDDTxJ0N3Q18J1xlWC7pLufJzX1cSZRZqYZIwt1MbpRVoYWqjqczdA2PXpqKGXqD7Bz6mLsDuuqYajGuo4rKGGQ9qP4uDMhzCmpo53LI2V93jPiOAk1D/Un6s0U/0tyBH/DnHE/wTb4Xc/M1V2TrJ1D5pjynx2Uqr63pngj0BzqEbRJPg8jfCju2Tt9PCLnyk+jPbAoQhfrA30wSYCRxl90tdLydhJH7sthJSASwEY0bMjUGAXhD3R4dhHtAjsDiUl4mBiIvazcimDm0iTTIHdjmAC7UGTTAGaZN4EdrJNyco9gN12rgvyBHICOgGh4G66Ked2Ak0eU7J2fJ4KmVzndhnsZVsI32sAIScZPIEdH1MQR6huksyerPM1NvO1ZICVzTzmZlbkZbTPzkDVvkr2jn+XMmKm4I2vJZiTgVdafXzRIsH30MzntoSEojU8HK2RUcRcJNZGEHhx8VjDdVmWWBMeoVon6pp4ftZmZmBlWhqWpiSjPiMDywm7dbU1WFGp6mO3RJpiFpagMjcP5Vk5KM3IQnlOttI0cyXxtqaKkKuuRGt9LZpquV5ZhmZub66pwupymeOuCPXE3JIHUZuTgxoisZqhlMRiVSbvFQReheAhnr/z/Hy6wj3x93g3/B5igd/CHfBTsBV+DDB/MGgKkcfr5gclcyfXmQ3+6W2OH8J5s8tMQB7Pta2TE2wJO0d7Vzg4uMNK+roRbDa2Mr1LFO9t7airakA08av0sSMeFuibYhFDR49wkwmeubxQz5yVYTNWhlXlYn0LJRbpmUFnMfddbALtBUbQWGAANR094k4XGkSdNkOD2FNXXwg1tYWYM28+ZhJ2jzymhUceVWXsFNg9pIGHHmE8rI4ZjIce0cKMR/jYQ+pE4GxEhBJeSTEI8XaGr7sjvNyc4epoC08Xe/h7OcOb2wIJvgAfJwV3sWE+aKgqQuvqpdi3tR3rV9Wjo6kBTfXFGDi6A5d5j9ravgq15XlEVwhiovyQnhKhZOqiw3wREeyDtMRoLK2vRhHBnUIY5Wflwc/bF5bEm5mpGc8nQWdth0UL9WFmYgVzCytlUA4zQs2QsNPRWQA9XT0izBs+vFYXEyiL5i+AFZ8rsHMklBzNCTlC0JmlK8PFwgIOPGZAUDgiYhIIvBAlU2djQ9xZ2bG0JyAteTw9PP24MfDrLKUp5q8COwLvX1yWbJ1k8O6/9RCK/WYjaqYazhFy75ZX4fWcPLyUkY5b+Xn4qKYWFyJj0OPijanwRDyRnIUnolMx4RuDVhMnFGoYIsfIGj4WJtAz0IGJqaGCJOlnJ9kyTW0dfr7EHf8mNRkZU3M+oaVCmqoZJTHH0oAh6JJlQZlk26RUQU+VfZP1/87IKVMXSBBbhoSwPFcGaBHwyWMykMv0qJeqjJ+hcp4cHBwIO3sFdDIwijkrdcYmJkoYEXTm8vlYmivZOp1FC1RTNch8dkYyn50htHntLuRzLMyMEWdgisM+kfgouhBfhhbgA3+eH89kNMxcjDTCroTX6GZNCwwbuOOqlR/ejkjDV2vW47lDezDUfxDDhJbAboqAm5o4SZjJNAZ9XFZNZzApGTrCTkIGQJH1SULmrIyISdioYogVb8nQEQ6TMljKKWXuuumBUyaJt/FRGZBFMmnHicVubuvFGb7O+SlW3i+OEBRjuHx1kriYVGB3ReauuygjWKqQJ6NYKpOSCyhHT+G0TBEgsOs/jpOMvr6jSv+vAZl24DQhKvgkOs+eGSIcGWeHVSNgKhnAUaWvnODsIsEnpYSA7+rVc0qzTwnJZk2dG1eaLErm7/TpfgwSlJKRlBFApR+hND9VgMu/Z/B0B5buTMWCPAs8nGKDR9IdMCvDEnrZBgiqckKaZOyW2SGkVpcAS8SLzxN2L6Ti0uMJOD0Zga7+YBw64Yd9R92IJz8Mc9uhbjcc7/fF0GQszl5OJ66CcOJUAE6ORBB6SZi4RPhNRKF3JBLDUwkYPhuNrtNBODkeyeOm4fzlDIKqlu+XsDnP80fISvPLCxfP/P/CTrZLxk5gJ/0aZUoE6dt4svcE+oiy3u5jxO9R9BJKfQRfv/QxHJGJ3vnZK9nAMyzPY2ziPA6cGEHhigOwCatF0cqd6BseUSZ+7yLC9x/biwMHd2PP3p3Yvn0rOjo2qrJ2O7dyfRP6+w7j+rmzuDZ5BleJxhtXJvDmK0/g6w/ewNvPPIFL/Hyf53s+fHIShRsGcGL4cZyRppa8jmUi9JG+I4QdUcfXOt3N4PL5I3txgvfS/fztOuzsgsO2Ljjq7IN9bt7Y5eiiGiTFjrCzdcAWIq+T31PB3Wbuu8XVHWsXGaB8xiPIZ50279GZyJk5C9lEWeaixcjn7002v/MRjzyGillqmNSyxquP2OHVR23wupY9bhrxtSytscTWDFn8zseaWCDAxBxOugYw5jHCvT3RWFuBGY1ri3jDk+BNu7kYq1pKWDLWFWP5uiI0MpbxseUK9gSAhaps3WpVX7tlRN2KVUWoq89BSWkqqsozsbymGEuri7CkshA1FXkoyk/ljSQaaamRyM2NR2VVJiHI5/9Xs0zpayeoK69ORkVVMiqrU1Fewht2Vji2NFfhYkstXo8NwJ1Ae7zjZYjXXfRx0cEMr+3qxNsvPINndnXguXAX3PKxwkVfJxSwoh/m54Zl1SWY6O/FF7ffx0VePNV5qdiydjl6CLa+QwTbwQ6cOLgZvYe3YeDEHop8Pz/I/bh0+pgSFxlXxk7gxtRJAm4Yrz85hZdvnMFT5wm38S5MDhzA6Mk9ON27C6cJrrOnD+Dxi7147vFhvPbcJN599QI+eO0i3nn1LJfP4sPXzuHeGxdwn/H5rfP4nOtfvDyFL16YxN3rp/D+maN4c2AXXji8AU/vINyaK3F1OdFWm4PL5Rm4wXi2MhsvEl8vlWXgZSLtlbIsvMa4xW1vVuXirao8vFNTgPfrinCnoQT3lpbi/tIyfLG8Al+vrMS3q6rwl1XV+HZFDb5dWYuvV3C5aQnLWny5rAZ/2dyEz5sb8CmR9011Hr6py8Pn1Rn4ojoTX1Rk4POyNHzB1/6c8LtPqH9Rloqvibz7mdG4lxyCu4n+uB3rh7tJEfggJQGXvD2wQ3cBlhJrpQ/PQNnsR1E5dyYq1Wajat4cVM1WQ/Wseah9dB5qHp6L6odmo4wVnIqH1FDxsBqfMwfFMx7DirlqeCMkEO85muBNq8XKICkf2BvjA37WH9j+Z546GfXyY3sT3JGQETCV4HZbfdxjeY/lXQVzRJv1ogf964g3ZcAUVf86pa+dnYyQOR93ibJPbPm4MiWBFlH3IAi7LwkzpQmmzFenoI7AM5WYi68t1BjS9FIQp4lvCCOJr0z5HO6n7MvHFNiZaioZO5mgXJksnaUKdlq4Tej9H9gRdbdMtPEaYfcqy5tG6njWkLAz0MQTepq4tlgdVxap4dIiDVxgTBF1ZxXcaWGUqBteoI5hwR3jlI4mThJ2vdrz0E3UndBUV4AncUxjFg7Pm4UTMx/l8RfhPtH8mZEW7hrPx219NXxE3P3dzQx/BDspsPtXoBl+9VVl5iRkAJX/E0SfTIMgsFMGVvE0UJpv/uLF0sMQ/4xwxuVEH7QHE0whYUomq8PXD51EjAIoIkeQti8yAnsjwrErNAS7w0OxNyYC+wi5fXH8sU2IxwHG/rhopUnmLu4nCFSCmNpFVAnMlGwcEbWXFfwdPKYCOwWAwdjN2BUUrOyzze9B1o7PE+hNA0/J3hFY/5296yTupPmlZOc28bFNfO9Klo6xkXDrINRkXrqNsg/h1sn3LqNgbhLk8f0J9gRysr6BCGxn2e5P2PkFYD3L9f6BaA0IwjouryNq1wWHYm1IOJpCI7AqjBEZjQ0ZmWhOTcOq2Hg0RsaiMToWy1ihbYiOwVKCb2lSEpalZWAJoy41HbXcfwmBtUamLWhowJLSMtQWl6AsJxflhF1lfgGKuU8pK8u1Rfz9ryjHmmoCjrhbXVWGphqBXTmaiLumqnKsJOwaS0pQz2PWEQk1RF11VhaqGNVcrmBZysp2Md9jZVYuipPjURAThYzwaDQEuOP5aBf8FGWP3yMc8UeUM34KsvpzRMx/Ev8/+Jrit0AL/ORniR98LPAPxi8ZMTgUFQQvWxtl6gBHW1fYWjvB3MoeJuY2MDKzhlcIcdvaSdgtQRQBEcFzq88KsyahskDXlMAzU2KRoQV0jSyhz0q+MpAKQ5b1Da2IO3NlXwV2i4yhsdAQ83T0MU9bD+rzWWrpYp76YlVoLsZsNR3MnKeDWWqLMEddF7PnLcajMxcRe7qYo2aIx2bp4pFHFhJ1Ooz5hJ2MkjkPkWFByEyIUvq5ebs6KKiTqXUcbC3hIdP32FjA3s6Sf6M57HiDd7S3QEVJIXZu6cDGlibUluZjaWWRMiXB1rY16Nq/DSuXVCA5LgJBBGE4MSj97OKjAhHo46YMhLJuVSOqSot5nCJkE/2GRNpjDz8CLXV1mBgZQ0+aCC6Q/l66MDUWRFgRE9ZKKbjR0tJR8KKhoaVgRTJLmvM0YMfHvZ1cYGdiBBtDA8jk344MZ4bAzsnGAUH8bAR2/gHBsLKWfnUOhJ2DUhob8fneBnj9FSP8Pz89rMBOBlAR2P0hywK8H2bg45uzUOA+Dynq83G9sBDvEXZv5hfhZmYmbvE6fLukDGf5PTnp7ouJ0DhcjUvF45HJGCfs1ps6I1/dAOmLTOHD82xiRryaGsOM+JQ+aZKtkyaYMmecNjEnyJOmmQItZTATpS+eCneShZPmm4I2wZtk6VTNK6W5pQp2krXTIRAFa3LOpqcmkOzdNBBlf8ncGRlJ00sTbl+sZOIcHR3h5OwERydHJaNobk7MGaumMpBlUzNTJVM3vW7GkLn4ZMROGTVTaT5KQC5cIFM4LIYu/0YzeysY6esikribCsnAbcLuXf8MnPWIQtmsBUidMQeFvDbXq1ugT9cNlyz98ZpfPL6taMTrWzrRs78Dx4/tQG/XHvTLBOUy7UH/YaVZ5piMKjgi0xqoYhpp0yFYuiBYOjOM88SNrMtAKWfHuT8hJ80vJc6MsyR6Jgi7idEuJSbHeniMk0TAoNLk8tIlVabu6lWZ7JohyzIh+YNQpib4/4HdIEEnsJM4deq4gi4Z9ESydYItJYPI9yWZw2nYTeNOYCavrSrH/6scJ4AmcPH85J/lpQtnlLhM9AgAZT+Zr296InaZhmBq8hhfvxGF7aGYnW2FGemOmJFsBotyW5TvDMX6I5HYcTwOHSfCsXavO6YupePaxXCiyB2jZwNx5mIULl5PwdkriRg/H4epy0mEHKF2JgLjFxIU1E1eSMORHl/sPeKGg11e6B0KQd/pEHQNBOLoST8c7fPGyFQ4rj2dhqeeTcezz/JamErD2Ogq/t29PAdEHUOydQLXK1fOK6AT2Anw/jtjJ5OVy/x2g0OqfnYnentwvEvmqjvE8giOd58gOvtwsFv64o0TtZPoGxohQoewv+sktu8/gXWdx5BevQOu0fWoa96H3uExnBroQ09/Fw53H8LhI/uUDN2uXTuwdas0z+zE5s2bWe7AgcND2HFwENv296P75BkMjJzH0JnLmJhk2T+Ijq07MDJMRF5+A3uHX8fB3jOYHO7BBfnHA3Evg6WMMIa6D2OQrzVB2I1v3oDDoaE47uKOY+6eOOboiRNuPtjv6M7wwAEnD+xxcMF2W0fs4G/fZuKu3cEZ7c6u2GLrhL3zzXHoUQMcfEgPB2cswLYZmtjEaGGsnaGG1TPmoXHGXOydqYerc2zw6kO2eP1hlvMdcMPcGbutrFBlY4pUU3NEGpnDh78dVvy9NdXUQloMr4vGWsKOkGtsKWYQcSxXtpZgBbepolgpGwk+QZ4CPKWUDJ5k+FgSdQ1EWkVVBopKUniDqMHJwzsxeHwPjuzciJ2b1qJ1TT1vGBmqzF1WLAoKElFbl0PcqWAnTTMFd8ogKhKEXUVVCspK4lGYF43WVaXYVpuJ67HBuBfsivc8DfGOiwGettHDC/Xl+Pj5Z/AKdf1UShDe8LbBTX83VBovhPqMGQjx8kARb1TdB/Zga+tqVOSmYGvLCqLtBJ6aOqUMeHJhmHib7MGViR5cPdOHG+eJuIsncf1sF84O7cdwz3Z+sFuJt+2YGj+CS1Mn8OTVAbz83Bm88/plfPT2dXzy/lP49IMn8el7j+Oz967jK5bfvnMd37xxEV/ePIvPnx3BnSt9eHviIF7v346XjhJuO1fials1LvL8XazLxiUi6Spx/GRxCl7g+Xqtgjck4uotIk3A9jaRJfFebQE+ErCtKMMnK8rx2epqfLm2Dl8xvlu/FH/bsBx/b1+Gv7bU4+/Ndfj72hp8v6YS36+uwj+Wl+H76gL8tTQH3+Zn4rP0FHzESvC3xfn4rr4K3xF2/zqyF/8e7sVf9m7FfaLvE8nelSbhq8o0fFXOIOS+Kk3mMktu+7YsBX/h+/4mPwGfZYbj09RAfJYahM8SgvF5gj++Js7vZsfgcqAHdhkboHbWYyjgZ1P22COonE3AEXblczRRPksLJazYlD6iTtTNRSVvKMUzZnLfR5DD/QsZzwf7431XM7xDjL1vb4Db9kYqtBF3d4m8uw4mRJ1k66RPnR7u2Oj/GXetCTvBHdF2l6BToW6BMhLmp0TcZ8rAKQvxhS2XGfestfGhyWx8YDyTuNPEfemDZ6WBzy018IUEQffngCmm85SBUb4wYWmiRrzNewC7efiG5TdEm2TrJGsnGbvpvnYyWqbA7r7gjsv3WN610MEdM+ljp4UPuc+HxOC7JhpKU0yZ7uBtEx3cEtQZyeiYWnjJcB6eM1TDM4TdUwwla0fgXV2sgUtE3gVdTZzX1cLUYi1V5o7lqK42TjNkUJUBHXX068xDn9Zc9DJ6tOahh8jrUZuLoxpzcWjOQzhD+H1gYYDP+Nr39NVxR18DHyyaSdwuwq8BMoiKHf4IMsdvfqqpDn721ntQ6uMnLkspUx4oUyAI/lj+4qWP32UqBFbcfvEwwB+swH8c74YT0SHYFEboEPEyeuQWQRiXd4eFEHRh2B8TqQySsk/61EWFYW9UOGEnfexiCLpY4i4O+xJilT53uwknydwJAiVrp4yAyWPuIMR28riCOCWLJ9sEeII7CdnGx7f6qUbNVFDH2MX9t/O5kjncRsApc+T5+RCd3FeyfYI3Pm8To4P42hwYTKzJyJcyR124MkedLMtk5ZuJyk0hIUQf/95gBst2vsYGonID3680s2wh5tYSds1B0k8uGm1RMVjDCmpTWCTWRcVhNfG2gttXEHINsXHK3HGrM3OwMi0LDYmpaEzLxLKUdFTHJaAqIQlVyamo5raa9GxUsixP42PZ2VhF2LUuX456wq66kBX8vHwFdXUlpSjOzCLyclAjzSlLeI8g5FaWlWEFEbe2hiCsq8Hq6nKsIu5WV8kgLGWokf3ziDqWgrkyVrClLGdZlJ6OgpRUFPO1s/k5pUdHIi06Dnn8mw+GeeKbWE/8GuaIf8e6EXbWhJ0Zfgu2wi/BNly3VPrfff9goJXfvYg87vN2dhSyba1grGcMA31CbZGBUoHVYQV2ga4x3P1Dsbp5MxrqGhHhH6QM/mFkYoaF+qyUEw+6hNsiA0Edlxl6JjZK6BuzNLRm8HE9C+jomUFb14QgJOyUrJ2RapmhrkPoaelDQ8cI8xebQouhQQBqLuL+i8y4jynUdEwJQYamEWbN08cjjy3CQ4SdxJ+wCw9BekI0/N2d4OFkR8BZwNLcWCkd7G1hTCBpqs+FuoYaFusuhLGJIQJ4nSbFxyM6LAz+Xu5wJwaDvd0Q7u8NPzdHuBCCNjyGs4MlIkN9kJwQhtAALxTnZmPT+lbUVVaivLiY4A3G3FkzGY/BghjzdiOSLa2xUGcBtDXmw0gmwCXozMwtGVYwZSlZJXV1TQU10lxRn+dUXU0LGvM04ensgiBPLwV11vr6sOU+ToSKm2TszC3gbOuA4NBIhPNa9vYJgIWVNVFnxxC4OPD1LBHIz/rdtwzwPz/OUJpiKrD7m2r5Z8b//nMG3r4xD4WuaigxMMbTRcV4h5C7lV+Im9lZeC0nB6/m5uM8vyfDfsEYDYzElehkXA9PxJhXFNrNXVGkYYRkbUP425jD1s5c6TMoYBKUyeAl0kRS5q2TTJpM/j2fMBOgSXZONQWBaqRKQa6qiaUgjvsTZ4I1BW0CvQfIk1EuBYxK37oH+yp987gsx5B9pc+dqSkr9QSwxHSGTsBmQrgZEn2CNelDZ0R8y2AvgjrJosp0B3Z2dkpWVZBnYKQaRXPBQj1ehwaYzfc1Z+ECXuPGMGdFUd/IDOaLjVBs7Ihrodl4NywX4y7hhN1Cwm4u8mbMx6p5Zjis54Zxc1887xqBv2ZU4+O2jbjcvQ8jJ1nxPXkQfT370HdiH04e34vuo7vQfWw3wSfb9uNk90HucxTDyiTcMnl5D86wAj0lfeMmBwg8Im9KcCew61dwJ5OSS5zlfmfHCL3RHoKui9DrVppfTp09RTidJjAIJ5liQDB3ZRLXrsqUA5MK6KSUkMydCnaSERwiOPv/hN2pU11KCOpkoBOlCSb3EdQpweWpBxAV0ClxfhQXL4zi0kUpCTqi7jyRpvTlOyevI1lC1RQHsjxdXuS2c3yuIHA6VMCT5o1Ez+ASRK3yxIw0c8xIscXiAntUb4/BwcEUHO4Px5HuAO4TiN6RADzxZBqhGEoUuaJnwBsnT/th4nw0BsaCuUywDYURM1EYGo/ByJl4RhzGpuIJmRScY5y9lIoL1zIwdVWaciYTgwkYnAjB+WuxeOq5JDz3fByeezYJY2MZPCdtBG4fzp3h+z8r0yOc/RN1ArrpbN007FRZylGlb+KQ9E081Y1jRNKhEwdx5MQxgqsLJSu2ILJkC2JrD6Ok5STKWvuQ0bAPsRVb4ZfdDKfklXBIXg2v3DWoaNqKo1096D/Zi14ZXbO7C13HDytNXqW/o2TtduzYgR3bt2P3rl1YvX4PQoq3wSq9Da5FOxBTewTh5QfgWrAD7jUHEbHmFNLXnsKaQ9ewtf8ltOwawvGjvbg8MoxzrP9ODfUQcidY71fBbqjnCM5Lk92GeoLNDcfdPHHY1YOlD467eyugO+zmy9ITex1csZf77HJ2wyZbW2xycGRphwOm1ji7yBbX51jg8kxjXJpphPOPmuDcw6Y4M8MMkzNMMfGYJbp4PzjL7S884oBbjznijcfscHORIyasiEQbSxRbmyPR1AIhhJ2bniGM+Xtrb2iEkqxUNK+qx4wVRJtk6lYScGvWl2N1axlWtZRiVWupAjqB3Uouy34riLrlRJ2UkuWTCcpXrClRmmGWKf3p0pR2/FODR/GMDEQywS9i/0H0HtqKTa1LUVWehby8ZGQRd6WEgAywosra5SkDqZQL5iqTleH8S8oSuE8CCvKiuH84QRaJkdRo3A7ywB0PY7zvbIRXbHXxZFIoPr5wBi+OncLjfP1XvG3xnr87DrrbwnnhXPg6OyAjLobAbMXx/duwrrEauza3KBO4Xj97EhdGjuPM4EFMDR/GRP9ejPfv4Q/JQVy70oPnnxnGm69M4cO3r+DTD5/EV/eex9efvohv7r2I7z5+Hn/58Cl889Y1fPbSWdy5MYQPL3TjnXHCrXcrXjm0Hi9sW4kn19fi6soSPL6kCNeJsqulmbghzSTLc/AywfZ6fRHeXFKId5cW4fbyUtxeWoKPlxJsy8vxaWMl7q2sxGdra/FteyO+3diIr4i177c04Z/b1uLXnS34dfs6/LptHX7atAo/tS7DP9ctwfcrKvG3mjx8U5yGLzPjCKwwfBIZgDtBXniXN/nX7azwmqUZblla4CXeZN9jxfT7slJ8l5+Hf1QTdyx/XbUc6DmI3/n5/WV7G+7zfd0tTsKnlen4jIj/vCIF31Sm8nUy8JeKVPyV2/9SRvQVxOPL3Ah8R5B/nRaOzxJ98WWSH75LCcPfs5NxPysFjwfx4jcxQN0jjyCfWMub8TByGfkzHkPhI8Tco/NQOVMN9WoLULdgIer09VBvZIplhoZ4LikGt72s8Z71QrxPhH1E3N1zNMY9B2N8oiBPEKeLjwiOjyz4uMUCJe5YLcbHxODHxJxk6z7hPvd5/aiyc9LMchFBt1iJz4k6GSHztukcfGA0Ex8Qdx8Rb/eVjB0h9qDvnDL6pZKdewA7gk7ia1NNfGOqju8siDmCUOI7K5YWhJ1MXi5THljKqJiqKRHum6lG2rxvqa00xZTBU+5wmzLlAY8hfezeM9HEOzKIitkC1Vx2xpqEnRZeMdLATYO5eIG4e95AA88YahF32nhCXxvXGVeIust6WrhE7Cm4kznuuD7BcoyhDKiyUAODC9QIvHnoJ+D6tdVwkrjrmzcPxzXn4ojWY+id8zBeMOL5M1+MTwm7u4yPdOfiHmH5D08r/CvYAX+w8v1roGTljIg6ycRJ5o64k4yct6p/ndLnTpnEXPrfGRF2MoG5ahqEX7108UuYHZ6IEwT5Kc0RJYul9KULCVZQt5cw2kcI7I2KVGC3KyKEuAtX+tTtjWawPJgYj4PJ8Uq/OxlERRkhUwAnxyK2BGrSpHKHNMEkwARpnawYbw3isvTlYyhQCwxQRuOU9Z2EpvTn28H3If37JIsoI3ZKPzmZ7kBG6dxKiMlIlpv4uExx0E6gKQObSPD1N4WFoyM8HO0EjBLhYcqAJxtCw9EWFIZ2Yq01WOahi8DW5BS0SDPKkHCsCg7DSsFcTByaCLSmhESsItJWJiRjeVwilsYnY0lSCuqS05QsXANhV5eaherkdNRnZKOWiCvnYxV8rCI9E1WZuUq2rCIrR2lqWZnN/Ym5pRUVqCooQGVeAZYQZ9WEnWTtBHalxF9lfi7RR9wVF2Gp9MsrKSHkqtFE3K2s5P1CRsesrMCSokJU5WQrkJNjl2ZkoiQji5GJAmIul39bdmIyIwGZXE4kSPMSk5QsXpm7K16KCcDPcV74LcYNP4fZ46dAK/zO6+LXUDvl+vgh0BJ/D+a15GeOf3lb4O/++vhbig8O+xEh2vNZKdbDYlZ69Vjp1iX0dA3N4BMQhrWtW9HYsBrhfkEEUDhhZ4FF+mbQMyBOGAv1zbmvJXSJOV1jWyxiudjEFnrGdgSeHR/juoE1FjB09C2JPEtiULZxX5aL+PgCfSKIyxI6DG3uq0kQqi02h9pCM1UsMMUcQmKmmj4enrnoQcbuAez4uxcaFIik6HD4uNorc6JaWsiE6YYwMZJmftLczwDztbQxZ/YczJkzFxqaGjA1NkGQfyDCQ8LgZG8HC2MjuDnaE2Yu8PN0hb+nG0s3RIT6Iy46GBFh/qjh57WtsxO1VTWoKK2Ah5sHHuLv8bw5c2BNPAR6eythQyjoaGpBfc48LCJAJMukoEWAskBXQZy6upaCF8kymRqbQ3OuOkz09JEYFYVwHx/Y8DfczsCAlQ9jOBEfrmamcLO0gpOtvZKxkz6QHl4+MCcara3sYWPtqDT9NDQwRVCgHm6/r4t/E3DTTTF/lyDuJGOHHx/GS1OaKHaZhxVWlniB1+ZbhUW4yWv7JV53b+YV4vm0TEyFR2KcrzUaGI6LkfG4HpGEce9obDR1Qck8Q6Ro6CPYygK2VsSRqRGMiSV9/g0KugRoXF4szSQVmC1QwCZNJw3kOtNV9amT0TFltEvJuqkydII7XQVdsq/0TVSdO12eS2leqcKfjGwpz53GoaBOMnlK08oHGTj57I34uerxXC5YsECBoDQHFSjKvipUSqZRNY+dNNG0ItqseE6kmaY0K1282ADa8/Uxl/fV2YsW8JrXh7kZkW4kuDOHufYiNDv64aW4Qow5hKL6scVInzEbuQ9rY9kcU3TOs8JRLTtctfTDF5F5+GpFM17pOoALA8dwfryHFf5TxE8/LhBdZ4gwGSnz9CliTkbL7JdpChgnVROa9/cSgn0HWVFnHbH3AHp7iL++A1w/RGwdxsjgcYwNdxFzquad0qzzjDT1HOvGFGEn2y6eG8LVqxO4LpC7OoWrBJzMJzcd06i7TvRNZ+3OE5BnJ2TqhGnYCeqOY2DghDJJuDS/VDB3VjXdgmoQF1b2H2QXpb/edOZvunmn0n9PCVmWx1TLlx8sT8cFHusCSyWzd3FCydpJM05VOYmz507g4IkqJC1zx6JsK2inmyGk0RX7hjJxvJ/3s6N+2H3AjbjzwsS5UDz5dCKuXo8j0KIxeTEWU5ficOZCJCaJuzMX4zE8EU3UReP0ZBT6TwejbziI4AvG4Fg4BkbDMTwu/ef4nEuxGD4bhsHxEExeiMEFHvPy1TA89WwYnng6AafH8jE+uQ2T/HyV6STOEcqXz/GcX1BAd/X6g5IhWTxpiqnK2P0HdjLHYA9xf/z4PnT1dGHXkT5kL+mEa0oLjGJaoR25GnNDVkE9tBmWSZsRXX0A1Ru60brnFLYfH8ShvpM43n0MR48dIub24vDhvTh4QJWtk9i3X9Ukc8/uXTiwfx9Wtu2GZeIaqEWugnXRfgRU9yGwvA8mGQfwcNxuqKUegmHqThhl7EBGUw+P2YsLQ4TrEK+1wT7Cro8m4DXRo0LdsMCO1/qJ/HwcIOQO8vdSBknZ7+6FPU7O2O3oyu2+2OviiZ12Ltjj4oFtjs7ocCDG7G2xxU4GDvTCe96R+Ng2EO9beeFtSze8qeeGWxpOuDnPHi/MtccTGvY4PVcX1+ZY4tXHnPD6LCe8NduB9S8XdNnYYoWtBXJYf48h7Px4b7NboAf9eRrwdXJATXEumpZXYcYaIq6JoFtFuEm5mpBb3cxgqWqWKc0zecMW/E032STspKnmiiauE3bLG4tQXp5JiGVi7cpq9B3oxKXho7hCNF0cPoKz/QfQtXcTmlZUoaAgFdnZ8SgqSkb9khxlGgQZMVOaYkqmrqQ8EcVEXVEp92EUF8YiJzcKRXmx2Eek3Ar1xh0vC3zgboG3nQ3whK817vadwItnx3B1VTVeCnTGBz4OuBzshbVpsSjK4DHTk9F7YCcGuvZhVX0pMhMi0HN8F55/9hxuvXYNt997Bp/fvYnvPn8Nf//qdfzjy1fx/ac38dePniXcruP+i4Tb44N4h1+6Vwf34dmjm/DUvvW4sWUFrrZU4+qaclxeXoSrtbl4ojYHz9Rm45UlBXiNYHujoQjvLCvDneVluNtYjk9WVOA+yy9WVuCrVVX4uqkGX69vwDfty/Bt5wr8desa/HNnM37e04ZfD2zEb3vb8Puu9fh9Ryt+6ViJf66uxt+XleM7ovDr0ix8lpuCTzMS8HF8GG7zZv2urzvedHfAa3a8KKxM8Jq5Ed5gpeAN/cV4S28h3tLVxRu8qbzJG8JbvKG8PF8HN3mT/To7E/9qasLPjY34JIgQ83HFX8J98FNjBcAf398HDuGvu5rxcV0+PiXiv6hIx5cE3deE3V/rs/E9//a/VWbhr2Wp+K4oHl8R4l/nROGr9Eh8kxqO75LD8G1SOL5Ii8Jnhcl4MysGw4He2GZria28IPcF+uJEUixGi/NxsaEO11ua8ETHJlzY2IzB1fU4VluJvbkZeLI4G/eCXHCbSLsjA6AI6pxMlCaWd20NlInH70p27kF8bKNHzHFfBXYq1EnG7hNr3f+DuS9sVc0vFdixvGeljQ+MZ+FD4u622Vx8RLh9ajWfj83HZ8pcdTKy5XQzS3V8I4gj1KT8zkILfyHe/kao/Y3H+av0r7PSwjeCPAJOBlAR3Ck4NJeBU6QZpoy6qY6PTTWUwVPuyrQH5tK/TpOvr4UPuO0dMx3iTmA3H7dMtPCakeBOEy8bqilTH7zAeI7gelqaZBJyjxNw1xhXZTAVPQ1c1NVQ+txNsZxcpIGJRZoYXayJ04vUleaZQ8TdIHE3oKOGU4x+zXno0ZiNE1oz0TX7IZzTUce75nq4bzwfnxKR9/TV8LHeHHxrr4dfA2zxW6A1fg8ywx9+ZqrpDrxUUx9IqAZSUU17IPPeSfz2X/v9LNhTwGeOj+O80c1rbysxtI1gklEtdxNAkrHbLdm3iFAlCydo2xsdgT2RBF8kywgBXzSOp6XiZEEO9sRwnQiU/QV1MvjKLjkej6tqSumjyryxIi0Dl6j6uBFqLGWqAlmXkIFbtoYEKtm4rXx+p5KJC1T6y0nTSZlsvJPbtxBtm8IINYJuPY8pI1O2EoOtRFwzcdcaHoFWmWqA77WVMG1VRqmMQWt0LJojZHCTOKxjrORyW0oqmuIT0cj1hsho1EdGKU0plyclY0V6BpYRSEtS0lHHqJGMHNFWI6DLyUddLkGWlkPE5bIkyDKkj1sBqrPyUUHUlRJ7FTkP+s8J2rK4T24+aog7aYZZU1SswE6aY1YXFKKcpSyXEWvVBflYVlqmoG5pCe8NVURdVTm3FTJKsITb6gm7itxsHjtTGXylgu+plK9VnJ6FbAI0hX+TREZ8PFLjU5CcQOglxCE9JhaJrNzvCvbBF8mB+DXODb9EOuGHAEv8EmqLX8Id8EuEE34KscU/Qyzwa7AFfg4wxw/+hvghyBJ3MsKRaqgHs8ULlYmYjVlRNTAww2JWvANZoW9t36HALjYkEjGhkTAkQBY+gJ0Kd1bEIFFnQsSZ2mGxmR30zOxhaGoPIzMHGJk7woClHtflcdlPz8iBAGQY2WGhsT0WsNQxsoUOjzNf3xbahJ6mntWfsJu3QGBnhrlaxnh0rh4embkYDz26QIkZD0mfPA2E8JqK5vXmbm8FBxsLmPL329CAAFigQ8SpExu6cHN2giWRYLBYV2kq6ersgkA/f3h7ecKZv6fuTo7w47KPuxt8vd3hTdR5e7ghPNgfkWEBqCXE9+/ei8ryKmTwc7G2soHMoyfIkMyQwMDR0hqeXPZxc4MpUaYxdy7mzpqHeXM1MHeuGubMmstlNSyQZoW8nyyQfnaL9eBq6wAz3mNCvLyQm5KMIBdn2BEjjoZGcDQxVZphuhEqXoSHi50jgkIjEEzYufOzt7SU/nUOhJ1qDjYjYjYqWg9ffmaKP35QZemUwVMYMjm5ZOzw40w8M7IA+TZz0O7mjJcLC3CL1/fzqRl4kaB7p7AEz6WmYSIoBKe8/XHKMwBnQ6IIu0RM+sRgo4kLimfpI0PNAKFmZnCxJ4TMBEqSXVukZNckOyfNMhfx/jmfoJKMnUw9IACTZpiSDVOCy4IsFbT+gztZliabAjzJ0sl+Mq2CCc+HLc+XPKb0udMVLKomSDcxkcyczD2nyhzK+5Bl+YwkQ6qpMV9pEirvTZX543vhOZbnCgLN+LcI7OQ8qvrhWcFQn8fSkUF+FkJzIT8zvp5gU0b1NCDwZNTMQAKxPyQFA3ZhqHl0EdJmPIb8R7Wxep4FNj5qgT2zzHHBxBO3/VPwTfkyvL9rJy71yEjehzA2chRjgwcxMXgYk8qIlTKh83EFeQKz82cEfqcIJBnIgoAizmSgldGRE8ogLKeIvFOsb5zs3qc07ew+tgs9kvU7vofre3GyZy+ReAATQ0eIvBPE0xBuXJvAjatnGGe5LDGFx6+cxeNc/zOk35v0g5NMGXE23RRzlJA7PSgTnJ/AaZlrT5qNjg9i6sxpnJc+cETYOSmV0Tn/A7tpyAnqpjOB/xd48pjq8entfz6ujNopGS9Vv7z/ht35qW4M9DZg2750NO5IRe3mCDQfCMexoXgcORGAo/0hODEYga6TAbj+RBJuPJGCiTORxFwMRs5GYXgsFCOTkTh7MRFXHs/CxWuZOHshlQhMVLZdvpGOS9eTcf5qAgEXhfGpaIydi8TY+QgMTAShfzQQo2fDCT9fJQt47UYYj5OAwdOlRNp+wvOUMqqojC56+ZKqL+G1a9K/7jyucFliGnbSD0/mspOmmDKgjEwrcbz7CI51HcSJ3iPo43nv6u8nVnuwfscRVLfsRUr9dvjkbYJL2kb4ZG9E1rJ9aN87hOMnBpU58I50E77HjmD/4R3Yu3+b0vxyx84t2LV7Kw4Rel0nDuMY4XfoEM1xcgibj4+jsPUokpcfRkrDYaQuOQzvnI0ILNmKxs5+NGw6DqeMdtR2niG8n+Z1281r4oQyf93kQDdG+o5hmMccPHFIWR7b3YkDcayn8t58MjoafbFxOBYRjqOsG/TyHr3fj/UMZ3fs8/LDdpYdjk7YaO+AjfxNbrezxVGuX7ZxxU1rT7zrEox7buG47xqOz10j8IlTGD53i8EbVj44r2mIF2ba4hZh99o8Z7yl7oSnTF2w08YcFVbGSOZvaBh/H7wIO3N+lw20tRHNekhDeSHWNhJ2q1sJu7ZyBWqrHoBOYg23r54GHR9TILemkJgj7Ig7Vb88VcZueWMJyiuyiLYUrFxWiSM72jBweCv6923CwIHNGDuxB337O9GyslbJ2AnsCoqSUF2Thdo6oq42S5nioJSoKyqJR35RLAqKGSyLWZYUJ6A0PwnrMiLxdJQPxWuJd90s8L6LIZ5x0cM7m9vw5vXLeGJ7K16K8Mb7XtZ4ys8Zm1NZGaJgmxtqsK15FVqWVqKuOAuBbvbYtXEtvr79Gr798BV88sp1vPf4KF47141nB3bjyUMbcW37WlxsX46La+twaWUV4VaGK/UlxFsRnqgvxnNLy3CTYHtzRSU+ICg/XlODu4xP1tbiPuPLdXX4srkeX7YswbcbVuBvnavw961N+GHHOqJtPX7dR7Dt34h/HerAvw+041+7WvHz5tX4oXkpflhRg7/VluLrslx8WZiGzzLjcTchDB+F++JDP3e8526PNx0s8ZqlKV63MMHrpoas6BviTWMDvGlogFu8Ib2mr4vXWQG4pbsYb/AH/I0F2nhzvibe0JmP13mDeEt7Ad5RJxY0dPCyhhbe5I/+dzHx+JaV0y9cHfEXR0t8YSxD/xvi8yBPfN9Uh/85dQA/H9uGz1eV4TMC9tu6XPyFoPv7knz8sKQI/6grxF95HXxXlkJ0JuHLsmR8WpqBuyVZ+LAsC+/W5uM9gvaDtuW4d7ATX4x244vJfnzKH/nb5wfwxpmTuDnWi1e4/trF0/xMz+K165N4YrwbPVvasIxAb/FywkfBrrjvSMjZE252urgjYauLu3aEnp0+7nH7p3xcQlmXx2x0CboH8aAZpgyO8h/Y/acZpsxbd9dCHR+azMJHRNwdS3UFdtLX7nNrbXxpLZOSyzQGMgKmBjGn/p+sHPf/C7f9xVwDfyXwBHayLtsllBEzzaQv3vTgKZKxI+yIu3umhBKXpRmmwO6O5fw/m2J+aK6DdxXY6Sj97KZhJ/3sXjaUOe00lHjOQE2B3ZME3Q09GUxFG9dZXiHmLi1Sw4XF6phinFk0DxMLNTC+WANjhN3phWoY5voQy8H5grt5ODVfHf3qs9Cr/ii6NR7DKbVH8JIxzx1xeZ+I/JSve1dvNj4xVsc/PMwJOxsla/e7H+Emg6MI2B4MpKLgjoj7+U/cmfwJO2UKBB9DZflHHwt8H+mIJyN9sIcAk0zbzrAg7OOPp/Sr20PQ7Y5iSbBJHzrpX7cnMlS1PYz7EHZHU1NwKC0Ju2QaBAJqehAVmf5gF6El/eVkonFpSqmMtCmwI+Bk6oHNQcSd9Icj5jYHc7sElzfJ48o26Q8XhE3c3s71Nm5v8fNRQqYaaONrNPN46/iYTAjeHB6G5shwrOH7XcX3sjo6Ck28MchAJqtjY7A2MRFribXVCYlYmZCAFYkJWM5tjdzWyErxsuQU1MbGo5LoqeE+9QRdAzFWl5GJyrQMVDDKWIGtyOBvKPFUkZWH2gLijFFGyJVl5jFyUZmdj/IMoi5dwEWg5RNfxFoBK7x5RKRk5pb8v4T9ZXwcV9r1C3uMkkGywGJmZmZmZmYyyZaZmZlRlsWSZeY4zHHQTuKQQw44NBDGue93nXXtlhLPPM95z4f120VdVV1VXXv/+6Kaesyub8CchkbVNhLqWgh50wl7TRWVENfMxtJSzK2rRVt9nbLcyfR8AbvqSs5XqAQr06vKCYpFqC0qIMwVoLGkkucilr9iFGVkI4MgKypMz0JGcjoyElOQxfuWmZqEDF7DkkA/PJkagp/S/fFrsjd+jHHGj1FO+IXPxe/Jvvg9xh0/RTngx3h7Ap4dfpGkPZJBM9UPRxKj4W2gRxCxhI1Y30xtYGJlg8ioWCxftQWtM+cjNSYRKYRnc4KfuF+aWzlz2kVZ5SwIbhb2BDjKwskLluyErZ0oRx9YOfnCwtEbZgQ8Ext3GFu7KaAz5GeN+FkBOwMLQh3n9dnqmzpDj5pq4kSos9eA3bDFbqKuFcaJK+YEY8LdNEosd5pkK7F8tgTsPJ3s4GQng3SprWaMqXpToDNlIixMjRHHZyzEzw8e4nJHKHN3dYarMwfxzg5wc3OBl4cbAr294ePuRlCypaTQtxN8uLyI79GtGzegvroOUZGxygInUKerOxUhIeEIkKQpDo5q3yHcRzaf00AvL9gSIF2dXeDh5sHjucKO19WF4ODs4AAHWzvo6ejCjmARQ6CL9vdHHn+fufzthbm5wsPMHG6Uh5U1/O3tEcDPhRFG/TwIpNFxiEpIhrdvAHz9AhEQIMd3hgu/k42tKYpLzPHPfzjh9281YKcsdv8i2HH6x28E7Cbg6hED5FuMxW7+7m7yGX0xLx9PZefieULrWzUNuFlUjLPRsegMCMUJ7yAMhsbgWkwazganYL2dH6rHm6FA2xRx/E6ezrYwNxMXSiMYUcodk3BmyH7TUGDoz7g5sbZpXCkFuCS2zpxQpIE8C5UlU6xosu5B98yRTJmaaVNYWtmqedmnuHZq4hcdCWYOBEEpkG4CPT0DTJ6sq2IZdXX11bRYSTV19EYKmUsiFlMeVwN1InHbFDdOATtXVz7bPEcDwqmeivOT7yfHt4ENt7G2tYcJz9NCXw+LvMOw2yYUDWPFYjcOleP0sXSiHTZPdMH+qW64bBGANwJS8XVJCz5atQEPH9uD0527MdC7B/1sT3XuwVAvB8Pd+whi0u7HYM9BnB4YdqEk0AncXWL/rxKuUBe5TCTTZzk2ELfLof7jKsumWP76ug6oRC29J/egt2OPSo4nkDfYfYD7Powz/cdwfojweK6XADWAa1dO4cY1seCJa+ZZXJdMmQSrS+c1YHfmVDdO9Z+kOjiYl6QuEs/XzXOTJCkSQyculZoYOLG0qWXn+3Fl2FI3Amn/J9ANw55YCCUDu2TnlPi/4enLXDeSaGVECvS4/UV+/tK5IwTKHTh9fhuGzq5F/+kl6B1oQ1dXA072VeJ4TznauwpxaigTg4Op6OlJwcDpZHT0x6CrP5Zwl0woi1HWuDMX03HqHEHkbBKuEeoefaoQ1wiD1x7NwqXrKQRCAbtYDFLnrqbh/LUsnLks7pqxPH4cHn0yHRevpqK3r5lgdwDnz3fzOw78+R2uXT9PsLtAwDuP6wRq0YMWO0kWI2DX1X0C7R1HcOj4IeogjrQfwImTEk94QtXxO3OqH+fOnMLAqSEc6x7Eun1dKG3bCu+c+XBNb0PlnI0EtU6VNKW9/RgOELb2HdyNXTt3YNu2TdgmYMd5gceTUgydxzp7fgjXH3mU1+BJnOx/Al1DT+PMjVext+sS2gcv4JFrF/Ew7+2ancfQvLKH27+MM509ONN1HKcJdqc6j6JfLHU8Vjdh9FTHIXSvWapi8Y9Hx+Aw+/aOrAzsTYjFwcRYdGVl4mB8InaHR6KdffaeiChsCQjCCr4rl7h7YBP7/8fXrcJTixfgWnUVzmZmK9fwbsJej6MT5YLzLt4YNLHG4BRz3JzoiVfHeOAlQt0tPS9cY5+zytEGZXYWSOVvPMLCBt58z1hM0YMdf8eF6WmYP6MeS9qaMKptRTXalhPQlkn8nLhZVhDmKgh2VQS7Sk4T4Lh83iJRmYK7uQvZoS8m0C2qxtz5GrBrbi5DZXkeaioLsYDQs2XVfOzbuAyHNq/AiT3rsXfzUsybVYMyyZhZmoHa2jyCXQmaWjjIIODV1eegukbALh0VVQJ3qSirSEUloa62LhP1NTmYUZCIC+kRuCWZMX2s8La3NV70NMPN2lK8//jDeOz4Xr7ME/CmvyNuhrnhcE4sljSUo762Ao0VhRzUpKM4PQUB4p6ZmYiTa1fgIi/0lWXzcGlOI87PrsbFWZW4Tkh5ZFYVnmytxs15TXhtYQveJOC9t3QW7i5txYcr2vDJ6vn4bM183F87D18RyP61dSn+tXMVviWk/Uhg+3XvWvx+YAN+37cOf8j05oX4ZcNc/LJmNn5c3IhvZ1fhG0LQF+WZ+CwnBh+nheGjxBC8HxWAd4K98LavB97wcMJL7GRetiW4WRLYzE01IrS9xo7+ZRMjghvhzcgYrxgb4xZf6rfZUcj8S0bT8IrhNNxiR3R72jS8bmSIW4S714wMcMvYBLcMDHF7qh4BTw8vTZzE5dPwkZszPvNywWeExi8c7fAZj/mxEQfyPMbbTo54NyUW362dj58OrMe/1vP7L2hU1se7c+rx0ZLZ+HjVPLy7ai7uEl4/Prge97t34/Mr3fj66Yv4F+H5yxcfwruPncOrl3rx3JkOPH6mHU9dPImnLnfjUepU7yHs3bkaKwiRZcWpSCbIhvh5wtHBFmam02CqrYXQcWNxOzYEXyr3S0KauyU+9CDgefD8BeLcR2Su4O+euwU+oe65cZ7g94mbCT4hyH1CePuUYPe5sxHuS+tioJGruFvqEa60cNdOC+87TCZgTSRwaeMewe0+131BiPtiBOYIZt+MiKCn0YNgp6/WKYseP/+l3WSCnUhj6ZPkKR/bTBy22OnifQKkuH3e5Wffs9dTUPeunQCeAe7Y6uN1ax0C/GS8YjWJ0sHLnH/RWix2E/GspYhwR0ms3WMmuoQ7Ap7ZVDxEaLtKgLtsPAnnp03EOYKdwN0Qp08R5hTcEeb+tNrpTUan3kR0TdXGSV0tHNOfgOOTR+OixNrZ8bngcT+x0MbHZtrKJfO+G8Et3AN/RLoS8CQdPQFOrHQK2iQDphl+CqQknk7F3hH4QriOg/JfggmCYRJ7J7F4LviDg/TPOEg/EReGzXFx2BwfjR1JsditXC4TsCs9GXuz05XLpVjsdvClup3wtI3bbo9PUOUOtnLZDilWzoGl1LzbGhejXDfFjXNjeIRyoVRuloS0jcMAJyUH1kUR4Ah/q7jNWkLGOsLZGoLgamoll6m6cWKJE0tdbCw2pBLQQsMxNzgE82OisTgxEQsT4tHG484nxM1PTsL81GQsyM5EK989szg9h+c9m5rFF3FrZjpmEeBm5eZgFoF0Zk4WZuZmY0Yep/PzqAI0c4BaQ6irzcgizOWhQWLeOGCtLSSwlZShKreQACXAVoJqqkoAjiBVqyxlpVxeyu0qUUfQK8vKQ1l2PoFOoKsIpZm5qCsuV5+VdnptrbLWSWzd3MYmzKqrU8XKa8Vdk4A3s6YG0ysrMFu1lWipKMeC6c2Y19TA6TLMIODJsroijcWuWsXnESoJjpX8LhUEvaKsXAV2OanpSEtIUm6R6QS79CSK9zCNHefKCG9ltfufRDf8nuCG76Jd8GOCO/6d4offBPQirPFTNIEuigq1wk8hfJ4IeR+WJqBSXBcNxcrlACMzDqptbBAWHo2Va7ajuaEVCZFxSE1KhaUNgc7Gg4NagpuD9zC8Uc6+sFbyg5WLLyy5zIIyd/KGuaMXTAh2xgRAI4KdMWFOQZ1Y7Ial4E5JXDGdoWPiiEmGdphsRKgzssMkAwE7jSvmmAlGw2BnTLAzxAStqYjhs5gQGaYAw9FGapWZwpTvYf2pOtCdOhnTDKbCzdEB7nwnO9pYE6ps4GBvA3s7azjaEbYIWiJ3Z2cFXfYO3IZwZ8ftAvwDsHjRYrS0tCAiPBxG7BsE6kaPnQBDYwuER8QgiGDnRoDzdHVBZFAAirPSEcM2wNMDiXzGY8JDER0SAl83dwT7+BLO3BFEADRgP+JBwEvmbyOLz39ebDSS/XwRzHP1seY9cPeCP4Ex3MMD8YEBiPT1gS8HNRFRGldMbx8fBAYFISQ4ULkPuvL4jg7G7L+n4ft/2uIPgp3A3E8SXzesH74ehf/5cQKGdughf9pYdCTH48WyEjzH38zjGdl4lr+hN/k8v1RcihvJGTgXlYC+oEgMhMXiciQHskGp2GTvj6oJpijQMkWylR1crcStkvDF6z6NYCfZPgW8TDh4MppGADOyUNlBxQ1SpMDOUlwmbZRFTlnwCLEaqBPr23ArRcyVFU+g0Eztaxr3I26ZAoN/WfUkvs9W7UuscxqQ04GW1hRoa+lgorYuJlH/CXdiWTRS2wvcicumNe+3uHHKtCRa8eI9khIJ5pyfJs+Tvr6CRjmewKSFvR1Mzc1hMVUf6XbOWGrri+naZigapY2a0dMwb4I11mrb4ai+J65bh+JWQBq+LmjEF23L8dL+nTh7cifhi7BF8BokgA327kVvD9W1V4HdEAFMrHhnB6UcwlGcVeURDhMAxcpH6Os7hNO9h1V7StQvsMbtB47iwlA7Lp3tIGB1Eri6VDsyffHcScKiWFrkc4f5uSMYYNvP/Uo7yHnJpKkpuyAxeh04M0SgU+UX2gl0Mt+JCwTCi+d7cfliP65e1kDbFSmfQNgaiavTuGH+BXGXJROnqpknwKaRAjlKwZ1IgPK/Qe7/RaqQuoIm7vdSD8+ng+fVTughtJ7Zj7PndhCWtmDozCYMDq0gNC0h3C1B38AsdPZVo7O3kiol+OUSAnPQM5RHZWDgTCoefrwE1x7OwdnLSbj6SDbOsR04G4NzV5IJf/EEoGRcuJqp3DhPnYvBpWvxePzZbGXtGxyagwvnj/J85DtrQFVgVDKACthdlfjGa4RnAt5IVkwBu1NDvejr79K4YXYcxuH2fTh4dC+1H0ePHyGIdRD6TqKvT2r4dWHoHEH64nmcv3gOvUNnsOnwKSTWr0VAYSt2Hu0i7HN/qnTCCcLbMRwlIO45shs79+3B/gP70X7iAI4d34PjJ47iSNcgVu/vx4zFR1FUvQZljatQt3AHFm7tRf9jr+K51+7g6SvXCK0XMG/nORw6eo3PcJ9yvxzsPI4+nq8kTOk5vA+dx/bhDI91sqUJm3z8scXTBzv8g7BPkqwFBWJHWCh2R0RiZ1g4dnGcsF3i8wMDsd7PB0vdXDCT77KDM5rx0UvPqjran771Ku7ffhn3X34Rnzz9OD6+fgnPHzuE1rBAVIwfj1N6Drg1yRsvj3fFqxPd8IqeB/oc3DDbwQqF/P0m8F0SaG4JN/7mTSdMgpe9A+rKi8leDVg6vxGjWpcQzAhprYsrMWthGVr/LG3AVk1LJszhVpYtqPyzMPnMtlLMnFOK1rlVmNNah+bGKlSU5qEkPwONlUVY3jYdaxfOxuoFM7CotRYNVXkoLU4nAGahuakYM2aWsYMpRlNTAeobclBTm4GqmjRUqzYdVdUZXMbBDNfVV+eipTgNPVnRuBXmgju+1njLxxqveZnj8aQI3Lt+Bc+c7sHjtUV4xdcRr4W64licH1oIehkZychIiEZmTBgSwoLhR7BrrCjB7oVt6F4wFzfXrcGH69fio7VL8d66BXhv4yLc3bgYH7D9dPMS3N+6HF9S3+9dT6jZgJ+pXw9uwh9s/9g/DG+71+Df21bij/WL8Muy2fhubgP+0VSGL8Xilp+iiXNLCscHcUG4G05w83MjmLrijhtvoJ0JB+nT8KqVMV61MMIr5oQ0QtVt3sBb5maENWO8yRv4Ol/at/nSvjXNBLfFlZKQdnsaAY3wdovb3CawvWbIz3L+dULd6wbU8Pwr7MBfMtLHTX09vKhDTdbDTS1d3Bw/Bc+PnoSXtA3wlrUj7jq54yMPX7zvRcD0DsC7IRH4ID4R9zgYu8sB24crF+CjQ1vwwfEd+Iwv0q8vdeLLx8/hHy8/hh/eeBr/ePNZfPjyo7hNmHv2Wi8e4cv4oVPHcbX/KC5L/Zmju9C5ZxP2rF2M1XwAF02v4ACyBIXZ8Qjyd4avlyO8nK3h4mIOJw5I7C0tYGfNB9jZHn721kgjoL4YF44vvWx5nib4zNse97yt8IGXMT52NsVHBLqPPQTqLPGJpxU+JtB9Qvi7R+j7xM2U0GqGz9l+7mqioO4zJ2O2FIHtU6ep+NRF3C318KH9RHxIqPvIaQo+4PRHthOVlU65UzpO1VjgCHdfE8q+ojQgJ4A3FX8XF0zq7wSzEXdMAbsv7SYpsBMo1MTmaZKvPAh2HxD47vJYd+0IdraSPEXAzmAY7PTwho0ObvNzUvLgFStdvGyjS7DjPSToPWdNWeriGeoJC108bjZiuZuKG0aTcY0Ad8V4Mi6aEO4E7Ah1pw21MWRIuCPQ9RtMRJ/BZPRS3QS4Lj1tdBPsuiShip4W2nVGo3fCaNzkc/oRz+UTiwn42Hw8PjDVxoc2Bvg+WNwxXfB7tD1+C9dY4zR166zxi0BdoCkhjgNwSZwigCfLh90yfwm35ADdnJ/hZ8Os8F2iBx5Ji8KO1ERsShBwE7DTuFbuzkjBntwM7MvJwC6u38HB3HaBOHG7JExtTYzHNgE7gqAA3WbJQBkZji0caG6Ni9W4UUpyE0KaWOCkXpzAnAK66AisYruCICfulJLAZIW4URLylnE7cakUS9xCzi+IjsEC/jZao2MxKyoGrYS6NsLa3LRUzCbAzUojyKWnYibb1pxMzMrKwAwBuqxMTM/IoNIxQ6Zz+W7L06iZA9Hp1IzCfEwvLESLgFFWNqrSM1Eh4mC1MjsPlbn5qCa0NZRUEJiKlMqpEq4Td8fKgmKN8ovRUCqwVYt6bitAV8zfciH3M9KW5xLAikpRTlislpi78go0VVahrbmZalHWu4ZSQltNLeY2NRH0xN2yUqm5ohSzatl/1BMGqwiGYrEj+DWVlaI6L4/HJFgSCgXsSrOzUZqTp46Vz3MUqEtPTEZ6cgrSkpKRFBXN93Qi0gjMxQEeeDglEv9OCsCvsU74Pt4dPyR449/JfvglxhE/8nn5iXD3c7jUuLOkzPFDmCX+kRWMwawEuOpP44DWETaW9iqWLiA0AstXbUNVeRPiwmORnpIBa6lXZ+8FWwc/2Dj6wtZJWrHQjYCdr4I8sdL9KQKgmZ0njMVi96AIedMsXf6EO7HiGVg4/emKqWNs/yfYTTS0hba+NSZMscAYLRNlrfsT7LSnIjIijOcYAk/CmAPffWamBAujaTA0kBT7hgQ8fehMnIzJWhM5wJ+o5iV5RmBAAIIDAuEqcVUEPrHgubu7wMvLDQ4Otsq9sq6uEYsXL0UqoVosUmPGjFEaPWYstHX04ejiQZhyhjUHDVYEmzA/b1TkZiGNsOnv7gZfd3cEensiNjRUlTEI8SaMsQ0ioNmyDwrjfAq3le3TCX9h9vbw5H4CCXQFBPcM/q5SQkOQxd9SsJsbvFzdEBEZi4joBPj4BPCc3eDh5goXZye4OLkSVI3RVKdPsHNQrpc/S+06aQl4P38zCt9z/t8/jEPvZi2UGGtjkL+Rm4S4J9Oz8QSf7ZvFRXirrhZvVtXiZmEZ3yk5uBCVjKGIBFyMSMX5wBRscwpC7UQLgp0xUi1s4UEYktg6E/a9xqbGw2BnpqlTZ2xJsBMg01jxBIxUJktTCw24cRuNK6RGI/NigbOyEndLyZSpyZApMXbGRppyCUrmGivfCNiJNW0K++qJkwhzookEuon6lB6mTBq22ikrnqb0gqbGnbFyD5W6dQJpAnX2HPS5uLpqsmkSquU5sLSwUM+SxApKkXOpG2jN58bcmmDKsYMPv28rfxetOtYoGzUFNaMMMXO0OVaNtUK7rjsetovEy95JuJdaji+b5uHdbVtxuV0DdgJ1Q537caqbQNezT2Ot66K47EzPIcKaZMs8SKA7SKA7MNwexCC3G+giELLtF4lrJ9eL5DMXTktGxpMEnZMEjJMEsG5cv9yHa5d6cWUY8K7Isit9eOhqP65f7VPTVwlIFzgOOdV/DD1dB9Ep8XzHd6P96E60H9ulEr50neT5cb24hkrphMsX+wh1Anhi+SPMUdJeu3qK+yW0Dc+PTD/odilA96DEcqfJ2HlGAZDo/wA9QtLI8kuEycsiAuYF5bKqcVuVEhDiDnr+LIHvQq8mnpHf9+JlyQoq10NKERyi9nP5Lly4sA1nz2+kluHMuVacvTADp8/WYuhsFQGqAv2nitB3KpvQl0MYTEJHTxx6BuPRPRiNjr5gnL+aiIceL0D/6XycObuU58Tre0ksclLe4Nyf30XOXWIGZVpB3jDYSeKUwVM9BLtOwttxdHQcwbFD+3B4/34cOHAUu/cdw/Z9J7Dt8EnsPtqNQ4f7sfdIPzbu68KSTUfRuvwwGhYcQnTBYmQ1L8NBQtepgR4M9Hagu69LFTnv6jlGyJOC8cdwjGB0jPfy0DGC3v5jqGjehLI5B7GTcNjVdQqdHQPYtvMY5q/ciarWNZixsgNbjj+Dvb03sXjfZWzdLTGXJ9HTeRB9J46gl5DYTaDrItj1nOAzemAnDuUVYAMBa72dKza7emG7lz828P23ftjlcrWbB9YR+la5e2A5323L+btbRrCbx3faDvaJvTu2YvAkAZnAe4PX6KnHHsKrzz2Nj26/ihv9vYhxsEHOOC1c1vfELW0fvKTlhle1XfCCkScO2Tqh3tYCORaWiOU7xY/vDEe+s83ZB0iSyJY6MtqMaqxeMhOjZhHSNGLHPa8UM9jOWsB5pXK0SgFySgNz5Zg1j8ul/hy3E7ib3caBeVst5sypR0tzDcqK85CbmYbCLIJZUQ5qCXrVRVmoKExHaX4qigtSUVmWiYa6fDTWF6C2OgdVFRlcloby0lRUsK2WguZVWaipzEJ9bQ6aGwrQUlOEmdUFOFiUiteiAlSM3dsB1gQ8CzwW4Ib3TxzDi3ygHl3SiheCPfB2qBuGonxRGOSO0GB/xAb5IyrQG0HeHgj08cCqBfNwuqcdvTs3YGhBG97euA4/7NuGHw9twI+HN+OnQ1vx6+Ft+P3AFsLbJvy+dyN+27UOv25ajJ9XzcW/Frbgn7Oq8fe6InxelIF7BMiPE8PwQbQ/PojwxYehXviA5/WejyPedrXF24SSN63N8AYHxbcsDPGqGcVO45alGWWK1ywIbAJxZuZ4zYzL+FK+zZfv6+zUlcQax1at5wv/FSMjft6AMlLxc2Kde0XfGC9PNcJLOoS4iQZ4YYI+nh2vj2e09PE0lz2jb4bnjKzwgqUDXrB3xXPOXnjOOwgvRcTj9XSCW4PE+63E37duxTcH9+HrnhP4B19G/3rqKv5181H86/Yz+Me7L+L+uzfx3iuP47UnLuLpy124PHgIQ1170XVkM44QcPduWYqdBNzNK+diVWsDFtbxOSnLx8ySPMwuL0RbTRkW1FViYVMVljTVYOnMBuSnxsGdQBcZFshnJw1NjeVYsbAV6xcvwMC8DPAAAP/0SURBVI51K3Bw8yocWd6GbbmpuBERiPv+LoQ3wpmXHT71tMZHnib42MUMHwvYUZ8Q7D71sMJHhLd7Lqb41M0M9wXmXCSOTlwuxVonMsZ9F4KdiyE+kxp1EkPnqIN7lLSSLOWeA0GMMPYFge5rApwAnQDaV3YEO4LZ1wQtgTpNPN2wCHhfj1jvOC1g9wXB7j6h7Qt+TkodaModCNhp/wfYvcf5u5zXFCjXxzu2BqrcwZuEuNetJ+M29RoBbwTsXiLYvWA5Gc8R7sRq94yFxNlNJtRNwWMmOgQ7Xdwg0F0n2F01mYLLXH5BwI5Qp8DOQBunpk3CIEGv33DEajdZgV0Pwa5niha6dLVwQmcMTk4chWsGk/C+/TTcs9LGJ+bj8JHpBNw1n4QvCM0/h7vgj0hH/BFhj9/DbJVb5q8hEkMnICcJVCy5zErB22+S7VAsewJ24pbJbX8LtcCPEZb4JdoNH2ZE4XhGDLYS3rYlxGFHQjx2EN52Eex2ZadjD8Fud3oSwS4Ou6W8QXIStnHwKJkntyUT8qjNcdHYSBBbR5hbJ26UwyA3YoVTiolRiUxWx8diWUw0lkhMXGwMFvJzYoVbwHXzqDYR4XJuYhJmxcejhQDSHJeApvgENBLwmpKT0UKQm5GZgSYCXuOICHAt2WKJI7wR0qZnS5uDpky+BzMyUc/pRrHEcX19Dqfz89FUkI9mgl1zYRGqub6cA9WStCyUpHN62OJWnkeYE6tbbiHKCGdlBLsCgTXuv4ogVkz4y0/PQmFmDqolpq64XAFgEdfncgBcwP1Wl2i2K+CyfJ5LCdv60nKVFVNArrWhUbUCd6LWBrYcKM+oqsKsmmqCnWxXiVl1NWgh1IkLZn1JMd/V1aptLCtX1j6VNCU7hyDJ75CTj2ICnkBdTloGsikBu0Re72TCclpMLLIJ4ksCffFFejx+jXPGT/FO+DnBB78n+OLnaAcFdj+L1Y4w9xOfmR+o70LMVcmM90sS0eLnARtzsWC5wd7WFX4Eu2Urt6GkoBbRwZHISM2Ejb0brB0E7HxgIxKLnb03l2mmFeRR/w12prYeCubEHdOE06YEPVNbTzWt3DNHYu3EHVMSqJg5QtfEEVMkzo4SsNMysMY4AbuJZhq4I1SMGjsNWhy4h4eFIJbycraHIwfalhzwm3DAbiiuc9PMlAudzqSpmMyBvrbEu02eSjCwRCKfywQ+iy5OzrAlEHq483v7exGYvGBnZ48Mgs7iRStQUlxB4LVVljprK3NM1NJS03/pb6qVRCpBnq6ozMtCcngoPOzt4GJnBz8PN0QFB7H1QGRQEAI5qJFYPH8OZMJ9/RAV4IfUiHDEiiso+zBPYxOEurigLCMD5fxt5PL3Fkk4dLW0hDcHQlHR8Qgn2Hl5+hNIXQizdjx/GzjZOcPDyQJzZ1vj2+9d8NM/Ryn98N0o/Pgt9S+CHeHut3+OwdEVo1BpqofLeaV4saQCT/I5e5a/kdsVFXiPz+1b1XV4uaQSz3H9Q4lZOEOwOxeahPPBqdjnEY7purYoGDcN6WY2COR3lPT/xiZGqri3KftdM4KbFBBXQKeSlhiraYE0DdwNW/Uosb6J66VIYulGYE22U+BFaJJslvIZsf6Z8jMquQoHawKHGndOC1Urb4LWJIwbr43xbCdoT6F4zycR9ibrYZJAHbfRk3i/aUYEPEPoTjUgrGnKM4jLqOxT9i3xep6e3oR8H+WWaWdny2NpCqjLuYmbpi0B0JjHNjQxgTXHF1X8bczXc0b9KGM0jDLCbILd2gl26DT0wSPW4XjRLR7vxxXg64qZ+HL1JjxxaDvBbgcHrntxmqA0REgTK53Eww0R3E4R7kRDUtBcYE9JwE0z39+5V1n7+gmGA4Q5DdgJAB7C2f4juHDmhIK6c6fbcZGgdvl8F64O6/JZQgdbAbvLYsmjrl7sUeD30JV+DfwR2C4RkC6c1iR2Geo7QoA8iN6T+1SZBk2phr/i+7pV2YaDPI/DGBo4jrNDHao+30XCloDfdQLdjatDeOT6GTx87bSScv28eprHlBILQ8r9U1oBvCtKYu36Lwvef4DeEAFK3ED7cInwJse6SIC7fEFcICVraB8hqp/gJHXk+gl43JbTYuWTbJySnVMydQoUXr5EqJXvf53t1Q5+7iD3vxfXr0th9O2c34Rz51cQ2hbi1Ok2gt509A3WoXewHF0DBTh9vhxnzldh8EwLLlzcqgD2oeuXVUzdjRsXFcSJxU5T3kEDdiMWu4uXznC/A6qO3cCgFBUfibE7gP1HjmLJ+r1Iq1yKwLzl8C3egqCqAwip2ovgql3wKtkIz4LlCCxajNiq5ahZvAs727vR0duNbkJcV+cxtHedQAdbKSTf20XQ6zihCssfOrIdh9oPYvehbsTlL0XBguM4eeExPPTw43js6uO8/1cJp4/iRN/DSJt1AqYFh5G55BJW7TvH/Z3ks3AEXe1S2uAgetr34yTBrpNg13t8H/q2rMMOvqs2Wjhhu707drn7YaeHHwHPA+ud3bCWWunkipVslzm6YJmzC1a4cZmHOxa7u6HK0hxFjg6oCPBFE8clc7IysLCiFGuaW7B7wSK0sP/1GPM3NGsZ4lHdANwc64EXxjnjpcmueMzCC1tt7VFta4l0KytE8jftzfeIzSQd2OnrIyc5XpWXWzCrDts59h41u00KjZcS1kowc26pssIJ1LUuqsIcat6SasxfUqu0YGk927rh+TosXNKABYub0Npah7LSXKQkxyIyPARR7JSry7m/pjp2pFkozktDcb7UpMtARUkWaivy0VBbjLqaQoJdPmprCHmcb6ovU6qvLeH6UqWaqkLUcN9VhdmoLMzB8oI0PJ0YjTuBTnjL3xrv+FjgBQ973F4yH+88/Sge27cVzyRH4O0gJzwe5YcKbwd2PK4IZifk6+miYgw8nOyRlZKE1oWz1T825w7txsDKBXh1zUJ8Syj5ccUcfDe/BV/PrMGXBIz7lfm4RzD9IDMBHyaGE94CCW/+eD/YG+/7ueOupzPhzQ63Hcxxy5awZmOEW1aGeN1SH3esDXHH0gBvWBjgTeoNSz3cNtfnOgPKiPBGWLM0wesWJoQ2Y7xBqHtDQI4vfgG6W9SLxtPwgrhemprhZXYGL7BTeVbXAM9PMsTzEw3x7CQjPDmRmmKOp6Za41kzZzzn4ocXvELwQmA0Xo5NxRv5pbhb24SPlyzGp7s340s+vN+e7cX3j1zCt88/gu9eeQr/vPMC/v7Bq/jHB6/h83dexDuvPY0Xn3kIN/iDPtN3FB2HdmD31lVYv3K+KoK7eCafhRaCf0MppldwYFrMe8v73Mh7NausCHMrS7GgtpxgJ6rA4voqLG2qxaKGai6vYEu4I+DNp6rzMzlI8EZJXgaO7duJwzzHjUvbsLy1GfMb+QzWV2A5n4t5iVE44O2OT0K98bmPOT73tMFnXrb42NMc99zE9ZJg52qGj1xMKCOCnSHuuRoT7MQyZ4DPnfTZ6hHgKBeCHPW5qyG+cDFQRcfFcidZLz+2m6gKkEtM3WeEsvsEObG4iXXuK2ttfG2tsdL95YL5l/vl34cBT4BOln1F+PuC+5PPa+BOsmhOHLbYaeMj6wmEOx18RJB7X4EdwUmyYio3TEmgYoi3rafiDQLcbSWx2Ik7prhiTsGLBLqb1jp4gfMK7Cw1YPe4mQ7hbjIeIcw9bKKLhwhz4o55hfMXjSfi/DQtnJk2DHeGWoQ7bQwQ7voE7sRqpz8RvVO10DdlAuFuPDp0R+Ok3mj0TxpNsNQniE7FPYvxuGc2AR8S7N7nOXwf4ojfI6gwO+VS+ZuKoTPHjyFmagAuQPd7OAEu3FpN/yLlEcIE7hxV4pSfI4zwU4QFP+uEbxP8cCMzEttSYrAhMQ4bCVVbU1KwLS0F2ykBvB0picpaJ1C3nWC1hYPbLWw3JydiU1IiNhAG1xLAJDOlJgNlNFYT2lZy2cq4eCwlRCyNj8Myfn4ptTAhAW2cF4Cbw8/O4HYzOT2d001xcWhOSMSMlDS0pKSiMSkFdVQNVZlAEU7q0vn8E9jqqdqsTNRIq+azVYKTOg44BeQaCFC1mVlcL8pBbXYexfccp2skbk4ySRKGaghsVRygVmYXoDRTygPkoiSzAEUZ+fytEOqoIq4vItwV5xYR6goIaXl83xbw3VuIPB5XAK6Ix64hxDVV1SrwE6ASq1lpfqGazqVkuYBdGbcV1RIGZxPsFs9uxdymZkyvqlGumHObGjGzltNUU1kJWirL0FJdgcZyqXtXQigsQRXBtJ7Tkk2zlDArcXwVeQQ6tnm8BqIsXkdxycxMTVNK5v1I4v1IEbiLikEWAWEoJgS/JfvgxyhL/Bbrjt/jPThtR7DjsxNpg5/Z/ihgF2aO70KpcEJfdgiu5MQjkANXWwd3DmJd4BtEUFyxldelmtAUM2yxcyHIeRLwvGFlRymoo6QdnpZlAnMCdcolk62AnFjtZLmVoy8s7H1gzs+bc1tZbmLt/ifYiVRmTILdVErXxGHYameD8VMtMUZnGO60TfA3goX2JAOCXSgiQwLhIbFxNjaEL2uYsT8wEJc7PUKFnhF0J+tDa8IUjJswCeM54LcgqCUnpyJewM7ZSWXQdHd3ho+UOvDyQnh4FGZMn82+tRkerl4YPWo0bKwsEervAwdua21hrtw3xdonWTBdOIhwd3ZAVkKMSj6WEBoEdwJPgIcXAj29+Dl/+HLAEhMWhjBOB/v5wZvAEEyY8yVYxgcFI8zFFd4WBEwOQBIDAlGdk42q7ExkEvr8CYnO7M/8ub+Y2ARExSUiKCAEQX7BiI2IRHpqCp/fIjRU5eLgviz8+GMQfv9xFP6gfvt5FH7/idPU79+Pwv9QXZv+hpn2ZniiuAYvlZTiaf7mbvL5f6e2Dh/y2b3D5/7V4krczC/DIym5OBOWgLOhibgQloajPtGYb+KM4vFGyDC0RIS9I+z57JiZilujsbKyCYQJQAkwjcTGiTSZKTW16QSSBOyUS6UAFe+bphSCJdeZqUQnYlUbsdhpIFASr4i1Tyyz4gJKcCeYiYulltZkBe5avL/jJ3B6ki4mT9HHJCU9TNaZqgqm63H7qXrcN4Ffiqjr8hj6nNYfdhWV85XzcXQkKPN6S3IcseKJm6bmXK1h7+AEZw5GZTsT3jNrG2vkcPC6wMAds8dbY/rfzDFvrBU2aTuiz9gPj1mF42UBu5h8fFPYhH/OXYGXdmzG4IntGOjYpeCunzpFDSmgI8BJS2iTdpAwNThsnRMNiLsmpQE7qlvgTmOxE9fMcwNHcJFAd+60ZMQ8hstnOnDlXCeuEXgE7C4R1q6xvU6Yk2WiB6dle+X2OezyeVayoQ8cxblBKarerixiFwhtfd2HeGxx6ZS4vqMEVcnguY/aq8Cvg9B3chgAewivAwTDIY6NTvcfJzASLs/18HwIU4StGwJ7KmOnlFwg5CnAEwsfW0LcNbHgsVUSix0lpRPEUijgeOkCQVSsh9S1y73crheXqavXCKrXJKvmgLLuXSTIXRKwGwYskWTyvHB+kOAn0HeW6zXxe9euDRHOxALZR7jjuV4mDF/qIBQe57GPcfoQ97OX0Lgd586tx4ULG/gZwuDVTtwgyD184woefphgJxqGu5HkLyrOjpIYu4uXTg+XOuhF/0CXqmN3gtB0mNfyQMcxrNh2EDnNq+GbtxSWyUsxKWohRoXNx4TopfAt34n6dSex4Xgf9vX04Xh/H7r6O9HZzTHoyUNoP3EER9oPq0Qpx47uxYkTh3DyxFEcP3YQBw/twhEuHxg8jZYle+CcthRRZVtR0XYEM1Z3oHFlO2oWnUBqwwH4lG+HY+kmJM88iI7Bp/g8dmHw+DFC3BFCHe/7Me77MO/3oT0YOErAWzQf2/xDsd3GDXtcfVVpg91eAdju4YPNbu5Y50K5eWKlgzNWuhDoXN2xjO/Ele4eWOXsigatKSgZNR5FfPcWjhqFglFjkPO3CcjkbztHRx8J2pMQN+pvWK9tjqe1vfHcGGc8P9YBN/Xdcd7OByv4/i22MkeivLflzxi+d8Ra52VrjeqSPMydXo0VC1pwcOdqjJJ4OXGvnLOgCm2LqqkatC2WZCr1mLe4luLgXakeCwhy8xbVom0BO/d5tVQDWuc2oqQ4l51REHy9PeHlyY6EbUpyAio4uK8uJ8BVlaKWqqsuQ0NNBRpkEFBbqearK4rVutrKcpQVFvFlXoCcdM2/uEV5Bchk55/ATj46JIzHCENeVCgG4qLweogb3vazxrveNnjdwxY3C7Pw8RMP4/GedjxZkoHXAxzwaqQvFnjaI9DBFl7sbCTA3I2dni0hKik6EoUExRktNdi+cRVWLZyJHYTGVwkWHydF4oOYILwT6oO3A3gcH0Kkmy3ecrXG244WuGNnwkH2NLxpbcTWGG/ZmuAtG2O8aWPCZaa4Y2VCmDOjTPE29ZYF1xH07lBvWOkT7jSg97q4XLLzuG1KwBPrnRHFF/urhoQ53rTn2Vk8a2CK59jJPmZlg4emmeNxY2s8bemEZ1y8cdM/Cq9EpeBWWj5eL63GW82z8OGiZfh0+w580X0C3/IH/cszj+CXV5/BT3dexPdvv4i/v/0C7t95BvduP4X3X3kCrz51DY9dPY1z/SfQeWQXDmxdg22E3LXzZmLZjAYsbOTzUF2OWZVFmF4q8T2ZaOA1ainKwcyyPMypLMD8qmIs4jYLqUW8vwtrCGu8nwuqKrCgphxtXN9WKSLsVRRhTnkh5lQUqvk2zreWFWBOTSkBsYIDyyRCYj6PxwEtpwuSIpCbEImsuHCkhgci3NYCzdZmuBsTiPu+FvhMLHMEO4mnUxY7N0vlfvmRi6kG7Fym4RN3gp2HET5z1cd9ATlKta4SU8dpgt19gT7C3X3qUwcCnbhMOnMdIe0LSXoiYCdQZ6WFr6mvCHZfEcy+Joj9ndsrCx2nRyx0I1An0Pe1LfelgE4bX1CfK6jTlEj4xEbrAVfMqfiA+3yf279nrYt3bKbgXRuNK+ZbBLs7BCdxxXydy29Rr3IbFWNHmHuBoPeClSRRkbIHk/Ck2WQ8psBuEh411sEj1EOEtmvTBO4m4zIlcHfOSIvSHga8SThF+BvgdL8hoc5wMvr0qKmTCXba6BSLnf5YnJw0Cg/r8xzF9ZXH/pTH/FgVLNfGfTcTgpsr/gh3xP9EOEBlupRi5MFmhDdzSA27Xwl0ol8kNkosLtTPAnUhtvg+0ojQZ4nfQ+3xa5QLPkgPwZHkEKxOjMEawtr69FSsTyG4SRwdQWxrShIBLokAl8BlqdiQnIJNaWnYwIHhqqQErOI2Kwh4y7nNEsLZIkLbYm67hIC4iFAxjyDYxnVzub85lEDcLGm5fgbVxGM2cR9Naamo53IBuaa0TDRnENTSCWEEhOrUdFSnpKMiOQ3V6ZmoIzA1CMQRYmoINbU5uagUN0q+00TVAnNiLcvKRTVBqiYnH5UEOnGxrCLISbbKWkqsXBWENiWxzuUWE7gKUZJFiMssJMwR6Lguj58tyCY0cRtpczmfQ3AqIkiVEPAqCWhipROIa66pQzn3rax0PIcR5XH7Uu6vRuLyqIbySoJapappt3DWbCxpnaPgblZtLWbVSQxelcqQWV9cqDJgNlWUopEgV11IoCPY1ZbwO3BdRZ4AoiwvQgXPJZ/v9ixeK4E6kcBkVlq6KnmQSjBO4f3I5TZ5iel85wdhTogXPsmMwk8xjioxz4+R8ozwuRE3zGGLnYDdj2y/D7PAtxF8lmJdcb8wHguCfAgshBZ2iN5+IViyfBuvSSXiwqIJdumwtHEkvA2D3QjMyTSBzVJBm89wq4m3s3HxV621i2ba1iUANs4BsHby5zZ+3FYDeCbWnjCylEQqzkoqW6ZAnrkz9FX5A0dMMbKHtljtdAl2Ems3yRR/I1hoTzRAaHCQKk/gZm8FJ3baNhyAS/IUcZvTn2oIYw7UHewcCALiEsjOneDg6xuASPaTIcEh7OekXICD6o89PQlbwcEo5j2dPbsNUZExGD9mAuytrZEYE0lIc0GonyeyU+ORk5KAVC5LigxDWkwUMhNiCeRpqM3PRFyQP1zZBwV6+qhEKuFBgfB2d0NUaIjKvBkaQNAjMAjweTvzmB6ecON5uVOSOEWsdLV5uajISENSUAC8+Z2cTUwR4uuHgnyOERqb0NTYjOlNLVQDmhpqUVdTxeeXv9+lAfj2Xx749dtR+OVfo/CzlD2gfpF56o8f/oY7T5hhe5wHHs0pw3P5eXgqOwOvFBXjA+73w+YW3C6vwIt5xXg2uxiPpuXiXHgyzgYn4lxICk76x2GVlRdKxxsjQ8cUcQ4ucLEUV1TJZimlBDQJUcRiZ2yicbmUeQEmuf4Caiq2jfD3YKycuFNKtkmJvRMLncblUqxkpmytlIumwJ18bgQQBf6mENq0tCYpiWuuNjVxkp6Cual6BiqjpSQ/URkxCW4jrbhuyjmNFFQ34DlJ/J7AokbmsCZoSn07P4K4AJ4ApWTiFKudBwegjnyu5PtZ2dog0dEN8639sHCKE1rHWGHROBtsn+yCQeNAPGEViVdd4vFBdB6+yanDNzWteHftOlw7uhMDBLMeqvvELvRJFssTu9HXQVgj5AnMCdgNEOwGuvYQ5Haht2Mnek/sUNOSeGWQy/u7JSkKwbBnH870iSvmQVwYIogNHSFAHVcWOtFVwp0A3uUzJ/8EuxuXelU7AnayXqBQ3DnF+ieunw9KQE/g7szAMRzcvQ7d7bsJZv1K1y/14dpFApW4PfIY4g56YegEznH7IYnf65HyDWLZ2YkOfveTSrvQ1b6XywkYhMSh/mM4c4qfETfPYWvfNQKcBvwkuQvBTyTWvaunlPvnFRG3u3pBEsEMgx3PRcXucdvr16WG3FkC2jkNuBGsLgngXRqujUegE126wOVXCF5XBnGZ+1efuab5zMWLZ9Q2GgDkZ2V7wt+li4RFHlsshAKAV68O8PzOKqh75OHLBLvzhDqRBu7EajdirZNp2fcF7lssdmKtE6iTGDux2HUQwqTt6uvGib5+7O3owvr9RzFz3U7kzNuMyLrV8MtbDv+8lcht2Ya1u46ho/ck+vrb0dt7nPs5hpOdxwl3BLsj+3FIQI6gfaJTlnfg+FGC39H9ODvUjYEz/Vi54zDKZuxEas0mxDdsRHzLJqTP2IC8eRvRtvkw9h0ewvS2Y9h/+DF0dXbxOd0/7IK5n+PhPWgn2HUS7E4f3oOjtTVYb++B7XZe2OMRiH1+wdjh6Ueo88IWd0+sd/XAOkrAbgVBTqx1y8QVk9ps7YKdU+2xS5saa4XtY4yx6W+GWEstH6WHRaMmYuboSZg+VhtdWjZ4drQznp3giOe0HfH0NE+cdPDALL6zs8zMEMPW39IK9lMNYKY9GVH+vphRz7H27DqsXTYbB3eswKj5BLi2RXWYPa8as+fXYM78WrS2cX6utPWYNacWs4fVKm1rDWbNrkFzcxUaGipRVVmKvJxsxMfGITw0gh1HNGKioxEWEoJAvuxTEhPZmeahkIObfA4gslIz2YmzY2ebkpiC5IQU5HKAk5ORi4jQaIQEhCHILxThwVFITcxAbGQigv0j4OcdDF8ujw0Oww52PrcivPGOvy3e8XXCm17WeFbcH08N4BnezCdnVeHVMDfcCfPkxXdFiLU5HNhBSj0gJ1txszBEgKc7aksJnkV5qCwtRWZmBkp9PXElNAz3ggPwLkHubScLvOVghnfsTDnIlrpm0/COrRHetjfCHdtpFMGOyyQF/Zts37Im4BHs3mb7NuHjLStCoIU53rQwwxtm3I66xWPfMjfCLQtTjQWOnduLeqZ4gR3Kc/oWeELfkgNyBzzu5IXn/cNwK4GgOX0G7i1bjDfnz8XdVSvw2Z7t+IIP8tf80f749MP47faz+P3ua/jp49v450ev4ot3X8S915/DR288i3dfewovPnUVV852o5svHFU0fsU8rJrTjMWNVZhXW0ZVYHZlCWYQslqK89BUmI3phbmYWZSPuWUCbZUK2BbXVWBZfRWWUAsJbPMI5PMIafPKCzC3nJBXmos5hL25hLJWwplIQG4u993G50Tgbq7AHNv5BLkFNWXcL4/P+VaC3pKZdWirL0NWhD/ifVyQGuKDkvQ4Dg5TkRYbgqTYUN43/miSo3E3LRqfeBHYvCzxmZfGHVPF0rlbUWzdJKZOrHYG+NidsOZphM89CG4iNwN8Qd0n1H3hPBX3naYqa919F0Nl1VMJUpy4zonbOU6FFBq/TzD70kYb3xDoxPVSYE2BnIPE1I2AnMZ693cCmrLcKajTIQBqXDAF7D7nPj5XFjtxxSTYWQvYTcJHBLYP2L5vrY273OZdq4l4x2oyn7mpfPb08Db1FkHudS67TQnYvULoe5kwJ2D3vKU2oU6jZ8wn4imzSXicUCcWu8dNpuIRI108TGh7yHgyrk6TJCqTcUnF2mnjPAHvrNFEnCb4DXEbcckcMNTGAOGtV18bPQba6NYdjx6qW08bHZPH4JT2WLzM5/8jO0OC3VTc43E+NJO6dpPwQ5AD/ohwxb8Jd79JgpRgAl2QuXLDlBg7kZoO18RIidXlpzBrDs6t8UOEBaFO3DTt8Gu4Db5N8MRDGRFYmxBNSEvAmsw0rE0l3FFrCHVr01OwltAl8LYkPgFLCQer+FteyQHkIq5fQNCbn5yM+QS9eVQrt5vN5XPS0zCbn5vJZTMJggreCG6Nqclo4r6nEy7ENaKewFHLfdYT3molgQnBrJ5gV08QqhFYI8xV8n0mlrcqLhNoq1Lglo0aQksV321ihSslvJTz8+WZmVyWjQouq8jI4WC3EHX5RagiCFYRtqT0gJQXkNg0qR8nmSSrJClKURkq2VYWSBKSMkJSGUrySghshcjPJKSJCH2FOUUEvVzk8bgl3G9NWSVqy6tRxsFzEQFS3DUrS8pQXVrOdRUK8gT4RBWcbqyoVmqgWqprFNy1ShKVevYTHCC3NXMATqBrqSL4EeQE3jQwJ7F8xaguyEM5+4NKDuLFFVPATr6LuHaKxa6A3z+L10zcMAUuBewyk1ORxWsjUJdK5fP65CanIz4yEml+buiJCcQv2RH4I0bKHkiGTHv8HGkzHGOnAbufxHIXQcXaEv4c8UduDK5lxCOK735LG2t4+QRhzbo9qCitR0yYuGJmcPDqpFwxbRwIbuKGKYlTKBVjR3izdvZXAGfjGgBbt0DYuQep1taN8+6BsGFrTbizItxZcVsLAqCprRdMbLxgZO3+Z7ydKoeg3DNdCHmu0DeTTJn2mGhoRbAzx5gppoQ7E/xtwjQ1kA8j0EYG+8HD0RpujvawZ99lTsgwMjaEoYEBLNmnhBHg/H184OrsDDcXFwKcF9xd3ODKaQ+2Xm5sXZ3h4uKIxKQk9tcz2FfXQnfyVEzT10dKfCwigrzhYmcJT2d7hPp4ItjLFQEejnzHOiCE79+oQF8UZ6Tw+cwi2PnBWeL4fPzg5+mJsMAAVVIhKlz6a1817+/lqQE8DmgCONCxIVzYG5rA19YBJfwd1RVyHJAUh0h3V3iZW8CFQJGTmobqqmpk5eYigWOFyPAoBHKgIn8Qu7o4w8ZSj/dsCr79h40mro76nnAnLpk//4Ngx/lfvxuFr98xx8kCbzyaUYCncrIIdpl4o6IK92bMxPt8fm+Xl+NFPvtPZRXgRlIWzhPsTgcl4FxYKvqDk7DVORjVUyyQrjUN8VaO8LGzg5WpuGEawVzVD7SGibG0Uk9OA3YmpppyBgJtUhZBM62BKAE7BUiSBIVgJ+6c1hyQidVMIFDzealVJ0XGzaCjo6esdCKJndPmgE2BnZYOYX8q9PRNlFXOUKyEhDXlajkMgiJDw2k8B02RcwE7seQpuOO0WBOlNIO4jgpcSm08KXQuMXc2HA8p4OR3cfVwJ+y5wYrfz5jPWKCDA5r5TLfpOmLWaAssHW+H3bruOGMagmftYnHLNQEfRhDssmvw99IWfL5gJd48cQQPnTuJ84Sui5LdsvcwQU9jiRPYE4nL5UDnfi7bTYjajq7j29DTrgE7gb1Tvfsx2KsBP8mseZZQd1ragUM4e+qISpRyXlnvhl0yhyFPAO4qQe7qxb8k7poXznSoz2isdEe4T0nWIrF9GmugWPLODR4l3B1TFj2pk3f1QpeCxmtslbgfZQWkbhCyHr4i4CfxfZIls1dZ+84NdaisnwJyAz383pRk8pTC7WL1EwufzEs8n9Tuk3i/gf6jGCIkKhfP8z3KWjeiqwJX3LdKEiPwqtYP4jrB7gaB8OEbZ/EQ26tXJZGJuGeKW6YGysRdUyOZ53KC3ZUrUqZAA3+XCX8CfZr1mrp6UiBdMoAqa5+4e3K9gKPAmpQ1uHHjEo95kWB3QWO1G7bYjbhkjkiB3YXTOH26HwMDXeiVWLiuduVC2SkSd8ru4wS+Exg41Y2z50/h/OVzOH3xHE4ODmD9gZPIa90Gj/Q2RBUtwPq9J3CakHhqqEdZ/wb6OtDPz3YRFo8dP4Cjx/eqffb0nMQJAl8n4XGoXwqp9/A+8judOYOevgEcOdGNoyd6ed37cOoUQZfLr5w6j9bFx7Bp10W0d3Sjs0NiMDVxdV2EuQ6qRzJicsy9j330Rhs37HL2xU5XP+z0DsB2ATtXL2x28cRmdx+sZbtaXDJd3bGU7+Kl/J0tZrvd2hXt0zzQo+OOwYkuHD85YmiCPYa0HNCnZY/BcXY4qGWBTeN1cH2yG54d5YTntJzwgq4rnjD3xi47F9TYWCHN3BzhfLd4khssJunChr/zrMQ4zG6qVmUOtq9biG1r2zBq9vw6tM6vx8w5NZgxu5bQxulZ1MwGto2YMb0eTfxQQyM7coJAYyM7fg7sy9mJ52ZnIzUlDZnpOewos5CcmIqUpFS2KQgODIU3v7S/dyA7kEjEhMawQ41FaKC8uMMJcFEIIrAFcToxLo0dez4iuN7XKwgBPqGI5HRqcjbiolMQxG29PUPg5R2GyKAoLIwMx4vR/njP3x7v+LngbR9bQpATbm/fgpf5ID62bCZuRnvjzWAnnA3xRZylMV9WJuqfT3vKxkKKqJpzIJOHxuoKFPOFHxefgnA7Gxz09sXdIH+872KLuy7WeN/ZEh+w/cDFCu87meNdJ2O8Q7B715atrQnuWBHwLPQJcWKNM+Kg2xivWU7DKxYUj/uypSle4vFu8sX+nLEpnuYL82lbEjk7rRe8ffBKRBRe5UDwncpqfMBO6MNFi/DJ1i34uv0o/sWH+bsnr+HnNwlun7yBPz5/Gz/fexP//OA1fPbOC3j/9WfwzqtP4I2bD+Pm4xdxnS+f7mM7CW+rsGXZXFXeoY0k31pTgtkVxZhTToAiZAlEtZYVKstZW1UJ5hGy5hPwxC1yUa1AWyXmVZcTviqwkNAnbpPzqksVoM0noM2tKKNKCXElmFtMcCMgzy0nvFFzeQw1ze3mVZVhPqFwPq/xQu5X9qdcM7m/JY21WNZYh6UNNQTFaq7j8Qh1C3geM4sIiATCxU01WDl3OuY2VaAsLxmZqZEID/XBzPhQvJObhM/9zHHf11oDdmKpczEl3JkT9gh3nmZ4z90Ub7kRyN0M8aH7NHxKwPvMXR+fuRLiBOpcBOz08CUlUCeWO3HJ/GIE7By4nPAmYCcWN3GpFFdMgboR10uRxmJH/Qfg6SjwE8lnNFCnRaDTGga7EYudtrLYCdgpqLPSUpkx3yW8vWPJVsDOVl8DdoS4N7hc4uxuWU/hs0Wos5iEl8RiNwx2z4srpsVEPE2we9J8Ch4zm6LA7jFjwp2xjiaJinLHnIzL1EWTiTgvMtbGGcLdEIFu0FCLcCdxd1PQR8jr4XSP3lj0TdVGv95kdIlbptZo3NCfgvcdLfCJuR4+M9PBPXN+BzMtfOlugl8V2DkR0qzxK6FOkqeMgJ2UNvglzEpBncDdrxHDLnUcmItb5q8hmnnJdvhLtCPezQjHgfRErOSgcE12OtZmZWEFwWxhSiIWZSRjSUYqFhLQ2ghgrRzELsxMx+LcLMJbCiEuBbMoSWAym8uns21KFQtcCqYPx8I1iDWOquN0XQYBjqDXkEGAo+oIcpV8p1XxPSdWuUoZiBJCKtPTUcHtSrjvUoJgFYGlgr/jcsJgqcQSyTaEq3JJUkJIKebnSvkZWSfblaZnoVj2LS6PBQQwgpWUIRBLncSkNRK8GsrKUEsIqyOc1ZdWKEtaVaHEyZUSpir5/qpAfkY+spOzCEwFhKRCgl4R4a2UwFaqXDWrSipQQSiUOLziLIKdLOMxxC2zgfutKSHgiTWngdDWMhNNFRIrV8vjlqOe4CdJVObzvTRnOJGKgF1jWakCu2apV8d+oIZgV8d3gFjtxHpXRrCryM1BVb5AXg7nc5W1rojfu1Di7OQPvmFrnbiBpielII0ALn8OJickIjVBEyuWEhWL5OBgtPi6492USPyR4DFc+sBBuWGKBOh+Hrb6/hhljR/ibPnMOLH1w5cV2VgS7KHcDN18ArB63Q5Ul9chPiJagZ2NnStsCXF2hDJbwpsAnEaEOYE2tgJwIjuPINh5Euw8NEAnkuUCdpYCdU5+MBews5MYPG8Y23iobJkSczeSXMVopOVyA3NHTDayxgQ9c4zVJdjpmGD0RCOM19ZBZEQokmLDEejpzL6Qg203Zzg62BAMxLJCQLAwJbi5wpuS7JjODnaaPy0d7OHm7Ag3Jye4UvY2NoggeJWVV2D+/EWws3PCuDHjEExwSkuIhpnhZBgb6MKBAwYvFyeEE94SY8IRHRqAqFB/JEQEoyQ9CbV5mYgL9IOrjS0BLgj+BLsQf3+emzeiuf9gfz+EB0u/7Y3QIAE8L/i7e8GRYONkZg1XthmRUajOzWYbgiCerxfviYeAoqe38sRxcXfn/bCFrbU97AjitgQOKblgYy1ZMY3x83dWKnmKZMIUK50qfSBlD2TZD6Pw8avaGKh0xpPZBXiez9oL/C29W9eIT1tbcbepCa/x9/RsTj4eTc3G5dhUnAqMQb9vFM6Fp2AoNAV7PMPQNM0OqWP0EWNsjQBCjZ25WNmG49QIdKYmmtg3sXD9GVMnbpomYq2TmDuNZJ0AnbXUGVTWPU2WTSOjaVxnoqBOQFFATJKqiLVNS2sixo3TUhKg09aeBK0JYrXTwfgJUwj1FvD28Ye9g7MG7h6w8GnA7S+JO+ZU5Y4p66aprJoGBnJeGqudGQeHlhwHSSkEBwc+JzwHseQ5E+w8fT1VjKMJt3G1s0aevQtmTLXHrPGWWDPFBfsNvHCOYPecLcHOmWAXmosv0yvwVX4dvmychy+PHMNrj53Hc09exMtPXMWzj57H49clDm0QD10lcBD6pASCWO/6VdmCneh5wFqnauD1Ebr69uMUdZrwJWAnVjtZfppwd+bUUZwVUBPAO9Ouib2jLnPfKkvmcLbMPzNmEgBPE9zODB5RGuw9iMG+g5rMm71SBP3IMNwdU4AoIPcfsMhxlehB106ZVy2XXbkgANHH6V4FYyO6JmA27Ep5SUo7SLzcWQ0ADklGUELgabZShH2QAKzi/RQI7leunhp3z32qtIPEGkpxdqnBJwlaxLqn4vmUq+cQYe8MoUqSmUicntTIE9jTuGYqkBt21bx0nmB3XuPmKRlAL14QsBPrHtddlO2lvAPXC1wSBK8/dA43FMgJ2IkE7Ah41AjYjVjqHgS78+dOEVh7Ca4asFMijHUQ6I51HMehY8dwpF3cM7sIZP04NXiG4HYWZ86cQ//QRezrvYSGNUfgmz0HLSsO4NRZce3UFDw/e7qH97QbQ0Pd6CbMdZw4gu7OwzjZsR9Hj+4kQB5RJRSGBgZxbuA0LpzqwYWBHpwf6MaZgU4+S9041SF16joJemdQteQo1u7q5ufbOX4mdB47gG4CXfdBgt0hPqMEu94Na7AjJh57nf2wl+/+zfYe2OLshW2EuS0uBDtnD2xku9rJHasJdyvd3LHE2RlLXAl3Xp44kpWNJ+csxCPljXgksxQ3ojNwIzAeV13DcdE6ANf0vdClZU64M8ATOl54dowLnpvgjOf0XfGQlSfWWjugmO/pJAsLhFpYwoW/eTP2Fa58h5YXZKNtZh1WLpyOfVuXY9XCRoya2dqAGYS4+voa1NRUo7yCg2jJaFZdhZqqGpSWlKKIL8k8DkAK8gqRzwFCAQcH+VRKcgYiI+MIX0kID4lCgF8IFQg/voDcXT2VPN19ERYSSVCL4aA8GpHhcZyPRnBABMKCo9gRRCEiNA7pyTmIjohXUBfkF6am0zhgSUvJRmxMEgExHH7eHNgHR6IiNAxX2EG8G+SIdwJt8T4B71aAE16aXYd3HruMy1vW4ZmMWLwZYo1no3xJupZwNTODDYFKUkLbW1nAgi/YHPmHnjBTUlSoiuQGubtgIW/Iq0Fe+MDdFh8S7u5x4PqBkwneVcWvzfCGgz7uWOrjHbG+qdIDxrhlZqQyWb7EjvQldkYvsFN92tkFz/r54qWICLzGweYbZeV4d8YMvL94ET7esglfHj+Mfwz14tvrF/CPm4/ih7dewG8fv44/vngXP395F//85C189u7LhLencOvmddx86hJefII/prNdGGzfi64D23Bw82qsnTcdbbWlmFmapxKUtJUXYT4HWAsE2Ahz8ytKsIBAtojgJJa2ZQQpAarlTRqoWsr7vqCqHG3cbi5hbx41t6wAsyTRSWkh90lxsNbKAVxrGaGN280jtC2orVQAKJ+dz2OJxO1SIG4+l8nyhZxeVEcRLhc3VHGa4EiIW9JQy2PXKrhbyP0I1M2rLlMWwFYVm1eCta1NWNfWjA0LpmNBk7iGcVCQEIqy4kyURPrhldJ0fBZoj298HfCpjw3BzJjAZkKo08dH7kZ4PcgWL1dk4fmmcjyXH4eXwt3wjpcRPnbTowhtruKaaYov3IzwFWFOU+5AXDL1cd9eShlQkiSFEKdKFTgM16tTljoBO4E3mR7HdgLBbiKhbhJbEacFBO00+5D2c8KaBugmagqTcx+SEfMel39sM0XjgmmthbuEtvespxLspI7eJGoK3lIWu6l401rjhikWu9ckcQqh7mXC24sEqhfMxWonWTE1FrtnzKRY+UQ8ZToRT5iO1LabjEcJcw+b6OA62yucv2SijQsmWjhnPAEXua9zJpNwymACwU7gbgL6DMajh/M9+lro1Z+MPn1tdOmNwwndcTg9YSxesDbHPVtzfMb9f0K4u0uQ/NhOHz+GuuD3cEf8m7/B3/xN8XMAoU4yZIr1TkTgk6yYKr5OAR4H6BFsRVz2k7hqCvRR3yZ54FpWBFalJWA5gW1lXh4WSY23zBTMyZSi3amYnpKEZqoxOVFln2wryMFsDiQl86QAXAs1nZ9pykhDLberJYw1ExAbCRt1hLEGvnjFpbKcgFFJYBNoqxBgE4BjW06AE5VxukwBXeqfKiW0lRPYyggpRclpKCIAFnG6XKxmGYQugRhuI9PF6QQ/iW3jdAnbitx8VXZAU6ZAXDA1mS6l/EC9wBWBblZ9EyGrkrDF5UWSBbNUAV4pt8/PykN2WpZSCedL+TkBOrHGiQtmfUU1assrlWWuhO/vyqISBXRilWsS6xwhrqW2AbMaW9BSV48msdJVVirXybrSUsybPkO5Yra1tKikKVLyoKa4BM1VVWgsLyfclaNOEqaUlnB/cr48hxxJkJLJc8zjdDahk9+bgJfPNoffX9wuJROmuGBmclpcRvMJfMmEuRwCcgH7moSEeCRGxiCF/UuCtwdORoXgl5wE/BjriH9FaWI1/4hwwA8RdipBzx/BFvhnlCn+HmeM3yId8FOMB37OCeVAPwpxTpZw8PHF6q07CbaFhJFQpPP6O9p7wU6scR4BBDfCG8FNAO5BcJN5e7dA2LuzpezEcicSyBsGOytKA3Y+MLP3homNJ4ytPJRGEqz8h7jM0EJcMu2gbWiJ8bpmGEeNniw17SYjLjYaOalJiPD3QmSoLwIDvRDAaS+JEfd2ha+3G8yMDTBh7GhojRuPSRMnqQG8H/ubID9v2FqZc1CvRwhwQBqf17YF8xCbmITRoyfAyNAQ2RkJBOsYVQDd2sKEEGJCMLTivt0RGxWOlIQ4lBcXYMncFjQUZaEmNwPRhDdXgkBESDACCXAhnBdLXWRoiLLSqeW+AngcA6gSCJ5wJJw5WlnDg5/zc3JGRkwMEgL8EMB+2JeDE3dzCzgScAL8/FVCDwE5ifNydrInyLrAkZBq52CGmTP4vvjeED+KdU5EmPtVXDIlmcow2N19ZiLO1Pjh6fwiZZm7VV6Ku40N+LClWWXFfLm4HE9m5uNGcjYuRqWgxy8cnd7BKs7uTFgyDniHotWM12usHuIMzRHIvtzJUgCMMrOEuanEwEkyFHMYGoubowEhbhpBW7JeWihI07hmapKiqBICdo4EQ6lfp0mqIlCnr6/JXDkSn6era4DxWlqYQLAbS6ibQJibyAHbhHFTCHY6Km5OIE0gMYXvEXGjFOuggKK4hipXTA7ypokbJvcpUKfDfWqseAJ6An9STF2OqbHoqfIKPC8pju7kxGvOsYrUunNwdVJgJ/fNjN/JwtIMYbb2qDd0ROt4a6zWccYBPS+cMQom2MXhFfs43A3Mxv3USnyZXYWvK2fg/oo1eKHnAB670okXHj6DF568hJeevYYXn7mK5564iGcfv4CzA4cV0AnMjQCdWOeUta5bio/vV66XZ/olFk4k0CXWNk17/pRILGyi47hAwLsoYHe2g+BEyDvbTqgjlF2UkggdhABxhdRY61ScHcFuJBunWOykpIJIwO7ScOzeCMzJ9H8D3n+A3fA2I+se1LXzIxCoaa8Rph78jFjhZF6A8aFL4mopkNjN5QSRM50EuQ4FfSNWv+4TAnsyLfX8DrI9REBtJ+B2qWyZly+IlU2grQ+XLw5ASi1cuywunpoaflcJdpcvDFIDGrg710uI61dJWC7IMgKgWPTEiicJWa4RFgXoHnnkotJDAnmEO42VTqYlpk5cMCUbplj1JAmMJkPm+XMDOD3Uj0ECVX9fJ6GuHZ09R3Gw4yiWbtmH0tlbkDdzB0rm7kXNkkOoW34EJYv3InvGZmQ2bUPWrP2IqVmHjKaV2HG0U9XDO326j+ol/PWq/Z87J8t6FTB2dR3BiWN7cPzIbvT3tPO6dWGon9sN9hPuejEkJRVOHEN3+1F0tR9BX3cHOvrPYObaLuTM2IVN+9t5TflcHt1PmOP4+uAOdO7n/gh3fYd3oXvObGx298c+Z1/scPTCVpGLLzY6emIToW6zizvW8h23mr+lLb5BWOXpg6Uuzljk4oQGBxu0piZjcPdubGZ/unfGbHRMn4PT09twtqkVl+pa8VR+HQ5Ps0S3jimenuKMZ8cT6rSc8ISRK/rs3NBmYYMMc3NE8ncpZQ4cpxrCSEsbQZ7uqgLBvOk1WL98DvZtX4FFrVUYVcUOOj+/AKkpGUjj4CAlJROJCWnISOdgITOPYJWOjDQOqtNzkJOVj6yMXKQPz8fHJSOYoBUdmYCo8Fh4efjAzcUD7m4eKm2xG7+suxs7gSBx0YxDcGA4EmNTUZxXxk6d+yG05WQWID4qCWmJmYjlfsSCFxoUiYRYSYPN43CbFJ5biH8k/D3DERURi8qEJJxJjcd7oR74gGB3L9gZ74V74aWKXLzPh/jGgT14saIAd4Jt8VqkF1bx4vrxBezoYA8XR1t2UDaw4kWKCg5GgyTu4ICklIOg0JBAVLJzecbfG+/7OOOuqy0+cjLH+y4meM/RHLdtzHDL0Q5vurvilpcrXmFneycmEq+nJOK1/By83TgDnyxejq+2bsc3hw/hu9MD+PnGFfz01EP48dUn8fM7L+KPe2/i//fNh/j9Hx/hu6/v4vMPb+GD157A63zxvfDIOTxxhT/I0ydxpvsIThLeDmxeiQ2LZmNRUxXaakoxi/A2l8C2tLEGK5prCWrVWCxuktXlWFZbhZX1tVhVT3qvq8IKQtOq2mqsIGAtITQtITwtqizDAoLfQrbzCfDK4lZMoOOArK2kgGBYqJHAmgIuQprEz9VUEcJqsJD7FThbTChcVFetLHwCbwsIlwtryzkt6zUQJ/MjLpfzeWyxxikglHWUTM/nvsWyJxY+gUaBujmVxVjTWo9NC5qxa+VcwmsT5reUo6YkkwMJL8R72OHRwlR8HuyGr73t8aW3DQHNGF9I3To33idfD9wi8N48fQJD+zZgaGMbLrTk48lgO7xFoHvPhfBHiPtQ6tlJRkxnA02SFCd9lSjlMxttZaGTjJdfWmsT6nTxNSVgJ66V3wjY2UvWSwG7CZQWQW4igU6Wa+DuG4KhxOWJpU5Z6whsKlmK9URCnVjqJiqJte4Dq4mEOo3uEuTes9LBu5aTFdi9TYiTxClvWU3FnZGsmIS+W5x/2WIypUOwm4IXOC0xdgJ3z1oQ7MxHwE6bUDcFj5tPxaMCdsYTCXYTcZ0AdpXwd8VUB5eNdHCRumSsi/OGOjhnqIuzBjoEPMIdga5ffyKBToqX66Jr2hScNJyIToNx6NIahSuGhFIHC3xirYe7dnp4z0Yfd3luX3ta4/cIV/xvmD1+DzDDz/6aEge/Bpkpi91PlNSx+zPGTsCOECd6cP5XaaMdcScjHLs5sF9EWFuWk6/qwrVRc/Oy0Zqbiea0FDQqy1uKssDNkLpwUkKAkNGYma6xwBEa6gh4VakpqEhKViBXSbCooKrEVZKwUcwBcCnbMi4Tq1w5IW5ECuq4rESmuT9pi7lMWeJkeWoG5zM0IMf3pkBcMWEmj/sqTCf45RD0CJAFnJb5kqwcVBI0BOIE6KTmXHVesar7JiUBpA5dPWGuuZLwVV1H0KrkukoCYCkK+W4uzCn4M65uBOwquX1pQTFBrkjBnKiWkFdXUYUKQl2NWAIJeg3lGpfL5moBu3rMam7BjIZGNLA/aKmtJaBpXCdn1TcouJs3fbqKqxNX0bLcXEIm4bK4GM01lWgi3DUQ7Br5Hq3le6Q8Lwfl+bkEwEKUcNs8XqvcdF4rThfwGgjYJcfHq1bgLpfXSMAuJSERSbHxXJeElJg4JEbH8vcejnA/H0z398RbaXH4PckL34ZzoC9umAS4byPt8FMon7VgS3zP5d9HSiynNX7gM/MdIfC7qgysCvWBr7sHVq/fhoLkLAUhqXwW7J284EBYcySkOXgGKymQ47y9tJQsU2DnJmAXCAdZJuu8ghXY2bhq4M7cyff/ADtTGy+Y2XrBnABpZsdWxPWSYMXISrJlOmDSNCuM17PAuKnmGKtjglGjxrO/DOI1zEVqVCgy4sORGh+KHH73omw+h0V5qCotVMXDx40di9GjxmLMGG3o6BjCwdFJ1bQz0NO483l6+6GhoQW19Y0czJtjzOhxCsiKcpJRUZiGioIslBVlo666CG2zG7Bx7SKcPL6HA8EBvPHqE3jv9Wcxr6EcFZkpCPf2hisH/Moy5+Wl9jMCdBFcJrF2QQS70MAgAp8/vCVeizAitfaCub23vQNiuS6G+/G3siLYWSiwc7GyRVBAEMFOrJKOKqOnFFl3ciLoEfCcXKwwr80Sv/6opyBOgR2loG4Y7P7nx1F479GJuFAXjGcK8nGTz+0t9iPvEOjepd7gM/0if0+PpOTgYnQKTofFo8s3DCcI86cC4nAhJgMnQmKw2NYdWeMNEKtrTKCx47lZEH4kqyWhTIBNMmISqqS2naHxNAVXkoDEgmMLseIJvAmwCUBpEqJokpOYSYweB2PioqmBK03NOXG7HDt2PP42ZqwmCY7WZGhJshQtXQLfNAKjLfILihARGa0gMTIyBu4eHoQ5AwKcvgI7I2MztsbKPVOOrZKnDGfGFID8yxVTLHxyXM224gYq5RccCP8C1VICwc7JDm6evO52tvxOFrCxt1GxkOX69pgzzhqrJjrgoK43zhuH4PlhsHvbJxVfplTgH9nV+EdZEz5ubsUTG5eje+9qnNi3HscObEL74S1oP7QFHUe2qyyY4pr5INgJ0Ek83WDPPsIWoa7vwH8AnQbmJNHJX9MSbyfSTBPsxC2TOi/JVc5wnoB36dwJ1coyceEUeNOAHYGI5yFJW1TGzeEkKhc5Xvi/Qd1/g93Iugch7b/XizQwJ9s8uI6wSQjVnO9fxxO4u3qZItyJe+c1yWgpMXUSY0cgVFZBZQkU109C2dluVZrh1MBx9PUQSLoPovskoaR9D44e3objR3egS2L8eo6pOn3i6imSkgkXCYGXCHOqFp+y7I3U3tNk7pRC6lKiQcDt0UcvKajTWOw0ICfAJyAny6R9UFKzTyDx7Nl+ZbEbHOhGX+9JdHYdRTtB9NCRI2hdug3RBUthn7QQJnELoRuzCJOilsEgajUcUjcguWkf6pYdxIrth3G0uxuDUuR84KSCw56e46rt6zuBgYEO6iS6u4/hxPH9OHZoF062E9i5bGiwR2XL7OvsIMhx/RFJisPvf5rf68oVfH7vE1y49jjKZ67Fwg0HcaLzJHqO79a4Xx6iDu7k87sHxw7uRu/ebThSWYGthLp9Lv7Y6uDOaW9sc/PHRgcPDdi5SlZMJ8odm30CsdTVHfMcHTDPywOzosKwtqkRq2bPRnNpKWZXV3PMW40m9n3JfGc3BYTiZtsyHDC3wdlp9nhSywHPTHDCM5Nd8ISJGw5aOaKOv9dkYxOE810k2TCtJuvAbMpkJEeHY0Y9x9cza7BN3DDXzceC2RUYlZdbgsz0PCQnEuqSc1QbH5eOuNgUJCdlICE+FUmJ6UqphL601GwCYA6yOLCQdQEBYYgk1KUlZ/IFHTpsqdOAnRJBLygwTFn3wkOjEBkShaLcYlQUV3IgIoODKmSn5iA1IR0J0UlIiEpESrzEYGQgk2CXFp+BZIJdRHAMAtyCFRxWcFB0Mj8Tb0UF4mN/B3wS4oKPYv3xenEW3jhxBDeOHsBTzVVc74E7hL+TAX6IsDZRUOfFjsadra2tFTx5I6rKi1HDAUlJcTnikhKRbG2LKz4+uOvngXfcbfC+mxXecTHFbRcbPBcejDd4U75Zvwo/7FiDHw5sxL/6DuL7py7h51vP47s3XsJ3772GH+7dwe9ff4jf/nUP3xLePvvoNbz7xtN45fmH8NTDZ3H1bBfO9BxB97HdOLZnEw5vWoGdy9uwYmYd5lYVYVZpnkooMo+gs5gAtLSxlhBXj5XNDVjV3Ig1Lc3YMHM6Ns5oxjouX11PyCPcLa+qpKqwlN9nUUkRFnJgtbCoQCNOLy4vIdgRwMSix+l5pezQSwo5rVm2UNYRtBYTzgTcFg9b15aJda2hjmrAsuY6LG+px9Imma/BEsKdZLsUV06N1U1cOvl5yX7ZxH3w3Jc21XObGgVxAnSyX9lGzYurp1j6BCIJnwKA8wiVmxfO5DWZw7aF++G5UnOayjjYC0CUhw1OpkbgfkwAvvGywd89zJTlTcDuY2cLvJwcj6cOH8DDF8/i3Mkj2Di/CQtyw3EmwQ8vcP1tB328bqeNNwhY79ro4K7NJHxIQJNadZ8S6D6z1sIXnFalDMTqRqj7isAnWS2V66WqVzecJGXY7VLF1klcnWTD5Ly4bd6XeDpKwO4zwtuI+6VY6j6VY7GVjJgfEuDEYicSi51AnQI7q0kEOspal60OAU8Xt7n8dQLcbcLeq5Y6eJl6ScDOfBKeV2A3Wek5bv8Mlz9NeHvSQhePicXOTAePmEwaBjttXCX0XTKdiovG+jhPaDtPSDtvNJXSwxnOnzLUwtA0seBNxik9qXOng27DyegSq53+eBzXHYN+nTG4ZWeMz+xM8IGdIT62M8VdWwFmc/wQ4ow/whzxP5IZM8BU1bHTxNsR7FRCleH4KAVyf8GcDNo1wCdWPEmyYofvkgJxqSAeSwlz83PyCHVZmEcYmEOImJmTjQZxoyRcVYl1LSkJdYSJRkJUHQfwNVxeTdgTeKvJyEQl2xJuU5qcrNpiSlwqRYWcLiLYiRVOVCywR40sK+Z+8pO5PfdZrMAujdOENLHEDVvk8pJTqRTkyzqeg6iIx5X5Ah47nyoQ6MvOUxYkKUGgwI6Dz6pCTaHw+rIqjQtmeRUaCGXNBLvGyjpUFZWjNKcQ+emahCmiEatdJt+TeXwvF+cWKojTJEjRZL6sIiyW5hegNE+KhvMYJQJ4VajnvhtrajGzsQVzps9EQ2UlptfWqULlI0XFJcZu3ozpKCOsFfC6FhPOCjOzFahV8h1SXyFunbK/CuW+WcXjlfHeSCbMomzJypmF3Ix0lRQrj+czkiwlm/OSDVPmy4qKVRKYhOgEJMcmIT1SII9gFxGOyOAwxHi6oz0yCN+mBvP5sFUxdj9E2uPHGEcF/j+H8PkJtOSzxWcn2Aw/RltRXJ8cgJsFvFeEi/mtS5AWmYyYkHCk8bmwlZpt7gFwcQuBk0cwHCkHQp2TZ4iadiTUOXlxWqCPMCets3conLy5PSUQaEvgE7CzcPL/C+ysJTOmp3LJFKBTUEe4U9k1KTM7cdMk2JnaY5IhwW6qhYK7sTqmGDVuMkw4WC/hNZZso/Wluby2WbwXmbxvmShMT0Z8WBB8XDkAt7GFpYU1rK0c4OrmSXlwmY0KOXDiACOeffa8eUsQHh6tShh4cPAxg+/edcvmoJ0D7ouDx/H49VN47YUb+PDt53H/w5fw1b2X8Nn7z+CDO4/hqYdOoaWcz2h6CoLd3OFia0twC1CumOEBAQijwgMCVcmDKAJeKIEuIigEIVzmQ7BztnNQlrtw/wB4E9oifXwR7e2lAv99CTzulAv729DAYMKcMxwIf86OznB2duT5i8WOgMf39eLFlvj9Z138/C+N++WvlLhjyvwvnP7fH0bj7cu6uFIbjGf5jL5UUIhbfCbfqa0h3NXgdoWUOShWsXXnIpIwEBSNkz6hOOLihy7vCFyMy0RfdDLWcL5gojGitQ0QZW0PNytLwg8BjZBjbGiiEteItUzi5aS+nQCfuDOaE1AF2EagTlPqQMoMaOLxpBXQ00CdxqKnp2eA8eMnYPTo8RgzbiLGTiDQTdQkSdEzNIWdgzPsHV1QSLCLjYlDJn8bVVU1CAsLg6mFGaYaSHFxTXZNjQVQs1+BOIE5BXGUgJ4sEyudAKDKlCnnaqyJ77OylmyZUu/QHa4erhQhj7AnmVjtHOzhzXteYuqkwG7lWHsc0vVinxGmwO5l+1i85Z2Kf6ZW4l85VfiupBH3K1vw5qqVOMfnq+fYdnQe34GTR7fhxOGtCvJOEPC6jwvUaRKnjFjrFNhRQw8kS9FY7P7TWqcBu/+WQJkGlEYseReHZNkxQp9kvZTPa2LpxEI3AnUi5eI4IPs4rqx1I0AmrUDXg2A3AmGy/kGQe3D6vzWy7YhkXxeH2nle7f9hHVTbXdTosuiCpgi7uJFKJlCpwydJVORPl4evndLooSGlR26cUbp2ZUBl95QYv+6O/Zosnsd24TiB+sihrTh0cAsOHdiCwwe34uiRHThxbC86Ow6gr/sIAfGEKtp+8RxB8tIAHnnoLB577BKefPIqHn/8CqclG6YG7gTgpB2ZHpkXt83LhMLz5/tx9kwvTp8ilPV3oadbYuwk8ckRwtZRdHb3YF/7AFbvOonpqw8gc+Ym+JethGP2cqWY+s2YtZZQ1yFwOKAgbehUF2GunRB3FCcJiCdOHERnJ/fXS9Aj2HUcO4BjhLK+7uPo7zmB7q52PPrwdbQfOYwTR4+gr6sTt199Ge+8fQc3rl/Do1cfwtH9R7Bl+y50dJ1AzwkpRE4YPrgH7Qd5zfZv59h8J6d3onvzGmxKTCTM+WAvYW6TvSu2uHhig5Mr1vN3utHZFWv5flvFd9dqR3essHfBfL4XWh3t0eLhgSXFBbjQ3o7p7JOTgoOV50KleLDExsF+ig6mxyfg4Zlt2K5rhMvTXPDkaHs8PdYRT+m44BFTd6w3tUIBf/NJfF9G8r3iMm0aTMZrwdHECCW5GWhtrsSytibs3LgU65fPxJI5NRiVlVmAtJRcJCVIjFw2YS2TSlNgl56WS5DLJeBpgC4zI48vmHxkpOdyWpanE9o0LpXZXJcQl6TcMD3dveHBjkasd85ObvD28icYpiExLgXRodEcgGShtKAMlUVVKMuVf58LFNwl8ZgCd2nskDKSsxTcxUsHL4DJdTHBsQgPkQyZIZgR4oPnYkLwQYAT3g9yxN1YP7xVmI4n1y/HKcLSUEs5Xkv0xTvBbrgeGoBMR2O4OdnASwqfEuzsCHa2pmYo5ABR/s0uLSxDOgcdEbxRx73dccdbMmGaEeoEBMzxSlos3t6xGbc7juKN9gP45Ww3frvQiYf2rsAjV3pw78M7uHPrGbzw9GXcuNSDc3yJDJzYjZP7N+DQthXYs3kltq9ZgtXzZmJ+Q4WKIVOuj2JJa6jCMokna6kjuDVgDeFtLdu1bFcL6Tc2sG2i6rGKQLVSgVyl0lJ2/osJgAsJqPOKizBfVFKstLCEIEctKC7GIsLbIoLfstpqqgLLCFbLxTWzlvthZy/TS7hcYGs+9yvgJRY1VZaA7WJ2kAtrCGrKhVJasdhVqcQqyiVzZFvZ5/RGNBbnIS8plgPlRMyurMDaua0K/MSCJ9vItsp9k99/QbXG2icWvXnVhDjC7falc7BrxVysnVOLBQ2FmFuXj2Vz6lFZmMbBmS82xgfiw6RIfONphe88zfClFB33MMbH7vp4NSce1/fvx5NnL2DXqqVIDw9EorMRDkd44Glna9xyMMDLNuMJRWNxx3wC3racgPesxhDuCGIOOvic0CV16gTevhaXSi6TJCmqtIH9FAV2I8lTNIlUNNY9FX9HEPyGyyWD5kiyFEmc8qm19rBGLHbauCdQZzkeH1hq433Of8D171lOVLF170grFjvrKcoN8y1rHRVj9zoB7hbX37KcitcsdfEKJWB303wibhL8bhLonreYhOcspuBZKVYuljtTHTxloovHTafgUYKdwN1DJlq4bjoRl82m4KLpZJwxGIchvdE4PW0CTpsS5ky0MThtPAYMxqNfXwt906Yoa1270UQcMZyIA/pTsJuwt1V7FIZs9FSyoXu8tqIPnazxvgPvia8dfglzwf+GOeHfIVb4nRAndep+Jtz9HExoo34K1VjsfgrjMgV3I1Y7TUIVNR/G/YQ74P2sCOzMycCsfMIcAW8mf68tHKCLNa6GkFWRQpBKIoglJaOS0FBNmBKQ08TEUdxOVC5QRogTFRHupHByAacLOF0oy1IJeNTIfD7X5yYkqPkigkgu95/Nl3G+QB8BrSAlndtznzxWEefzCZe5/FxWQqKyzFURjqoJLkUCeIScfJ5DHreTGDMpQ1Cakw8pEi7JS6qKCXgS9zac3KSlrgH1lTWoLiUwlVYq98sCglxuerYCugfhTix4JfklVBH3VYLqEkmOUkLIIzByn9LK8Yp53DICnsTZiTWvkftvrKxFY5W4bYrVrQyNFRVo5rxA3ZymZsyd3oyK4kKeM0GVn9WUUMjhsfK4vbhhEkIJdyKx5pVJRk6xUBL+JK6urKhIgZyAnVjtRGKlE5dMgTtxxyzluQqcpiWkIkX6Aa5LiI1BFPuM8JAI1Pq54uWUcPwe54VfQgh3YVQUn414R/xI2PspwAq/BDrgh2ATPjtG+CnKBj9FOuCfBSk4lBiP1W2LkR6XitjAMB43DfYu7oQ4f7gQ5Jy9BOJGRLijxJKnmSfMUQJ1zt5hw3AXCgdCn517sLLaWTqLK6aUQnjAFZNwp7HYEehEwyUTzO243lpq3DlgipENtPTMFdyNnWKK0RMNMGqMNpzsXJDDZ7C8MAuV4n6em4icpAgkRwYSlNzgwd+Zp5sj+1YP+Msfl5HhiIuPQWxUGMJDgxHNwUNVXSMammdw0G8MDw7aT/V34PWXHsMnd1/E3z+7jS8/fgUfvf0U3nzxMl5+6jSevs5B6qkDONWxBcfZr21d24bqvDSUpaXAn+DlzEG+xNNJ9suwAH/25aEIJ+hFEOxEof48N0KatH6eXvB0cYO/t4+y5HkQ2kIIedHe3vC1tIQfBygeHKh4ODghJiIKXtxeEr9o/gx2I2y7EeqcCRwW2LrNBv/z2xT89t0o/FskMXbfa+Ls/qDwwyTcGbTEtYpw3CzMxWt8Ht9gX/defT3erqnFa3zGnyXYPUSwOx2eiN7AKHTw/h3lfWv3DMP52AwMxaZhB+9xFe9D9JjJiDS1hpeNNaw4oDI1M4ORWLr0xAVSEpAQvOwJdOKmaSHlCsxgbKQpPC5WuZGadBYEWAtOm5oQ6ghg4lKpSziULJlTdfUI22MwllA3XksHo8dO5jojWFrZUVKc3Ax6BoawJhSGEJbDwyMRQGAOIkC7uLsSzsRiqLESjsT7iXVQA3omBDmx5Jn+mUhFsmgqieVOgZ0myYsUMBernYCdu6c7PLx5/d1cYEewtbWzhZutDYrs3NGm44g1BLsjU71x2SIcLxDqXhGw80nD3xPL8ffMCvwzvxpfF9Xjo7mLOC7aiM5j29BBiOtul6yXkihFM93TLpkwJb7uv6Cudz/BS+OGKSA3YrUTwDvdJ8ske6VA2IjFTsBN014U+CEsCeRp5gWejitLnCRGkf2MZMQUN0yNtU5cMWX/GjdMAcP/hrgRGHtwfqQVjUDgg+v+b/NqWj5zhqDI4/zfrIMCcipRyrAunTv5QPwgjyXWvCu9KlZRsmRq5jl9RQqpi/tlD8FMksWcxLmhEyom78xgOwb5HXu7CC6d+9HVsU+VbGg/uosgtANHD21T0HeE7dHD23H86E5VvP3kib0qyYtYAwcHeB053hX3zmtXTuMRAt7jj17+U489egmPPXIJNx46ryx+586Jy2Q3zhDGBvs6CF4Ep162nO4jQPaf7sHAmUGcv3wGl6+dw4XL59Bz5jS2tfeiZc0BxJSvgkdqG4pnb8bBLkLdOY6nzxEWz/ZhcLBTuV22cwwu6uo6pkCut/Movxvv8UAntmxai5UrF+POm69isLcTJ48dwgDhsvfkMezdsQUrF0u5rnk4sG0r+qUOXvt+dB/ag+4De3DiAK/JQV6Tfbwe+3aig/MdyxdhpU8Atjh4YKu9GzY6uGCrZMEkyG1wcsF6ATu2UsNujZMXlnP9PHt7zLS1xjL+bl/o7sbdZ57l+LsWVWSkovBoZPsHI44A6Mbf/kG+o/vZhx/UMcXDum54apQ9nhlNsJvqhovm7pjH32mKpRni+U6JkNIk+gaYRrALcHfh2IAcMb0aKxfNwI71i7F6YRNWLmgUi10x0glqSYS3eAJdQkI64qXzY8eanCTJUXKRmJDBVix6Wcpyl5ycodw0xR0zJDgaIYQ7SaCSw8FFXEw8ggKC4evtpyx3To7yovZCeFg0UgloSdxvRnImcnjM/KwC5BEIc9MkoL5QWe1C/MMRHhSlwC6D5xQVGoP42FSkEyzTE3h+8emI4MUqCfHDubhwvBPmgbcD7HA7xAkvJQbh8vRytC+cjqPlqXg82h1vBTrh2TAfNLhZwN3BEq7irmJvDVsrvpD5ok2MjlEpwKXUQhYHWxEePljCDvMVX2cOVs3wlqMpXne2weXsBAxu34QbZwdx+cQBPH5wOz7lA3d283JCRxHWrVyIzSsWYMuSNqxrm4ElzdVYWE/oIsSJVhDa1s5swjpqw+wWrJd2RhPWU2tmNGN1CwGuqQGrGghv9XVYzVbcKpdWV2FxZTnhTdwoCXCVhDS2i0UEosWEpcUSz8Zt2sok/o3bSWxbTQWW8LPLaghshK8lBDqBsuWNdVhBOBQtbySkEc6WEMqklc+IS2QbYWsep+dw362cXqggroYANhwfx88K2IklcSnPcbG4ZA7D2hKuayktRJS/NwI93RDk6YH44CBeI36+TuLpBOLKCIMVyjq4gMeQdqFAnxyX30tcTTfOn4l96xZh06IWrJvXgOWtPMasKlRykJYSHYDZ0f54IzMBX3pa4J8eJvja3QxfeZngvpcRXokLwPmlC7Bv+TK0FRTwR+SHYi97dPg54AVHM9x2NMAbjoQke23cJaR95KSHT5x1VRkElVDFQVOAXFwsv6KkKLnGGqevpgXwVEZMSpNMRUofaAqVSyt17u4T2iRZyn9nwRSL3efct1jrPrYaS6ijrHgeEl9HwHzXQksDdYS9t60m4i3LyRqLHcHuDqffIMDdMtfGaxY6eJXwJmD3CiHvJa6TenYvctlzZtp4lts8Y0Gok/IHBLWnjafgcULco2Y6eNhcV7liXuP0VbaXTSbi4jQtnCXUDRlpod+YIiz2munjhIke9htPxVZzPay3NcIG/o7WelljQ4Q/dsRE4GB2CrpLUvBsbAg+8nLFPS8HfOTpiA8Ieh972eL7EDf8O9wV/8NB+L8JcL9TUgJB4u1+kSQpKp5OY7GT9sdh0NMAnsCdFX6UuncScxfvh/O5KZhfkIHm7CyV5KSOg9/aTA3ElRC88glg+YmJKgulZKaskyQehL/ytAzlRlk67D4pMCfQJhKoy+V8DoEtP4XrCBpiccsVCcRxn5nxcQrUxBpXQIjLSUxS28h0XnI6IY9wl0aoI+Tlc1k2ATMzIQlZ3L4kN48v4CrUlJchn+cyUhxcLGrFhDpREd+dpQSyMsJNWUExVYJyATLCXHVpFaGqHMV5hSp+TtwvBeJGXDHFBXME8ER14rpZ10QwrCYolqNSMmoWDydR4TEUTOYXqj+0xMVTXDIllq+OQNdUU03Iq+J8qQK0BTNnKc2fNQvT+V4q4+9JWQEJYhWFhaiU5CnctqlSyiNUcLpMLZftxKJXzO8u2ZClrl4O79GDcCcumAJ2Mp+dTuDN0pRsUBmTCXgZ3DYjMQXxUYmIColGcrA3DieG4h+pYZC6h2KdU7GZ0Xw+YpzwU6gtvg22xQ8hZlxnhB/CzfGjlECI9sL7dSXYO3MmUiOjEeUbpADPwYnw4OUPR+9gOHoFEuQ0cuK0gJ0zlzt7S0vwo1yGW5FY7BwJfSNgZ+HkCzOHB8DOWsBO4umk3p3GWidQp8DOwRNGw2CnY2wLbQMLgp24Ypph9BQjwh0H/X/Thq6OnrK+eXg4IzTYF8lxYXx+EnmNxH2V/Wh6Aq9TLOITI5GSGot8QlhLQznmzW1Bbl42Zra2EvYSuJ/JOLB3K766/xbeffNxPPv4IC4Q4DqPrUP7geU4uGMhdm2cjS2rZnBQUIclc6t5z8sxs74AFdnJKE5OhK+jI1zs7BHs5w8/Dylr4IfY8HBltZOQhkilEGWxiwgMgb+nD3wJaxJ3F+gtpRucEOrlgwj2Bz4WlvAn3LiZW6p6efInsGRqtCBAmROCJJZN3B0tCU1enqY4dMgWv3w7FV9+MApf3R2F+++OwufU/bdH4dM3R+GLN7Tx6CZLXC2IxctFeXipqBCv83m8W99AsKvBq8VleDq7EFcTCXDhCegOINh5heGYeygOu4dgKCoF5+MycDgwBtON7RAzShuRhCIvATOxzJmZw5SwZGZIGJpmrArGSwF1UwKeuGMaE/YEqKQYuaoDNwxZyhWT31EsalIDbzLv56QpupiiMxVaEyZj9Ggt5UY7QUuSo5gTZN1gZaMBOwteI7GyyTNgRbiTODgTU1N4eHoikP2pGaFS3D81lkBNtkuBSDkPDWBKXB8hj1CvkqnoSgFzmaYIe3I+AvxSr86WwC7umM5OTnB2dYSTiyNsLGxgaW0FBxtLZDq4YZ6+CzaMd8QxHS9cswjDTfsYvGwXjTveKfgqoQxfpZTjHznV+GdeLe43tOLZzevQc3QrOgTmju9SVjpRzwmBut3KYvegtW4kaYpIkqVowO4va90I7AnY/WW1E+vcSCvulKIH3DIJeeJmOeKCOZIBU9qRGDtZJ9sIBF4iQIkV7b+tdA/q/w38HvzMyPL/ENddVVDXwem/lv8JdQJwKkZweB8ENGlln5rsnATIC1wmMEeoe+hqv9KNawO4ruBOyiJ0ch+EOV6LQX7Hvm5Nkfd+sVAKxPZLuYgOFb938YwUaheL4EmclYLtqh2eJhSeGjiGnq4DyrXzBO/fsSM7NDpE8CEQChh2SQH3bl7PUx0EUjm+lGiQeL1+XDzfp+L+Tg+cxEDfSQye6kH/YA/aT3Zh9+Eu7DzYh/1H+3H85CB6+s4T+C6j59QVtPddx8odZxBetA6BOfOw8xAB+AL3JbGA5wdUfJ3AnXK/PHEQJ08eIXx2qLg60ZlT3di0YTVKS/IJq/twcNdWzKivxILZTVg2bya2rV2G4/u2o6+d14fj+M6ju9F9hMC7/wBO7tuLYwcIufs34wjfl0f3bsfJvdtwqIWfJcdsc/bEJrabXQh3hDmBug1sV9o6YjWhToBumZ0rFto5o83BEXOsrLE9NBI3Fi3H9S07cX71JpxqXYzexjnYmME+38YZJbYuuDB9NvY5e6B/khWe0HYl2Dni2VHOeMLQAyet3dDE33YceSXK3BrB/L3b6OrBSHsSkjj+mi7JEZsrsWbZbGxds4DASn6Y34RR2YQrcZOMIXBFRSUjmm10VBJBLE61AnnR7FglgUmoJD0JDEdkRKyaj49LQVgol/mHIZX7KMgjJLJTFrgLUVkxvfmycIcLL4gkVkmIl+xn0pkTEuPSEBcRTyUoK11WCsGNIBcaEI4QvzA1nU4QlPlQ/yieDxUcjuAAgmRIOEoSonEgJhhvRnnjLX9b3PKywNNe5uiL8cX+5GgcivTGNX8Cn589Xo3wxnofZ7ibm8DKwpYvZnOY8yU5jWDn5e6Fhro6VJYVI5uDumied4mdHR4P9MX7nvZ4jwPUtzlY7Y32xZyCXGzftAHXz57CwwM9eKKPP6T9u7CCF3d2ZYGybK1qrsfa6QQ4asPMFmyZPRObZ8/ARsLcpjnTCXXTsZYwt6qlgXBVj+UEpRWEo+V1bGtrsJwDq2UEpeUNBC8uX8ZzWyrLuUysbcsJYCsaZH0121qsFFDjtmqaYLiisV5J3DbVtNq3JkmKxMSpzJcCcQQxiZVTcW6ErAUCWjWSFZOQJ3BWQiCKjURqRDCK05LRJoDIc5TslgJ2y1rqFeQt4X6XSnbLRp4jv9P6ea2oyEpHkJf8W+sJbzc3Ap4HphNMl/OaSHmDxQS4RVVlWEAYnS+ZM6UlkLappC/l6hxWzKrDntULsXXJbGxfMQdbV7RiwfQK5KZGoDArHlVRfng+PwVf+FvjGx8T5Y75FaHuC28TvE8ov5EQjsOVedhdVYJNOYnYze0f87LBXTdLfMBt77mb4kM3Q5VI5TN3KYNghPucv0/Au28vxcglQcoESmLnxN2SMKfcLjWul18R2FS8nUxLHB4B7wvCmbQCd18I0A3rU5UNU5KnEO7Y/pk4hfCnwE4sdtzHXavxeNdSwE5bA3YK7jSumHespuBNgtqbFhNxm7plroNXzCcpV8xXrATsJuGmxQRqJM5uAsFOG08T+J4h3D0p9ewIazdsDfEQAe2SpT7Om0/FkOEUnLMwwFnLaRi0NEa3tSmOWBphp6kBVpuZYLWrC5bzt7A4IQKbq4twZNEsbJlZjZWza7B53mzsXrUMexbPxOnCdLwbEoDP/VzxSYAbPvJ3xV1PW3wd5MzBtyv+N8KRYGeF34ZdMX8JkZIGHLANW+h+idDE2/3lmjm8XNpIgmAEFe6Ed3JisYODzZYcAlt6GqpSk1FDsJN4OLHAFYpVja1ILHO12dmoJEypRCfcvpTLJDZOXCkLCXh5wzAncXACbgJ3Mp0jUMc2k8sy4uMJAnGEtWQFe8oiJ+uTBQAF8tIIflyXxHkCSS7hLjuJ2xBMsgUCCZVivSqT9P6EHLF4CdxJgXAFd5KQimAngCZgI1AnICeQV5RbRMAjLBWVq/USQ6fWcdnI9lKcfMRql5POffI9LCCn4I/LZb1IPlfBQa7E3anEKpXVqmC5JGap4bHElXJGQz1mNTaqwuTTawiIVdWYWVeP+TNmoYXzYtWrK6/kORahmuA3o6EBsyQ2r4JgV62x+AnUiQumAru8PBQQ7gTeBOQE7Ebi6hToEYZzCHUZSVyWkcNzK0U+zzmF26Qn8J6kZKq47rjIWMSEB6EmxBsvZ4Xj+zhvPke2yu3yhyBj/M7n5NcYR3wfao3vJHZT3DFDjPBTiAV+DnXA9xz0PzN3JopCgxAZEIjE+FTYsW9y9vAj2AX9B9hpgO4/JVDn6hM6DHfBBLtgOBD+/gI7P5iq+LlhV0xltZMsmO4wEzdMxwcsdn+CnRN0/wPsTDF6soCdIUaPm4pRoyZRWhg1Whvjx0/G5ElTYKBvwEG8GRwd7DjId2VfGICkpFhUVxVxEHUC77z+Ak6270cl36vNLdOhzz7Oz8cTnSf2or93F/ZsW4BNq2dg8dxKzGnJw+zmXMxsEuWhuTYbDdXZqKdqK7NQV5ZJsBNX5UT4OToRzhxV/Jyvh4cqSh4fEYFQPz9luRN3zNjwCIQFBnNdIMHOW5VGCOJ2Ankeji4Ikxg8dzf4EJgCbOzhJNalqVMVfJhLnJrRNJgaidVJYtJMVDKVAD8z9Pba4LuvJ+MzgpyA3Rfvj8LXH43CN2zff2kUXjz/N7SXG+BKRhJulxbjlZIi3GE/+gGfYwG7V/hbeSozH1cTCHYRSegJilGWuiOuodjvGoTuoFicj01HZ1gSFvH+JY/VReRUI1WSwZLwJjF05oQkcwKaFIo3JciZshWoMzExpkwJZlLDjtuLhY6tBqzMIbFtU6fqQ5eDMbGeTZysy/s5juA+DqPHaEFLW0e5nfry2kiyG0nOYkVoHLH6GSl4s4QPr6Wjk4Ny/QwJCVGxdiPHEIvdCEhq5v+y5BlOM+IzQKgj2OlNNaE0xdTFTXMa10k2T7E8yrV2sreHvaMt5Qg7wqSlrZRrMEMioXyxuTe2TnLFSX1fPGQRTrCLxssO0XjbPxNfJVfim5RKfJdVg2+zqvF1aQveXLkapw9tQdexHQS6Pehp3/0n1Gn0F9gJ1Ik0FjuCnei/Yuz+7y6YIo317tygBv5GrG8CeRqQ09SqE5dLgbmRMgcyP5I8RbbVxOlpLHYPWtH+/+lBsPv/AkIBO4E6JQKeLBv5jLRybMngeXn42COWQGlHdIXz4qIp7poCcwropOQCJVa8q5e6CGrHCHUHMNDL68lWgTEB94yI10UyiZ45RQ22c7m4eRL0CJGXL/YSDgdUhs2HHzo9rDN4iPNSV++SlHQ4p4nrG+w/ht7uQ+ju3K+se2LpO3hgM/bv24g9u9Zh18712L9nMw4f2I4jB3dwm4MEsQ4cPnYMNW2rEZI7Fz65qxFQvBVRtXuQ2HwQ0WzDSjYhqnwDwktWIqZyOWau3o+e/lO8NxpXTMmCefp0j9Ipzku8XWfnUfT1S0xdJ05JO9CJY4f3oYpjydkcf2/ftA5bCXoH92znc3gAZ/o6MNQlVroDqgB559E96Dy8Fx3796CdY/lj+7cT6Ah3u7cosOvctQWbcrOx3MYJ25w8CXIe2OzujTW2Dtjg6Ix1hLvlNo5YauuMJXb8ndg6YR7hbg7XLTKzxBZTW3QFROJsRS0endGGy8mFuBGfj8uJueiLTcNQah4uJGZi90RdXNW2xeNj7PH4eBc8PdYNDxt7YKu1I8rJK/F8B4WTXXynmcGCUGfFd0l+VhpmNFdgFrVp9XxsXtmGlfMasXhGFUaJi6RAWnQkwS4yhUpGQlwmYqPTCHTJSExIV9AXE52AtNQMFHJQkJmRrSxw/n5B8GGn6O8TgtioBJVcJYWDm7iYRIQSwnz5MvJkx+np6YfgoAjuM1FluUwltMVEJrATiCS0hatWEqckx6chgvAoMJfGbcQ1U6DRzzMYfr4BCPD2h49XCEK474rMNGxOjlBlDe742uINd3PcdDbEGVdzHLG3RK+zFW54WOBVDubfiPTByRCex1Rd6OlMg/5UPUjwsc5UA9WhVFRXoI5Qk8sBW0J0HGIliJEd1F0vF7zvYY+3vOxwLcIHS9NSOWjJx7pFi9F/rB2rVyzD+pWLsWspSbmuHGtaarGWwCNaQdBZ1kgYo5Y31xC0arFmRiPWEG4E6iRWbmWTiPMEMo37ZZNqV8u6lkZ+roGfk+0FBmdg/awZWEswXEeJlU/cNuWzK2Q7QuJasfjVa0BwCWFuGUFsaW0dlrBzW8Tvt1jBmVjdqrFYzo0QKhqJl5PYt1UzGzC9NB8x/p4IcnNW5t5ADzcOmtnpDVv95DMCccv4OQE6cc1c2lCFVfx+a+fMRHlGGvwIBIH+fvBmBxTq54v1ixZifVurKmS+lBApVsTFvO5SD0+sd4u5bwG6NfwxbiIcSrmG/ZtWYP/Gpdi9fiE2LZuNuY0c9GXE8D7FINbZGuczYvFVqCO+8jYi2JkS7PTxuY8+vnQzxoeuRnjCzxEXAj1x2ccaT7uZ4W0nQ3zqZoLPPE3wlbsZPnE3wafuhvjMmaBFoPvMRWra6eJLx6n4ylHcLjUJUf4uLpkEMWWNo74h0I24XypXzeF4PEm0olk+WRUi/8x2PGFOoG4CPiX0fSZumFbakKLk96zH457VOHxEfSAlDsQN02oCQW4CQW4C3mX7Dpe/ZTlRuWAqax0B7XVC223C3muEtFfNJ+MVSaBCwHvRQgsvEgRfsp6KF6308AJh7xkbPTxDkHvCWh83rPjisDNEn8lknDCajE4rQxw3M8AePV3s0J+Kzfq6WDVpIhaMG4eZ48aieuxY1Lo6Yz2fiarUJCSFB6O2ohgLWmegbUYD2qbXoo3P7qymFszk87SlLAvPp0Tj41AP3At0xUfU+/5OuOdrjx/DCHaRzpQdfpMC5SGW+DXMBr+F2xPYbFS5g19VXJ3E2P0FeAJ1Ek/1WwRhMNwC34c74B9Jvricl4Y5hAWVsTItCVV83krFfZJQpyxxAneUxMZVZWWhmipO4Ty3GVEpYbBYrEfcRrlRErKyE4etdgJjEieXmqYAT+AuPT5OvR9kmUBbRnwSpzO4Pk1NZxDsspJS1HyWQB1hLo/wIgAnddsECkuycpFPkCnMzFGwJ2CXl5E1XHcuT8GXZLUUaBMIE6CTeZkWq12ZxOGVVaNaqUpBnUCcAN6IBU+2l+UCetLKOtm/rKvkfmorNGBWXkS4KypRZQ0kO2ZdqVj2SlBXUaHq14mVThKmSP06ccdcMmcu5ja3oIZAKK6btYTBJoKegFxNmdTFIyhWVWF2S4sCvFICXWl+Pt+XhM5hsBtRIedF4oKpAbtsBXDp7Ivku5bye2bw3mQm8PpzQJ6VnYdkwkV8RBgy+BzujXDB/bRg/MDn5/sgE/wUYIRfAqbh50hr/BFF2Iuwxw9i4Q01UcXxfw2yUclUPq4pRmuIL2IC/BFH+LZx8YSzuz8cvAPhQKBz8Aj4D7AbcckcmdeAnQbuBOzE0mfvEcL9BKr4OlXqgJJSBwJ3xpYasDMXi90w2IkU2FkR7Mwc/0+wm2SEMVqGGDN2Gv42xgB/G6tPEBC3PQLBqMnURIpgoCSJU8ZhwgQt6OlOxvw5LXj6kctoqq3A9BktSOF3HDtmAjLTk7F82Uy0zREQz8aMulzew2yCWyqfozTewwzUVGhUV02gq81CbW0m73EmchOjUJAYD28O+t0FtHx84ePKd7qAXWQkgn19VWiExNzFR0YT6oIR4kuY8/JWsXYhXO7r4QU/d08kx8QixJNQ6OqGQAeCorUdAv0CEBkdg+DQEMKFHZwd3eBE4Pbz94G/fxC8PK1w8ZIlfvnub/ju/ij8+o0mrk6yYv701Sj8/OVYvHRGC3tTrPAE++a3KivwOt9T79bX4n2C3R0+iy8VluCxjFxcjEvDYHgiugOj0eETiaNuYdjnEoRjXmE4F52O3shUrPUIRg7hOkhrCrwI0OLZI1YtSw7SBOpsxYonFjyx1BFIJeZO4EmVEzDSFCiXGDuNW6SmcLke4Xoqxxq6+oYYN16L91ayYE7mcmPYcFCoyQhqBzNzKZNgDRtrqVuosf6JBU/cJt3cPRAYGEAIs+CYygPhhGkBSrHqCchp4vk0UKk5rgnPaRpBjlJQZwx9fYIdj6kvgMr9az4/TVkCpcaem7Mz4dKWAOkMJxsHWNvacHxkgig7Ryyw9sNOHU/0mQbhUdtIvEiwe8kuCnf80vBZfDnfy5X4PrUa32ZU4u/5jXh/ziJc2bMR3Ue2ouv4LkLdHnQrF0wN2PWd3Euo+6sIuSZpCsFs2GKnsdAJdI1Ancbl8i8rnUYjbpgai52AoMZyJ8XIR1wuNUB3kMeT2nj7hpf95YY5EqN3aRjKRoBqBMr+v2Dvv4FuZPrP5QJy1KUhgiNB6hIlICdANwJ1yo2U3+PS8D5GjjUCeGqeGgE7lWTlci+uSxF1SsDu+pUeSBbQM7wOAsVyXS6f1exXA3QawNOAHq8TlyuwO9ulyh9ckcyc3JcAnuj6tUFVTuGhawJ7Z/4EvpGYvkcpmb92RYqb96k6fEMExq6uAzjOe75//xZs37oa69YsxbLlizBv8UKk1jXBLqUMepEN0AqdjnHUqPCZmBw3l5C3EQ2rO7Bybz8Odg0qd81zZ3sxMNCuAE5Arp9gNjhIuFQumUfR0UHA7GnnNgS7gZMK7vp7OnD0wF4cPbgPnR3H0dd1Ar1d7eiXWLoO7qf9EHoENo8eINRJspQdOH5gK47vp/bswJFd23F4p0xvx4lNa7E0MgLr7F2xUSQ169wIdvZO2OjijtV2zljp4I6FVk6Yb2WL+Tb2aLV3xiy+K1eYWeGogQ0edg3BY2m5uJGYjQuG7rg61g4PaTvgYU4/ZumHHkNrHB2rg0e17PHoaBs8MsEJT090x2UTd8zn7znb0AixRuYIMbOG+1QjmPD94ePsguryfDTXlyiw27Z+EdYtmYUVcxvQVJKJUZIgJYpQFRmRgKiIRI2ljoCXECuxdhlIjE9XbjHNzdOxdOlSNDU0o4QDgMT4REKWH1xJsZ5u/pCadGKNkzi60JAoBIrlLTgCMQQ++Xc0lesE/iTbpSRaiYmM50ud0MZOMsA3QpU8SIonWIbHIULcNtkpxUbHIzggFH4hoQgLDkViaDRi2DnE8EKnxoRgbkoEriQG4i1/e9zxssbLbqZ4xnkarttNxcOOJnjc0xSvEO7uBHnjanAAoqZMhtY4bYzTnowJU3QwbtIk6OjqIjcnE/XVVRwMZRE6kxFoZYM9nj644+OCu57WeMPFFk/6eWJLagLKinNV1rfGiioOztjx8bMbFs0neJGUGyUTJUWAkoQg4q64TNwVCXUrptdhzexmrJ87AxtEc0SzsHneXGoOtsyfi63U5rY52DS3VS2T9etbZ2HD7FZsnDmbYDcdq2cT9GY1YeX0BiyXuLxGwplAIPe/jtAlWTAF0JZTyzjQWlZdh+UNjVjEdWK9EwufZNKUuL7lTbVKywTM6qv4uUqsbZuO/ORY+Ls7ItDbHe4u7IDZ6RQkJ2AFB/RL1fbD7pzNIom5kzIGhDPuQxKrzKkqR1pUBCKD2NlHhKCmMA/716/F1oXzCZlVhM0qBaLL+VlxU5WsmnJ8sSQKMK6e3YIty+dh94Yl2LZqLlbNb8CS1jrMbihDeUEq5jRXIcjRCbsSQ/H3WC985TYN33gY4UtPPXzupYPPPabinuNkvEfAesd+Kj5wlvp1xlxvii8IdffdxTpnhE9dDfCpiwE+cZ6KT50otp856uALyYLprI9vnAlwDlK6QIuwNgFfEca+Ibj9Q1wzVeFxcdWcQLjTVi6bYsUTi92XBLjPFcgR6KzG4xORJacJXpJERVnqrMYoqPuY8CaumO+rMgeTcYfTdwh173H5e2paC29yf3eo1zl9W0kHty2n4raNAW4R3m7Z6eMVp2l40dkETzpa4IatFS7YWas/N0672uKUkyU6bU3QSRg+5GSN5dN0UTf6b6gfPRqNVNPfRqN51N+oUWiiGqgKLqsknK+bPwfTa+o4KCPYZGegpa4GM5oa0cL71VJDQCgrRZ7EUvGZORwbgnejA/FxmBvuBbjigxB33PW1w1eBdvglygn/G2GH38VqR3hTdcgIdH+C3Ug83bAE7kS/hEu9MjMusyDsOeFH7uO9vBjsLMhFTXqWSuwgfySIRS6PAJafQrBLTyXUyTKNdU5qxym3S4KZJDwp4XwRwUESmogrpag4g7CVkIrshBRldRMAK8ogiBDeMgXuCHqZBLYsHieDACcSaEtLSEJqXCKyeSyZFwudtCOSeYE3mRb3S5FY7aQtyc1X67L4PXIJL/m5BSgpLkPJMJwJ6GngTWO1E0grKxC4qyKg1SiXy1LOlxXydzEMgQ9+RmrYCQzKtLR1/ExDdS3fdTWoIdxJ5k0psVBXWqGSqIglT0CsnnA3nUAnteskvk4kmTFnE+QluUpLXR3q2eYSjks4mC4rKkRFSTHPiZBYV4sqPhOyvCiPz0UBgXMY7CSmTlwwKwUiKQG7dF5XccNMS+T1Tc5Q36OY3yOT9yY5IRlJVJpAX0qacptPjIpCZbg/nk6PwveJ7vg1xBw/+RsS8Kbhp3Cx7MqfAVLsXrKumuMXWS/Wu2ATDjp9MZgWhTwfTyQR/O2cvVTiFAf2QfYCd8NWO2fPILio+Lq/JGAnUKdxxdRAn8CglD2Qencqvo4AZ2zngWk2bphmLYXJ3WBq6/Fn0pQHk6eY2LjCwMJx2BXT8k+wG6M9DWPGC9AR5sYQ5sZMHZZYeqZo9DcBPLYK8iYowBvF32wE37VL5y9ALp/buQsXwNDEGKZGhnwmUlFblc1rnsJnIoUAL1kxk9mmoqYkHQ0V2WiqykVzdT6fC96DkmSUlybzmY2Gr5MtsuPj4OPgADfCXQBBzpeQFuzniwTeixDOx4SFIcTPT4GeJFAJ4TpJsBLqH6DcMAUEfdzcVcZMH0JJVkw0Qpyc4MXBURT7+ATe29DwENjZ2cDZwUUlUAnktgEBQfD0tMVjj7qqIuQ/EepGkqf8RrCTsgf/8/N4PN05Ffui3fB8RSluV5biTUri697jc3urqhrP5BfhWmomznLsMRiZiN7QeHQGROOoZxj2OwfgkGswhiLT0RebgV2+4agzskPQ37ThbmAAO2szgp0kQLGCGaFNSgSIhcvIWCxexjDQJ9TpmcBomiZmTdYpqOO0uDtOVeUHpqkyBqMJ4aNGjYaOjj7s7ST7pCvsOQhUcXpSL08yUdrawtrKinAoyU00xcSlpIK1jQ2vRwCcCV8CglG89vaOdjA0MuCxjVWWS3H7lCyd4lopxdPVsZW10EBNa+YJmJTE+4nVTqDOzFxKQdnCzcMVdvZWvAe8186usOH9trWxhL+tHZocfLFP3xOnTPzxiFUobkqcnVUUXnNLwr2oIvw9sQI/EOz+lVOLr7Or8VntLLywaTX6jm5USVR6xeWtfQ/6ThDsOveiv5OwdZIiBAx1H1Q63XMIZ3oJJX1HNJDXP2K50wCegNw5gblhXRw6Skg6zpZAJIlSZL0CO4ILgU0scgJxA10ST3dAtSJJnqJxwxQA+stad4EQpqxmw/A0ksBkBNhGYG1kWmDrT3gbXjYCaiPLR3TpjCRLkeNILKDEAWqStShLHSXnLOc08tmR/T94rAetdyOwp5mXOnrc9hK3vdjJ7yD7FKjTWAM1sYdSoF1iDQV6NfCr4hPF/VS+x/B3FlfPqwKMVwl416jrBLyrA4Q7gTypRTiAGzJNPXxdkrhopjUQeIrtAC5f6cSFS904e65buWn2dR5CO0Hq8PHD2EOY2nZgHzbtOYAVW3ajcdFGpDSthlfxIrjmzEZMxVLMXnkQ2/efwJ79kuFzN06078OJjsM4ceIIusRC13ucICd18Y6reDvJkimgd2qgC4M9nTwe5wl3g91y7HbC3DH0nhBx2xOHlXqOH1AZME8e2q0yYB7fvw3H90rClB04uHsbDm7fhGPbN+Lg4jbMd/XEels3rHZ0xRoXD6y0dcEKGyfVLmG7xMEZ86wcMNvcGnMId212DphFhtho44CHPEJxyysab4en4XmHEDyr445nxjviidGWeHyUJQHOAcfH66F7nDEem+CCR8bYcZ0tntHxQrehG8qnGCFSayoCJ+jDXcsAZqO1oTt6LOLCQ9FcU4LG6gIsnF2H7RuXYNWCZqyYVYuCiCCMys0pVrFzcbFphLAUwpQAVRohLxkx0SmIj0tDc9NMrN+wCVV8SYaHRSJYfOh9CXXO7grsvN0DFNiJJU4kQBfoH0JYi2KnnIEsGTRl5nJdGvcdh4y0DKRxwBMZzo4hKFRly4zjCz6FA6jkxCR25hwoZbIzT5PYOnbu6clISYhHZmICUtPjORgg+CUGoyIhEN3x/rirBpAOuO1pjpddjfG8iwledLXCTbHYuZnjdS8nPBXij2oLE0yRAqAT9TBxij4mTNLBxImTEMWOSbkQFRUhk+cWzo5rlpU1XvR3xZvu5rjNAfLzXi44yOM2lhWgulQGUPnwYocVGOCH1QsEyuYo0JGskStmNhDKmrFvURv28sHYsoDXr20GNs6bha2L5mL7kgXYsWQRQWeBRovmYcvCNmzmfjbOa8V6At2GuQJ1M7Fm+nRC0HSsIFAvayD0TG/GhhnTsaalCcsbqwly9VjLdatbeFPFAtdQr8ByTVoi1oYFYUtcDNbl52JxLeFLYuoIgwoIxapIsBJL21IBPZWt8v8h7K/D47rO9X84RlnMzBppZqQRMzMzM6NtmZmZmW1ZRpntOHbsUNMkbcpMKaRhhrbnlNJQz3nv937WnrGVnH6v3x/PtdbmPXtmr/V85iFC6egIGooJ3ZERyEtPQ0lePvScXJYQ/sb3bFEAuYoAKEC4XiyPBMwNCvh6lSVQoG/rovnYQmBdOsz7XTIfR7dtwIG1K7Gb69YTMNeKdW92P9bzOAHBNTyX3IO4dMrz20CA3bxsHo7t2oDTBzZi78YF2LiccLeoF/OGmrB62VwkR0RiM8Hu7aJEfBjpiY+i3AluLvgw2o3w5ooPTFwmvH0owKe2a/I+179PEHxXlTegEODeNbqocgfvUTSLnSOhzhl/CpUEKjb4iJD4UZgtPtZpZQ0+DiHM6aR2nbWCPgG8DwljH0o2zSA7Cs9B8PrY1wnv+zkS5mzxFre/xf3eIBy+Shh8hTD4GiHwNX8bvO5vy9YWrxD8XvN1xKt+rng52B2/D3XDbwiRvwp1wG/CnfGywY3rPPHLMF/8MDwEzxLabhHkLht9cdoYiP1hQVirD8J8nR+Gw/wxO9GI1cmROJZgxJl4A8ZjjThk1GGdtxuGpxPqCHNzpk3D3KnTMEqFY/4j0zB/ynTMmzEDw1Yz0eTjjZHmBvRR8a/he1FbJW6FZSgrKOJYkY20tBSkUPmKj0lEoikCbaH++H5hLt7JisabyQa8mhyB1+L1fDcD8JccPf6HUPZvQtzn4jYnMCdwJ1Y5yudc/irYadY7Dez88RmV9s9Tw6i8B+PDonjca6lRderaCGydBIQWAbLcAjSXl6KxvES5WErZgQYq8CISR6fATlwxCVOS5MTifllTVKLcKStzi1CdX8xlzSInLpV1YpXjZxdwE7ir4bUE6gToFOxRSvML1bp6sb6ZRdZb4E9cL8V1sY2ilglwXYSqzhYtc2VtVS2aG1vQSqjpleLgBDZLgXELlEkrVrfm2iYFdAJ2Xa2SWVirXWcBO0meMhnsxHVTtnVzXwWD4krZ1a2sbSO8Vg/P3d3cip72To5rHbxus7LaCdgpN8uhYZUlU+LuetrbMdLH4/p6lUWunmN0W3Mj77dTwVxHSzMGenvQ20k4a6hHbWUFYa5GxdcJ0FngrqVBQLBdLZcKGPO7KysqVRY7+axibRSgE5d+aSv57Cv5XRbm5KAkPx+1uVnYkR6DP1Vn8ncTik/S/PC3VD+2/M2ICNSla1D3KaHuX8mSkdUD/8z2x0s1WdhQloO8rHQY9bEIl/p0hLrg6EQN7CI1sDNMgjoRDeweQp0AYCj3lZIHAQQ7P0MsfMI0sHMj2Ln6C9iFE+BMBDmJs4t5kBlTli1gZ28GOyl3MM3eS1nrps6QBCoWsHN4CHVTbDURF82pXC/9qbI8E4/MmIrY+BhV7H2gdwAt7a2Ew6mIo7LeSYBra8hnW4TuFgIdpbe9kt9zLb/zaq6rQkcj35XKQlSVZqG0KJUgnY6SXL7XxmBUEcTiJZs0FX5xxUyIilY17Aq5PsNsuVOAl5amSiGIFS+ZrWTMFJfMKH049EEh8HR1Q3iYTs0vaUYDInVhSEvPQS7n/JT0FJWsQx+iR5guVEFdAo+Piw3GD38Yr4GdlDqwQJ0Z8P5/n1rh+VO2OJZhwvfa2gl2HXilvx+vj8zGH/qH8WP+zp6vqcOTBLtH84pxNaMAl9MLMJGSj7Nx2ThlSlFxdlfTSnEtrwrHk3KwmDCeT0UqmgAURtiSQu8Bfv4qBlDcYKUguYCdJfOkZLp0d5U4O2+VaEWsduKaae/oDGsbR8yYaYcpUwTqpqmSBj6+Al86VRhcXC4lhk9EoFHq1Im7pcTYCdgJKArYidtneEQEIigCfdF8vqmpyXAXsPPw5DkFDiXuTkoteMOLcClJUxydCXFmkJOMmLJO+mrZVT4H9+c4L3XswiPCCZK+CArwV1bBsHAjQoIDYST4dfCZnPSOw2N+KXguKA3f9UrFd30z8XMjwS69AX/Kb8PfS7vxX7W9+HNlJz5oHsJLq1fh/okduHxmH+HuIC4S7K6dJdxdkJp1hK0Lxwl2Rwh1Rwl1BC1xjWR7W8XBiUVNsmNKnbmHljuxygnQaXAn2S/NGTDFkmeGP0ts3S0CoiVhyuRWs9Rp1j0BHmWtE8B5TKxXAjoEq8c12Pl/gd3kdnLfYoUTsWzT1hOueK9yf5qL6UOgnAx3/y+wsxRHtwDdQ6gjjN0mUPK+H3+Mn+MOYVGBncCjln1TPqOInF+ey2PXNFdVAbvHVc0/AcKHGTlVHN8TV/CkJGmRWD7CmkDds88IxF0j0GmtiCXWT0BQweATlDtXcf/WVV7zAp/zKdzgc798+TzOnb+C8bGrGDt9A2cu3sbEtTu4dPNxnL9+H8fOPY6V224gu2kHwouXompgAxav34pl1JMXUy8+ceoIrlyR7JqncElcKc0lD65elbIH53HtupR+ELCTJCnj/I2N4yrbS5SJs9yfYHflnAZ2l86cxMTpo7hAaDx//ADOHduPM0f2qti7sUN7cfzALoLddpzdtx27B3qxREegC4nABgV2UVgbZMDaQD1Wi+gE6kKwyJ/ip8NSjulLuX4Jl/f66/GkMRnfNSThx8ZE/MqYgt/r0/AHXRp+F5yKl/wT8JvAZIxZOeKabRCes47As1Y6vEB5ziMWB510qJpmj+QpsxD1yCwEsrV+5BE421pTDynkPNyK4e4GbFw5D3u2rMC6xUNY0tOEPF0Awa6mXSVJycurIIgVITujlKAl2S0zkBifgYKCCgz0j6hyAElJKSrjZbjEJoQZVXKUxLgUlTxFio4X5VNRUqUTBBILkJOZR5gr0yZ1KgH1NdWorChDXW0NmpsaUF9XjeoqKkcEt0pKVWUpamupPNVoUltDBa2+DPWNFaippAJWnY+KmmzUVWZTGcqg0pWEg/nx+EN6LN6iAvlSpBd+ZvTET40++FWEP35t8sOvI9lGB+EnqZHYSEXYY+YM2NpJILMbbAXurKwRYTRSOelBNyeGOiplRRmZqPX1xnOpcfh5ZCB+bfTHL3js1ZxUzG+sVcpMS3MLoZTKgcHAB7oAh9etwo4FhLfl87Fj3iAOtzRhrKUFh4e7cevkbv5INmPv6sXYsmgOwUfAbQG2LJiPzfMo80exkTCzYZQQN5cAN0KIGRbgIXwNEH6GRrie514wDxt43o1UsA8NEs7EKkhFakPPADZxPwGjdYND2ELF8VB0BJ6K1OPbSXE4X1KILQS71UMDBKherCNIbRod1kCUwCagp9xG2a6bM4RlA/3IS0pUAfOJHOwL01Kxa/VSjO3YqFw1LTC4Vu5PXEEFzgiJAntiydsssYUE3X2rlmPPyiXYSaDdLhbKebOxheffSBjcNG+Y5xpRFjpxJRUgFNfOTQv4fJbOx5VTh3H74gnc5eB86+IhXB7fhTtXj+H4/vWEjDz1D/JoajR+mhuHD2L9CHEu+CDSkUDnig9NbhQN7D4Ilz5BL8IV7xOO3jM4UZzxDuHt3VDpuyh5N0zcMJ3xoQhBSjJhqmLjbD/mfmK5+0ggTjeT7TS2UynT8AH77wdOxfv+Uwl3M/BxwEz8SUHedLwfPA3vBU3He+y/S6BTdetCHFX2y9eCrPAGofH1YCm1YE/Yo3DbK3oP/CGKv9kEHX5CpebH8WH4ZmwIJoweOBnhhxNx4TiYEIUFQb5o9fVEIyGuNNgTeUFeSAn0RkSIN8JDfQnmYShIjkV7XCx2pcTgFAHvTHIUTkQZsYcv/iobGywi2C2dOlPJcioeK6SdaoWV1tZY5mCHFg93FMVEUVFLRGxUHEwRRsRHx8BkMEEXYkBQSCgMwQYYOegFBQYj0sMF+2Ji8FpePN5OMeKN5HC8nhSBl+J1eCtNhy+ywgh3Onyp3DAJc9nB+DzrYZydwJxFLIAnYCdFysXS929zdsx/ZRnx2/o8bOe40EtQkoyXzYUcV/KK0CBWuxJxqSxWsXMCdXVFRagtLOByiQI6EclWKVBXSVCoIsRV5BDOeHx1AcciWc5nn7DRWFFNsOP4U/ZQqgkZYnETwJW+tFXmdQJ1X9+3get6WiQLMKGrug5dhDi1LBYyQk6LWOIIYAJ3fd39mD0wQkWbsEbI6WzpVCBnATSxyEkr60QEhCwi2wSKpNUgT3PRbON1ugluYqkbJNBJts3hHilpMIj+jm50tbWhi9DW2UrII2yq2DvuK5Y5ZZ0j6C0St8yhIbVeXC/bmxqVlU6kp4NA2tnBa7QqyBvo6eE1JVlKBeGtWo3/AnS1lVXKSlfL5yHlDZrr6lXtOou1TloBUrn/Qj5/+ROwgHAnlrtyziNFeQXIzcxCbkYGOrOS8EJJFj4tjsU/xdorv41UH1VS41Nx95XsqwS6fxHsNLjzxCfxzvhHWRSeHaxHeWoSwS4GxsgEQloidJEEO7YCbf9JBOosYKdi8WR/QmFgRKICO19CopcuCh7BJrgFEtr8DXDzM8IjULPaTS55IK13sBnsPIIxy8XvQYHyqeKGOcNlEtiZrXQq3k5ErHR2hDqCnSwr2JuJKTOmITKaQJKXh2VLl6pYKUcnGz7fLPS0lhPqCgnmZVrsXE8dOlorCcs5SEuO43wejCB/bwT4uqqC6FUE3+ryHM6vBOn0RNTk5SDOoFe18wTsxAqXxHGlICdbxdqJ5U5gThKoWEohJHEcSItPRJSBekKYATq/APi4eSLOFIH6/DxkGMMRRYhLSc1EdkEhEpMTlaVJz3EllONKYmIK4uPjqYf445e/INj99RH8i2AnFjvJhqksd395BP/7z1l49vAsnCDY/aizG7/p7cWrnAtfHRzBLzt78d2GRnyDv7e7haW4QZ3kSlq+sthdSS3EhcRcjEWn41RkGvt5uFlQgzPpRVirj0cNvw/TLFuEeXtBJzFvhCZfBU1SA47gxFZi1ATgfPnZxAVSsmOKaG6YPtQxnFQpgykcU8VSN22aFXz8+BmpOxkNhF0+T7GWWcoWWGLjJFYugMqinFfgTkBNYuGkIHokgSsoWJKpGJCTk6USnri4uCjgFPiTpDMeBE8pVi4xfSIqeYqTm2rFDVNLnqKJwKlAqsQRSi1BnZ5QSXCMIGCaOPYHEewCvNxQ5ReCU8HJuBeQhm/4JuFbHql40TsDPzcQ7JLq8HFOK/5S0I4Py9vxl4pOfFTdizdHl+A7B3fgqmTCPHdYyY3zh3H14kHKIULdZFdMc/IUVZz8YbkDTR66ZirIkyQqBDwlCuQIfAJL1x7Cn5ZwRQDxYf06aSeLpcyBZj2T4uQELcpdMyCJSKHz+2LFowg83bvN9dISAqX/ENy+CnKPWwBPXC/Zalk6Bags9yjXHuM2gUrzvhR17CS4myzKKmcRgT6zSMZMVa+P9/4Yge4xfhbNNVWup1kHLZ/zjizf0DKG3uP9SK0/+YwKYAmz9+TcD7JtEu7uS+zdFQ3czCD3DZGvgd0DwJOYv8cu4/6jE7z2OG5cPYrr/C7GzoxjcOFGZLSuQXLnTmT2H0Xx7FOoW3gKZbP3omh4B6pGDyOrazeSalZi3sq9uHfvLm49ehGr1i3DsVOHcPuxK8pSN3FhDBfOnyLUnXsQb3eFgHf1smahU1AnrpcCdudOY2JcgG5Mgd3E+HFcHBNr3WFCnQZ2kgnz9KHdGJd6dQd34tjeHTi+bwfO7d2GTZy/VhkisTYsgvwQjfVs1xL01rFdzfFrnTESK0PDsTgoDEuC9FgcQCHYrSDkHfE24Abh7Ja1D27b+uJJ2wB80z4Iz3PdC+4GfMcnGs97R+DUTEfcsQ/D81bh+OasUG434p5fLFbbeqPgESskEOoiptjAd4oVphDsgvx8qB/UYDbBbnSgFbs3r8D29YuwZmE/ukqzkRXgjUfKSuqQlpKP5MRspKXmKatdbk6Z6otbpsTX5ecVIzk5AyZTlEpHbAg1KFN9SlIyiouKCYX5yMrM5kRcoAqa11DBqZGMZ+XlhDaCHQGusbYSTfVVaG2tR1tbAzo6qBh0NKCtvQaNjVTK6qiA1RWzX4rmZipDDSXsUxFrpnLVxAmfbVMrlbPWXIJVHppb8lBVn4a1JbH4cXYcXk8k2FGZ/7nRHb+M8CXk+VJBZhtDMIujpIXhdCwVUTsrgp0zrG1d2LpiJgdebw6oLU3NVFg60Ez4LM8vQDoHyUuJcfhpjA6/NvjhpVA/PENIWltViYbaKlRUVnJgLYBfYAAWEHBO7tyMg2uX4ubpfbi+fikO8dmMERBPD3fg2Vsn8fjlwzi9d63K8rh+VFwzCWML2J87rJKKbFowit0rluHA6pXYKlXuly3G8c0bcGrLJpzZvQO3Tx3B2Lwh7EuKweXkGNwsL8DuplqsHelRYLR5kIDE+9hC0DpU34TbSUn4XawJb2cm44cdrTg1by5W9/epOLgt80eUpc1itROoE1ATsFs7uw/7163EBkLqcEsDRjvbsHf9Slw5uhdHNqwgjPLYuXKsuGFqFkQ5p1jfNkoMIUFtM0Vl/STIbZ8/RwHvDokNlKQxPGaDuI7y2mI9VMlcVOKWDlULb9vSUSwf7sEzdy7hW8/c4uB/FCcPbcLurcuwZLQb1SWZSDKFQO/miFw3O9xNNeGjJB0+NrrgI5MTxQ0fmzzwYThhzuiMjyK4TPmI4Pcel9/nfgJ474rrZagjlwl8lA8Idx9SPiDISXHyD3V2Cub+rLPHn4IIegS2j4MIbSHT8ScC3cchUwh4BDmdEz5UMXW2qrzB+8Gz8D4B8IOgGfiIYPch932Xx7zNfd8NscIHensCpAveJsC9RYCTOLRfJRjx/Vg9vmEMxjV9IPaH+mBVsBtm+7hiRaQJW4sLsaKiGM25qciKDUcoJ1rrKY/A0dYOkYStuLgYpMSLxCKG/SgeE08FKio0GEW6UOxOTcT5tHhcSo3DREI0Thj12E5lYCWVjTUcLNbxHVg/fRbFCutnzsJGG1tscHJCl4srEgh3QVQ0/HyD4EvlwaQ3IIyKWmCADjr/YIRQdIGhWjY3Kh/VVHi+V5CCdwjdEmv3SooJf+DnezU+GP/INOLLDD3+nRlGxVusdBSCnVjvpLSB5n5pttRxnQX4lNWO26Sm3RcZBMPUAHxYEombjcUYqSpDUyXHi7JKNJYR2krK0EyAq5cSBcWS0bIAtUWFShrKtELh4oIphcNrFNAR7PKLFdCJG2aNtIQIJQSNBvEu4BhXUVSiIE1ErHFNNXUK6GR9Ba9Tll+IGm4Ti5wF/CT7pPRlvZQYaBNXyzqOeWLB4zvaLeUHCGLietlBcOvs6EKXufSKwI1Y7MTVUkBOwE5EEqtIspW+jl6M9A+rdQJxAnYK5nhMa30LpCyCLEsmTYGono4OBVzDfQOqrILA3dzBYQz39qOnswttBLr2FgIgIa9H6tF193Di6FcFyzuamjBveFi5YnZxHylzIH9uiZVOc7fkeN7SrES5ZBLupG3gWCpJUkQs8XVlfJaSPKWN463E3lXzu6ih4l1VXo1Kfof1NVzHvswjAndF/G5K+D2UlZQT8IoJehIqkIv8zHRszknE+9UZ+CzLgM+S+FtJdsc/kzzZShF8yYwp4o3PRAh8/07wwGfp7ni/pxKrCvIQGqontCXCSEDTR2rWOksSFX2UZpWzgJ2UQxBRljqTFCxPQojUsCPU+Ru0jJiehDr3QKOCOhffMLZGeAaZCHFRKqlKQFgsAin+BDsfwp8793FwD4K1ky9mirXORnPDnCpxdRb3S7HYKbAToLM2i7himsHOEnM3fTqV8lCUlJaib6APM62nEw68+ZwrCXUVBPxCPr90pKfEIjrSAH8/Lzg52mM6jxM3ThEnR1uUlebz++T3UMm2pgg99ZWozc9FbFgYooxGFWOXREkmyCmLnYqty1IgJyUPEqRuHeeexKhopMTEq2yY4cGh0AfqEEZYkcQ1jXwnMwh8kSFhSCLYZVB/iEuIRUiwDnp+J2EEu6TkdMTGRiM12QuvvJygCpL/iyA32VoncPc/f52Jp/bY4FRWPH7c1YVf9nTiD/z8v+Nc98PWVrzAd/DpimrcyhVLXQ4m0nLZ5uNKiuaOeYpgd8KUgjOxGbiZV4mJzFJsi0xFq0cgTNNnEuy8lRumWOlcXF0JQq4KskQEqCQjpsS2iQiEKbhyl3p1nrB3cMYMjq2SKMXKyobPPARBgWHqd2ck2AZSd/D11RKvCNwFBgZTQhQYiiUvgMv+AXJtKU/gAUdHR0QRnMVaJy6XGWnpymPC2cmZ13ODh7encr/1kHvg+VRRcoKcFm/noWL9NPdQDfKklTg8LaunlwJGKTEhyWEk5k4fblRuqAGE/vyAYBwMS8F9ATvvJDznmYxve2Xi52FFeDWuGu9nNuLDvBZ8UNqGD8va2Xbi3bYRvLp3D140JwW5fXUcNwl21ycO4volyYZJkcQphDmBO0uB8gdJVMwJVDSg0+BORLPkCehpcGSxgt02A50GdZb9/xPQaS6JFoudQI6yXt0SwGNf5LbIGWUF0/oip7+6/JjmTmkRC5CJyLLKcvlgu8UVU4M7uUfpSwycbBPL2uOEQAvYyTGWc1nOJyUQJK5OwEtZE+9eUEAm7qNiaRSwu83PoUR9RgFIfs4bvKZAJT/nYyqWj9d69CxFPh+vpQBWRAM8id9T1zBb8RTcUSRZi1jvRAT0VN8CdAJ/AoP3L+Hxu7zOndO4zWd049pxXLl0AsdPHUfnnKXwyR/AI0m9eCRhALOyFyCmZQsqZh9By8Lj6Fi2B8PrdmHrwaPYvX+nyrx589oZ7N61AecunlIAJzAnFrtzZ08oq52UQJBMmWK5uzwxjolzYw8sdgJzF88IzJ0i1GmxdQrsqEtboE4VIj+6T0HdacrxfdtwdM82nOT1xzevw4qUVCwLMWAFmWedMQprCHXierlSEqXoDFhNwFupj8DysHAsol40n2PXQkLeOgLeREg8nvNNwPPukfiGWySedYjAs/YGPGEThLuEvLv2wbhp5YNLlKdnGvDiVAPhTodvOZtw3SsawzOckcaxPWaKNYzTneFJuJvKcToxPhr9nS2Eug4sm9+PAzvXYsvq+Vg9rxcVCeEojQjFI5UV9UhNzeEAmoWc7EKVATM3p4igVsAJtACpKVmIj0vhYBKvBqNwowGmcAPXRXPizVGWtpLifBQW5BDy8glzVIyqK1BXW4GqKvZrSgll1WhuqiKsUelqriTc1VAE8qoIdpVoaaXi00p4o7S2l6GjqwodnRXo6a3C4FA9IbCC6wl5bXlobMnmOXIJefmobcnCaFUCni5KpAKpx2+jCXWRHvhNpD/7XvhDjBdeig3AbxID8YesMDxBCCjydlEDobOTN5wcPGBv4wIHOydEmyKpBElWtnqUc+JJ4MC6jQrwTxIj8EtjAH5Lhfv7nHz2UqlrraPyRpIvK6sg2AWhqqwQh7avx4XDW/G9py7ip9eP4kpfHcbq8nB7x2LcntiJy6c348LRdTi1m3S9fAiHNi7FsW2rCYQbsZngI3KMP6SxnVtwZtc2jO3YghPbN+L4tvU4tG4FxtevwLHyItyPMBBio/HL7BTc7e/BkRXzsUrq34n1TNwY5/CL5vpbvMcXc9Pwm4Zy/HLTauwcHdRi77iPQJmyrhHqRMRip+LtZHlOH3YtX4AjPObwxlU4weuf2bMFxzatxL7lC7FjyaiCu02EzM0Et63ztZjB7YtHVZZEKemg4E6scuq+eE5C43qJN+yX+DrJvKnF1a3kD3Pz/EEeNxcbCLtr5/Tw2czD3O4G/mC7sWrpAIb6ajHYW4O+Tv5WCP8jXc3YvGwutiwaxILqfFzOisaH/O7/RKD/mPD2cbgb/hzBPsHuI4Lcnwh1f5JlyvtcJ/IB172jd8DbOluzxc6VUMf9Be4E9oJtFNx9pJNSBzYEO3uCncTPEcwCphPiCHZhVgQ8axVrp7JmipUvxA4fSamEMHsCnICkD96N8MdbsaH4YxIBLiUM347xwaMGH4zrArE70AcrAzzR6+uBOh93lPm6I48KV0qAH0xc7+/qqArEFianqNpnqclJnNwlW94jmGE1k5OxByLC9UiIj0JyYgzS+PtMocTzHY0N0yHGpEcm4W5vahJuZKTgdnoSbiXFYCLGhMNUKDZNm4ktM62xbZYtZRa2Wc/Cdjsb7HCwwzYnR8yhspDi5gJfKga+PgFUTDjJe/sS4oIRFBCEcF+2VD6ClQQhwNcX8QE+2B0VitdyM/BmcgReSY3A63HheDUqCB+lhuLz7Ah8SUX880wdgS6AIjFRUvaAgKfi7jSY0xKqaHD3Kbd9Qtj7e7YfvkglDFJR/0dOEH5Tl4NNNQJsRagpL1NZbZsEokpK0UjYaioX4JPsleJeqWW8lOLgzQSNJsJENUGuhJBQkVfEfSq4XZKl8JhywgbBTrliUqoJHAJs4pIpFjnpizVOuWQSDgX8Kgl4VVwW4JMYOtlPkqNYrHhqPUU7Xtw167hd6tg1Eo6a0d7agY42zWpXXy3ZJKUsgZbVUqxwAmpigROQs7S9HT2EKM2aJwBoSbjS3iiZLyXuTtwjWxXUdbd3oJcANzIwyGO6ldulWOak5IFsaxewoyLcS+VY3DWHCHUL58xVrpcCdlKLTo4Z6uklWNajuUECtwfU+QXuOloJoU2NqpUSCAJ2Anx1VXxuhDdLnJ2UN5DMmKrcgcAe25qqWlTymZcUSdbkcpTy2Uu8oTyTKu5bxectoCeJuYoKSlGQU4jsnBzUp0fjflESPqtIxedSBD/Fw2yh09wwJf5OwM4inxES/pHgiC8r03GvshSZRirZEbGIMKXBQFhTcCfWOLNIMhWBusnrwiKTCXXJhLokBIcnIsiYAD+9FCaPhmdgBNwJda4ENkmMIhY7ATux1vnrYhBE+AsMJdiFEPQCjPDgPo4Cdo4EOzsvTLd2V26YKmHKA7CzWO3ESifWOQvgiSumeR0n/6kzZiAoJBgdBPGk9DRYWVshku9/dkY831WChqsz7GxtCXIzuf8UNYZoIv2pmDJlKlwJLWUlBfw9yZ8QnG/L89DGOacyNxsxYaGI5PwvJQwSoyXjZSwKc7IVxEmMnbhgZqemEug0sEuKjkWygB0hJpxKkCEoFDq/IGTFJ6E6MwspulBEUTFKSctGVn4hYuNjoSPoqQLlPCY1NQuxMREoynPGW6/HPChGrqx1Zrj7nKD3xZ+n4942O4znJuOHXa34BeeWlzj//ayzHd/m7+/pyhrc4Xt+OSMHF3iti+m5mMjIw0RKHs4nEOxi0nGE3+UJccck1F3OKsW+2EwM8ftJ4Lho5JgWLK6Rgf6wc3KAPeHKxdlZWc8EtgSABL5UrTsuu7g4w9HBBXb2TrC2dVBWuqkUV0KWn68kRQkgQIUod0udjuNnkD/EdTOA4BQdE6dgzgJ2IXweYhl0c3eDu6e7aqUoulgyxbopbRqfuV7P3xuvK9s9CJySSEXOITGAmmigqZKpEOZcCHkick9aYXVtuwCsxO/5BfirouwSdycumv7+Pojn8gZjEu4GpOMbnkn4hnsivuWZjh8F5eJ3plK8nlyNDwh2H5d34L3SVrxR2IR3a3rw8aYd+MPdK/je87fx9N1LuHlBAI5gR6i7MXFEWehEbkgdO4Kd9FVrdsOcbOGyWO9um612llg7ccFUsMT1/xfsHsKdxWqnAY9mzRIR102BQ0siFhUH9wDuxIonEEQAUta6hyLrLND1n0TATithIPtqYCei3eMJXu+UutZ9caNU7qACc5p17p6URph0bgE/WX7hGzfxzP0rD611An7c//6d87jDexWoUwlSCHZaTT9L8hSuE7DjfdzhfQsIPn7HYq3jNSZZKB+4oYr1TsCOkPcgWYsZ6CyulwJ1Dyx3T3CdQCHPK8/n7s1zuDVxEpfPSE28Uzh+ehyrdh5Fx9KdyOxYDUPFfMRWL0Iu+60L92D9njM4ffEKbty6ikOErYMErbPjR7Bn5zpMXDqNq9e0pCk3rl3QEqlcPUOou6TKIFy/cYFgdwZXLp7RatadI+QR6C6elng6S1zdcVw6TbBT1rr9CuqUHNuP8SN7cPLgLkLdVhzduw2nCXbHFy/AssgYLOHYtZzv4ipC3YoQI0EvTCVJWR6s53I4+wYsDQ3HAo5pC4NCsDxIj3XBJpwKS8LtgGQ86ZeEp33j8Kx3NF7wicELhLbnfdj3jsQ3nQ2472TEs5IJc4oe35oZim+7RmPcRY/GqTZImGqNKCtHBFs5Y9Yj02BrbY3iglzOyx1YMNKDjSvnY//2Ndi8chSLB1qQo/dFZaQRjzTUt6K8rBrFnExLZVLlBFpCeCkoKER6RhZiYhM0S124SYGdAF0GFcSC/ExUVhYQcAqViNtkXW0Z6uvLUU+AExfKxsZydPXUo7u3Aa1tlcoK19xYiraWCsJeuWrbWjVpbysn6JUS6MrR01fNY6rZL2NbjvauUrR2FKGtrZAgWIjWrhK0dhZxXR76G5JwtTwJL2fo8XKMK6HOA781+eF3UW74XawrAc8Pv00KwSvpIfhBehTmRRsQROXZw037l0xcKFxdXQmr4XxY3ZjDiaG+sgxZ0XEYpoL9/ZQY/DwmDL+K1uNnCXEYp2LRXU0Frq4GdVTUIqOjkBgbjR0bluP6mZ343v0xvPWTm3jlhXHcOrgAh9f2YN+mIZzct5jbtxDu1mPH6hFsXjqIo5tX4tHxoziwdplyZdxOMNq5dAF2LJ6H7YsIUAvnELIWqkyY2+YMYKypDi9wIP8dwe63nHh/uHk1ji+fjxW93VhPhU1i7NaPDmHL7D4cHujEjfnDeHLNUowvHeX5e7GKkLVh3og6t7hiWix2AoTS3ziXQEZo2yrukJTdy8SdcjH2r1pEqFuAPUvnE+DmYuN8Qh332796CUFvHtYTJncQ7PauWIQNcyXDprh9ahbAlYMdWE3ZNG+A152NHYtGeJ452Lt8LoFumJ+xD+vndmDd3E6sG+3EavZ7m4qRkxSBoa46TJzZhyfvnuWAfwSnDm3EGcLzqb2rsX/9HPRXZWFXQgg+yDAR4rwJbO740Chw54I/mwTqnNkS9CK98SeTl3LRfE9Z7FzxrkqY4qBcNMVd8wMFdy4EMidV7uB9gt0HoQQ5wp0A24fBXOY6gT61LcwBf+I5/mJ0w/uEytfDffBybAheitfj5wkGPBdvwOVIHQ7o/LEq2A9DwV5oDPRAkbcbsvzckRbojTgCXbiXG0K8PBDk5Q1fTsphVKASEuVf9XAE+HjAGBaI9ORYtgGwsZqOmVOnwYEKmg8n8ShDGJKjI5HBdzKegBdn1FP5CoXezw8GqbVEpSHSzR27CYSPZqXjccLd4zzXbf5+xoMCsH3mTOycZY2dBLqdttbYZWeN3Q422ONkh90uTljCa2S6OcGPSoy4BQVS2Qjk+yKxIDrCnc4vmApPKN+nYBiomIQEcz2VgHp+rm/lpOGNjEi8mWrAmwnhfDdD8HpCIP6RFY7Pcoz4d67eDHVmi1xGsHLNVJCnYus0uJPtn3Hbp5kh+CTT15xV0w+fpgXgv4rjcJtjykCZVki8rqwcjRJHR3iQouLNkiSlUjJclqKa8CWZKS1lDFRJAoKa1JkTi5pym2RfYE2yWgrkCeBVETYsLpWS3VLaBkmqImDIfkleAUrzCrV9eH1xORQXQ8mIKSAj1iqxUEmcmcCNQI0kt2iqFViSguItaKIIxLRJ4hTCWGOtueg4wU8scBYXS9nX4nYp1jhx1ZREKsots7NP1byTMgcST6cgr0VzsewnwAncCdgN9Q+gX9wxpVadAFy3JGHpVtvEFVNELHwCewJ34p4uFrxuQp+USOhsFpATC524XRIQO7oIcFryFImr0yx2khxFc8uU5CkCcSICeAJ25fwexCVTCpDXVBN0a+oV2BURkgXqqgl6TfVN6JOCrrxGM88vcdni4l9WItmSS5CdmYOCzBTsKM7E69WZ+DLHQJgLxCfJfhSfSS6Y3kqk/89U9imfpQTjT+2VWJmagHBOznpTsgI7A8FOL0BnttqFmhI1K54F6kS+BnaBhniV6VLi5iTTpaufHs4+oXCiuPgaVIyduF8GEOwCza1/SCR8qAy4+4bA0cMf1k5emGnvgek2LpgiZQ6UG+bk5CmEOIsI4ClL3STYe2Q6ZllZIzIyGm18Xm7ePnBwdEB2VhqVck9ut0DcNIq4BQrczeCxbKeIxU7Abjpc+Z6XFOVhuLsFXfV8h4qyUM33uDA1CdEcl0yc/+UP0HheJzEmWhWPz0xOQX5GprLYZZtj7KRIeWJULFLiqDuEiqu2gF0Ygn2DkEpFqTA2jqAQgFh9BNIz85FbWIzYuDiEct9wvRFGfTjS0rMRFxuOskIHvPOmEf8i0H1KoBOomwx2n304A3c2OmMsKxXfbW/CT/u78TPC7Xf4m/kG38XH+Hu6mkOQ4+/lfGY2zhPwzhHwziRkYjw2C8dj0nCY36nA3cWUAlzLKccxAt9ignqGrTMMHh4cl73g5EQwdrTnc3VSgCSWOYE6AZ+AwAAFda6uLnBwcIC1tR1mWtlgFsHQ0dkdAVQMBd7KOQ6kpKQoOJO4ObG6SQxdEMfSkBCeJyBQWQIlW6VY/5S1jsuSedOTgCf7CkBKHJ5Y1kLDwpCSymedFM99XOHu4QZPQpofx2kBQ1WonGAnsX+i61gATqBOWesmgZ+0co9iTQzheeX6Qbwf+c7FNTPMxxujEXF4NCQbTzsn4GnHODzvnozv+qXjV2F5eC22HO9lNeDPpe34uLoLb5e34d3KLrw7sgjf2r4Ol07uwDWx1kkCE7HUWVwwzTCnXDAJc7KsRNaZ4U5kstXO4nYprpiPcb3WJ6w9sPA9BDvl3qlEK30gom17aA0UKJwMdhYAU5Y0ZVET4PpqTJ2Itp4Qo6BNEwsYaseeM0OUwJkGdmKlk+vL59PgTqx2AoiW82j7aufRWpXZ8saYOkbauwQ2iSuUY55Q5xbwJLzdGlMWMqldd00Ams9alXeQzy4xdQJbZtGSxFisdA/BTkTATonAo8VqZwa7J8UqZ3HNNIOdsthx2zP3LuMpOeYWz3nzIu5eP897HiPUncSh42PYvG8cq3edwao9F7Fy33Us2HoFDQuOIbp5M5wLl8Etez5K+jZgy76TOHfmDK5eOK0KqO87uAnnL54i3I3jypUz/IznVVzd9evnVDH0e/duKeC7dPG0grqrF8/h0tkxTBDqLo5JBkzKpEyYKmmKWOqOExyP7lVgJ66Yx/dtJ9htwSHKmQO7cLCX+qsphtAmsXRGgl0EloUauWxQVrzlwewHG7CIY9tinQELCHyLCXXLQ6PQ7h2IrJk2KCeQdTh4YZmTL/Z5G3HCLxJnA6JxNSgWjwXG4Z5XFO4L4LlE4Vv24XjOQY9vekZjt60vSmfaIdHeBaGz7GE7VfOskLGjsb4GwwS7eUNd2LFuqZKNy+agt7YQWTpv1ESb8EitTLiUKk6wVVViZatAZycn854uZGVlISLCpAJ2IyKMSEiIQT6BrqqKIFdbpFwn6xs0ERfKpqZyNDdXoLGlDE2tAmj1GJrdis4eKjtcFtfKpvpitBHq2lsrNbBrEcAj1PGYFoJde4fAXBUGhxvQO1DDYzW46+wR6CtGRwehrofHc7mrqwCdTSk4Wp6AXxPs/hjnhpejPfFKpB8VSTf8Pt4Ff4z1x8uJOryaEoTfZkZRyY1GbIj4sUtBURlgA9U/cOmpydi+cS3mEojKywqQSpht9HTFt3PS8fO0BPwsJR4/4CR2hgrfUA3vua6aCk4jMjIzEBLgizVL53Lw2oRfPXsWf/zeebxwfxf2bG7Fse2zcfHoKhzdOYoLx1fjxtmtOLBpAZYPt6mYu4sHd2Ns20asHe7BOoKQSkYi1i6C13bC1fY5WmIUib07MmcI9/t78W2C0s92rsKj21dhTW8r1vUTzHoJdUOD2DhCwBvqU8XHN/PYLaNzsG72INbPG8aO+YSvpYS0lUtUVs7NhDwRcaGUa24UKJw3G5t5zEZeT2LlxAK3mes3iaslAW7D3AGsnUMYGx0gcA5jEyFvI/sbCG5bCG27Vi3EFrGoLRvFqtm9GGmvUgXG96yZi92r5xDkerBlvmTkbCL01WFZfw2WUhb31WLNaDuWzW5BW1U2wv1dqGCn4wkOWpfO7sKGFT2Y21OBhYO16GrKQXkmISbAGYNB/J5Twglx/vggyh0fRDrhwwgnfMT2T9Eu+IiA/5FkwSS8vW9yxXuEvveNkijFgXDngPcfxN6JW6YzAU/i7FwoXB/qiHdC7PFGqB1e0zviD9zv9/x9/TbeD79PDcFPCC23Y/Q4HeqHTYE+GPF1R5O3I8p9nJHj44Y0fw8kc308AcsU6E/o8UdwAOEnOARh8m9ocCAndUlvHYQQaf39EBGqUyUmjOz7CbxFUNkJDYbttCmUaQiSf5D5m/XmRC1WM6kVaQwN47kJcpz4JbOan2RHE9cgKk+Btk5YS/C7nZuOJ6n83EuNw2MEuysEwf0CdLNmYIfVTOyyEaizxS57W+xhu4dgt4LAme/hgmAvTyoxVD54n6G8ZnCQ3L8OwVTYAkLCCXw6RASHKmVF6juZCIP7THq8VpCAt5N1qvTB7xPD8EpMAD7m8r/yIlRB6S+ygpQ75mdmsFPWOhUv5a/EYrX7glAncPe5JFCR9ekB+DxNjtXj17V52FRfjS4BumoCVEUF2qlAibWuThKmEKTESmcBO4E6aQXiBLgE0MS1crKrpXKxLJR9NYtdpWyXOC8qoLJfbRmBkPtZlrVWEoBowNJYW6+ATkCmpqKKkFeDWkKeSIPUrWtqVQDXSRATmLNAnVjs+vged4nljjAnLpcCcyJSo05gzrJe+j0dPQrihnsHMdgzqBUzl4yZXC/nEFjTkqX0YJCTlPQHCWuzh0fQ3yNA16OsdiN9A5g9OKRi8LoIcgKgAmvSF+kmFHY0NyuwExdOgTQBVYE/ceNsIbxJZkwRATpV/qCdUMl+S0OD2k9gUEBXnqWAXSW/B3GtLBGQJugK0BUQkCVZimREribo1VXXoZ/320V4lD/R6gjC5WU1PK4UeQSC/PRcNBPOHi9JxaflSfg0PRT/SPUn2Pk+gLvPpFi5AF66H/6W5qEyZX6R6ocvKpPxfEMF8o0mBIXHKbAzmq12uqhE6Ah3AnahEQlaq0TALgU6guBksBNrnUdgONwIdeKC6eSjU+Lqq1dg5x8iMBetxC+YbXAkfIOMZrALINh5/z/AbjLcsRWXzAcxdyIWV8xpcHJwQibBJbe4GNYOjvDjWFBRXgxvL3elEGgQJ26BcoxY/ERR0EomCNgJ4Ll4uPN7yMOcvlZ0cH6vL8hAJeE5LzFegV0UgULAThKixEdFKYtdVkoy8sxZMaVguVjzBOw0i10cx7Mw5YYp6fODvf0Qp9Mjg/AWS4iINUQiQ2Lx+b7FEvZU7JmAnSEcqWmZBDsTaisc8eH7Onz6N0KcQB0BT9pPCXViwfvnu1Px6BonnMhIxQvNjfh+Vxu+09qOb9Y24h7fvWs890ROLi5k5eBMWhZOp2ZiLDkDJ2PTKBk4EZ+OQ9HJOMzv9kxCNq5mleF0Uh7Whyeg1NET4U5u8CIEOUhhccKyPcFN4CiYY3hoaKiCO3HTdOVY7eTsBFtbO8yYYaXKGsywmqWsYu6evoTuKOorncrCJvFwAm2hulAY+UzlPAKHCuLMteVkH0lqIoqcgJ2AY1CQ1LeTUgq+SCYghur1SCDUZedk8n4C4eToqEou+Pr48558NFdMisXVU8Xycb07lx9a7XhuBXxaG8ix3UidTyyCUhw/Qm9AiFgYA/3QFBaOa4Y8PE2ge8olHs+5JODb3in4eUgOXjGV4J2UGvylqA1/qurEG2XNeKesDe+09ONn61bi5tFtuHzmAJX1Q7hMsFP168xWusligbyHQPZVEShSMEYo02DuYSvyEOzM1j0FeyJipRNrnWXZAncCdhKr99AVU3OP1OBMYtAsVjMN5B72NbFA4EN5AGUCURJbd4vgxXPKeRXYES4FauXa4gI6+TjNeiiJTbRWgFOOE5HPI8/t0pl9uHB6Ny6MUdieO7UT58Z2YeLCAVy5dBiXzksGUikxQTl3EBfZCtiJZe2Jxy8p2NTAToM6ab8uT96bwFMEOpWcZTLYmWWy5U6z1l3BMzy3JHUR987H+LmlXt4NfvZ9x4+irGMp9AULEFm/Gen9h5E3dALFs8eQPXAckW37Edy4F/YFKxFSuQCjG3eqWLr7N8/h5JE9ODZ2BBOXx3H+/AlcICRemSD0CeDdOK/ATix24qI5IWB3SYuzmxAXzDEtnk6gTix24oapipFLiQOpr3dsD85INkxJmnJwF47t3Yajuwl2e7fizL4d2FFViyUEusUCdhybVoYS7PThWMk5Y0VYBJaHcFsgYY56kLhfjnKMW8h1cw1xiHNyVfFwMvZOpzg9MgVJXn5I4ngSPnUGUmfYoczaGS02rlhs74mT7noVV/esXwzuekVijY0vch1dETjLGjZTHnpYiCt2V2cb5/s2LJzdg92bV2LTivlYvXAQFalRyAzyRiP1vUdq66tQW1dJOKtCQ2M1+vo7sWfvThw+vB/t7c1ISY3nIBKL1PRYFJcS6moKUFtfiLoGDvyNBDqJgTNLMwGtqZVQ11aGtu5qDAw3oqe/Hu2d1Whpq0RTs8TbFVMRKENHa5WCO2k726rRzu3NBLtWgl1HdwUGRxowZ14L+gdr0N9fhd4+QiDBrqWtGM0dRWhlv62rCM3tOVhflYIfZEXhD/GEOirzb0Z44I/R7lz2wBtx/ngjNgRvJgXinewI3EyNRLHOFzqdHwIJZKIAu7u6I5ATYVFuFlIT4tQ/YYEebsh1c8betHQcDjdhJyl9YVAwKnU6DNbws7XIP9SNKC4uojLrjqHeNpw9uBY/evIEfnBvD26NL8H2lS1YPa8ex3ctwqbVgzh7Yg3uXN6OY9vmY9VQO3YsHcWxTWsUbEn9OikDsIbgJgXHNyhII1RRdiyYhy1zJfEI+wSuQ0sXYvfiUWwgDG4QGBwm1A30Y+OwxLcRyOYQzEbnYtO8UZWYZduC+aqMwh6RJQuUlW37ItkuZRMk8UmvkrUEMYG2DfMIehYh1Il1btuS2di+bA52ENokDm77Mp6D8LZz+SihbRF2reZ5V87DDrbbVvHelvA+uO+udfOwb/1crBttw+LuKizvryUctmJZXw0GGnIxt70Mi3rqsH5hPw5sX40lc7pRmBYNHxdrgooLSvOTkZZoQJCPPVxtpsLRii+J03S4O9nAycoKyXbWuBEdgQ9jw/Axwe49EwEtinBmknp2rvg40oNg56nA7j0C33vhAnACd1KM3A3vhrni9UCCW4gdXte74bVwH/whMpjwZsRvUmPws+xYfLsoFs9VpeEbbUV4kr/LJ5f145tbFmNbWwXCXWygd7JHmLsLwnw9YQjygz44gOATCH1oCCUYhrAQGELYV1nf2HLS1BOSJNtomMQyEOrCOImG8Deo8/clPPkhjBN4NBWcEL8AzJg2HTOmz0Cgjx+M/P2FyD+ynKD9vLwRYdAjwmhAAI/zoyIgQf6iAEgNIh8/P/g6OmE0yoDHCHXPUEm7lxKPO/EJuGEy4aCtFXbMmoYd1jOx29YGewTq7Gyxl7KDcLecykQNFY0IKhmSgjuUoqMy4qdqJgXwOiGQIH8V9O9BhcFN3IYoTk5o8PPHi7lJeDvDhFeTTfhjkkGVDnk9Ogj/nWUi2IXj/5cThv/JDlGWun8R8j4R651AG+Huc7ZfEPhEBO7EiqdZ8tia9xOr3V9K43CzqQwjDZVoreMYUVmJdnF9JLTVErYk86VFNEudWOzK0SDulNxHEpuItU3gTIBOpCS/UMWCCXwInIloqfkJIdxXYuTEHdMSY6eBYZnK7lhRXP4gAUhliVjx5DrVqtWsbq3KdVJEio8rYCPUiQjwWUoXWDJbWs4lcCdZLTtlG5fFWqdi71oIV23dBLR+DPcRzrr7zda61gcWOAEria8TC5uAmgI8qUHXRRDs6MToyGzMnzOq4E6sdP3dfQoKZXyzuGUKoIklT84n4CegJseKRU62dTQ1qszCc/q1uDxJuNKp4u5a1L6q1AGPK+czreCzrCKAi+tlUYGUMyBAT7LayXpxz6wl2DXy83e1d6ltIlX8vgoJLHk5hShIL0EhYWZ5dgJ+V5mBLwvC8Q8C3Ocp/D1JkfI0H/Y9CXU+qvyBKlhO4JPflhTH/3t/A1Zlp/H9NBHs4gh28QQ7Ql1Ussp4qTclIEzq3BHkRCxAN9kN018fBylf4BFgUO6Xjt6ENa9gOHvp4M5ln4BwgpwJfkERD1oRXymH4EMQ9AiBnYs/rBx8lCvmwzIH/0kIZQJ20p8iYo8pCvKs4eXtw/m5jJ8hFtY2toiPiUBtDcHO2wx2Yq2bOovHUJTFTkSsd1oK/ilTplHJdyPY5WDuQCv6OTe3luWhPD0J2XFxiA0zqDIH0RGRyh0zjoCXn5mB3IwUSioykxNU3GMKAS0rJU1Z7KR2nYlKkUFgQf4IIsxFsZ/GdXEcy+I5r0p8XRYlOsoEvT5UxfBHGCOQnpGGhNhoNNS64eOPXJW1TuLspFV9M9j99xvTcHWJK07l5uDZ1lZ8s6MO32jkGF1bh0f5fl8uKMT57DycycjBWEoWTiSm40RCJo7HpeMY4U7kEL/rQwT3YzGpuJRZjPNZRdjNfqdbEKLsXAl27nC0d4aDq4uyaoolSxKfiOeC1LNzIxA7u7kqa92sWTaYxvF66lSxjk5Ryw4E7WDOCbExkQgN0SkLWAh1CXE5FQulwJokPJE4OXGHFQ8i5epJoLMkRZF4PkmiIn9EC6wZODcYIvTQG8OQk5fLvhFOLmK1k8ycfgrmBCpdOH5LwhQ3dylWro3PmpVOc80UoJNriRunxNlJZtKo6GiEidWO9xngz3lJ3DF5/6mcVw6HZ+NJv3Q84RqH51wT8KJPGn4emo8/EOzeSqzCn/Jb8eeyDrxT2ID3SprwTmUzXp+/EM8f3Y3rUrvuAqHjMgHv4mHcuHBEwZ1FLG6YXwc9qWunatsJ2FHUsoCcAJ2CNYE5rbWs02DN0rfsp60XoNKg7iHoCRwqK5hAlljJ2Fr6lmXZLmUV7hP47t86hycE9Mz7WfaVbVoJBu1c983HW87xBAFNrmWJJbTc+1fvUwNNC9wJ8D3xmEClBpyyXu5fSjhIEpqJ8/tx/swenD29C+OEvNMiJ3dinOB37vReXDi7Hzd5DbHUSSuQZ4G7x3lelUXTLAJ60oo1T7PcPQQ7S18AT6x2StgXsHv2CcLdXcLfnQu4e0fcPU+rshU3rp/FwdNnkNe+HHYJA4hq3IymZefQs+YKupafR/fyM+hfcwqDa49j7ubj2LD/OM5O8FnxOhKXKUXOr1w6q1wtJy6OEVJP4vKFMVWvTuLr7t69Tri7qurbSa06AbvLFyRhynGcP3UYFwly4n4pMnGKgCjrThzEWYLd6WO7KVKIfCdOHZCkKdtxeM82HDmwHeOb1mNLdgEWB4RiKd/RFRyTVkuMXUQ0VnMMXMnlpTo9FgeHYUmIAQvYzuEYN0rg6zJQf+V7r427AmVTMM3KGrOs7TFjxixMn2mFmfLHzwwrVYdUwC90qhVmuwbhdHA8TgbGoN3eCyHWdhxHHkKdFfXd7IwM9Pd0KLBbsWgIu7cS7FbNx8L+NmSG+aNAF4hGjpuPNLfXobWdykV7I4ZH+rDvAMmfD2frto3o7GpCKQf3krJsVFbnKaCrbxKYK0GDuW1qKSVslaNZhFAncNbWVYneoXr0DtaxL/FxhLYWKlENZRyoCXf1VI6aqzlh11PhaMHsoS7MHu7A0ACVl956dHD/zs5KzJ7dgvkLOjFvXisGB6sJfLwWoa65vQCtXYVo7ylCS2ceFlYn45uF8Xg1KYgQ54W3In3wekwA3ozzw9vxgXg7TsfWD++mheLbGbHoNAYgMjwQxnAqqVR+xR/di0qsvc0s2FvbwN7OGfb2jnCjchviYIeQqVPhyYnPZspU2LBfX1iA/rYWKmN8PqVF8CMgFhZkY//mhXjq0g48d2MbrhxbhOHWHHTWZGDzikHkpEbg6N6leOrGQZzevRSb5vcQpjoIU11a0pPROUq2zSNwzRnBuqEBJWJ1272IsMT1Gwl2G8WKJnFtC+dh5yIC2yLCFPvb1fICVcR8C2XzAxGr2wi28rhNI4O8xiCBktdZRFhbNIydBLYdi6U/QuAjvC0dwa7lc7B/zUIc3rAUhzYswZFNS3GYcmADAW7VPGzivuvmD2LtvH5VN2PjQgLi/GGsnct7njeIbQS6g1tW4Mi2NTi0eh7WU4Fa29uARa3lmNtQiIWdNWgtzUQ+gbuTv62mggx0VhPoaytQnJOK3FQqEkYdfJzt4Gw9g3DjjQSTEVmE7iz5ZzghESVZGUgI1yHSxRZLwvV4ISVOWWrfjvbB21E+eCvcC29H8DsnTLwZSbiP8MGbBie8GuaEP3DbS1KfMD4Mv8uIwa9zk/Gjokz8oLIALzZX4ht9jXh8YTceWz8Hj+1Yhpt71uHyzrW4fngbLh/ZhvMHt+HqiX3YRNCNCPZEEJWnYHFdCfRBWIg/J+xgZWULJ9AZQ3VKwlWrwZ2BYGfgJCkwF8pJXc9WRGAuLJDrCHoGKg3RVHJm8DcnUOfP32iY/EtMpSLY1x+Bvn5muPNCKOHQSKUoxN8PAZzQgzj5S80lL/a9CVm9IYG4lp6C+1lJeCIlFk9Q+bodE4MDDtbYPmu6ArtdttbYS7Dby9/7Xv7ud9rbYL27K5pd3RTYCSRKfJ2k4fY0Q5yIs5MbbG2dYWMtMTwusLNzge1MR3hOnYGtEQa8kZ+mwO6VpAi8FhuKl03++CA5FJ/lROJ/cwwUibsLxqeSHVMsdBnBGtBlsqWINe+TjECVOMUSf6fVtxNXTfazDfhNXQG2tVejs64GHZW1aBeIEGuZgJy4XlIaleWuUkFdE6GsTdwdJcmT2c1SXDBFxDJXJpkai0sUyGlZHMXyJlkEy9T+lpi5h7F2GthVSWkXAlwd70EsaiICdSKyTjJUCpgJeFlcKkUE6Brrm9DY0ExoakIn10nMnLhVtnObnEdBHY9TsMd9JImKdny7stQJ1M0dnIPh3iECmCQ1IWyZQUxgTqBOLHQCeQJwEms31CcA16ngbc7gsIK94X7Nejdv9hx1jCzPnzNX7SfHyjqx2Ak4ynEaPLaip51jdE+XiskTGerp5vXFitesgFCOaeI9CdRJYi1Vp45QrEFcjfr8Tfz8FWWVynpXzrZS6vvV1qO1pQ01hDwJFajmvsVFhG/CdHFBOXLSc1CRFIlL5an4vCINX0gRfMonuVIY3w9fiLUuTYu1+yLFS7Pkcf2X6YH47+IkvNjfhcLwSL4/0TAS2PSmFMJcMvTs66jsh5izX1pkMtQFGsUNM1aBnZu/Ac4Cdp4hcPAIhotXCDx89SqWTiDOAnQWqBPgU2DH/e1cAjDLwZdg5/H/ADsntX7KdCc8ImJep9ZPc8D0GQ4IMxhRzN+rl08g30M7lBXloKGujDDgYVYMBDQE6iyumCKTLXbT4MZ3vSg/E8M9zZg/2ILuar4HGcnIio1BXJgRCZExBDsT4qn4i8ulxKIX5WTyO0gh2CUiNz1NlT3ISU1HckyCAsFIAqE+MFglUQny9EEcwSZNF4YYjiVJPF8ufwPiihkdHUVY0XOMjFBllDIIiQlx0Whv9cVf/uymXC8/NWfFVBkx//QIviTgffTbGTg75IWLJfl4jr/Bp1tq8ERNNe5WVOA6n8dEfgHOZubgdGoWTiUT6BIIdAJ1lOMx6TganYaDEYk4EJ6g2vGUPExkl+BoXCZGvA2It3ZBIKHIk2OdKh4uf8qFhinwEd1BYuBcCGPOHCsF7GSsFkhWCtt0KxW7aGdnRyDz4Wc0IS4mVpVzEFd2sYhJXJucQ6x0KvulAB4hywJ2AnVa7J6LWqfFzmlwZiTMBQQRGGNjkZScpNzlJUmKB+cFATtJnCLulm5ikaMo66H5WIs1T2rviQumuH/K9aVunklKHRBcxYooACuunz6Bfgj18sDKsATc8U/HPZcYPOMWhxd80/Dj0Dz81lSMN+Kr8EF2E/5U0oH3i5vwXlED3imux5udg/jRnu24fe4g4e4Qrl46qEocKDHD22Sos/QtFj3lYjkJ7m6xFeudANnDDJgCaBoQaYD0f8FO9rGI5RhxzVTHcbuldILAmwXGpIyCZI+U9do2Dd6+DnaT4U2Du0nneHCcJncIVgJl4o4qrWZZ1O5dRPtcWvzdQyui5q4pyxrwmSGQn/PW9RMEnWNKbl47TjmBazzv5YtHcInP++K5A4S7fQrwLl04pIqTS6IVDeq+CnYW0VwyNZATeVDnjiKQJ+D10Ip3SbliioVP3DclPlBi/a7zfq5ePoOjYxdRObAOrllDCCpZhdjGrYht3QlD03boG7YirXc/KucewKLN1I0nLuPmzQu4R+i8dWMcp47vxe1bl5Rl7ibh7uql0/wMBOOrvO+713D//k2VPEUSpzwoQi717qScgQI7PgP2J8Tqp+Swql03TmAUsBs7vAunDkoWzO3Uz3fgkCROObADR6hbr4lLwbJAPVaaQW5deAzWRsQ8ALtlBL4loZrMJ9iNSv06YySq/XSwIcxNmTIFVtOtYWvjACcX+SOF7yTF3dWH76Yv37dAOLt6cezl+Msx2oWSRPgrdHBF4NTpmCbrzS6YIvJHTGVZGZmpnXN0JzZRR99OHX3zqgUcq4uR6OuGcpMBVdS7HunoriPAEepm92Lvvp0K6nbt3oGh4T5U1xahqiZfs841FaGhmVDVJklMStDYQqhqL0VrZxnaKNK2dGjLAnSDc6jE9FYSxirR2lGFpmYqVI0VaGqSSbwKLY1VVBQaqFB0Yc2yBdi8dim2rFmC9SvnY9mCQcJeK4b6GzFvbjsWLezE7Dn16BmoJMwVa9JdiI7eInR0FmC4PgXXShPxSrIe78UF4L0YwlxUEJV6f7wZ44c3ZDnGB+8k+uN3WXFYHReMFG6LjjFwoJQB0EOlCXZ2cYar/Ovl5AxHJwfYujjCysaGiqot7GfYw3qGLexI26kk4p6WeipVNVQ+ihEeyckoIgI71i7ExOE1eOH2ATx5eQfWL2rDstmNGD+wGmePrsVTt4/g3tV9uHx0o4KnVf0dhDWJbRvG3hVLcGjtKhxYvULVr1tPiBOXSAE1KXOwY/ECVcRcZM/yJUp2LxNZTMibjy2EPZGNc2djw5whFTO3dlgrZ7BaCqcP9yh3yrWE6Plt1Vje18z9+whw87Gb97J1ESFyYT/3bcOq4VZCWgfWz+vE6jmtWD1XpA2LBxuwoK8Oi/ndLBrmZ5vbjZULerB22RB2bV2Ks8e34XEOuM9w0Ll7bh8uHdyAY2vmEeqaCXU16CnOQENuHMoyohEZ7I4kgxdKUsNRlh6L2rwMzO5oxIKRLmxevxgbVo1iNUGzsboUva0NmE0FrLuxElU5yTwmifAXg476clw8dhBPnR/Dr0/tww8Jjj9MCMP3CHTfp/w4VocfUX6aoMdPM6PxvfJMfL+hFN/vbcSLBOvnV4/ixX3r8eLJXbgurq0HNuLmwS24cXwXLp/ei3NnKOP7cfHkfhzfu4kv/yb29+Dsoa2Euy3Yv2kZfwuc4D2cFVQFBvhAr/NHuD4QEWECdlRo9IQ6Ap6AnQZ3wTDqCHicQEMD/JWI1c4iynon6awJdr6cgGdOn45AwpQhTA8dFSQdFYEgQl2Aj68GWpyYJTZPHxaESKMeIT7+PI4g5iVB+f5wc3REvocbLmVk4NmMJDyTFoO78ZF4LD4WR7ht67RHsNN2Fnbbada6fQ722GNPuCPk7XB3Qo+bO4xUCuydPeHk6EnlxY2KIyHORhPrWY6YOdOeCo0oNQ68X0e+Jy4ckKyQQyXixewMvJkajVfjjXg90YhXooPwOt+9v2WE44tcE/4n10hFXBKpiKslIS+Lkhmq3C+/SA/BZ5I4JZ3Ap6BOrHVa/J1AoADhl9znbyUJuNtRgdHGBrQSANrrCBGEhxoOggJ1Yq0TsKsXKCuvQithob2hSSU3ETgTsLNAmpblkpDH4wTkJoNdBZfLpUQCtwvYCRjWiRVJLHOEutqKGgV3AnICYOIWKZY2sdSJyDot0YlWa04scUpUDTvCGFuJLWsn/HW3dRPkCHbs97b3qHMJyMn55HhpZVmsduJ6KYlUJM5OrHeyTtzE25ualUulWM1UpsseibXrVFAnolnu+jXw69QgTtbPGRrGvJE5mDM8rOLwZL1AnwCaiLhUCtAJ3Kn4u3at3MFAd6dywxTpMidPkXtob+b98j5EJBlKQ129ckst5XMsIcRZrHGSMEXqmwrslfE7KaUIwFXzOdfyO5O2qrIGDdUNKKsoR0FxMXIy8pGRkY6hzCi8VlMAFMfisxyCXbGerQ6fp/rjn6liufPGl6qunR9Bj8tZAfhnVjg+7m3FjtICROsiCHPJhLo0GMNTYKCSH2JKQBBhTix1CuoIdBaoEwkwxKnC5F6ENTdJmOKtgxOhThKiOBPYBOy8BewE6IJNCugsVjtvfz3BTgdX72A4uPnDxskb0+3cMWUGwW7qV8FuKt8nyZapMmbKu2WBOtl3CuckezfEJyYjNS0DDo4u8HBzQZt44NSWEBjczIqBJb7OAnMisk6TKVx2o+KQnys1Xeswb6AZHRX5HKuTkR0XixiCWVJULKLCI5CgMmCmQGoelubnIT05DumJCRyT05TFLjslTSVOSYwiCFIB0vkFEvCMKo44kWCXHqxDrK8/UqLj+B3K91imuWKKFSpUErRFKlfD+JhIDPQF47//i0D+F62O3QMh2H3xt0fw5k9n4ES7Hy4UZeJpfuYnqFs8Vl6GG4WFuJiTj7NZ2RhPFxfMLIylZONkEuEuXlwwM3AsNh1HolOVxe6gArsEnIzPxER6IcYTc7E8JBYZs1wQ6urJMVf+sAvl+B4KPyl9IGUKqDOI66RY2BypO9hy/Jw6VZS0Keof+Vmz7ChU7GxtER1pQlpKkgI7o148LPyVpU4rTu6tzifuj2Ils0Cdu5sbdROBOR/lhRHMeUEgTLO0cVw2GlXZA5FYwrdY11zMmS6V26WnACMVSc4jAnQCcVpJBU1knbhfSokFVW6BECmQaeK9RvM7FniV8gp6ArcApL+PB9qDjbgckIb7znF4gnD3DY9EfDcwA7/U5+GVmDK8nVaHj4rbCHYteCe/Ae8T7t6q6cRLa9bhydMHlMXuxsWDuEXokOQpCubM1isR5W5Jkb6y5AnoCcQJ1JmBziKyPFkEjgR2NEDS4uYsUKcgyLzdAnUPj9MsdrK/SsZCUUBlhiiBNHGhtACWsp4RXp6QuDuzFU3Bnrl9QsXLacdaoE71zeeUgupyD3JdTR7et7hmSiZL2d9yjMUV03JOEdlffQYeKyBngTqBvFsK9sQyp1nnHuXn0ZKqaK0GdVriFJHJ7pgPLXayfIFiBjtzQhVpFeCxL+UXnpRtZujTMnRewN1bF9VnuXn1CC5ePImhRauQUTcHjYv3YcGmE5iz/jAq521DRNtqOJUswoysebDP6EdObSf2HiL0i4sloXni/GGcOrGPgHeRcDfBe7/Az3mWAHeK7Rle6wruPnaVEHuGsDeGy5IJkyKxdOfHDhHsCLWEO7HSKUvdSS5TpLzBmaN7CXd7CHE7cUwSpoilbu92BXanCXmSgHC5IQrLA8OwJjyKQBeFjZGxWGd6aLFbYRC4M2FxWDjmc3ycH0oxRVHf8oIj9TbJYhsaxDEjhHODs7v649ueYkWdydrWCU6EOluut3KQMV7znJCxQzJfyvIUjh+PTJM/4DSrncThNjfWcd5uwYK5PdizfRV2bVqOLWSmqvQ4JPq4oTI6EiWhIXiks6sOw8Nd2L17C86eO4Xd/GCDBIHmFk6gTcUK5hpFWiktBYS5QjS3S+KSEg3oukoJWuXooLR1lRG2KtAzWIPeoVq0d8l6wlgXFZ2WCnQTIHu6m6m8VFDxKKci0Iw1S0dxcOcGHN+vBS4e2LEBe7asIegtwmJCw3A/4W+4EfMXtGBgpAZd/SVo7xWwK+a5S9HdXU4FKB17y2Pwm/QIvBPrh/difZWl5r2oALwZG4A3YoPxFte9Fe+D19IjcSwpCDkRHpxAJBGE0LMLH7KTCjh3sHOEuzWFX4CrgwdcHDkwOvnA291PZbQK5ACfFB2Fwc4WDBJEmqrLkJyUBF//QGxZtQxL+hqxbWk7rhxbjccndmHXmh5cPrkGTz96CJuWtmL9wlZcP7kTh9YvxbqhfmyeM5tgNkpAW0BYW0zAW4ydSxYqkBPZvmg+tlFUfzH7FKmDt4XwJ5a7LQvmYsPcEawdIciN9Gsyu49gOIhN80dUtkpJgHJw3TIcXL8cu1bMx/KBdt5nC9YRzDYvGsamhUOUQawj6K2Z14N1C9ku6MZyAt2CwVqM8Hud01uOZaMt2LtlEc6e2I67HDRefPYmfvSdx/GD79yhPIZv3juHIztXYOfyXixuL8BIVRLmNGSjpyILrUWpqE2LRFWaST2jUcJ+f30+hlpLMdRRg2UEup6GShRnxqIoM5IKdiYV6hKkxUcjVq+HiTDk7+YAXxcrTjD2cHWzpmLZiL9//AG++PQv+Pc/3sGffvw8XjlzGL8ghP2a4PX6+EH8Yv8mfGvjYjy3bRXuHd6Be5xcHj9/FHcucQCckH/JzuG5J2/i9NHtOH9iF84f3Ylzh3fh4vF9mDh5AJdOHCA87sGpA1tx4sAWXDl/COdOcUA4tJkDwXqU5CbD18MJIZz4ggJ9ERbiS6gLJMQFEeKCFNyJGHWyLJCngyEkWMGbnhJGkAsVK53ZUhfK80hfrHnBhLTYqGjkZWZpYBccgiAqAwJ64oYpIoH9Ul/Jz8+Lv2c+J6MJwRyMPDz94OntA1cnJ8Q5O+J8aiaeS0/BM1mxuB0fgaepiJ329sAWgt0uh1nY52RPqHMg0AnU2bHP1tUFfc5uCLRzwjQrApyVM2ZQrGa6YOY0gtxUsRY4YtZMZ8yycoG1tStsrdxhQ5H97Ql3O6Mj8GpGLN6IM+C1xFC8Hh+GlyN88H5iCD7NjcIXOSZ8maPHv7OphGeF4Ytsib2jUp6uw6dp4orJ/dgKzAnYaZkytWLmn0uMHuHu8+wgvFKXg52thKKGWnQQ7JorOMZUVqKxvELBXQ0hoJYKpBQcbyBUCJRJlkuLCOTVE+5UYXECXCWBTmLwRATqBGakX1FSomrWSXKUjqYWAmC55nJpBrqvW+3EmqZAjtDWLpa6B9KuIK6hthH1tQ3KFVHATkSsV7KPlEF4kOmSECdQaOkLKKoaddxf3DIla6YkURHLnVxTauPJvpIZU6xmYm0T90qJl5NWMlpKTJ3AnSUWb8HcUeWWKWA3d2gEs9l2KmtfJwGuQz0Dcc+0uHcK7AkIyrJco5f7iAumgJ0UORewk+QrUkNPLHaSBbO2hjAsFtX6BsJdrbLQFeQVKKjrIrzKssqOye9EwC4/v1BJFb+fZgJiHT9zQ3UTCkqKkF9WQBApRkpaLkrSEnChLBufVGfji/xw/KswDF/mGfDvDLHc+eOTNMJBmh++SAsg7HnjkxxvfEoA/EthIl7iJFlMYAk1xiA4klBnTCbcxUNHRT8kXHO9nOyC+cANMywWfiHR8A6MgCchzs1Lp4DOmXDnyr6s8w0Ih58AndlaJyJWPE+/ULj5hMDVJ4gg6McJXuLs3DGV75HA22SZDHWaRU+TqWK9m2pDZTwAGZk5CKOiYTXLlmNQENqa+XusKqTSPskVU8GcBeweQp1msZtOJd8TBbmZ6GyuwuzuerSbXTGzYqMRQ6UlKTpGWeDiCSeSGKUkLw8FWZlIT4pHRlIiJCtmekISwS6VgCcxdrGq5p3OVwO7YMJGorhiEuziA4KQwu35BcXI4/cbzXOrxB1BYSobZAxBLy5aTx0ghGDnib8S5v5OuBP5G/v/EFfMfzyCV340BYeaPHCxNANPNFTgXl01bpaW4EpuLs5mZmMsIwOnUinJIlxOySLcaSJWu4OEugME+AP8rsVqd5Sgdy45F2eS87CFkF9q740wB2eEBHBspmIlrZfAEJ+VAjuzSCIUcaOUf+nFYiduVvb2TgqsJGNlGJWt2JgotqGq9pwkQpFjxEImcXqyLDXtvDw9FWCpQucU6VuSrQj8CaSJ1U6ATI5PSExU8CViMpmU1U1gUNwxJZ5OAzgt+6UqoK7q7fnxWCltwN+mn1aDT+BOQE+OlULliZwfgjgXScy2QKUkePH190Y256TDAUl43CkB9xxi8LRLPL7lmYQf+afjd8ZClR3z/YIWvFfUgrfz6vFBYSPeq2jHK/OX4XnOoxIjJpkxb0is3cUDuHr+IK5/pZ7dQ8Cz9B/AHQHGAmJaXyxuX4U8WS/WOgvM/Se4s0CdBaosMhkGNcgyu0IShASqNMgi9Ci3SELQ5Bg7yZ6pAFCWpXwBjxUI47IFxmSbyF3zfpPl4T6Wc2jrpbVY6yz7yD3JPUq2T7nvmxTNYifWuoeiLXMfwpxFxEVSwO6eZK68o8HcE49LDTuBOG35wTq2TxLuFMBJcXSBvDtaXxVHv8N1XFYZNAXqlBvmBZ5/gvohr3flCCYmxtC3YDniS1rRtmAd9hw6jGPHDmP7rp3YuGsflm/dj4GlGzF75WZs3rMf5y6OE+zOEuTOY+wkAWzsIK5eGseNK2cIqeco5xXUPUr4u3fnKu4+ehlXJk4TAk+p2DpV4uD0MVV8/NyJ/aq1AJ2UNzhPve7c8b04c2QPxg7uxgnCnMTVHd61BYd2bVVwN759I3bVVKtC4yuD9VgXSajj+LSJuth6tmujNKudgJ3E4M3XGTAvNAwLKCMRJqS4OcPo54P4uFhVDi6ZY6GDrT1sbAh0So9ygBUZw4rL08RD0Jk6lY242FtzHBaQmwprbpthKyVtNKibMWMmUsgZXe1NGKLuLm6Y+7atxE5yxKq5hOIIjqtkmVJTONK8PfHICBXqrVvX4uyZ49izZzvmjg6gqaWKUFdqts4Vm0WsdQJ2AnXFaO0Ul8syAhbhrbtCifS7+qoV2AngaZY9HttSRgBrwPBQJ+aOdFN56MYSSbqxein2bhOQW4cd60mfm9fywW5TkLd/13rs4o2vWDqEoYF6jIw0oH+oBp19BMleAh2v09ZRSWAsQ2d3KTa2ZOOHBYkqpu7tKHe8G81WuWMGEeqCCXcBeD3OB2+lGHAnTYdqkyuiDN6IjzZwsA3kwOesAs1FcdYH6RClj0BiRAzSoxOQk5SCwqx0lORno6qsFK21NZjb3Y6Vcwcw0tmKzNQUFbDcRyVmM0FqIe9rBZ/B2J6luHpiLW6e5mdZOYjhhmIs4nM4uX01QUsKlA9g50JxixxVyUy2zBfI47KUP5g3G5tGR7BxVAp581nNG2E7jPWS6EQtC5Bx/6XzCFILef5F2LN6CfatXYoD65Zj/9rl7C/DXj7j3WsIiyslqQlhcOkcFfu2aclsbBZL3YpRbF/Fc6zmOTYsxr7ty3F071qcP7kDNy8dxpOPjRPgruJ7z1/Hz79/Fz958TE8c+cczh7djBP7VxP0FmL1wm6snNOOPWtHsWK4FUP1uRioy8RQXQbmNuVgzWAdts5pxaL6QiyuL8YoFbDOjAQ0JcWiOjkGBalxyE9JRGFyMtJNRsSE+BNsvFQcnYeTHQI9XaHz8yQQecMY7AFTsBv0Ab5UKnIIZffw3x+9jr/+6S388+9/Yvsm/vLhq/jHn9/CR+/8Hj//0XO4de00rk6c4CB3hgMEB4nLXL4gNU0O4tHLY3jxmUcJdTv50hPqjm3H2YPbcOHIDkwQ8i4eoxD4Lp3cy3YPLo9xMiI8nuckNU5QbK4uRJCPmwIyXTB/Ozo/wpsGdEYL1Ank6QIJcoEK7owhIcoVU1wyxXKnhJO0XmI3FOT58/P6UQKoNCUjNTEJ4QajqvGkygoI2BHaJObOEmvnx4EkhOeOiIxGREwCFUgdXByd4WZjDYP1TJxKycBzWRl4Ji8ZdxIj8SwVsfN8pttmTsFugt1eZxvsE1dMWw3s9jsR8tzcMOTsAf0sB9hOs4X1VFvMJNTNmuXJAcqN4kqoc4W1CPvWs6TP9dzHeoYDporVzsMV30yPx2spEXgtQYfXEw14OTIAr5r88PfsaHwmVrscA/4nO1QB3b/ZlwyHnxHyPpEEKVIGISNYxdUJzKn6duKyaZZ/5kqRcz98UhSPu201mN9Wp8CupbIKrQQysdRJbF2VJDjJL3pQskBATix0Ihawk7pzTdVaMW0RC8ypJCvsizTU8Dies5YQKFYzgTiJrROgE4tdfVXdg1ascQJh3WKlEyAjcHW0awlTpBUrnSWRirghCuBJK2AngGeBQbmOnEsgTyxy4s4pYCfxeQJ3FhHwk9p2cs0WqWXX2Kb27+G1BN4kpq63o1NZ5wa6ezFXkqgQ6EQkjk5cLhfNm6fWi8weHFb7CwCKtU9i6+Q8FsueOtbs3tkilkF+FinCLrXuRJTFzuyKKS6cLQ1NqryB1K4rI0BLbToB2nKB4ioBPulXqDi7Qn5feQS+ggICHBV/sdxV8LnXcJ/qygYUl5Yiv5jQR7DLSS9CXkYWelJj8Yv6InxZlYVPJTlPnvyewvFpFuEuO4ASiC/TAvHvdF/8PdODYBeIv6eF4KPWEhyur0A4373gqGTow1MRRrBTiVOMBDqC3GSo+wrYSY26gAh4+xng4R0GN28CG0VKGcg6H3+jAjsFeBRpffwN8OR22c/VW0ewC4Sdsx+s7H0w3cbjAch9XbQyCA/BTnPDtEUwlY+09Cwq84EqhiMtOYEAL8+z+GtgJ/KfwW4KWw8CgIBdL9+hub1NaC3JQUVaEjKiIzWLXWSMiplLiolHNEFY4n0lYUo2579MKh1SoDyD45W06Ynxqmh5WkIiQv0CYeLxwQSHpIAQpAZTCDfZPCY/Lx/FxYTzFI79aZnqN9HS0kodpAXJ8aHYuoHv+z898AUh7vN/muWTh+2fX7fHo6sNmKhMx+MNlbhdW4WrJQS7wjycJ3iezszE8ZQ0HE1IUa6Y46kSa5dDsMtWljsBu/38nqU9aBLIS8Q4oe90Ui72RmWh0z0UUc5uMBkJphx7ZcyVOm8eHBsF7gS4xH1S/p2fNWuWstiJC6ZkxJT4NbHIifXNn+NzdFSESn4gyegElsQ6p1wtxeXS7IYpBdAFpmS9QJ2CPG6T60grBdAF0OTcYr2LopJpMIar7NwZ/C4EEsX7yAJwKsyE+1kgz8vTl/fvR5D0RxABW+rvyXaL1U7OK6UYEhLiEahKMXizJQQSzP35WSJc3bAhNBF33VPxhEMcnnKKwzddEvBdwt0vQ7Lxx7gyvJvbjHcLm/F2Th0+yCfYlbbijx2D+O7urbguIHf+CK5eFLfA/VTE9+HK2f2cj6nAnz+g+gJ6CuoE9Myi3DUF4MR1kmBmgTEBtMlgp8lDK9hkmQx52nY5h2VfzR1T5K5AHffVRPpmqx3B6IFLpdSck+LjAl+yzmxR0yxyZnCTdpJY9rVsnwx7k0WsdpO3WeBR+gJ1FgC1fB6x0FmgTrPWia5jsdxpYPfYLYsQDs1lHATuLBD3dah78p4A3AUCnEUuajD3NRHIE7BTtfQE7CRu7+YFPHptDFcvH8GVy+M4fuo0eucuQnJFLWIrazFnzXps2bMbgyMDOHhoL5568jGVCGXiygWV3fLu7YuUCzh1Sn4jBFdC3dVLY7hGve3mVULfTQFJqZ13i/tdUq6ZE+dOqfp1l85KJsyjyt1SQO6Cag+ylZp1YqnTEqacPrQTJ/aJ++U2HN69GUd2bVZwJ6B3as0yrOF4tMQnCGtDw7ExJhqbCWcbCHjrCHdrTFFKlhnCsShEj3khoZjNMW2e3oB2g47jmw8So8Kps+kxe2QYUorJZpYNbO00sJsx0x6zbJzgwHHF2sYO06dO47gxneO7DR6ZOkMlXZol8XXTZJzW3DBlfCkvKUJPRyNGh9qxdd1iHNi+CttWL8JIczWS/D2QGxaC7OAgpPn54pGtm9bi6KF92LZ1A4aH+whjVHDaKghwEjdnAbpCBXRtnWKlK4GUHxCos4Ddg34Xwa63Cj39Ncots66xEDV1+Whrq8KcOf1YOH8EyxfNxb4dm7FjwxrM7ulCS3W1Ur6aqTBJ4du+znasXrYQe4SaCZzbN63EgnlUiDqk7EEZOnrEKliJwpI0DkxSeNMBgSE+aM2NxROFaXiNk8Fb0d6EO4JcbBDeiQnC+yaCXYy/gr63EnX4QVYEhhICkBodhKykaGRLHEFmMgpy0lFBZaG2qowKHD9jXTm6m2ow1N1ChakNI32SiWYIC4cHMZtAt2ykD8vmDqM4L0f5zBdkcbLYsYXQJS6Q7VjcVY8l3TVYzeexvLsOOwlwK3u7IUXFN8zv5n4UgrQkMLFkwlSZKgXmJEslIc5SWmDb4jnYK2UHCG+HpabdZsLhhhU4RBFL3AGuE5DbvYoQR9DbSsAUyNy8ZB5BjuC4aiF2rF2CPZuX8Ye8BmOHt+DCqd24dekYnnrsHJ5/6ip+9N3H8aufPo2XfvEsfvOzb+An37mDGxx8929dhPn9fCE7yrCwt0bJUHMh5vL3MdpegtkN+Vg/2IgjK4ZxZGk/Do12YN9QA3by97C9KhvrMuOwMEqH2UFeGPbxRL+7G/o5OTV5+KDIxxfZkeGI4USfGGFCGpWItPgYfi9RSIgIRIzBB0lRQchMDEN+ZjTK81NQX5iN+nLJQJiPnuY63uNpvPH7X+Pvf3kf//23d/DRx6/iv//yFv76X2/itVd+ikdvjuPChUO4flVM+IQ6tpcmjuHyucO4ffkEXnz6Jq6dlX90dvHl34nxo9tw5sR2JefHduLS+F5cOcNJ6NQeXKVcP81l7ifg199SBZ23m8pKGRYkcXCS4IRgp5OkKZrVTgM7aQXsHsbYCdCpllAXykkzjJOtuGbqAgTq/BDICTfUX44Jg4nKgCHUgJBAnXLj8eVz8+d25ZJJUQH5HGAMEdEIi4xFOJWwEA9vmKisxTs4YCUHnktxMfhGdgqeTklQ1rtrBOVd1gJ2VthHsNvvaEu4s8deccckEO5ydsSggzMips9EoK0Dgu1dYTvTAVYz3DWr3QynB2A3i8uybpYCOzfYcb+ZVraw50C1LTYCL2VE4o2EMAV2f4wJwe/03vgw2UDlOgpfZgvY6fF5Zhg+lzaHIuUQMkLwBaFO4uwE6ixigToBvE+yqKxnBuPLLCP+0JCL3fw++iT1fk2dSqDSJHFaYlUj1FUQGMTl0uJ2acmC+QDs5BiKlCtoIICIC6bFYmex2onFSqxxDQRAgSfpW5KkSF+AyxJTJ3AnywJcnW2dBDu2ZqCzZMHs6epFd2ePWifxZAI3AnZiwRLpbO/GYK9kvOxEh7LedfD+CIFSEkDcOwl8LbUUc+xddwuvwX1kWYBQyir08vyaG6ZWumCQoNZDGBOYG+jpUxY3gTQBNrHaLRyd9xVwk2OkL/sJ2AnotTVJPGCdcuOUc7Q2am6f3a28RqtW6qCtqQHN9fXqmclxUiuviX2BO4m1KySwqSyYfH71BFOx1lXzuQncCdTl5OYT7IpRVFRC5b+UYFeFSn5PtfzclYTzAn6n2VncJ7cEpfnFKE5NxOH8JPytuQL/Lo7BP/P5+8k1qj8LPsvVqeQ8kphHc+f1w/9IhtU0f/ytMAq/HulAQ5QRutBo6I2pCA1PgC4ijn2CHCHOAnOWNkAfp8BOMl76ShHyACO8pLyBj56ApVfw5st1Pv6atU6AziI+BD4vgp0Hwc6d4uIRBEeXANg6+al6dlPF4m2GOalr91WwE3HVYu2m2sLG1hHh4TGIio2Hk5uXyspYXpyLEQGzxnJCw2RXzP/shqm5AE1TSn1JUS5GBzuwaKQTTUVZKE2JR7rJhKjgUCRHxcIUZlBWuLiISHMClUxIYXIpVC5Ql5mcaga8JPVPtWTLlD+opOyBjEcCdun6MORI/Fx9DVYuX4LVq5Zh2fLFWLhgEebMno1u6gU1dbVISQzEvl0B+OwTd3z610dUyQORT/5bs9z9g+3//MMNv7yaiIt1mbhdX4kbteW4XFKKiwX5OMt5+XRmFk6kpONIQjJOJGXgNMFuPC1PWe9OJGbicHSKstgdikpSso/fu2TKHEvMwZHILCz1j0GqjQsidCGc44PgJy6O7h4EO3f4+fgQzrRySbNmWSmomzZNs9ZJyQOJdxM3SgVu/B7i+JkTkxKVi6MkaBNYk+0SX6dBnbdyhVRWN4KjQJ0cK0XR1X5cluQp4mbp7CzF0j1UiYgwficRpgikp0tR9xi4q0QovDc+dxGpa6dAzwxvXp4ENsKdwJyAn2QH11w2tULmYglMSuLvn3OVlzfhNSAQOl5DFxSCEE9XDIRF4YZ3Gp5wSsSTrgn4pnsivuOTgp8EZuI3EQV4M7Me7+Y34a3sWryX24h3S1rxWmMPfrZpPe6cOYQb54/imljrKNcvHsK1C5qLpvRviPVOWrHgmWUy4KkEKgQ3C6BNttp9FfAewp/sJxBkqXmnwZsmlqyak+XrYDd5f0sc3uM3CHJSVFz6ap22/uvHWtY9OM4sFsCzwN4D4KNo1zn1YL2ApGX7Q7DTWgV2bAXgxNXyP7W3eS6LC6aIlHCYDHJfdb98CHpP3DlPePvPYKfcMc2iwM5isbt9TlkqbxDsLlG3unTxBOHuNMbPj2HL/n0YXLkKizevx/rdm9A60IJ9x3fjly/9GL/7/U/wy1/+EPcfv4onH7/C+z2L8fFD/GwX8BhB8frlMVyZOEFY5Oe6SajmPk/fv8H9CITneR0BO4pkwNQKkGvFx6WsgVjpLpzYr7Jgjh/epaDu1MHtOLZvC47s3YxDuzcS6jbiKO9pbN82HJo/jCVGPZb7BmId4W1jTCy2xMVjY3QUVnMslKyYq8JNWBKqxwIBO10Y5gjcGQ2oM4agOi8VEdQDk/m+79y5jfN4NXWm6WpMmD51FqZOsYajvRsCA0Pg5OQEGztbuAjkzbTDtBnWmOlkCzsne7g7uMDG2kZ5AQQF+qGlsQYDXY1YPNqLXZuXk6GWYNPyUTTkpCLWwwkFxjAkc5zIINw9Mn7qKLYQ7vp629HQWIkmqSvXXalcK7X6ccUqYUmrAF13qVrX0a3F1YkIzCmwk764RfZUorOXsNZajOq6PA7QhejsrMf8eYNYRWCTkgLrli8lNNUhLz2LE0I6kqOTOAGkIS0pDZkpGSjMyUN3exvWr1qOnVvWY/mSEXR1VaGZENHG69U1FxHmPGFjbwMrewfMsLGBwd0BxzMS8UpaLN4m0L0dHYLXo4PxTmQgPowUwAvEW7EBeDsuGL9JD8eByjQCSj2G2qUmUx0VrVoCXBtm91GZaZesYE3oa2lAf1sT5vR1YX5fH+Z1dWF2dydGuF9fcz2GO5qxZO4IFblihFCpDw8LxYk927FtkRTuHsGq/k5C2iCOrV2MQ2vmYMu8XgIfwW52DzYvHCR8zea+8yBFv/etJIGvWYr9q5diz8pF2EvZz+VDG5Yp2c9z7F29kOC2ADtWzMeWZXOwcfEQ1vM8GxaPKGvcFslUuWIhdhHgjuxcpyxKl8b249bEcTx1+zy++83b+MG3b+M7z1/DT79/F7/+6VP45Y/u40ffuYVn75/D6aPrsW/7fOzeOAcblnZh/eJ2bFrSibWjzVjUV4nF/G4XNBVjaXsF1g8149CyAVxYNYgLsxtxlt/NWGUe9mZEYaXOAwtcbbDM3RbLPeywzM0BS13ssdzRASscnbDKyR2rXb0w28UVtW7OqEtLRDGhujAnjZBMKUxHaV4m8pLjUZgeT4U8DWUF6SjIFqUhEYkxVGSi9NDrvODrbAd/Tw9UVZbiyoUxvPSrH+Kj917lxP82lYB38V8fvMzPdpUThLh2nMCNKydxjXL9yilcuXgc1zhYPHPvGgf40zh3YjcHhb04f1JcMQluJ3bg6ul9uEYAFPCb4LZTB7YQdJdj2+o5WDGvB7XF2TCFBEAf7A9DSKCy0EWE6SBlCx5A3QOwkzYYeioIFrAzCuSxFddLBXic7EMIdtL6e3qpmLqYyChEUYkK5yATEqzjSx6sWe0E6sRNx5uTOEXKEISGRyE0IgZGYySiZbChYrylqADzfT2wlC//Ud7n5TA9nkpNwu2oUOx2tsI2u5nYaj0DW2bNwOZZM7GR7drp07Daxgr9XC6wmolyKhp1hMNABydMo1I500pAzskMc64cuNif4azWz6Iyaif7WNtj+jRbZHm44PnsBLyebMRrhLtXYvX4rSkQr0cF4B9ZBDtltdMpt8rPKF+w/2U+4S47xOx6KQlTJCvmQ7hTVrusIHyZEYAv08O4rMdfS6Jwp7kMQy2EIsJDfTmhjeBWVSiFxIsgmS/rBNAIEDWEB2WxI9SJ9a2eoNBYU6tZ7eTYr1nrJNZO9m2o1oBNrGXSCtAJyFlasdYJ1IkFTaxsFktaLwFOIE2ATiBOAK+rg9DE9QN9g2pZ4E8sdWK5ayTUNfL4ro5uDQabWhXYiXumZNaUc4v7pdSxswCe1LxT2TIpAn/iitlmjscTd0iBK4E0iY2ThCcCcuJ2KYA33Kf151GxlsQpsk5EAE9cLhWYqWQsvGan5popIlZA2S5xfGKdk/IJA93dGOmXunqtfHZ8rnyeGgD2KsuexNeVUfnOyyGU5RUqkKuvI6xJrB2/C2W1I8yV8vspKipVVjux4InVTmLtGuq5L4G9ML8EeYS7/EJuz85HDhXbnpRI/KqpHF/UpeMf+cH4NCcUX8qfBZJ9VWI0+Tv6a6YGdP+byt8O239R/otz18XeVkT4hxLmkhFCeAsh2IUKzFEsUCcSaBCoi1FiqUun4ugkKYo/Yc6SMGWycLt/kNb39pP4OoE6Hdy8QuDqGQxH10DYOvpgpq2AndsksNNcMbXC5WKps8AdwY4KgoOjG0yRsQikgm9HRcCHYFBXVYS+9hoVY+fuzn0fgJ0F6iaLrBd3n2lwcXJTFruRvhYMd9WjOisFJUlxSI80KYtdcnSccsWUMgap8YlIpwjYpSUkICM5CemJYrVLVcsCe8nRMcolM1TAjseJK6aUOsghhBQmJ6CL4D9vZAjlZUVIS0tCdHQ0DGIZCuDYJwmkwjxw5IAPwc5OZcSUIuWfCdyx/afE2XHdv/9phZ9c8cXZ6nTcrK3E1epiXCotxfmCPJzNzcZ4VhZOZ2RjLC0LY+k5OJvB9Rn5GEvJxfEEC9glmsEuWfVl3an4LByLyMDWkGTUuwQhhkAU6ksQE1dIApY8Z3GbdCd4OThJnLEVpk+foZKmzJxpQ8C2V+AlbpQq66Sri4KuGH5GqX0ncXFS5sASZ6eAzkcyWnojiIqZwJWf/IHHbQJ9luQqsq+4Vjo7SbIWZ+VSKTUApf5pDJ91Zma6isWTZCjiZunP7SLKcqdAjp/BO4CgyfN6iBVPW+/hroGdnFuuncJ5VpLL+fhq5wmQPw2pwAb5+aDQPxinvZNwzzEBT3om4Vt+6fhRcDZ+Hpyjatq9klyFN3Pq8XpmNd4Vd8ziFrxf143fLF6GZ04dwK3zUmPt0AOAs7SWDJgCcJPXWyx2luQpAm5aaQPNpfI/g50mmmumgNBDcLOURhCAsqyX/mTIU2BGGNIATROBMykqrpavE8Aoat2kfSz7PTjHpHUP+xbYewh4mnwVCqUVS6EF8GTdQ6jT5DEuC7hp8XNaaxGL+6XFUvf/BXYPgO4/gt15PElwewB2hDkVc2cWKWYuYHfn9lncvCkAdhyXzx/DeepN4+cJWReO4eL5cZw7O4bDh/dg647VWLZ2HlauX4Lt29bhNEHs6SduEuIIbY9dwpVLJ3GBxz9+5yrv77ICuGsCd5Jp88ZZrr9MALyKW9fOEOpO8FoCdloRcomrO39MCo/vU2B34eQBJWeP7cX4kV1KTiqwk9i6TThEqBOwO0awG9+zBbs7m7GY79CqIB3WRURgU3y8stitNRmxlO/ZUupPyw1SBiEMCzguzuPyKN/nXkMoWtPieP7dWL5gDrrICAN9nSrPwizqUNNnzIK9vTOioxKQnJCGhLhEeLhKmRRnvvf+3McWM6fOgIOtnRpj/H39VN4PG+phKcmxnGNrVfzz6iXD2E2w27yaz2+0B3kmAh31u5zQYCR4eyLR1weP7N27DbNn96KpuRKS2bKdUNfGSU7KCSiQM8NcJ2Gui7DXSenqFfdLy3o5RvaXZa3fQtCray5AeXUWKqpzCXZ1GB3pwfqVS7B13UoqJA3ISc1GWmI2UpOyERWZDFNEAtsEfugkJMSmIzstl4pDF9YR7pYsHEZPN5Wl5hK0tlWgtq6YAyGVSUlsQjiwnmUPXzsHLOMk9BLh7r04Qly0L96K8mMbQKATt0x/9n3wRnwAXkrW4V5HKS5s58NZMh99Pe1o50Ob3dmGEflHmkpPb3MjOmqr0VVfy+VmDBI0hymDHW0Y6mjFiLRtLRjt76EC0wSDngMoqXrb2pXYs3wBthG4Ni/uw9Ylg9i+eAAb5/dg04Ie7Fo5V2WXPLp1BY5sEavbShzeuAJHN6/CgfUEu3VLsXfdYuxcNZ/3NltlnNywYBhr5w1gzbx+rJ4/iDULhrCOYLdz01Ic3bcBF8b2KTB55vEJPP/kFXz3uZv47vPX8a1nr+D7376B779wDd965gK+/Y2LePruCYwdXoG9W0ewd8sIdq7px7YVPdizdhjHty/E+YOrMbZrCe9pDnYt68XOJd3YRdm6uI0Q2oltA61Yze9itLEUo8WpOF+Zjh/XF+DnlQX4SU4WnueEfsjTFev5Y9xo54iNBIGNThQCnfQ3c0La4uKOLe4eWOXthlZ3R7RkpqCqJJ+Sh6LsFP7owxEVHoR8fpdpsRHw9XSCvaMN7J3sOYk6wdHRBY48l3I1dHahQuIMF2cnNXkW5ufg+JH9+MVPvoOP3n8Z//70I/zqx9/E/UfFR/0Mbl49iauXCHSXT6qB58q5Y3ji9gS+wcHq0tgeXD27H1fG9+LSKYm324KzR7bgxP4N2LlhIUYHGlFXmoUcKo/JUcFIijaoVN/Z6SmIjTLCZNTxvsPUi6xcLnUhnAxFCG+SDdMik1wwlUumuW8BO7HeSZydZLwM5rIE3CfExiPSFIUQTq7BhDt/3wAFc+IeI4Dn4+OlsqwFh0fAEB4LoyGS1w3CaGoqrhdm425mPM4kRWJtiB828ne6m8rTfgLxKpuZWD5rOlYS4FbOssYaG4r1LKyzt8UGZ3ts4zPf6uGGQ1QOtvO4FCdbTLd2xoxZ8g8T38GZhDmzSJydFbfZWDnBltumWzmzdYErFZ2dMVF4KdOEVxKD8Up0OH4To8MfIrzxcaoJXxTG4X/zdIQ6zQr3hcTama12n+YQ2ij/ypSSCGJtEaijEO5U9sx0P67TERAN+B8e+0pNJtY3VRFomtBSI9Y5gp0Uti4gKBQWoLqkBG3VDYQ7LWmKgJtY5iyiLFEEB3E7lFp0YqkTqCtX7pY8xgxwAnUCcBZLnQCdxVKnoMsMVJK1UoFdN+HHbK0ToOsksAnUdXWKVUwKjBPwuvsxZ3C22l8lV6E01PNzENQ0Kx/XN3UQoKQAuUCauFl2PwBIVbC8o1cBnRzfZ46562rrULF1Yn0Tq5t8RkumTIEyATqx1Ek2zNGRES3ObnBYrV+yYKGy4AnENdfXsZWMXJI5c4BgKMAnMXRiCRTIkwQqXQoOJSvmIPutDYTsGq3unUCltALdkkQlLyePIFGIYkKcWOKklmp5ubhcViiYEykjTBcT6MSCJ1Y7ib1rauSzaWpBbm6+AkCx5OVk5yEjPQtFfBcPFWfhY85FX5REqoyq/8wKUX8CqN+X+g1pFuBPU/3xuYBdshf+UWbCH5aOoCszC8FBBoQR3kIN8QQ6whzbYH08dOyHGLjMflCYwFQ0wS7qQSuAJ0lS/EKMbDWYU20wQU+E55XC5J6ER1efYLh6Bylxcg+Cg1sQrB19Md3GE9NmPbTYWeDuoQumJE4xJ1aZaq+yqkUQ7HwCgjGT768xTIfasjz+JooJTLlwpWLwn8HOsixQJzIVVlQ8gvx8ERtpRGKkDtkRBpQT2DKiIhFL5SU5MgaRVGRSCXi5aWlIJ8AJ2KXGxSMzJZmwF0fAzlahCVKsXJKjpMUkIMwnEBEhYdBxvCpOiEMJ9ysg5KREhPP4DPWnVRjHzBCCTkggAdgvGN4cywL8/XD7OseCT6Y8yIYpxclVyYM/sf+XR/DlP6bj++dccbYkBdcri3GtqhgTpcU4V5CDCzm5OM/7OZ+j9S/mFuBiTiEuZOdjPI3zhIBdTCoOEeREDksilagU5Zp5Ij4TJ2PSsSc0CQu9TKgihEcR7HwJOoEBfhyXCUSeXvCgIuXAOUiSpMyYPgszxGXd2oHQxfnIzY1g5s2xmSDG+SlCCrxHRiEywqTATlwylYslYU4scwJt4gYp4KfFtVE4V0jsnQXsfHldZcWjQuisFEJvRMXEqPNJNsuo6CgFkB4e7up8wUHBKo5PziHulwGBwcrqJ4CnWe/84O0ZQLCTpCxSVkGzDqamJiMyknMvfw8C2oEhUmtVytz4IYIAuCskCU+6JuIblBe8M/DjwGz8OjSfYJePlxMJdnmNeDm9HK/mVuOj/EZ8XNqO1/tH8d0DO3Dz3H7cuHBUyX+CO5X5UlwvKRbIs8CdZbtFBOa0mDzKVU0evfawL9s1d8v/K5aMmhar3n8Si1VMA6qvilpPeQhj/1c0WNNA7yvQOGnb5P3VPgJsquU6C+yZj7MAnRZvZ9lPAI8QZwY4JeZYOgVyj2mF1h9nKwAnIjBnkcmQJ1BnEVlWLpmUh9CnJUoRmJNWZcgUsCPU3ZPEKQQ7sRJemjiCC+cOUQ4T0A4T6o7g4tmjOH/mEOUgLhD4ZPsEfwMXuf3c6QOYkD/QqZfdvH4Gp0/t47ZjeOyxy7hz5wpu376EG9fP4dq1s3j00Qncu3ed172m3DMvnT+BKxdP4sp5wuT4UUKcliDlAuFOYusunZbMmLz+qYM4f2Ivzp7YjVNHpcTBNpwk2B3cs4Fgtxkn927F2e3rsLW0EMuCAgh1Yq2LwZb4BBVjtzo8HIupzy0MDcFSvm8LORbOpz42yrFxLqGvJUKHqsQorJw3hL3b1hO8lmKoqwUBfP9nzpypElslJ6eo+U88YMRzyJM669SpmrulcomfIlb/GdSlrFU23RkEQkdHe1SVF3LOr+EcXo/1K0axddU8rF8+jOHWKsRTj84LC0aqvzcS/HxgdHPHI8PD3WhoKCc0VRDYatHZV63qxNW35Cm4E5AT6e6t+Ip09khcnZY0RYEdQUksd+KK2dpZjtrGApSUp1My0dZWg6H+DixbMIpFw8MozspFenwGUmKzEBeVgRhKrCkDiVHZSIjIQgLbzJR8FOeXYM7IAEbn9KOD52isL+aEzuu0ViIrIx4ebk5wtrOHKx9YbEw45ufG4QcZUXg3xhvvRXnhLZM34c4Xb8b44g3Kq1z/x+RA/DozDE/UZuHQ7DYsH+pBV1Mj2mr5ear5eapr0dPYSMBrx9xeKieEt66GOnQ31qO/pQkDkta7vQWzuzswh4qMQN7sgR4q3iYEBPmir60RJ7evx+6VBKM1swlpozi4fj72rhlVRboPbFiAPatHsY1KxOalszWL2wIpE9BPcOvFOi5vFKBbMgebls7FztULcIgQeHLvOlwe24m7HLSevX8W3/vmVfzqR/fw2589hV/84A5+/OJN/PBb1/Hck2dw79ohXD69GacPrcSRnQuwY00ftq0iVK4bwPHdi3Fi9xJcPLoeE8c2YnzvSuxbNxs7l/djxwpee3E/IbILS4cIs4S3hvwU5FEJTwx2RX5cGJqLstFQloXKghS0pMfhTlM1Ph7swHsNlXiZStEvM7JwmRPJLlsb7HZxwx4XT+xxfSj7PLxxgJPJQW9/7OKk00d4SSFg+BIe1D+hnJDcXZ0QFhqE9atXoKe1CVERYWo5Pj5WBXVHRxFwCDeS/WvGTKkPYkew86ASw0mWvwd/X/nXuhRrVs7HVUmQcvMCzvKlPnFkN8bHDqkUvJcvj+HiueO4cEYmAg52t87hxEFC3MHNOLhjNXZvWoZ1/I56W6tRkJWEWGMggrwc4WY3E57OttBxwk5PSkBddSXKi/KREGMi1IUi0hiqrHYCcwJ2kQY9l7WEKZIsRcXXmcFOgE5Z7ji5S6kDzR1Tc8kMC/RXljgvArCkxxblJyLcxElfr8BOFSAn0EkZBCltIGAXyEk/MMwAvYETfVgUQkOD0Rsbh5tZaXiGA87TBOX7BVR0kuOxMcAba53ssNZ2JjY7zOJ35YhDbi44SSg/5WKPcQLcaScbjNlb45is9/DEwQAvlLo4wH6mEweeh2CnLHbmvljxZs2i2LjDbpYrHG3c4DTLEUUcwL5NuHwlMRQvx+jxcmQQfm/ywSuxhLJ8gp1ymQtT7pefplMIa59y3ZdUzv+VZ1BxUmLN02LttCQqWp07qUkWQgU9DP/OCMZfShNwg4PdQH0N2mtr0UQQqM4vQ1lOMcryC1FJsGus1uLrJAOmgJvE0wnEiViyN1rWCfhJTbtiHltRLBY+rXyBAF19FeGPIKfFujUp2JNtAlVSONwCd9L2Etz6e/oJVp3oahfAkmySBDOx2rHtI5AN9AxgSIqNdw88gDVxy2wh1LW2aDF6vdzWRagTYBw0768gkPtL28Nzd3CblEOQ86radj0EMEKcgJVY2ATupK9Z8DSrm8CcyIjZiicxdmKtE+vdHPbFeieZLwXiBOrEQidWv/7ubrVORMu+2c7jCX19vRju1Vw+JUOngLJcV9xc25pbVOIUibMTsBNoE2CrFNdXfjd14grb0GROoFKhgE6Sp8iyWO2krSYsynpZln2lvl1ORg5yktPRnUlls64Q/27Kx78IdQJ2n2aGqpIamkVYlvlbItR9RrjwvGtHAAD/9ElEQVT7Is0Pf03xwV8Gm3F5oBexgaEIDYsjbBDkCHEhhLwQwl2IIUFB3X8COxEBO00k++UksAsS0NPgzjtADw9fyYapQZ0AnqNHEOxdAzSws30IdhY3zP8IdlMlk5oT3KmUG8Oj4eUTpP4RjosyoaIgC9WlWSgtylJ/eD0EOwnMF5j7epzddJXwQzLwWk2fphXUnTEVaaE6VKalaBY79pOiomEKIeBFxaIwK0slTJHkKWlUfCRxioBdTWkpaisrkMf1CZHRBLt4REoyFCPHLo5nBbHRKE+MJ+DFIyM6mvtlKNAJ5fl1UrIlkPOov46gGoCgAF889bgJn/9ziipILiAnYKfKHViW/zYN3z3jjLOlybhGsLtSVoSLfMfP5RPmcvNwIS8fEwWFuFxURCnGpcISTOQX4UxGHo4lZeNwbJqSgzEpOBCVhL2mROwNj8fxuAycjMvCvrBkrPKLQW9wNNJ9g+Hn7gaJfwv0CyAUecOJUDfTygbTp1lRZsHayglOTq4EJHdlhfMnBAYFBygLnxuhScDOKPHSer2yUKpMmAJPHP91IZolT8BKQMwSVyeZN6UEglxXLIRiAZTyB1ocnqdy67TE7onExcUigNeVOUHOL3F33ryGH4EuIEDAjrDI+VeBnZcPvL38eQ0tvk6ybQYFBVIBTeQ5TZxnOe9JbCHXBQvcyTxGuF3Cd+F+YCaed0/Fi14Z+L5XGn4ZmINf6wvwSko13ilowsuppXglswLvZ9fho8IWvNU6iJ9t3YjHxvfiOpX66xc0y53FDVPE4m45GeAmQ55l3QPhekmucuPKEdy8cphzOfeh3Loqy7L/Q+vdZKveQ8D7/4Y7i3wd7ASs/i+omQFM9pdt5vY/yX86Tgmh7cF1CEmahfGEGWAtZR607Q/i8QTgBOTEMkeRBC13ZBtbKY5ugbqvw9zXwe7rYoG8h4CnAZ0F6kQsoCdwJ/XxblwVF0yBuUMK6C5fPIbLE8e5Tqx2hxXYnTtzgKB3mOuOUh87gevXxnDr2jihcBzXr47h5PFd3MbvjRB369ZFBXbSSimEu3ev4v79G4RISZxyimB3CpcvECbPEuxOExRPERSPExRPHMSlscO4Qti7PH7sIdyd3IvxE3tw5sgujBHujh3chuMHdmL8IGX9CqzPySDE6bEpllCXlIStlI0c29ZERmKZ0YAlERRTOBbojVjAd3meMRzzYiJRTb0vg2NYdFgIkjnOze3vxcLhfiTFRFGHJfg1y5+a1fCjrpvI7QU5HJ+pg4mb5lRJumSOdZ7KsXj69JnUq7RyKcGBAWhvlvJFdejrbsKGlQsVG6xa0IPq3ESEO9pqbph+Xoin/uhrbYtH6uvLOZGWor6hRNWj6+iqQHtPqZKuPkmGQuBj2z1QiW72RcRiJy6XkjBFrHsPYuwUBFbyPGWoqiWYlRHsSjMVOPaSXJfMn4PZVDLy03ORHJ2O+Ih0mPSpMBnSOPCnE+rSERuezoE+BbFxaUhJT0N7ZxMGB9vRRMiorclFY3O+irMTF9GyqjRk5cUivygBLY3Z2FSViJ/kxuDt6CC8YwrGm+H+eMNEwCPUvR7tjd9Hu+PXCd74QZIPns6LwX5xKxzu0KxzlWXorKtCR209WqvZ1hFGCXECdK1VlWijAt/Dfh9BQ6x4AnvDHW0Y7etRcXf52WkcoD2RnZaAM3s3Ed7mEuyGsXV5H3avHsKxbYtwbPtiHNg4F7u5fteaEWxfNYyda+YQ3Jbi5J7VOHNwLS6d2oLbE3vwzbun8IPnJvCz71/FL354Db/6wTU8d5+D3eVtuH1lG25c2IxbF7bj5vltOH9sLcb2L8Wx3RJH14cty7twYodmfTu7fxUmDq/HmX2rCZVzsZ3wtny4FcuoxCzua8DK2e1YMdKKkZYylKRFIz8lGpV56ajKz0BRejKSTUbE63WI5uRk0ocgIzUJ8VF6hAV4IszFDvsy0/GXgU78paECb2dn4tXsHDzDifqYkxOOceI76eWHk95+OOUboGTMN/CBHOEEs4ATTKqzK7xd3eDGScaT+8tEE8DJpLK8FCN93Vg4OoxVKxZhz47NOHXsEM6MHcWxQ/uxbs0KtDY3qYxqDvbOsLV2UIVk3Tjp+Xh5UEHwRHREKCpLqTgWFyI2Ogptbc148Tvfwg9//F1887mnOHBcwdNPPspB8DwO7duMnVtXYf3KBehuqUZRtmS8dMb0KY/AcdZMuDnYqeLbPlLINSAIyQmJBIMywkIh+zGIMkOd1LCzWOlUaQOZDBXYacsGAp7F9VIAT6BOS5ZiFgKaJFAJIuCJMiDXMhkjoCe0STyFxNKJO6a/r1jrBOy8+Xmlfh2P0RmhC4umsqf9i1tlNOIcf5tPZMbimcwYfDM1Bjf5TG6mxeGSIQinCHVjlDMEtvPuFBcbihUuuFE87Sg2GPd0xDkvV5wI9EC7ixM8p9o/SJwisXUqeYoIQc7O2g02Nh4EO084Eeoc7d1hb0slx8YWOzhY/j49Fq/G6vE6we4P0YGqnuD7qRH4n7xo/E+uSSVQ+ZRwJ1a4fxLmviyOxheFJqWgf5atKedSpFysdl+Iwm623P1vqljvCHjZBrxUm4PN/D121dehmYBWW0xgKKhAZUEJYa4IVeVl/N4qUEdAsACdAJ60YlGaDHYqQyalTKxKJZLxslJlxaytqFaWqEaOF401BLu6BoJdrQI7AT1JcCKWMwEuEVmeMzCiZa0k9PUQ0qQ2nSwLoEmBcbHYDRDcBMiUG6VY4BQQDmjJV5rFWifxet2EJCl/0K7OK5kxLRCprIOERXHblL6cv79Lsl8SshTMaclQ5B9DATpJfCJwJ4lTxDoncCdWPHHT7CP4SX+AImBnKVtgsfrJsZ2tAnQcJ9mXcw9xPBzsIaiK9a6nC3MGh9Q+AnZyrLi5qlZgjM9QkmWI1U0SpFisb1LWoKOjC01NLSgjgEv9unrCYS2fsWTKFKAT10zZT/YX6JMyCPk5BcjPKkBeegq2F2Tiw7YqfF4ayd9KED7PMvL3o8NnOQS7vFDCHX9L/A19InCn6tz54q+F8Xhj6RwM5+UiwDcMoQQ7nT6GQBer4C5Yn0Cgi1NQFxQWo+QrUBds0oRgJyDnFyT9CAIdlfVAA7wD9eZsmJI1U0oiBMLFKxBO5uQptk6+mGHnhWmTYuy+CnaTrHVT7CEZan19Q6E3RBIiAmBFwEhPSUR5QQZ/52kozEuBk6MUMJ8MdhrUTZlixXM8LH9gbW0Dbw8X+HtS3JwQ6OKMrPBwlKckIZVtVAiVFY6zJp0BiSYqJZmZKo4uP0P+oI1Fbnq6iqkrJUjlcE7ITkuFlDsQuEuOjkUC+6EEu9zICJSK1S4xAZkEENlX0vbreH7NYmdEYIAO/kFBCA7yxbeejcPnnxDsxA1zMtiJiOXuzzPxrWNuGC9NwJWqElwuFVfMMlwsyMPF/Fxc4vt+tawM18rK2WrxdxOEuzPZBQS7LA3oxB2T7X7K3shE7IsQd8x0nIjPxn5DCjYFxmG2fxSqvPWI9PJFgIAYx2YBIwd7Vypmtpgx1QYzZ0gNXBcVp+ZOGBMok1pwBipdgQH+cHZwhBQmD1dlCvQKwqRGnCQnEbdMSZoiFjiBOrHWCeCJZU6sde4e7up8YgUUS53E9cm+lpi8mJgYBYtxcXGqXEFSUjyhzUPBobh0apk1A+HHedfHm6DnKS6ZFB+BR3EX9VDXkWvqDWGIT4hFZJSAolFZEeV+9Pow9T0ZqLhWB4XiijEP3/HLxfd9s/HDgGz8IjCXYFeIVwl2b+c24I/JZXgzrRJvZ1bjw6ImfNDQi98vX4knT+zCDSr9Vy8Q6gTsJonFcqcgZpJYoEaJeZ2CPoqWTfMwblw+9MBaJ5A32WL3dbCzLGv9h3A3GfAmr7OIwJRlu8Vq9hCwzDBm3sdiefu6WPaZLNrxmty5QRgTIKNon/u4KqEgbpeWz3Djkga0sl3E8iwksYw6H6+tzsFWgZ5k7TSDnbSqf/f/Qp0F5CYD3eT+k/csQEe4s0CdGfQsYCeZOK/y/i5PEOomBNy4THgTuNMsdAQsikCdrJNt167wsxHs7tw6j2sEu/GxfVw3hkfNMCdQJ5AngCfWuqeeehSSREXA7spFEQE7KUYu8HYIFwh2l8YOEugOK9i7PK4VKb9E3VElUjm5H2dPiGvmTowd24PTx/bjMuXoolEsT47H+rhobEtLxo6sDGzlWLaJ4+Bagt6q2Eisio/FUsLaIo5l8/kOj5pMmJdIDhFrmYcnygoLkZuZgYHONpymnrqFeuqCOYNYvXwR5+w6GEP8kRQbhdAgP7g42xHuHODEscGR4uLE8YP6sIOdA3WqWZg2bTp1ywTqAw2qhE1/VyPWLJmNVfP6sai/GWl6f8S4uyCX40cCxwETr28vJVe6CVzdpMCmpnLU1BWgoakQreJ22V+lIK7T7HapRBKXiLBvibFraS9BU6tW366ptVjVt6sm1ElB89LyLOQXpnLyLUBzYy1GSa8LqEBUlFQhLjKFSnASwvUpMIWnISI8hZKogtVFDMZ4JCWkoF258DSisioPZeVpBMY01DVnorYpBc1dOWjvK6LikI1F1Ym4UZ2Cl9PD8VZUAH5LuHtZilObvPF2hDfeiPDEH6Lc8Ks4T/ws2Q/fz47ExeZizO2sRreQcEMNuiTWrr5epUlvrRHIq0GLQF1NNdopfQTAwQ4qMU31Smkc7mzH0tnDWLtkEeYN9XEizUJzbRlunDmEw5sXEeAGsGNFD/ZvmI0z+5fj9L6lGN+3BCf3LcKV0xtw59JuvHDvJH78rfP46Yvn8JMXz+LZ+/s4uK3GpXHuf3gBju5dgAPb5uL0wWU4unMedqzpwu71Xdi7voftEPZsIDTuWoibZ7fh0Qs7CIcrsH/TbGxZ2oslAw0YaS3DcHMpZrdXYbS7HsNttehtqEZjST6q8/kci3PQUlmEhtJ8FGUkcGLmMy7OVTFvEs+WFBvNSTkS8eFGmKJMyMrN5iSeghiDDj72VlgRH4OPBtrxt5YqfFSYizezs/Cj5ERc5OR0JiAQ5wggSjihnSGgnOXkIuvP+AVgnPC2lm2RuydCJI6AUOPl6w/J3BWfEI/Bfj67nVtwgS/nE49fw3dfeBLP3rvBQew0rpznC3qakHfiII4f2YfF8+cigYqCp6s7/AiUATxXkMQ9clKNI9CJxUsSDcTExuPpZ5/FG2+/iV/95ud47vln8O1vfQNP3b/FQWKccLcN+3ZvpbJaj/SkWL5w1lR8HoGzox1fOCdCij0nVTcVd5AYH49qQkJlSRHSkxOUtU7i7ATewvmiSfyccq2kKFfLIAqhziDxI7JMsBPAE7BTgMe+1MMTkTIIklrbyd6RwBag3DH1eipAymJHsAsKUZ/RV6x1hDpvwqaUQQgm2AXrIhGbkIHU1Aykcd0Jfo/3M2LxdEYUXkgz4W60Do8R4m9zgj5nY4Vzjra45O6Ey5Qr7o646ueGiwGuOO/vjCv+Lrju7Yab7q64QLAbIOC5UpGxtnGneCiYsyXM2RLi7MRKZ8d1tt5wtKLSY8v1ji6wt/eB1Sx75Dk74vmMRLyRYMIrscH4fUwQfmsKwCtRwfhXbhz+tyAGX+aZCG9h+ITQ9o9MKTQdji+LovCpKOUEu89UzTstvk4UdnGr+5wK+r/TA/Blhg7/pqL+30WRuNNcjmH+zutrqxVAVJfXoKa4HFUFxar4eD1hoIlgIDFzFsuctFLYW2LCxC1TXDAtRcorSuR7JhyylXUWF06Jv5MkItLWES4kWYoF5gS2JEOlZLMUyBrsGVSulr0Es+5WApXZoiYi2SzF+jZEiBOLncCZbBfoGx2eq1w1u1oE+LrQTjDs6uhDb3svr0HYEwuduGs2aMXMu9sF2LpVX64rLphDAmdmYLNY6/q4XtwxpT8yMPQgpk7WCXwJsInlTmDPkjxF4uwE6mS7PKfmhgYFwxZQHOzt4Tn6VSsWPlknsXcCyvKcVNkDPmdJotJEEJWMmBY3S4E2kfIygjahua2tQ0GbAJ+sb2lpU9Y5gTrZv46gp47j91NEaC/i+tzcQqSnZ6IxLR5P1OThy/Y8fJHL302mJOrR47PcMHxO+Tfh7t+yXn5HGf787QTgkyQ//G2oDjfm9iFRb0Ig36NgYzSCDTGEOoG5yVBHoAuLUn3lhmmBOgV24nYpEsHlCOV+6e0fBi9CnbtPiII5gTonzwA4UhzcAmDv4g8bR5+vWOwkWYqKq3tQ4sAMdWaws5rlRKU7HGFhJri4efDds0V2ehJ/3+moq8hGQW4S7GylKPlksDPD3RSuF1GWu6nK3cffl+OalwP8OQ4EEyCyTREoT01GCsf+6BAdEgh0kt0yia1yuSTY5RHoEqOiVHbMJMJFRnKycudMS0xUBc3juW8iwS7WGAEjx8xcUzgKOR4XcXzPIuDlUnESsBOw0RFMwkIMaowLDCZA6L3w4+8n44t/TcXnf9Xi6z77m9ZKMhXp//N9BzyzIwgnC2IxUVGMi8VFuMzfxMXCAlwuysdVjs/X+a6KCNxdKSkh9BXjdGYejhLsBOb2RSerdn9MGvZFpWCPKQn7IpNxNF6z2G0NjMcibxO6vIzKahcqnhEcrwXs7G1cMGs6wW66DcdCW5XURMpGeBK4PD09ODb7KBiSLMaODg58zk7KupbEZyfWNCkubom1U+6S5kyZAmNS7kDcLlWMHr8PLZHKQ7CT/SWbpivXifVP5meD0aAsdumco41GvTqXWARF/DgXSG1TTzeJr5MCyVKPT8od+KhSDWL9C+a9RkSE8744Z/J80pdkL+IeKhAaGibfkw6x/r7YE52NbwcV4Hu+nPMDs/HL4DxlsXs5sQJvZNUS7ErxVnIFXsuowDsFdfiosh2vjczHi4d24Na5A7gimTDN8gDsCHWqb4Y7EQvAaEDz1fg8JWKxM4OdxVL3nyx2FpgTUJK+dv6Hy1rClYdWPMuygN9DMJsMfl+Fs4f7/GfR9rPA28Plh66VAnPjD1oRuYfL5/YTWvYpuTi+R7VXL0jyGX5ede9yr8fVc5DPp0GeZpWUMglPEcrusRW5L0Bn6Utrtth93XJnAbmn7k8oeQh3Gtg99Ti3WeSuOTumZMS8dRaPEkxv8J4kU+c1M7QJ3F25JJY8KVqu5TnQ2lMq0YpY6a5fPoVHr59V7ptnxw+okgcCdJOhTqx1Tz55C8888xivc0HVtLs6ITXsTmLizDFVgFzi6S5KqSqC3SXqiJfHj+DKGV6bYDchiVUIdue5XSt7sFsVKz978hCuHNmLfb2dWBofjc3pidiZk4kdOVnYxjFqc3oq1ibGYX1qEtZwTFzGsWsx35F5UQQ7Qt6cpBjkBfB9srVBQ10NThw/jG0bV2Hv5tXoaKygvhyMDoLZhpVLUFdejPiocPhSl/L1caMe540wjgXRUmaE8BgbGQkdxxcne3s42tuhtDCf56hBa30Z5g61Kk+y1fM5lzdXIMrTEamB/kgPCkIiwVLv4gobKWy+YtlizJ3Tj67OetTWaVAmJQrEEicumAJxWgIVKXHAtl0grkjBXGNLIeqbClDbkM9W+oWoqc8jhGWjglJcmoGCojSUlOSgqrIEvV2tWDg6h0pIK5Li0mEyJMJkTEZkRCqiwlM5AWTzQ2Ui3JBK2EtCVnIWuusbCVclpOBkVBTEo6ksEd3VyRiqT8ZocwYWN3JgpjxRl45fZ0fhDzGB+F2GCb9rKsZLudH4Y5QX3ozwwluEu1cjPfG7WG/8PjEIv0jV4/H6fGye14XZQ10Y5r11EyA7m5vQWl2NnqZGzB/ow0BrC4GuCe2EPFnXQ3Ie6mrDSFe72r5szggWjwxj+by5VNaaqTy1Yfzwdkyc3IZLxzfg7sQeJfcu7cT3njqFn7xwFj/9znn86PnTuHlhHY7uHsa6RU1YMlJKCq/C+sXN2Li8E5tX9GLbmmElu9bNwdEdSzG2fxXOHyH0HV+Jk7sXYvOyHiwbacCy2S0Y7anF3K5qLB1uw5LhdiwcbMX8vhb0NlUS2nJRQWAryU5GfloScjipZCclIocAVswfbm05Fd3KMioDJVTeatDdVo+S/CxkZyQhk/snxEQiMcKIeE4e0QS9FCpNBQXZiI8Iw9xYE17tbsDfO2vxcUUR3s7Pwa/5ElwL8MNZ/jjPEUAE6jSwI9ARUs4Q7s4RYiYIQbuCA1BPaIjjjzKE/aCQIKSlpmIRQe3U0X24y5f3288+xoHjEo4d2IrVi2ajpYaKYHYcCtJjUF2SRajuxO6t67B/11Yqu23K4uXl5sQXxx360DDERscgMSEJPj6BVBhCcezEcbz25mv45a9/hu9+7wU8/8LTePbZ+7j96DWcPH4Ix47sx/BAt8qS6sOXb/q0qXB2sic8cZLlhCqTq8QdCEjWV4lyX4nM1EREEJQMOq2kQTgnQoE1scB9xTpnblWfk7eIgJ8qTs7nExYYoLJiKrDjs7K3tYODnZ15Yo2gEmAwg5241PjDz1fgjhM8lQlfb3H74fbQKJWuPSoqAbFUpg4mx+NeWgyeyIzENzMi8USCEU+kRONZDko33Bxx2YNAJ8L+HU7ajyZEYm+gC1baTcMOT2sCnReu+3jgYrAH5vp7wNPKFrME5Ow8lTiYxZ5iQ7izsfGCq5UvZjkQ/uydCXg+BD8PeMyahU3herySnYo/JIbi99HBeNkUiN9H+OKDVCP+XRiPLwtj8EVeOD6l8v1JThj+lhmKf+VF4LM8A/6l3DGliLkGd1oSFXP8VKYo58H4gkq6WPV+X5OL7W1SkqAatXyfxVVPEqZUq1i5MoJXg8qEKXAmoCHgIdAhgKZBSL3qC8SJSL26CoKhuGAK4Elf1awrlxg7KW/AY2qlrpwGVxYRsOokxKm2RbJLErAIeOJ6KaUItJaQ1U74IsQNdBHYuF6seyMEPlk3j2A3OjSHY8swAY9g1tmHDu7T1UqY6hzk8b3KWmcRrcSBwJm23E1A0uLptBIHAnJitRNrnMCcbBOXSlkW18v/P19vHR/Xda1/m0HMzDziEY+YmckCW2SRJcu2ZMvMzHbiGGJmjONwHGwaaJq0TdOgGUJtoGmY2nuf91n7aGwlt7/3j/XZ++CcOXPO3us7i2ZN71P7CNjJOtkuFjnN6qe5ctbX8NyEOy2+bopy9ZT1stzeLNcl31W+O++DyqBZqaBZWkmg0sB9W3g+ATwj0OXmFCA7Kx+ZGXmcM3i/i3hv+TuJyLJAnsCdtlyggM/ojimFzqVMQlpaBmEhi+NbNBbnJOB2YyF+KYrGd3xOvk3mc5MeiF8ygyh++CXdF7+kiXumBnc/GVzwjywd/r5mPmZwTJQsgN6BhLtAwl2AZqG7K+HwCvjvYKfF0wVpfbYungEK7IzWOmsnwpy9G8ypYEtrZqPJRAE7viejJ2jJU+5a6f4L2I0yh4mpLRVtjgm+Qeybw8rKAkkJ0cjJiCPcGRAXE4Jx48QiJzF0AnACckMyymTIYjcaI0ePgZUNx0tXAgmhzsXOBp6EidSQEBRRiUmgwiEWu6iQMIQH6FTsXHqCAZLxMs1gINiFKrCT8gbikqnjvoaYaOipoESHhSNCF6JcOIM57meEBiuwy43hsTIH3QE7f/gQ6Hw8ec89feHuKW5/tvjLa7H4+btR+OGfI+4WKWcryVO+Z/vp23Y42RuAPZnxOFJSgKP5eTiWI4CXjeN5OThdVIizJcUK7E6ItS4rGwfTM7AnKQ3boxOxOTIOG8JisCmcegTBbhPBboMuRsl2fTI26+Kw0j0Ccxx06HYORpG/DjoqUpKF2NbOCZYEu4mjTTFmzASYmlrccY8UN3n5s03FQXOMlmRXAmYCZRKnFkPwFVAKDAyCP4FW1qljHR1VK1Y4scaJC6ZAnLheCuAZIU+BHcFPMmXKNgFCia/z8fVR0BhBpTOSc7VsF0ugi4I7QpwLoc5Ry46p1baT+D1+jp29+myBOIG5kJAgZa0TERAN4rXK9QYTzP0JjFJzdap/JB71z8BL7in4g0eKsti96Z/Fsb0QN9MqcC2ebWyhFmuXVoyPc6v5PnbgL6tXKHdMAToBNFW0fAjShkObstQNgZwxxs64fCeL5m/ATix1RjFa7BTsKHC7a7W7u+7uNg3qNOvecLDTRIBOgO9uRk4FeVxvdKv8raulcduv9hm2n7KqCdANtcZkKsbSBkbAk2MEQE9J7T9C3lHeOwG8Q3vW4/DeDexvItRsxolDW9V+co0Ci1JP78VnH8DLz1N/ukB4k+LpDx7UCqwrsNs/5Kb53+PujDCnAZ1muVOWuoeHwO6hw3hStUe0enbnNbA7R+AVd8zThMtTx3ey3UWIE8scvwP7Z7j9LL+/tOcIgQ8+QBg8u4+/117C2n4cJNQdPnQvHr5wTMGcQJ0x1k6sdU8+eR5PPHGOn3EAJwh1p47tHQK7HQrsjuwh2O0RN0yJryOwDbliKkue1CXm9mMK/jYT7jZiP8HuoNS727AKq8uKsCBOjzXUUdamJmMN9eM16SlYkZSAZYnxWJ6ciIXUbwfjo9EfHYEZkaHo0RPs4iJRRSCM8HaHt4cz6uoqce+W1ehrb0ROWiz1jSLMnNZBzmjgGOrDMdYKXu7O1OvcERrkjxTq2XlZacjNTGWfTMR1jhyTfQiL1aWF5I5ytNaXYc6MFiwabMeSgamYlJuEUAcLJPv5IIWSHR6CHI7JiaFhGNE/Yzqm93YS7GpRWpaDvIJkFJemobI2mwAn5Q5yCWyZhLd0VFRnqH5FtSxnoKScwFaeitKKdLVczvVlhLzysjSeI5XnSkJ2XiKystnmpKCMgNbSUIO2KZORlZyF8MAohHBwCPAJR7CvHvpADkgBUYgKjECWPgot2ekYrMjFrKwYzEkLwcqcSOwpTsD5ylQ8X52OPxIi/1QYj79lhuCdRA/cCCe4hbnjL/kpeGVGO54rjMPfopxwheuv6xxwLdgBV8IIeAJ/0d54krC4dXoTFi2cRQWngYpHMWZPm4a5vb0K4rp4nR2NVGJKS1BVkI8aThJTqiv54zSipU6Lt5PSB+31Ush7Knra2qhIlWD7hiW48uZzeOvlC3jl4mEsmVWHrrpsDLSXYaCjRFnWXnhsD9YuacaKeZOxc+0A9m+eh+0ru7BlRTt2bZyBg/cS3jYPYNva6di4shczOyowdRKJvbmSbR76Wqow2NuMBTPbMI/03ttSzeso4XXnoyIvGdlJ0UiNC0dyTDjSE2OQnZ7EBycV5UX5kBpTU+W7tci/+hXI5wMlmT0nVRSjsbaUQkW1OJfrslGan4nMlAQY+OBG6+XfBE7Sof4ID9MhjpNHfUQgXq7MxVcEu8/Lc/Ehz3UpLRUPEUQOcDI76OGNwyIEkcNiuXMj1FEOcZI/7uOB7X7emGLvgFoqCg2V5YTreiqWPdi0dhXOHduPF544j6N7t2FgRisKsxMRwf29nO3h7mgLLxd7gpMT/PgiRYfrqOhW814tw0BvN2IJnFI7zp/7i+tLbEwsXyI/TDQxwbwF83Dz9nW88ebrePWPLyqoe+F3T+ORhx/A/n27sGUjX8jeqaiuKEC4zg+mY8fxJbOBCydCZwKUl4cX/H39EcNntKK4mIpqBe+RAWGBfvxML8Kdj7LMGcFORMXPEcQU4FEU0Bm33QE7j6FyByIe8CTYWVtYKf9rUQoE7MQVU2LslMWOx7nzeFEeNIXAFZ6e/grsPH3DqfCFIoT3fi0HqscNejwRH4ZnCMPPxIThqegwvBAXgYfcrXHGxRynHExx0tYcLyXF4+GsJMxxNUfthJFoNh+JZdy209US9/tYY4CQ5zPOXFnqxOXSxNQBZkoIeRRTgp0F11tMdMVYS8IelU8bE2eCnxMmjJ+AXMLxC2nxuBwbiCuhvrimwI7vZJgbAS4S/8kTuAtVIPcD5bu0QHybyr4kUhGLnYCdWF4E+BIJdEkCdr74OcUDvyiXOy9IEep/cay40FCCmXxPGyrKUEaAK5d0+gJ2BAHJfikFycUFU0QAT6DDCHlGy51AnVj4iggOd2COcCetAF5ZIeGwSMCuUkGUBnSEFoKawJy4XUrB8PbmNrQrV8s2dEkc3RQCFfeRda2NzcoiN61NgzlZntE9XUlfRw/6unoxMH0WBvoG0NnShbbmDko7x9Gp6GrrRnfbNPUZ8odZXVWtZiFsJPhRpKRCE8GriaDWMbVdFR2X5CY9nZ3onKrF02mA13rHOtffNwNSwFzATrPUSUZOQhs/Q3PtbFWfIfXx5HuJhbBesmJy//rqWoKcuGs2qHM21koSGM2qZ7y/Cu4Ie1KoXJU+4P2X0gbpaTnIyswj2OUiJ7uA/VzVz80h5PE+C/RVlNdorpeU4VY+KXIuGTYz0tIJdplISeJYF6/HQ5zTvq/Pw3cZAQQ7P/yQqcPPhLef0yVBj1bc/scUKaHhyb4HvuXz9GVbLZ4YmI6kYL5rBBLvAM1q9yuwCwhVorlhamBnLECuJUkh3HmKtS7oVy6Y1s6esHRwJ9S5wszWRWut3WBi5YYJFsbkKUNZMQlzowh20opI3boRIqMs2TcnJLgQCkLg6xOE8ePNVGxXGMEpMlQyBkumQxuMVEAnFjqx1E3ksRN5rBlGjeE52B8xcixGjzVVRXNNTKz4XpvD3MQCViZmSOK4WRAfqyx2od7eiAkNhz5IEkdFIpFgEhsRrkAuRmLlCHaJUdFINyRCz3EqKTYeUYS66IgIhBBegjx8EOLuhQxdIHIjwpBHqDMQPIK5rCxPjuJm6Ax7SeNvbcd1btBHWuNvb8Ti849H4aPLI3D7vRG4+c6QvDsCH18agYv7RmJFsgsOEegOcyw+VpCrrHKqpZzj3C1yMr9AAd+hjEyVKXOXIRlbowzYGBFLsItVYLcpPAHrQ2OxjnrJ2gA9NnJ5a2QSlrmGYK5tIPocg1DG5yHU041gJ5YyB5hP5D0Ti924CRwLzRR0CWQJ+ImLvLSO9lIg3EEBnxQrFxATN0wpYSOWPx1bOcaY/dJoYVNJVTheCujJ8Ua4c5L9KLJNLG2yTvoCi77ypyJhLE48SDhXi5ungJ2c34H3WNWyIzAqcZJ77khI5HkoYrkT66GAnU4XoCQ0lDDH6wsK0iEomHO/gJ1YVwnihT46HA1OxYtuiXjZNQmvu6Xgr77puBRdiNtplbgWV4Ab0fm4FJ+Pq6lFCuw+rGzCe3MX4NHdG3GSkCKANjzGzgh5RpiTvqwzgp3I/x/YDRdluRsGcrJ8B/go4rb5ayEUnSbosS/tr/uEP7Wd0DckD57RsnMOBzhj/64YtxEIhwHe/5Vh5RCGrHXDAU8rdM5lKbFA+LlwikB08n6cP7EbZ8UKRug7cnAzDhH4Du7bgAMEvoP7N+A0wfX80LUIyIlL53C4E7AzumkOl+GQZwQ9DfYkC+ZRBYpGsJNsmY89eJjXe5D3ZC/OKKAjxFEE8IxyWloFdfcT6Hjt5wTq9iuwO8/vdeHsQYLdPgV2p0/cj8ceOUmd7KSy0j388Ckljz12Fk89/ZCKsTt1fJ+y1p2UODupS6zAbhsO75ZMmARggbu99yh3TAE8WXd833Y8eGIvnnzgEB7n5+3dvgZ7t64h2G3FvsVzsYi67nJDFNZnJmN9eirWZaRiLWV1GiFPAC8lGYsIeXMJYv3UrWfoQzFV54t2tnOqytBeU4HcjBS+fxHIz0xEZqIe8VGh6g8ssch5Sq1sF6nJ7IEI6tCx4sKZmohi6tmib0sJr7zsZBhiI+BD3VZ0wfSEOJQQ+OpKcznXV2PuzBZlsctPCEeUhyNS/H2RTL0zwccdqSFByIzSY8Sk6mp0E04a6qs5WWYhgxCVmR2joK22QWrRZaGoJBlllQJ2VPTL01FUmqLi2wpKElBYmoSishTCXZqSkopUFBO8igh8BcXJyMyJR0pqLJKS4pCaEo98Ql59eRGmCCylcP+oWBSH6VEbEYlOXtCM6EgsiYvC/VQunyzLwsv8rDcKEvFuVizep+L3fpIO78V44HK4M64T2G5GuBPU3HA5wo7LtngvwhkvhnvhqM4DF3Q2+Fu0I65EOOGSvwUu62xxLcwF10Nlfze8mBSBnQSkRfOno7urGTUk42nNk7FkcA6BrQOTSqm0lxSjtqSI/RJMlhi7hklon9yAxqoK1FFh7G5uQsskKY1Qi44pU0jXBVTQJmHD8llYPrsFaxe2Y/OyXmxe2odlA21Yv2gannmQL+mJbdiwrAcLZ03G4oEmLB0gpM2YjP7OGnQ1EtCqCjCpOAtVRVmo5A8eT1DJTIxFX2cTlcJKNFTlobwwBfnpccig0p4aS4iLDoeBD1Ei22Q+GKlUbDKS46iQZlL5qqGCV4NmSlfbFOXzO6+/T/2LMHlSOaGJihA/p66S37WiUIFdeUEWleB0FGSnIDUrEYn8/VJioglRIYgKD4Weik8qFYjzxRn455Qy/KsiHx9npuBmVjouUhnYz4niAOHkkKs7DhPkjroT7lw9cdjNCwddud7HDbv8fNDLCaa/rBQLZs3A4Ezep/mD2L9jG548fxIHd2zmfa2h8hAAX09nlVTEx5NgREgLJFz5EhZ9PL34AnghjIpIBSfzZfMG0Nc9lYpFIIoKshHOCS6SCob8Ozpq9Gh08re9ffsG3n33Tbz1t9fx2mu/x0svPoenn3pUxdzt2rEFc/p7UFqUjQidP2xMzWFjbqmKgXvxuv19/BEUEETlyRdxej0V1XLeo0xEctKT+Dqx2InbpVjnfIcATsEbxVjaQK0bAjuBOqNVT/bTwE7++fGCvY1Wh0oUhqAgo8VOAzt33luZsF1ctDpEDg4u8PDwgw/BzsuPA4NPKD/PDwviI/F4YjSeiQ7B8wkR+H2MHr/jM/J7DjoP+FnhnIcFjpqPxmlrMzxNZeson7UBRwvM8XbEbEL0XJNxWGU2Gutsx2HQ3RnhJtYwmWiLiQQ6EwE6M4E6wt1EiadzgKVY7cxcMd7CGdam9rx/zrC0cIKpmRVcCNYbQgNxnddxPcSLQOeJS2GuuBTkhE8TAvBLfizhLgI/ZwcT5gLxfboO3yu488X3KsZOLC2BBDh/gp0nfhBJ9ibYUTEXBZ1g9+9ELnPfdzh2bWqsRVulxMGVq5i6MsJAicRsFRMqiiWLZYlyqxS4M7YCdAIid8ocqG2adU5i7IzZL1USFa4TsJO4OoE6gSsFPYQqiW0T+BFQaycMiRWuXSx2hLnOZkIZIUnW9bR3syVwdUzDDEJcd1sHZvX28V2YjZlc7uG2Gd296J/ez30le+U0TJ/Wh2ntPcqKN2PaTAJXF5rrm5VLplgGWya38n1vQU31JFRXVhPsOG4Q7LraO9EjSVKmdqCzTVxDOxTQiYumxNlJZkyBve72dh4vCV6k+Hg1wVfiECUeUSybcm8kGYrE1HUosBNAq+U9k4xfIpIgRY6t4b1XbqsEOoFruZ8CgFN47lKuK+Y2iaPLyMwm2GUpkaLjGRQN7vIU0AncpafnqL5Y76r5vaTVLHnl3Defx2VB6uIVErzT03KVVWluRiJu1hXjx5JofJUuFjst4+rPyT58ljzxXaobfkhyobjxGfIGUgLxRUokPls9HwPFOQjkmOXlF0yYC6GEwYOQ5873y903WMXPDY+tE9dLF0/dENSJpU6z3Dl7+MPe1UclS7ESqLN1uyNmFFOC3URLKVDujDF8fxTYSeKUO2Bno0RgboTIKHNut6DyL0mlguHt5Y+JJpYqeYqk3B/F8WKkcr8US51Y7KQ/JKMmYORYHj9BXD3FajeOn2FGyBsmIydiwuhxSKYiIlkxlcWOYBcdHKokITxSuWHGDgFddGiYql0XT9BLiY9DVEgIkmJiVVxddHgEgv0C4M9xM5xwl8F5QSx2eXFxSImLgZ+vt/pzShJ0eHn6KLdzsQyF81zJifZ4561g/Ovvo/DlhyPw1d9H4Ot/jMB3n41Q5Q/+8/UoPLV7DOaGuONgXgEOFxTgSF4WAS4bhynH8nNwrqQEZwT48gh1mVnYl5aG+5OTsUPALiYJG/Xx2BARj/XhcUrWhsRgbVAUVvlFYl1ILO6JScMSgt2AlS+m2wei3lcHA5UoDzdCmoCVtT0sTQl35qawsDInzGmZij045zkT0lwIYE4EO3s7exUnZ2Nro8ZylV2SwCQgJXFxEsPmzrlNYvIkUYmM62K1k9g42VfATax9cqwqZi4ZObnOGBcnIChunf4B/goWpQ6dxPaJBU6sdk68LnHvVPF23F/OLbAoYQWShMzWxp6f6aGspyEhwZwr/REQ4MfjOZ/4+MI/MBChPH8QWz8fP/5GIUjmfLoqKA7PE+ZectcyY74VkIn39AW4mVKBmwkluB5bgGuGfC4X4aOsCnxY3IirXbPw3Ja1OLVvM04d2qrkhLgWKhlyz+S6O+A2JEbQO3OU64fA7+wxATuBOhEj0EmfgMh1Z0/s0OS4uGdKX4M72U/cNTWXzbsWPg3mNKgbDnayTusT8Ia2nT+9awja/i/cidwpzyDukkru4/pdCuSMrpm/gruzQxa8ITEC3l3RoE7g7pFzB/DokEg9PdlflTXgOR44sxvn+Dmn+Z1PHCEAH9uhLHiPEdikhMGjAnYCawJ3bDWQ0+QuwGlZMH8rmgWPYMdWXDyliLmInFeBHa/jnIDbMDkrljlpZZnXIda58/wuF84fxEMEwgflOMKdFCU/Q1g9uH8bLjzAcz4qIHdGwZzIo+xLbN0zTz+Mhwl7J4/vxclje1Sc3dGD9+EIAe7Ini1DFrutQ2C3HccIc0fvF9mGB7j/Ew8ewWvPX+Dztw393U3YtHwBjuzajB0zuzA/Vo/VSRwTslKxgTC1jjC3hqC2lpC3Oj0ZS1IMWJBIsEuIxqzoMPRFBKMtwBet+jDMqi7HitkzsWbpIixfMo/6dS9m93Zgemcbpk5pRAPn0Sm1NYoTmskLU+ol3IHrJklilHLUVRdx/i5WUlmcjTjqYb58r4M59saF6qjjR6CyKAMD01rQPaUael8neEwcg2COKVmExNyoEOTxmkoNMRiRn1OEVpWKuw6FhIj0jDikpccgvzAV1bUFhLo09pNQUpZOyUB+UQpyCFrZBXHILSSolSQij3BXUJqIomIDiosSCHyxKCokHOZFoSwzEpWpEZiUEoW2tBjMzozH6oIU7CG0nSxOx0N5SXgmPxUv5Rjwl+w4vEWwvJyux1WDDlf1nsp98moYJdwF1yI0uRwqljeKah1xiYB3maJaQtyVSDe8E+KEd4JstWPDuC7EnudyJdi54WqIMy6HOOCNmCAcrs3DfBJwV0cTGqmgi8VtVl83FsymEtXagpaaGhVjV1NGwKsspfJSxlaKqZcQ4opQS/grzSVpZ2ejOCcThQSbrKRowl4Z1i/px0BHHaZOysfk8iy01hWgr7UW01snobm2mDBYrkyslSXiCpmHybVVmNo0mYpdM3o7plJh68BMAkpHy2QqkvlISohBqoghim0k0pOikJOagNz0JORnpFJSkEfJyUxWFrp4KfRN2pesPHkZyZhOeG1pFJeoAtRX8fPrqgipdejraEHb5FpkpcUjPSWaClwmrycHJfnpKM7PQGFuBn/vNCpficg08HfPTkdVdRlyUw2IdLDD/rwUfN5chW8IhZ/kpOAWj3khMgz7nB2x18MV+z3ccMjNA0fcCHcuXoQ7L+zlJLLX2x0HvL2w0NUFHamJ6G6ZQnDtwurlizlw71FBr10tjYgJC1EWsAgqDFGSYSgkiBMMJx6CnRRa9SG8hOvCoKeCEcyJLT46igon7+G0Tg5yp9BJJVYsXQEEI1Mzc0RFReHQwf146ffP4eUXnsWzTz1GoDuOPXu2Y9nSecp6beDE6GJvA08XTpx2DrAwMYc9J0E/TnISrxerj+T91asEKXE8X3lRkVonSVL8vTWXSgVwAmqcnH04OQvEKYudgBzX37HaDbUaCHKZUOfvxT6VHVEIREmTSV3AVOLsxBVTiluqtNUSN6Hca1xgZy+Zz3yVxc7bPwLeYrXz0aGb9+OxxBg8H+WP55Ii8EJiFPuEPIMeZ72sccHRDKfNJ+CCswPOEEp3BQdglq8zOijdvJY+OysMmo3DQpvxGHC1RoKVJSZOtMQEUzsN6ATsKKbD+iLimmlp7gRrSxfVmlk5YJyJKcqdXfGHuEjcivDhO+uN90M9cNnPHtf5jn+fo8f/FMQQ7iLxfYYGdd9REf92yDVTkqr8lOoPSYShyh+IG2aaN35I9cZPaZI8RSDPCz8leeKrQj0e5HvWVS2FsitQTsVPEt2UEiTqKidxHQFFgI+AUUGIK8zLUxY6ATmBOhGjq6aIAjxCQ3mRVt5A3DnFGiX7ybmMcWkCNFMo4sLY2SJWuma2rXyvJYaulZDXTJDjgN81DX0EtpnTetHH/qye6Zgt5QW4PNA3gxPDHAxMn0GZTpmJOX0D6O+dodwyuwh0rY08d3M7uqdO48ShuWROrm3iBEKwbGjltg6VSVMyazbUNUJKLnQQEqd19yirWxvhr7ejS7leCtQJ4In1TpZViQNefym/v0BbYX6hKiSel1PAdVKHjnBcXoV6wl1tlSRDqUYZ75EUHpdWlusId7W8J0UCb+LSym0isq2e90nq2UnZAyk2Lu6UmVnZyMzIRnZmvoI6ibUrLalESXElQS1bFSM3WvPy84opJaqfl1uswC+F23NyC9R1ZqbmII3HlHC8Os/J8OvGbHyVG6BiMn9J8VXwL+6X36Q644dkJ3xH+SnRC/9J8ud6X3zeWoxXCXepYiGXuC8/HTwpbgEEOH8tdk7VphuCOukrqDOK1LLzCGAbCAdlrdPAztrRA2Y2rjAlyImVzlRi69jeATux2EkduzFDYCftGC6rouQWGEEoGzHaFGMnWFLhDiEYBVNJ53nMzBTYjRglljmJp9NATlwE3TlWJCWnwcfbn+A2AaPGmWPMRDsCnSn3H08xxSiKnHfEGDm/CUwnmiJTH4GShHgkc9yN5LgQQ+CKDQ5BQpj8cRijYuuk3IHUtUuJS0BMBJV9zk/RoSGqFEIMx0l9aLgCO1+O93oCaHpQIKIIMAmEwhSCt2TEDAoIRDDXBxMq/H0DkZicgqSkBKSncu6+7IKfvhqJn78YgZ+HkqaoBCpfjcAv/xqNRzaacazyxF6+10cKCG9DUHc4OwtHc3NwqrgAJwsLcSgrE/vT07EnNQU7kpKxhZ+9IToB6yPjsC48llAnInAXjzU6gh3HzzV+emzXp2G5TxRmWvuix8YX7V46FBBsAtxdYeFgC3MrKb1jCQsbC4IS4YjQJGAnCbacHbXYZ5k3bKw1oBMQs7ayUmAVxXskCU9CeH8F8FSSEipxUkdOLGoCXg7cXyx2cqzMASI2NnaQenNGqPOWOYfznkCcuE1KHTudLhDh4TxvgI86XvYV4JP9pf6eLBvPKXDn6CR/Cnoqi1w4wTuAv4nApoeHt/oT0Uv+rJQYSD/Oo/xdQwj7Uk6nOSAcD4Xn4UXvVLzqk4Y3CXbvRObjako5Pkwsx9XEQtxMKsDHScW4nVGOD/Im4UZDJ/68fBku7NuC0wcJHge34PjhzYS5LTh2ZCuOH9pG2Pu1Fc8IeaolAJ45ug3nhmDu9LFtd2BN+kbRlrnv0Hpph+9jXDbC3nAZDn3GvlGGW/cE1ATofgt1sl7AToM7zdIoIssK+mSfIbj7rch6BXkqgYoGdXdgb0ge5brHzkt9OwE9biMwGWHQuJ+4Xj5KuWOJI7g9bLTCEdJ+bYkjqA3F04ncdb08cmdZ2icfO6bkCWM7tE72lfNJaYUHeU0Pnj+A8/xsATgN5PYpt0uBO6PVTsDu4QtH2B4h2GkFzsVV8+iRHQS3E3jooVN45OHTeORRCqHu0cfPKjfMp558EOfPHCHU7SW87lVxdkcP7FCeXeJeaYQ7ATuBuSMEuyMEu1OHd+Lh0/vx4sWzeOmpM1i/rB+tDdVYu2QBjm/fgPWNVVgYE4V1yYlYk5ZIqEvEWomzI9StpV69nPru/ORYzE+MxWBMNGbowzGd71gbdbIOjlmzW5uwdG4/1i5dgDWL52H5vAGsXDAHaxbNU5+xasFcLJjVh4X9M7CQ7fwZPZg7vVvBX39PO2ZNa6O+36baGR3NqCsvRG5GEgqz0wh0uagszEEN27ZJlZhEHkgIp94r3mrUE9MJfpkRgciLDEIJdbsRqYkZaJjUqFxp8vOzOZgmckJMpBKfjDQq8hnZicjJT+aESZjLoVKfR5iTbJd5icgniBVmEd5yo1CbH43moljMKE3AqopUbK1Iw57yFBwvMeB8XjQey9Xj+axo/Ilw92Z6NC6lheOaIRA3o31wM9QN13RuuKLzwnXKzRAv3KKydyPMFdcJZVfDKRHOuEK5RJi7FGp/V8KklXVDEmKHK9z/UhjhLdiBxzvjOmHw+pCl7lqw9Al4BMC39T44y++2qHMSujqb0EQFsKI4F02NtQqwmutrNTeuvByV0r4oNwslnDwKsjMISqnIIcFnJhmQw8ktNyVV1fZJjedESCjISIpDY2UJ6vnjFPE+5mUkEsAMyCdw1VeUUjGbghndnZjd14t5AzMwf84sDPIH7++dhrkzqeD19aCzqVHVyWudVIMmkn1xDj83NQnleRkoJ2xVFGSyn4lSXk8JpZjAVcp9iritSH5LTo4RwcGIEFeaAC/CaCGyUuMUENaU5qOmpBDVnPikkOKU+moqp1wuy0VRThKKsvk5BTxvfhqV3TQCXiqKc1NQkJlKKKxAW8MkVPAeZAf4YkdqLK5V5+NzHvtxURpuFWfiz7w3Rwgs97s4K7A7wMn8AFuJrTvEB/GguxcOuXvgoI8/lnK5zNMN9XxwZ02fhq1bN+L8iQNYPGc60gwxyrVRHxaBZEMywTMVKXzx4vhihQQGIzwkHB5UbJwIQN6ERwdOeGPHjUNYeCjmzpuL3/3uBbz11ttYvnwlYvnSmplNxMQJY1W/TTJu8j739XShtbURBQXZiAjXwZEgY8Z9LCeO5bmdKAQTEzMCipVyewwJ0iExLob3JUdlQJJyBpkpKaqWU5Cvr6pBp8BuCN4E6LwJd0brnCpxINAny9weyL6y2Anw8TiBQHUOL2+lGIwZPZogNUG5kgbxO/sSaGWy9fSUVNkeym1JXGzs7CX4nut9Q+Aj7mMEPF+CXS2B8EEORr+LC8JzyRF4nr//M3odfpccgwf8nXDeyQznHU3wmI8LTvv74ECMHv0RAUjz84IzPzvTxgydtiaYbzsB813NkW1nAZOJFphgZqfgzSgWAm9sFdSZ310nYGclYu1CBccRgaYW2EHl4UZcBC6HeeH9EE9cDnLC+wE2+MIQQLCLw/8S7n7ODhtyxfSjAi6JVAI0V0wFdlTAJflFOmGOQPejiMDdkPxM+TE9CO9U52DV5CpMqZmE6kLCWX4eyvOLUV1aqSxzFYSKcgE5ce+T7JfZuRzXcvi8F9xJjiL7SV8sT+KCKWUPSqSodlmZSiZSXVZByJM0/rXKbVFS/AvMtVOmiVVsajt6RcRaxraPMDVAcBokxM0muBllcMYszJvZT4CbhTnT+zF/1hzMnTUb8wcGFeSJDM6cQ/CbQRAUd8keZbXrbO3m53WghaDXTJk8qUklVhGwm8y2srxWJSqRAultLQTBTilA3o6u1k6ON32qhp3E1ml17LSyBwJ6k+sb7rhLSnkCgbu8nDxlacvPzSfglSp3zxpCbTUBt5z7FvK+CdjJslEE3gToxDon55LtAozSyv5iscvh+bTsmDnISM9RACfw1tjQjMqKWiQmpKp1mZl5BLkiBXJGa14+wU7ATyQvR4qaFyCd29KTMpFLBX6mIRzv1Bfjx8okfJPih+8kEU8SwS7BA98muqm4zJ+SXPBNohTCF9dMb3yaHqZi7RZOKuf7KPFeBDuClAffLQ/ClIe3jiKJUrQSB2KtM4qLhw7OBDoXtwBVjNxeyhtIJkyKlaNmsTOxdscEcb+01mQ834+xFk4YLRY7ccMcI1Y6a9UfNUbcMK0IXZQhsJtoas9xIFRZ7Kyt7DDehOuV2+VoWNm5Qh+bgpb2XmzcfC8ef/JpvH/pKnbet4cKvBvPY4JRPM/IkWKxIwwS5EaJJVCBoxlBbyLMCXbZUZEo4/yWEkpA4xgcw7kkLjQMsVTskwTchix2CfooNe/FUMkxcOyI4vZkcdXkvuE8RieeFc7u0HOszwwJgs7JASEcJ5PjExDoLwlTfAl3AQrsAggOCYZEJBAQ83JcceOai0qW8vNnhDrCnZQ9kHg7SZzyw2cjcXLJOPR6uWM3571DHI8P50i5g1yVHfNEYR7OlBYS7PIV1O1NTcVujtPb+UxsiSfYRQ2BXUQsNkXGY2MElwXsgqKwOiASq/0isCUsif049NsHKLDrdPJHCQE9gHBlammBiYQ6KRYunhUyN4j7vJRCcHVyVsuSPMXRzkGBnQCWiImJiYK3ZOoNYrUTIJPkJxK3LRY72ebOVuDL1sYWlpaWyg3zrhAUxcKm/tQT93vJqilQR+CmgimeHJ6cb3Opr6RQX/DgeQUSxdJnhEVxzxS3TflMgUz5c0Dito1gJ9ck+7gT9ry9ZU6Rsgmck3wJouHi/RLAz/REaVAIjoRm4RXvDPyRYPdn3zS8G56Lm8kV+CChFDcSi9kW4eN4cc8swYdZ1bhd2Yq358zFkzs34PR+At3+jThxcBPOHNiiLHUnCXunKKo/TATwVHtwM04d2aLg7rSyzAmgEfoIa6eObsWJI5txQkCR+xhF1huBzigCbVorrpwa5P03kf2G9+/CHgHvBAFPIE6B3K/FCHmyTcXtiRj3GwK738KdMbbPuH443IkYi5U/+oAIoY39O8lYVPvrRCxq//P7KdIO9QlfkkRFs9jdBTuBt+EgZ+wbRQDu4uPHVWvsG5dlXzmPAOR5gpzAnFE0K50GdacJdadP7laQ99CD/OyHjw7B3WG1LFkyJaHKo4+cxoULJwl4mgvmwwJ2j51VSVOefFzi6/arbJgCd8clI+a+ewl24oIpYLcVh3dp7piHCXkHue7w/Vv4W+zFxYeO4N3Xn8aFEzuxemk/7t2yjv0jOL5pNRZQr15MvXA930sBu7UEuzUp7FNWpyZjSVI85ifFKmvdbI6NMyIj0BNKsAsJwbzaGqwhyC2f30+Ym42lgzOxaGA6Fs8WkOvFkjkzKDMxt48g10OQ656KWV1tGJg2FQM9bQQ7tr3tnPs7Ocd3kwG4X18HBqa3Uy/oUusVABL8elsno3tKHdmgAbOmUodtbsQ0wl479ffm4hxMyc8k2BlS0FBTS+WlRNFhRnIUlVQ9MlKikJIehYyMKGSlhSEvLRjlmSGoyQpBa74es4visIYAt7smE8eqMvBQeSqeLknEy/kJeDM3Fm9nE94yInE9NRQfEOA+iPbGjQgvXCa0vR/igcuErKsCWKGuuBnmTohzx/UQtsFSosCNfWdcC3FUFjuxygnUXSGgCby9T3gzymUl9poEc12gNd4PssElHY/h8WIFkFIH10KdeD4XinwmWz23R7rjmaRIDBQmUUmjMpdLxSAzhZKKAoGozDTkpacgOy2J94SQy0FS2uT4aCTGRsEQTYnUIyU6BqmxsYjXRyMuMgpxnOhiIyOV1Sc7NYVKYJ5y15tSX4e25iZ0tfHH6ejAzB75l76LhM4fsLebP14Pf+RpyiVxzZKFVO6oYE1tVeUYkqP18HN2RBo/t7owV5F7bVEBqjhplXMiKxXwzExHLq8xTh+OhLgoKkW1BCJJq+qJcF0Af0def3Icwv09kB4XzfPkoboonyAnAJdNxbSM1zQVTXVU0LKSUUqga6wpQVN9OerK81FXJp+VhWLel5b8HKyoKOFD7Y9eF1s8yYf9VkoSPidcfkQg/CvB7hQB5gChY7+rO3ba22MPgWW/N6GOk8UBR1fs5sS3jZPYAk52FePGotzLA/2TGziw78feezdRGS/ldQequj9R+lgYDElU6nLR20sYHhyE1M1asXgx7t+xg/ezE56EJxsCXhIn72XLl+L3L76AN9/8Kz766AO89+7b2LplPRXRSVRSCwl2esTx98mjAlBcXIyy0iIqimmIjuakxUnMxd4WNmamcLGzgxev38rUDJZmFsqC5slrFoUlMiQYIYQ6J1sruDvbEzT9EejDSd9bEp+4wmcI5kQUrFGMAGd0u5R1qqUoa94QCEpmTMmMJIrB2DFjqYSNhDsVhmBV80krUi7FZl3E5cdFSkS4wd5B0mV7wt0rULmOeVMJ9fMJRi4n7JPJBjwXH4znE8PwXGIEno0OxrOJUTjqak2ws8AF54kUM5z198ROTtpNzrYw+FAJ5e+SaGeJVjMTLDU3x0oqZcVUDswnWsLEXLJgGkHOScGbhYUzxYnKyN3WysqVrUCdZGTzhJWZDaoI9i/GReJGpA/fXU9c4vv+nr8NbvDd/Ck3mmAXh//Ji8aPHHPEUie1yL5nK7F2kgBDMhxKfbsfCXdSl0zg7gex3gnQCdileeM/yb74qiAKD04uQfekOmV1K80rUAXLiyRuTiCFsCKFQiXmrryQAEKwE8AzumBKvJ2IHKvBncTXFXFfKVRejBpuq6uoQH1VpXK1aG1swNQpU9DV0sJnsh3TOzsxs4vvOFujzCfALR6YjUX9A6o/fyZbygJC3IJZA5wUFnASWMh95mHxnPkEu7lDMo/gN48QKJa82egfkpk9/ejt7FOA197ciTax3tW1oKmxVVnUKsokA2W9yqbZ3dk7BHYdygVU4vjEOmcEO2klM6bAncTkGS1vkxsaFJTl877l5eQqMVrnZL2IgJtsl1bATURZ5Lgs+ynA470VWJRzyvG5AtJ5hSrTZXZ2HjIyc5GaknUH7Op5zeW8fqNrpqzPyiTMcVtBvtFiV6SscyKZaYTC7HwUFJehqrgKOSkcw+MjsD8vG9/WFuKHzFB8lS7F7r3wU7wnfjAQ6hLdVT3E75K98I1kyEzxxM/JQfh0Shle27IMSUE6eHn6KSudp4/ErxLuCHruwyx2rkOWOqPlztktEE4uHBtc/e64YUo2TEt7d5jZuWO8jRvGDclYKXPA92O0uSNGTyTYicVuLMFORMCOUKfi6wTsRgt4STydJJvSwc9XBzO+i25uPqiqrsPyletx5uxDeP0v7+LTz77FDz8Cv/wb+PpfX2P3zt0c9+IJc2MIdhYYKVY6SaBCUBw1Ss5vSbBjS9Azn2iOLH0kShMTFNglcz5Lj4tDPOFB4E7ATZKlSLkDqV8nrpjRYSFIiI6EXlwxowh+YaEI49itIwz4O3tA7+2H7PBQpEqW5SACXEy0itcSsAvkmCaWO7HYxcUSEqPD+dy44YMbHA8kA+YQ2InFTjJi/vzNCHzzyUgcmC1g54GdnPsOEeqO5eUR6PJxkvPaqeJ8nC0tIeTlaS6YKanYlZSCbbzWTfyMDfp4BXYiCuzCE7AxlKCni1Zgt8Y/Eht0CVirM2C2kw7T7fzRZe2DesJdpKU9LM0tMV7SlFvbwc3OGd4EKh+OyQJ3kixF4uukL1mLZd4QUDMmPxF4i+d1JCQkKEud9KU8jRfnRxVzyDlRc5W0VXBnhDo5Vqx14lrp7695cEgbEhKGGP62oaERan6Ipr5QUlLE+xil3DrFIqjVzJM5QquTJ8uSbEXi8Dw8vAl6fgrqxDVUrkW2yT6y3i9Q4up8FNgFB4ciKDgInn78Dpz/Noel4g++WXjVMxWv+xPsQnJw21COW/HFuEGo+yCGcBdTgOvKeleCDwq17JgvbFyFM3s34fj+DTi+bwPO7id8KaDbTtmmkoEMF3HRVK1khRS4O7xFgZkAlwI8wttJrjt2YCOOExRPEu5Oc51A4GlCoBHOjIA2vP/bZSP8/Xa7sa/JvZDMmgJtd5Ox/FY0qNMSsWiWOqMY4U3a/7btLvT9GtiM0Gbsyz5SasG4v4De8P2MsXp3hOtlnVj0jMlTxNom7XAL3nDYEzEC3W9hT7YZLXZSEF0gTsBNA7u7fQV47Cu3S0LcI4QsATvpi/VOrHuHDxKYTxM+Hzk1FFsnMXYn8DCXHyPQPfXUBX7WaZw6dr+y1Cm4OySlDLYT4jbj0O6NCu4E7FRmTK4/fWQXgfYQLj58DK+/9Aje/MOj2Ll5ERYOduPwvvvw+Olj2EsYG0yNx0qOd+upP66l/rqOIha7NYS6ZUkJWGSIxzxDLOZQd54RIda6MHSG6NDOcWxRSxNWEOaWEeCWSTtIkCPULR7oxaJZPQrwlg5y3p89g3N8rwK8weldCvIGBOqmtbE/FXME7ihzCXILZk3Dotm9PI7nGuzDivmzsGpRP5bN5Xn7e7B8Xj9WL5qDNQtmYe28mVjDfZbP6eVxnRiRk56tUn6X5mQh1xCF/PgQlCeHoDopAO2pgZibE4H1xXHYX56EB6vScbEyDb8jwP0pPwZv5UThbclEmajDdUMQPooPwEfRPrglFrJQgSnCGBW166HuuCnQRmATiLsZ5kIFjtAV5qSsZ9e57nK4K96PcMJlApy4XV4ljF0lxCmwo1wOE+F2tspSR6ATEaC7QqC7TJiTGLpLOhsqiJZsHRTYXZPjQ7T+1WBeUzDPHeyES+G2ypL3WowOs2IDkW6IQCp/uHRSeWpCnLK+JHHyEniLi4hAFCejSJFgHcI5KUnh6RD/AIQFBCCCE3+kTkeICkUM95W4qzgel8DzZKSnUpnJRSXBoa6KcFdXMxSnV4eeNtI2qb2fYDdn+jQSeTf7Xfyh+aMT8vr5o3c0NWBSRSkn0XBYmYxDkI8H8jOTCXCJSCFMxnHS1XHAFZDwowhURIQFIy87DZ2EQikY3NnaymMyCe6pmFRG5SslARWEuQKCWHluFurLSlQKVqn3VlUubmqlqCX8lOWmo7mmDK11FWioLEIjt9XkZaA4PR4zClLxIh/GJ6vzsNDDAWssrHHRPxCXkpNwMzsD72al42yQD7a7OGCnnzfOEio3eblisbkpVphOxHpTU6yzssRaWxtscfXAVm9/9Nk5oD87E+cO78fGVYtU2YUAQpbEloVHxiAkNBxS1HjDxk149ZVX8Mrvn8fTjz+Cv776B/zplRexfdMGrFu7Bm+88Wd8/vnfce3KuxwkjmHPzu3Yt+debFi3HAN8WTo7WpCanKAC9wsKC1BaqmVOzM3OQXxcLIJ4P90c7RXYOVhZ8d56qhg7K3MLNcm6EbYCOBmHSDyDKydZOytunwB7KzMeZ8t1DvAghHtwcvakeDlz0udkKi6ZRtATkBMXTC9xpaEowDOuZ+vt5qLShjvbO2H8OMleJ3F2jggMCuVkTmjzCoAnlU1XVy8qAVrtP0eCnYP03bwV3HlTERVJ8PDCPoLds3EheD5eh+cNoXg+LhhP6IPxgI8bLjhY4GFC3cMOJjhNoLufQNnnZI+wCWPhM24CEk3Ho3XiOKy0tsJKZwfk2loTdK1hZuGo4M0IdgJvRpCzthZx01oqrzYUWxt3ONjyXtrxO5uY456IIFyLCeL776Xe7StBjgruvkjW4X8K4vE/+bH4JSsCPymXTLG0+BH0CHVZQfie7fcCeAQ7sdAZgU5Z7dJ9Fej9kkK4S/PENY5bq+qqUVVRwnexkNBG2CDUSRIVgTnJjllXWa0AryQ3X8XiiYglT9ZJkhXZR0SWJS5P+pPKq9BYU0OIqkObWOkaJ6OL71rv1KnKQjejoxP9BKU5BKc5PT0Y7J1GkcKiMxTULZk9h4N+vwK6eTOkHcCigUFC3QIO5gS72fNVf8GsuVjQPx/zZs3DfNXOx9yZczGHMshtWjsPs3oHCGvTNQvelA60t3Shsb4ZtVUNhLom1E+aTFjr5vMvteqmqrg/Sd7S1dZFMOy+A3Wqpt3MWZje06tcKRvk+7W0oqWpWSU9EaiTd0XATFwsBdhEjPAmICetwJ5AnMjd7QJ7YtGr4fpK5dIpNeiyec6cnHyeV7JjaiUPBNxEFLilZCpLXo5Y6rLytZIIpVVqndFNU4BPjs/IyiP4FaFQjuX5Uzkxd8Ql4P3qYvy7NIVg54Vv01zxM6FOipR/KzF2qeK+60Wgo6R44D8pvvg6JxpfrB3ENo7R3g6OCuw8fELh5keII1CpZClSgJyiJUwJ1GLqpGadlDcg2DlQxFJnLVBn5zGUKMUV4/iu3BEuj7Fwxmi+R6NNHJQ75li2YycS8MZbE8KkGLklRo4VsDPHyDHmyu1axgBvzwBCgwu2bbkXX3z+Jb7/7if8/OO/8d3X3+Gzv3+O27c+wvVr13H96jWcPXlKwbaMJaPGmREWBezEYmemgZ3KuGmuLHaWJpbI4lxWmsD5kDCXQrBLlD8rIyIRH865Mpbzoz4KGQYDDJERnIuilIUuMSqKc2SwSqQiyxG6YM6RBBAXT+i9CHaEvypCmGQtjY4UjwIf+Hr7cJwn4FH8OA/Ex8UjimNTTZU3PvnAGT8L2BHqjPXrvv9yBH4h2H35wUjc2z0O3R6uuDc9RYGdlDs4xvn2eEGestSdKipU8XUHMjKwOyUZ9xJEtxKiNkbFKbDbFGPA5mgDtlA2RWhZMdcHxyiwW+Ur7piEvMB4zHULI9j5odvSB1NsfJHO8czV1BITLDkvyLPhxN+DMOft6aVEwM5VLGGOTirGTuDOjeO845DlTCBNrGIG3j9po6OjVS06yX7swfFXQSAhTvaT2DwVn6fgTlwn7Ql9nFO8CcRS35T3189PCp4TqvXRhMQE9cwLoPkLMAcF3bHOSczenTIKPKdY5QQyxVonniDiFhodrWXslOtSiVIIeH4BvgjgssTXCdhFEPq9gnyp8wRhTkQCng/KwSvuKfgjwe69UAG7MgV3Ih/El+EmIe+aoRjXEwpxO7satxrb8ZeVy1V2zCMHNuDE/o04Jda7Q+KWeRfqjDA3XATsju9dTyDcqCxzRgA7w1Ysese5/dSQu6bI2WMEMops1/r3KDdO6UtrdOkUuXOuITECnbH/WzknbpZiuRtKxmJMsqK5a8q2+9R2tY9y35TEK8aYPW35Tv+UbBuy9KmyCnfhzwh2YsHTYE6rkXd3vWTPNEKerNNgcDgQGsFOq5OnAZ8UNZfkKcMTqChXzWFumkZw+y3QDV+W7bLvQwTFCwRG5Y5JgJO+1LYTeHtYYE4SrUgdvEePq1bATvYTOXt6r4qvO3/uMB66QKAbgrqHHjpOwDuBJ584i6cuSv26QzhOmDt5eJeCuhMHdgxZ5jbiwK6NbPlMcdmYFfOhMwfxyguP4KVnz+HaOy9SX3wUjz+wF9PaJ6ks9jtWLMb2rlbMS4jGOo4R6wh2awh069JSsJ468yq2S5IMmJ8Qi0HuMzNGj57wcPRS32+jDtnJfZf1dGEpoW3JwHS2hDiKAN3CmdOwmO2i/l5lwRNYmy8WuemdhLcuwl2HAjqR/u5WSouCPCPcyb6LZ09XMLdi/kzqBQS3mZ2Y19dOnaETC/u7sXBWBxZxnci82e2YOTAZI/qLsjA3Px0LM+KxOTsRR4sz8FhlDp4vzcAbuQa8ma7HW6kRhLcQXIn1x40YX9yO8caHBLiPwr1wm8B2M8SVoCbQ5oHboVwX7IMPdF64FeyBm8HuygVSAO+KAF24G24ot0h7QpcDW1dc07kQuJxxXSxslJviPkkRILsU5kClT6x0tkNih/eDtdbojinL7+ms2drgfYLd+4S99wmVl4LtCXEa+F2RNkTOKeKId3nclQhX/I0K7qqoIMT7eUAfEoooglukgBuBLZSDYggHthBOOMHsB7MfqmAukFDnr/aRfyQjOAjKZCYZIyWpSHREmKosHxutR3JSHCErnQphHurLi9EicW1TJmFaWyN626egu7UR7c2NaJ1cr2LsGqoqUFNC+OJElc4HKV4vsWNBBEk/AoUdJwo7QoU7YsJ1BFEDKgkmM7umYv2yxdi1ZQN2bduEezavw33bNmLXPVuwdcMarOa2IoJ7Ih/IpppyVOdmoImA11Fbg8rsLFTmZqOtvho1ZQXKSlmSk4mmqjI0FOehgc/H5OIctFYXobWmCF21pehrqsCa5hK82lSJT6ZW4nJ7Pc5TAdhkb4WjgV54xRCHPyXzWfKnwuFqh93eXjgWFYnd/t7Y7uaE3Z5uOODlobJmHibUnXDzwRkff2whBM2OicKureuxZMEs5b4ayAlJpwtFkI73M5ZAWlaBBQsW4XfPPYer772Nxx88g23rV2LHpnUcGI/j5Reewxuv/wEnjuzHvIE+1JRLivocQrXUG5NYnHQUEWLTOPF5eLhR8ctFSUmxUnhEYTVwUpQ4PTdHB9hZmMPe0oIA5kXAs4Gl1LCztoW7M0GMk6TUqQsP0SE6PExZ69ycOGkTepztCX+cON05OSth34OtQJ6CPfZlWfpG+BNXTQV5bL1dtL6nixMcbW0xTlnsRhCerFV6c4E7ifvx8uRnunrDydGdz8UQ2Dm6UaH0gCvhzsND/gHmc+npi3sM8Xg2IQS/T9Dh90lsDSF4LDIAT1OBesTJGg87muEhGxM8SlD9fUIcVjjbI5UKYOKIMSgbPwYLrCdih6s1tnpao9TOBLZm1srdUmDO3MoFFjYayCnrnK2bEmuKAJ2COvbtbD1gT5HrtLW0RhU/6+WESFyN8MblYEdc1Yk7pp2y1v+UG4N/50Xjf3L0+CUzVEHc9xkBCup+yglWrWQ6/JHyS6bUJpNSCFqcnRHwvqf8T6oHvsuNxIXGEkyfXKWSeEgsXZWABgFPEqgIpInFrkYKjpeWq1bWVfKZKCsoQrVAnGRypMh+EltXV1nFd7ke7QJzBJ7eNnGt6OK72M22GzM7u1QrUDd/xkwO5L1s+zgI92vS369Z7SgCdAJ2C/vnsD/IwXwO+3M5Gcwl/C3iJLGI7WIsHFiIhewvmsM+ZcGcRZg/eyHmEvYWcHnewAL0dPQR1KZx0upl24Mp9a2ol7g7ypT6FkxpaEF7WwemEuyktIKUU5CaeVJHb0bPdAV2EmsncXbTCXhSlkDi4bR2ksquWcX7IO+LEeDEnVKWBeBkX7HyiQum0ZKngZ3mhpmdlUtYK1ZgV1s9SUGeymxJAJPMl2UlVYSzAmRkaO6YhoRUvqvZSElKVxa5XEKeWOsE/mR7RloOt2sWPgG5fJ47lccW5hQTAHORni3um9koINjty07GvxpK8E1WIL4m2P2QzGcjyR1fJzngmxR3/GLwxL8NHvg2WRKpiIVYh69ay/D2xhUo0ofzffJTVnBXP4KbgJ2nuF4GEeyMUKe1xtIGDi4+KhOmljTFCxZ89iVRyniLYVA3BHbKYkewkwLlkh3TxNIV403tMWaClDkwI4yNVbFxDgTEPH7PlJQM+HDMdLB3QhgV+tdf+xP+/eOPBKFbuHH5fVx57x2Oj+/g5rWr+JDr/v7RR3j7L3+BFJGfMMEEo8aYEhDF+jeR5ybgjRDQIzyKVXDUBDjaOCGfsFESF4skgTMq/8GeHoS7KBU7lxJDsCO8SemcRH0EQS5CWfKSCAV67p9AAIxmqw8O4XwaQrDzQAyhLYfzZCPH3IqcbDVX+hHs/ATs+F2U9Y5zbQLH4CiOTR2tPvjiE2f8MgR2Emcn8XVSrFwsdp9eH4WNLePQ5emI7alJOEyoO5qbq0Rg7kSBBnZisTuYmYldnJPuSUzE1gQDNkbHY12kBnebCXeb9Amq3IGx5IFY7db4RWKldySW+egx1z0MfXb+aDfzRDOl2kGz2tmKm6SjvYqrc3PR3C/dXdln62hrBwc7QhgBTcrRCOypmqMUiW0TuBJLnbhhCnxJVksvL0+4uUkGS84/9lrtOrHyieVOi6+TBCoOhDo/BYICayH8PRL4nQTo5HxS9kBcJcUS6Mbrkrg6zQVTy8x5x3KoYusIndwuLv1Sm1XAUiBTK8cQxOsK4LkkiYqv8pxR8ZD8XUP523kFeCMkNAC1/N0fCM/GH3wy8apfKt4Ny8Gt5ArcItx9EM82oQzX4wh1hLvr8UW4kVaOG2UNeGfOPDyxSwO7YwJ3BLJjYnEjlJ0g4P3aDVNrVcydZH/ctZrK/Foq+JuUm6VAm0CcuGuKSDyeBm3bh2Lc7sUDkkDlN0B3B/qG4O3/BXHaeunf+6v1Rmi7C2935bfb/tv24a0SyWJJsNOg7NdQNxzojMAncHandMEQuGn7ascNX2fs31k+y5bHi5VN5OEH99+BuuFgN9x6ZwS53/ZFjPsajxMxnse4vwDhxcdP4qknTrF/QlntxFoncubU3qEyB8cJdidwQSx1BLqHHj6OR9g+9eQ5PEOwE4ve8YM7NKg7eN+QtW4L9u/aQFmPg3s2Kevdkd2EvV0EfwLgkxeO4vdPn8Fbr13EmYNbsG3NXFSX56CbevjeNcuwprYMC+IisSYlEWtTCXbigsl2bUY6lqUkEfpiMRCrxyzqsd2RYeiKjMB0jnEdfA96qdsv7ptGiOvFYgE4gtyCGd2YT3CbL5Y39hfO6uZ8TkgbmMZ2Guf7Dg3OKHN6WjF7GoGuu4lts+rLunl9BLb+Hg0W5/RhpYDdHOoRBLi5PG6wh/A3gzKT5yEIDvKYGf316F1UgxHvFKXhvYIUvJ+dgPdT9LgcG4SrkV4qycjtcHd8QLlJKLtBULopFjYFY06qCPiHOg98EOhOgCOshWiiLHPB3gQ1L1wNkeQnGthJgXANAHnuEA9uE7dIATwP7iuxb9zGfW7oKENumAJjmqXOUQM6gp1Y6d4Xl0uBuyHAe49Ap4lxmfvxGsVt8/KQdU9cNq+Eu+J6JK9PMmnqvQmqfngnJQL7DNGIdXaEv4cPdJ4crDjRBA+1YQS6cP9A6AN10ItljoObPiCI6wTqAiliwQvWhJNYRHAoIjnQxvKHT4zhxJcYr2CpND8XtcWFqKsoJWxIAoY85e6ZlpSAhOgIHkNA5OAeHRamJIYPTHxkKPLTkjClphI9bS1YvnAe9t13Lx45ewp/eP4pXPrLa/jgvTfx+c338fmt93DjnT/htd89iSceOI7zJw7i7PEDuHfTalSW5CI+OpzX58dzlaEiNQF1/Oy57W1UdhvQxOupzM9CQ0Uh+tqbMdDRzG1TMLetHv0NZZhdV4o5dSUEwVzCXio6a3IxWJ+FC5NycLOuAB9PLsaHzZX4Q34KzkbpcMzXHae9pYadC476euK4gB1B7pi7C467OhPknHHSxRGnOBGec3HDWWdXnPNwIuQ5YL6vDzbOl7iiachNk+L1gZxcBGQCKL4E5SQsXrwML7/4Ep594hEC7Xx0NFKR5Hfs62jF9k3rMb1zKjKTExCrD0UMJTjAFymJCVRE81FWWozamioqmBlw5/Xk5eUolxVRTMUamGRIQhgnNHc+Dw42VgQYU4IZJ2NO0BYmpgQ7Gy07Jq9d3CplXynGm56chFi+9OJCKW6crpw43e0d4MbWlRO7Wh4Ge8b1AoBGCBTYc5d/UYeOdXWwgx3BUmLsRo0aibFjJ8KTylFQUBgVzLtgJ1CnwI5Q5yj1iaQ2kZM7XF194ekVDB2P2RgXo9wwXzYE4ZVkHV5KDMaj4b74XXwoHna1woMulnjIzhJPELae8XHHvRbj0T9uJAZMTLDJ0RYHna1wwsMW+zxt0exkC2cze0KcMywIdWZszRXYuSqwsxgCOys7TWxs3RXY2QrY2XspsLOjohNAUN4ZHoJ3owMIda64GuyiYu3e87PBl0k6/Cc/Fv/OjsR/MsPwY3owvs/U4cdsHaEvRImCPCrp/87SwO4nibcbAjwlyk0zAD9l+OO92hRsmiJxpFUE/QJMkuQokt1SrHHitldSTnCrQn1VDRqlAHdlpbLGiXtlfRXXD7WNBJLJVbVorq27A3U9rVPRP01cK3o44PZidk+3qm2p6lv29mAeoU4B3kxxu5xFeBOImz0kczh4z+EgLq6YgwrojGC3ZPYCBXYr5y3DssGlWLFgBVYuXIll85dj8eASQh1hrp9wNyCgt5RgtwhzZsxHX1c/+nsHqRj3oKlhKtpbu9HW3IXWKVqZhKkEu54uqY1HAJ3Wp+BOiqP3dGrxdT0dAnm9mMblKY1T0NbaismNjYSxSgV4ktHSCHeSGEXAzuhuWcN7JNtkH7H2SYIUATojCErWyuLCEgJgA/ergSRjSU/PIshlIysjj/sS+Goa+H4WKNBLSkznO89xUuBtKL5O3C3FXVP6so9AnrQlxeUoLCRollTwXRa32xJkZWYhOyOT42wipiZH4/XqQvxSk4p/Zfjg21R/Qpw3vk9y0WLtCHXimvltsrj0+uO7dG7PjcY36xZj7+AM+Di7wYfg5saxyMVbx/FDAzsFc1KrzsNfa43FyJ0090srB60Iuam1uwK7CYS24WCnrHXmIgQ79idyuwnhTsBOoG40gc6d73BtQxMeOP8Ibt/+WP2G4iZnamqC7Jwc/PXNv+LKpfdx9dI7+PjWNdy+fhmffHiDUHcDl95/B2/+6TU89/ijaGmooyLvSoiTpCkEO55/5EiJtzPH6NFWBD6C3cjx8HTxQmFsHMoIComc7wTspJadZMSM4RxnBLtkQkBKjJ4gF64Sq8i6iKBAxBFWoglxEZwXY0IjEOjqhTiOWbmcP7O5X7ZKvhKq3DD9vH1VpmFxFwz090MiISUyzAeD/T746lPHO2D3E0XVs6P88u0I/P3KKKyqH492d1tsTTFosXW5+YQ6kTwc53sucHecfbHY7UxMxj0GAbsErNfHqtg65YYpljsBPAG7SEJfeAI2hHB7QBRW+0Zhmbce8z0jMMNJh6nmHmge64xmS1+UugYgwIbgJuM95zTJginxdCICco629uxzOwFKyuQI8Hl5eLJ15zhphfHjxw+BlJ4QFaBaP3F39Pch4MlYaatgTCBM9heLnWS/FAtdIO+jP+9VDHUMceeMitJzXghUMXqurlqWTIE5c3NzWFhYKDCU8gkCckZQtBVrIPuSNVNi7Jw4D4v1TuL+xJIYR6iXIuUhoTrOw0EK6CSBivxOIRFhCAoOhI+fNzJCArErIgV/Cs7DH31S8NeQDFxLLcNNwtwH0cW4FVeC6zFFuEm5HUu4SyrBzfwaXO6cobJjHtu/nmC3iYq60Q2TYEd4k7g7kZOHxJKnyekj3LZf3O3W4KhY7WS70dVS5DABTAnBixB49ohkQrxHE4KdEeqMQKegTo4bBnS/BTttWSupoIHdXbgbDm13xZho5e46Oebu+rvbjEB3x4o3BHZGeJOYvOEF1H9rxRMLntHVUnOv/LXcWS/7SV/ATkGdtvwwtw232P0W6kSMUDcc5oyQZnTFNG779T7DYU6Lx3vqCQLaExrYCeBpMXZa4hRVxJzyuCRLefiMcsd8REoePHqC607h6Yvn8NTjZ3H25D4cP3Avn40dkBp1kiTlEEFu/8711I/XKrgTyJMadVKE/AzB7syRHXjmMQLimb0YnNaIutIMlWFy8ZwZ2L9qGRbnpWOpIQqrOI6IhW5lsgErCXQr01JV3bqBmEj06QXmwtFDfb07NhrduhC08l2ZTf18QZ/M84Q5ApuCrt42BWdzelsxd/pUZWUTsBMwk1bWyb4isu8g99OkjdvauL9AHfcn1C0Z6FNwt3xwFpbN7qOe0K3AcMH0TrZTMUi4m9fLc/Jzpw9UYXDLJIy4FuGKW3pP3Irw0mCNoPVRqCs+IGRpEKeB1s0wiYXTRNwnr4a7cRv7OkKfioljn6BmhLJrbG9wu5YAhUJAlJg6sdpdERdNBW6OKkPlVYLjZX7OpXDCV5gD93PgNltuk0yWhDMBuRCxyFnjEgHuMgHvcqi4Ytrg/TArvB9uwWOtcTlCrHBOyhJ3JdIDl6PcCKps47xxKdYH78YE4E29H/4Y7IGLhM9zlIPBPlgaGoJUT0+CnB9CffwQQWATcAsn1EUEBHI5gFBH6BJ3Sw5wkeyLVU+sdBHyjyR/YLH26YPD2eeExskvXlxR9FEqU2MEt8nAGMhB3N/HS7n6ScKNCMJcPB+YjJREgl4B2psmY/6smdi6ZjXOHTuEF596DO/96Q/46Op7+NfHt/HdZx/hhy8+xneffojvP72Nnz+9iW8+eg9f3PwbJ7k/4YN3X8V7rz+L1597BC88+QCeffQMHj5zCIsGe1FRnAWdrwuK0hNRkW5AkSEGLaVFaCotRH1RDiZXEHqyDGirzMPshnJ056WgKSEEdXof1Ef4oIFtQ3oYihM5MSf4ojYvDHuqUnF5UgE+qk7HZzWZ+LAwHX9MiCa8OeEIAe44J5iTnEwE4E47O+EsYe6skz3OOtgqOe1sj3MEqDMuDjjHyfmspyOW2dthzdQWzJ3ZRiiOgK+PJ5zdvGBiZq2K8MZS2dhx30786bXXcHDPfWifXI381HikJ+iRn5mK2TN7kU9oNRk3Ch68hpzsbJRJkgsqpp2isPb1obdnGvLz8+Dh7ory8mJUEGxLizUXstSUFCoVIfCSOAdbK1iZTIStuaWqY2c+wQQ2llZwc3SGh7OzgjiBxijCSVJCPDJTU1RmTEl84s4J2YWTpytFwZvAmgK3u7CntrNVQKe2SSvbOAlzm6ONuDxSsVNpy0cQ7sYoa1yALgy+ATp4eQfA3c0HLkNg50SYc3B0hT2vz9ZOkqnIZO0Nb3d3zI0Ixe8SI/FyrB9eSdThD0mheDLSD79P0eNBAtt53v+HnG3xsIMlHrCaiMOWo3HQYQKOudny97PASduJOOZghn3udpjD7xdoRaXBwh6mBDtzGzeYE+rMCHVSaFkKL1vaUXmhWFPsRMR6Z89lB09en9TYcoGLpSMqeZ9eiQlT7pgyLlwOcibY2as/k37MkZp2evxPphQtD8GPWQS6nBD8nBeKX3JDuZ2QR7D7OUODt58zNevdLxlS646QJ3XK0nX4Ic0XnxcQZKeUoZOAVs7fubxYYuiKUFkqFrtSTCLwCdQ1EDYms63nckNVtRKJoWvkcZMJeo2VbCnNhJZmLk+tb8C0lhb0d3dxIJ+GAbYCdNLOJuxJXUxtnYDfdEofRfzsNahTYDdbXC3nYuHAPCwamM91Elu3EEsGF2Hp3KVYtWilAro1S9Zi7bJ1WLFwFZbMXc73epkCuiXzVqi+AN6yBasU2M2YNkBQm4mOth50d0xnOw2dlK72HvR0T0d/n+zTR4jjurZOTJvajemEPQG6gRkzMX/OIGbwWic3NBLs2jCV8Fo/SbPeidVOShtUixWT96GsRIunE6iTbKACfwJ0AngCdWLB06x2knRFILCE52jmfgJ3VQS0fBVjp8XNFXP9FOVmKS6WKckZkILlYpGTZCmyLjmJsJecrtaJq2ZxUbnKnllcJHBXhtT0TERGxhIuYpFAAJFMp/kFuUg1hGNjSjS+mFKC70pi8RXh7fvUAHyb5I1vEl3xQ4Ib/pXkim+S3bneh8Dnja8N3viypRjv3LcetYRPd0Kam5efss4J2EnxcRdPDeic2DpKaQM3X2WpsxsCOws+/2Y2GtSZqgyYLhgvFjm+LyJjzJ0wyswRo9iOs3SCqaUzxprYEbAmwsnVGz3TZ+KFl/6Af371NX785d/48KOPkJubq2KjJP62oaEBH3z4AT7/7B8K5K5dfhdvvvEaXn7pd3js8Ydw4sQR3L/rXqxfvkSV6dFxPpM4O6lnJxkxjWUOpLbdqLHWyj3Th+NKSZwB5RzXEiTcwNcHkf7+iAsNRxRhTcAuhWOxlL8RN8z48FCVXCUpKoZzo06BXWxoKPvBiA2LRJCrJxL8A1HAfTIIBimcE6O5jz/nXF/eT18Cnrj+6QJ57uRkhOp8sWKJJ775whq/iJXuc8IdRcBOCpP//JXUsRuJ5ZNGotXZAluoiB3m73w0N0+B3VFC3hGO8UdVQhWtzMHOxCQN7Pi9NkTFYU1EDNZHEOyiEigGbIlMxKYI9ikSa7c+KAZrCHYrfKKwxFePOW4h6LD1RgvBrm20K5qcgpAkru+WZnB24nhPQJIkKrZW1hzfJJbOHtbsW1lac50VvAlNUp5HsmRaELjMzMwUdEl5AcliGRQkxcGDOKa7qD8dnThXCniJpU5i6wTkjdkv5ZgogmBMTBR8qFM4cN5wpMh+VvxMcwtzguMEAvsoAvsYTJxoChspa8Brkuuy5zxkzTnGytoG1pzbrKyk7AHnJncPnl8yaoqHTLSCuwhCXDghXMTPzxee3l4IYV/q5EmJhqgQfywmGL8YlovX/FPx17AsXE2vxG0C3YfRRbgVX4rb8SX4KLYEH8eX4XZSOT7IqcXNxi68vGYZzuxbr6x1pw7dg5MEMmWtO7hFgzvCnIjE0wnYCcyJte7QbsqeNTjCZYmrOy0lECinD29TosohHCF8sT3H9SJnpR0Gc/8N7ESGu2PeBTsjyGlQZgS84bCmWd+0/X69r3GdEQjv7q+VTdBq4qksm6d3sd2NU+r6eOzx+/jd7sEpfhepVXeK3+c0IVVq92nFyAXwNGucWO2U/AropJXyCEP9YetVNk1x7RS4k2N47CMCd0OA91uwGw54vwY4TYzrjMBnBLr/C3ZifTuJiwS8xx49plwyH3noKI4dIdiePcj9zuKJx8/h8cfO4PHHT1NOcfkMnn3qPJ4g6J0+ugfH9xPsDuzA8b3bcYRQd3DXRkLdOuy9bw327STc7dTATuLtzhzdxWfrXlwkRN6/bQVmtddhal0ZptSUYNPSebh/wWzMS07A8vhoBXYr0yVZSiJWpSZjaVISBuNiMJMwNz0mAj1RYeiLj0Ebx7ZyG3s06oKxoHkyFsyYplwn5/ZOpRDUBOrE8kaZJ2A3Qyx3hLEhN0oN5gTipioAlNYoAntG697SgV4CncTtzbjTStzegpldPC8/o09z45zX20m9Yiq6Z5dg5YkGjLgdTrAjcN0Oc8etUDf22Q71b4ZRCGSS2MSY4ORmuGSrFKhzIsQ54aaOx4R442awF5c9qJC547pY3ghs2rm4jnKDwHhVEpfoBPyclOvl1SDN/Ur1xV2SoHaV0HaNUKe5TwrUEfgIc5dCLAh3Vmwpobaai2YkATGK54ihQhjtjitxvng/LhBvxQTiz3p/vBDuhSeC3XDe3xVHvJ1xH8FhrZsDFjpYo8fOBs0cNGs4wOW7uSONQBcv1jjlPqKJTGDRnKSiCGUxhLDYUJ1K5RwVxu2hso+4YOqUO6bE2wV5SfFsccGw1QZ3ayruTi4q41c8J8HM9HRMqq3E9GkdWLZwLnZu38SX+Dhe/f3zuPL2X/HprWv4/rOP8fMXf8cvn3+E7z+5ia8/uUa5iu/+cQPffHwZX3/4Pv51+118dfsdfH37b/jXrTfx+fU38PHl13H7nVfwPsHu1WcfxCNSwZ8P99Z1i7Bwdjcq8tLg7chJhPchNzEWmdHhyKLkxIazr0NpejSqc+NQnRKGJkMIpvL+dVDZ7o6gYhHlj6nR/miM9EJptDdyUgNRkR+KDRUGvFGViY8q0/F5TTb+XpiB95Pj8AjB7jQnmTPOrmyl70CII9RRzhHmHiTgnXdxwnlXR1xwscdDbvY8xg6PeDtig50VllSUoH/aZMRF6TBxwniYWdohNiEZ8xctxsVnnsaf/vIann7yMaxbsQSFmUnISopVZR4KcjPQ19POyS4co0aO4GQZjEpRzKn4tLVPxcDsOVi+YhnmzZ+NwsICTsaOqBYXzcpSlJRIrI+4d6UiSh+h4MyZgGXNyddswgRYsbXk5CiQ52rvBDcnZ3hxAg7y8ySgB6rSEsl84VV5CT0VFk9PQp0GbwJybmKdoyhLHOHVCHWyzeiaqSx6vCZXB3tCpQ1sLCwxfux4WJhpSsCoUaNgZm4FH8mMGSTJUQI5EfvwGfOAk7hgKrATq50bJ28XTtTOhCmpYWSLRn9vPJscg1dj/PEHAvtrSWF4LjoIzxgiccTJAqcIbQ86W+JhykNu1njQzRJnHcfhpMNoHLMdieP2Y3DEcSL2OppgnYcdUqjAmE00w3gzO0yYaI+JZvaa9Y7wZuFAsJOWkGclbph2HlQqPGBt76HqeNmIRdGW10pl15uKzW6+T+9F+6mSJWK5e9+f77O/HT41ENJyYoCMSMJaMAEumCAXTMALUiJxdj+Ie2Y6wS6TkJcWyP0IeAS7n9N9ud4dP6f54ZfUIO7ng0t1WVhXz+ehshyVFcWoLCtWljmxxNXVVCpwa6qcRGibhKaaWgVwU/j8NBLypiiQk3Xcj8tNXD+ZUDKFx7YRdjoaJ6OnpQl9ba3om9qGWZ3yTxwhqbuH/S7M7GgfAj5OAL19nARmQdwv50vilIG5BLMFlIVYPHeJssYtX7ACS+ctw5L5y6jgrsLKJauxcvFaLF+4mrKG48caLJ2/UkHdYkLegtlLMHfmAgxMn4v+6YPonzEXPV1GsOvDtM4Z6O2exbFnFmbNmIM5/MxZ0/sxvXO6SqIyvZNQN226csGUAuVzZvVj9sxZaCR8SVxde1s7pjS2oKWpBe0EvRoCm2QEFbfNtuYW1NcR+KZMUX1JjCKumNIaoU4grrG+kVAnsax5XF+ryimIVU9i9epr6wh51cjLzkdhfpECtoy0XM1CJ7F12Vr5A4mpMySmIpFgl5KSpWBP1ovFTo4xJCSpYtfurnx/Hfic2TlCHxaFYp4zLSUR9dGhuFiQhZ9rcvAdgf+7FA98TYj7ijD3o8ED3ye74esUV/yS5Ikf4gh5BL5Puc8/187D4YXzlUeHCyHFxd0Xbm6BbAl1Hn7KWucoGTDd/GHn6gcbZy/Y8r1U5Q3sJAumC0xtXJQ1boKFM8ZRxCVzAt+ZcVZOGG3ugBHjrDBixDiYWNjC0ycQmVl52Hv/Qfz9H5/hxx9+wCd//wi3P7xBWHsUoVSsJRZLMiwOEsJvXL+K1159CU8+8QjOnjnB43Ziy5b1WLVqKebOH8BMKh7d7S0ozc+GHxVzyaCpkqeMGHLHHG2CkWMsVP08ATs/Dx+UxSegzMDxLMCPYOdLsAtAQliE8l6ROnbpiQkqC2ZiTCQMkWGcK4ORGBmt6trFhkeoOnd6KkASaxdEADL4BSAvNAhZPFeqeLaEhRHqfDjW+sLX1wt+EvKgi0Baaoqy5G1a54FvvzTBzwQ7gTkRlTyFgCcumf+8NRZbOiaiwdYMG3gtqpadArocHCLMHcplSzmQnYl96Wm4j1C3jd9pS2wC1kfHYXVkDNZFxmKjirNLVNa6zYS6zWKxC5ZC5dFY6x+N1X5RWOkfhUVeYZjhHIB2Uw+0j3BBp7kvGjx1iOEz5sz53pHAZEOIszS3IMxZwkzKIFgQmixtFcy5ubiqAuxmJqYwNTVVv52IZrWLUcAWEcG5w9cbbpxDXTlfWlhaKNdJP27z8yf8+vmoIvSxcdEEPU/Y2Fgpq5xY8yxkvhhvgnHjJqi5wljyYiQhXrIYW1k5wE7mBCqkllbc38pWJX6R1szCioAnxc+l7IE3z+2jXDkl5i5Sr+f1Ed6p4ArMiVVPWe24TSx2foHemMT+6fBU/CEwBX8NzcGVpEp8EFeKD6IKcV3gLkaSqBThtkhCGT5Or8Htshb8aeE8PLh7LSGO4LZfimxvwZH9m3Byn1jstihXS5ETlJMHN+HIrjXYf98KHNi1Egd3r8Lh+9coADxN8BH3S3HZFAhU4EY5J+0RaQlqbJUoaBoCuiEZnixleN+4bOyLCLwZLW5GwDPC2l14M4KcUYzWOw32lKVuCOqMInB34exu1R4m7B7YsxaH7t+AI/s24uj+rThGkfjB45I9lPD6wMndeEgKlp87wHYvpBi6Kr9wiuvP3E94E9GgT4qbG2V4nJ64Y/7a2icZM38NdcZ2ONhJ3wh0Am7G/v9LjKD3xGPHCWlsfyXiknlUZcSUouQXJZZO5EmRc0ouEuqeefpBXstxfneJq7uXz8sOHNsrBck34sB9a7Hv3tVKDuzkvVPxduLeux0nuP/ZE3vw8Ol9WLtgOqa3VKO5thRTJ1dj79ql2D6NMGWIx7J4jgmEuRWpCZQ4LCfsLTYkYA7Hulkc53qpV3bEhKIxyA+5pubIsbBGe1oaFnUJuHVp4Nbbjvk9BLbuFswVqBNoUy2hbZrmcmm0ygnQDUxrpk4g7pfNXOYxCu7a7sDdktmEuzmEu7l9SpYNTuc6idkj2M3i/hzXBwl18hkzu5vQtagMm56drIHdbQE7ApuCO2mH5A7kDYmUJVDwF+6Ga+EEMsLddXGhFBdM5XKpWe1uUjkT98xb4pbJ9SKS/fKqWPeCPHFDR8gLIohx+bKO4CbWO0mQInF43O8ar+mSxMiFOeP9CBe8G+GMd/XuFC+8F+uLt2MD8BeCxuvRAXhJH4inQ/zxcKAXjnu7YLenPTZ72mAVldMFTlaYZWeNadaWaLO0wmQOvrUcvKocnFFL4KghhJVxcszz80cmJ6B05VoSozJdGiL0KmZAXC8jOKGJRAYGKEteqK8/gjy9lEJuT8XUxcYWXhwQdZwwxS1FyiO0NdZRcZuOdcuXcQDaicfPn8Mrzz2Dt//8R3xw+T3865MP8OOXn+Lnr7/A/373Jf7zzef4+Z+f4MdPb+O7vxPiPryKL2++j68+eA/ffnwJ331yhXJZWei+vPU2Pnrvj3j7tWfw8lMP4PyRXdi5YSlWzKVy1k4Fq7oIpXmpyE6KQmIU4ZT3JyyAA7A7Jwh3B8KrF2KDffh9Q5AeEYj0MH/kxQShOjMaDRlRaEkIRXukH8HOG9PY9kQFopP3upGQVx4XgNriRCpqKZhXGYfnJ2Xiq44qfN1YjM9LsnE9LRHP+npqVjlXZ5wjvD3g6oAHCHDnXexwgRD3MK/jEXcnPOrhjCfc7fEkf7OnCd3P6dxxP7cvykjD2rlzqFzXoTCvEJs3b8Hf/vYGPvzgOn7/+2ewafM6DAz0qTIRk6XSf1qSKkXR1FDL66rm5CVANAFJiSlK2WxtaabyM4AVK5Zi4YJBzJzZQ7DLpQJoj1IpPk+lXqCupLhIuWhKKYQAHy/lCmlrYQ7ziSaw4WRtQ8CyNbMk8BHA+OxIPFyAt4fKOCpgZ4jVIz4mAkkJ0YjThyHQi3BnL9Y3TvrWVkrknCICjUa4u2PJo7hSxJXTgftKTN/oEaMhAfhSH0km6TFjxhPoghAQFMZJNRge7n4EOyqaymonUCfFyiVDpiQtcYKlraNKtV3i4oan0hLwcowvXo4Pwh8Tw/C7uHA8HheGQ07mhLfxhGwrPOpmx9/HlmBnhXNOpjjlOAEnCXWnnCbgOJcPu1thm6cDCuwd4ePijECfAATzekQRkwQCEyaYYryJJcwtHag0OBPuNIueWCxsbD1hT7iz4bVJEhU7G284SKydsx1eTojguOGMG/4OeM/fHu/7WONmiBMBLgb/kxmFf2eF4sfUQPxIePshVUukIlkyf8wIxPeq9AHhTgqXU1m/44qZ5olfCHb/m0og5H6flyTiQlMl2qvLCHMVmCxQVttIkKtDQ0U5Gqsr0UTAmFJdy3eoBg2El8niVkhIaSGktE2qV2DXOLRe4M4oLYSftrpaTK2bhK4pkwl4U9Hf2Y1ZHWLJ61WWOwE8ZblTYNePwekzCXbidjwXC+fMJ6AtJqgtVa6WyxeswqpFa7CSsnrJWso6ynour6NswIpFEoe6GgsJdfPnLCWILcTAjAWEsQUEs/mYScAT6ensR+fUPszsm4fBgcUEvvmYPWs+BmfP5zFzMbtvDqZ3TUdft0gvwY7tNMIoAW8egWEar1mSp4jFbkpjM9pa2giI01TNPiniLq6b3R2dyrLX3NSsQE2grpb3UCx20hcRiGusb0B5aaWy2on1TkBPzq3VsxOrX5my5uVkCdAVKogTYCsqKlfQJqUPxDpnSEwjwKUQ1LKVG6Zsyyb4SfIUfz6L7m6SwMIHHmw9CGECeNHhMSjJLEFhXBw2Zhnwz7pC/E9GEL4x2OKbVBflkvlToi/+kxKAH5P98HO8J36MdcF3CYS7FH98VluEm3t3oKEgG842fEedNQu5k5MvnF384OISAGenADg6+8PByY9Q5w0rgp2FnSvMbF0Jds6YaOWMCZZOGG/pjDGU0aZ2GDHWFGMmWsLVyw8p/L7Temdg+4778PgTF/Hue5dw+fJVvPfuu7h96xYuXXoXl957F6tXr0ZoSCgcnSTzrIXyQnjwgdPYee8WrF+3AksWzcXAzOmY1tXO32syJk/h882xcTKfz9REA0zGTyTUjYcqeH4H7Ah5oy0waoyNshT6e/iiLMGgwE5KHegJFhKCkBBKWOOcmERlJ43KUCyBziBjn4CdLhhJ+hjER0YiPiISsWHhiKTCH0uA8yf8JPkFIj+YYOfli3Sd5sni4+UFf8m86ONB8VLlXCRjsQ/Hzt07Q/DNlxPwPUHu68+GCpML4HFZEqj88IUVLqwPwGRbE2yIj8XB7Fxo5Q40sDuYk4392VnYm5mOncnJuDdBrHXxBLk4rNPHYg2fCXHH3BhFmKNs1Sdii8TYhcYT7DSL3bpAATwpWh6DVYS75V4RmO2gQ7eZD6aZeWPALRyT3UMQbGIDJyp6tgQmgTpL+UOQ99liohmsOWeIe6bE2plxLpk4fjwmTJyg4E7+sBMwEwtZKO9XQIA/QoLFzd6N47m9gkFJgCIunIH8DUJ5/3RBAXD3cFNuuOLOKTGTY8eOJ8zdrV+ogG7EKK4fx2dE3DjF8mcPR469Li7umGhqAVNzGadtlJiac77htTuKN4oH3xvqNxJzJzF8geKdFBmBeN5jcf30pw4k0BdO/UgKmXt4uyPe0x3bCMUvh6bjzfBsXEkux42EYnwYW0yYK8GHMcX4KFqyYxbjJtfdii/BB/n1+FvPTDy0fQWOE15O79mCowS64wS7E/sIdBJzd3CjJgc2qOyZR+9fhyP3a+6bx2UdRUuUotW4Oy0FuY9ILJ6s06DOCHYCesNhzihq/9+A3HAZDnVnT2jWu18B2pAYlzWA+/U2oxgtdJIkRYmUPxgu3CYumRI3eGTfBuy7bzXu37GKshK7ti/HfVuXKtnLdcf2b1Zumg8/cACPE8Yekzi7s/erMghPPUKgklIGYokj4D00TC6cIfyd2a0g0lhO4b+BndFqZ2x/a7EbLv8N4obL3W0n8KRY8cSC94TWF9dMSbAiZQ4E6p6++MAdeYZA97QIoU7ATgqXa7F1O/jM3MtnYasCu333rsH99/BeUfbftw77d21UrpknD97DZ+deQu8BHLpvPWZNnYSmynxMKsvFAMHq8KaVWDmpAvPiY7CC49mq5EQsSY7HAkM01+kxL05PsIvGzLho9FL6slLQmWZAA8e7tuQkDFLPXzK9EwtnaMlLFvV1EuLaMDgEdiKDBDdZlnY4yInI8t34Og365vRwf7Zi2TNa7gTmNKCTeL0uCj+LsmBmL/frIgi2Ysb0Rszb1oStv2vFiFsREksnooHc7XBPfChumeECeZo1T0BOXDBvhbkokeQm18LE3dIJN4K5LNY9ATKCnmTCvCaumTzXNa4XV0tVN07cL3VOuEwQvBrqiSuEvsthBDx+norpo1yP9MS1KB9cpvL5bpwv/hrrg9fjvPFSrB+eiiC8hXjjdKA79vs4YYubLVZT+Zzvao2ZztaY7mCJLknLbmuGJraNDlaoc7RBDaXKnsojlelqKqLVVHArKeXunij19kEuB6hMcS3h5JMYoQWAR3GCEhfMUCqrgW7u8HOi4m1jAw8CnL+zE4I56aRGR6GurET9S79scAD3rl+No3t24IlzJ/DKM4/hrVdfwOU3/oibb/0Ft975K268/Wd88N4b+PT6O/jy9mXKJfzrwyv49pMb+OGzW5p8epPwJha6K/j6oyv4/MY7BLjXcenPv8Mfnj6PC8f24D4C3LLZ3ehprsakkiyUZichO1GPRH0QYkJ9CZ9e0AdJzaFATraEVT6MmQmchPngxkeFIyLUH7oASa9vh1idD9Iig5BJsMsK9UZRjD8aUsMx1RCKTn0A2kM80cHfqivcF22RvqiN9kFNXgxqqlJRW5GAwbJovDqtCj/Pbce3zZX4urIQt9MNeN7LGQ/YW+KChxMe8nDAI5THCG6PE+CeIBRcZP8pb2c8Q/mdtwNe8HXGy35ueIXP0hn+tgeryvHXi8/gifOP4uLjVHDeeRunTx/BHIm7y0qi4uYIB3sbJFABEAW9dXIDptRPopKXyYmLyhInNYlnEDevdslQ2NOFuXNmoX/WdCqlHVREp6K0KI/KmT3y8/KUtUFi7wTucqkQJFBp0fn5apkxzaXMgbmalKW1NDVT/8x68rlQrjUSvM6JNkYUHIKdIZYTYEwokjkwGDgohARQweTnqKylYgUktLnY28HRlooAgU/6xpg75aJJkfU2FpzwTcwwgRO2ZMWUCVxKHowaOQ7OzpzkA8Ph6xdKsPMn2HlprpgORrBzhx37FtZSFNwR1uYOSCdonU+Jw+/4Lr0cr8MrhmA8Hx+OC9E6nAlyxwlnMzzgbI6HCXcXnC3xINvzrjY442hGqJuI086mOOliguNeVtjuzvdNH47lku2JcL1+yUKsWzafg0u3KvhpiI3hMxaoEgWYUamZMNEcZhbiIuRE5UISBzjBztoD5tZeFAf4W5nhPp0/boX64DqB7j0/c1zyNsUVbyv8kwD6v7lx+E9WOH5ODVLyS3oQoS0AxhIIAnlSEuEnwp1Y66Rg+XfJnviB7c/pfvhPhg7/Tg/GLzkReKcxD0trSjCptARNkwhrdQT/mnq0EcwaCXeTCSSNBJY6wsakklLVTiGgiFWumesF8kQE7BTcEWSahta11FQT7OrQToDpmtyEXkLQTELPXIGkPnGhGFCJU2YrsJOaNhJrNxcLZi/A4sHFykInsmKBuF6uIdit5X3dhPXLN2Pd0k3sb8bapVuwetEmrFi4gVC3ilC3kgC2AnP6l2KQMndgOYFtCZ/zQUIXhe30blH0F6v1M6cT/AiAAzPn8Rhp52LGtFnoae9RcCfumH3TpO3l/rPRQ9hrbW4lILSjtWkqmqZI4f8eQkID6nnPxGJnBDvJmimumkZ3zQbeX3HZlGWBOqNrZlFBEfs1yqI3pbFRWQRzMglpWXncVoKsjGxlhRNrnUCb0RpXUV6jWfAyclX9OhV3l671xV0zJTkTAf7BHBtc4ebsBU93H/gQ8FwJYY72LiqGrzw7HfPy4vG32mz8lBeFrwzu+FeyJEzxwHdSLkOswJJtNckHP8S54HvC3Q8Evi8Sg/H1yrk4tnw+x04vWFrYwNLalsowxwjCm60kBKLSbMf3z9bRDVZcNrGVGnXOBDkHjBe3ZT73E8xtMd7MBi5eAUji95g1ey727juEZ555Hu+8+z4++eTv+OKLz/Hll1/ii8+/wPPPPYcXnn8Of33jT/j9756jIvQEJJuon48/IcIWdra2aGltxrIl8rtqVrmWKfVoapiExkmSoKaS9ycLkZzbJHmH1OIUa51KniKumCMlzs5EgZ1k21QxdqNM4MHvUG5IREVyAiK9vRAdpMWWx8v8GKRDclwsMpINak5J4riXEBGG2NAQ9adogp4SLnOpWOxCEMe+n60DUgJ0KAoOQRahMdlfBx0BQcbRIM7BOs5Z4SGBiI2KQlJiLLzc3XD4YAS+/Xo8pLzBD1+NwE9fa0lTJCPmz9+NwL+/s8YjmwPRYDEBGzjmHMzO0xKo5BPwcrOVtW5vVgbuS03CdgLtlnjJgklQiybURURjbXgUNkbGEeoM2ErZFkXwM4KdLlbJ+qA4rPUn2AVEK8Bb7xONZR6RmOMWikFbHZbahGKBdyzKHP3gMcGcEGcOC7HWmbAdZwLLCRMId6aw4LxhSgCbQNCSmOkxY8YqIDMzs1BwJ6CUYDCo5CkCuOFhhEXOKwGEXj9CVpBfAH9zXwT4+cHOxlqdQ1wsxT1/xJCrvgZzI1VR+vHjOebyWbOycYAtoVLcMM2tLAlwFrAgxIllbwKvUQnhU0BPvEEk87Kzs6uy3IlInTx36koCnDGxUbzGeJVcReLwJHOmuJB6entC5+uNvuBwPBOejneicnAjtRzXCW+3owh3CupK8DHB7rZY7ygfJJThw8xaXGnsxFMbl+EYge3sHompkyQpQ26YQxa7Y4cE7DaqLJjHCDtHBeoIeyLKDXMIwE4R4ATyjGAnooDOCHZDrpdKuCxxeerYodYIdf+t5p2IBnaaBc4Idr8VgTetbwS/u1kxZZ0GdgJxUq9Oq1knQHe3LIKA3VB2zNPadimpIC6Yx8WaSeA9sHudAr4996zAbsr9960ixKzF4T0bcOj+9bxv24YKlmtJVx45v5ewJq2A3R489MBuirRanbzhUPffwM4o/39g91uA+y3gDQc7o1vmXffMkzh3ag/OndlPkHtAWeikFbkDeNR/n37yAe63DycO3cfveJ8Gdnu2KMvc/dtXYTdlD2XfDkLejnXKcqfAbj/v+7G9WLe4H80VOZhUmME5vhCrFw7g4JqlWFCYTYCLxoqEOCxLjMdCPuNzqS/PjYvCIOFudlIceri+v7AAKztasLJnKpZ2tmBJdxsWT+8g0HVhMcFuCdslkiSFfYE7DexaMV/cM9kOEt4GOqdgVufkIZDToG42AdNorROg05KnaMviuilgp8Fc1x1XTpGF7C+YIVm2CXv97RicPRVrds7A0iN1GHEjwhU3IzQXy7twx1b1NZBTMKcgThKgOBPiBOaccUPngJvidikZLaWUANdfIwReCffCZYLh5VB3XBFrHeFN5IYkYiFI3iS8XYv2J8DpcCk2DG9FheIvBIxXI/3wPCHiUSp4x4PccJ+PPTZ4WGKRqxVmUdGc7mCOHjsLdFOpn2pni2Yqx412VmhwtEaDgy1BzhaTnGwobF3sUUVoKPd3QA0Bsj46EJU8d6HOA8UhPigJDUQ+B6Y4dw+Eu3kglINn8JAEyUDm7o5AKuNJnLCKMlKpxJWhv6MNaxbMxo61y3F8z3ZcPH8Srz33BCHuebz9ynO49KcXcfWNV3DlLy+zfRkfvvNn/P3Sm/jHZXGX/Bu+uPEW/nnrbbZ/I7C9hmtv/B6XXueE/sdn8caLT+DVZy7g4oNHcXzvNtyzdjEW91NpaqpBTXEm8tNikWnQIyk6mBOlP/TBPoiixIQR4Hj/kuIikc4HMDs1Efm83qKMNBSmpaIgIwX56YnISo5FanwU9BGBCAmRukHuiAzyRgqXUwh1acHuyOHvU2cIRGdSCHrigtAT5YupfA6m8v41EfYnEbgbK5KpWBjQlB2FZwba8cncLnzWU4/LBan4R0E6PslIwF/D/PAkgftxD3tc9HLAM74OeNbHEc/7OeEFyu/9nPGiP2EuwAWvcfn1QDf8OcAVfwq0x/P83c8UZON3x4/jtZdewgPnz2HrPZvRzRcljtBkYT6Rk9oIjB01AiZjRsOOk6i/LyHM1VX9UzqG68QtJTc3D11d3eidPh0DA7Mwc9YMQl47FdAmKpyTUVZcDDcpKeDti6SkVCqNpSguKlBgJ/FyUspAwE4sdjIpC9hZmHKynGjCidX2TvYzHz4/Ok62EmeXwOtL5D1OINjFRWtwl8iBITI0SMGds521crEUa53Ez6n+EOgZrXdSN8/RxgpWBDszKgQTxa1m5CgN6kZJOxbmnLD9AsLg40uw8whQYOfk5AkHRw8KoY5iTeXW1MoO40ysYD7eBlETLXAwIUJlxHyF4P5KUih+Z4jESf725yL8cNrLDuecLXDe3hQXpK6d1LdztsFZQt4pJxOcdJyAow5jcMzdFNsIebNjwnBi+1oc2LER+3ds4GC6Djs3LsU965dg95Y12LJK3AkHMNA3DZMnVfEeBBPmrGFFZdjO2h4OVHJNbZ3gQiU5hMpMHe/P65GBuOLviPd8J+KS10RcdrfArRAP/Jwdjf/JDldwJvXF/k2w+5nK99fJ3vgqyQvfsBW4E0uestilEfiopP8gcVLplEw//C+P/V+C3+dVCXhgcjlay4sxqbYKTY2TCXj1HPArMaVc6jVWoIF9gbraYgIgW7HQCbjVE/Iay8WCV63WybK4ZYq1TglBpZ2A09k4Bd1TmtDH502sdLMJQmKpE6hbOW8RFg7MweB0ccWcjSXK/XIxls1fhmULlisr3erF69iux5rFGxTIbVp1Dzav2oH1y+4h4G3D2sXbuH0LFs9fR7hbi3mzVxHoVmDB4BosmrdOtQMzCHG9CzGjZyFmTV+M/r4l/C2WYFbfIszsW0gIWEjIm4e+ntmEuJnoaO5CR2snpkltu2kzVNvZ2kFYa0VXB4G9uY1wNoXvz2TCnpZkZQphraO1jds7FbiJNa+Z4Cdxd028D7JdktUI3KmkNUVaXUCJw6urqkUxAa+mWgO/Mt5LBXR5hcpyV0vYFrgTaBOYk77E4MmyWOmMgJeemqOSqkiylVSCXVJiKqT0h6uTG7wJdh6uHnBzkRhPB8THxKGvvAQHJxXjzfI0fFMcg38meuH7eC/8bHDG98kEuSxffJ/tj+/4zMifAz/GS0kEDz5jnviwJBEf7KdCsXMfdmw/iC33HcLytdvQ3N6H6IQU2LlInToXTLC0x1gzW4wj0JnZuMDK3gleBJm0zFxMnzmIg0dP4YWX/4hLV2/gH599jn/+85/4/LPP8Ok//o5PPvoAt25eV3U3f//C89i+bQu2btmELZvXYfWKFVixeBlio+OVRdLa0oZKtzuampvQMbWFv80k1NfXorqqkvclVRX/trOxh8lEc4wbJ26XYtHhGDLGBCOHCp1rYCfWOmmlSLkkT5kIJwKBWOyqUhIR7eeLGEkcxvMlhIUjRpKkEKQE7CTxV2qCFCOXTJhiudMjdugP0jjuK4nApDyCPyEhKywSJSFhyOTvkuQfBCkxM7WtDX3dXejr6+bz2o2BmX1obqqHt4c7Tp2MwC8/TVAg9z3BTpKmfDuUPOWbL9l+aYIH1rqgwdQUa6OiCXIFOJKXp5KoSHsoJ3cI7JKx1ZCADYTRDVK/jrIuMhrrI6KwKSoe22KSFNht1RuwOZzbg2OxUUEdgU5cMX31quzBOgLeOh89VnlHYqmHHssdIrDKNgwrPGMwqDMgSdzOx4xTljgBJXOBO47hpiYmGD92LMYQwsaNHouxo8fxHstYPhpjx2qWO4mNE6udZLOUGLuUlCSIy6XE4+slvo26ipRRMCcEGiFOk5EYzTlh3FiCGsd4M3MbFcMs5TDEa8PO3hmWVrbKOjfB1ARjJ4xX1r0xBMzRhMsx/PxxBFBTM8Io97GytuMxjgoGbe2cYOfgxPM4K8CT5Cyx/N2NyV4kU2akPhK+/n4qyUqJvz9OR6bi3bg83Ewpxi0C3Y2IQnygL8RHBDxpJZnKh7Gl+MhQjo/TqnC7ohmvrFyCU3vW4dReiafbiuMqnk7gTgO7E4e5nnJK4u0Id0f2rcfRAwQ8sdhxu4CYUVQiFQKdqnHHVqx0d1wxhyx0KoPmEMT9FtykHQ52v4U8De40V0vp/3bZ2P7ffbVWg0JC3p2EKMNFAz4taYqxpp0GfgJ5wzNiyjYj8Mk9O3ZAinCLhY9wc+9K7Nu5Wq1Xx50lwD1wP4UwJ2BHkWUBPkmeYrTYaTF6Wozdb8HO6IpphLvhkCfAZuzLetnfuN4IdgJwWiuJU4bi7CgXH9fWnT6xi593bAjsxGp3Ton0FeRdPI+Hzx9VbpXHJLaOsHb0/u0qhk4sdLu2EXK3rVRgt/fe1djLdYf2bMLRfdsIu9tw/z3rMb11EorTolCdn4aOKTXYsW4Zds/vx9z0ZCyIj8Zywtsi6n7zOT7MjYvDPC7PTktEa0IUkt1dkEkW6Guux+K+DiyRjJVSjmBGhwZghL2Fve3cRhCb0YVFBD5ZNorAnVjt5nQ1Uxcg4BHsJFmKHCuJUOQ8RmCTvnFZYE7LpKll1RSwk20K9Aa0bJviBrq4fxoWDPRi6fKZWLaxGyMUaBHsblCB1yxvRtFcLyVW7vqQVU6SoYhlTmXJFKDT2XO7g3K/vMrtV8I8cV3vg1tRnnypPXEzlgAX64crcf54n+1bMf74o94PL0b542KkL86GeONgoCd2eDtjpastBp2tMcvREr321ui0s0GbowOanJww2d4ejVSEG6gI13EAnMT11a5OqHR3Ro2HI+p8nFBHMBGLUm2KDnX5EWgojUVDVSIaqlMwpTYdVQVxyE8MRlKwG1J0nkjTUaEP8EOkpyf8HB3h4+QMfw5eAWKhE2sMPzfMxxurFszFift34My+Xbh49hieOH2Q7UG8+OgZvP7sI3jnD88Q0F7CtT//Hu/98Tnc+KsA3Wv48N3X8fH7f8IH7F/9y4t459Wn8cpT53HxgUM4e/Ae7NmyHBuW9vOHakN3s8Tx5KEiLwV5BLiMhHCkxoYgOZqwoCfIReo4WQYhjv3EmHAkx0ci1RBFkItBVko8stMMyE5PQm5Wmqpfl0ewy+PDmp1qQHpyHEElEnFRIYgIlSB1FwKBGwICCLPBXpygQ5Co90VCiCsMgTYo1rujPTUCM/gCzEiOQGeCDlMpLQnBmByvQ1lKKPK43JuegJc6p+LNsgI8RGA+amvKAT0CX+Wl4oPkSLzkY4fnCQu/J9S9TLh+JcAJfwxyxh8DHQlyTvizzgV/CXbFm0EO+CvXi7wVZIO/cP0BnR/mVBapkhBLlizEoxcfwx///CqeefYi2tpaYDpxHCfJERhDJUUmSy8qOfZUniwtrOFIhS42LgnVNY2orG5AYWk1svNKEa5PhLtnCCcrf/hwYs7JKVATkiUVPr+AUFRVVlB5zEV+drZyVwoP1sHdmRObuNVwYpasmLZSjJYTtfQlxk7E18MDgXxOJOZSEuEIyCXEhlEE7kKQkkgFiL+Dzk9cOzUrnbhZCrw58xnXQE+DPCeCj7hr2lhbwNJcigSbYsJQvMSECfIv7HiMpHImk7i4Y/r5h8DT01+DOns3TsqOMLe043d05GTsqABXMqEF+fqhPC4Gh7Li8QJ/21cT9XiV7e9TInGW7+LDhjCc9BLXWQucdTDBg85WeMjNhi3hju0ZV3HVHEOwG4djnhbYaD8OXX7uOLRhMU6Kr/tBmWB2cNLdhl1bVuDYns04vW87jnLQPc5B9cS+e7Hv3g3YsGoRFsyfjY6WyagqKcDU9mZsWb8a+zZvxJbeNjyabcCfA11x2Vesdaa46mmDS942+GdCAP43LxL/yQjFz6k6ZbX7kZAmWQu/SfWl0u2jWe8oxkLl36dQKSfkfZ/ujW8zpJ4dgTDDH9/nh+L9xgKsnVyJ5rpqTK6fhMbaOjQKcJQR3CoqVHyd0SonbpbSb2S/jpDXwP0k1k5ATrYruBMolP0osq2D4NI1eQp6CEOzCEX9XRrYze6ezkFcsmJqZQ0WzZlPoFtKoKPCvnAF+yuwfvkm7NyyF+uWb8GapZvZ3oNNa3Zi24Z92LR6F9av2IF1y+4j/N2LpYu2Eu42Y/GCLZg/uB4L521S/QVzN1I2YN6c9RgcWIPZs1ayXYu5s9dgTv8qgt1iyiICn+a+OaN3DiTBStfUbgV0KqEKIa9N6ty1tmN6T5+y3DVPaSGENWBqSyuPm4mpzS1oa2pGJwFWEqaI5U3cKyez39k2Fa2E2xremxrCsFj3pF/Be1jF+1xSUIga3lex4ImbZhNFYuuKCoqVCLzl5xYjhyBnjK8TmBOwE+udbBcRF0yjO6aUPshMz0JCnAE+HoQ6jgXuFIl1ltin5KRU1GcmY3dOAv5emoR/ZwfiuzRPfJsagM/SdfhXYSS+zQ3Gj4S6b6WIeZa/sgz/kOqNb9Ld8FmiPz7o68I3f/wrvvjoR1z94EdcufU9Lt34Cm+88wGaO/th4+gNB2cfBAZHIpvfYxZ/4xNnzuPV1/+Ca9dv4x+ffoFPP/8nPvnHP/DxJ5/g9u1buHr1Ct595y28+oeX8egjD+LQof3YzHdiwYIFaG1tRVPTFAJQC3oJ1O285yG6MDXmmRIepP5YVU21yuwriaXcPTw1K/kEc4whwEnM3ogR4xWsKQvdGAE4qVknljmpWSfLRpEi5QJ2E1TBbbHYVSYZoOf4JhY7Abt4gpqAnbhbSsbnOD3nozipWadTde7iCW8J+igFdgJ0MdxfAC/YxQ0FUTEoCw1FtqcvYr18UUD4ysrO4pgZhxjCQhzhLCqCcBPgTSC3xkMPR+DH78Yr18uvPhuBrz8l0LGV/jcCd5+Nw9nVNmjgWLmSn3WAYHcwNx+HCHbH8iWBSj72Z2cS7FIIdgZsjI/HxlgCXnQcNupjsZmyjZC8fQjsNofHYVMo4S+I0BdIkAuIItBFYa0fAc+HLaFuvX8UNhDwNngRAN1isMY5HKtcI7HKLwHNHmEIIkBbTZgIE3FvNLHAhDETMHbcOILdRIxnfzTnK5mz7lrZRsLERAM7SZQiMWyBAb4ICeb9jgjlnBKlMi+7cS4az/MYgW4sQXHCeDNYEOQkllrmP4ExSys7WHNOs7d14TwiCa6sCHymGswROkVGEyxFRhEyBewmEvzFFdPUzErNIVY8TsXfSSIYziU2PJ+cW/5ECAsP5XMWpSyKkrRFYFSsd75+3ojz88S22DS8YSDApZTgo7hSfBhN0Rfhw6giQp1WrPxDibFLrMAnqeW4nVeHv80ZxMO7JIEKQe7gVirvhLohsFNANwRsp2Qdwe7oENiJi+Zvwe4OiBHq7oCc9MWSN3w75f8cM7ROfdawdcO3/b/k/7WvsW+EQA32CHcn7lNgJu1wEcDTLHh3YU/VuFMxeMOzYt6v4M64n8TWiTwg5z12r2rPc72Kuzu9i3AnIpCntQJ3Ana/csEcSr7yiAihbrgr5m8hzwhxRkucEeyMYlxvhDujde7pJ09RNLjTrHUnuP8xgt1OPPHYaULc+TtWOhGx3j339IO4+NgZnDy6m785oY5gd2zfPQRZQtuuTQrslLWOYGd0x1Rgd7+UQNiI+7avxaplczGpNBvJUQGoINjNJmjdv2EFNkxtwmxDDBbGR2GRIRbz42MxyHF0kGPfQFoqGmL1CLO3gjl1MCuzCUiIDkV30yQsJNgJwElcncTKKbCjzOtuxXyRaW0K7pZwHxGx4hlFkqkYXS2NVjpjRkyRu+va7ljsxA3TaLFbOJPnE5dMgp0UI18+tw+ze9pRUVBAfT8R0ZGhmsVOqyungdstSZhCJV/A7ppkuuQ6VcpAJUyRlsAnItk0I91wmxB3M8YP1+MCcTVWh0txwfhbTCBeI8C9EOmPx8N8cS7EB4f83XCvnytWeLtigZsjZlFpnOZojalOtmhxsUUTQW2yqysaqIjWEbRqXRxRzf0q3QlwnhQvJ1T4OKOKAFcT5YdqQyDqMsNRVxSD2goDJk1KxqSGFEyakoKalmRUNSehanISaiZzMm/KQhFBLydTCqsGIpnXlUCgjPX1RJiXB/xcnKAKSLu5qRT2oqxLbTEvBzsqYx145MQBXDx9CK88ehovPnJCyZ+efghv/f5JvPvKM7j06vN456Wn8IeL5/Hs+aN4+NhunNq7FYf5cO1YtwjLB6dhZkcjlb5iVPKhykmRWL5gGKJ0ShIJAIkxoUiJ5/UR2tIS9Egz6JGeGI00wlsql9U2QwRhLhKZVMzTDJGEBu6TEkOJZT8KSXw4DbGRiIkKRUSEDkGEVx8q4G6ejnAiONtRYbcmgLnwfgcEeBFsXBFDWDMkBMEQ74fYcCck6wjJSWGYmhqFZkMoqgl9hcEeyAv2RC6BOJG/Y3p4IKoJMAvionCRE+fZcB2Ou9rhzegwfJWbgs8zYghqTnjVzxavBwnIORLYnPGGABzbt0Jc8FawtM54N9gBb3Ofv1HeDTTD+zoHnOBv0xgdRIW5kEpgKdasW4c/vvYq/vKXP+LM2eOcWCIJNwQcNVFNgIUFv5uNMxwc3GHn5AMntyDYOvljoqUXxlt4U/wx2sQXIyZ6U3Hx4T3QIS0tDwHBYTCX41z8UFlRjuKifOTnZCMjOZmgFqoyY0qBcosJpgQvccu0hBlBS8DOg4qKp8Q/eHkSnHxUuYq4qHAY4gh3BFwBuwRCc3xMGF+2eMJiHCJCdPDgBO1AWLS3tlSQJyDnYGVJ5dNS1c2ztTQjoMq/vONhws+S7yhgp5SDoULlIrb2fF79ggluXiqmTmJ+AvwDERsdjYLcLEyqKkVjXTlWLBnA3ns34UEOgM/21OMZwtyrfKb+kBqOlzOicD5Oh3NRQdhnM1YB3FlHU5x3tcSDbta44ESwc7FSrphH7cbgkP1Y7KWstxmFdk97zK4vwcEdnGTv387PWIc9m1fh0E4Jct+OCyf24KGT9+PcoXtxjIB3koPw0V2cMPfuwGkOzA+euB9PnDmABw7vwPmje9Q79fKSmXgp1BuXvc1xxXMCrnjZ4H1Pc3wYYo+fs8OoiIfhJ4G6VC2u7tt0P1XL7vuhmLsfCHmSCVOsdd8R7H5K8cUPAnqpUnTaV8Hgj+lB+Ko8AQ80VaGvVhKiVKGzhXDSOBltNTWoLStBY1WVynpphDpxt5RlibkTkWyY4m4p65TljrAn0CfWvXpCiwBea20DuhqpjLe0o6+tC/0dPQrsBqYR7vr6VfFxAbsl85Zg+aKVWLF4NQFvJdat2Ix7Nu3GxtX3Yv2q7di4dje2EOq2bz6IrRsOYPO6/QTkPVi9bCeWLryHYLdNtSJLFm7HkgXbCXWbCXmbCX73YNH8Laq/ZOE2Qt9WAuAG9M9cjhnKircYM3okicpcLg+irbkDzfVTVJZMSajS3CiWoE709c7A1NYOlcmyo60DDZPq0NI4RWUSbWtqUqAncXRieRNr3BSCXRdhT6x5YrmTWDyBOrHalZeUoJIwLJa7Ru4n7pjKjbO5WSVPKcovRnlpBd/HWoKc1KLLVwlSCoZq1+XmFKk4u8ICLRumQJ/AnfTzCX55WbnIychECidmifv09fSCp6u7cmVrnVSNmcVpeDQvDj/mReB/Uz3wfU4w3i6MwtOtZXilpRQ3Sgz4JSeczxmfnUwBv0B8k8x+sgd+TvbHjbREfLbvMD699iluf/wfXL35I9698gXeeOsG7t9/DHMG5+PQkZN4/c9/w40P/47PvvwGn/7zS4LcZ/jgg49w/foNgtxlvP/u23j9tT/gyScexbFjh3DP9s1YtXIpBgZm8l40oay8jNCTy3FcjygCTx4hqLioEGnJKQj0D1IJLsxMJVOwBUyolI8mOIwmVIweb4GRY01VMfORY60Jc9aEN8KatBI/N9aG620xcoysF6sdYW6sFCYXsJNl9gmC4opZkZhMuItHJBX4WCrv+oBA5YoZowtRwJY+VKonmfNALMe25Chpw7Vad4Q/ia2LCiOcELpCCNiFUXGojIxArq8/IjnHStyWlLBx5TgqiWCSDCkUg3K19/WywMWnCXY/TFDJUr6TuDoCnWTGlPanrwh2n4zGsSWmaLSaiMUhodibU4B92Tk4wDH8aI7Us8tjPwu7UlNV0pRNBLpNMYQ7tlsIdPfEGnBvjEgSJRn3REmMHaEvmOAm8XUCdv7RCuzWEezWeeuxiXC31S8W2/0Ig94GbHCJxDrXCAV3c9wjkW/lDsfR4zFughnHbjOMHTEWo0eMwuiRBDqZrwSoRkpik5GQjJXikqkVHicImpoSlMKQmZGG1JQk6CMJuZxbbCz5uwyN+5LpUqxqDk4uHPc1d0kXVw9VqsCaIGZuIa7vpioL5kQC493YO/nM0crjY8woPiujJ2IcnxVzS3tYEubEVd6cYmPjpMDOVJYJiZq7sa1y5ZQ/CSWBS1RUJCIiwwh23grsEhJiERwexDnTHwO8ny8nE96SpdwBgU7cLyMLcUtfqMXaxZfhIwOhLrkSf09nS7C72jEDT1H5PqqyYBKIJCvmAc0VczhkCaCdPCCxd5JMRVsv24373NlPAIpAJxkwjWB3ehjY/VZO/nZ52DmHQ9p/k//2+cOPMfaN6zW4u4fwtUNltrwLdcNATrlo7hwCPS3uThKqKLCTVrlpaiUPNLgbsuqxNQKeAN0F2UcsfGe0hCwa2GlwJ+d66BwB7+zdWndG0cDu/wLd8OXhFrv/BnNGoPst2Il1ztg3rpci5mdP3U/IO6vq1AnM3YG7px4g2F3AhXOHcZA6tXLDpP5wlGB3SLlhbqTusQZ7tou1biX2CtQNgd2B3Zuwi3rJmlWLMK2zCRnUnxMifNFQWYAVCwawZ80yLK+pxCDHr0XUsedTp50TH4PZCfGYlUp+CAtGgIUZTKWGsOkEmBLs3J3tUZWXifldU7FyVg+WifslYWtZfw+Wz5qGpTO7FcgJ9C2VZcoyWTerG4sFyAh286drVjmBNIE3zYLXrDJoGoFOZL6UMfh/WPEU5BEuBSxXzJuBmrJ8uFIHd+I76uLshRHXw10hJQ+uRxDcpI104bITrkY44lq4I25EEvL0hLdoH9yIDaAE4VpcEN6O98efY3zwcoQHniLoPRzujdMEgL3+7ljn646lHs4YdHZAH6WbCvJUglOzmwumeLhTPNDg7opJbk6ocrFHhStvlocjqnxcUR3ogZowH9TGB6IqVYfKrGBUFep54fFUJAxUKlJQ35CGusY0BXGVk1NQ1pBMSUI5+5VNBLvmVG5LRs2URAV5k5rTUFJF5TozBNmZkchOkxgAX4QQeALdneHl7KgSofgQLAXs/Dw8VeyUg6UpQTASe7aswXEqrI8c5QtzhA+WFD7kQHTPqvnYvGQOVpCmZ3dMoXJYgcayXJRkJCArPhyphLeECEkR7ctJLgBxkUGEuFCkG6KVpS2HSkJeRjJyMxIpBvYNyEnl+tQ4ZKXGcp9oQoYAnh6pceFIjglBUjRBLDIQ0WF+CKeIW2VQECHNj6Dh6Qw3NwcO+tawITiL2BLobAly9m6cDDzs4eBqwwfAhvu7wtPbEZHR/ohP1CEpRYf0jBB+hg+SwzyQHsaJNsAReg9LJPI3SY8LQzYf/NJMwnNxPr9bBAw8505CyysF6Xg8MhTP+XjiH6nR+C7XgJsE/r8F2iuQe4OQ96bOBW+HuOP9CE+8H+6Bd0NcCXeEOZ093iFMCty9o7PmsiMeCXDGppoiLOhqR3ZqmnLXumfHdipCL3MQOEUFsATBukAEBuoQHByB4FA9JzYPFVMwSrkYUVkZ54yxlkGYaBeBMZYRGGkaihEmQVyvg5mVgF0+wiKiYWnnCXM7X2Tn5KO0tIhgl4nMlGRER4TDz90DjpbWqn6dlYUFJk6YiLGjxsLOivdQMu8R0jzdnBHo54Xw4ABEh4cgLppwx/sUz9/KQLhL4nMgcJeaFIvs9GTE8Lxa7J6pEimAbsdz25qbwcaMn0MxNZ2I8ROoHHDSHztG/t3VJnVZL/+S5vEaM9JSqGS38H2oRgWvu3VyDdavWIjD99+Do3vvwbkju3Fy33Yc52C4c8MSbFnQixMt5Xg2JQovJ0bgheQQvEKwe4Dv84VYHY64mOG40wSccp6IB9wscc7dipBnhjPihsn1Rx3HE+zGYY/lKOwiAM71d0FfUaZyAVgxOB1L5vQqlwApvrlu6QB2rF/M92YFYW85tiybgw2L+rGK++xesxhnD2zDo6fvx0UO5k8/cABPXTiCh7n8wr4N+GNZJt70tcN73ma44iEyHle8x+Jfib74n5xI/Jtjwo8p/gS2AAV231L5FvkuI4hKuCRU8SXoeSsry0/J3tyXrVjvlGsmwU8AkID3XmM+NjYQTCoqMLWxAd3iztbUgNpyAvGQBU6sdw0K1AT0tGUBOQE+ATuJu5NlseIJ3AnU1ZWKVY/wV12PjoYmdE1uwbSmNkwnEPUT6vqn9WLO9FmYL4XI+wXuFhHulmHFotVYtWQ91izdqLlerr4PW9buxNZNGtRt33QYO7aewL1bT2LLxmNYs3wvli3eiXmDmylbsGzJLixfuoeym/2dbHdgxbJd3Oc+rOC6tav2Y93qA1i5dCfmz9uIOQNrMHP6InS396OzbQa62vvQUDsFdTX16JzahemE0Cnitlw3GS28/imTJfkJ4belTYFYFb93SWERJvG+yHJrc4tKVNROyOsk0Imr5pxZs9Dd2Y4pvK8NNbWoK6/C5GrCX51Y9Rq5fyPq62pRT8BunFRP0JtM8Ksg7DWgnPezsLCQUJfDMTtfuVoK6BXklSEnvwRZuYXIJ9wJ1Ik1r6yYMFhaiapSHkeFPjs9DaXZnCPSktCbm471VUU4WpqCV8qT8HleFJ8NH/yU6Yt/5YbjhbxInFw9E1s7K3GxMgOfZ8eoTKo/S/bVvDB8leqDX+K98XOaDv9Ki8L1qU347KUXcfvqbbzxxrt45MFHsX7jJhw+egxffPEF/vWvL/HxJx/j1u0PcOOmgNwVvH/pPfz5T6/jmacu4uSJo9hx71asXrUUixYSqmf0orGxHgX5eUgwJFB5DoS1nSPGjDcjqJlroCbuk6PHqvheKeLt4uJGpdsB482sMcbUBqMnWGPUeGuMnmhLscOocZTx9hwP7XmsgJwtxz47jJjI5fGOKvvlSCPYjSEMGqFOgd04+Lp6oiaFc2t8rPrzUyxw+gAd4ghQMcFsOY5lCNjpw5EiNem4LknK+3BMFndMyZAZKzF2sj8lgucrJdhVEVZyAgMRJVk2eQ4vHymi7QE3zrvOTpyTPDiX+XL+9Z6IZ5/1x7+/H4ef/qnVsVPlDkQIdv/5ZgS+vDkS+/ot0GxvjgWBwdiXm48D2dk4kJWNg0qyVDbM/WzFLfNwZi4OpeUQ4BKwIy4RuxNSsSuOEi+Shp1xadgWSVgLFqudEezEYhetgZ2XHlu8o3CPXzzuDUjCDsLdPZ4x2ObFfd2pGDqHo9VJB/04KyqDBLnREzhfEKyGXGBlDBeXeqO1TrJYuhLKPPndbaz5O3Ksd3CwV0lKJDumK5W0sWO0hCjjxo1TFj25X16EYUfqKjZ2DrCw1LJb2jk4w4pwOG7CBIwaTYBTnyfC+YPXMprXMX4cYZMyls+SWHStrOxhK66aNpLoSrIaC8jZEfIkoYoAnWTM5Pn5GWK1c3LmnOfhBqmfFxgUwOfUT9W1i4uPRjTnvOhYPSrCwvFQehFupVXiZmyRFlOnL8BtATux2MWX4sOEEnxsIOClV+If2bW4Wd2GF9YtVzF0EmN3mkB3ShKoCOiJxW7I+iZuleKOeZKQdlLi6YagScBKA6gthKYheJI4uqHWWLxc2uGgJfupZbZGEDPKb4FNxHjscDHuZ9xX9hkuw9ep6zqhgd0Zqal3XMoZaFY7oxumBmoarGmwJ2CnwZ1qFdxRhtwx77QCb2KZI9Bpxcl3q0QqAm7iiilidMPUhIBHkcQqDz8gLpmaPKSEgKeKlUvZg//rlvlbsPtvIGdsfy0CdJqlTttHW3dWvvfZ/bgoGTAJcxeHoE4B3pNa//TxPTi8l/eReo0kTrkDdjs3KJC7/55VmqXu3tXYt2OtCg3Ze996bKTuM3NmB3XGfOrMvtTng9HXOQX3bKJusmoxFhbkYDBGj0VJMRhMiMbs5AT0phpQx+c5xtUBHpYmcLa1hLuLAyJ0ASjOSkNnfSUWdLdhOfWdVQM9WDs4AxsW9CtZP38W1s6dqQnXr5nTp2Q5wW8p4U5AT6Bv/nBYGyZG4FvM84ouNZ8gaLTgyfoFBDopUC6WuvkzpypYnNfToTzFbByt4EB91J7sNeJ6hLeKebsV5YXbMX58GSmEtuuUq1x+j/IGge7FKD88Rng7q3PDYSreu6jYbfFxxEoPOyyggj/T3QFdBLRWFzs0udtjCpeneDhhsocL6ikCcTWEqGpvN1QTQmp1nqiN8MGkWH80pISgLluzvk2uTMKUSamY3JiBxuZs1LflYFJbFqpb0ghtqahQIJeoSWMSWwNK6uJRWp+g+qWNiSinVHK7WOyqphhQPTkZ1XUpSMsKhSEhAEkGUcADEOjjBB9eq7erI/w93REuNeuCpHSBPwK9vWBrYQpHawtUFGRhSkUBppTloKYgDcUCYSmxSNZLMLkv9EEeCPd3Q6gfzxHoDX2wL+LCAglJYQrictMSCG2UzHgUZCWiNJdKR146SnIyKOlqXV5GPHLT47gvoY5AJzXckuNDEasPhJ4AFxbkiUBfF/h6OcKb1+xOYHNysYEjxYEA5yDLhGNXLye4ENhcfTkI+3OiDHCDB2FbWnc/rvN1hIsHj3O1pvJgAl2IBwy8/4lUmDOyCW85BLZ4P6QI7PG3z6UiM6+fyiiV8vkDfVi5YB4G+3pQlpkFX4LJhuhIvJIajjOE49OElBvxOvxUkIzPEgJxmcD2Xrgn3iUovhNKqAv3wiU+b+/zOXovxBNvBzsR5pzxXrArLod54d1QD7wV6oaXQ5yxPkWP6qREJCcYkMI2rzAPra0taKytREFuJvR6vfrX2sXNC64ePgRVHcIjYmBISkGsIY3fk0Bn6o3R5sEYYxVOsAvGCFMd2zCMNw9CWipf9KgYWNl6YbyVH/SxKSin4p6XnYFMKoPxUVEI8vKBs40tzM1NYEKoGkuwG0WwszC3hhMnVRcne7g528DH0wXB/t4qli46gs8Wf/f42BAkEOrEDdag4C4UaUlxyKeSmRgXDTcnR5hysraYOB7WPLeVyQQlE8eOHZr8CXImEzmZ20EX5I/y0kLM4Au+duVcNbCJC8LZQztxjIPboV0bce7oThy9n8rl7o3Ys3UVwWop1i+ejWWze1BfmomcuBBMJ2g+nR6PFwzBeDYxGH8ghD8Y6Y9zkX445WOPk64mOOE6HmfcLXDW3RInHMbjOOWksylOe1jhmOtEHHUZh8Oe5lgT4ICFVJbFr1v+jVr6/3H21uFxZVfar1myJIuZGUtYKjEzM1jMTLZlZsmWZEmWZFtmpjY0M4WTnmQmAzeZJA1pTHdoknSa3O2mfO991y5V28nMfM997h/r2fvsc+rUqVOn9l6/WrRF0vFuUC4Cuzd0YWy0D3s4SU3v5GRH2ceJ6uC2IRyd2I5rp6Zx4+wcnrxxhpB3BOfmxnFkajsePT+Nf9nVjx/zt/kzD3O85rIav3ZdiZfdVuA3YrXLCMff0jT4IonwluyDOwS0jzKD8NcMKtwZgfiIYPeJgjtvPcglulM8cVcKTi/JF1TSvyL8fVgSiScbi9EvCVMIaq21tWitq0YnIa+DkFFfVkpQK0Ej90u/gVLP7dbqagV9YsWTGnYCgWKpqy4sYlvEY3m+iiq0EVy6mlrRQ+luIjQSfHo7ujDc24/RoRFsHhol2EnSFIlFPECom8bk/jlMHziC+cmTODZ9FsdmzuPo4fMEu0uYm76ME0cfwsnFx7B49GEcmriKA+OXCAansHPHKYyPXcbk5HVMHLxGYLiM8fFz2L/vHA6OX8WxI0/i1IlnlSzMPYSJ8fPKurdxeD96OkbR3tyPjtZetDSJSyXhrL2HQDagoK6qooZCqOVnrSX0SdkDSZIihclL+LklC6aUNOjq6ERHWxtBsQubRjZgz/YdGN+3B8P9vejrakOXJFMpJwQS7Frqm9BAGCwrL0UVobmpvhHNjW2ob2hBbW2DcvkUF80K3ts8cbMkuBVJ0XHCXDG389LzUFVWjRICXh2vra60Au2V1RjiNW6uLMFEXSWOVZbiZkUBvleSiZfLUvDb0hh8UqjBZxm+uJvgji8F+tP98UlOCH6e6ocL9dmYaszHGT5jv8uLxZdpAfgiJxB3CkPx1zQ+N4lB+Dg9DHeyI/BeXgJ+e3QKr33/Wfz7S9+i0nie388EFhbm8Morv8KbbxLkXvkF/vPn/44ffv+7eOSRB3H61HF+X/s4j27A4GAfOrvbUVFRjvT0dIRSGXZ186ICTRCj4r3K1AprrRxVFk0jKYuwzglr1jlCyr74eHkhiPDk4iI1IjluZoNVZrYK5lYa27GlSGvEbSP5o4vQt4awt8Yay7i93IR9E+6XbYmvU3BnRhgQi51Y8QTsViOA11OfmoyS2Gho3N0QGxZBWAvheqfh2sa5LVyDjPhYxIZqkB6XoMAvgUAXwfVTXDEFAqODwqgMhejLBxHYKqJ1qNFGIjMkWGXQDCb8CcDoa6N5wEPKBXn4wtPTFaEhJvjnHznhb3dW4e5f9cXJpdSBxNfdYf/rj5fjzy+vxmKnNTq59m31CcQZgbmMdJxPy8KptDRKMha5dpzMysSGoCC0EIh3xibgGCHuTEwaLiRm4mx8Ok4R6E5SFqOScVjq1wVFK5HkKSrWzj8Sk17hlEjMeGuxQLA77h+Pk77xWPSJwYIPj3cn2DmEYMjGD5WWnvAjOBmrWDqBLPlz7u8zVhpzLXEl1Hl7+8LJ3hHrlHVt9X3H6NcAWQvMLS3hLeUFeI+9CMT2joQ4GwKYJEFZy+dlzVqVDGWNsYlyr1y+YiVWLhe3z7WERY6vNoOZiTUszQmC6wTYpDC5I+yU66YkWLFT4CZWOSuKBaHOTP7QtNInCDLnttS5Ewuhq5sbr9kbAYRzP0KdE2EvkAqvqnXH7zKN+sDBxBT8KqcG78UW4x3C3TvaPLwblYf3tPl4MyoXb1F+F1NIsKvEX9Jr8IeiJvx4zw7cOimlCwhnl4/gIYKbwJihMLlyp+S2ip8TqCIoiaXNAE8GyDJAlJKl/QJ495c3MLxGWr0F7Z5889qlYwzHGbbv7/9P4Pc/iZz3m/0ET3HF/Htrnd4F8375e3dM7r95XFndHr19Go/evOeGKWCnxGDNW3K1lHi6ezF1etdLEX283b19Tz7CVpKqLMkTjxLwHj1HkBO4O0eIE7lnsROgM0CdoS8QJ9sCawbQ04Pbf7fgGUQ/dl3JzevH8fijl/Dcsw/hOYG7++X5R3j8TVw5J0XrFxXYiSumip07PYtzBDuBOomtkwQqAnUCexeOT+PkkYPYu28TmpsqkEm9OlYbhNaGCpw5NoVL1JOObB3E5qR4lThla3IMNqXEYYhQVx1N3TuIOjx1+TgNeSEqGBX56djU3YZxwpoYckTGqdNMbR3GIZFthLttI5hmf4ogNzU6iAnqRtJOUTc6wHYfoW6MY9KK5W4n9aNvYuWoNyk3S7a7lOvlIPZuloRrAwrmBPqkAPk2QqoqgD7Ugc0bWrF/0yD6m+rg7SMJvOzh4OgCW1c7LHs9NgSvUuH7JeXfojT4YWgQXgzyw2N+nrjk64kTni44TEAbIzRsJcBtcLfDANt+Zxf080fe6+GObk93dHi6ocXDBU2eTqilkljtSwkkzIW6oYaAUJ8YjMaMKDTnx6GlJAEtFcloXp+GpuZ0NBHcGrqyUd+ZhfVtGagmwFW3pCqpak1TUFfVkoLKVoJdUxKBLl4PcYS5otoYFNZo2eq4HUuoiyP8xaOccFfO40rWR6N8fRyq61OQWxiFiAhXKt1+iIsJRBjhIizEG4E+4n7pggBPT2W18+ZCJhkPJfuUqfEaeFCB13i7w5+f25/AGkw4DeX9CQ/0gVZZ4ghBujDlQikglx4fhaxkQlxGIgoyk1CUTZDLTkZRVgKFYxkJ3Ec4TI1FeqIWibESAxdEMPCFJshTAZw3gdndzQbOzoQIR0s42pvDzt4C9qRyJ8Kzq7s93AlwngQ4b0Kbv7yOnyWYEBgc5oNAQlQQgSqA4OYTzAUkyAXu/o6EO0lYYQ9HfvlWtqbw5HeVkBSC+KQApGWGICsvAqnpGuTlaVGYr0NHcylmD+zB3u0jmNq5BduHB9BYW462mmp0FxbgKhW8G4TFs0ZU+HmvXosJwKcFSfggNQJvBLsqYHstzBuvhhLmNIQ8jv2KkPdyqAfFDa+Guau4zNd4nT/3tVcg+J9aP0yH+KAwOgrJyakEoiQkJiQigZCXmpKADCpDHh7eXPhW8z54IS0jG3V1TejrG8Lo5q3YvGWnSlJQUdMGJy64y9a4Y7mxL1YI2K0Lx/K1fjxvHuLjE7iQuWOFiRt8AqKoaFZRkcxEFhWChGgtQqhwSEITSV1tKnEKKt5tpYptsZd6dE78Dpzt4OPGxc3bA+HB/ogm2Okig6HTUgGKIdTxmUigxMeEE/r4nHBM4iCjIzRwsbeB0crlMF61AhYmRnAjHEeFBaOyJA8djbWEgHbs5CQxPb6Tk9chLnjHcPPiYVw9OYXrp6dxdm4/Fqd2YGFimwK9sR0jqpZJV1MVyvLSkJGgRXyk1Fr0Rgjhs8zbFY8k6fC8NgDPRQfie7Gh7AfhNu/5VR9bXHdeS7gzIsRJJkyx1OldMB9wJvC5muGKwxpcJ9xdcTXFVgcTtHKynNy7A1s5IbWsL0ZXfTmG22qwsbsOo90N2N7Xqqx0s3s2Y3bvVkzt2ojJncOY2DGE2X2juCTum7P7FAQendiB2/xM357bi2/nJOFnnlZ4xXMVXnY3JtiZ4TVPE3wU74u/ZYYpa4qA3ccpvviIQPc+lfD3qZx/yG0BO8mGqcBOkl/cB3WfL4Hdl2LVywzGq02FOMhrVrF0ktGyrgZ9hDCJj5Pnu52wJ+UNmiq5n61kvWyukhp2lWirFbCrQ2tNDdaXFKMyPx/luTlcAPIJMDymej3a6xoJNC3oIdR1NrWgg9JngLvBUU7Y2/VZMHdNYmLfnHK/PDxxHAuHTmPx8EUszl/GsblLWFy4hiNz13Hy2KM4c+JpnD/zHE4sPonDsw9jeuo2pg89RHkYM9OPYH7uCSzMP4nZmUfU2Pzc07h+7ae4fvVfcO7s93Dy+LOEwyexMPMAtm+ZQV/3NrQ09KK5rgOtTV1oa+5SYNfV0QtJNFRdWYvy0nJCndSmq1YZMjvaCCUEL3Gj7CbIqSyYDY1oWL9euV9u2bgJu7dvx44tm7GpfwCDHd1oa2xETXU5yst4r6rK0NnRiqYmgiPBsJ3nFJfPltY2lU2zife1nveutbUDjQRNsSLWra9DSSFhMj8PtQVF6OV301VWiN115TjOhfsRPnffa67EzypS8Hq+Fn/J1hLcwvFVij++SHLHx4lOqmbdF/zu/5bigy8J/F8k++Fzznnv81n4rs4LD8f54d/zovBBtobPkRs+y/HDV1nB+pIaWeH4KD0En3D7w6wovN5ajd89fgOv/Og7eOGpR3Bi7hAmx3fje99/Ed/69nO4fPk8v49JbN28WSWbaW9vRyPvQU5uHsIIQG4ePrBzcMVa8TJYtQ5r1trA1NxZ1bszspYC5k4wsXRRde/WWrgS7pxhY+sCX8JPcEAw1wXxULBTdSRXmQrELQGcsUAewU3gTgHdPVnG9xBZZWpPgGRfJU6ReDupkSn9JZfNZUYI9PBCnYBdTDQivL0g5X+iCGkSYyfFyGPCQpApdezEchcbB3G9lGME7OK1UYiSsgXB4Zx7NIgQC52HB8EuGrWc01MCCQKSdToklFAQQLDzVkWvPXlPvN194M65Klprg//4qTPBbiU+/0Bft07ATsocfEL5+sNV+K9/t8NcjS16uC5v9vTHqXS9he5caiZOp2XgZHoqjsQm41hiBmolkylByZzrVIyDC3ZHxuFqah4uJmbhTGwaTuqSMR8ah9kQwpxY7JayYopM+UZgyisC076EPULcnLcOi2K1Y3vES4fDHlocdA7DbusgbDT3QYuVLzIs3eC4cq1yt7wf6sSl3oZQJpkmxf1U+maGWDxJaLLyXvzdmjVGhCmxknnCSwq5+/oTrDxVIXFTU4mjNNUDHUVi5latXqsscSZrLZbEEusI/pYW9rCxdoK1paOqY+fk5KpEMmCqJCk2bCmSKEXgzVbi1ZeATlpx/RTgE6XRzc1dFUoXS51kxXR1dYW3hxs0ksHTTxKqeKE8MhRPF1TirfgSvEeAk/p174bn4TcR+XgrMo/rPUGPY79PKOXcXYk/5tfjh329OLlrCHMHNuPoIVnv9uPCqYO4fHYKV89P4/pFiaUj9BGOJAmJZJhUIEZQE4ueoZC5Ad4MEPh3sXaGcZ7jf4Ox/xugiRhed7/8b9a6/02UK+aSpc5gtbtfDLD3d2P8vIZyCXrwMyRWWbLy3RToE3fLezF0epDT9+93wzTsMyRUUe03cHeWoge7e6K31t1vtTNAnUHut979d4D738au85yXcePaIl97Dc8/96Aqd/D8M7e/ATspdfDYI1cIcIf4XZ7EzcsnFdhJfJ3Uqju7OKWAzmCtk3i7y6cP4/q5I1icG8PGkQ7UVOVjoKcZvV0N2EgoOjqzD+cXDmKaY6PxMdhGuNuYloiexBhUUkdLC/BGPHX75LBAZFM/b6jIVxazfaMD2EvI2kf4OkhYE6ib3r4Bszs34TBlZvtGHCL4TS5B3cTGAdUXuJukHmeAuj0jhDeC3Y6BDuzg9Yg7pXLPHOxQIlk294hr5+gwAW/gm6QpesudZNCksB3tbcOOvm40VefBydcUpg6mak1xcaFufC3IDed8nTlJOWKS0LbbjQBHkNtI6XdzRi+Bp4vA1kHAa/N2QyuBps3fC+0+XmhjvyXQA/VUyhsivNCo80ZzchAacsPQVBSJ5vIYNNckoakxVQFcQ3sW6ghw6wlwtR2ZqO5I10tXBqooZe2pKG9LQWlLEsoo5S3JqGoTuCPkUSoF7pqTCXeJhLdEZZkrJciV1hPoGuMIf4mo6Ujh+dOwviMNNW18Pc9T35mOnqFiNLXlIjbBB7pYb6SnRyIzU4fkxAhVAsDF3kqlpA8XN5MoSYIRjcBAPyr0q1VyCx0Xsmgq3dGhgaoga3JcNNISYpCRJG6T8chMjUMWiV+yTwrcZbDNSuY+7k+ngi0xchJHp4sIRLi4T/q5EB45wbvowc3O1gx2NmYEBkmtL1kY18HBzpwTsA3cCdUeBGZvHzf4+nsgIJCKeqgfQiMIghE+CAn3UX2DaPhdBBOaAoNd4BfkBN9gZ3gGOBHsHOBGEHR1d4KzKydzezM4OJtDFxeIuAR/JKcFIT0nDGnZoSgpj0N9Yxbqa7OU6Xf/zhEMdjYQ9rJQWJJLiOriQzmAY/W1OKsNw4PePvgB780byWG4U5iMT3Pi8Y7GC78OcsXrhDgRyZL6qsadkEcJ91Dyayl1QbD7dYgLXuV1vsFr/3WUH67zXKU8bzoX6JzMTORnS2KTbGRkpyOFY17eohAEISpah4LCIqU49fb0oI9K88jQBmzZshU7du3G4PAWBGuSsGK1K1YY+2GFWSiWrfLi580m3CXD2s6VoOcER7cQnqccBTni+pWC+FgtQoP84Er4sjKVIuWmKj5C3FtkIbW2ln8wCXeODgQ7V1WzTuPnp2LtIsMIUwS8qEgNFRQNYinyvesI3ZmJkSjN47NclInywjQCfgJqy/Op7LdQwR/FzPh2nJofx2WC2lXKA5ykLnDSmtmzAZcXD+DWuRlcJ9gdPbgVB7dJAewGtNYWYn1FAbJT4/XxLhEhCAv2U6UW/Ahz4bymnNQUFAb48rvioqvxxlMhXniBz823dQF4jN/NGQL+ERtCnOMq3HIiwNkb44aTGa7ZrSHYmeKaszHOrluOq44c97TGFjsTZAa4obIgm7/vMmwZ6URXbQnKs/k7zONvriQdrZV56KopQU9dGbb1t2L/1kFsG2zDFknn29OkJsiZ3aOY2rEBFxcmcfPELJ46M4/nue+nnFNe8VuLV3zM8ao7Ic9tDX4bYouvMgh26Rp8mRGMTwhyH6f54QPJkEmg+yjZCx9LEhVxwxSrHVsBPAPYfbYkergLxIel8XimsxIDddWoryon0NVjgPA1QBDrb2lGCyFOrHZSl667sQGddevVmEibQB6Br1XF6UnpkSKU5mZR8tBYWcPFQGLyKvnd1KG3uRW9bR0K6vo7uzHQ1YvNKiPmHpUFc2LfYRwaO0qoO4n5qdPKUnd8/gqB7gqOEupOHr2FS+eexpULL+LS+W/j/NlvEdKk/T5OHf82zpz+LhaPPk95gWM/xOVL/4xz53+Mkyd/iHNnfoKHH3oVN67/DDce+A9cvfwTnDv1PC4QDifGTmPD8D50tAyhobYNjXWEttYegogkSxkitPWgqaGZ4CaJUWpV4pSerh5V7qC5UcbXo6+nFz2EOylWLolRJHGK1MAbHRkh4G3A5g2bMDI4TCBsIqxVEQ5L0dnWig0Dg+o8Arti1exhK7GOUnetrrYKLc2NfKaGsb2/H5vbW7Gxvgbb1ldgjOe40FKNx9uq8b2mUvxHVTreLYvHn/ND8GEGv28pTJ9IKIt3wOfxtvgy3gZfJNhS7PFliqeqa6istmn+7Afw+eB2MuGPz9KHS8/H3XgXPk+SIdMff0sOxlcEuo+zI/BZVgju5kgdRX/8LjMav58bx3svfQ///OLTOH3yCHZw8R7pb8dAfzc/q5R3qERJcSmSEpPhT9CxtXeG1HdcvdaaAGWBFUa2WG3moCxyxoS6NWaOqnD5GgKdiJGFFDQXcSOMiULuqVLf+3r7wkHKKZjrs2+uMiHM3Q9xAnf3ba9YrW8NYCfgt2I1AU5BnbhfSnZMKXlAsJN4vGVrEECwW5+SjCKCWDihS6xxUUHByjIXExHKOUaDjOQExHGtTOIcLEAXGxmpPF4kmUoUlX5dcCgiCXyhvr7Qenkri10tQTGBIOfv7o4QiWOmHuHu4a7qpnm4+8LTldtujpybXfCLn7nj/wjYEeg+E4vdnwh2bMVid/f3RvinczbYn2aDfhd7bCHYneS6cJoweiY5HadS0nGM8/tCbBJOxaThbHoJRrXJCCPMLFu+HFX+QXgwpxTn4zMU2C1GJBDqYpSIlW5aLHaB0SqJyiG/SEx5RyiL3bQ3wc5Xh3lPLebcInHYPQrTblEYcwjFbotAjJhSNzLxQO06b2jXEogk6+SK1VhDaJN6dWLhkoQ3np4SG+0AKVC+ZpURVvGY+4uKr11rourNidjZOVDsVauSmVjbwdzciseYKZFkOQJ6CuIsCWpWjgr+rCX7sJ0T38eFr3VSfYFn+VNULHb29hwjOMo5FdzJ+SkCcVKsXMmSFc/almBH6BNLsSRRERGrnSefDS93V6414pYZAHNrGzhQd9mSEI+fZparenW/kfp1EQV4OzQPbwncRRXgXV0J/hBbij8ll+G36eX4aUs7HpnYhRPTuzFPmZ3ajkPjG3Fw7zDGdlNB3j+CuamtnAv34dLpSVXXTix5AnWSAfP6hRncuHhYX8pgSZR179Icbi2JQJ0a/zvI+p8tdfdv//+VfzzvvTG+J2HmfnBT8PYPQCdWvQev6y17hus0QK1Y8AyA9+jN+yx2bO+Ht/vB7v7WYLUzgJ0qhaCgTm+xe+rx8/fJPYvd/WBngDnpC6jdD3f3y/1AJ63hOIm3e/j2WZU4RWXLVGB3G889c+ub/vPPP4QHb57FpTP8bq+LG+ZxXDt/VCVGUda6IwdVNsxTR/SJU8Rid4X7rvOY2YPb0VJfxnWtlGvnccxM7UFbYwV2jPbixORO7KkuxiYpY5CWhDbq6qXhwUilbp0c6o+MKA3KMxO57vN4wtde6ir7CHX7N/ZgfMsADhC4DlImCXgCdgt7tmBh92bMUQT2Dm0bwaGtI6o/Q5ki8ImFT1wy9W6Zfd/E3O0g1Ank7VxqpXTC3g08hmAooS73g50kXhGok5wdQ80NGKTO0tldgpadOcjt1sE70hluvl5YNuzhgGFPQpyXEwHOAW2eDmhlv9XHhSIg54YWf1c0BrujSeOJZirdLQSBZi527QVR6CqPRXtNAlobktHakoqWtjTUU+oIaOsJZevb9ZBVRYCrImBVdAi8UVpTUEFwEytclQAcAUygTWLkypsJdUtSIXDGc9XI+fj6uq501er7Gajl+WsJhOt5/vruTDT35aB9KB89G0swtK0KG3etx+ieBmzd04T+DVXIK9ZCF++FhERCTIYWaWlaxMSE6CGKSnxmWhoqivJQRoBJIaBZrTOCjYUJdJEhXLAikRgdhlSxyqkYuXhkp0lWSgJesg6pCTrERYcjklASFuyLIH8pvuoMdxdbBWzWVgQCG1NOkqawtF0LSxsTZTWzEaizt4CTszUXOAf48r4HBhLOpLZPkLey5EUQ5KQND/MhiHojPNQbmnAvQpwnQsI8lGjC2RdhPyiEsBHkAv9AF/gEOMNjyVrn6u0AVw8CCSHe1tEcVnZr1TliEgKQlReF3GIdcgq1KCyLQW1dKhrqsrFpoJmT60bs3bFZ1YIbHOrF8IYh9Pb1YaipDscqy/Dt9Az8gFD5Wmo4PixIxB0q9++FeeP1QCe8GSI1DSXhDiGO1/Zr9qWG4a/D3PHG0tibYZ54i/Imt9+O8sVzoT5o1gYjO4Ngl52Notwc5FPScjKgjU2ENiYBmVm5sLC0Ivi6opLX0NUpqdm7CXhUnqlcbRjhD2P3HmzauF1lwlyxxgPLzUKwbLUnomPTkZqaDmsqSKvM3GFm44+k1ByUFBYosEuMp7KiCYSHswNszbloGpsR7MRVZjkkRbWlhTWfGXt+rwJ3jvBydYaPB783P35n/P6jOElIVkwpfZDDZ6SjoQwLk7vUv0sPnD2Mc0fHcHx6J87M78OxyW04NbcHl45P4PyRMS5uO3GRk9Tts1yYOKHdOjuHYxNbcHJmNyFvEge2D6GtrkQBYkI0lScNIT/QFyEBEucXRpALhiYkSElQYIBK2qKVNOP+XpgN88OTAR54nM/Bc4HOeJEg/RCfqbO6QMy5muAmAe5BZbmzwAMuJrjlxjHXtbhO4LtqtxI3HI3wiLcNDvk6IYdzQ3SgH7TaAAJ/Moba6tDfLPXdslFXnIayjFiUplPYtlUWEJy4ryIX9aU56KguQjeBr6+xEpu7m7CXE9c0AW+Ok+AznJC/mxODnwVY4mV/gp2HGeHOCK95GuOjeCrkGeH4Kiscn1IhF7j7hHAn8XaimH+UqC998AmV90+pyAvYSdr6T0XEiiegx32S7fDzdD+801iAue4GNNeXo7NBrr8FvZwsu+pq0VJZTnCrQhfHuxvqVc1KAT4pQi7umQJzjRXl3F+vrHpleTmoKixCQ3kVugkr9WUCfbXoa21HfweBiFC0aXCEsgGjQ5uwY9NOHNx9CNPjRzEnmS8PncHRwxdxdO4yji9cx4mjN3GcUHd68RFcOvs8Hrz1E9y8/hNcuvgDXLn8Eq5f/1dcv/ZvuHXjZxz7Z1y88BNcufJveOCBn+P6A7/Erduvsf8KHn7wDTzE/hOPv4kHrv0rzp/6Fo4tPIaZiUvYunkK/d1b0NU+hHYpedDeR9gbxfDgRvR29ylLmoBdWUmZin0bGRrGUP+AstRJPJ1Y6KSWnSRRUclRiorR0tCEgZ4eDHF+GBmQ+ng9KoZRgHmYcDtIYOxp78FI3yA29PZiqLsL3e0tBMwmDHV1YFNXF/b0tOLIUDsu9TXiic5qvNRWjF815OCtsgT8JScQH6R7Eb488WmqB6HMHV8luxHenPBxnBO/bzd+1664k+iET+Kd8UmCO+7EeyjX3C/TffXgn06YywhSZTO+SPbmfht8FGuJOzoLfBFnizs830cSu5kh7pvB+DwzlMcH4ossPz5DHvhrrDf+2FaJPz/9KP712cdx5eJZ7N26CeV5mYiP0UETFKYUarN1VjBdZ4M1JoS5NYQoIwErBwVxqwh0Kwl2Kwlzqy0o5g5YRZBbY+G6JOyL1c6SfTMnuLp4wdfNAx5unrC1I/AR7PTWunsQ93+TZcZ6WU5R9eoU2IkrpgmhQkoe8PqUK+YaghfBLi0V+dpwhBG8kiLFCifulZzTosIJdqHqj83YyHAFdgJ0Ur8ujG1CtEBgIGI450QSBkN9fRDj44MKnQ5VMVFIlYyPHPfjsY4uAha2ehAhQNhwPnd0sEFGujte+YU3Pv7DSvz+tWV47+Vl+O2v9O2v/2MZXv3eKhypMcd4XDD6ne2w2dMPi0mpOEmYO5mYglNL/VMpKThNyDtLgJvxjcJEZDL6NDrs0ibiano+Tsek4nhUIuY0sQS6aMwGRy+BnVjuCHmEu1l/wp1PJCY9I1Qdu1lfAp9bOCYdNJhwCsdBpzDsswvGNnN/DK7zQvdad7SsckOBiSuCTK3hYiZZj+3h5OikSuSIG7+VrCmmZlgttejEXVNZ9vRQt2aNsYqh9PbxpU4gSVIc4OAoQGcNCwsL1UoWTflz0UoyvrK15TkF1CRe0YNQruIWXT0IYJ7qXM58X7H8SXkfATSBQ+WOydeIG6ZAnMp+SVGWvKW+suSpc+uteXIuF1cXns9ZWe7ELdOHoK7RcK0JDlZJvFavXAlfS1PMxSXjlYwqvC2xdVFFeCeMYBdJsIsm5GkL8FtdEX4XV4TfppXh5bo2vHR4Ao9cOsY57QSuX2F7cQHnTx7C8fn9hL0dmNi3iXrIEPbv6MP+nX2YIPTNTW7B8bndOH10Py6emtS7cl6V5CQEIsrtKwSiy3qREgqXpc7bJYKblD/g/ltS2FzkPvgygJ0BzP4nQDPI/7TPYMn7x/FvRCyHfG8BMwPISV/GpFadlDC4yeuVvog+ppCfS7lxGoqj6+FOXn8vDu84HllKkmIAu3sw9/djInqLnd5qp691p3e/NLhiPvmYQJ0+xs4AdvfDnUH+0WL3j1B3f99wjLxGLHa3b0h83Vm88OxNgtwtBXUGuFOAR7C7RaC7dmFegZ3UpLuylA3z3LEpPdTNjymwM5Q6UHF33Ldncz9K89NQXZ6L/btHsWm4E9sJZouz1L3GtmJTQQYGE+PQQl0vNzRAZcpPCQ9AZlw4avPTsaGjnvAlkCWJULoIZN2Y2DqAqZ3DBDo92E1sHlTgNrdjFPOEunkCnsCdwYI3K7F32zaoWLxxQprIGMFOrHdjfP1+iljwpCSCZNEUkQQs4mIpcj/YGZKniPVQ6txt6+vACHXegd212PtYDbY+monMIU9YhhljWZe7Ozq9PNDu645WKnzNwR5oIcC1RHqjMS4AzSnBaM0JQ0cZlVMBuPokNDcmoa4lBfUEqob2DDR0UpHrzCFgZaG6LZ3Cm6ncJ5NQRTirYVtDeKtpTERNfbw+sYm4W1KqxN1Skp2wbeBrmjoz0NydhaaeLDT2Uvqy0TSQi+aBHCWtQ/p+y9J2E/er43qzOZZLqCtA+2C+grsWQl6Dgr9U1PA9a5tSUFQRjcRUP8QnBSIlLVzBXUqKFn5+rjA1WYOggAAqzFkoz89AVnIcPFzsYbluDYIDPFWAYhwVaVHYoylSE04T4s3XuMLH2wkukqTElgBnbUrgMFZibb1WibmMEeCsHCxg72oDJ4KVCyHag6/zIzgHBHogOFiyTFFRjghUoosIgI5AJ5YebYjE7nkgKsQdkQSlSI07NKGuCA2TFMTsh7sjONwNQeFcTMJ4Po0r/IKd4RvkBO8AR4Kdg7LYefjZwUsJFxlPSaZijmAClS4+GGWVafwO8lBcHk+4i0BdYzpamvOpiLZgav92jO3cha0jW6kEN6Ewt5D3LQ9R2lgUcAF/LC8bv8hPwls5sQrsPitMwe8IaG8EOuAtXsubvFZVGzHcQ2VWfUOyrXL7bV63bL8V6oG3eR3vEFZ/E+GNf6ZsCAtADhfl3LwClRGuqKCY310aQiOjUSkp6hsbERsTQwiLRU1NJepFGW9qRl9fD/oJdv19nYS7IYztG0Pd+masXeeJ5aYBBDuCcEQC0tIzCbfuWGPuhRUmvK9c7MtLigl2yUhOjFVWN283Z9hZmsPCzJQLlj4GQrKcmRithYWpqcpm6eHiSLDyppIThKy0eNTVlKCXk4L4QU/uHcWJuTFcOnUIZwltx2d24dzCXpyd24VTM9txiQvS4sRmLIxvUGOXFscpB9kfUwlIjk/vw5GJXTiwYxgbe1rQVl+JpJgIxETyGYwIUdAmVuZAP19oAqWvURIcEIgwjQYRBD2xQEusS4yfO/aFehHsPPE44f5pHzs8ReA/HeSKQwlBmPaywm2PdbjpKTF11gS5VQroHnBcjRt2q/EwQU/kMXdLHPeyR4m7AxJDgxAa5A1fHxf4ujujID0eXfUlBLt0FKVpUV+cifWFGajITSbw5KKvuQrDnZIxsoKwV4jm8ny0VRVigNC3s68F+/o7MT3Yiis1efheuDd+5W+FV9xX4TUPI7zstgrvBtvji8wo/C1Xi6/SNVTefXCHgCbZMT9JJtAl+yyJuGT6KLC7B3ReqsadtAKCXxEI7xTH4fneamzk+3fw+eknXPQ368Guu349+loa0dNUjzYCXifH+pqb0FYr5Q6qCHVlymon4NdO2KuWuncEIIklq6+oRk1xBUGvBNWl5airrEVjNeGwsxfbNm7Ftg3bsHWYv6kdE5g9sIij0+dw/PAlnFi4huNHbuD08YcIdA/jzMnHcencC1zcXsKTj/6ci+D/gxvX/wVXL/+YcPcT3Lr5M9y+9Z+4dvXfcPXKv+LGAz/DxYs/xdmzP8XNW6/h4YfexGOPvI2nn3oPjz76a1y78i+4cOY7OHHsSRw5fBN7ds5j08hejG7YTWDbhMH+EYzy+qTtIoxKYfL69Q3KHbOkqEy5YQ4S7CQ5ymBvHyGuEa2NTZRGVdKgqqxc1a3raGlBV2sr+glqA72d/D20o5tg19fZgcG+bp67BS01NRgiSG/rbsXMxi7Md9TgBuVbbbX4WUMeXquMw9tFEfh9TgD+lOqEDxItcTfeHF/HWeHLOBt8nmBHiHPAJ3GOHHejEOZibHA3wR5fpXopV9yP49wIbfz+E/kcEPg+SyHgC/Sn+RPYCGrZwfgiJxgfZ3vjE57rrs4cX8Tb87WEQR73eaaUPwhWtRNVpsxEF9xJEPHE++lR+MP0Xrz64mN4/PIlzO3dS9Bt4hyQAVMjC6xeY07oMsfqtTYUAhiBbpWJPVaaUtYZhGBnIUBnEAE7FwV1qymrCHzSN1rnCHdXLwVcLk4uMLey//8HdryW5ca2KvZOb61bcsU0xNit0rtiejq5okCnRWFsNOI4x8SHSvIUrkuBwYgNj0BcRBjS42IQFx6GZK1OFS2X5CniYikeLQJ2UvNOyiIkRkUiIyyUUBeNCu7L4Gsyk1ORnpWF4FCNsv64unrCjSDir+K3vJGT64lXfumNP7+9En95exk++P0y3PnjMnz6X8vwp3eW4/f/ZoWZXCvs5/o46GiLUTcfHE1IwQnC3PGkFAV3pxMScY7b5zMycDY9A0e5Vk0HROCoJh7HwhNwJDwWx6OT2MYrF8xDQVpMC9gt1bGbFZfMAIKcX5Sy2ElWzGkfQp5XFMadNBizDcZ+uxBCnQZ77YOxxdofA2Ze6DP2QMcqV1QYOSHVxg0Rbl7wcJUMloQpaxtVF1XWkpUrJP7uXjydiJS0cXFxUSUEQkKk9IG/kiDeTz8/P/gQkP3ZSk05GdNwjg/jdyMZRsPDKZKBNFhKEXgry6DAl5zPmeLq7sZrcKKOooc1iZsToLMkGIqoODu290OdXuwJdQYXTmf1fQnYSespcOfjjWCCnY+fD0L8g1SJkdUrlyODUPpMWpFyyXwjIhevh+bgN4Q5KXcgrbhmvhctsXbleLO0AT/ZtROPnScYEexuXDlOQFsk1BwliB0llB3F9QsLuHJ2DmePT+DozE7MHtyMyX3DOLCbSvKuAYzv6lewNz2+CUcIgqe43l44OYnr52cV7F07N8vx7armm7gxKkvYEtwZrHkit++reWeI6dNbzP4eAO8XA8z9b0Cnf/2SKIvdf4+xE6C7eFpcT/WF2uU6pfyDwJ0AnQHOBOj055L35fml2Po1AVQ9+Omtd3rXSz3EnVkCub+Xvx/T17V7UqBuCez01jpJoHIP5qQvUGaAufv7BoD7/yrPPHlVxdc98eglfOt5cb9ccsWkSOmD5565rfrXLx/nM8DPePU474Ukh5tXeQXOHZtQQGcQsd5JcfKLBLsTc+MY6ZW5OBbZGfFcl3Ix0N2Ehck9uHDsEGa2DqErPRHVYRrkBPsjMcQXqWH+yImPQC11lg0dddizQYqOC9D1EMR6cGBLPw5RDzu0fRhTWweVKFdMAtzhHZswv4t63G6x3G3BkT1bMbdzVI2Le+YEAU5cN8XCJ0B4YMk10wB3ewlwkqtA+ge3jVAIg1s3YC+394z2KcDbs6lPD3iEO0OSlQ0DLRiaLseWF5Iw8KIz+h8MQsmYF5Y16fzRkhiCtqxItBXLP+tJVHBS0d6QhqaWTDS2ZaKBsLaesFYjbpHtSaiQcgLKRZJwxlZArmZJBNKqFLBJm4zKJgJdG8GNcNVIaGvtJZT15aGhJwfrOzNR35WNtoFC9G4sx9C2amzYuZ5Si6Ht1egdLUPnSBHahwsU0DX2ZaG+JwN13WlY38X3bRdrXiLfKwGVrQmoaIlXUiltE9smSZ7CcfYr6uNQ1ZCIstpYJGcGIC5R4I4LVmIwAS8KuhgNzC1MVMIKLReywqxUZKYkwd/fG7b2lrB3siYIOXJydICdZJy0W8fFdS1MzY1gakEhxJlZGxHeTGHlaA5bZ0s4Et6cxDpGgHP1cYJXgAt8At3hR3AOCPFAICEtONQTmjAvhFLhDuN4eIgnokK9CW+eKouPjg+cTkO4C/FRcKfleLTGg/u8EK5xQ3ioOyd0noOAFBjmAn8RAl5ABOEu3EVJcKQ7QqI8EKrzRngMATHGG1ExfgiLFNdNf6RlxqOgOAMFRYno7qXC3VWM4soYVNUloaE+G8N9Tdg+MsAfSQ58A7Vw8wnkffCHq1MY700APK1ccD4zDS9XZuCt/AR8SPmEkPdfCYF4I4RgR3B7J8xDFb7/jfQF5EL0tRFlW41T3uXneDfcB7+N8MUv+VzuCfBDsIsvwqLi+f0kIEITB0cnX8Qnp/M6+9DT06PqO4nbVnFxEfILCPRUILfv2Irde3ZgaIjHdLdzfz2qqirh5BJE5cUDy9Z4wt03kp87m9+lviTCKi7I2rjUJYtdsorli4jQwNXZgRCnrx+0csUKWJhbwNbKBt7uhGl/X+QmRWOkux6z+0exKNC2eAC3rxzFzYtHcPnEFC5yorl0nBPOwh4cnRjFwsGNOLRnAAsHNmFiZy/Ozu9dgrkx9nfj2NQ2TO4eITwUEQyyUVdWgHxOQFK/UClMCqT8ERoi8B8GLRdyXVgkQT8MYVzQQyQBEBWCSBFNCOKjtYTfaN47wl2gF0b8nfGojwcecXPAo962eNjPAafC/TCeEY0D/E5uelrgqtNKXHc1x3WHNbjhuAbXrFfglt0aPOa6Do85meAJF1Nc8bJDo6sDgp3t4GBrBSNjSfqyDM52FijNjuPkmIq6ojQMEOT6m6pQU5DGexVFQCrB+NYR5YKwtbcNGzoJToTVjQThrZ11GGW7nxPqBU5mT2Qm4T/87PCq5ypV/uBl19V4zXMdPk7S4P8Q7CTe7m6SHxV1SloAPqPckTIIVMD1235UxglzFAE7KYXweRqVdbHkpfrhq0wN7uZr8OuWHCx2NBLm6tHbyLmHyvkwn6uhtlYMtkkpBLHY1eldNWWbrYCcQJ1Y6joJgL0Ewva6OjRUVCqwayivRWtNIxqqCHyEoqqSCqyvqOG82qKsdVuGCXcjO7B/20Ec2r+gj6ubu4JTx24R6h7GxbNP4fJ5cZl8HlfOf4eL2w/x0K1/x2OP/gK3b/4brl/9CS5f+jGuXv0XPHD93wh2P1UumOfP/xinT/8QVy79Kx649p+EwF8S5n6Gmzd+QRD8V5w+8R2cWnwWi0cew/zhGxjbu4gtm8awYYi/lyWwGxzYgJ6uflW7rq2lQ7lgSjxdeSlBtYLfJ6Guv6tHJUrpIJjV16xXZQ30RcnrCHnN6CTYdTTxntTznvE3KYlVGnjPBJh3dzZjprMBi3XluL6+FN+qL8TP67PwVoUWf8r3xQeptvg42hx3Ik3xWZQJ7saa47MES0KbJT4nuEkxcXGX/CzRmYDljE/jnPFFnAs+j3XGZzGO+CzOFV9nBePLzCB8Qgj7LNEOX6TY8jlwVZZbyYz6ZXoQvuD+L/I0+KowAl8XapU17xO+h1jvPherX6wdPk92w1eEv7tSWkPcNHluSb7yCUHxg1gvfNRTi9/ePo9vX72Eo/v2oaW+CkmJCTCTWDbC3CpTO6wWkCPU6cGOwu1V5k5Yae6IlWYUgpvIP0LdSgtHrDaXY+1gYs31w9Ubvs7ucLJzgomFjSqEvlKB3f83uFsmoix294Hd/clTBOqkJMJyYzhTmU/k/FuTk44CroNSzkAbEKisdnGccxIiw1WMXRyBLSU6RsXYibtmJIEjOVbLba6tBMBknQ6FGWnI1wnURaFcy9dFRSAnIxPZ+fkIIeS5EThcXcQVk2scX6PR+KO8ygNvvO6GLz5YodwwP/1gGftLsXYfLseffr4Oc9nmOBDsiWEC02ZXP8zFJ+J4agoWE1NxPC4Jx2PjcSE1E5czc3E+NQNnCH7HdAlYjEnBcV0qjkbGYy4shhKngG4iIFLB3UxIDA6HEAID9e6YMwQ7sdgd8tKqzJjjzmHYYx2EvQQ7sdTttQ3CLttAbLHzwwZTTwwauaNtjTMqVzsi28YdMQRiH2932NkI1JnCaLWUPJC4u3tAJyIxdm5cVyQRSURkKAKCfFXiLG1kGOI4h8fGRFE4n+uiEKP6ItGIp8RER/K4cETyfgYT+AQABe48PD0UhCm4c3VRrqCODs7KuidWO1XOQMTSRpVLsBGrKb97AT+9OMDeTm+tc3JyU693JrA5Ojkqd1IPiour1MX1hy8/o0b+ZAwO1YPjqhU4GKrFmylleCU8G6+FZuMdAbv4UvwulnAXUYjfRRbjj8nleC+vBv86OIyHqKzfPE8lXmqjEuaunZunIi/1647gxgUCHttrF+Y4J85QZqnoH1YAdPHMIQLfQZxc2Ic5rqFTYxtwcO8QwW8EMwdGMc+xo4S9wxNbcJZrtLxGgM4AVVLzTUTqv4kICN4iaN26THiSVrYpypp2nwi03Q9194Pd/TBnGNOL/nwCdwbAE6udjF05N4MzvL6TR/YpOXVsHOclqczlw8rV8qlH9ZY1scwJ4Ck4o0gClaceuYhnHrv0TSFzaR9/8CwB754LpkH+N7B7mkAncg/u7lnsDHK/dc7Qvx/sDK6XBjGM3y8y/sSjFwnxiwTDq3jxObHU6aFOYuuee4atAN5TN3Ht0iKuE+xuKCuuHuwuqjIH99wwpY6d3hWTYMd9x2b2c/2pQEJMGMGOjFCeh12bB3H2yBQuLExiV08ziiJCkOHng4QgPySEBaIoQYv2qnxs7mugftKOvRs6sW9jF8a39OHg1gFMEupmdm7AzI4RHN5FmKPM7OA2IWyaOo1AnMCcAJ6AnYyrRCoUgTvZFhdNBXfimjm6BHe8rnGOCdRJkjn99rACOxkf57bsU9Y9wp8+8YoAXjc2jzZg2+kSbPxOKNpeMELfs47oecSVYEdwa+vMJXARtrqysL49E7UEsNr2dNQ0C6il6bNRNkncWzJKWxJVDJyKd1MulAJXyXyNwBZFuUnyPF2Etm4qpnLObgKZWNSG8tE9WoqhnTXYtK8Rm/c2Yce+Vuw72IMdB9oxsrsW/dsr0LO5lEBXgOb+HJ4jg+dLRU1HMkGO7ysA1ywQR5ij6GFO39cLYU72E+bKJZFKgyRUiSXYxaKqPoFgF4/UHC5OVAhjEvzZBhPyNIiMCoStnbnKTGVtvg4hgb5q0gxk6+BkB2sHCy6ma7iYrsFaSyNCnAks7c0JcVT0XW3g4GEHF297AgMnPH9X+AZ7IIBgFhhGOAn3RSBBLJgAFxK25DoZ6kGg80AYJYJjIuEaTurB7tBysQrjOUL9XBDu547oECmZwAleLHZB7ojkMVEEwqgwV0QR2rRavj6K44Q2bbw/dMmB0FGxjcsIQmJmCJKyufjmhiE5NxQJWRxP80FMsi8iYnh9hMTQKH8kpOgQFuGHjAwtqmv5LDQVobImFbW1aVTiarCDD26YVgdvTSxKalvQQ+VvfU07vHyiYGZih6mUFPyiMhVvFcbhT7lxuFOQiPdTw/GWFLcPccG7BFCR34gQ4t4h1L0T4or3eB/e5WdXcBfugfcivAl2XnglNgDz/MHZrTQldHnA2NydygkVJGMHVFDRHBgcRGdnO9ram1FVXUGoK0AbFciRjUPYuGEIu3dvx/79u9Ha2ghfXw8uRA7w8Aqj0uKGZau94OgWhPTsXLh7BmKdlTtcfcNQWddAQMxHQnwkv3sNF9NQlc0yIyUGxflpyj97L3/UE3s3Y3rvFswf2EZg24eHLs3hYS4w109N4PaFGdw8N41rpznBLO7HhaP7cW5+j2qvnDiIC8fG+Jr9OMvXnT92AAtT27F3Sw829TWit7WSijA/S2YiIoIkMY8k5dGqgpNhVKwiwoL5nUtyljDEaCOQwH06LuQxVIaiIyMJb1QI5N9bio7bMeI+FRrOZyyEr4tEOO9nq78LrvN+POxsi4d8HHA7wBlnQgOwIyUCB7XeuO6+DtesluGKnbECu9uSOMVqBR60J9g5m+IxB2PCnTEe9LXFiAeVgxX3FBNjYyME+rghPTYElQXJaCjLQldtMXr5mYbb16O6IBU9TdUEoQoCVLWavGZ2b+EEN4hhKvpbuhuxs5cw1bpeTbzXasvwksYTv/QxJtwZ4RU3iqsx3gt2xJdZkfg6MwJfpQbjUyrZd5KXYE6VPfBT8mmqvradWO4+FdiTPhV0sdjcTaOSLnF62YF4vywSL3TWYltrm7LYjXS3YENXG7YP9mFzfzf6WpuUG2ZvUyPaa2vYNqgxseK1CNgRWHoaGwl9bUsJVdajiwDX19aFHoJRCwFPrHVSI66JbU+buGRuxuahrdixaR/Gd89Q8ThFpeQqTi/exvEjt3HmxBOEu2dx6dyLXNi+R/khHrjyT3iQUHfrhrhg/hjnzn0XZ04T+gh3Fy68hHNnvk+4e4n9H1J+hIsXf6zcM0+flLi7f8HFc/+EucNP4NiJp3F49hZmJ69Q8TmJ7ZsnMDS4g7+pzRga3oiNI6MY6B5ET2s3qsurUSqxc+JuSqkpL+d4G6UdrQQ3KUJeU1ODOsJtY0MDGgiArevr0ba+Dh0EvYG6GuxsqsUhytmGSjzVWIKf1Gbh52WxeK8oBB/m+vM78ySc2eKz6HW4ozNh35iAZUFII1hFW+Ou1orj1hyzw8ex9vg4wYaA5oAvE50IdBJL50TwcyZsOePjeB4XZ4e7iR74W3oAPk/wYN9VAdpnKe56qy3h/4u0QNzls3I3S4O/FUbj/xTG4MtcDf6a5ERgs+br7PEJgfLTZDt8lcVnJ92dz5irSsTyNedPieX7iOf7c2Yg/ry1F88f3IVNDetRmJWEKF041hhZEOLEokagMxawEyGIKbATN0yKBeGOrR7qXAhzFCsXGFtK8hSOWQnoOWHFOlvYObjA380HrnbOsLN2hCmhzkiyaJrZYblkuZS4uvvhbrWNSpAi0LditSX7hLY1loQ6ayw3kvp2BjdMQt0qC6wk1ElJBAV8y43gQYDMIoytz85ASUoy158gRAdSCCliiYsPD0dOchJi2U+K4jwUouEY4YKKvcTYRQdJzTux2EUiyMcXcX5+KNNGoohzVzrBLiMtDZnZ2QgKCVbQ4eTiRkDw4hynRVCQN5qbuTa8zd/5B8vxqcTYEeq+FLgj2H1BsPvtT00xm2KKqRB/jBI0trn5YiY6DsdTUnEiKRkn4gl2cYk4k5JBqMtUUHc6jhJLqItJ1det0ybgSJTAXawCusnAKEyHROtj7YJjVLkDKUguUDfjS+Dz5jEe4djvEIzd1gGEukDscyTc2Qdjl00Atlr5YeM6L/SvdUObkQtqCHZ5tlyrfbz42exhto5r2Sq966W+BMI9sFu9ajWByUUVKA/ivfMiJHl5u8HXxxMBAXrA8/fzIrBJ8hJXuLs7E4TdlLi7ucKN0ObOvqenxCu6KUCU5CxiVXNxdVbWOneOKddOsdrZiUXODlZW1kvJUcSt05Z9Ah5ba27b2hHqCIAOTvp6eRLj5+DgCHsHAp+drXIPFWh0lFAEby9CXQA0oRp4+QbAx9MHZmtXo8PTG79MLMZr4Tl4JSwbb0YW4L2YYpU85TfaAvw+LB+/iS3C77Jq8EpLL56bO8D19CgeuXISD109qYDuypnDuEy4u3bhCB6giFve1YuEOwKeQN4DlxZwgwAmoixw1wTACIUX53H53CzOnpzCsbl9mJnYjqnxzTgkcmAzt7coCFyc26Og8DLX7esSi8dzGABPCYFP3DoF9G4K3F0VqOP7iTXvml7uz5D5dxB3Xd+q8fusawaoM8TSGfryftIKNIpb6SUCq4Dd2cUxnDlO3eEEQe/UQQLgtPq8UuJAioo/98Rl/MuPnsA/U5569IIalzp3emud3mL3jyBn2Jb4OoFFEYG6Z8QFU4HdBULX3ydKMYDZ/UAnkGYAu/8J5O4HPP1x+teIC+atGycJcTfx4vP3rHViqXvu2dv41nMP45nHH+C9O8l7L9Zbgt35BVyRvAPK3fIe2Ck3TILd+eOTBLtpnDi8H90t1UhKCEdxQTqG+1twZHovLh47hBMTu9BeloNkcb0MCURqRBgKU+PRs74U2/qaCE5kko0dOLi5F5NimRMLnWS9XAK6+T2jOH5gO45QBzy8cyNhbjOO7t2mRKx1AnciYskTqBOgE+gTl02x8IlMbCW4Cbxx/wH2BeAE6AwiutEEX3+Qx45x356lMgk7B7tUcfQdw53YMtKG0Z212HkzCxu+64OOF83Q8YIVep5di2Xru8Rylk1wykRVcyoqGhJVRklpJfOkvoRAPMoalxKWNApYiRVOIC5DWd5aBqhUDxaglW1zX57eLbI/D32jFdi0pwHbD7Rhx0QHdlH2THViz2Q7thPshjdXYHBTOQY2VSjXyZquFFR3iAVOrG1xqCLEVbclsU1S1jm9cH8rYZJjFc2JesijlDfqs2EasmJWNHGfXOtShsyy9TxnXTLKqhORmhUMXYI3ouP8kJwWiSRKTKxGxbeZmEhxTxOYmZnClRNiMJVhZyrBzi52ylJn42wNJw+JVXMmxLnCK0CfddIvZMkKR1AKojKqIC7cBxpCXQglNMIHoZHeFC8ClA9BjMLtSIou0he6CF9Eajg5+rsR6FwR6OkIP1dbBHs5IpzKuDbQDTq+TzThT6txgzbMDfEEuVRCXHp6MFIJcWlZIcqFMrckCtklbEujkF+uQ36pln0tsorCkZYbjJQMviYrHNG6QLjwM601WcnFwkNlrdNofDhhW/P6QlBUwvtcnYb25lLs50OcmpmJSF06NozsxoaBTaguq+Wio4WZlSsGwnT4eUU63imJw29zY/FxHiWDyhuB9q0gJ7zLaxaI+x2h7bfhnnqg42d5j2ArY9LqrXbSuuJ1nR+uhAcg0MyailAQlRd/LDOmMmTqjJrGFvQP9KOdSvj69ZUoKMxFR2cnRkY2ok/ieXq6MDjYj63btqC7uwsZ6WlIS09HeFQKF1FHLFvlBgs7d8Jsslq0TEwskJmbhcVTC5ic3IWh/kbs3z2IYzO7OVFM4MGrc3jmkVP4zlMX8Z0nzuGFhzgZ3TqBJzhZPy4T+9kJPMDJ9gYn4SuLB3CVAHfl+DiuEfQuLo7jxPQuHNo5zAmjQ4FO1/oS5ZLYSxGrXG5KHJKpDMZFapAcH4v46Ggkx8YiJY7jbOOoYMXFxRDiQ9W/t9FRPFYyhsbq+NyEKdFG8PukEqWjkqWNiEAUYU+gLjIsHBHhhMLAQIT5+6HUxxXn/d3xqKMFHvQg3Pk64gyVo72ZsTigC8BVT447G6l6drdcjPGwmykeEqhzNMYTLmvxpNtaPOa6hlC4Djvc7aCxtUCItzeykuKRT6kvykNdYRZSooKRnxqDkY56ft5SZCfpkJEYjZb1Zdg80I6qAiqMmQkYaa/jveGkt38bDu3ehP0jXehvrsbWvhZcHe3FD4tS8a8BFviVx0q8KqUP3FfjDU8zvM/f7t9yo/E3gt3nSR64o2LrBBIIeqkB+ESSqAjcLVnxZOwzKvoid1L9OU5Fn8D3GRX8O3n+eK05D6f7OjHc0Y6hziaMdrdiz0gfJ9A+QncnBtpb+N2tR0sF5ytC3UhnO/oINj319ehev56g2qjcNMWS181+d2Mz4Y+vI8T1tRAO23sIS32EnmZ0Nndj49BmbNmwlbIT+3cewsyB4wS7azi1eAuL8ze4iD9GheRJnBbAO/cCrl/5Aa5e+B4uX/gBrl39Ma5e+SFOnHgWi8eexeWLL+Hsme8R7L5L+RaOLz6NE5L98tSLOHniRSzMP4OTx17AycUXsDDzCBamb1CxuYCpA2dxYGwRu3dM8Xp2or97BEN9oxgeGEVP5wA6W3vQ1kBwKy1FPeGthb+72nLCLMGtqW693v25UYqVN6OulHBXXI5egu6uqlIs1JThRmMNnq8vxU9qsvGr0gT8oSASn+b446s0Z3yVTJCLNcOnMeZLyU1scJdQ9hkB79MYgpvOisJtgt2nUZa4E2WFTzj2SYw17sSJu6WDki8Id58nOhLmbPAJYeyzeL421gqf6WzwOaHvyyS966TeakvIS/XCF+kEuwx/gn0Q7qQF44vcCPytNAZf50fwWDfcibbB18lyXl4L5UuBSALfp/H2hE473CFg3ol1wMeJhMx0N3xclY7n1hehvzgfuemJ0MVEEJDWYQUhSkoLiJVOgG6luGFKTJ24X5pTBOwktm7J3VJkhaUT1po7q2QqK63dsNrSFStMbeBqT7Bz8YKtFJC2sMc6SwcYmcv5bLHMlPCmEqaIGOBuyZLHvortW2OO5SJGlrwesSYS9JSVzkwVK1++0oYtz7OK8LfMCG4Eu7LMDNRlpKMqNZ1gFwyteAkQ7KTgeFxYBH/TycoqJ5Y6XbAGiZGcewh2EmOnFbAj9EWFhMLFxgE6L19UxOhQSKhL00Zx3UpBemYW19dguLq4wknittw9EBURq1z7ejpd8eff2OJrgpxkwrz74X1gx/bdl4wwm2iCCT8f7HDzwA4PH8xGxSo3zBMJiQrqjsck4GR8Ik4lJONUfDK3k3BCR4lJxiJbKUwuYHc4PEZZ7ATuDgUT4JQrpj5xisTlKfGheEeq7JgHXDUYcwjCGKFuwjUUB1xCsd8+BDutgzBi7oNeUw90m3igfiXBjrAeyc9mY0WoW0OYW7Gc91eg7l5M3coVq+Di6IJA5Xbpy/vhxOOt+F3bEL6oc9iybyslCmzZl1bGbRRo2dk7ELKom0i8N0FLYMueYw6ELak75+zspGLiPAh5AnZiXRPLncTt2Ut6dGkJa2JhE1dMgTwRseJJUhWJwdOLuG/a8n3svoE69Xq2Tk4O8PRyU1CnCQ6Fp4c3vDzc4WhvjVYC/c8SS/BWWC7BLgevhUpGzGK8F52Pt6Ny8NuIXLylK8A7aRV4u7oTt/u6sG9TJw5P7aTiPonrZ+YVzF2nUv8A5cZFtty+evYwgW8G1w1gd2me/cOEocO4qSBPLDyEsGvHCQ+nKKdx49opXL20yPl0gXPrDE4RDI7N7sbcJNeeCcLewU2YPkjgO7iFc+ROnBRXzlNT6j0eJIw9ROBSrpM3BL4EIMXypgc1vSukHvhUKxC3BHZisRP407tg6mvY/WPyFIPVTiBSCowbLIiPSKkDeU/uk/NevzhDAJ3CxdOTvLZJBX0i0hernkrMwvcTa54hQ6ZBxEVT786pt97dD3l6qDtPkLqgRADvqcf1LpgGV8v7we5/EwPA3d8aRH+MnEt/ngdvncJDt88S5gxumPfa55/Tg92zj17H7SunKMeVF5R875dOTSuAk3wFygVTLHXHJlTiFJGLJw7h5OF9GB1oQX11njJMzIxvwRn5Q31+LwGtDyVSyzrIC2nUqcozktHfUE5gaqGO1oI9w204ONqNQ9sGMbdrlDA3qpKfiHVunjrK0X1bCHFbMUdYW9i9Fcf2bVdigDux2BmsdwaRMUmyIjJDmSAsgdZRlQAA//RJREFUCtxNENym1DZhj3JI3mtpe3LHRowTJvcS9PZtHMTekX5eWy/bHuza0IXNoy3Ycmg9dj6fhJHvO6H3W+Zo/44Fel40wbKq1nSCUSpKG5JQVkdwqyMksa3gdkVjkt6VsjUN9Z2ZaOnNQ+dwMXo2lqF7Ywm6NpSge1MZ+gTQtldj4+56bB1rwTaC3NZxvun+JoJdvXKr7NtczuOL0TFEABRLXGcaqgS6CGRiYRNLWzkhrrpDnyhFSTtBj1JlgDpJpCKQR7CrbDGAXZICTiVNvHZJuNKkFwG64ppY5JRGIiWXCw4VvRgCXXi0KyJ0BKV4f8Qmhqj4suiYIPj6ucHS0lylszdWGadMYGNtxcnPmhOXC7x93eBNpdg/yBuBId7wD/YizIlIaQHCnFjlCGfShoR7/50I1GkIdaGEmHBCXaRWL1Fab2i5P5rwJxJOKAwNdIUmgAtCsCdiCIiJWj+kxQQiMy4ImclBVB40KMyJQEmhDhVlhO/yWJSUR6OwLBxFlREoropEcSWlIgpF5VEoKIlETkEEMnI0SMsIQUpKCDLSolSJBTcHGxUnFuTnj8L8bC4snjAl1K7jQuTtZ4+sbB0aqZzt37kVdVXr4e8fiWhtJmKi03it8QjVpMLbIxoFHoH4p9IsvF2ehPfyY/BBdhQ+SY/B7wmtBsvc7yO88Qd+dgPc/S58qVVgd89q906oK6Qg/pPaECRZ2mO1kQ9UuYKVVHbWOKOorAb9/QNopEJdkJdNsE1RGTFHhgl2/YPoHxzGxo2S6GUTOjo60NlJoKJoqGgsW7YWJlSEJNC7sZnn6WvDrq0bcVGyMT55Hd9++iq+xQntB89cw3c5qb0g7gkPHcVjN2bx8NVDePjyIdw+P4lHLs3i0cuc8C/OcnsGF4/sJ9Rxgl0Yw7EJ/sApezbwfeuKUZwei9wkLfIIcGm6CKRERyAzkdAWE6WschEhQYQwiZkLR2y0FnFUfFLiYpEmJR4IeXE6jom7DdtoLZUo5XYTgaT4OCTxOCl6Hh8VpSSGSpa4Z0ZS0VLFgdkPpZIVHhBEsAtAsb8HjlMesSPA2ZnjIU97nA72xT6C3Xh6BC4GOOBRH0s86sF9rmZ4zMMST7pb4CnXdXjSeS0ed17N7TV43McMu9wtURzhj+6KUrTlZKI0TIPccA0SwkIRy/eMZz8rPhrRwX6ICPBCTGgggS+MYFSPufE9GNs6go3dzWgoycaGtvXYv7kPpzj5np87iNNTYzi9ewMeaSrF98Jd8CvPlXjFbTl+6b5KFS5/J5BgkBGKr7M0KqPhZ0k+VNqDCHCBhDbCGsdEVKr6NIIcYe5uRqACO9VP9cRXKVLTjqCXFYA/lyfiud567Oxpx4budk7yUodvAPuGB7FrsB+bu7sIoWJNbFbumT0N9ey3cqyd4Loe3QQ8KY+gSiHU1KpMj70thL9WgmprNwa7eI7hTehq6kBbfTtG+jdi88gWjA5vw97tkxjbNYOFQ2dx4oiUNRCL3cO4cOZJytOUZ3Hh7Atsv4XzlMsXvsvtb+HMyWdxigB3+sQLOH38BULhczhx7GksHn0CRxYew9GjT+LYgsTSPU55DPMCdVO3MX/gCmbGzuPQ/lM4uGcBY7tn+Bs4gI39m9HV2ot2gmgLr7OpoRUt9S3KnbRG6tlV1aBS6vRVV6K9hhBXU4o97Q1Y6KzHKT7nDzWW4kf1BfhlWSLezg/GH7Pc8Nd0V3yc4szvxx534yzwJeWrBLGI2RHKHAlitktAJ66W5oQxgpzOAp9GU3SWBDQL3GV7N4agF2NJsOKxBKy78Q4EPL52CfA+FQvbEtjd5TF34whhBMNPY23wWaIr7grUJfA6Et3wBeHuS4Ldl5mBhLxA3M0Mwf8p0oLUQegk7MfItfKcvLYPYy3xYcw6tlYUG9xJcuYz5Y1PKe8T7v4ryhbv6BzwYmoERgpzkZuaStCJwMrVZlhBeJKC4QrsxBVToE6BnVjpnPQWu/ugTtwvBezEWmckYGepB7s1nK88Hbn2OLnDivOh2TpbmJrbYc06sQAuJUNZgjiDiLXOkA1z+RpLdS2rCYgmVk4ws5GELI4EuXVYttqQGZNAt4rHr5bMmCZwtHNUlrq6tDTUEOyiAvwQFRyIKM4hMZxHY8LCkBGXoKBO4E4sdvpYO/7uCW9atpI8RasJg6+TB5ICg1AZG4Mi7kvnHJfK+5SWlYlAqclH2HB0cWHryXktFm7uXti2xR8f/pHPC0FOrHWfEewU1L2vr2n3xneWYTbBBJMEh12eXtjp6YcZbRwWCXHHpVZdTDxBLhEn45KVnIon8BHsjusIe7HJOBGbosBuITIOs6H6+Lp/BLvZAIo/t/3EWheFWcLdNOFu0j0CUy5hSma9tJj2jMIBp3Dssddgk6UfBtZ5oc/UC80rXVBo4ohYSVJianpfgpT7XTCXw9bGjuDlDi9PsbA5U/8wwepVa5SIhW/NmtWq9IGR0VrqJOtURkxJmqKPg5MkKtbcljECIKFLtvXgJ5ksHdT9FbAToBMLnmQhFXdKlcxFLHq89wKG4nZpyLwpfbHYfTMmmTGXkrbY2dopV0w5t7yHo6O9+mM4MDBQ1VgMDgyBh7ynmxP6Cfs/TylXiVNeD83Ga+H5eEtbjHclxi66EO9EFRDwcvFmUhF+V9WOy7lF8Le2IIQ6IjoyBPlZyWhvqMCOTb2YHt+BE3OiwB9SMVbXzs0pZf8WIU6SpEgGzJsEPD3YCRBK8hEphbBA6CHoXT5O0afMv3X1JEGKwHf1BMHtCC6dm6UOMK3i904sjOPo7F4cntxByNuK6bFRTB/YjLmp7Vic24cziwdx6TSh8iLBjfCohzQ9mElfrG+3lOite3oL3VEV/yZiKHegP15vqTOAnbT3oE7k5DeWw0dunsDDkiBFib6+nbyfXIN83isXpnH1wowCO9lvcL+8B3f6bJmGcbHU6UXv3qmsdY+fV62S+6DuH8HOYKET+Z8g7h/HDMc+86TBAnhFJU557JFLepCj3J84RUEe5alHrqrvSNxyH5AYyzOz/O6nlculWOn0YKevXyewJ60A3+zYZoz2SzKuaoxt78bx6W04NbMZJyYlO+V6DDTmYUtvi4pt2zXUhd3DrVzvm7B7sBF72R/f1Ikpgp1AnSREOUwwO7JvK47u34rF/XwO9u/AMULcyfFdOD62UwGdwJ1Y7AyxdsolUwCQYKesdktgd2j7CCYpUjJhYpuUEdukIM4gsj29e7OCvAM8bpwAKHF3BzaPYGx0CONbBqk7DWLHjnbsPleJ7T8MQ+/3rND3rXXo+a4per/Deb2iMYUAR4hqzSC4FaB7pAI9lM7hUnQNE9w2lBLkyjEwWomBzVUY3FKN4W0SA1eF4R012LBrvQK3ga1V+pi4jUUqiUlDTwbqe9KVe6a4UYqIy2a1JFJRgJao3Cor2xJQ3ZmEKkq1WOw6JXZOD3YCcpUSR8fXqgQo7VLTTuL3JHumWOnEQifWxARV066gRof8ymhkFBEIcvwQl+4JXao7oS4QhZWxqGrIQHVjFlKyQhAW7YKYxABExfgjXEeoiuWEpPHhhKVPEyw1YNauNcdaTqbm60whrhFBGj+Kr4K6QAJdIIFOwRzhS+QbuGNfQ4gRkJPSA6r8QLgbQiI8EB7piQitF6L5nroYP8TG+SM+1o/ij+SEYKSnhFI0SEkM5nYAMlOCUJYfjapiXn+JDmWFEagojkJ9dSLqahNRU52Asgotyiq1KOfnF6grrIhAYWkUcgsjkZ0fjozcCCQSCLXRvOYgB7h5mcPFbR0cHE05ea9Tde08fDxgR8hbJ9m6LOxgykVirYWxytoZFh6ITVRuh7v6CB4pCAlNQlhkKj9HOuE0F5rATMQ6h+CZgiy8TgX53YJovJ8Zhk8zYvFHbYACu99o3BTE/X4J7MRCp6x1hDsRAT9lsYvwxLts34v2ww/jolDj6o1Vq11U7bkVq92piBDKtYno6upFTWU1stLTkUhIKiooQFd7F/oIeIP9ktlvEAM9HWhvqsXGoW5efyfaGsqxob8D4/wRnjl+iJPbGbzAiea7MgFxonvo0jQevzKDp68dpsxRFvDIxUO4dX4MD5zZr/bfODOBW+cE7mZxlYvARU4sx6d2YPtAMzpqCrC+MA2lGXEqpqyG/WL2c5N0KEhPQnF2BnJSk5V7pbhJhgdLWYIQhIboJTpKS1CLI8xpEa/VIkGnQ0KMDqlJCUhKjIdOR0gS0IuNJVhLXIWOkMcxnksVBeY5wiXNOBXLaCXhCvrENTNKE45AH19kBXhiKtAHDzs7EO6s8KCbHU5xeywtFjtzo7EQ6IAH/azxqJsZbtquwS0bYzztYYWnXc3xlMtaPOGympBH8TDDfhdLFAS4Yn1mEhKdnRBibARvE2OYr1wNV3NraLw84c73iOT5k8KDkUKwSw4JRFlaAub37+K9PIIrx2dxgBNVXW4KSjNjCDwN6h+p7f1dnNQGMd9bh0eSQvH/+JjgFcLdr9xW4HVXE7ztZYU/6lzxdV6YSlv/eQqFYPe5QJ2yyAnMiaVO3/9saVsPdjxWJU/xxhdpfvgiU6w24XilrQDHB9qwY7AX+7eMYP+mEQV2YyPDCu42drcqF029tU4sdJLpsUVZ7MSa11pdg8aKSrZitWtRYDfAZ1Kku6VTwV1vWw962/uwcXBUWey2btiB3ZvHsH/HFJWHY5gn3B2du6oyYp46KoD3KM6fehKnF5+gPIlTJ54mxD2Fk4uPs+U2x04eexLHjzyORcqxhUdwdP5hzM/eojyIhRmR2zg8dQMzE1cxM3UFk5PnMDF+CpN7F3Fw5xz27ZjGjq0HMbpxD3q7N6C5uRsN9a1oqGtGY10d1hPkmivKMFBehm1VZVhoqsCN5hJ8v6kA/1mViXdKdfhdYSD+nO2Djzjf3iWwfRFnTojTJyK5KzFxBLlPE6wIVgSzJDtCGKEr3o7jjgqg7sRaEO4EyAh0MSb4JNpUgd1dgtVdAt1dgtXdOEo8z7H0OgV4hDrZviNgx/ZT7lfHiVVPXDJ53OfJLnw+JDaOfUmyItkxU33wdbo/vpIEKhlBfI4i8Ld8yXzJzxBjhz+Fm+KvvIYPJVtmqhs+zfbDh8lunKts8JZmHV4LMMZrfkZ4w2cV3vJfhh/rPLApT37fmUgMiyJQmRCmrAl0BC5VONwAdRRzccM0xNHpAe8buLNkSzGWvpWrctFca2oHH0d3BXfruDatMbWGsWTaNNODnQI5caFU7pTWhDq+51o7rFprrxcTW57PQcXprbNzxTobZ5jZunCfQJxkwxSXTLHg8fWrLXgOU5iZWCCVAFebkITy+ERE+PmohCjhvlwrw0JVvc7UhFgFcVIGSEogJMZEIczfR/WjAvyh49wWHRKOYE8fpHBeKtdFEezCkck5LT09DekEuwD/QIIFwc7ZhcDhixjCmbubJ8b3B+PjP5spsLsjYCfWOoG6Py/DXcob316Gmbi1mPT3x04PT+x098V0RCwWCHVHomOwSLAToDudkKqHulix1IkkUgh+yg0zAQsRAnYxmAnRYZpQdygoimBHoAvSYS5Qp8BOYG7aKwIzIp6RmCXIzbhFYNolHLPuUaqu3YRLBHbbBGGzhR+GCXV9azzQttIV5UZOyLQmUBHI9HF1Anf3wG7lqtVLgEToNiHQrf7vsXf67RV8/RoYG1kQ7OwIV1KuQCxtEhMn7pN6sLs/c6YB7JS7pJMkP3FSrRQZVxY8N3HXdOf9d1bWNxtr/XnknOJyabDQyT4DLMqYiLhfyridPcGO7+HOc/rz2fD19oOPhxfcCI6SMKYlLAIvJZfg7YgivB2WizeiivBWdKkqd/COrhRvsX07Mg9vxObgt4X1+LfKNqTxs93/+Y3WrII5YVfqxmqC/JEUG4ma0nwM9bRw7hrBwrS4Uk7i2vl5BTkGUdY8Gbuoh4IHzlOUOye3xfJ3aZEi7VKCFuXuJ/CnH5d4rivnpBD2YcLcpD4756HdhL1thMwtnK+p8E9uw5HZ3Th97CAunJrm8WJBFMucQJfAmgDkErQtZbN8kGD3EIFMrHAqe6fsu68vx4rlziACe5L58tFbYnUj7H0DdvoxSQSjXC8JbDJ+r56dQe4B3v2WuvtdMEWefPRejJ2y2j1xL57OIAZAux/W7oe455+5/g3MGeT+48RaJ60kYRE3zKeeuK4g7tmnbyqgE/mm//QtPPHQJYIdvxMC/HV+lwJ2YpG7P3GKPhvmhHLFPDk/hmMze3Bg5zDBrh7bBusxu28Ap2c24fT0II7sb8Hk1kps7SnG3k1dqn7uxI5+QlY75vb0YnF8BGcO7SAA7sDUjiEc3rsFR8YJcQd3YXFyN05MUA7sxvEDu3B03zaCnrhkbsUCRfqqFesd+wKEUgZB4FCyYxrAbnYXwY3txFZJkjLyjbXOYKUT0Y8T5vh8C+hNEQ4loYq4ae7fPIDdo33YtqcJex/OwcafOqHzB2sx8C0TDHx3Fbp/YIJl7f1FGNq6HqO7m5Rs3deObWNt2LizgQBHiCO0SdmAPkJb76ZSgl4xOoYL0dQr9ejSUdshwKVPjlK9BGMSC1cr9eS69LFxtZ3cT2CTWDkpfSB9ZX1rI9y1x6OyI2EJ7Hi8xOlR6rsFCjPUdrWUSyDQSf26kvp4FK+PRel6glxlFLJKNMgqC0NGcQiyS8NRVs/zNPM9CKrr2wmXnZlo7M5BU3cemgmu7YOlKKqKhTbBEzFJgdDFByFS54fouEDCVgjc3MWX3BE2lpI0w4JixkXOBO6erktgp4e6II2ncruUjJLB4R4IESGoqHIDhBMNAU4T6YFQtuHRngjTuiOCi390rDfiEvyQnBKI1DSCXGYIcnLCkJ8fieKiaJSVxqKkOBpFhVEoJciVEuKqy2NQXRFLiUFVRTQqyrWortShqioapWWRKCoOR25BGCEuDOnZoaoeXUycHwKCHeHlYw1XdwvYO5rAzdUanp72XEzdCWsEyjiCBIHBjxOy+NSvkmKnxuuwmgv+SmNzKgcmXPyNYWy2ltdSiC0jI8jMyIMuIQvapBxEJeQgLIJwF5qNpJAUXM3LxitlifhNkRZ/ygzHp5mx+DOBWVwxBeIMYPfHKF/8PtJbD3WEPAV6BLt3gl31sBfljXdjAvHdIB8M+QTBaKUtwc4Ly4xcsGy5LUzW2fJ+FaG0qAi52enIyUpFfnYaWutq1D97M2Nb+WMfx/Wzh/EYJ8VvP34J33vqCr5HiHvpuev4yYs38U/PX8OPnrmI7z95Gt969DieunEYD188gCeuTOGZBw7jmRvzeIJw99CFQ7h+alzB3KWj4/xxb+OPqwfDbdVU6IvRVJKh0vq3VheioSyPIBePinxeS00JuqgAt9eVoaowE3kZSSqpQFiwP4IDfBESHIjQ0GACfQxhLVJZ45IJcKlJiYgnwKUuuWEmcn9yQjzhNR6xVIji4wl+3NYS5ERiqcRER0RRIYqCThupzpcox8fH8PhIaKPCEBmmQUhAINxcXBBkb4lhD2fc8HLHIy52eNDdDmf9vXAgNQZbiuKwL9gZV31t8ZC7GR50NsVNy1V4zHEtnpT4Ovs1eNzZCI9KrTtbY4zbm6HUxxGtxdmoT0tFbjChMsAba1Ysh63JWrhYWcDG1AiZfM4aCnJRn5GGgshQZIYHoiY7hZNrM46MbcfpQ/uwpbMRRRn8rDoNMnjd+VmcMyoLMNJWg7Ol2XiJv6lfea/Dy67L8QYB8x13K/wmyFKB29eZYfg6IxSfJfvirljpDDDHVg95BDpuiwVP4E5cMz+XeDwq8XcyfPlaDb7ODsL7NUl4nmA5Odyt/iU7sH0TxkY34ABFUg9vl6DlkX7sIOyN9nYT8jow0tHGZ6ENPQSg9hrCncSY1dSgjaDXVluv4G6QYNfR1IaOxjb0d/RiQ/9GDPRw4Rnegh2je7B9w27s23YQk/vm9LXsDp2hsnBJL4ev4cSRW5QHsbhwm/D2II7N3yLA3WL/NtvbBLnbWDh8U2W5XJh9APMz1zFLgDt86ApmJy9TEblIJeQCpsbPsj2FQ2PHcGjvAhe0GYxvmSDEHsD2TXuwZWgHNvdv5ecaxIamFuxtacSx9iaca67Ho83l+ElTPn5Vk4X3ihLwJ96z95Ol8Lcj77cr7zVhKc0DXyd74KsEV3we54IvEtwVSH2R6IHPOfZRrDU+JnDdIZB9QvgSoJN6c3dixX1SYuoIbTHm+CzWFHdi1rHVA51Y8D6LseC59JkwPyegfZHkRHFWYKf6BLc7PN+ncZbK+qdAkO/zeSKhUvYTzr6UBDqEui+klSypvNYv0r1V6YPPOA9/mhWID1LcCXAuuJPpi49SPPDHaFu8G2SO171W4deeK/Ga93K86r0Mr3iy9VmJN3xX4r3AZfiJzgmjOanISs1AbHgk4YpgZyKumBJbR5gTq50kS1FWOoKd1K1bgjuRNYQ4A9ypOnbrZFwPduv4ukAnT7g7uMBUPBh4XgG1laaEOiM7PciJK6bKtumor4HH84lI3J4x32+tlRNMCXZisTPia9daOXLcHsvFHVPBnVjsRCxUIpVVHEsKCkGVLg454tLt56uscSGektRLo+AtKSYaunANtJpgwl0IEnQSx+vPfWGIEMueWOwE7Dy8kRocjHJtBAojwxTYpaWlITUzA0GBBDtCncTYSV3SeIKZi4s7ZmZCceev5grm7ixZ7cRiJ7XsPvvTcvzxX01xNN0Yk37+2Ofrj23OnpgMjsQcr/eITg924np5Mi6VUCeulwlL1rokLEbH4yiBTrJhzofFqcLkh6V+HYFuyj8SUz4RmPXTYi44BocDdMoF85AnIc4jHDPuETjsEYVZt0jMEOaUEO4OSh07q0BstfLHRgtf9C+BXc1qJ+SvdUIAgdlk2SquXwJuS/C2fDlMzc1haWWpLHP3w4zIch67kjC3epUJTNaaw4Lrnj2B3MnJQ9UxFLATt0sBLQPUWVpaEvzMlciYwJdY18RdU8DMmmPipimWOikuLtY6Vzd9CQOBNQE1BYSOemucHc+twJPjci51Pnm9uz4zpsTbuRHMfTy9ERIUTLDzgTu3nQmQLs4OyPD0wsNJBXiDEPd2SC6hrhjvxFbgvZgyvBldoqx3rxPsXovKxhtJxXi/ZROOZhbCZqXco7+/H/eLJOpas3oV74cV39MD8TERqCorQH9nPXZt6SN4bVOZES+dmlXum7cun8CDV46zPYab3L4psEcAE6ubiB7wBOYoF9i/eFxZ9pTwdQJ7KnEH4VBEgO8Cz33yyEEcmdmL2Qmpu7eFspXzLRV8wuaJhQOqsPZl6iFiOVTJWpbKFIi75cMPENoU1IlFztCnKJDTA51BVEkDAThCmx7cCHkqQYo+cYoe7vTQdz/8Cdjpa9vprXb6JCmGRCnn8RQhTl/awCCGEgfnFdjprWv3rHb/CHgGMYz9I8jdv8/wWoG/Rx86ixv83M8+fUNB3DNP3eC4Huyk/8xThDuC3WO3z/H704O5WGgNbpiSLOXE3H59qYMFfbmDk9xeJNTNE8r2be3D5r567B9twdGDgzg+3ou53Y2Y3FKBPUN56CMn7N7QzHWea/pQHRYPDuD68d147OIMvv/4Zdw6M68SpkiN3bl9WxXYiZyY2INTB/fg2P4dCuLmxTJHeNNb9fRum0cIfGqbMCYyK7J9o4qtMxwj552SGDqxxG3Tu2TeD3UH1Zge7gxjCuokwQpl56YebJmswd4X4zDw07XoemkNBr5njKHvr0DPjzif753owtihPozPkFoP84Mc5RvNDWJk+3p0SUbKoQICUbYe4ATalLWNrQhBTqxwNYQ6PeDpRfqqSDhF35eEKuzLPrVfP15DABT4qyO8qZp03ZkcT1fun2UCcLVxyKvUKitcQXUMcisikVsZSaDToqoxSbmGtvWLa2eBalv6ChW8Nffko4nS3JuvYv2aeqhUdmahvkPvTlrZlARdig+ikwg3yaGIiPZVYJeQFIngEB81WUlaYFtrB5ibWql6M86ujggO9UdQqDehzoOtQJ0e5ILC3Ah37tBEEJi03jwfRecNbZwPYpMDkEiAS8kI4UJGkMsmyBHi8gluhcValJTFoLw8GuUVOlQSOKsoZWVaFBRoUFAYjlKCXjmlrCQGBXmRyEwPRjLPmUTlNJESG++FiEgX+Phawt1jHSfUtQQ4C3h52kJq3aUm89wl2ejtbsZePlAnj07zhyITnAQnn+UPYoZAVKXqoJmbr4OJiRlMzMyw1tQUq42Nsdx4NVabrkFsYjR6JW15TxfKq9cjkYBXWE5ltmMASUl5yEjMw8WqUvysOA7vEEx/lxWBjzK1+GtCCIHNiVCnB7vfEoQNLpgGMVjwfhPiphKsyNhbWh/8PCYU+338uCAux/IVZlwEJcjbEd5enqgoyce2kR7s3zmMuUM71D85T986h+8+cZHAdoXAdh7feewMXnr2En783CV899HTeO7mEbYn8dLT51T/e4+dxg+fOIsXHl7EM7eP4tErs7h9bhLXT4zh+NRmzOwZ4I+uGxs7qqm4F6M2PxWFKVrkxIWxn4aNnQ0qfqy9plil8O9vXY+m6mI0VpegJC8NmSk6pMRLbSdvhIX4QhsejFhdBCGOQBYbjQTCl5RqSEpkG6cjkMUghQCXEh+vwC4lji374m4Zz/0Cf4kJhL3EOL4uDtkZ6chISUbSEvylsi/njI/RIiTQD4E+nvBwsocNv1c7Lvi2bD0s1qGRY1cIl48GeuKJYE88EBKAfbzX3WlhGAlyxAkXC1yyN8ItJ2M87LQGjzoQ7FwkccpaPOFmjkdcTXHDxQxHXGxR52GH9RkJaMzJRjphNdqHz6KVCTT21ghzcUC4lwtC3B2R6u+Dnrw8dBfzt5iTgor0eBSlxKCIQFmUzM8X4o+kyCDEhgXzsxNgxWU1IRqluRkYIeQ9nBCJnwc641UpfeC6Gm97WuNNLzP8JcoFX2dFEc4kQ6YPPkvS16hTMHefG6ZkzhSwU2NU5D9PD6Ly7o9PsgiGWWH4MpeKfUkUft1WgksbulR9mv3K5WGEE7C4T2zC/q1DfB424OCWTdi7YRB7Rgawra8bW3q6Mdrdha76OlXjrqu+nlBXh7qySjRX1aKzvhnt9S3obG5Hj7hmdkq5gGEM922gErIXm4e2Y/fofuwl3B3cd1hZ7uYId3PTZ7Ewc56KAwFv5gr7lNmrODKnl4VZ2b7C4y4R5C6odp4wOHvoAhWN80qmD5zFof0nlUztP46pfYuY3HMEB3fOcsGY4EK3B9Oj23B442YsDg3hMoH1IcLcd5sr8cuGXLxbEYs/FwTjLxnOBDkLgpwVPicofZVGOCLIfU74+Tzdi/fVjaBEoIsnRMU7E5588ClBW475Mp3wl2KPOwSuj7WmuBtNQNNJjJ2Niqm7Q4ATcBO3SyUGt0vCngDaZzpzvdWOYPdZvLWKqZNrUNBGsPuSIPZVhpQ3ECuetTrf5wTHr7jvqyQXHuuMTxMJkLwuiaH7NMmdz4MnYdQLn6R6Urxwh8/LR6ne+GOME94IWYtfENx+4b4MLxPifuVD8WKf7asBBLpAPoNBRmzX4A3/FXiHYPejWDeMZqchJyUVusgILF9jugR2emvdajNHPcQRuhTICbwtiR7sllqKJE2RvrG5K5YTAC0IZ0GOnnC2kfg7O6wytlCulGKxW02Qu/98cv5vzrnUGvNYOV5ag0h8nrk1AVCSqXBuFbfM5WvEWsd2pTlWLF+LOL8AVEbHIEcThuhAf0Tz9x3iLlmZQ5X7ZZJWCx33SdFyccVMEK8BgpqAnWTQ1AVplMXO39UDaZoQVC5Z7DIIhArsOH8F83ixHLl5SJIQAbtYgoQTjh7l7/ljCwV2kjzlrrhhCuD91zJ8/MfleP+XVljMNcZBAuc+/0BsIexMBBPItDF6sNPF62GOcLeoS8QxwpwA3WJ0Ao5FxRHsEiiJhLuEe2AXpMWkb7gqbSBgdzgwGnP+Ohxmf9YrErPuBDsP7iPIfQN1rhGYcg7HfptglSlzh20wRq38MGDqhbY17qhd6YSiFbZIWGUFjxVGMFYWO71L5qrVa2BhLRmFje6DluWEvDVqHbawsCSs2RHkXODNdVDujy9B1tXNC06OrtRRXJR1zcbG+huLmgHuRKQgusCdoS+WPAE+CTeR4+S1An0Cdwr0KNKKZc8AcfoYOic96Il1jlDn5Cz18pZgUF7P1tvdS8VL+vn4wpsw56bcP93gZW2Gg5Fx+M/YcrwVlIs3I/IJecV4O6oYr0UU4Ndh+Xg5LAe/jMzCq7H5+EtFJ17uGUUJYd181QoYm6zBqrVGWL3GCKsIe8slRpFAfO9+/b2sWrEMlhZm8HRzQpw2HIU56WhrqMKmwW4c2L0Jx+cPELTEVXMRt6+e+EYE3q5fILidO6oKYF+/sKj0pJsX9Cn29VB3hPsJg2Lhu3wc15asfjfZv3lFb+WTwtlnFqewODeG+UM7OQdvo2xVbpxHZ3cRBPfjzPGDuCCunATLm1d5Hdepi904RTlNgDul4urEDdMAesoNk+Anrpj6UgZLljhCnUHEcqdgb2m/AQAN/XuAd39cnb68gaF2nb5+nQHsRP6+tME/igHg/qdtQ19EAM8AeYa+FCW/cf3EPTdMQtzzT4vlTm+xe+E5ccm8wftxWlnrBOou856dP6F3tVyc3Ytj07sVyJ04vE9B3vGldmFqJ8a2DWDPpk5M7JCslo3Y3lOETS1p2NSags6qSHRU6ghu7dg9XM91vBbn50fx5NUZ/OjJS3jyCtff3RtVeQJlYaMIxC2O7yQg7vxvLpeSAXN+l97lUsmOUUiWTHG/FKCb3UaoEz2C5xOZUC6Yw5hRgLeJ16iPs9OLuGJuxKFd+naS+xT88XUK+Lg9sYv6x85+7DhXiV3/FIqBHxuj58er0f+jVRj+4XL0vrQWy/ZPdmHXeBs27qhFx0CeArey+liU1OlQ0ZSghzgCnB7I/jvA1Yq1jq0e4tKWxsWSt5QhU/X1xcMbpDadlCxgv7o1CSXrdSisiUJeRThyy6OQWapFcq4GmQWRiONCm5QVjLR8/jir4lWdvJb+QrQNFvM6ixTINfflo7ErW0GbtA0Uyeq5vi0DddIq0VvuJE6wtpXX056FWu5PyAoi3AUgIZWLVlwAdPGBBKUIRMeEwdfHW2WPcnFxgz1BwnStFBG3Um6YwWHeBDy9lU4SoYRLrJzOD1GxfoiO9+P5QpCcEYqUTA0ycsORXUgYLeZnLIpCfjGhtJRARykivJVURBPiolFcFqX6FYS6ioo4FMvxuaFISw9EanoYklOCERPjg3DCT0CAIydgS9g5mMDG3gROrlaEOHsCAc+bk4zutlrs4QN1aP82NUk9dusivvXUbfzwxUfx7Wdu4gYnH/Eb39Bfj+qSNGQkEzS0AYiMoFIeEw6NJCwRF1N+Vv9gX3gFuiMoQiCYijYV+NIifg8N9ejo6MLmzVtx5PAMRkY2YHJ8Cv98eBz/URiLN/Oi8G52JN7PiMDHKWHfuF0KsAm4vUcwlsQp73LsdxHeKvZOgE9lzdS46SXKE7+O9MNpHy9Ux+ioIFdQAe7E5P4t/IHP4bmHL+CHz1zDj1+4jpeev0SYO48fENS+99gpfOfRE3jiyjQeOjuOZ67P4cXbx/DsjSN4+oEjeP6hRfzg6fP43hOX8PiVo7gwvwcnZ7ZiZt8gf0Q9/KE3o7euEBWZOpSmaVGeHY+SdAI3Qa25ogCdtaUY7qjDxu56DLXVUGkvw3qCczmhLytF/sHmfYwIQmiQFJIPRFRECHSS7IQgJ0CWlpqoYgIz0lORkZZMUE9FZmoKIYYAF6NPmCIgJ9Y6gbv0xETlnpmUQNBLTkRaCl+fytelpXBcx+OiERGqgb+vgJwPPF2c4SWLra0NvB3sEchFN4wgHB8YgMyICORHhmKDNgJXQ8PwcIg3HtV44raGYBcdjNakELT7OeComy3O2Jngmt0yPOS0Eo85GxPs1uEpNys87maNh9wtcSvAHjf4jOzVaVDLZ68pOxNNGWmoiIlAlqcDSv09keXthuQADwQ6EfJsLJDHayiN1aIoNgpZunBo5R75eyPU1xORQX5UCv0RERKMSEOihvAQZSVI8PbAHh77U0Loa16r8YpYT7xt8IaXBd71ofKfEoK/ZYUrl8y7iYQ7gThxwxSAywhS2Q8V3HFMEmZ8zt/+Fxkh+CwnBHezA/B5NqEuJ4zb4fhrRTJeHGrFAiFO/rEb3z6CWZnAd23B4b2bMTe2HdOczMU1YnzLiApq3j3Sjy19nehtrkdfiz6DZld9E5oqa1BdyOejtApNNQ0qK2Z7fSu6W3owSLDbPLIVWzfuxKaBLRgd2Kosd2M7pwhg85iZWMQUAW+GIoXLF6bOEtzOY15k5tw3siAt989OnsZhtocPncb0xClMj5/ka9kfO4nJvcdULN2BPXOY3juLIzsP4My2PXhi7z48x2v/bms1/rWpBK+sz8J7pXH4Y14kPsgKxCcENRUbl2yDL1IIUKke+DrNC18ShsXS+bGAUZKHKgr/x1hn/CXWUZUTuBNHuCPYfZ0aiP9DkP6ax32d7I6vEl0IaAQ5ncCXFT6OMSXcreOYHugkru5urC237VShcOWeqax2BDWx1iXytcqF01ZBnQI7g1WOcPeZiMTrCfwl8HhC46c816firimumOmETV7LRwS7DxI9lPwXr/W9MHO86b8Gr3guwy89KIQ4AblXRATqluQV/2X4ddBK/Dp4FV4JXsO+Ed4MWIY3glfjB3F+2JyThrykJMSGh2O5kRlWmOrBbrWJA9aYEu4EtsQytwRfIsY23BbLmuW9mnUrCXbiimlCsFtGcLOxdoPGyQt262xhTBGPCisHd6yzd8NaGzessb73ehW3pwqeL0EiRVno7oO7tRZszR0U2FnI8SsF5iTejq3IKgIeYS/ayxulEVGojE9GIT+XWO1CPbwIc6EK5gTkJImKQJ0uhNvhkYgk0MXw80dTyY8JDiUERsCP62haaAiqYrQoVGCnQ3paurLYhQQRVrx94e7preqgSTp/V1cHnD4bhs8/sVCul5/+RV/mQJKnfPLHZfjgD8vx11dscTTPFLs9nLGH0DPq4IEDAeE4rI3FUV2sgrlFcbkk4B3VEuQox7TxOKIsdexHJuIoRaBO6tVJYXKR6cAozAZoMR8ci7kgHeYDdFgIjMG8L+HOMwJz3gQ+Lx4rFjtC3SHnMBx01GAfwW6XdSC2s91k7Y9eMy+0GLmhZqUjylbYIXe5OeJXmMOVwGyAEKM1a2FsbIxly++BidEaU7g4e6gadCruzssDPtRHAjk3St06KWEgyU4MMXH6unP6ZCrKckeIM7hiCsSZmprCzMxMicCdvr+W+0zVcRKTp/7IXgI0SbAi7pkCbwJxAnQqnu4+sHNw0lvzFPjxtcrd08kN/v4BqsyC1NvzkPp5bq6wcbJEpyYcP5byBmEFeDs8D69ri/BmZCFeD8vDa5SXNbn4WVQ2fqnLxrsZlfh4cAeOFlcilOd3tufn43urenoW1rCQz2BigrVGJjBabUyQkyyjkpDm3j38R1lJGFxnxvvqZIfIsGBkpSehrqYMQ90t2E9F+djsOM4dF8vaUuZN6kg3LhHWKLcundBb8e4Du2uSxINwd1XcAy8c04Oggjyx7BlEthdUBs/LZ2dx/uQUoe4A4W4P5gh8h6d3YJ6gt3B4DxaPjOGk1K49NY3L5yX5y7xyyxRRUEfIUwlVCHZ6S5zeKvf4UlkDveXu7+Pp9Fa7e3B3D/qWtlWMHQGPcPc4ge7xR9hSBO4M9esMiVMMYGfo/yO8GcBOgM3gimnYZwA5w5jsl/Ymoe6Rhy6oZCnPKksdoe4pQh1FQO9bLzyIp5+8qtxZH7i48E3SFHHBFJCbm9iOwwe3qVZA7uihXcoFUyx4J2b34fD4VhzY0Y+exhwUpnijJMkTbdS7N7VlY3NnHnYOlBOwmnBwcyMW9nXh2okdeP7WETx+aR5H9xPMtg8rq5ve+kZwo4h7pbhZCshJTJ20eqijbrBDnzBFRJU1kGQrS2AnY9JKAhYpdaDq2VGvOLSDY9xngDqxzB0itM3u3fKNzOzZvAR4hEOJu9s9igPc3reX4PpIGbb9ix+Gf2RBmFuFnp+swOCPVqL3n9ZgWVF1BErXR6OyKV4VEheAW09QE/DS158TS1sKgWjJjVKgrkMSmiSppCbK1dLgbqncL9NUaYO6Hkp3jpIqglRpQzKK6xKUBS69UINkKlRxab5II8CUViWioa0AlXXZaO0qR09/NTKoaFU0pKOFX0BTfzEa+/N5XkpPHhq6CXFSQkEyenZkqMQqNa2pqJSyDI3JKK9PRmV9Gqqa0lDZKG26EinfUM39tTwurYCLToo/4lI1iEnkIpQYpKx3iclRCmrcPVzg6OAEJ3sX2FjKP2EWCA8PQlQMFc84f0TF+0Mr5RIIXUlpoUjK0HChCkEalcTMPIIqgS6PgFZQok9eIolNissjUUqALSljS4gtIdwVFkcgrzBCWfKSqAjFJRCyoqjsEiB9fZ3g4W4FByrZzo7r4EGlOiLcHznZiagoy8N2PiDzM+M4cWQaD149x8nlOJ5/8iaeeOgiLp2exeHJndi9pR/97bWoKEhBXnoUYqOkBpo3Avxd4OVhD1dnG74PFxAfdwKdD3Rxwcp6qUsI4mcjnOYR8OuyUFGbjeqaXGSmxKqFOzMtAyUlxWiorUD/QBeOzkzhu0cP4ielGXgjR4t3cyLwX2lhuJMWjt9HCrS5UYGSOnX3LHUCcwboE9AToFNlEbj9ToQ73gxxw4thvvjW1Hb84ntP4j++/TD+/bu38c/fukEwO4cXHjxGmceztw7juZsSFzeNxy5O4Jkbc/j+42fx/SfO4ruPnsFLT18iBF7Bw5dncXFxD+b3Sx2Rboy0VqFWYuEKONEXJ6GhNJngloO2siy0lmdzfzV2DrVj50gHtg62Y1NPM9rXl6K+Ihel/A7S4ySTpcS1Sd1BP4QFSx2mYGVtShSLnIBXAmFNrHBJ8QrkcrMykUPJzUhHbnoaW/YzM3lfCXhJyQrwxI1S4C4lXsAugfCdgHRKZkaKAkQNF3mpoRfo6a6gSBfghdhALyQG+0Hn74UQNydE8PtM1YaiODkOZYk6FMVHIl8bjqa0BGxLjsesjy8eIDw9Rqh+JCIAB4K90U7g7nCxxiKfi0cD7fCwlyke8TDBE75WeNjXBjcCHHEpxB3nCfqLoR5UjAIwk5uKjcU5GCotwnBlKXoKs9CUqEVlWAAqtBoUx0UigVAW5emqssP5c7EOcXfldXvDz53KAJWIIG8vBBDegvzYUrnzl9TZ3B8W4IdwKpMaXw/kuzripr8PXvUzxWuey/Gy1zrC3Tq86WqE96MJHFmRqq7d58l+yiVTlTigfJ7hjy8yJaEKx9L88AWh7stswh7bT3ND8AXlM/bvZAbj0ywNPskJxcttpbiyuQeHtnLylX/rCHILnMgXDu7AsSkuIBO7cPTATsyP7eD+UQLgBuwa6cVobycG21sJeE2QrJit6xtRVVyBmrIqNFTXoa2hhdKGrhZJpjKkkpVsGtqGoYHNGCHcbRncjrHtE5jYexhTYwuYHD+CgxPzBLWjmJP4u4PHuYidJLwR2iaPYfbQEcxNLmLu4Ckucnqgm5o4jimOHWI7e+AIFvbP4OSeA7i8fQce2rwJ3x7sxn+0VeGV+kL8kfJ+eRI+lmyQGQH4KM0Tn6R7quQiX4uLYoYXPs/0wVeZfgQ6X9zl4vhZEmEuxRcfENz+Eu+JP0S74K8JPnif/b/Eu+G/CFJ/iSNI8fVfZoqbbCC+lhg2QvXXfJ24at4hcH0ST7CLM2HfTLlOfkp4u6MAz4pgJ+UNJNbOivus8EWiwJskSiGoEdokzu5zaQl5dwlwhkyYkhnzz9q1+KvE6aUSLjM8ef2++CSNEEeY+3OMI34XZoN3gszxhi9BjhD3KzcCG1txsXzFW2+Ve8VX3CyX4zVfPdi9SsB7le1r/svxesAqvO6/Em8EUAIpQcvwJgHvh5wvN+fyt83fa2yoBquMzZSr5ApTO6wyI2iZixVOYE7cIwlbS66SRlYcW4I9caNcsc4BK8R1ktsm1u4wJrS5u/giyMUbVmaSwZiyzgZ23DZ39MRaO3cFdqvEzZOvF7CT88v26iXAW83zCdyJrKEI1K0V2OP4OkvCoJEVlonVjnC3YpU5Vqj6dqYIcHZGYWgYWjg/NRXlI5oKu9ZXkqeEQ6sJgS6MgMfPGi39YA3iwiMQFRwMnZRbIdhFE+x0VOp9XF2RpglGZbQWBZIVUyeumBlI5dwXTLDz9/OHJ4HFl7//uLhoBPrZ4PZNd3x5x1QPdu/rXTE/p3xIsHv/98vx4ZvOOFtth10eDhi1d8IIAXkskOAl8KZATg90C5EEPRmLEvfLeIIcIY0ibpgL3J7TCNhJeQOd3vVSrHRB3K/h/iDCnX80Fvx1OOrPsSVZ8OWxXhJnF44pp1AccJAi5YHYYeWnd8W09EW/mTdajT2wfpUzypbZImeZKVIo2pWWcFxJoFu5SkGYkYDdEoCsWLECVlZ28PbyJSTpC5J7c14Uy5eUMBArmZQqkLAJc0KOqZkF1plbqm0RKVVgKeULLPXxdveDncTvSSuJWUxMjNgac9tUb8mzFMAj3DlT53Fx+qbencCcQJ+Am8FKJ0lXZMzG1pCZUx9zJy6h3oQ6L36PAp9yvDXHrd0ckcG15slEgbki/Do8B78JL8RbUYV4NTIfr0Tk4ZdhOfh/wjLxi+gc/DqlBB+1DuKVjdvRGB0Jf65jflIjT1kCeS/EbZSg6chrkLqAVvz8UvDdzNgExmLVW70aK1euVJlGl/+3WMV7IjBoutYYTg62COI6kxRPfawoE+2tNdgtSv30Ppw9Pk2YI7QR2ESuEeLEqneNoHHtgrhwzqu4vqvnpJi4fkxi9QT0BBCvipsn4U5v4RPL3gkFjNcJjpcJEOfPzuDU8QkcPzqOowv7FOQtHN6tLHuL83uo1+1XZRiunpvF7SuEPLHkGaCOYKbKGDwoMEe4WwK3e7F0esB77CGOyTFS+kCOIwAKBMr2E9wWy90T4pqprHd6C57BPfPpJ/RWO0l4ItksDYD3v0GbtAZwu3+/YVte+/wz1/AkgfHG9ZM8N4+XEgdS3kDATlqC3ovPPYRvPf8Qr4vHSYmDC3O4ekYPdhJLd3R6t4K66bHNOLh7A8Z2jWB89wgO7tmgxo5MEZoPbsVAWxlSol2RHOWAIuoEO/srcHJqBIsTAzgzswGnDw1jYawH5+c34+FLkyqz+dweKW3Qj8N7Nyor3RxBSgDv2NhOCtd/wt3x/Wwljm4J7vRgJwlSNiqYM4gB6lSWTOoRM4QzccOcFlAj2E0tuVkKsM3wPUQM/Vm+t0Dd9F5JpKLPGD7DdnrnVoztGMTO6Tbs/nYmRv/Fg2BnjQGCXd+PV6D/pdXoeYlgpwc0KSmQAklOoixukryEsFQpZQW4rZKZdArQLVnrOglK7Xqp6cokzGUpq5xY9ySRSUGtDnnVOmQRXtKLIpFZHI2S9Rlo7CxDe281egfqMbKpA1t4A7duG8TwcDeam2tQVJyNmtpilFdmITE9GIVVcWjqKyEk5qO2J4fvlUeAlPIM4r5J0JT3b01DRVMySuuSUFKbhNJagl1tKspqUlBaTZisTEJBOZXifC2yCiJQUhOPKsJdVkkEtFRO4ghlscnBiE0KRGxiICGNi1NMECcTTiLiR+7Iyc7OEbZWerBLTo8gxIUgmRCXQhhLpyKYlRehrHMCdVl5oSrWTSQ3Pxz5BLyCIi3ypfxAYRiyskKQKkAZ64mwMEdoNA5c3OzhR+U5IMCBk7kjgoK4LzwQ2RJnVF6A/o4m7CLt7+GDcPbkYTxw5RQunJnHZcrFE4dx8vABVddCYroqi9ORmRqJWC0BLsgd/l6O8PV0hLebPbxc7eDmIqUbbDhpSwYtccsw5QJjwYl+LSys1iKAMBUeTUCJ8yXc+SKFn7O0WgqVZ1EhLcb60jyEh2jg4uKJwOBwxMcRPLL53VaWYH6oEz9YX45Xs3X4TW4kfkeo+5T367+oeL8b6qK32hEk3ov0wm9FCHcK7CRxigHqxGpHeSuM2wS/lwJd8PRQHf6FE8t3bp/Bdx46gRcfOo4XH1wk1C3iudtH8fytY5SjeOaBBUjyk8cvz+CBk5LUZJRKOH9Y+4exb1MLNvdVYVt/LQYbitBbm486wm51Pp+lkgyM9tRiS38ddm9sxx4pTDnai+0DbRjpqEMTQa48NwW5yTrEEVhi+N1oNQGqWLg2nApNNJ8JApeUKkhNjENWapKSzJRE1WanpyCHkk2wy8kQmEtHTloaslM4lpqKvIwMFFB5ys/MQBaPyUhJYJvK16TzvFLuQItQ+ceWwJMaGYGGnAwMlBdiW10FNhCoehLisDEtESN56ahNjUNyJOEyPADJvM5IV3tkh/qhUMfnNCIIxVH8XXGs0docMwS7ByID8Yg2DKdDQjAW5IsDHi4472mHZ0Jc8EKkL57WBeDR2EBc0nrjGL+X+XB/zIYF40B4CLaL9S9eh03FeWjPy0RtZjKyo0KQGRaEOG9XxPl7Io6wqfFwpQIYjGAfPjNc9IN9fRFBBTA8kEqduwcCvQTsvBDkSyilkufv4cUxHsdjIwIDEExoDXVxwHbC3k/5W3ndYyVe9jYi2JnhLQLeu4G2VOIj8X9Ubbswgp03PhWASPFSFpq76QJ1AnrebH3xVVYgYS4Qdwh4n+eG4m52sAKbzwghMv6XskR8d6gBCzuGMc2J+NgYJ3PC3OlDe3B6hjK7F+cOj+Hs4XHlcz/HCX6CE/eeTRJ714Xhzg4MdnSigyBXV1mDJikPUNuA/vZu9LR0obOuFT1Nki2zD8M9Gwh3o9jUvwmbCXo7NuzC3m0HMLF7FlN75zG5ZwZTe5b6+xcwQZkm8M2OizWPgHfwJAHuBGbG5vmcH8LpsUlc3TeOR3fuxbPDG/FSbw9+1laPX9fk4vcl8fggVyyTGmXNvCP3JJtAl+rJPsEtU6yXkj2U94v37uN4F3yZ4Ye/8T7dSXLDB3FOKhPk+xy/k+6HP8W6UFzxQaIXgTmYAB2AD+Od1X3+PIvn4mvFuidg+JXAIuVvqR7K/fITATkCndSK+0Qn8XQEuiWREggSV3c3VpKpmBPeLAl3AngSN0f4S+Ax8ZYEQ1P8VWuEv0Yb48M4a3yS7IhPM9zxYaor5xwX/CHCnvOKNd4MNMMb/mvwsitBzomwxvZVAt3rnsvwa8prBDuJl3vZdwVeC1qFXxPeJI7uVT8e60fI4/irbF/m9muEudeD9XD368AVeDNkGd4KXoPvxQVgQ2Y6MhLiEcnf1cqVa7DCyAzL1kjZA1usIdgZW7vB2MqNEKe3pumBTiBMD2BGhD5TBw/YuPrC2SMITj7BcPHg8+8dAm9nL5gT7IzXWsDMwg72br6wdPaFmb2Hgj89zBlAzllZ7fRJWvQxfauXoE5Z7/5OpCYe4U5KM0j2THHDlHg7gp6LrR0KoyJRqY1EbXoy6nJzEevPOU+jQRTnAMnoqyOw6UIF7EIQG8G1k/uiRfjbjgoKQYwmAj5UxjMIgOKKmc/5S8AuNZVzW3IK1zx/ePH3L66YXl5cd7SxnANsqJia48tP1+DOX5bhk78uwR0h74M/LMNH0v+tKx7u8caUxg/bHF3Ra2qLMalBF6lPiCLZLhcIc0ci9VAnIuOHNYQyykJ4nIqvExfM6aBozBDoDhPi5nyjMR9IgAvh8YGxOBIQg2OBcTgeFE+JwzHKIrePBugw76NVVrsJJw3G7AKwy9qfYOeDTRY+GDT3QbuxO2oJdkXLLJC2zJhgZ4TU5ebQrrKE9zor5V0hUCXul8tXrIS4XUohcAdHZ8KcD3wIM2K1k5IFAk42tvaw4jHmljZYZ2ELs3WWCu7MLW25TdAzNVetuYUe6kT0MCclnNayNeOYuGRKZk29BU9EjpMSB3ZiCXSSGnXi/umkXDTFWqf6hD1X13tumoaYPrH4GSyGUqxcLHbyfco5JJbP3tUZXnY2OBydgl9GF+HlsGy8o8nHm1FFeC2mCK9oCwh22fi5Jp37CXlJxfhDRQvubtmL87U1yCLcxYnLb1QEwrmuhIYEICjQl3qSF3y8BPTcVbkMZ3kvwqaVlT7GcB0/s4nRWhitNsKaVauxivdXXDj/b26cYjldu9aIn89Gxe1J2ERhfgY62+qwbXQAUwd24vjCpMqgLZY6ccHUQxvhg3LtokCfgOCiaq8K1F05gmsiMr4EhmL9uyYJWiQpyDXCnmTmvMLXEPiuEA4vnp3D6RNTOHGU0LdAPWZ+DMfnKPP7cPqYlGCYJDjqC6xLbN0TDxHIHjmnhzQlBndLCqHtCQKgHuzOUnjcQxT2nxTha+U1hqQpTxHsnlYWO70I3AnYGUoU/CO03S//uO/+4+/tu4LHHzmvwE5i6aQYuVjtRJ6TWnYv6KHuRQLfI7fO4wGxjt5X4kBi6cQyJ26XkihF2jmC3OTYKPbvGsT4Lup623pRW5KOAA9r+LsaIy3Gi3peNHYNr8fCOKFtfw/mxnoxtrkBG7uKMDc+gKsn9mPfxlZ0VqRjpLkUuwYbMbGlD1Nb9RY2lRSFUHdsnx7m5M9eyYZ5YpwQLvF2S66ZBthTfwaLEPrmdurj72YIdHMCboTF6V0ENYKbWOAMICcimTANGTEPUt+fILBO796OScLrFKFuZsc2fs5e7DhVh53/FIuRn7gQ5tZh8J/WoO+lFZTVFGMsqySoVRDIKtsE4ATsKOyLe6Vko6ySRCcUOa6qIw3lBMCy5hQUN8Yjv0aHnEodMst1SC9hvyIRZQ0Er5ZCtHRWoHewCUOburBl+zC2UfEZGulHLX+seXm5SElORURYFIICNAjwCYEfxcPDD76+wQQhwsxwKwrLk7C+NQ/rOwh27bmoZb+6ORMVDfGoqBdLUgwlThUdL6mORw4hMiEtAJl5UcilElPEL7eyshCl5bmorCtEfnkKohL9UUjgKyA0RlMBjE/X8DUaAl2wcqHMKYhDfGI4/P081MTh7uIGOxs7AtA6ePs4IyU9VFnXMnI1yBF4K5B4OS0yskKRnBqE9MxQpGVokJJG8KPExPkgPNINfgG28Au0g7e3FXx9bBDg64BAXyfCgR9S4iKwngA30t+Go3MHcOuBc3js4ct4+NYFnD4ipudxjO/cgNGhdgz3N6GnvRZVZdlIToiELlLS5fsiwMsZ3u72cHOygruzDdyc7eDKSVrcDyTA2NbaAtb8DBYWJjBZZ4S1pqthbMIJz2gFVq7WT3ZrzYzgG+Cqkr+ER3shOp7gSwjNL9WhqS4V7VXp/DEMob2hGZ5UPMxtPRClI/AUlqAgJxsXDuzBj/s68R/ZcXg9Nxq/SY/CR2mR+EuMLxUsPdipcgeSOCVKCpHr4+sk5k7A7j2Cg1jxfqNxxzsEiz8Q/H7i54QH1+fgnx+5iG8/eJFAdwbP3z5FoKPc4uQgdV44yYlL5bExSXLRquBtFxXzDR3lGGwpxYb2Sgy3lWFLb7X6we7nszW2sQM7B1uwa6QD24basKGrHsOUxsp8VBdmojAzEclafo+c3HVcTGLDNFRcQhEbFYaEGK2yqIkVLS0pTsGc9BXMUTIIdGJly0rTb2em6FvZzmA/PYn95GQlAnhZBLzC7GwlyXExhJ4gRGpC4efpDXdHFzjbOcDMeK36x/tQTQUmKwox31yJhZZq7CDkdQWEYNDNDx1+gYghtCXFRCBWEwiNA7//lSsQT6DKJ3zmRvN5JXhl+Loix24dmnnsmJ8vLlD5uhqmxcO8jheLc/FCTjJuxgbjkL8TpoI8cCiUClS4Hyb42v0RYdhCCOwNC0UVX5vNc0d7uSHIw5mQ5ggfPncBjvYI83RFsJszggl1fu4u8Oe2L6ExgIt+MBf/UH9/RAQFQePnp8AuhCCn8fJFkBuBjkpNiDeB0C8AmsBAHksQ9PFAkbczbvP38oqPGcUIr3qY4k1/a7ztZ40PY/wIdQJ34fgi1R+fJHlS0SewSEFq5YLnrQBPQQeB43MFd0GUYNV+KiJglxmET/gbf72lCBe3tXNS3aCKkV6Y2Y1LMwJ0+3B+bpzP2wGcnR3HmekxnJjahwUu+tOc0PeODmNTbzefJQJeVw8GKe1NLWhtacFAr2TF7CTUtaFbFTBnv7ULg73DGOoZwYa+jdg4tAXbtuzBnh3jBLxxjI0exPjWKYxLopPdh3Fw3zwO7Z/HAkHu5L5pXNw7gQfFpXLHKH68qQe/6mvAG/UF+H1ZAt7P1+Hj7EjcydTwMwcT0gS2fPgZ5fMT4LL9CLcEtCRn/DXFW9X++4igJvFmHyd7se+GT+LFZdETH/Jefpzohj9GWuODBHd8nOqDjwWc5Z7xvF/yviGf95739itC3Re81yICiXcF8Pi+koX0a4KdZMi8Q6C7G2OzJPoYu7vilkmQ+zTGlGJCkCPQEepUmYREW+VeeUdnhg8Ifu8TAD8SN9EMXm+KM/4U44DfhVnhPULcm17GhH/CGQHuF/aEM2dCGvuvuRPkCHGve+lhTqDudQLca8rlkmAXQGgLNcLrgXqwe0UsdgS615bkVX8BP0rwSrzivxyvBC5TFru3go3w3Th/9CTFI4FKaEx4GNePQKSkpqG4tAJhEbFYa663lBlZCmTprWnGVi4wsxOQ84OzrH8B4fAJiYI/JSAwEj7BhCJ/DX8vBDxbJ5ivs4CR0TpYWjvByd0fNi5+sHD0homdu7L+KffO+8HumwycjgrqBO7+DuzENVNcMnkdFoRDVch8lVjtBPAsYWthgwJ+nnJ+nkoq2I2ZWZxDolUZE20owS5YatpxXhTLnbhnhodzPFRZ7GI4R0QEiNUuDL5ubsiODEMp588svqaSgFhbU4NkzjdSgNvdTUoduKv1XxOiRbCfI558zBFf3DHGJ4S4Tz7U17GTODtJpPLFZ8vx2e9ccLvTg/OTL7YT7Ab5WcekRIGAnUAdZT6KrTYec7z/85S58BgcDovBbJgOh0PZ18TgUKAWE74RmKRM+2uV6+WR4DglYrETkDsekoDjwQQ7ikDdMQLfoljxfAiB7lGYJdxNO4dizCYQu6VQuXUAwc4bbWvdULXSAXnLzJFKsEtbtpbtWsSuWIcQc67PBDUTk7VYuXKVcqt0d/dSYCcFwiWuTralVIFYyJQFzsJSD3CEOTNza67jlgQ3+VOWYqbvr+OYgJ0Am7xG3C0NMXfS11vZxG1TH5dnGBdYtKKeY8u520a5Z8r1SJF0L+WaaXDRFIudZM80nEuuTSx24prpJS6jnNM9vTzVucVq5yxwyPda7+OHH8UR5sLz8KomW8XWvSUJVGJL8WpkHn4RmoVfROXgZYLdW3k1uNu3BW+M7sTOohJUZGeiICsD2enJXEsTkBKvU8lSdJHh1CE1COF66e/nA2+uQ15i3eTzJLUAHe35eXgd1gK6ZubK7VXiGdesWaOsestXrFBWUn0Ziv8Z+CRJy1q+xoJA7OrqSLgMRnZGMloaqzE60ocJsd7MTeLCmQVcvXgCD1w5qf54v3pxkbBG+Lt+HA9cO6bKLVwX102x4qlW796pd+Ek5IlF78oJ3Lp2ivrfWdy6fgY3r53Gjcs850W9tVBcRc+fnMapowdxQlwOpTi31HA7cQhXzs3yfedVKQW95U6fJEVA7UmC1JMPs31Y2vN6sKM8xf7Tav+9bJiSUOXppRi7p5/QW+sMYPc/uVz+T/KP7pgGK59+7AoeJmQ+eOvsEtDdA7vnCXYvEuq+9fzDePbJG7jNeyEFySW2TsobCMgdObQLswe2qlbq10ns3UPX9S6rD1ziunhoJ0rykmBpthp261ZSr7BGhJ8NwnzMER1oSb3IDvEaJ6TpvJAU5Y7MhABs6K3C1oEa1BfForU0HsPNBdjau576YTP2DLdjfLQfk9uGcZgANkdYEyucQJsAnVjvBOYktk7GxJInInAn43rQ27Zk/dusZJZAJ9k258e2q8Qs91vrDGAnljxJqiJul1OEwIkdQxzj+LYt2L2nC/seoO73Ey2BzgEDPzLBwD8ZKajr/dEa9P/TWiyrErfKJXirkqyWAnktUog8HqVNhKP6WCX5NXEUgbkEFNeJ62MWWnqL0TVcg76NzRjZ1o3t+zdiy55N6B3qQ0VNFWEnE7Fx8VykQvkD94KjkzccnPzh4OjPicAP1lbesLHyha2VH+ztgmDvGML9IXB29UdDcx1KKtJQVZeB9c05bDNRVJ6AvJI4FJTFs+V1EfzK16ejqiEb9a0l6OytQ0dvGxpbW1FUUYvktGKEhMbDJygC2qQUxKTHIy4jHKn54n6atAR2BLCsMCSmiTUuBOlZkthCA08qvc52VnCyteHEZAcr63WcZG15ToE5HfIKYwh2UUjLpKIv2TVj/RAlQBTqhmCNMz+zI0LD3REe7oFwjkdG+CEzPRYlBWnoa2/A/u2b+EBexrefegLff+ZJPP/ILTz/6C08cfsyHuCPeH5yJzYNtqKBoJGXGoPYyACEBXnC28OOwOnIyYvX52LDa2JLZVpae4f/l7G3jm/ryva+g2ZmlEGWJcu2LDMzM1MMcRI76BgSO3aYmZOGmbHcTgcuDM/0tgOdKacpDkOnGGz7e39ry2p77/s8933/WJ+9zz6gI+lo7/XVIk94eHLC9XCDu0zoMmFzQhL3C/Grd3K244JgB2d3B7h4cMzNAfbODrCxt8VkTnS29tMRqvVXmT5NCYS2VA1SqOAVV5owd2YhBvg59/J+clOSuQAFY7qjN3RcTNs7u7Fp/Ro8efIQHuuZgZ8XpeO1kiS8W5iED3PjqRgaCXUaZZkTiFMlDwh2CvAkMyZFxd4R/CTm7oPYULxvJNjxnN8ag3E4RY/Nc2dgCx/yg9tWY7/Ul1kzbIGyRd0YJ6CNLugkyLVi0cxGDM5p4VgPlhPYRud3YbivHcO97fzxdmPZwm6CXhsW97RgdkslOsWtspTglZmEgoxEfs5GpCeakEKAS46XFN6JsBYLz8siyGVnIj8vR8XJFYoVTuLlCHIK4CgCeXnidimxcBMulLJtHcvNlG0BPwE9XiM3R1nnivPzlJhjouDPhdePi6Y/F8wAT3foNQFIogIzSJA/VV+OvVXFGMtLx+K8NCwqzMDCzGT0hYSjJYAwxe80LNgLWo0/glxc4GvnADOhqojvpTo1EQ0pCaiLjURloDdaAv3QExiEAZ63i8rZqew07EyMwsqYMCwwBKEu0hs9SVEYyUnBUEo8eqjM1UbpkE6Ai/b3QoS3G0J9PKDx5aLOa4VzEdfyeiaCmylCi6jQUIRxcQ8PCuR+fwJekNovVjo998US6qIjCHNUCGIjImHUaBFDmI1VkBcOE+FPADDJQCXSwOtpvDGkC8MvjP64pXXAG6GOeJPt23pvKvQehIpYfFkUi4eFRkJKGD4jjIjl6a5Y6hTQEWYENvJ1uFvIvlioCHT3io0KUMRq93mBAZ/nG/F3zjM/5Nx2YMUiHFg/htM7V+PEbrHSrSfcSa09Qt2OdTi8ba2Sg1tW4+Dm1YS7MSwfWKjgbrS/H2MDg1gwZw4WzuvDnO6ZaG9oxuy2bszt7EXvzD70zZqPvu55BL6F6F+wBAMD4xgcWI7xodVYNbwOq0cIdmObsXN8Ix5ZvhanxpfjyugInh7ux/MLO/HK7Hq821aIv9Yk4u/FBnyYJ/AagS8Is18SpO6pRCEa3MsPx/3CCGVBEzfJT7OD8XFOEH+fGvwl0x9/y9bgn3la/DNbq9wsP8nT4195kfgoX48/pwTiI8KdWOUkGY3UBnzA/gO+3j1+jndyInAvRyxzBnwhUEfoe8jP+At+3mLxUzXjpLyA1A3k695L9bIkREkmrKX44H6qN8cE4lwJb26EN3t8nGiPO+JqmemLT3n8J2kSXxfI96Hl98V7ywzAH2Pd8LbOFm+GTSekEbg0hC2BuEDCGkHuTbHKEeDeEogj1L1OkHtVrHTiVilAFzEZbxLe3lDul1PxetQ0C9gR8OQY5ZrJ/coNU9wzI3mMfoqKtRN5VeLrCHfvxNjje8nhaDdz/eBvu76inHNDIRrrqnHoIOfy3XsRHhHFudYLLl5B8A6KQJjeBCNBw5SYAVNSppKY+HREmZNhjE2AkWtWpDEOBoJRrM4IfzcvuArY2TnCi3NvYEgUgTAS7hNWOwfPYAV3CuqcxS2TUEeZ5uwPG0nG4sZtwtw0imTUFLCTDJkOhD4RN96XrdTEm+pEwHNXcOdo74qcaEKdOQG1BLLaeDOGOztQmpGCeL2OEokUKtbijmkFu2SRCbCT37Q50oiIoGCUJSagwqhHoUHHebcJy5ctQ19fLypKi1BXVYHWtmb0zOpCbW014rmGfvc7Wnz1wB4PPyPIfT5JtQ8+mYQ7n07Cvc8n46O3PHGmzQMbQv2x3DsQI54arItKxM6EDAV0uwhyFiHAsd3Jz3pnXLKCuh2xSZDyBjuik7DVCna6eOyMSsHe6DTsj8nAQUKcQN1+PSFOrHUCddzepyP4UQ4Q6vaHJuJAGPuU/aFJ2B4Ujw1+sVjuY0Q/9ZouhyDUTvFC8SQnZE9AXQ4BL3WqgJ0XvBxdMHXaNOoWXggODiXM8dnw9iU0ecDHR2rMhViSuFH/cCWcOPH7dxCoE3hzIbwp6xwBz9EZ9g7OatxZxikCbJYYON+vRQBMYuKk7pxY4qxQJnF6roRJsQZ6ehMixQJHvUdgTtxBIzhHixVOExKizhGosyR2EUiU61ri7UI5p0fweIFBua68hh8B1ZttnJ83ziYX4WVzOV4j2L0eXYrXzRV4m2D3VnIlXjEX4/dxxXg1tRy38uvwaXc/7o5uwNWZc9BbV8l5swrtTTWY0ViFtvpKNNaUUZcqRnmRJBDLRBrXtoR4sSRHIy5aj2i9FnptCCK49oUFBSDIn5+Bj8QGWjKIKmumWPUcHGBnawu76baYPpXAN2UaRWDvf7HsUSSLqYO9PYK5rkVH8bnOy0TXjGYsIeyto1K/a9s6HD+8ExfEekdou3x+Qs7uV1aoC+LSaS29wFYShFzlPhWbJ4lcJE5PErtcOIzrFwlCF49MiCR6OaCOk4QtF8XCJ7Fnhzbj6EEBPa5Rj2xQVr1zJ3Yo2JFaeZJlU2LxxGr3NEHvmcdO4dnHz1hAjvJN/Tr2CXT/Heq+sdh9G9KsYgW4/5tYz7G4aZ7FNd7LE4+dVRAn8g3YWfr/9r2bvI8LEzUG91pcMAlxYp0TV0txRdywYjG2rl2CXZvHCHyrcP74dhzctRr1lXlwdLBR35G3qy1SqUPWlSWhpyUbXY0paKiIRXm+AUVZeqTFh/F5CUeKOQxlWVHoqs3C4KwqZRTYt1GsaosxMm8GAW8W1hPuJNZNiouLS6WIuGhaSxwIsEn83cH1hL31Kyx17mR7ndS44zF8JuR4BXeEuT3rCHwblmMvRQEet5UFT0ohiEWPIvruJsLc1hUD2LZqQHkFrR8bxPLNPVj7NOHzeT0W/dQDC35iR6gTsLNRYNf/CydMEnirnJGM8tYEVLVI9slkVDanoro1E83dkpSkCr39zVgk8DbahyVj87CMH+rI2GIMDM/HTE7GFVXVSEhKJRQY4eEdAhcuMq4+4fAO5OLjF8VFQw83z0i4ehk4boCbN8UrCh6+MfD0NcHbJxbebD392PePJXiEIic/H/WNxaiuzUB7VzFBKllZ1Mpr8tHePQMze+ehp3chWjvmorS6E/EpxTBEpyAkLInXiyEkJsLRNwU2fpSARNgSGDPLqzF/yRzklUYrK18mlbiUTB2va7JY7PKiKXHIyoqnYszJz5MwRyU7mJNCYKAPwrWBMBHQEpIMKjNmhJ6AFcr9IZRgD6QnGblI8f5aORG1VGHB3E4s4wOxYyuh59EL+PG/P4Xnf/Rd/Oi5J/Dco5dx89xJHNi+gVQ+hP45bWirLUJpbjJyUmK4OEYg1hACgzYI4VSkQykB/pxIfThh+3vD248Q580JlsDp5ObExZmQ5sSJysWRE764WDoT8lw4UbvCy8+Nx7vCJ4CtP6GP2y5eTnAk4Dl58lwXB0ydPh1TbKcgKMxHlWowJRLs0gTsQpFfYsS8WcVYMrsC89vKkZcUC502FCkEno4ZfPDHh7CVyu+OZYtwfnYLflaVi9fKUvB+WRr+RrD7ONeMDybcLiXWTlww/yhwxx+Ucsck8FndMpU7piRWiQ7CH0zBeN2sxdl4HeYVpKG1rswitSXo4uc7q6MOczrq0dfZiFlttZgzow7zuhoxt6sJvTPqMaed+9vqMKu1Gu115TyvDE2EovryfDRWFKKqOBvlhVkoZ1tWmIuKojxUlhQqKSsuQnlZMSrLS1FdVopKSgmPKeExUl6hqIhAx8lcgE3grjBXXCi/gTnp5xHyBPRyMgmGVIZyMwl4BLrC7GylAOazL9a7Am7nZqSrfl5OFjIz0pBOABM3XHEFXTs4C2sXzsCCzCgMEHq3FGRiV0051lQUYaA4B70EvJ6MJMzJ42vH6JFhNiItKQ5R+gjl4pgbGYEK9jsIqd28brMxAo1hgZgRHoIOAli3PhzzY7QYz0pAd0woSoJ9UEWIK46PQllyLPJjCXMRGpgmLHJhAb4I9vSChkpAEBf0iKAg6IM1MFA50QVqEB2mnRgL4TZBLkiDCLZRIdxPiIzShMIgLpiUSCp9RioEUeFa6EI1iIkIIxhaJNHA31lIGI/XQks4DCY8Jni546JJhzcJna+H2+P1kOl4O9IT7+jc8GGKxNrFUvnX465AmliUskNwj8CiLEhsxVp3n6AhlrvPCwgkE4D3+YQrpgDep+KaWRiDd7rKcXbpLOxYOUCIW42T+7bg9J5NOLGTizblhMAd26PbLXJ462oVd7dh2TDhbhGWDw4Q7PqxdNF8LJozi89sCzoaWvhbX4T53fP5jPZh4axFBL65WMS5bLR/CVYOjWAtZdsIF4ZlK3F2bBkeHx7CTxbOxe+6W/B2Sxn+2pCLv5clEOIM+FeWFh9L2YHcYMJaEEFOEpxocaeAMEuQE8vc5wQqsb59khZK2A3HJznBbDWEtQB8TMj7ezbBLTcUf8sJxXuUW6l++ENuGP6cGYI/pwbhg3gvfJgu54Tjsxxem5/dQ35uyiLHz/gewe6+1AYkvH1ZZFBjAnf3+LpSVkCg7ksKeO6XvObdZG/cSXLHw/RA3E0LwGfsf5pkj8/TnQhynvg0zQMfpxPm0v3xSVYwQTQCH2eF4k9mb7yrd8Rbmqm4FTQZtwhuAnACcrfYiijLHEHuNYKcip0TV0uBObHSiXulxMuJyDiBTUEe5dWwKQS36QQ7qU/HvoCdjOtECIyRBDtCnVjtrP1XDQRDAt47sQ54NiEcDQSXxLhY5Kbz95ucwt9vFVISzVQ07KAVC3RcEpLTc5CWXYh0Smp2AdeffCSkZsOcnIU4wl1sYhpM8SmII4AI4MWYEmA2xBDs3OHq5IxpNvbwC9IiOCwG3sFRcA+MhItvCJy8NSqRiiRRUXCnXDAtIglUvom9k8yaAQS7CXHzVwlVXHyC4eThj0nTpPTBRMHyKQ4I9fZDrTke9dFGglkU2iRBEueovIQEJBn0BDojkrlPipZLtszU+HjEG7kdEw0j54FYrR4RnBsqUqhXRBuQy991rtmMnq4uDCzux2I+14vm9aK3twfdM9tRXp6LRLM/vvfdAHxx1waf/XMSPvrHJHws2TApH/6d/Y8m4x+v2OGR0mnYGOyHtQFhGKHesc6YiK2EuO0EuB38/LYT4LYJyBHqRLaZCHRSsy42VbVSjHwLwU5km7hjSoydMVW5YO4VgCPU7RfrXHQGDkSnq75A3d6IJOwLT8TB8CQc0qXjcCT3R6RiT3gKtmgSsNwvBvNdw9A81QcVk11ROMkBmYS6TEJdxiRbpNi6IdLVE/bTpnPNduaaLvBGyPIUALP0BZj8/QKU5U7KL7kS1hwJcI6EOwV2bh7KwiatgJyAmau7uGhK0hSLm6Q18YnAmICXiCQ/ESualDjwDwyYAD5LUXIPVfDcV1kMJU5PrHNfJ0PhHC3niWXOYuUTK6DkHhAg9FTXDgkNUfF1er1evbYc68f53Yevo/H1wpJIM36dWo234whvpgq8HFuKNxMrcZtjbySW4SVTIV4yF+JWVhX+0d6H+0Or8OvhUYw3c23n+t7T0ajW+zlc22dxbe9oqUVbYy1aCXxNBL+6Glmri1BZnK8sexmpfEYJe+bYSIJeuNJZwsM0CNEEUp+TOD2JDfRU3kxerk5wl5hD/lYd7W1gZzcdtrZSHH6qsqhaahD+77AnYm9vp66piwhBdmYyGgmh83o7MTayEFs2jGO//Dl4aLuCuisEl6uEuGsEPynDILX3rkj9PXHdPLuXcCdF1Ql85x+hCBTKtsTx7VGtuGJaxVLoXGrnCfAJNO7GmWM7CHxbcOzgRgV7Jw9v5tg2WEovHFBunGLZk+yYFrg7he8S4p4jfAnMCdwJiFnFarH7n+BmFet+ayyewKC4XT4pEMltgUC55uUL+/H0kxcmoM4Cd1bAk1Ysdk/ePIPL/GzOn9iN04e2KrCTTJgCcxu5HosI4Em7aeUQRghfeWlxBHRCOb8HkakUb6fJSIz2RldzOrat78Xj13bjlz+6jt++8Bx+/9J/4IVffkdlFD0pFsGdq7GXoLhV3B9XD2PFwGws7mnCsgWd2DCyYCLhyZCCMylzYLXACdhJ/J1kzRTQk4QrVuCT2Pzdq8SF0uKGqcogrBnFXsLcHurMAnSiMwjgWdwxLdY7abcT9DZJhs1VQypx21bC3tqVi7DyYAdW/zALQ7/0J9g5YeFP7bHwZ3YK6hb8zBaLn+f8XTcjE41duWil4j5rQSMWDs9C/5K5WDg4F0NLCW9DA+jt60VrWxvKCEYJXHjCwo1wcw+HvUMgJ5pQghiBzTOGsBYDV+9YLhIxcPaJhptfLCHCxNZkaQltLr5GOPlEwZGQ50xx8TbC3Tua8BFN6IiBly+P8dQiTBeFhuZKFJUko7m1iKBnQll1DtpndiK3pAl+oVmw9UzEJIdY2LomQWss5SJZh8ycGoJmO6rruuCry8Uk30xMDy7AZD/ed2Ih+pcNoqEtG5X1CSirSUJiWhihjmCXG41UKs6paUakp5sQL9khqcyK+1hooC/CQzkZUqnVhgdzogtFUlIMcnKS0VBXillckIYWz8f2jSuxb8d6PpBHcfbkIzh36jAOHdiJY4f2YPe2Ndi0ZimWLOihgleJ6uIs5KSakGzmpBMZgCitL4w6fxgjef3wACrkGkRqg6GhMu1LiJPJwsXNhRDnAkc3VzhzMnLzcORk7kRIc+Zn6ULQcyfAcUIn+Pn7e3Hi9oA/gdMvyBW+gRbx8RfAc2fLY30Jiby2t58Xr+0MG8cpCNR6I5rQFRntB32ML8xJGmRk69HZVojFs2qwdeViXDi6B089dh4///EzePOlH+PNF3+AF374OF7+0ZN477GT+CXh7+WKdLxblYM/5yXj44JkBXJ/iBNXy2AqaGH4Y2K4xQ2Toqx1hDsRS5zdREKVuCC8kxCJmzE6DBVmoKe9AR2cxFsbKtDaWInOVk72HJtFmdlap2ROexNmttRjZjO3OfHPmdFE0GvB7Bk8pq0R3dw/q7ONynQ7+82Y0dZECG/g9WrRXFeN5gYuEvXVaKipQENtFfs1qK0oRVVZCSpLC1FRUoDyknyUFuagpCAHRfkSN2fpF+ZmoiBXrHrpyM2yuGdmSyIUyYiZKu6bhDuBtwwCWHqmJQNmimS/tJQ1EFHZMSk5Wakozc8gCJRiaFYTdq9YhLXz2jErKx5zCf2jidHYSCBdwXsZLMpHN+Gujfta0uMxq7wE9cV5SI+LRiQXsHQu/vUErm4qWz3JJrTz2W0krLUTAGfEGdHGscaUGLSnJ6A4zoBsUzQyo/h7iNTBzMXaxAUxMthiddOGBKuYmShNOCIkDTcXbQGylKQEREVFQq/lwq7RUKGLUMCWFB1N0AtDDAEzIiAQseERSNAbYIrQIVpqH4XKPi2BTv7I0COWAJpgjFQWgegIWZBj+VtMQ2J8KhKoGJujjBiPi8MvTJF4PcKRCrsNFXYn3I50w3uRrrhfHEeoM+JBSYwlri5L87VboICdgjsBH6slj30VgycuhRNWu8/Y3ic0/bMqBd9dUI89I3NweDMhi1B3cR8Xxz0bcXIPF0qC3Un2Jd7uxI51OLJltfoXbvvKUaxZMoCRBfOwrH8hlg8txjDn0IU9M9E/l4rs/PmY3d2FeRSph7dmiBP30qU4u2wpnl62GP+2aCZ+MacJL3dW4INGKTcQi3/xHj8j3Eis22dZBLLMQJUM5mGeWOdC+H78+X4C8TAnBF/xuAfpQcpSd7dIh0/zQvGPJB98TLD7mGAlRcQ/I7h9mB6Av6f54W8ZfvgwIwD/IGi9lxGIl1O98H5hOD4SaBPrHaHsU7GUyefFz/OzzGD1GT4kQN/LJRjn6JTV7q5Y5AjOYrUTS536zHmNh7yfLyj3eU93k/0Icd74JMkLnwnUyX1m+PJ78uT78lR18cTS+lG6Bn8yeeA9gwNuSe04sbgJqIkFTixxEzD3FsdvUd6aADvlbjkBcpZ6cxxj/0321bhsT1xHRNwyZd8b4VPxRuQ03I61J9iJK+ZkbvMaUZMVwL3GVuLr3hB3TILfm+y/bmCrJ9jFOePR6ECke3uouGyTwQAdoSY+yoAgHy8qhZOQmpqKouJy5BaWISu/BJnZ+ZxXC5CelY+0zDykpOUgKS2LkJeFxORMJCeJJS8N8ZRYgp23C+d8RwfY2DoiQKODJjwWviFGeAUZ4BYQznU1FI6EG1uVITPwv4HdN4BHIdjZOhPmrHDnTtCTmq2q5XF2boQ7KXvgjkmTneFg44h8glqpLgKziorQyPlrdlkFumtqkCwZa+PjkMx5JY3wlxQdg4yERCRERSnYM6jfdiQiOR9UpaSghvNKAeeURIJCamISDDw/JMgfmgCJjxJLCtcqrkkpiYH42Y/53NyxwScCcgQ7gbrP/jJJuWbe+XgS/vKryTiQMx07OMesCwzHKN//WoLa5vg0bCHYCcRtJ8xtZX+7OUX1t8RwnEC3NTYZm6MSsYmgsUmfoPpbCXZivduqi8f2iHjsikhU2TAPxGRgP6FOuWYS9CRxyq4wKUqegP3sH4rKxCFjFvYR7HYS7DaExGMp9ZqZtv6om+yG0klOKr4uS8GdLVInTUeCoyvCCEdT+Vw4quQnPirGTWLsBLAE5KRGnbRS0kCKhbsT2pRFTlwu2boKVPE8d4oCOhcPdS03gpY3zxVgs1rsVCuQR6gT90hLxu9ABW5+hEcFkwRJDwKlnC9WQBdeT15X3C/FEicWOznPYuETF06+prO4ekqZBUutO2Wx4zwuMGhJrsJxgmWgJgiBfj6oCwzGzzOrcTuuDG/FVeJVUxleiSvFa4S6V+JL8NvYfPyOYPdWZhX+SP3tkzkD+PvoKpzvnYUFXNt7Z7agr6sRfd2N6GU7q5NrOmFvVlczpQndhL6ZbXXo5rHtjVy7a8u4dhdxvc5FUR7X4swUrlNxiIs1wBAZRl0uCGEhhM4gXwRTDwry5fPn6Qpv6lRe1K08XO3h4mxP2OPvQGr8TrXBtKnTKdMweTJhb4rUHvz/hj0bG0mU4wJtWDCSE+NQUpSDmZ2NGB7oxWYq90f2b8HZEwJrBLOLh5VF69rlR3BlAtIsMCcunHuUSHydiIzLfgE7seRZiqFL4fIjuHnlmCoV8NiV47h++TCuXjxAvXQfzh3fgVOHtyjIU3JkM197Ky6c3kHQ3GupsSfJVyShisDet6x2Tz52WkGaZMu0Qtz/BDqrWLbPqHp1j988obYlcYpk3rzCe3nu2SsTQHfza6hTMpFM5Sbv+yLh9+zRnTj1iAXsJBumuGHukOLw60dUu2PDGBbP7UacIQwOUyfB1X4KtEGe0IfyufMhsLvYINBjMqK1jqgsMmHDqnn4wXfO48f/eQNPPXmKckZ95od2byQkDmPpojlYMKuNumQ1GivysbC7SeVc2Dy6SNWhE3dLscgd2bjq69g6qwumWOv2rv3G5VJEathtl4yYywYU3O0Uix8BTdwxVawdRUBuF2HQGmdndcvcLq1k4uY1961dhZ18VtavW4B15xux/Pk4DDzvroBOXC8X/pRg9zMbLPqlIwZe5Bw+f4jKxcqFGFkxgNlzZ6O2vgm5uRUwxWZCq0uAl48Bdg4aODhqqPzrOZEIfMXBwy8ebr5muLLv5G0irMXB2Zdj/gncFwdXATsfAiDFXbWEP2/CnKeeYuBCooOjawSvGUnREQx1PC5SWfKc3DgxcKKuqCpHXn4KausKCHYJKCjLRmJWLoINebDzz8E0vwJM9cuBvXcqGmcMYeHiccyUOlGL+tHXNw+pubWwC8iETWARbINK4B6WhY7euZizsIWQGId6Al5KVqRKmpKaYUBCEhVZMxVMk5atgUp7upoQ8qlk11WXoYuQMLZkMTaKWXX7Whzgw3Dt/FHKMTxx7SyO7N2KLfyClvDh6G6vR0t9JYrz0pGdkYCkBCMS5J8jnQZRIvoQ6CNDuLiFK1gUCdFIUU9v+HCC8fJy4+ToysnbieKs+p4ENx9fbwKZ1J/x4UTryZYTMB9knyCCnAihLTDI4poZyPGgUC+KtxJNuD+CQ7mQhvshhPAYzIffP9gbrh5OmG4zBVNtJ6nrxCToqYCkoL6pFD2zWzB3fjeGBvswNjSXP4BNeObmOTxPiLv10g/wwcvfx6s/uYlf//gmXvrho7j99Bn8am4bfl2RjVu1BfhjQSo+KUjBX1Ii8ce4YPwxNhjvRgUoN0wpUm612AnQSXydbKtsmRx7L9YfH5jD8QOjHmMF6eglwC0klM2lzJ7RjG4CXDcBrqe1AbPbCHiy3cTJvqWRY03o4VhPOyf+GY0K8rqbawjVdZjRVEsobEBXG8GumVDXVIc2jrfz/FaCXWtjDVrYNtZUorZSFodSBXUi1WLFK5ZEJ/mUPJQRoEo5URcXZLGfi5LCbOTniGUuTVntVMyduG/miAtmBnIzMxXY5aWzLzXqqPBkJScryWE/hwpgngBfqsQRJBFmYpCdGo/myiIs4/ewdek8rOmsxzxCXI9Zh8HsZKyuKMSKqhIsyE9DLZ+rPB9PZHERzwoKQHqQH7K5+NYQ7NpNMejITEBTphk1qSbUEujKY/UoTo1DhmTzpEIWR6CKCJdsm1qYwsMJYuEwUxGLIZCJJU5i4aK5cIsrZbRksAwJQkxkOJLNMRSTSoBi0ksMHc+L4u/JoKOiy9+UTpKhhKjCxcYQUfg4Fq5DgiEKZoKeWadnPxqJBLc4Ql8oIdDVxQtxiTkob5iJ0poOlJU3oLyM772wEs8Qnl/XeeINrRMVdye8pXXGW2H2hJUwfFmVhIcEu4fiZkkYUUBHMPka8CgyLnJXII/bnxdICn89AUZcFaWYuRYfcexWcw4uz2/D7vFBHNo0jtNcXM6L5W7vJpzauxGnCXindq/HKbHcbSPYrR/HjpUj2DAyiPHFCzE+2I+NK8YIekNYNTSA5f3zsWZRL3YvnIOjXJCu8zv9GYH997MbcbutHH9vKsCnBMrPCU13CD33UjzxINUd99M8cDeLAJQThE8JV3cJW3fzqfyquDUdHhCuxGJ2nxD3UACMYPQvQpuA4P2sEPwl1gV/SvTCH9P98Jc0H5UA5e+pgfgLIUvg7l/p/vicwCbxcH8mOP4tN0QBlhTz/oyw+Fl2iCrw/ZDw9kBgWF6fUHcnj5+ZlJbIk9qAYg21AN0D+ZwlIUtuKO87EJ8me+OjRE98nOrD9xDCexeLog6fsP8RYVKSsvw5zg3vRtoR1AhTvgQuv0m4PQFvtwlhSghmAnK3BeYo1gQoEjsn7pbSf4uwdlvLVmBOuWNO5thkS2ydgJ0cL0DHMTlexm+FE9IIbG/HOOK20U71JZbu91GT8EqMDV6LmT4BchRJnKIXt0xeQyx2Zhdc1fsjbOpUKsaeSIgxwRhpRHKcGRp/gtT0acjIyEJpWTUK+OzmFVZQyhTk5RaUIjuPoJdTpEAvNasAaRl5SE/LRWI617u0TMToo+GuXPCoYDo6c97WQ6M1wS8sFj6aKHgESiKVcDj7hCmrnS3B7murnXLLnCiMLpky2bdx8ldi5yxlFQTyCHZufqqAuaO7H6bYSJZMKgeTXfl6bsiPj0dOSAjWzu3D+V170Z1bjLbiEjSVliIr0azALl0BXTTBLkGBXQrBLjI4BMbQCBhCQlGTlooazmUF+kgkyR87MbHKChQSGICw4CBLDBehOJhrVlZaMF74ZSS+uj8ddwh1kjjlngj7dz60lD34088mYX+qLbbxfa8P0mIsIAJrohKwKT4VG+MSscVMiEtIxbZ4ghz7W0yEOQLdppgkbDQmYL3ejHURsdhgiOc2IU8Aj7KVOs9OfRJ2UyTGbl90msqSuYeyW59MeIvHNk2sKn0gbpr7DenYrUvBNsLeBk0clvsbscApFG1TPFA9yRElk+yRL0lTCHbZAnaTbZBKGAv39ICTnQ282BeLnae4YCqLmzv1IU/2veDGfV6eUu7CYlXz8wuiHuAHJx7jyudMLHbuhDE5T9wofQiB/pznA4IoBDcBMYE5sdhZoU5aKTpuccsU6JNkKH4KEhUo8joSp+fs7EoYpL7A78QKd8H8juR8T3ld3p+AnVgHvbgt45GRkdAbDAruJP7OzZ36ipe70lUC/LyRy3v+z4wKvBFfijdjK3DLRLhLrMArCaX4vbkYL8UV4iVTAV5PKcd7xc34uLUXD/uX41dLxrC8qw19AnaEujkzGwh5TejtacLcHo5xvHdmM+Z0cZzANEdgj/pXt7Lq1aCNkNfcUIHG2gqu34XUyTL4jCUgNTEWSWYjzNHy53o4DFqNct3UauTPfL536lkBBNQAL74/wqyXK/UxSTTjJMlZnOHk6KRi9qbx9y0ilr3/Hq/3f4e+aVOnEBodlfUwPi4aJQXZmNFaj8FFs7B5wwge2ce15bjAm1jhjuD6hEj6f0vpBQHBg4Q6seaJyyaFUHeN29fZt0DeYTx6+RgelbIIN47h8euSRVMSqEiZBLnWQVw8sxvnT23H2eNc045upnBdO0bh9tmT23Hh7G5cvURwJPDdlGyaN48rsPvvGTIvfN3/BuosgPfU46eVyD5xxXz0Ou+Jr//97064X37nhipvIP3nJtpnnriorJnnj+3BmcM7cPLgN7XrpLyBiMTYiSyeNwMG6tN2hDov12mI1ftRr4pCSS4BmpKfbkSKKZx6jT91ED/ldlmYl4iCvCRkZUZTN6ekUveJpy4STf2EkhAbweOMKC/IwEBvB9YOz8dWgt1OKTA+vkTFzUnSFJHDFAE9FUc34W5pdc3cy77F/dJi3dtJqNtJuNu2YlglT5GM21KnzlLmYKkqeSCi4uyoQ+wQ6936JdizZgX2rFqLrWuWYO3GPmx8rAYjL0Ri4S+dFNiJG+b8n9pgwc/t0P+8M8HOAZN0phSY0/JQUFqP6NgseHhwkSDAefmY4B2QAG//RHhSfAKT4RuYAi//JHhw29XHDGdvQp0XgY7HuvjFwtU/Fm5+XIQCYuHub4JPcDx8Akzw8DUS6ghwXgQ4j0g4UxzcI2DrTMp2DoWLRzgnpxAuiiHcFw5711A4uWu4wGUjj2BUWJKO/OIU5frZMWsevMKzMC0wH9ODijE9kGAXmIqKln7klbYhM7caCZw8ErPqEWSqgE1wHhw0ZXAILcU0nzSU1PdgcGkfyurNqOvIRX55ApXHMKRnxKChsQwL5vdg25aVfKD5g7p0AlfOHsauTav4gO3F1XNHVWFvKWa5df0oVo0uwII5bZjRWIHa0jxkJJmoqMfzwdAjPkYPU7QOsVER0EeEUFkOhk4mDm0wJz5CXIg/gjS+nIgt7pVePh7w4CQo9fJ8OQkKwPkFcEImvAUQtuTYoGCBNV8VUyfn+Qa5wTvQFX7B7gigBIZ4KNfQsAh/hOuDEB4ZgNBIKhw6f4RoCXTaAIKcJ6HZWVnsNGGBMBh1SM9MQUVlBdo5eS5Y3IeRZYPYtH4V9u3YgoN7dmHfvj3YvXcndnJ77aoxjC9dhPXLB3F01zo8e/kIfvLdc3jxx9fxm/+8ide+cw4vjc/HC6VZeKO2EO+VZuCf+UlUIo0ENgKcKQhvRXrig5hggp1Wxdf9QUSgToCOx4i8ZwrGH2KCFAD+MioMe0uzMU5FuJeT3xzC2ryZBDxO5nO7Wwhx9eginAnQiYVuNvd3Ed466qsIc7WY29XKCb8JnU1VaKsrQ1N1Ceoriwne1WhvrEMd4a2mvIitjJdwIagm8NVyXw2aaivRRMBrqa1GYzW/Z4JdTWkxv+8SVJcUWSx4hDtLYhQLyBUJzBHkRJRrpsTXsZUsmQXsi6tWbgaFrYBcJoEugxAnbWYSJxxCXkZyEtLYprJNSUxU9d1S4/So4oQ01NNGwFuEsc4GQk46ZqdEYyQvFavKsjGQEY/5STEYyEzFzPQkNKUno4rXKaVyViw1pBJMyEmIRSZBLpkAFk/gEvCKizIgPjIKJoJXVCQhTicgx8WOSpkpIlJZ1WJFtBHs8xz51z3ORFAjuIWHEcYkwYlOuU/GR+sRa+C1Y6jAEewSYo1q4YwzRPJ8uYYWcTw/jufGG/hbobIndeuSKWadEcFUZGynTcfkqbbwCk1ETNMotC2rkNq2BoVNy5BT1IGlSdn4lSkCr0Ta4PVIF9wi5L0Z7or39e54UBaPh8Ux+Erq1AlAKIAj/BCW7rO9Rxi6SxFrnUCI1XInmSE/ZftpQTg+LgojXGnweZERr3dX4OrQTGwfmYXd6xfj+M5xnN+9Dhf2bMSZPetxbPdaHNm5Evt3LMe+jZzMZQLnArB1bAjbhubj6MhinOecc2OoG9+d34LnZ1bjrfYS/LkhG/+qTsHdEgPv14A7hMmHvL8vBY6yNbiXGYB7aQF4kKHBA4Lafbb3M0Pweao/IYtwxPcglrEvJOaN50lpAQWzBFMVV0eoupfJNj0YH6X44904Z/yZYPXPVC/8K8Ubn6YHELpC8GmaLz7j+B1C353sIEJcsDpfrJoCxAJndyYA8SGB7iGB1wLIBtwtNOJeAVuJWxRA5jkCgp/y/I8yA/GRgGg+zy8kYBeL9TCMrx+Mv8b74I9GD7wf6UAAm6JcKF8lyL0eQMiasL7dYl8scbcJZ2KlU2AnQEcYu01ou00gk77AnVVkW4DOCnZviLumgKBY/Tgm7pi3QgXypnD/VF5zsrruLe57UzsF70W5cd5xwJvRNvhBojdu1ibh0bI4vBDrruLsbkfwuoS+1wh4bxh4HuXdOCdcokKhnT6dyrMfkhKSkJ4oJUuSoQkkMDnYo6KC80dTB0rKGlBcVoeyihqUUooJe0WlBL7iKoJeOTIJeenZ+Vz7cpGclo2U1CxE6aLg6uii0tM7ODlDExHNeT0ewWEmBIRGwVujU3Dn6q+dyJIpLpmBmOYmSVT8vs6WKe3/FJUp080Hdu4EPI9AOHprMN3Ri1DnSLHlGkFFSOKLqbQvbW/Dz24+jp1LlqGjvAJjCxchO8Gs6k9mJkpxcj0VJDNi+btOIuTpAkMQFcJ5hFAgFrtK+ZOKc4scZzKZERYajtDgYIQSGJRVKCRIhTSUFwfidy+FEeym4a613AGBTpU+mAC7D743HXv0jtjpG4ZNBLvlgWFYbYzDBnMK1puSsCEuiZBHmDOnYlNcCjZRz9kQk4i1UQS6qHisM8RhbaQJ6wl2m41JSsQd01L6wCK7pZZdTBp2RCVju8GSOXOb1ozNGhO2E+T26HmcLhkbQuOwIjAKS30j0e+mxUzbQDRNdifYOaGYYCcWu2yKxNdlTLZDsrMnNK4u8HR1VlYzSZgiVjYBK1dXgTpCkcS9sS/WM1c3SzHxgABJMhNMUApQJQmCCdthnJMle6aW86k2QuLhdASwkG/Azt9Sg06JcrsUV0rLNcVCKPF9Iuo1BSYF2AhrkoBFYFPuy9tHQlEIPNowfj+B3BZXUUno4qFESiVIBkw91w6ppypFzt0FPqWMgo8n/P0kX4EnsgmzP8ysxG2z1K8j4MVV4PWkSryRXAnJjvn7uBL8zlSkLHi3c2vxr8aZeNA3hL8vWYUL8+dhXk8D5s5pxdxZzYS5RrZNmD+rhTpAM3oJdbM7qRt0EO6UNKo1Xzx1eiaseB1N1WitK+c6Lmt4HiqLsqm8Z6I4JwU56Ylcc+OQyrUx2RyNBCPXMJ0WhtAQ6EKCER5MXYqwF8rfdzA/0wCKxCoqgCXwObs4w0FKLkis3nQbipRdsFEunJO/duO0yv8Z9qYq2HNAEPU+A9fLzDQpwVDC99yJlZI6f/s6HD+0A+dOifXtEdy4JFa5YwQ06qSEtMti4buwX1nnRG5ckmMOUo8lABLMrl4+iBtXCVbXjiq4evzGCYq0An4cI7jdvHKIIHdAZfI8d3oXTp/YhpPHtuAEoe8U27OEwPNnduHS+f281hE8+dhJBXDPPfNNjToBO4E/qwjYyTGy7yrv6fFHTymL3XPPWmrWSckDKXcg25IR8+lHz0Oyh547Km6YO3D8ka04vHcd9m5bjt1bxgh0Kwh3y7GA331kqA9sCHV+Xg4wx4ZS14rld2pGTUkimqoy0VYvGduL0dlQwrYU7XVF/O4lW3kSAT8BJXnxKMw0oSQnAYVZBMHMWD4X6UpXXErI3rpqGDtWLcG+NSM4uJ5ASdg6sG7MEku3YTkOb1qJI5RDG1eocYE62SfumHslg6acw+29so/be8SiR7EmUBGrnQXmrJAnxcqlHMIQNo2Lm+lCbFs+Tl1iOVaPL8Dy3TOw5t9yMfiij7LQzf/JNMIdwe4n7LPtf94Fi//LBZOclNtkLAJD0xCmzeSkkILA4CSCQhJ8AxLh5RdPEDAr8QtK5kKSBh+2AnUeAcmEt3TCXAJcfU1w9o2Bqx+FYOdK0PP05zG+hD1vLkzeBjgRGl08CXdeBDtOgDZOGsJeOOFPR6AJIdhoeGwYHN1CCHcEIEMsiktyCWtmlFRmoaenBStWbURIjABdHmw0xbALLoE9Ac8rrISvmcp7SoKjXyKmeiRjMsXGLxuu3O8QUoRJXhmIyWzE0MgCNHRkQNxQ22YWY/O2ETzx2Dn85EffxU8p//H9J/Cjf38ST9w4g63rRjE4txODfR3oaaniA0PQ5AOQFKdFokkLkzEU0fow5Tap03ISILyFaghSwZwA+AMNJoj5iwXO20WJssB5OXEydeSkx4nPlyJukQQ4/0BOgDw+SM4V610QJ/MgDwRqJI7Pi+DmhWA+yCKacF9oCG4aglsowS2cEqYVS5yPArswgTpdIL8zL/gRAnW8x/iEGCoThZg5qxNDw4uxevVKbNu+DY8cegQnT53B2XOU8ydx6vRRHDt8EMf27cUju3YS8HaoQuT79uzE3p3bsGPzBqxathSL5/Vh6eKFWLdyEKcPbsFPn7uB91/4Hm49sh4/5ef0alUu3qnIwl/zk/GvjDj8kT+8d6L88JbeA38kvAnUiWVOgM6SQMVSnFzad8wEvxjCnjkUr5jDsSU2DAsIZWMD8zlhtxDgGjG/pxULCDkLZrZjXncHZre1KMvdXE7oczs52fOYdp7TXlumLHY97fWY2VqDZoJdeWE2Kghk4pPfWFNucdngRF9RlIMqTvqy3Vhbjpa6SrTWVKGVYNdcVYGmynI+A0WoLMhDRWE+SgpyUVaYx3PzVF/KFUhZA4E4i0tmuoq1y5P4OsJWfppY5ZKQLTXuKDmUrGRx10xBegpBjgpSSmI80gl00pc2hcpSChUoKdgdFx1BJSoWFdkpWMgFa3N/L4YaK9CVbMRcfsbDRZlYwH1dXKjqUjhpEeRSTdHKmiZB5QmErbgoPUUsaYQrY5TKZJcYHYPUGJNKgiC1qMSdTKxp4jIpVrY4HeGL22JNi1aWPD777KfHmSnxhEJel8eYeV6ckYBnMiKG4ChZRAXsEmKiVBr4eL52smxTGUwSkOM9mPURSDZF8R6N0AaFwoFAN4ULnQS527gEwymxDbaFo3AuXw73/IVwiK9Ckj4N1xKS8Uq0NxVsF7yu88JrFLHcSU21h4S7L4uN+KJYMjQS4PIE6sR1MGIC7CYyZVKU9U4AT+CkkFAlcETYuldiSfzxaXkSbvc24DtLZuLQslnYM9aHg6sHcXTrSjyyZSUn6CXYu3II+5cvxiNji3BouBeXls7Fdwd78PzcJrzSWYF36vPx56p0fFKWiPsFUXgoFjApsp3lR2DyVVatezJGEP1S7iFXwM6XUOejCns/EPdHAbuMEHyW7EPwC+axOhXr9gVFAO9hEVvpyzhBDwSuL3P4nsTyJ0lUpB5cVgA+S/PCpynu+DzFA/dSvXE32RP3eM17BLu72XJPgbjDe/ssg+cR1B7I58fPSMEcPzeVgIbtnQlLnZRO+JT7PyX0fZYjLT9X3sv9MqOCZLEI/ineE+9HO+NtrT1uBU/Fa4S4N30JSQJwE+AmfQVyVoCTMfbfIay9TflvYDcBdf+zVZY4wtctirhYiguncrkUsAudzjECGSFO1arTTSbMTVavcStsMl7T2uAtoxfnICe8ZHLBueo0bKIiua0yA/8Z42OxzlFuE+xeJdjdkuQpUZPwntkB5yJ9YbCzoQLsz3lW4mmzVfkTfx9vKmsumD1rHoaHVmL2nGG0tc9FU2MXauvbUVPfisqaJpRV1qGgpAJZBcXIzBfrXT7SM3ORkZEDbXiESt/u6GQPBxc3hOhNCDMkIlRrQnB4FPzCIuEVHMm1T7Jkhn2dJVPq5lngbaK8AkUB3tdC4HPzpfhQCIAT8Xm2rmK1s+d6E4QCzm35GenI4Bww0tqGk+s24LtnL2Csby7mtbaio5aAmp2hkqgI4KXHxyFGF865wghdUAj0mjDEEDRKOV7KOSCVcBBDEImN5Xsg2IURVCRlfYhAChVosdhVVnjj5Zf98MXdqbj3N0smTAG7+wS8zwl1D/9JwL7hhr3h7tjtF4rtoZEYDwjG6qhYrItLxtrYRMJdooK7jYS6DaZkblME7IwEu+h4rDWYsVpPuCPkbY5OwRZjMrZRdkSnYjtBTuLtpBXZpk/EVorA3ZaIBGwOi8e28ARlpdsUyuuExmLYLxLz3ULRYxeElim+hDo3lExyJtA5Im2KA5Kn2COVkJdMuIue5ohgwoCfv7eKdRN3SHG7tFrCJMZOQZ64OxKOnAiArgRBSfghLo4hBGFDlAFGcXflfCuWMgFjKUkgcW4CVso6J/Ahbq4EMbHQCYS4e3goi6CIisdjK/Xv5LVErG6YqqUIYIp7qD9hMiIiDGFhGuopFndOH8k6yfsRD6IgTRAiBS5Dw6j/hMCN9ypg5yvHEvqCOZfX+wfiZ2mVuBVTgtfjyvFqggXsLHBXhVfiy/ByXKllO70cf6vtxKddC3Bn8Qq8OLQUq3tb0b9gBgbmzcDC2S1YMLsZCzk2n60CvB75o5drf3ejiru3wJ20AniNBLxadDVXY0Yj1/S6UjQR8BorC1FXns81PwflxVkoLZA/YKV+bBJyU+O51sZxXYpFfCzXQsKeJGUxRIQiIiwIocH+CBaXVpWYRbKPe8NbPi9Cs5tkMHWWjKXOsLd3gq2tPaZNs8XUaYS9r0svWKHu/w57IlKCwd3DXWX7TIyPRjF1l1ndLVg+0k9dbBWOHtymSiVcuXAIN64cpRzBjctisSPMEdCusRV3zJtXLfCmwI7yuFjvbkpx8pPUf0/h8ZunCGtHce3KYbbHFPyJpU8sddcIhZfOS2H23ThzcjtOHRfZRvDbTtjbqfYJ6InbpYCcAJ0V8s6e2kU43MbrHcclAugTjxPynrmMZ5++wvYq5ZpqBfK+/+x1PHH9FC6cJFgS7E4R7I4d3IpDe9ZhD8FuH2XbuqWqlrDG1w2ONpMQ7OdCPUNPWIun/pbE7zUTs9pKqBvWYlFvIwbntWDpwhmqHvH6ZQuxacUANqzox9qxhVizjLA03KdkbKCXMgerlszDOh4nmSgt8W1LsX/dMsLbchzatAKPSEs5umUVjm1bg6ObVxLwlvMYKWZuKWouLpm7JiDOKhJXp2LrBPImWivkiUumFe4E7EQ2LFuEtaPzsHl0BBuWLsWysTlYcaoZq3+ejMUvuGPeT6cR6KS8ga2KrVvwcyvYeWCSi3+8cqN09IwhhBHeCHMCdIGaVAQEJsPPl9u+CfwRUwhMvv6JPC4Rjl5x8ApMgV9oBlz9E+DoHQM772jYE+JsCG3TnamguUZwYoiEq4cWbgQ4d48wTiJhnFA0sHfkomPLCcyLUKQ3c/GSrJhaQogezjxmumMAJ4VwFJXkcZEj2JVnoqqmABs2b0VcRh3sgnJhS7CbHlSK6f6FsPdNhTG5HDnlzcgsrUdSXg2Ka2ciNacZXgGZcAzOx/TgIvjo87FgcBFmz6tEw4w0dM0qwMpVc3Bgzxrs2rYKq8YWY+7sdrRSWW6oKUZGSizM0eFUVsMQHSkp272hC/NDlC6IEBeo/LRDQwOVC6VM1L5+EpArfuiSldKZ71nSArvBk1Dn7efO9+jOz9CT71Mscl58j5wICHaeEvdGiPMLFtdJglsYAY6i0fkhVB8AbRRBN5rgaAxBhJHwGBnI/f48liAYRsgLJ8jxfkLCA1Wh8YzMZFRUl2Lu3F6sXbsae/fuxonjx3Dt6lX+iB/Dk489jqeeeJI/vmf4I3wKN67d5I/zIs6dOY3Tp07h1KkTOHPqGE4fPYTj+/bgyM4d2L1xA/Zv284f13ZsW78B61evweiSJZxcJX6oB8sG+/HkhcN489Qe/LKhBK+WZuKDimz8ReLsshLw59hwvD8Bbn8yWbJhSlIVgbl3jYFsg/BetNSvE4udJFHhPlMQbqdE4EBEIDI8XZFLZWlR7ywMUBbO6sA8AtyCLsmGSbgj8PVxEp8zowFz2gl4XS0K7jobKtFSVYyW2lK01Zejra4c1aX5BLBMQlkOJ/McQl4+Ya5YtaUF2SjJtyRUqSmTyb8cDRVlaGBbX17KtgxVkn45O5P3k6KscGKdE2udSsmcm6msdBJXJ0lTpJ8rhcp5bG5KEjISzchITlBpm7N5TEYSJTGRk1M80tgXsEthP5kicCfjGcnJSEnieHI8EghBSTGRyDDpUZnFH7l8Bo3VKOekX2QyoIgAmEVoyoiNQSIhTaDKTKhLIuDJAiWAJdsyHkflINlkUmCXYeZCFp+ANLMZqYRJgTbZThboM3GBi44l2EmmOwNMVN7iIiMscKaP5LYWKXGEQl4zIdagYuUkJXpqvElZ7qRNTYhTx+QSZuUzSOJ+uY9E7k+Oi4FZ6l/xHsJDNHCwtYWLgx2VDDc4+YXAXWeGZ0wq3I1x8I0wKGhcGa/D7xK1VLRdCHXO+H2UG16PdMV7cT64U5aAL0tiAcLdw1xCXW4kAU5AzeIqKFCnLHYT2xawoxCq7vAcyfqooJCAcrc4Ch9VJuP9jiL8eqAN3xuegYuLm3FiSSuOD7fjXH8rnljYgR8uaMe/L2jEk+15eKG1EH/iAvNxYTQ+zgvDJ9nh+DwrDA8JSl/mhFBC8YAiVrX7AnWZAYSqENzJJrxlhynr2L1MPwV2X2QG4SHB7AHPfzBhsbvLMXF3tL4fBXhSO47vSeRBXgS+FOtfDvuZGp4fgi8Igw9zgnCfr3WfEPd5sgfuKKjzwp0kQp5kqCSE3aM8IADe53n3JV5PwJcwLKUjPuF9fMIxgbhPJQNnvp7wpsdn/LzuFscoN9YPUwPxJ7MnbusdcVs7nUBGmJJslf4EKMrbgQQkQpuIuFre5ra4VQq8fVsUyFH+5/b/CeiUsK9cLQl0Cu7ECiegR1HWvJCpuC3WOgE+7hOwe0MnGTCnKuverUg73DZ5491oB7wc7YZt8WFYXJKOA1lGvJgQjLei+V4Ic7ckBo9wd0vHvoH3EGePkzofmJwduL65IiBAA71WByMVblH07GwcUV3ViNHRtRgf34KxsW1YuGgN5s4fQ3dPP5rbZqG6vgWlldXILylHXnEFcorKkJVbhMysPK4v4XB2cuSayd8Dlf+wKDMlCeGRJmi0RviHGeCt0cMzMBJu/uFw8uXa6yX18qT8gcUtU8XXTYhsfyPWGncCfrJP+lRSAzUokIyDBXlc8zSIo4x0dmLTvPm4secAnjt3DgtbOO/MaCfcVSMlNprzAcEuIQExkVpVsFyvCYdOE4pogkhBdBSKjJFIILzpQ0Kh1xsJKKEEO/kjNITvMYRrqQZBAb6Y0eaHd972xpd3J+OBWOsIc5//YxLu/ZV9sdq9bYvvjjjjYFgA9vtHYgfBbmVwGNZGm7DalIDVBLf1sUlK1gnMRSdQCHPGeLW9jturDHFYJWCnXDGTsImylbKdkLfNCnT8jEUkuYq4aW7S89gIgmB4IrYQ7DaGxmFNsAkjAUYs8tJijosGM2z8UTPZA4VT3FBAqC4K1iErMBRxbt6ItXdFrK0rIp3cEerrR6izxLopl8iJBCcCYF6elvIBnkq84O4lcWyeygonRcAlmYk2IgKhYWGWJCgTteW8CRdynjW2TralLzFx8ieZXMPVjcqwlEhw5rwqmTZdJLumJcOm9L+dWVO2xbon0Clus0Z+hzrO88GEOIFGub5cU+5d3DTDeIw2LJwAooGLk5N6LcnqGRBEvcnZGev1SfwdVeCVmCK8Zi7HG0lVeH3CWve6CIFO+rdSqvFWSjn+Ut6KT9rm4ZPeJfjT4ApcmteHkXltWLKoE0Nz2zHQ14qBuW1YPFfaDuWWt6ivndDXpgBPQZ0kUqPIH8Ez22rQ2VyJjqYKtEucfl2Z0gmaa0pQXy3ZWQtRW5mP6rJ8VJbmqj96y/IzCXoSRmFJgJaZJh40cVw3CdZ8znUREkpj+VMiVISfTTC/16CgAAW/YsmU78TDw/LZSxkKa11BW65xFsve9P/fVj2r2PA8+bNHw9cxcf0szs/CzI5mjAzOwyYCg4QJnTi0XcWp3bx4DE9cPYmnCExPXT+JJ699U8tOtQS6p26eVvLY1eN4lFCn6t3dJPBxv/QfV/XveK4c++hpAtxJBX7Xrx7G1cuP4CLB7tzp3crKJ+35M3tUEphL5w/g+JHNOH54k9p3/uw+PPPUBYLcFVXHzgJ2FhGwe+7pS7hx8TDOHydAHtmBk5I4RYq4716LfdtXYiNBq7YsE/4ednBznAoj9fDinETCeTYaq7PR0VjA77sS/X0NGF7YipGBLkLbLKxdRkBasVhB3frxfmwktKn+2CIlG8YXs+3HhrEBbF05rKBuE8c3UjYTsLaRC3YuH8TOFQQ97t+7ZgQHCHv71orr5Yiy6ElfkqaoJCrrlxPaJHZuVLUCcHu4b/casdoR8NZxv/TXjBPsLHF14oK5edzimilWvE1jgwruto0twcZlQxhd3YPV1xqx8r+MWPC8I8FOyhsI2Nlg4c/tsfCXDoQ6V4o7Jtl6xMDWIxouPrFw8zXBw88MdyXx8CawebHv6SMWu3gCXQIBLR6unmY4eZkJgyYCXizsPY2Y5hKByU4hsPcIhbtPCAKCI2HgRJmcnIW8vGIUc6EqKixBFheq1NRMGAwm/uiDOQHxR6+LQqwpkZO9mROVgSAYyokniBNaEBe2DOQWpCK/OBlFpWkYWT6C0tpuOAdlw05TgmmaAtgEpSKtuBFt8+ehoqcNuTNqkdFUjrLOdvSPrUZ2aRtcNDlwCKuAXQBhrnch+ge70NiWgZm9haiuS+TrGJGRGktl2og4Ks3iRin/jsSy1RKWtASnMIKUvx8nK193ZS738XHjQu4MZzcny79q7i68Z4v7gYiPn8CbLyc2fwVxKmGJFAb350Qd4AEPtl4BEh/niUDCYpjeAm8GijEmDHq2EQS58CgNAc+fx3gjKNwXweJWSdAJj+Bx0VxMBeIqSzB33mys37Aa+w/sxtkzJ3DpwjmC3GU8cfMGnn3iCXznqafxDGHu6cefwLNPPkWge5z9xzn2OJ589CauXbrIH+MZnD1xHKdFTp3EqRPHcPTgPuzfsxPbt23Fzh3bsGPLJmwmLG5cuZw/kmVYNTyElYv6MdY7G8s7m3CxpwW/aanB22W5+BN/cH8tTMOnOSn4W5xOuWMK0P0xVkobsKXy9Lakr9d74bVQdypZ3vjAbKll93Z0KN6JCcDbKSG4YQxFps10+Dg6KVfAroZ6DC+QrIId6OtqxnxO3iJ9fH0lBLxZrXWY1Vav4K6rsYpQVoCyvDRKukpMIlBXIgXBxarGSbswO13BnIzncrsgi8cW5qGqtEiJxNeJ1FWUKuCTc/MzxbVSXDlSJzJbWkQsd/m8nsqGSagTUUXMkxKQSXBL4+KQQUjLShEXEIKbjMUT3AhUAnfJYqXjdhrBTkTgTlwyU7kvjddI4/ECRqlmga4oFPL6aeJeaSbIcSyeAGWOIVQRxpLMBDfCXpKZ4GUiPEkdKm5LBj95DZWinHAnlrfM+ERkJSUhkyCZlUTwTJZ/Lnnv7KcR9FIl+x1hUAqOJxHikrnYGyPCLNY4QlqalImQe+Bik2QyKpdkib/LzeD1Uvg+4uU1LfUA06SsRDyBUmoFqnuR9xmHRAJokknikwJUMLs22B0JccHISotBcboRTfnJ6KzJw2hlKv4jJwa3o3zxpt4ZL0U74bUoD7xp8MTfsg34ojwRXxXF4It8glpOJO7niWXLYnWSkgD3CCRfJ/rgmHLJFLgrJjAVE4gk8Qih7sOSaPyj1Ih/VcTiswoz/lWbjA9aM/FaZxbe6MrFuy1Z+EdNOj4uj8Mfqo34bWk43iqPwseEnXtZvKZkf8zwx8PsQMIW4SovEPdzAvGAEPeAwPWAkHY/k2MKogh/AnYCVRnihsnzCH4PxEInrpA85i7h6uNUPwV0VrCTVpUaYP8OryGZKSUbpRz/IIPXT+N1xPUyzVfJQykdkOKlSg5IX/Z9lRWsIPKBuICKZY9jn/C8T3kfAr4Cu5Jt9A4/RwV2+Vp8xvF/ZUpCJA+8b7DH2wJJwRMZK8WtkiD3logfhdvvEODeFVjj/rcJdSICeFZ4e4cQZu1bReLqFNDxOKsVT4BOxr+Gugmx1ql7m2D3DuFNjlMxdBQBPxGx0r0ZPg23xRWTfXGvfFs/DS/HuOCnCd54Pd6D8447LvhOw/oQWzyZwLkoKRBvR/EcA9+bZM+M5LmRvI7E2cU54ojOF4le7tBQsdPrDMpdK4LzVAAVW28vb8xo70Znx2zMnTuIRQOr0T+8jWvZHgyNbsWCwTXombsEje1zUFbdgsKyGgKeuGZWICu7AFLjzdHRXoGdp18gIgksupgU6AwEPF0MAgh3fmFR8NUYvqlt56VRiVRs3Ql2E5Y4C+D994yZMqagTiCQx9lJWQQHV5gSklBSWEAw9VAZ5vSB/ljeOwuPLBvDiZVr8bNr13F6y2a0EPw6a2vQ09yEJKNRzRFSmzLFFIeoEC3hjmsU4aOAc4aUOkjT6/jbjkNEJO9XYsIkdszHF76Ek0B/Hyqr7pjfF4I/feCJT/82Cf96fxL+8e4k/P3tSfjLG5Pw59cm4eXHbLAvzQWH/IzY56bHjiAdVgWFYSWvaQE7s7LarSHIiXvmGqNZyeoJWak3YQWheKW4Y0YlqGyaEme3hfqKWO22Euq2EOg2661Ax2MieKzWhPVsN0YQ6ihrw8wYC4rBIh8dZrsR6uz9UT/VAyVTXFDAz7aAek1apB5JUeLWJzU6g2Dg86APCkakNgzhBKGQwGDl1qfRBFK/ICBI0e1QcU0NtmxrwxXMSbZJsWp+DYIENolrExF3zsAASzFxK2wpQBQrnZcn4cxSq04J+/aOLhNlEyx175zkzzMFcpZsmxZLoTt1MHH/dVVWRA2/R4NeYuioD/GepM6dAKMCSoKLlvcnsXXyzHvx9aWMgLyeuHF6envCRJC5GV+M38VX4OXoIrxiLsOb5gq8QZB7Qyx38eV4ne2t5GrcTqvDO2nVeC+vAR829+KfHQtwd/44Xlo8gt2Le7BymDLQg2UEvKUL2zE0X2SGahcT+ATwFhP0+vtmYOGcNmXNE52gh2A3s7UKM1uq0d1SpQBvRmP5BOAVo7GqSAGe/KFfx35NucTU56OiRCAvV/3hKwCVl52qMm6miesm1/EUrllJ8VxjubaaYw0wGSNh1EcQ+vgdy3cYEoQQgXjqgv4+XvDl56HA3dMC3OLGaYE9O9jY2CrQE6vepEmWeL3/rc7et2XKlMmwt7Ph78kLkXztjFQzGuvKsWhuF9YuH8LeHWtx5tgeXL1wGI8R8ATQnnn8rCp7oEofSGIUAtvTN0/gaQLdUwJ9qoC5tCKEOsrTPO9pnifyLCHtuacvUre8QD3yHJ7imEDf9StHcIEQd+r4ThwhmB3Yuxa7dqwg2B1QUGcVgTmLK+ZVfO+5a9RLz+HK2f04f2wnzgrYHSQUHtiER/asw6qxBSjIJpO4ToM3xRSjRW1FHrqbyzGrvYLfdQOW9rdjbKgL48PdGF8yE8uXiAVuLtaOLsCmcQG4ftVXMLdsoRKBN2k3cd8Wwts2gtsWBXb92EzZQujbStk2TuhbxjHJcDq6SPWtsp37dijwkzIISwl7hDm2e9aOEOhGCXDcJsjtlHg7tlaw20WosyZNERG4E7DbzuME7jaMyGsOYt3YfIxubcfq75Rj9FchmP+8PeZPxNctINRJ0hSR/ufdMPiCl4CdgXAWRZCLIWxQJE7ONwbOXjEK9hy9jMqap8TLBAfCnL1nLBwIg45e0ezrMdlBgrADoQmXwtxFmDVnNhYuWozOrploaGjC2jVrCQa7sXvHdmzdvJmyEUsJAzXVVeqfOi8+6PIPka2NC6ZMdeKk48cJJpgTjzdi40woJiBk55tRSkWua04T5swfhFdIFuw1xZgSlA/PyBwU1rShsKUJ2rI8eBVnwb0wEz75aTDXlqFsRhd8DEVwJNhN9UlDUQ0nBX55rd0FmL2gBDVNqYg0Su25MIJSBIycvAxicqdotbw/ApyrOycqyUDp6ggXFye4e0oGKik34AI3b4KaH0FPYC/Am0AshT45qfpKPJsnPHw4AUq2SrHQSZwcIVETEawkREdwM4RCZwynhCGSMBOhF2ucxNV5IlwnFrgwxJojkZhiQgHfWw1/rD2zOvm5rsCRw+IPfRpXL5/HYzev4onHb+DpJx/lj+wmbly5iMvnue/iOdwgtF06c1pB2xUC33Vunzt1HGdPHsX508dxgSB4+uRhHDuyH6ce2Y8zjxzG8cNHcGD/fuzbuxt7dm3H3l3bsH/7Jj6sK7BzdBAHR4dwZNkQji9djGML5+JQTxd2N1bjQH4mvsfv4dXqArxTloE/E+w+zk3BPxINeM8YqCxyqtSBORx/INj9ISEcH7B9JyYQ74obJtu3DH5U0DVU2v3wbmowfphgQAMnP39Odj7TbRHg5IQ8Qsfc7nb0dbcQ4CTGrlpZ6wTq5nW1KHfMmQRM2TebgDezuQbtDeXK9aIkN42SgaIcsa6lUVJVK5AhkpOehJw0ghhhLJ/QJPBXmJ2h6uaUFXCSlxp2UuIg05LlUjJc5kiac4JXZmoKMlMsrpZS7kCATlnsxP1SLHWSIZNAl55IUOKikMkxse5lpyardOHpBDipCaVas5ltErfZUtlKNvNYQlYm9wkIymIibpZJCtiiudDEIyHBjCTuT+K5GQS1pNhowqC4c/KaYvWL52JEcFT7eZz8y56dyGvy2Gy+Vg6hLj8zE8VSr4/3L6BaUVyASopsC8jmCpDyOvI+svk5pXOBE2iTbQG3LC588t7S+B7TkwiOvDd5v9JP572oGERxVSXw5aYnI4Nj6QRPUySVHS6APh4+cOOc4MHfWnJMGMpzElQca193NSfvDgxz4R5tr8TR3Fj8Ji4Ut4xeeCXaFa8bqZhHeClX3s8KTfiqJF7VtrOk4yecEEbE9fJOPoGoOBoPC6M4JtBHkCOkKItXfgiBJRz/LIvDm7U5+Fl7GX7RUYr3GvJxh9f6osiAe2Ux+KgsGn8vklpvOuWWeK8gEp8UR+LvhMd/5IXjc17rIa95n8AkcW4K2Ahl9whpdzL9cDddim4TsrKC8EUOoY37vyQ0SWmAL6RMwATcSe03sbQpEUueJDQhgEkphy+LJa6OQCdgV6jn+zXyPXFbuWTKaxMEU/3xeZIHHqT54Q5hTl2TwPggnbAn1kBu30/1xb1UH3ya7I5PU91Vpso7KslJGD7LC8HnORJnF6asjh+lBeIvca54z2BjsYoJdBHYlPWN8PYu4es9br8TSGCyCsf+pwXubYG8CdB7l9sK6sIpbL99nPU8a8KUr5OpTLRfX0+OlXMnzlFjvJ6yxlEUCHK/3PPtiKmEObHQOVHJdMPPE8PxSGIoFsW641yyBq/FU6Ls8EKMHV6L88IfjA54N5LXo9wSoKO8xb5kznwjwQW7CHYaKlUhIcH8nSVTcQ9BbKweEWxDqbSHh4XDn8q3xEDl5FZiaNluLBnfi6GxnZQdGB7djv4lW9A7fxkaWrtQKHF3RZU8thABVP4dHG1h72CHAE0oYhIzEGVOgyEqnmuHCRpCSqA2Bn6hUfAK1sPNXwtnn1CLS6ZkyRSoc5mIs/ufYOcsMXhW8OO2izem2TujsKRE1dX0JRyYojmvxMQQ7GbjAtfuY8uW48y69fjh5YtYNa8XraXF6G1tRZ786RQXq2pPKrALi0BkcDCiNcEWsCPgpFLhzZbkULkFiNRHw9/bAnY+vgHwIyzYT3PC8mWR+OP7XnifEPdHyl9vTcI/CXZ/vU2wI9z95pwHDpoCcIi6yT7nCOzw1WLMIxBjYZFYHUewi4kn2CVgDVsRseAJ7K2MisNyfSzGKWORfD/87NaINc9IcNObsV4scoYEbCDQrY9MxFodr6MlFFJWh5mUqO1wQmFoHMZDTBgMNGK2Rxhabf1QN8UL5VLewNYdOb5BiJdswFE6REaGQxsRypbgQyiKINQppV/FFUqBdir+hDkr2ImEcjswKAABwYRftqpsASHK6lJpFQ93yV4pMXCWLJdiIRLYs1ruBK6sxcqldXZxIbBZLHPiainWOumLBU9i7bx8veDi7kYdzAIaYlmS8/z8fKkP6WCMilQQJ1ZCKzzKa+sjInnfYbzvUPWa4jYqgOcsFsKpk9AVGIqfJFXid6YSvBxTzN9UKV6JLcHvTWwJeS/HWdwwpS9umW8R7G5n1+IfrQS7ll7c6R7EPwZX4HEpHzXaSyV7AbYuX4ANY6K091J5n43xxV0YFdjr78bSRd0YXtCJxX3tqpTUQuWm2YB5yk1TPHpqMauVoEedobOxAu31pQS8YlVKqUXi8Nk2EvCUJa+iCLXlXP9KcrjuZ1JnSOPalarawhzx1pE/c7m+Z6YgOzMJWRKvlyreNwJ9seqPyrjoSETp+AyEBSGM80GwiLLYSlIbSYzjze/RYnGVUhPivmln5wBbW4E9OxW3J4D3jfvm/3+xmT6Fz4kLn7cgpPG+avie+uYQgAgnu3auwukTu3Dj8hE8/dhpPEeweu4Jgb3TEyJlECwFzq2JV5TlTiDvJgHvUTmW5zxJwKN854nz1D0liYpFxAL3DMdvXKPeeekwHpfjlQvmNzF20qr+s1fwxE1xw9ytoE6yYUph8mMEu1Wj85GWEAnH6ZPg7jgJMdSRK0qy0dZQilktZVhMqBsf6saasV6sXzEfG1YsYH8eVvO8dWMCbQQ1ikDcOgKiuGRunIA5K9xtYX/bikE+V4MWmFs+MLFtabcJ9AngjXEfYU7g7tuQJ611bNNSgiRFjQn8jQ2wv1iJxNXtlVIHa5dNxNmNqKyYezeswJ6JsgfWYuWbx4YJlUNYuXw2Rg/WYdVPsjH0Kz8seN5BAZ2A3PCv/RXMSX/gvzy43weT7L10cPDSwsYxEA7OAQQTA/w0Jjh5GWDrroedh577o2DvbqREE+xiORYDe48oTHMKVS6T4boYVFXXYnTZMuzYvhUH9+3E+LJhVFWVISszFcsIAPt2bcWubRuxfcs67NmxCeMjg0ihAi2JQiQtrpOTO9xdfaHTRXOyCODD7A47e3eEhmtRyh9VXpEZFQ3JqG3Ow/jKlQg3FsAmMA+TA3Pha8xDUX0LEiqK4Umgm1aWD1ueY1+SC//SLGQ3NSA0rhwuIWVw0ORDl1iD8dWr0D27HHMWlqKjtxiRBAq/QF9Ooj7w5z15eYobgis8PATg3OFCgHMWixwnSA/5p8XHE+7enCy9XAjAhDux3on4usFD6s0F8ocazB9tiFjauLDrNIg0hEMfrVUiIKeNCiPYBcEnUODPVcXCaSM1iJdSCnlpqK0lwPXMwNAgH5QNaywQR1C7fvUCHr1+Gdcuncf1y/zRCMAR7i6ePkFgO4+b3H702kXuP8vxkzh/itB27AhOHn4EJw8dJNwdwzmKbJ86cgjHDu7D8YMHcPTQfhx+ZA9Oc/z4vv14hDB+dPcuXNi7F9e3bsG1VeO4MroE14cGcH3eXJxva8XJqkocz8nFfnM8tkTqueCFYBk/vzNxRvy6PAe3CHZ/KknHR7nJ+DA1Gu9IRkyC3HsxAXiPn/m75tCv5W0TQS4mCG/HBuHNaD/cigrBLQLeLbMvFS89hgjOmZz0Ih0cETxlCkK46CRF6lBXWoDWmnJCWyU66isn4uwE7AT4JEtmLbqbZBKvUcHVXdyuKytAeV6WcscUwBBrXb5Y1wS+CCdiecpOSUAuYSubMJRJWMojoJURdioK8lCYQZBLEfBLtWS0pLKSLfXnCJtibRMrmVjGBGzE7TKL4CbXzklO5HUIM9KnyLgUQVf7+frirqkyYiYmEHbEwmXmfoJhOl8nJUVln8sifGUTxjLZF/gTN02xeKUpaxdbKlipsp/jktRAriPvJ0esZvJ+Ju5ZYvvkGEngksN+vpRdYFuQnkFolX8p81XsoGT/bKjm4tdUj5ryEpVsRuINJcawdCLGUCWPEQslIU1iCeU9CRDK+xFwVe8tjQsfX1+snNmE37SEeMTw+5N052KZizdqUVeUS/glHPK+s/ieK4vzsHh2B9YuXYz1I0MYntfBe8lCHRfVujQqXGVJ+ElREl7lc/Oq0R2vRPnidUMAXtN74J9ZhJ3SRHwl8XYlMcqadZeAIpa5BwS6h6UcKzQqS57EpD0skCQkhLucMPyd0PdiXSaf8XIcHOjDkYFe/HxkPt6uTMZnxZZzHxKi7hRq8elEDTlVXkBqvQkAEfTuEhi/zNMDYi0kWN7JIUzmEBwJW58Tpu6kexCyvC3glhuiXB4f8pwvxI2S/S+lfACv+QX3fZFraSXjpcS7SQFwBVsCj7yfL0uj8SVB8ysC5xfsC+xJ7N0XhMT76YEK6D6nfJLointpErsn7pj+CuY+T/FUcifNB3cl7i+H95btT3gMxKeZAfhXig/+GuuM9yOm4Z1QAo1YzQhxkp1SMlHKtoDbuxx7j/I+xz4gRCm4mxAreEm83LuEK4G4dwhfAnXvybETovax/TawfQ1yVuG2ct2cOMZ6rFxTkqqoczimrHgRBC+KuE6+pbfHm0YXvBLnjV8T3L4fr8e5lHjs5LO5JCMdTcmpKE+Mx5xkPa6nanE7zgPvRk3GBzpK1BSC3WS8Q7mt4/sWV0+2b+h57SRXbIz0hctU+Wd9EhypiPnLn3nebvDyoIJmaxkPCw1DSVEJBgaXYXwVgW5kI3rnjaF/YDXmLxjHkBSkX7MdK1dtQENTO4qLK1BQUKosdqJk21ICNVrEJmfBKMXMY5K4jpgRajAjSGeCf5gRPhNWO3HJdPYNhb24ZH7Lavdtl0zllqnATuLwAi3HEeyc3H14bRNKiwrQN6sHo0NDqC7Ix6q5fXh0zy7s7l+EQ2PL8NPrV/Efly+ht74WtbnZWNg1A1WEQYmhS40xw0iYjQgKRHSIuGJawC6JcJPB+SavqBRxCUkKbAR6QynhBANfD1fs2cnfy10flSzl/j8okjiFIklU7v9rMl46447jJj8c8tZiv5sGO33CsNJLg+VhUVgZG4+VhDgr1ImsEitdlEmBnADdqAj1DAV2E66aawh2GwyJyiVzozEZ63QERALcKsoKAbnwOArhTrZDeH5QNAb9ozDXW4d252DUTvdGxRQPlE71QL69N5K8fPne/RFBqIvQaRESpkEwod/XXyBWLDd+CBQ3RYqvt1i9vBSUCZwFBQUpt0sFZwQ6Lyr8AlCWMgPUMSbEui06ybdr1lni3ywWPTlP6SzUYb6x2nlAsm56eEr2bA0kK6dkxwzh8+kX4E/Yc4HDhLugiJOTM3x5vSiDDvpIvhfCutVq6MnrC6DGRBmVVVEgz8nJSd17AOHP3mY6omzscTohF79OLMdvY4vw++hivBItGTCL8DvC3UsxRZRi1f6W4wJ4ryZW4o3MWvy5thsfNs1WgPfpomX43cgSHBudhx1U3HeuWkglmHCyfhA71w5SGaYCvZKK9YpF2Dg+n8DXh+UDszCyoAvDBDwFeb1tmDdT4K4OfR3izVOv6txK/oTu5iqLqyZBr43S3FCOpjqLq2ZDZSFqynJRRbgTwKuQtjRXSUVxDsqKJD4vEyV5snamU68g8IluQejLJQTmZnFdJ/Clc75JJfCJN5iUXYiOoj5I4IsID+bnGIBQ0RcJe74+AvDy/UpID3VMZyc4OTrA0cEWtqq2nljyJmOKFFOfItY8mWO+7c75f4Y8q8j5ErOroY6aYDailJA0s6sJo0vmYefmFTj+yDZcvXAITwnsieukgBoB7unHziixuG5a4O6ZxyxwZ5Wnn5CsmBawe/bpi0q+88wlQpwlpu7ZpwXkJjJhslWWO0mmwmNuXj2matedlWyYBLtj+zZi+dAcJJvC4etuh/Agd+o4YdQ5UtFYlYeW6nzMai5VYLdscQdWLZ2NNfzeN4xLgr9+rBeYI5htWUlAWzGAzdxeL38IjFtgzipbuE+sdHKMagXgvgV121cOqb7IDvbFJdMKc9IK7FnBTrYF7qyAt3HJfGwcnof1Q3OVbFrKfWP92LSMz6pYBcXaJ9a9dcuwe0Kkbt1OitU9c8WqmVhxsRzjL5iw8AVfLPqlAxb+whaLnnfC0t8GYuz3oRh5KYiQ543BF90xabqTLzRcFCKNiTAncLGITYI/Fwcf/wh4+UXAwS0EU+0CMMWWsOXIbQKenasBU+1DCDY65BdWYukIqXPrJuwgtO3ashZ7t6/DwT3b0NPViuKiHHS0N2Pvzq04vH8XAW8Tdu/YiMH+uXywjcqf3MnVG9NtnRHDSbijowfNTa2INsbDhmNePr7II6yVVaegvDERNU3pWDa2BFkFLbALzME0gpqbLhO51fUEu0J4FGdgekUu7CpzYEvl3YcPbH5rEwxmgl1gMZy0xXAMy8PAsuWYN78Os+cXYt5ANczJkrFTYuKc4UaAk3+2xETuTpCQCUwmTA/5h4r36yV+74Q6dwVyhD9/N/gGeSEg1B9B4YHQSKybWOR0wQjWBiGUUKfVaxBBCQ7zhSchzjfAE2EcjzbpkZuficamOixY2IsVK0axddtmHDt2GBfPn8GV82dx4zIh7eJ5yllcZSswd1XGL5zDjYvncPnMKZw/fhTnjvKcE1L/4wTOnbTISYLb8YMCdEdw9vgJnD12nOM8/sQpHncGF06dxumjx3DmGI89fJSgd1RtHzn0CA4f2I2r+/fghwS7/1w2gud6u/DcrE78W+8sXKuuwna9Htu4iO+MMGCnwYhtphisT+QCaDLiZFYSflaUjt/lJeCDkjR8lJ+KjzPj8U50EN4h0L1l8MU7pmBCXDBuGf3xVnSgagXsbpsC8brJh9sheMuowWsxXvgxj12j8UNTYACq+ZrpXJRCp05DoI0N4kJCUJCSjCoCRlNVKdprK1UdO6lp19fZyom7UWXHbCcoS/C0gF0bAbCZsCJWKIG6goxUFBE4ijIzCG0EEsJQhjlOQZiMFxAyREpzshTclWRz0k5PQ146IUUBV4IqTyCZLcVdUrlnmGOVi4ayXFHE+pfH+8y1wh1FIChXZMKdUyxikmxFMmvKPrGGZStYSpkol8B7IyDlSWbNCSthVhpBjWMCgBlizUtKUa2AYCqBVEBVQarU0eNYngCcZLqbaPP5nkuy5T1xccrKRkV+AUrzJLFMMeoJcAJ1UvpB2pb6GjTWVqGS0CcwKuAmcFdBJVBE9Yvz1f0LGIpFNI+frUCeQJ3UqtPy+4rQhCAuKgomSg4/w1LCcu/MdmwYHcHyRQswPjgfYwSqpX0zMa+lDrMaqzCbCmQbF9TG/GS08TtrKc7Eopp0PFqbhd8nRuKNaF+8EhNIpSGQkOeFD+L9cbfYjC/KE/BlhZkQJ3AVSnDREuwIdASgu5LZkcD1kCD2ZYFhwn3RH/8o0eE7FSZsbyvBzcP7cXrzahzpb8OL9XyWCYmfS628fMJTQSSvR6CTuLUMP56rUZkrH0hZAHH7JEyqlsd9QXj8KpfQlk24ywjGPXHBVDF14poZYgE2HvOAx0j9t6/Ecsf7fZgTjAfZYrmj5IXjC0KdvO4DeT+EwLtiheS2AJ7ApmTYFAuelCW4lxmMz1IJdWleuJvhg88IcHdTvRXcqVi7LIvb5Z10b8KdNz5O8MCHJmf81eiAD8KnKyh7S2Lg/AlObN8huL0tLpVsJVuliLK8WcGOrQCdAJuAm7hZilVOgRu3lUifoqx0cqxVuP0+4UyA7dswp6CNIq3sU+MT2woUCXMKFLUWkFNWRI69qZuON6Od8IrJHb81++IHZgMuJJmxi7+h5TmFmJ9XjZbCRpSXNKOkoJbzQDWKE/NQlxSFjUm+VDA98AGv9z7B7u3Y6biln0qom4p3CIni6nl7wnr3WpIbNur94Dld6lpNgsN0W3iKi76Dg4oVnT5VFLGpiDHGIC+bsNS7AJWVDUhMTCfs6RAbHYts/garKyrQ2tLK9a8dVVX1qK9rpsJVQeUrRCnYNnZ2CArRwZSShZhESlwqDIS7cGMCNAQTsdp9DXdBE/F2PjyXcGfnGWQBN8Ldt5Op2BLqbAl40hf4syHYOXv6IUyrRzV/+438veuo8KdE6LB9cDGeO34Yp1avwtkN6/H8zUdx+2c/w/Gtm1Gfl40+rrNNpcXIiE9ASmyccsOMCA5EXHgoimJjUKAy72qRwjkwPTcfBqMJQQFBCCbIBFI0mgAE+jrh8CP+eHDXRZU4UFD3kUVU4hS2vzrsiNPRPjhMsHvEOww7vUIV2I2HR2EFoW4FQW6VMU6JuGKuMMQqGTfEYUwfi2UEOxHpC/StiiIIGuKxPioBGyjr9YQ6Ha+jgI5AGEHRmjAeFoPxECPGgmMwHGDAfOo/3W6haLQPROU0LwV1JdM9kWfvBTPBKTTAB4FU1MNCQxDGz0Jcct0IY2Jl83b3hI+H1KLjNnUML8KWJ7cFiKyxcgJk6k9ldzdlARPLmUCTiPQF6qQVNz7ZL1AlMXdiyZN9MibXUPoLxQp5kqRF4ua8CZ/BfLZCQsKg0+khGTYFCuU+5HwrCDq7uCqvKkmeEqENRSCBTZVMoB7kQ6DUcT026CJ5DZ16HTlHLHr+7Hvb2GKhLg4vZNThd+Yi/DquiPOzZL8sxm8SS/D7+HJKGX4bV4xfE+p+Q/D7XRzHxYqXVoUP8hvxcdMs/LGpC//qWYR/DI/j0bEB7Fm1ALtXE+rW9mMHZfsq6S/GbkLeng3D2LeJivKGJQr01o/0YcXQLCr+hLz+WSoZ3qLZrZgv5RKkJl5HnUXauc601yqXzS7CXntLtcq10CzumZUFytOnvoIiCVe4XcN+jcTkleexT2FbzWOqyyR8Q9bBPAKIQN83UlKQhZJ8icWXEkhcg7O4TqdJkjTxoomG2UTYE+ueIRy6iFCE8DchcadibBA3Tn9+5t4C6fIsODoR9ATAHWEzzQ7TpthgqtTXmzyVIoW6rYBnhb3/3aVTXDmdnBwQTLCM0kegIDeNn0ENhhfPxtaN4zh+eBeuXDiCx26cUZAn1rnviism26cfJfDdpEj7LbCTeDoBO2mfeUrayxSx1omlTtwwJ6x1bOX4a5eow57ag9NHtilr3colfUiICkSwvws6+L2sX7UU61cOKzjvbizB3M5qDM9rw/gQwYeyangWVi/tJawRulYNYwuBabMkJRFIE7AjtG1YTuBawf0CcROyleAn7eaVBDn2ty+3QJ1Y7r5tvVPC/QJ34n4pECetiBXqrOMiMqasd4S7DcNzsW6ol3DXi7WU1QTW1YNzsGaoD+sI1OuXEgBHFyiolNdTkMnXWTu6GCvWz8S6pwsx8uswLHxRgwEC3aLnp2HBL6axtcXgr1wx+jt/jL8SomRSVnYuomPM0IRGQBOiJUiJST8ETQ2NmNs7G11d3ajjApOTXcofbgInES4Qtpy0wg3c14MNG9ZiK2Fu66ZVBLvV2LONYLdzLR7Ztx0jwwPonNGBmbzGyvFlWL9uFbZt2YjNG9djcGAxCgvyCUuEOnvJnhTGRa0dlWUVaKqrx+iSpVxUGrjfA2mZcahqykJFYxqaZhRg3qIudM7ph2twFmxDCuGgyYA5sxz5DU0I5o/KpTwHboS7AEpScxXy61sREJkHJ00RHCPKMMU3A208f3R8NnrmF6F/aT2KS81w8eAE6SrxcvZw5MLsxAnVlROxFycoyz9iPggK8udkKK4TUt+Fi1FoEIJCuSCFcTw8AH4h/BGG+HE7AP4EPS9/TwWAUj8uOsaAwuJcdBA2BgYWYs3qcezetQ2nThzBjWuX8NRjN/DY9Su4fOEsLpw9hbMnCVzHjxC6DuP8qWO4yvEbhLprhLkLhLdLZ04oK90FcankMSLnePzpI4dx/MgRnDx6BCcOcyE+SmAjrF08c4ZQeInXP4+zp07i5DFC3EmCHsHw0nmOnTmpYuyunb3A9qI67okDe/G9JUP43fgS/JIT43/ObMX3Optxs7kGF6pLcZZyvK4ShxqrsY+yqboYmzi5PT2vAz/trsO/5Rnw24IY/KkgGR/lJlJB0uBNAbhof9wyCbQF4Q1jAIGOkBcdzHFuR/vhVYLdqwYv7vPFayZf/CTGH4ejgrGQsNeWEI2W1ARUUklLDQtFrJMrTK6eSCE0SN3BdkJnZ62l3IG4YYpIHJ4EU3eL+4WMzZCaN82Y0VCNKk7A4mZZJAlQlPWOoENFRaBErGqSxVJi8KRkgbhgikj8nWSLy0lNUxYwKVOQJnCXKLCTpmLgEs0xCvBSBO4mYssykuJ5jrgfigUrmdexlEMQl00ZK2Q/j21Zfi7hKgtFfM38DAFIeX1Lhk1x8ZRzrCKvJ7F81kQtAlDi+inul3If4uYorylgmZMqcEdITc0gmGYpV9KC9EyU5RSgJIeLTw5fl3NCcZalbIMklikrykNtWQnqy6VURKWyWGYRGDP4vsSKWUGAk5jD6vIiLnClbItRLklo+DnJfZhVQhWjsmIK5LU31KKvuwP9vbMwPL+XC+4CrBoZwBhhbnBWF0Zmd2N8rgBdFdqLs9FG6eTi2l5KcC9MR091PmZyUe2q5GKaFYWzfU14pZ6KQEwInxU+NyZvvBrrh9cIdx/mR+NeWQK+Ko/Hl5Kan9AkSVTuEuLuUD4XMBIII0SpMgOEqzs5nvhHYRBeKI3Buep0nF/Qjv0dpdhRGIOXyk34vCwGn6kMm5EKBh8SoATEFJwRxEQkMYpA2P28MEIXhf2HBZbXEIucuFPezRLIDOXrSV06SaQicXECd5L8JJTHheELlT0z0BJrlx2ML7nvC8KiFAJ/WGRQFroHRQJ4lmQwUtpBLHlS5uEe5YGAIO9NASKh80EGIVKyX6Z549NEN3wU74x/xNjhz3pb/Ek7De8LqBHcVIITqxDYvm4F7Kx9HitgJrCm4I3b7xO0RGRMQZuA3sR+BX/WvuyfgDMBNbmWAKGIgKKyuE2I9RwBRXG1lGQo4l75DuHq3fDJBDqCFrcFtF6Nnk4gc8WvzRr8Z0IMrhIiDvJ3vSY3B3PzKtGaX4vKwjqUFDejtXURlo3txviqvWibsQgV5R0oya1GZ3IyziVo8HqsG0FuMt7ST+a8NE3Vr3srQqCO23wtlUjFMBlvJnlhTWQAvKdPV1YSjZ/UJA2GVqujchYJBweLIm40GBFCRTo5MRlGfRSmUtGS+DU7Qp+kU0+SGNkEE/R6PUrLqtDWPhNlpVVK2XZydoCNgx1CJDttRg7ik7MRG58BI+EuIjoBIYSWYMJKYHg0YcII32A93APD4RKggZNvEOw9LTF0Ektndbu0cfPHdHdL8pRpkkSF27aSPMWZ63tEFDLTM1SM3VTeY3yIBruXLsH3jx/H1a3bcHL1Gvz0ynXc+tHP8Nvnvofx2bP5W0xHW2Up5s/sQkpMNKKCApETF4fcmBgUm0woNMXARIUxVf6Ays5CpMGg3FODgoIJJFTeQr0IeW44c8oXXz2wV0lT7n08CXc/obB98I9J+OLDqfj5Dicco7J3yEePox6R2O0RjrW+4YSvKKykLrMqNgErCWzL+Zmo1mqt05sU0Im1bjTSImP6GCznuMTbrSbgrWJ/uY7QRxmPiFZQtyIyjmOEwrBYjIZEY4kmGv0BeszxCke7SxAa7AMIdj4omepOsPNAvo0n4rke6aiUe/i6WWLmQkIgGSkly6XEubm4uqhEO27KM8hNwZQ7W6t7o8CZAjuOyZ/MAnMStyYQJ31pHaRV4qKeMSk9oOrNUT9xcXEkYEk2TYmRI0CKmyWvK39Q+xG6pHyB1KmT51XuLYTfr1gNJfuiWAIt57nD29NLgadY7CRJiCQI8SF0ipuleFpJUpW4uFhow0JgkGRB3j7wd/eBxscXzjbTUeLtj6sZZfh1ei1+Q6j7lakIv40twW/NhLtkQl1yBV5OqlBw95uYIkohfp9QbhlLqcCtrFr8rXYm/tzYjb81z8Lnc5fgtyNLcXr5AuxYtRBb1yzG5lViaRGry0Iq8lSs1w1gF+Fux7ohKveSJGOhilFatbSPMlfBwvhAD5Ys6MBAbwsWzpIM2w2Y11Wv3DR72fbMqEUnwa6toRyNNYVoqpXs2QS86kI0UuqrCHoUgTyrNFTxuJpi5cLZUCXJWCaE+xQEVhRwbcxV0FdVJtY+sfxlc63k+kspLcxEcUEmCvMzkJdtsfClppgRb45WsGfQSa29UERIzB7hK8iPn7VYeuV5oa6qMpE6OcJZ4nFtbWHL+Wj6NKmvR9ATy55y5bTC3f8d8L4tAnuOnHfEgijW2uzMVNTXVmBocS+2bVpO/XIHLp8/hJvXjuPZCdCTuLunJ6BOWqvV7llxy1Rg903SFKsbpohk55Qi6udPiLVuI04cWM/vba5KiNJaX4DhRR3Ys3UFNq8e4vdVhzkzKrBwtsTVdWLlUkLSSC/WEOLXLZtLgCNkrSKErRnhM7EEGydcLtcTnNaNEqDGuJ+Atm3VkGq3rx5WrYDfVsLbDkLhLp5nhTtrrJ3VeqcAb2KfuGgKzG2TxCvLxFWTUMhWipJvJZRtHunHxpEFCto2jBDwJmTdEoIeZY1AHgFv9eBsrBqYpbbXDvdiHWUt38/Y8EyM7mzAup9kYeQ37hh8wVMlSJn/i6kK7Pr/azoW/nIKWxsM/8YFYy/7Y9IIlfYEKqQeXr6wtXOBjY0j/P0C0DdnNjavX4NtGzdg6eAQKsurUFtTp0CvpaUZ/YvmYeOG1di0YSU2b1iBnYS7fbs2Y9/uLQS3lZg3dw4f0GIuZnFc5HQI8A/lpKBFWJieE4QBycnp6O3tRX5hHiL0BnQSEvt656C9uQnjSwexf+dWHDu8D52EoJLSbFTWZaKiIQMzZpWhp4/gt3oV/CNyYKcpVXXqPDU5iE2rRGZDCxJra5BMyW9pQn5tM8Kj8+HsnwOXkHK4aGtg51+IlKI2rN00jplzy9A/UofWjix4c1FxcrGDq7s9YUwSnXhz4ZEinQQ4LjwhIQGcyAIQpCG4cSGWmkXekihFMl1qpAi4r4qlCwj2Q6zZiOzcTCoMTVjC97N+4xrsFKvlof0K3B69dhk3rl7EjSsXcOXcaVxR1rnTuEBQEzgTYFPulQJbFOmLyHECdeJCeebEUR5/XB17jhAocp6Qd+b4MQVzJ48SCE+fsiREOclzJkDuxHG2vMZ5jl++RIjj/Vy6eB5XeC9P3OCP7MajePrmE7hx/Tq+Q3i8vmAu/qOnE28sH8Z/Dc/Fv/W04gez2/Hdvk48zv7Z9lo8QiV8Z2MlDrY34N/Gh/HyhuV4a8Mobg104IViAl12PP6aZcZtUxBej/bCrVhvvBHrS7gLxNscU/F1YsHj9q1Yf7xpCqBi7oM34kPx26RI/DDJiCfLC7EkLQ7FMRGoykhCW3UZaghA2ZpwJNq7IJqLXbo2HA0FBWirlZo1lWzL0MX7mtlaR5Dj5D3TklxFYu7mEvYWze7kBNGM5roKTrj5BDoBGokvy1IuiJIdU4EXoUlE4KqYwFNC4JE6dOLSKFYvBXfsS8xaVnIS0sXiJ3FzhLD0ZPaTJRGKxJjFqxgzAR4piSClEYpyRbLU6wjIlXGsmMAnVkGxEEr2TbEWSqyfnKfi9dKTlDVPLGYq26aAnWTZ/HosWblDirVQxbZRMlMk6YrE1SUgW+COUFeYkYn8VAJiGqExje+PEFmSNWGNVPfI+ynKRUUhF6KCXFXqQaQ8Lwf1hD3pq6QykmCmpBBl/Fyy+Jo5ApN8z/Ucn9s9A8Pz+jDYNxujCzlhLV3MCa0fKxb1YnTeTCzk9zDU14Ul83vQQYDrqijEIn5fPVwQazPi0c0FczG/s36pT9RQhvaSLLQUpqE5PwW9jYX44end+MOWlXg504w3zP54zexJuAvE6/EavJNCcCpNwBdFJnxVGE1w0lvi7QqjCD8EPEKPiAXMCGWSQTLDC3cy/PDPQhNeq87Ed4pNeCI/Cv9Vnoy/FhtxvzgSdwldn2cEfQ2EErsniU/uS/IT6QvITUDYl/kS7yZWQm4XirXNYk2TY+/zOIFJAbwHvAfJmmkBsQnJJSxKYpVMsdiFEOwi1DVVCQdxtyyLxhfl4n5pxBclFLZisRMrobzGF7z2/cxgfJ7si4/j3fFhtAP+pp+Ov+qm4U/hUxSMvUtQExE3SuVKKZA1AVoKxigK4rhPAdwEaH1tfZOWIkD3AaHLCnfqmAlR15DXmDhWrHPW8xXkyevJ68u9BE+hENg4Lu6UyuWS+5UlTwBOOxnv6qbgfbGgRdrg1Rh3vMjv/adJoXg81Yyj/D1uyS/FqqYezGueyzmgl8/oLK4jnSgqbUdJSStKi1vQUDcbA4vWor9/NZpb5qKpvg8dTX1YlFuC76ca8E60C96SWDrC29vGKSpZyts6sdpNVm6YbxHsbhs4nuiH1RH+8JFMri6u8HShMkxFS6Wf14QqS42G8CKWjmlUtEKDgmAkoInLpjPP8XByhpYKszk2Chn8jSbEm1DHdayjaw5hswZ+vn5wdnXANEdbhBn0SM3JR3JGHuISsxBFsIuMSUC4MV7BXaA2Gn4hBvgQ7DwDtXALCoUzQdPBS8BOIE7gjuIuwvshzIkr5lRnwp0T9zv6YKqdm7IMJsQnKvcvu+nTkBoViV2jS/GjCxfw2O49lH349eNP4Y3/+DFe/t6/4zunz/A324K6gmzlLZEv7uWEu3LOM8XmeJQmmFFgjlNlVNI4lpGZgYhIHfwIrYEEEYknCwr2RbjWD9cuhwIPHfD5R5Nwh1B351OCnVjr/k750B7/scIdR/RBOOIXgWNuvC/XMGzREOoijVgeHaesdsuj4iwWOrZjhLqvgY6yLDKWY7FYpmefYCfHSfzdCrbjPG7ZxHHitilQt1LPa2hjMUKgGw42YnFQFOb5RWKmRxjaXIJRb++vwK5smjtKCXYF9t4wu3gi1NebYOeuEqh5UwlXlrcJmHP1cINku3SdcJEUy51Y6azJUATCBLCs7payXyxkyoI2YaWzo9g7igVP0upb4M6Xr6OLDOdnKW6YAnRyvoCaxXXTz99XuXmqmLxA6jNSgFx0GT95Zl0JnLy/CaBUIOjpTSHoE/wMhHILABLsxFpH2IvhdxwbIwm0ItQz7uzrhSBCndbZBdmuPthsSMbTSQX4RXoVXogtwn9FF+IFwtuvKC+ZS/G7JAvEvRLPNq4UL5mKuV2JV1Or8UpqFV7PqsH75e34c103/kT5Z9tc/HXxCL43NoQ9KxZg02oq0FTKd4hSvnIRNq2iAr56QMHeRsLeBir468epzI8toOLfR6ij8ry0F8sHezBCUBie34bBuS0qu2Y/Ia9/TgvmzmxEV2sV2uoli3YZWhpKlbQ2laG10bLdVFdMnaEErZJpu47jbCUJy9fC85onRNw5GyRmr5bARzisF0CkSBZOEYE+sfopy18l4Y/rX4XVzbOUOkhJDgoKCHu5qcjLkj9wqV8kmy2xe/xdGgl82jCN0lED/Anuvp4Ecikcz7lInjcxVjiJW60N9XvJwjmNwGaFvQnAmzzpm/7/h8hxDg72KlwpUheKVK71tQTYFYSf40d24tqVY3hKrHYEO3HB/MYd01LiQMQCd9+Os7uCx64exeUzuwh223D28Hqc3L8ah3aNYdfmQYwubsfg/CYsG+zC8iU9OH5wPS6c2Knq221dM4wVSwh1S8X9dj7WLJuvwE5gbfvapQS8IQVsyiLHVpKiCNhJX20T+qwWO9VnKyUO9q5f9jXEKQvahFi3rdY7AbwdBLsdy8WKJy6aAngCetxH2TLC11kmLpdsKVYL4CaOiTvm+qXzFMh9I3OUrKOsGpqDpUtbMHaiAmteTMbwr+wx/LwDFr/ojv4XnDD/59PR+5OpmPczAbtpGHjRBoO/ssOkVcvHUFFRhtAwLaHGk5MFf9DefmhvbcMa7tuybg0GF83nA12H0SW8GUKbyOaNhLr17K9fgR1bxfVyO3Zt2Yg5M7uREJcIH69guDoHITY6C01NvYQhE6bb+WHKdC+ER8Sjra0H4+PL0UWlL4tKbGtrM0ZH+UVs3aDcOI/s306gOYwTx/Zh956NGBmbp6x2M+YUEewqsZyvnZDZAIegUjiG18M2qAQ2PunwDklDpCkPMSklBLpcuAWkcFFLg4NPHpyDy+BIcQosQqC+COu3bkXfwkYsGKrEnAVlMJiD4eHtBH9/T06uUghcgpL91A8miG0wFx4pDO7h7coJ1Evtl3FjtATEp6OVsDA+tgR7du/A8aOPKKvbpYsCTWdx9ZIUZyQ8EaIuK4ijqLi4k7hEyLpy5hSuEbSunz/7TctjxEp3/eK5CaAjxBHyLvG8S7y2xM6dP0XoO3uW46cJdMdx7oRA3kmVJOUsIU6ATuDuDLcF9MRSd05cMM/IPV3Co4S3x27cwBOPPorHrl/D45ev4MkLl3D1zDlcIvQ9cfkcfsl7+M6CBXiW0P3qiqV4aXQRftLbgX+nQv4sle2bHfU4S7A71lyFHywbwrsHduGd7evx592b8Pcda/BSdz3eqs7DH0tT8Wa6lhN3AF5J9McbCX64nUSoS6YCnhSC2wlh3NbijcRw/JpA90sC3XOJBpyOCcem8CAsiYtFX2khuuqr0VVXg5aqCiRKgXUC9wyjAY1ePsi1d0RRhBb1hLKWqjK01ZRjBgFPndNYpTJlSmKVvs5mBXfzujmhz+nGwjmd6KJCUl9WpOBEAK+8JB+SJVMgryjPkvZYkn2Ita6ECowcJxYt2V8iiUaUtUzcMQlOBKx8PtdStFygTYDQYnETMLPAmFjrBO5K8nPUtaVMgljsxNWzUNwxZT9BS2BPuYpyWyVkEbDjNeRaVndISVoiIvFsapv3Icep5Cayj6CZSUkxxypRWTl5nxaY4z3xeIltE5ExiR+U62RT5DriDipJXySrZyGhTwCwMCNDlUZIj+f1uLjnEFor+B5mN1RioKMZc5trCGPNGJ7ZjoHOVsxrrMY87ptXX4FuLljthRlozksloKVifmstVg70YcnsGQS3HDRkJ6MlPw2NecloL83GfD5fS2e1opcLamNOIlpkvCgVXSVpWNZdhYv97fh5aRbeStbjrZRgvJEcgndSdbiVEIwPC0x4IC6ZBTGELMJPngFfSjFvApbE0wnUSRkBcY98kBaIhyke+CrNH19khuNjAuCfSqPwZ0LUR7kR+DTTn9Dng7vp3rib5oP7hLuveJ2viiWmTYeHhQQvHmstP/BtkcyVD3mMQJ7FKidulRE83wJwX+SGEuY4RuCT2DiBvLvZASrRirhLPszT8D3wmCKdSpoiMXUCdl9WxOCrCvZLCKwFUlYhCJ+meBHknPHPGHv8xTAVfyAMfRBGEdCSBCcTMPeuvwWmPiA4yT6RPwqYTYCW1eKmYIx9BW8CZQJrci3Z5r4/sP8HaSfEer4Sa1/ATkT6PF7F4smxE9d7n+My9l4I75P9D3isAJ8A3XsCjITR2zobvBLpiJdivPFzAbkUIx7JTMQYf5ODZWXorWxBUymlvheds5ajs3ctumavRWPjMCGpGyXFrSjMq0deTg2KCuqpOLWhrroLtdXdaG2Yh/kzh7ChoR0/zozFe0Y3vCVumAS7dwTgpB85lWJJnCIWu7ej2E/ywQatL1LDw9WfpGHBoSoNeZCfNyLDw+BLpdzR1ga2U6fCcbot3O2dFcw529kT7OzhTuU8XEPYi9Qi0RyNJCpKbe0d6O1bhNqaBhWH5eruTPCyh9YYg8y8YqRmF8KcnIVocwp0hJlwwksYgUVriEEEJUCjhU9AONx8QuHkHQRHb3/YSq06iauzxtu5+GGSrTsm2bjBzskXrp4aAkQIAcAfOl0UCgul3EIG308gCjmH7BobwfOPP4rnuM7c2LUXv37yWbz145/hRba/+96/4dojj6ClpADl2WnobW3EzJoqpBNgCwl2RfGcJ6KMiCNQpadlIiMjC1pdhLIeKdAg7AYH+SEy0o9rEsHuC3vc+dgCdfcId1L24HOJuftwOn4w5IaTWi2O++tw3Itg56bFhgA9xiMMBDlCWxRBTix0bEeNcVjGdiQyWolAnYCcWPBW6GNVMhULBPJY7l+qjcLS8CiMRkRjXGex1o1reX5IDJYQ6AYCo7DA34BeHy06XYPRQh2njmBXZeOL8qkeKJ3mgTwHH5g9fODvSbgPDVJgJ5AlFjAFaxMQJ15ACpIIUOK6aK0/J2UMpC/7BJ6klaLgAn1fu1kSwJxc+AwR8lxd3eHiIslRXHi8F6I5F0dH66m7WGLtrHAo54qbp7yuvJ60QYHiKhqsRLJzqvuS+DkvQiYBLTDAj9AQimijXiVOkThIuY5IUFAg4uPjoCegG7Q69T7cfKjsE2jz+f7XhMbze0rBTVMmfppagV/GFOF5At3zMQV4MTofv4krVla7l1MIdgJzCRX4nbkMv2f7alo1Xk2vUWD3VlET3iXcvVc1A3+o7cKHswfw2sgynF9NxXnjEHavW4K9a5Zg+zoq3GspVOg3U+GWlPaSBVGSZ6wZWYCVUq9scBbGB2ZjbHEPli7oxJL5Hap0wpDKpNmKRbOpF3TUorOZegMhrqOxHG1sBehE2prK0UHo62ipVG1XSw26uXZJ29VKaZaMmzJWw2MrlStnS0O5AjxprSLbjYQ9gT4FfhOZOCVZS72UX5C4vtoyJXXVJQSnYkJfkQKo+ppStS36STH1kMK8DOQQ+NJSE5DA+SNGuXJqFXSFh0mSFj/+zvidebnwWRGLrz0cHe34vDjA2dEBtjZi1ZtMEQudgNv/Gej+NxHPA2de12wyYteOtXhOsl4+fRnfJbh9/7nrqhWQs1rsBO4E6mTMMn4RNy4dwo2L+/HYpX24fGIzLhxdz3YTDmwbJoA3EMDrsWxgBnZsGMT3nzqDl1/4Pt56+Sf4j+euYtPKAX63c7BGLHICTGI9WzGkYusE2ATydhLyvm2ZswKWtFLaQCBr46gl/k2ATkT2Kavct+DOOqbgjtfazn2qFMJK8gvPkeuI/M/jrSLXsl5bjhPr3fqlc9mKO6ZY8cQ1U2QuVg72Yunyeqx5tATjL0ai/0U7DPyXIwHOHqO/D8L4K1os/a0fFr/gikXP2xPqLPsmrVu9EsNDQ1xMUmDv7AZbJ/nHxgudHR3YSoDbT+V8eFEf+no6sGnDKmzesFK5XW7ZuILtSgV1e3dtxcqxUSqxuQgJ1CI4wAgvjwg+PJxYfHXIyCrlomOCs5cGTl6BiE1Ix5LRMaxcuRwtXAAqykuh1+uQRwV4/dqVOH54Hw7s2YwjB3eq15tJRXyUH3jbzDK0z8nH7AUVGOWH2NSxGM6+2bDXlME2nMCmK4WrJhdO/umY6puE6X4ZcAzKg1NoAfyjyhEaXw1dcg3iMxvho83EotGVGFw2G32Li7F4aQ2yqPj5BLhzwuKEJ0JoCwjgBB3ow0lSQM8LwezrI8KoWKdhTmcHtm9Yh9PH+EBePo+nHr2GJ29cUclLrl88j8sEtKsTEGe1tgmYiVulWNmsAHf1LEGNkHaZ0CXthePHcIlQJv2zJ45+Y4k7doT9owrq1DXPE77OSdzdBeU2eekcX/P8BbYEQW7L/otnz6hjzhP8LnH7+pUrePz6TVwnwN24cpX3/Dieeuxxwt1NXuMSDuzche1rVuMsX0useqeOHsLZPbuwiiC1ozAfT7U0482hxbg9vAgv9nXi+zPq8WxnPZ7pbMCjTdW43FCBfx/sw+3dG3Bryyq8unYJ/rljJb5cPYA7c5vxeokJP433x6/TIvFSmg6/zYjEi2kR6t/278UG4RnKozEBOKDzwia9L+YFOaMzzBOzDKGYYYpBaWICSvNzUZ6TjVIqc+bIIMR4OWIRQWWjOQ4LuFA1e7uhLjwYzTlpaK3mhExpqyhGew2fH0pHXQVmNtWgRxKqUAT2+jpaMLerDVL8vJ0A0lxbxUm1ghNoKaoE9oos/vJV5UWoLCtEZan42HNirq1ELds6QmRNeTFqy0t4XJ6KMxMoFHdOSwkFS+xZab4UMM9EPpUfATwBQCv0WSRDWQkl46YqbC4un4Q9GZe2kIqWstpNAKLKUEkRF08BSpUoRSVssZRSEJF4PhGBNSk5kCmpmlPMSE02KQCU4ukCoPkCkLy+AsPkJJWERbJnSq05kyECsTotjCEaxHKhN4dpkCQZ7giJrVxg5vAz7aMsaKjCHHGTJLTNLM5Cd5FIJhZy8ZpTlodZ3J5JYOvKTUF7ZgJm5CShLScBsypzMNTdgGWz2wh+XARzktGYlUDAi0dTbhIBkMcVpqKtIAUtuYloL0hGxwTY1WZEo0jrjoNUxl/LTcY7aQa8na3De9lReDczCu+n63C3PAl3CXUoisVX+QYFTl+oGm+hqvD3PQLdfSkhkOKtEo2oWm6SGTLLG5/k+BIAA/EFx+4nu+LzBBt8Hm+L+4ku6njJLPlVgRZflUThyxICl0AXRTJUqrGJbSl2LnD3gMeKW+YXBREETAJgobhpEi7zLRY82a/KFmSH4LNsP9zN5b3lh/BYLVBCiCzheUVyvhb3cjX4LMMPHyd74EOzK/4WawG5P2sJWAJoAlEiAmUT8PQBYe59wt0fJuDpj9z3J+77o+xn3wp4IrKtII19BXjSclvi6d6fgDIr2KlzJo4XEXBUryfnyz1w22oZlHtRVjy2kgVTXDLFcid9KS4u8XLvKcucDd7QOeI30d74cUI4nkgy4EiqCWuS4jA/lc9CDn+LBdWopuLXUNODmprZKK7oQnntXLR3L0dHF+GuYxk62ob5W+5BeXEb8nNrkZtVieyMMhTl1XKsib/nVv52u9Bc0Y6VpdX4eaYJH0R74C39FLxjlAyaYqnj/YnVTlwzlbVOhP0kb6zV+iDcTdzX3BBJJbe9uQFpCbGIkoLOHm6wnzYVLjZ28LBzhLudM9zsHeBCsHO0lXpMjgihQq8jBMRLoX7+lrtnzsai/mG0NLepIsgubk6Y7mCHyNhY5BQUIyUjGwnJ6YhPSkVCSirSMjIJrYVoba3HzO4WAmEZMtPTqNxFwTcgCE7unrBxcIWNkyfsnL0xxdaVrRcCgsKpnCejqakNQ4MjWL58NbZv34GBxYtRWlSMvlmzsGTRAuRRgb+8dy9+zHXj2WMn8Nj+Q3j0wGH8/nv/gReeeFZZ7b534SJmyPyXkYSOylJ0sp9liESRJHkyGqAlmMQZOTelZSM9PRNh4TrCBcEugBDMeTvA35VA4o7vPBtGsLNT7pefE+ruU75g/yNJpPLXSfhunx1OBRlwzMeg4ux2OYdijVcYRkMjMML3u1QATUCOgLuEoDdCsFuq55jOqBKnSGzduN6krHNilRPQExBcwnOHtHosCTcQ7giBWu4n1I2GxWJJSDQGg6OxkGDX66dDj1c42lyD0OgUgGp7P1RMF7DzRDHhLsvJB1GELUkE4yMZsgk8joR3gTABJwEta+ybwJW4R4oFTcoFaDTBKgmJuFRayxfIcQJ1AlxyLStYSWINi8ukxSonz57AVqJkRo43qdIbvry2uEfK8RbAc1UJT+Ralng70XescKfha4fx+dWqzJ0R7EfzezNLptMYAwEunPAdqO5Bcg1I2YMowp42MgIBwRq4urkghDBbH67HmM6MPUGxOKkx40pUGn6SWo6fRBfgZwS6X8Tk44XoQvwqrgQvicUutRKvpdUoS93vEwl3Anap1XgtoxavZRLucusm4K4V71a04W/NvfjHomX44aplOLRlBPu3j2Hf9nHs3TKGnetGsI2Qt0WsNFS6N1GJ3kQFf8P4ANZSh1xDJVoAzwJ3s5SMLuzGYF8b5s9sQF9nLeZ01GH2jBolPe0i1ehqq8aM5gr+rivQSaCzSldbLbrb69BJ6Z4hUo8u6csY98vxAoPSfiPlCvis0Pdt+BPIs441yXZ9uSpZYIG8UvZLv07qItsCfQKBNQQ+sfRVVxQoK1+xuHXmp3Oe4xqezO+PsBehDUaQvxf8fdwoHghkP5D6rbcXnx1XJ7gS9Jwc7Sl2sLOdhmmcsyxunN+4ckr/f7PsyfN76MB2/OC5m0qee4Y68WOSHfMKvvfsNTxLiLNC3bfB7qnHz1F3PoFnHj2ORy/sxfUz23H97BZcObURF46txeHdy3Bg+wiO7V+FJ689gt/+8hn84a3ncev3PyQMHsCaZYT2oR6sGJ6NVYSiVUN9WLtkngXgCHbicmkFO5FtBCure+W3RUBLxq0gJ2NW0LPutx6jwI7HKYuduGNOAJvsE1D8ej+fQ+v1rFD37WtbrreQ7XyL+yVFgd3wXKzgczqyqRLr/i0TS3/li/5fuRDc3LD4+akYeMEFS34dgNGXgrD0JX8s+Y0XxZNw54xJWzYQ3IaGIbF2blJM1Vl++L7IyMjgA9mE3lkzMau7E+OjS3Bg307S+EbC3BpsI9Tt2rYOB/buwMjwIBckM3w8AuDHCc/XR88JJBihYZFISU9HFRXk9plt6Jg9A609bWjpaMXQ0gEsWNBHqCtGV2cnCgtL4OcboNw/Vowtw9LBfv5AmrGMx82ZOQOjIwsxa349WmfloHNuIQZH+zC4dDW8grNg55cHb0Kdv7EMEbHlMKc1IqlgBgKiKuClK4Mmrgrd/WvRN7AKa9bvwKFDp5BbPgOlTV1Yu2Upr5uH/tEaVNanqOQmweJyKf90hPrDL5CTYIClXEGwxk8p6CuXDOMwAejqiZN4+vJlfOcGH96rlwhpZwhlR3H2yGGcP0oIIxxdPHFMjUlyk4uEtQsT29IKvMm4ZKE8K4lPJvbLeeo6HDvF65wVF0r2RSSb5RUC4TWC2/VLlwiRV/DYtavsX8bNq1eV3ODi+/iN6xYLHNsnH3sUN3mPV69cwmM3b+CZx58g2F3m/ht48tHHVH07qWv3xOOPK5gbHx3GiSMHIXXurhEWD27dgqWzujA7PxMbsnPwTFU9bs1fgA/Gl+AFTor/zsnvRx31+BHh7nszqnGzoQhPd9bgNysX4W/bl+Oz9Utwhz+491oK8eNsPZ5NCccziZG4HBuMMzH+OEHZb/DCDr0XdsYEYnd8KHYlR2EHwWNzCoEtIwGjVHh64gzIibX8qy2Wq6zkBCQYw2AKdENzqB/WGHTYzf0H46KwOlqHVrMBVZzgmjn5tXCyayjOQxPBrKWyBK1VJWirpvJRX6lgr622HB0N1ZzEGzGnqwUz2xo5udZyAq1CM6WBcFhHZWVGcx1aG2o4Xkmok2Qi1dwmCHK7mZDXWMMJmeP1AoQlBXxexPrHSTZXgC0LFSrLpMXSJwAnbp9SZkHVyOFxRZI+mdtF2TwnJ0uBoSX2zuIaKWUXxCooljRxtZS+ArhUya6ZYLEYEurE3VOsdzKenybnS/ygWAgtxVazqXxlZyQjk9fMSEtFSkK8KrUg7h2myEjEaiMQzYU9TheBxCg9MjieS3AuIfA18t67inPQwYWjIy8NbVlJaE2PQ3tGHFrTYtGUEo2m1Gg0phjRyLaD4NZfW4TekkwCXRI6M+MxMzsRs/OSMbsgFT2FKegqIuixnUGZWZaFNu5rJcAJxDXnUHLj0ZqXQKDja+Unsi+SgEZKd2kWWrJNWJASgR+W5eJdQt97hbF4vzAO7+bH4e1MnXKrvFccp0ofKLDLCiOQheI+oe4+oe5esjehzUPJHcq9VF98ke6LB2lSksCfkKfBw+QgPCDY3YufhrtxU3AvjspnghPuJrvjfqYfviqMwFcEOMlG+WVRJL4qItxRVBkCGRfLHfviJimWvS+VlS/SUiS9SId7Ys1j+4AweL/MiAdlhMJSPWFR3DdD8CDbX1kKP0l2wr/i7fDPGBv8PWoq/krg+BOB6A8EJREBtT8Q3N4nwH0gADcBWFaxjqnjuC2i4I5gJRCmriPAZoU1ioCaWOKsfYEz2f7jxJhsf9ud87+JAJ2cJ5Y5Hi8ulsr9kqLcLGUfj1OgqZ2Od6Oc8BKh6sexfng8LhQnU+I5B2ShP6eYz0U5fxNlyEovRkZqMbLSypGTXoXCvAblXllc2o7SSoJdeQ9mtAxRSernb3ce2lv6UVczExVlrcjLqUR+dgUKcqpQWliHsuIGVBLuKgqbUZlXg/7ULPw02YAPTN64Fe2At6LtcTvKBm8TmN8h6N0m2L0j7pkEO4m/E4vdinBv+NrZKlcnKR4cJYkmgnzhOnUS3KkkudvbwdXGXombrQO3nVTrNN0Wzvb2CBYXOkJgurhs8/fcM2sOliwlkLZ3UJkO4HrqDDsHG8TERqO4qIgQV4TKcip7dTXo7pqB+b3dqjjzwHyurQvaVNzJ6MAsjnWhnkphZkYKFfMIKvJemE7A9PH1Q2lpKQGuH0cOHaRi9Tie/8XP8d67t/G3v/4BTz91k/NaHdrqajF3RjvKkpJwcGw5fnHtOr5zgmB3iGvUzr340fXH8KOrN/GrZ57DU6dOK7Ar5nuo4utVUwrjYpAfZ0JpRhoMEo9ljLOAXVomwiMi4R8YoCx2QYFBCPD1QlycB/7938IV2InFTsBOxdlRPvtoEj59eSoer3XCSf9IHPM34oifAfvctVhLsFtGsFtKOFtCiBsm2C0h2A0bBe4oMib7CHdLIy2AJ+6WI+J2qWefxwxxf3+YDgMEuyURso9AqI3DMMFucZARCwOiMMdPj25vQp27Bo3Ogai18yXUeaNsqhdKp7ijwMYdKa4+0BDWPakoC+w4OUhmVH7/hDABLAEqASsRATaVaIRwq9EQrASqCHhBQQJlPGYC6EQECuV8K9xZwM7iYiljsl/L5y41NRmJBLsQjbjmSZkEAqHEynm4Q5JjCGBakrG4KKVe3Pek3pqUYzByrhcRoEsWL4/0NCQlmBHH9VenC+N9WF5HrmkyxSKMz2xoWCifJ194EBhi+BwvCjdhS2AMdhGCH9HE4KIuGf+ZVIr/jC3Afxjz8GOC3fOxRXjRXILfEOzEHfPV1Br8XsohEOx+n1SFlyX2LrUKr6RX49WsGtwqaMS7pQQ7wp1Y7j7u7sftZcvx2KYxHNmzAgcOrMGRnavxyNZV2LNpHDs3jGI7IW/rmqUqxkrEAnkDX9cyW710ngK74XkzMNDbquBuyXypjdeDIbZS9LxfMmlSFnL/3J4m9HTWY+YMwhyhT9qZAnFtIrXKYtcp1juBPY4JDHa0VqOTbadqa5SVb4bEjjezpVitet+27rVJAfXmStVaIa+Vfet+yzGW/dZjrePqWOtxbAUExcpXzvU6L1vCQqSurRHmWK7xUeEw6EKhDaeuHuynjBYCe/6+ElvpAnc+uy7yrFCcnSXG0x72MsdNt1HQN2UqYW/CwicWOwE7b18ftLU2YKi/F0cf2Y39e7Zgdk8LNm8YwzNPXsb3CXvf+84NfFclTyHYSZFyymM3ThPsTuIHT53Hdwh3//7Uafzbk8fwxJU9uHZmG/XkjbhyZgf3n8Grv/4+PnjzF3jlxe/jO4+dwIFdYwS7XqwemY0VS3qUu+2aJQSkpXP/m8ulgryVFuudAJaA1bdB69uwJWLdL+M7+fxY4e7/dRxFsmJKIXOx+P2/wO9bYn2tb7+GRQZUDJ4kVbHcex/bPiwb4jz+SCnW/jKB0OaOxb/yUGA3/6dTsOBnNhhk3wp0Iy95U6T1xKSK0ipER3MSCNMiPTsbWTk5SCeM+fsFwcleTPIhMBhikZWRg/r6Oi42i7Fn92aV3VLcL9evWclJOp0PAicRPx0nZx0nqhDk5+dhZNli7Ni1Bhs2j2L5qsUEsV4sGpQFa7HK/jizu5ULVJ76h8qVk6GfnwT+UlGPNaFvziwMLl6I/bt34ujB3di2ZSV65jagoZNK3+xcLBzswKo1a6EzlyPAwAW6Yh4amwfQP7Ae8xcux+pVuxGf3AqXgHz4RRZj4fBWjC7djOH+1QTRjcgtnQl9SiW27t6EWX1FmL+EP7buHEQYOZEGeauyBwHBPvh/uDoLKLmOJGvLFmO3qEnNzMzMzMzM3K1mdatJzMzMzLIt2zLKli1ZZmbLbM/MztJ4xruz97+R1aX1v0fnnsyXD6q66lW++BSREcZm+ljCVqAuiwb8xvFxTh5rsWl0BXatWo/Te/bjKgHrkoAWges84U48cQJtAmhHJaEJgewY+wruBNwIfkf27MTB3Tuo7RPH7cZJCbWUtXI8/sjunZpxPkSPTIRYHqFOHjmCi4Q3gbnL587g2oUL/EGcxxVC3PWLF9X2ZT58tWB3/vQpBXSnT51Q6+jOnTmFa5cu4MqFc3j6iRsEust48voV1X/i5jXcvv00rl+/jCN8L+ePn8Tx3ftxdOcOjPV3Y2llBTpT0zAcEY2TyWl4p64W3wy040NOhHc50b1WmoYH5el4qywdt1JC8UxBHL7mj+3n5hJ8WpCAZ8Kdccx7CY4F2+KQnzV2e1lgj78t9oW54EC4O/aHe2B/qAeOhHvjFA37c0FeuBLqg8vBHtjraIZBexM0hbljmBPF6qYqDBYT/FPj0M7jez1scSwiEK+mR+NNTmRHQn2RZGMIBwsjxBGOsuIjaLQFUcHIjI9GVkIU20jkJMUgj+CXlRiF9LgIZBP2CrNSCHaZhLwcFOVkII/wl5vOSTSTk3F2ivLoFUkJBR6Tx7FcgcPsVORzvFCyb1K5GQQ8XjczMRopMWEEKoJZkA+k/k0cAU+gTzx9SWxVohapqSfwJ+v3CHQS6hgR4Kc8bRGEuAiCrCqvQHgL85fyB9zmmCRVkXp7qsA6oVBeRwuRAo2SEEZdMyJUlSSQsNAwXlvKKUjGTAdbK1iZGcPO3BSuNoRmO2sEONkj2NkB0R4uSOXr5BPkSvnZlEniH167IMgbRQS4AgE3d2tkuFgim20+YT3Xy05BXU6AC3IDXFEQ7I7SCF/Cmx8qo/1Ryu+qJNQb5QS8Co6XsS0h+BUT1IojvFEY5qlULEXICXkFPF6UF0mQI9Dl85h8wl0+4S2X5yT5O6M6NRZthRlI9bTAtihvfJwZiYcJXngY74lv4gTy3PBduCN+S/HHP6KcgCh7/FOBnSQmIbAFmOB338WEtgX4zUuHYKeD3/z08HuAkSZ7ZYgZfgsxx98CjfGbry7+7j2LcDcTf3efhd/c2frMIxwuxO+hJvjvCAmv1IRYijfufwhy/1SSEE0CHcclBFSyZP7O9/E7we+/pERBEqEz1QP/ZPs/BLr/Isz9PZKvSZj7d17/r64z8CtB4hdC3I/WhDBLDYgJkH0vUCQQZ8C+QBv7AnbijdNKwZuAE4/XeukeiWClWl5Pee4m+koCeNwWD5v0VajlRKs8dRP9R+GWE3rkteN5j9bjET6/4vuWRCfSSmmD72ym4Vv7ufjEWhev2+vjtq8Djnu7YG1wMHqkJmpYLArjs5GRWIjk5HIkJlcSbApocCbBxycSXt4h8PaPhF9APAICxQuXgPjoLMQT0lLiCxEfm0+AkXXauYiOTEdEWDKPiUN4cDxiIlIQF52ORIJdSmwWkuKykBKViiafALzi64TvfS0IbYb4xGUBPnGYjc8dpuArR75vRwE7/h3itXN4DJ/5GqDPYjEWyfqVqVMwjUa8g40lzCVl+bQpWMTt+WLYT4DdfALdAoKd9OdMnoo5M2Yoj52zvY36zQbxd11dU4Nly4ZQVVEB0yUGNLLmYPbMKQRab1RXFCuQa6krR0st25oyGqGF6CDQybqh3tYSGqxUazF62krRK2s1aGz0tNfTuMxUUQflpYXo7+3E8FAPRgZ7MUxtWr+aRtc1/PTDN3jt7kuoLi9Ra2dDPdyQHhDIObcZd/hseebECVw9cBC3z5zDg1vP4NaJU7hPsDu7cxdyCZwxPp5I9PNGCuemGE83gp0zMuOiEEDYsDGzhJenN3z9/BTESOihgM0SQxPoLzaCh9cCvPiCOfDPGcpTp8IwJYnKnwl1X07CK+OTcdTZEEdN7LB/iR326Dlg23wbDOmYoJdgJ4C2VIBO5OBCEdgIcm3ijWPbISLkdbIVr14nJeMCdS2Wdmg0t0WTuT23eS7Brs3CCc1mTqg3skc1bZsSPSvkLjBH5hwjpBLqkqZqsmHGEOqkDZ+5GC5zF8Jw3lwsJHgtIMTpzJEMhrMVgC2c8NbJ3yzhlQJJ4rEUuJXwS0lGIpCngTpNCQPl1eOxylM2AXAaD5ymHJP0RXKek5Mj/P28VMINyahoyHPlWiqTt6zxmzeHQKjNeKmr9ptz/tfU1rOkkW+u+vaEPHcXZ1UX1VdK97i7EP6M1foteQ/iUXRycmBrorx4eovms9VHIJ8jHfy81i52wDpC91aC3VEbbzztFYunncJxyzEMt53DcdctCvc9YvDAIxZvi9fON0VBnXjtPvBLUYlT3iXcveuXhPcDk/FJRAa+is3FNwS7r6ifMyvwp4aleGOoHyc2DhIiRnFw8xj2bxrFNgKeJNnYuLIPGwh+6wh568Z6sG6kG2sE9AY7VAr8/rZqBXKd9SUYaK8h6NUrSYKV/o5qqkap95GqsZT2a3tzBVoby9DC8xqrClFXlouakmxUFBD6CHXlsj6cfa33TuvVU9sEviLCX5HUzyMIFrLVSgt7xbmJtDsSOUa7gtAm48UCjrxG0cQ5apvAWFqQqlQimTwLCJpFGYTPTFSU0H5hK2ApUJiZHoO0lEi1vk8De5p1fHHRISo7Z4CvO3w8nODqZANHO1PYWMj6YAP+LvUIery3KH1VwmUBFi3UxQJdCQEWD980zJg5Vf2H1uOTJ6vSC9OmTuZcNR3OtCMC/DxgbDgf3p72tOEHcfXiMdqanEMIeM8+dUH1n7h2CtcvS0mF43jm+nG8cOsU3rhzFe/fe4rwdgvv3XsS791/Eh+/fRsPP3sd331xD6+/eAlXz+zG4d2rsHJ5C5Y2FaOrsUiF2g4poGskyGnWzv1/4ZcEu3UTkCagJUlSRFqIk3HtPu22ttXC3R/HlKRPMJN6ddo1dKI/AqB2TM6T15NWOyYZOKUd65LkKpR47rrqMNhRiY7ebPSfTsSyB67oelsf7Q/mo/nebFS/OBWVz09CDQGv7lVJnjKN45IdcyZ63tPFpNmzFvBLmQN9Tqy5RUWobahHTk4W4cqNk4AxPL0jkZJWgIXzpZYOf9Cc6JITU7FqbLmCrrSUFAKdCScIa9K6LUzNHJDPG3j9phGsXNODxpYClJenorGhAF1d9ejpbkZ/Tyc6WhuRRqO8rLwAxaVFsLFz5sRkibz8Yrh7esLewY4P5Bg+iEM4ubgiMNAdyRlhSMiiQVcRisraNCzjwygkuQD2nAgamgaxeuUOtHeNIiGtHAUFnXBwy8FsszjMNI2Ak38uAsPKYe2QCn3rJOiaJUDXNArLRlaiqTUPla0JqG6KgVegOcysDGFlbcoJzhgO9ubwcLNTmf7WjI/g4PYd2LpqDTaMjGPD8DgObd+Jq6fP4MqZ07h0WuKEj6rwS5F41w4R4CSr5fF94oUj3HH7wI6tCugOiHZt04Acx6WVtXYSmilweP6kpH+VIuOa0EqBtGuXLhLGrhDczuLaxXMaEdJuXLqEJ69e1UAeJWB3ge/pLKHuwnkpXK7x2l04d5rnX+IP6jqee/pJPHXjqpKMPXntMm7dvKoKnB87eIjv9QBO7TuooPUEQXNt3zL0Nzajs7gYA0kJOJwUj7fLivALb+Avl9bgrcIkfFQYj89KOBGXpuCjslR8UJKET7j9TlY0XkwOwpU4TzyTE44XsqNwPdoHT8QH4hoN9Rs01G/RaL/p44invR3xvKcVXnQxxh0PE9zztcSr7ha45GCB83GheKEuF7frs3GL172dGYNbycF4KTkQ7yaG4OPYYHwaE4ptHtZwW/Q4Fs6YAvOFixER5IdE8ZJxEhPFh/kjMTwAydHBSI+XrI9hSJKyGoTDpOgwZCfFIj+NE2pWGvLFG0fgyxYvX1oC8tIIbexnUQJ1omyOC9gJ6An4iUoIe8UCfNyfkxpPQ1PKAUiYZSDiokKRSgNLvIAigbxkGj+SDTMlOhKpsVFI4/2fwG0pt6DW2rGNCSYY8nxJsCKKI6glRsh6vxBCIv+GCan0yspbSJALkhIM7nBztFUZtSyNeV+bW8LZ2hq+rk6ERi8kBAcgjeCbGxWCfJ6bJ6mOg71Q6O+GHG8HFPg4oYygVkhwK/a0RRFVwu9Ktgu97VDi54jSAGcUB7qgKNQLpZG+lN8jlUcHoCIm4NF4GaFOee/kWIG9MC+lIkJdCaGuIiYQpbEBKOLxAnN5lIBcLuEuh8dkEQYzCPzpQZwXODdkRQYiM9QDrZHOvCfC8U2qP75O8cZDwtwPSQH4gffdvxL2/h4j6+xsNAXAJQRToI76h68+/uGzkGA3F//wpnznc9wAvwcT/FQNOSkNsBB/89PFb/7cJ/ulJpzHbPzurUs4XMj9hurY38MIeGHmKjzznxGUJDEJN8M/Qkzwm2SmJPD9V6I7/pniQ/kS6jzxe6yzymr574GG+KvnXPzFZSp+JUD8JCBHCPqRECTQ9YNAGiXeOOV9o5TXTQCOMPf9BLRpvXD/t68gcGJbWm0Ipkitk+P4Q3mNiX2PvHRyjIDcxHHqHG4r2BP4k+Oknehrx8RL95Dv/6EVgYiSkMYvnWfjM1cdvOmhhydcDXDCxx4nszJwYekyDORVoSyliEZPNXLz6pCSWYeMnDYkpzYQ7KqRkVaNhDiCXWAiASGKcBcDb2+2fE75eYcjwCeKYBSHUEKeCrcMTkRwaCICCHJBgbEI9ItEoG8EwS4WMZEp/H2k8LeTiqSYNKQn5/M3l45GH3+8wXvzrzGe+CHWFT9EOOGhvzm+9lqEL12n4ytn/h0OAnWT8DlB7xNvPXSZLcTiGdPx+NSpmE5Qs7exhtkiPcyfMoNz0BzMnzEbOtMJdjMIdjNnK7ibM3kaZj0+Ra21Mzc2grOdtVq7G+zvjYb6BqwYX4nW5iZYmhhAZx4hcMZkNe+MD3VjSJ6jHXXoa61CP9VLg6Zf/qdXiu1yPlYabMHosgasHGzC2uVt2ExDd9vaET5/1tPwHUZ7YyWa6giGTZXo7WrDst6lGB1ahpPHj+DShbNoqKtGekoCPPm+kgMCsG7pUtw8fAR3rl/HE4S7V28+gQ/uvIrrR47h5UtXcXjDRiRJ4iUPD8R4uCPJx4uS9XUuSI8JV3PR/LlzCAaEAFMT6Bnw81k4X4GOQMfMWdORkLwE775jjT998zgefsjP+O1J+Oot6v4k3Dv0GI6GzsZxEwecMnHFEYLdfgNbbF9ki+UEu2WW9uh38UC3szuWOrlpwM7OEa3WDpQ9WqhWAlwbx1qs7dAm4wJ07Ddb2aPJwg5NvEazlcAeoc7aBc20d+r5elWGtspTlzffDJk6xhqom0aomzIfMZN1ET1Z2oUIna0P27k60KPhO49wp0t40pk1F3NnS9ZKCX1cqLxlqtbbIg3UCbxJIhPluTQxVpJtAToViimZLLWhmAQ0uYa0i8XI5mepXUMnnjPxrvl6u9F+s4eZiSGN8cVYzOefBgQFAgmXqq9JzGKgv1jlEJBsl5JExcTYEMZGBrDktiw5cbCxgIuDDe9nKUour6lLLYSbm6vK9inF1I1MDWFiZggH0yVIs7VH7xInrFnkgDV69thi4oLDBLsnvWPxBMHuhmMIbjmF4SWXCLz2CO4kiQqBjnD3oW8qoS5ZAd0HQal4PyBFtR+Hp+OzqEx8FZeD7xLy8W1KIf5UVI+vOntwa90wjmwbw+GtK3Fg2zj2bBnBrk3D2LFhObatG8KWNcuwaVU/Nq0YwIaxPqweWorh7iYsa6fxLGnoaZSvXCbr8jow2tuivHnDNK5HByQZSxtG+FsaJhSIRmiQj9AwFw2zv6yrCX2dDehurUF7Qzmaa0vQUJGP2vI8VFfQrhTgK84iZE2oKFMDeVQZ7WSBO4E1DbgR/NgvzU1GidTTI9wV5yUpT1+5XIcq4/kCb1qAqywlxBWzT5CrlOLrFTmorcxVkr6MlRWl8xqyJpDAKNcjCBYQGvPFK5iTopSbRRsmI15595LiQxEdEYDgQG/OsS5wcrSGjZVkdjXgvakHI8lBoTcfhovnw4DSU6Gcupg3W0cVVJdSC9rQTPHmTZ36OKZOewz2dpZqnWBDdQFWjHTh4N6NuHjmIGHvCG5cOUE79LSm0Pnlw7h19QievXEcL906i7svXMb9V67jzu3zeO7JU3iK+84c3YIdG/ndrl2G8yf24vLJ/Ti6e6MKuxU4X8nvbN3yThV+Ka1IwjE1IKbxmglcaSWwJeAmUhkxly/FxuGuRzCn3Sf9Px67nteV7JkSirlOrjNxzB+Pk/4fvXTyev+f166H9xnvo3Hek+JhlDBOqbM3uLQKS0ezMPxUMnofOKLrAcHu/izC2zz0v2+tQjCb781BvSp5MBUNdyeh/tVJaH1jCiYZcnKcI6mPZ86Di7sHIasE+bk5CAsJxhJjM04upjA1d+QEbA2dBTaYMceMrSXc3fnFB8US5GTRrPzvkxUWGVojPjUBIyvb0LWsDgU07hsbi7FqvBcH9m7BhbPH+GXuxMrREdTVVCIvNwsV5UWoqyOIFWXD2VWKXFrwxjHF3DmcBOfrYeaMWdCdNwcBNOCiE30QFu+InLJQ5JfFon+oBcUNjdCxCEBIbAXScjvh5JsFA7skLLZKxnyreMyyiMVs82jMMg7FTMNQTNGPwGSjRDxmFI9pemEoLO/EwHAnSusi0bg0Eem5/khPDUJHfSG2rugl2GzCiYNbsXZ8EGODy3BknxRQ3Itta9Zg4/gK7Fi/QSUwEfA6d0pTa06bHOXYAclOKdkrNVkuZfvofik9wDFC3hGOHzsgdecO4tyJ47h+4TzB7Jzyvl05exZnjx9X6+cE7rRgJ164q+KZu3gBT12/ploBvSevaQDtqetX8cyTN1Rf4O024e2J61cIcU/hOuHu2iX+OJ66iTvPP6M8dZcJfZKhU5KtHJUaeIcO4sKpUyohy8lDh3Fi/0Ec5d98YNdO/pA20UAYw7KWDvRWVGB5Whr2JCbj1ZJ8fN/bhp972vB1SQYeFifg29JkfF+Sgu8r2Fal4MfqdHxXnoaPcmJxNz4YrxPQnvZ3xhVnY9x0NMZtB0KcAyHOyQzv+trhXX8rfBhkg09pqH9OA+vzWD98khiKD9Ki8U6CH96Kdce7ES74OMQFnwaw9XfC+wSNB15OeNHPC8tcLOBpoQsn8yVw5z3l6eqAkABPxIYEIDrAB+HeHgin0RHh54GoIB+CkzehyZfwJHXrfBFDEIwlRMWHBhKuApEcE0YwDEZqnEBgBIEwFAmRQYiLCFJFtAXSinMykJ4QozJIpsREIiMhFnnpssCaE2sOAS8zEbnp8chOieF1IpDCayVRko0zNS5SgWKWLJrm/pzUOMJkPDIJfSmEPPHwCbAlx4XwWF4/lu9BvU4YUqkkStbtRfA9S2IUkYeLAxw5mdpam8OJxpmns4Py/KVEhCOP7y2H77EoIRRlSeGoTIxATaKsgQtAoaxr83FAjrs5cl1NkOvG1sWMMke2szmynNn3sECxtzXK/exRFeiIKn4PFaEuhDR3wpg3CqNkDZyvUgFhrEi8cQS4fPYLCGiFVCkBrjLKH1VUmcCdhFUS+IrCfVEcG4Ryvq/SxGBUp0ejNjsRdXwQ1VO1WQk0/qNQnBCGguRQFCaHoDItBsto3B7d2I+nWovwWV40vsryxzcZ/vgpPRw/8JifE3zwt1Rv/CPcQRUC/5vUkPM3wu/+Bqq22998CW2ec/B3TwKb7yL8I8AY/x1sRpnif4KM8M+Axcoz9/eABfi7/wKeR5jz5bb3Qvzup8d9cg7HgvTxNykpEExglMQs4daQmnn/Jdkrk1xV/+8xNpCC5v/qr4e/eM3BX9xn4BenyfiRIPe9QBxhSEGTwJhA1ASICbhpIU6tk5uAOWnFU6fAjscpTx1bOUcLclqAk75AmwJDua6AmIAZJZ41gTg1LsfyvYgE1LShlLLvR+pn9uU6kglTpN63iMep86wew1dSLsBxOj5z06UBtwRPeVvhUIAjRtwt0Rnii+akZLQUlGFpUz/Wrz3EZ8FylJT0oKysBzn57UjPbkVKehOSCHapafXIympEfFIpQS0VHh6R8HQPp0Lh4xkGf99IGrURBL0I+BLwfLzYCvBxXPW9wqgQgl0YoS+SilGAFx2RhLSUXGQkFyIuLAF17p54K8oXf+U886f0QPy1MAx/K4rB9+nB+CjZG++EWeG+0wy8bj0JbxFW3/dcgA5jHSwi0E2eNo1gNx0O9rYwM1gMXRo6urNmYy7bWdNE0zGPz7R502Zh5tTpkJp3swl8RnqLCHBLEOjvxb/Dg1BVhRWjhK/mRliZGqsixbOmT0FmcgzWjvZi3XA3VtAQHaFRsLyrDsu7awl7dTRIaZSKgSCGC42OlTRMVww0c97u4POqh3DXj72bx7F74xhGaaj2tHMeX9ZKIzAXHS01GOihcTvUj60b16K1qZZzVSIiJFLAxQmDDbW4dfI4bvF58coTT+Dq0aN4hXD38vUncPfmU9i5chVifH0R5GiPECrG3RUJBI1oN2dE8W+ysVyCabMfo/E3DXNn6kJXJf6Yhnk6hNZ5szFr/iS+B2t89sAM7zw9CQ+emoTXnyTQPTsJ96/NxrWaRThitYoqkd0AAP/0SURBVATnjBxw1sAFxw2dCHbW2LbIGiO6phgmiA15+KCHYNfl6Ip2Oye02DqimfDWYGmHekJbPQGugUAnbSPHmriv2ZrHWDqi0dwBjWYy7shxZ7bOqDdzQiVtpGJ9K+QvMEPG3CVImqWPhGkLJ6BOh1Cno+AuZvoC+Mm6xdmzMXsOwX3mDOWNnUGon0WY1yW8ShikgJWAmMCdtAJYKqkJwU0ybUsYpkqaIlC2WDOuBTvNmB7BjrCmErLI+eIB1CfMOfG+91QJLGxtrbDESJ+vJaUUeMx8CQOdz3M1Hj+ReN6kOLqhnj70VbIUqXcnawAloyKNdwKneOPMCeFGS6RQuiR+0YW9vQ1c+FoWlmYasOMz1tTaGH5W5ii3cES/vj3GjRyxmoC31dgFh6y8cc0rGjf4W73qGIgbDsF42jEML7pF4FXPGLzuEY03PeOUl+593yTlqXvLJwHvBiTjPX8qMEmzzi4qR3ntvouXtXZ5+C6jBL/WtuLtkX6c3TaCoztX48juNdRq1T+4dRX2bF5ByBvFtg1DhLsBrKctuoZQsXa0W21vWb1MSX4XG8Z6VRZF0ToeI+Gc63nc2tEurKaNuJK/oVXUGo6tVmNd3F6KcRruY8vaMEZgGCEkDnY1oI/Q2NVSjfb6MjRXFxL28pTqynJQU5KFaqpKPGsEvIrCdAVpAn4K2gonvHB5Go+chHKKR65UQj8V1BEK2QrUaUGuvjpPhWI31xagiWquLURjdT7qK7lfMoEL9FFVch7Pl9eU11YhpBPewOKCNLVWUOrFiZcwLzsZOZlJSFeJWkIRFS5LODzg7+0MF0cr2hUEe3MjmEj+CfEu896R/ziQUh5SmmPqRF3P/6vpM6bwfpwHa8JibHQQ57pCMkIP9u5YjdNHtuHi6b0qLFMKoUsJBSmOfuHMbuzbtQLbNo9g3+61WD3ejZaGYqxZ0UcbWY4/gvPHdmETrzPaVY9V/U2Erg5sGusi1BGw+P2tHyawsV0rZRAU0P2v105ATgBMQEwLdVqw+6PkWO05WnCTmnZ/vI5Ie7xk1tw0wvtoYlteQ/Pa/wt3Yz21GO9sxFhHM0bEY9ctnrtm9HaWo31bIkZejkH3A1O0vTENLfeo+zPR8+5CDH1si+FPndD/AZ+lby5Wa+uk/EHtHX7OpmaWWGJqhpCwEOQWZqO8shi5so6IRmp5RRGKivMRER0FC2t7LNSzxLyFVtBdbIN58y04AdhwchH4s8DCxZZwdPNGU0cV2nuLkV0ch+b2KuzZuQFHDmwn6BwgkJxV8LNp/SpUVZaju4sfxLqVqK4uQn5BMuJoqC1ePF8zCc5bCJ25MvnxoWe8CCGRnohO8kJitjcyigORWxaJpQNVaO3rhpF9NGYbRWCucSxmGUVjzpIEzDKMga5VBCy9U+EanAOXoEyYuycQAiMxlcdMNo7DVINw+AbnYXzNCIoqQ1HXHouWrmzs2DLAiWEFNo8sxXBnLX8cuWiqL0fv0k6MjwyrdW9H9+3HtnXr+KMfw0ZC3j6CzxkpGH7qOM5J9kuC3SmpRbdvzwTE7VFQd3yidMFZHnOeD8mrF86p0MmLp08T6ATszqtwSgmrPHfihAI5CZvUhlWKBORuXrmsPHQCd8/eegrPCqy98CxB7gnliROoE8C7fpnXop596kl13ovPPq2Ou3WTUEjIk5p4UgD9EOHt0N69OHlYsnUeI3AewL4duwhzm/n3rcX42BhGlg9jtG8ZBtqXoqexCcuqazCcW4ADKRm4W5CPhx31+JUT3Lc12fixJB7/WpaC36tz8J/cfi/WF886meM5OxM8YaGHp2wN8KKdOe65WuPjUE98F+OPX+L88ad4X/xLWhD+LSMUf04JxOehjvgy2g1fR3vgu2gvfB/hic8CnPERQe5tb3u85m2H530dccnHHsdoMB7i62yM9EVrjB9yCAXFkrI4PgrBBD53R3MEe7shPjgIUf5+qgB5CA2PQE8X+Et5Cm9Xgp4nQnlMqA/3ebkgmPtC2A/0ckYQ94dxfyThLyLQC2H+HgglLIYFSAISgmBoEBLCQ1SZgqhAP4JiAOLDghUUpsULuGkKnWYlRanQz4zESKSzlX0pBMVUAmIaQS8llvDGiTSN2+mSpIVglyrlBLgtMCmeOEm0EixJUDyc4eVsBw/KmRDnYW+tFODujPBAHyREhyEvJQEl6YmoyEwmHKWiOS8d9VmJqE2LRW1SCEHOFTmEafG2lfCzzfWyRZ6XDfI9CHDuJsgn4OW5miHblVDnZolMNwtke1si38caZX4OBDsnVFClQY4oDnFGcYQHiqMIc9ECeBoVUQWRHCP0FfE7LCHIlRPiKiL9UEnAK+U9IN66vBBPlBFeW/nwaSvJRENeMmqpOj586vnQqc1NRRXfeyVBryo7CSWZ0di2qhuvPXMed2+dx1vPX8JXV/bj07YSfJEdgu+zgvFzZiR+yKJSAvDnZC/8I9IZ/xPqQGCzxD8CTfCbWmOnh98JcxKS+Q+BOsLefweZ4r9DJjJmBi3Bb0FSgHwJxwl8okBCoZ94+hbjv/1lHZ4B/sH9UrvuH3EO+D3VTem3JGf8Z5Ql/o3A92dvHfxKiPvVZQp+cngMP9oShAgICugICcrbRVjSeryUl062tXD2R2lhjq148qRV/T8AnTqP+oHHq2vJNSl1vmzzddQYWwG1n3mdn7nvJ+rHiXGBNOn/LNfjOXLeT9TP1I8T2wKiP1o/joe2U/C5/XR85DoPb7vOx/Me5jjlbo/V/O13+LugKjIYBfGxyIpLRHpKJnLzylFR0Ybqqm6Ul3ahpLgTWZn1yMxs5L52ZGW3II1Al5JSi8TEKtWPjS9GYEgqPL0iaWAG0KD1h5tzANxcguDhFgQvj2D4+YTTwA1U2x7uMh6ogTq/cHh7+BMEA+HnHYwg/whERUgh7iJkJhQg0j8SDW4euMf7+btAG3wX4YRfUrzxl9xo/NhUjD9vHMIva/rwSWMO7sa54BW7uTROzVGzeB4WPC7/Mz1d/a+1g50NLIwIdjO5PWXqRMIBTdKByY9PhrWpBSKCQ+Hl7oEF83RgSCPbiMa2s5MdvDnvNNRW0HgZRkdTPSxMjBTYzZg+GSkJkVi5bClWE+rkf6dXDnZiDY2VdaNsl7cT6Fowqv7Ht1ml+ZY1RbIt46vFGKHBum3tIMFuFJtpFPUS7LrbKrBUsgQ2V1LVVA26WuvQ2lCJ5OgIxAUFwpEGfqyfF64dPYjnLl3E9ZMncPvyJZzYvhPPnL+EB7efx7axcUR5EUxtbRFob6fq10W5uCLa3R0+/Dx0Z0/F9NlTMHumJI9ZiAWEnPkLpkJn3jQC0Cy4Oi7EuaP2+Oi1OXibMPfu84TmFyfhgxcfwwu7ZuNkhD5OmdjgwhJ7nDd0xkkjFxxQHjsbjMwzwYCJLZa5eqHLyU2tr2sl2DXZOqGBEFdjZoMac1vUWjqgjmP1Nhwn4DUS7BqtndBoxW1CXYMpRbBr4HaduSOqltiiRN8SuQtMkEmoS56ph4TpixA/dQHiCHOxhLrYiTIHcbMXw2OWDnQI98pzO3UaZk5hfyK9vJS6kCQU07hfCs5PlWOmT1d9LeRpQy0F9rQePvHOybg2iYpaM7dIk+1SZEQYtLGxUklOJPxNiogbG0tGzEW8Jj9jwp8GADXHyzXlWioz5mJ96C1YBINFhEp9whtfW1dXU4JB3o+8BwFJAb5Fegv5+osJdrawtrZUa/JMTAh1NqawsjRGrLUNGvnd9C+0xpCBDVYT7rYZu+KApRcueUbipncULjn447pTCG45h+M51zA87xaOVzyjcc8jRsHdO17xj8DuTd8EvEW94xePD4JT1Dq7L6Jz8I147Phb/S61CH8urcOXvd24tW0c5w5swKlDG3Hq8Cac3r8Zp/ZtwbG9m7B/+ypsX78cm1cPKG1fP4Tdm0exZ+sK7N1GbR3H3k1j2L1hFDvXLVfatX4Y29cOYYvA3xqC30Rop2jTKk2Ip/TXEyQE+hT4DXUoyNNqtJeQR4N9gHZRf3steltr0N1USdgrRXNNIeorchXoiarLs1FF8KoUz9sfxTHtur5yPhOlr1U1ga2uKg/1BLqW+iK0EXRa2bbUcZuSdYFShL2e8NfA4+rKCXmlUpSdoEewrCVI1lCVRQKYEkaainI+Z0sJlCXiNWQrr1tCuJSQTpUQhvtlfV9GagwS48MRExmIsBAf+Pm6wdPDCU6ONrwXpPSC3H/yHxhzCXkzeJ9PhWTe/L+QJ9LVnclzbZGZRpu+rRIrBag5R+3k93Zg/yacOL4Le/auxbLBZvQR2Dbzu9vA73MLv7NDB7fg+JHtOMzjBOA3ErpHCHZj3XVY0deENYQ4CcVcT1jfxOtuGuvBBtr16zmmBTktpP1fsJP2Ebyx1YKeFsxEWlCTdgP3C8QJzMmx0m4d71OtFvC00PdHAFw52IgVsjavo0XV2BuRsg3tDehaWoTu4wlY/loouh4YoO3Nxwh1s9D6+jx03J+GjjcXoOsdUwx+5IDhz1wJeHzGcqzh7mRMiqMR1cdJfw1v4kH+sfWNpXyYJiErKwFNLaVoX1qFlo5KNLbUIDUjDZZ2Lpi/2IyAZ4G5OpysCXjz55vwyzFGdHw8lvbVo6ElFwUlKVi/aQX279mKI3u346lrl3D35Rdw89pFnDl5FBfPniGJX8aJowfQ19vGB3YUElPC4MovWEDO1t4c3n4uCAhxQ1isDxIzg5FVGo5cAlhasR8Ka2JR1ZKNgRWD8IvIx7TFoZhhnISZJkmqrIGVSwriMiqQX96IzPxyRMSnIDw+HV6h6ZhvFo7JBpF4XC8cZg5xGBwfRVltHOrb41DZEIvYWFcE0HB1d7CEs70lH7ROyM1NQ1NjHdrb2jA8OEyQk/IB+7Bx9VqsX7kaOzZtwjHC3qkjR1Vik8vnTuMCwe20gNyh/Qr4zkqIy9lTuE6g0oZRyvaZYzz+7FnlKbtyTkDvrAK986dO4saVi8r7Jq2mfw3PPfOUgrY7zz+Le6+8hBe4fZtg9+Kzt/AEP+ervO6NK5f4GZ/GqWNHFNDdunmD+65y3wXloZPSC8f43qSI+YE9e7Br23bs370XB3azv30H1q1egxUjYxgfHsXY8AiW9fajf2kPDYFudLZ2qoQ7Xc3NGKpvxtqyWuxLy8Kdghx82VaLP48txa/NRfjP8hT8V20W/qchH38pSMRD/nAfZkTi18wo/EdWNP4jMxb/nhWH/6Rx/g+O/5YUgH+Jc8dPkY74OcwB34U44oswJ3wc4YJPeA98GOWL1/0c8VKgK+4mheGdmnx8ONyGw2XJaItxR22KH6rSQlCeGor6vAQ0l6ajpSyDQBOHbN7n/q628LS3QqivJxKjIhDu74MAVxcCnit8Xe0RyIkpTNVfcycIuhLsBO7cEOThCn8XJwS4Oaui3CHeHgjz9VJp/v0E+Hw8IElLIgJ8EBngi2gCnYRIxskaNylbQKnwT0JZSixhLT4CmXEUjbQMBXgxyJTMmoS31NhI5cGTcNAYwluAJ1+b8uP78HF3gauDPTycnAmpUsPGHq72NoQ6ewQRQGMCvZGfHItq3qu12amoJwQ1cEJuzUlCc3qcxiMXG4jKWH8Uhroh288embzPU1yMkeJshEzxzhHist1Mke1OkCPY5XhaEvKsKBo3bAXosrzZ+tkh19ceJQTsqiA3VFIVQa4oJRxWhHugiiBXSpArngC6PI4VRnihTMIyoygVjumnPHQSglkVG4QuPriqkiJQkhCGlqIMtPLh08qH12BbNcZ7mzHQWoWltUVoKElDa2U2J+x23Dy5G/dfuIT3HzyJT+8+gXdfvICHr1/G1/tW4cP8ePycFYEfs3nf5RLs0kPw59QA/Bbvhd9DbIFwO5UV8798TfA/Pib4p2TIjLTiPgJdoDH3SyiltVpf9xsh7x8SlhnM44OkNpwUIrfi8db4R4wd/ivekfewB/4r3w//leaOv0Vb4V99F+KvrnPxL44z8SdJcmJP+CHI/SQgR4gTCRB9x/Z7jn1HgFLJSghVAnYiATItyGnhTgtmai0dJVD3RynA0/a1mgA+dT0BMbYCZwJwCuImtn+UY3i8wN0vlMCctL+yFehTsEdJ+xPf+0/Wkwlz0/GZ41y847wIz3ma4mygI8bdLVBrZ4AiHxfkhociPtif93UMAU3qoWYgKyUb2el5yMksQm52BXKzqpCdWUWoq+b+cqSkVlJVSEgsQ3JyJeLiSxETV8ztckTH5CM4JAXunmGws/OEk4M35UP5wtszGIGEteDAKLg6+8DZ0Qturr40eL0IDt7wYN/LXUDQG57uEqIcjKhwCUHKQ1J4OkIIgY3OrniV9/tXbnr4wsMA33iZ4uNgZ3zVXIpvt6/Fr3xm/efxg/jT9vX4gg/m+0sb0B0VgsWzZ2jWmBDkrIyWQH/BPFXcW2vACNxNmTxZgZybgyPsrKyxUEcXs2fMgMHCxViiZwAHGsuBAd7o6WzBlnUr0cfW2txErY2aNu1xpCVFE+J6sW55N4FOvAk0VGiwrBpqU2tLJOPfkNRF6m5QWQHFa7d19TLs2zyO/Vv4PKYObluFo7vX4fCO1bxWD0GuHJ187i9tKEc3wa6XUNdWW4qkqFBV3iTMk5+hpQWcTY0w0FSHB889hyfOnMabLzyPG8dO4onjp/Hazaewtq8fEa5uCLSzh7uZGXwIG1EePN/dDdaGizF35lRVf01nti4WztXRZOLTnQ3duTOxaO4s1BRa4O1XzfEWYe7dl6iXCXV3qBvTcLNxPo46LsElCw9cNHPBWUMnnDBwwmEjB+zSt8W4ril69MzR50Coc3RFG8GuhWDXYOuoPHXV5tYEOzvUsF9rwzFrGRdPnuMjsKs3tyfM2aPegvBnwXMIeWWGVijQM0OWjgbq4qct1EDdFAG7+aovYwlTFyJR1xDeunqYNXkqJkkmwccex2P/XzHoxwh2AneSXn4KwW4aJQl3pj0CPAV3BDnlsSNkCYQJXAmQab1sAnX6BrImj0BlZUXAslGJcaSAuBlBS8IrVcjmIo1nUBPqKkBH0OP9JtsS/imQuGgBIW/RYpgskfVz+uocCRXVehIVXPIYjadvgcpebmdnTbCzgLmFKYzNjGBtbwFvBxvk8PNsXWCDPl1LDArYGThgK+F7L8Hugkc4bvpG47JTIK46h+ApF4KdWwSed4/Aix5ReJVwd98zFm96xeFtQt1bhLsHPvEK7ETvBiTho7A0fE6w+yo+D9/F5+OH5EL8klOOH5vacG/lEG4c3ISzR7fg9JEtOHN4G84e3oGTB7bh8M516r4/wPv+EO/5wzulTtpa1SpJf8cate8gYWLflvGJ38tK9ldgz+axRyGdEt4p2wKGAohbCSBa4Nuwoo9wt5Qi6C3vItx1YLSvDWP97Uravnj1+vkblf9I6WwqRwd/d+0NGtirI+xVlWepNXIi8cjVV+drwivZrxEPHI8RyXhTXTFVhGaqRbx1tIkU0PE4kfS1Y3U8X+BOeQ/LeX4ptwl51YTEqkLJBEpY5HO3upj9IkKeZAVlW1ZI0CPcPQJLtpoEMmlsJaxUs2awICdFZeqUtXuR4QGQzNvurg68Ny1gZmoIA94/6jc/b7Yqej5tqmTa1MyNUyZPgvGSBYiODkRtbTGW8bNbu3YEW7etxZVrZ3D6/EF0dBGM+xrx8p0n8O3D9/HpR/fw2qu3cO3KcezbuRZjg+1o5WfYSXAekdBGCXUk20gYpgCdSAtdWnCTVgtvIi28ibSwJ60cqwUzkYz98TyRFuqkFQnUbVvRjy1jvWpcWpGMa8c2EUSlkP6GQZ7Pe2f9sIRtEvDkmTJYhKHrSRi854WOB/PR+uYUtN/XRfMrc9D86jS03p+L9jd12QrgGWOEcDf8uRP6PjDBpL6ucqxb04W21mLU1/PGIMzl5qcgNS0atQ2FaG4rRX1TPj/UKnSSggtKsmHv4oi5i5Zgto455i8w44/fkJONMXLyM9DUXsjzaVyKe3X1CDauW0VQOaHqtVVXlMKHhrMnDdQkQqCUWji0fzeG+jtRUJCEsCgPBIQ5IyDcmSDmjdi0ACRmBSGjKBw5FRHIr41AYWMEsioDUVAfjYK6BIxvXI70/BrMNAzDFILdlCWJWGgVj5CYPMQmpiM4NIIGgIcq2LlQXw/2rv6wc4vDbJNITFoUjvkmYajt6EFLdynK6sJR0xoPv2BLWFkvRICvK8LDeIMGeiE7Lw01NeWoqqxEc3MrBgeXY+/u/Ti07yC2bdiEHes38ke/Bft27CagSazwVbxw60ncuX0LLxO4Xn3xtoKv5249QaC9pODuxuULCu6uX9IkPZGEKBf5wLwga+m4feX8WeWJk5BJgbuXCXK3eb54417gNV954Tbuv/oynn3yurrmretXCdDizbukPHyXCImnCI0Sxilr7q5cOI+zJ0+qenf79+7B1q2bsWnDRmoTVq9cpdZ0jI2uwPDQKEaWj6l2aNkwhgiyy/qHMNC7DH1d/eiilnb3o7urFwMd3Rhp78Ga5g7sKSzBC4WEu+Yq/Btv7P/sqcU/OguBrmL8vaUQP1Sn46OMEPyQFozfsiPw5xhP/Bjpjq/DXPAwwg3fBrviO1GYBz4Ndsf9AFfc8HbCUU9HrHOwxnpfDxzPS8eza/rw7pkd+I4G/XN716K/IAE1KSEoTQ5BWXoUCtMjUEFQrCc8NpYko7GCk1BaFOICPBHs6QQvZxuV9j8xKhxhXp4EPgIawc3H2QH+7gQ1gl6QhxshzxMhngJ2FMcCpf4b4S6AbZCXB+UOP8Kdr5sTW57D7XCBu0A/leBEkp5ES4bLID9ESXKTIF/Ehwcpr5us7UuKDkFclNTIC0ZkqKbGnayv8fMVo9OFRqmtCqO05gPUxtoMToQ4gbkA3s+y5i4zNop/VzKqc9IJcOlozctAc3YyGpKj0ZAQjsb4UNTGBKAixBOFBLD8ACfk+tsjy9cKGd7mSKcRnuq+BKluS5DhYYIsGrCZbDM9KS8zjpkhncrytEC2F4HPh62fJXICrJEbYIs8f1uUBojHzhk1/N5qQlxQH+GBhmg/1BDCyyO9URbnj+JYAndqOOoyolEeF4wKqjI+BDWE8zrCfmNGDBqo6tQo1GbEoasyD11V+fy7ElDHB8rVE7vxwd1beO+Vm3jnzg08f+0oXr11Gh/dewqfv87x12/g7dcu4/2XL+D9Vy/h4zeu4+tnT+GjpdX4hq/5XU4UvsyLwA/Z4fglKRB/TQnEf8Q44b8kc2WEDf4ZaIrf/WVtHEFNII37fo+0x+/htviNc8F/BJrjP0Os8I9oR/w93g3/SPTA7yle+HuqJ37P8sHvGZ6ERVtVduBfXGcT4qbgV7sp+MX6Mfxi+bjyhP1ISJO1cj8IzP1B4g2TsgHfCeAJ2LEvcCdQJ6GY2tBKFV6pBTaClkCa1kOnNOG5UwA3AXICa4+OFShjXzxsapxjop84LvAmkm1ZIye17SSUUwGkiO9L3pt47wTkfrSbia+c56k1cs/7meAigX4n58g+b0eUUlKDMMbfF4kh8p8YBLnEFCRKS6BLTctQbXpyBjJSsmgI5FEFSE8tREZaMVJprKVQiYlFiInNR2RkrgK58IhshIZmICw8C0HBKQgIiIeXF8HOxp2/EVfVCty5OxPu3Dlne4eovpOdB4HOCw42rnC0dYObixeSEtIQFhIFR3sXuBP4QgLCaYgkIsg7Ap727qjhb+wVjyX4ynUePnGahS8cZuKB40Jc87PF1aJMvDE+iq/27cK3Z4/hs0tn8Mm1C/jg6SfQ1ViHWTOnK0Nl5nQa7ZIunDA3lUa+eO2ktMGCObOxcM4czKRhP5OQN2faVMyiYW+kpw8TAyPYE4aC/PlZdjXzebIKgz3tfN8WNMhnYZassUuNw+ZVgzRWutSaoLEBqdfVrKBuoL1apXGXek4jPY0qpGyDGDQ0OLetGcTO9cPYsW658kSI8Xpg60rs37qaRuswr9PK8+swRINosLMBHfVlKEhPRkIYjTQ/f4Ryzon09UI8551j27fj3jPPELxexnsv3sEr157EM6fPob+mHuEubvCztYcZwcBEVweBrq40+u1hMH8u5s6ZrjIx6s5bAN358zBHZy7mzJ2vjDw7m9k4c8yWYDdD46l7gSLYffjSY7izfQHOhRrinLkjLpt446yJM04vIdgZOuKwoQP26DtgdO4SNM2igWPjhE4nV7TYO6LJTgDOATUWtqgk2FWxrSKw1Vg5oJaqE7Dj8Y22zmiwciTUcUzEcYHAciNrFCyWNXVGSJ2lj8SJ8MvYybrKWyd9CclMnLEYSdMXIXmBMbzm62H6Y5P/AHOTCHjirRDv3CxNWOYs/t1zJHnJAkLUAlUKQULXBOwEqqQcgQCcFuo0JQ3mT0CdFuw0WTTt7e1hY2OjPHY2hC0zUwKagazL0yZM0RQbn0uQ1nj5NNcVqNOCo4RjSnFxqZcoyV20WTMF7LTeQqnDJ2UR3NxcYGdvpXIQGC1ZDAu2zk7WiObzs9zEHu1zLNFNsOvTt8GYnh02LXHFXit+Z57huO4fg0suQbjiHIQnXCNwyzUctz0i8AKh7o5XDF6l7hHmHnjH4U0FdRNgR9B7xz8JH4Sk49OobHwZl4Pv4/LxY0Ihfprw2n2ydCluE9wuHtqIs9Tpo+JQ2EAIW8n7fDVO7N2Ik7KsZt9GnNq/GWcObcWpA5vV9on9G3Gcx56gpFWAx2sdEQAkMOzZMoYtqwdUSKZ46nZsGMa+bSsogh8lniI5Zg8hUH5Lm1YtI+hJ2Gcf1tGA17YSurmGdtFqapwQMtTbhIGuBgwsraca0NdRh26VnIWQR1BrrNGEVbaKJ46S0MOmugLuK9R46BpLlKQv8NY0AXF/VAuPFU+ehGjWVWSr4usSkilAV0dbvlY8d6WZyrPXIBDJ/XXcri3N4LHpBEHuq+AYYbOmhAAo5SAmJPBXRQislv+QJeBpwzy10Cewl5uZiNRE2l60dSJD/FVhdQ8Xe87LVrAwM1IZOBcskLlhGkFvEn8HU2BouABu7k5ISIxBVU0Ztu/cjL0Ht2JwuBMt7ZXo6W3A6EgnlvVxnmorU2GoJflJyEgKRWZCGNoJu+OSkITgJUlTNN468dR1KaD6I2z9EdZkW6SFOm0rsKc9Tgt0AnzKSzdxrkiOketqj9eCnbTavmg77w0t6Mn4pnHNedvYbh4nXBJERwfq0L+xAEPPRaH7nqUKv2x+43EsfUsffe9Yov3efFWUvO6VSWi5Nxsdby4k/Omh931Twp0DJvV3lqCiKB6tjQVYt7ofI8PdKC3J5cM1Bi3NtdixfR0288btH2gg9BWivpkP4ZxYmFhZYImZHR+y4XB3d1MLfHMIZ9UN6YiJ9yEIJaK9owlbN6/F3h1bIQXO9RcvxAwJQ5gxE9OnzVQZnAb6uvgFdSA7NxbRid4Ij3dHFI2m+ExfpBQEIqs8FHk1EYS4KBQ3RaOsLQb59SHIqQlFQWMcBlY0o7qpCQstI/H4kjg8ZhQDC/cMhESnwMKG7y8wFN7eXjAl2OkukEKsejC3CcAiyyhMWhyOyXohSMiqxOBYJ/LLAtGwNBmJGT4wMp0LnYUzMVt3FmbPn4k0GpwDfe2oKi9CFQG1uakBywYGcXDfIRw/eBS7Nm/F5jWEpDUbsGvLNpw/eQovPvsM3rr/Gt58/S7uvvi88rA9//STj7xsWknopACbwJr0n+fYKwTBN157Bffv3sFLzz2jYE6b8ESk9dI9ee0STh87wonsCC4rb985XLt0SZUzkFp1omOHpJbdMQLdQRzaux87d+zE1i18v5s2Y+2a9Vizej2BbiXGx9dgbGw1RkZWYsWKtaod5bi0y5ePY2hojD+qQfT2DaGnh23XAJZ1D3JyGsAI2zVst1aU4am8bHzR1oA7dSW4XVOEK/zRbYtxx3IvQ+y2W4w3fB3wfYQvfiRwfBvqg0/C/XCX0HXNzRHHnOywi1ru7IgWGgQFdrZIcbRDHPv5wcHYO7QMt47ux9UD27GfE+iGzjp05iaiKjEM1QQFgYWKrAhUZoajIi0U5fkxaK7hpJSdgMwIfyTx9QLcbeFiY6LWm6VFRyPc1we+Lo5KfgQ7f4KaAFyIh7sK1Qwm3GmkgblAT1eV4S2QY6HyP9o0eGQskJOW8t5NZK2UwuCSxVIV9latN4K9PRDg5YZAPw94ezrD08MZHvy7XZ1s1Xo4G0szWFtbqTU6rgRNX2++B75PSTyQlUgwyk5BTV4aGnJSUJ8Wg7qkCNTEBqM2OhD10QGoC/NGTaA7GoLc0RjshnrxoAU4oyTIGcXBzsgLdkROsB0yAwh3fhZI9ya4CbAR9kRZvpbIIrxlUhk+IhmzQI6/wJw18oKskR9ii4JAWxQH2aMyhFAXRqgLFs+dE2rD3VBNoKuO8eN7C0VVMuGScLW0LBNdfHA0ENaa85PRVpSGzrIMKhMdfJA0FyRjqKkUhzeN4Prxnbh96TBW9TciMdgFY12VNPIu46O71/DJvZt4784l3H+G4Hb3Kj4l1H10/wY+eP0yPnjtEt6/dw3v37+Jr996Bl/uX4/3C1PwVbaAXTh+yI3CT2kh+DU9GP+Z5IXfo+3wP7EEPALc34MlwQm3o53x92hX/EuEI/6dAPe3zAD8IycQv+eH4LfCUPyNIPf3NDf8e4Id/jXUGH/1nI8/OU7Hn2wm40+En18IQmrtGeFJPGzKAzcBR99PgJ146ETfWk9SBb7Vmja2sk5NC3SPPHYTIKY8dAJnvKYWzB5540RaoKP+L8ipsYlxuZ546KT/CPRkTN4zW1lrJ+9dvY68b+sp+M5hFr5yWYj3XQ1VMqOrhPlD/M0uDw1CbUgI8mMSFLwlJyQhPjZB1T+Lj5LQ4TikJRDqYpKQSphKJ8ilUanJWUhJyWabyTFpc5CSlIPUpHz285GcmIe42GxNvbnQVEJXOoKCEhFImAsKSECgf7xKluLuGgwHgpuVpSMsLRzh6OBBMHJRoZbREfHwdPPl78kR1jTWLU3tYE2j3tnRDZnp2UiITYIDjXtXe1mL6gUfzwB4OPrAwcIGFfbWNDQN8IXLDHxg9zg+tJ2Etxym4aTB41irNw97AjxwjUbSK2t68dWTF/Au5+WXr1zEN++9jeX9vVhssAgLFukQ5KZg1tTJmDttOnRmakobzJzyOGZNfhxzHqemTsW86QJ2U2FqaAAzQyOVTTMsyAfdLbVYPzqAwa5WuNhb0uCmwb9wHvIyk2iwdGG0WwCsXnkGxGO3clmr8tRJnS6BOgnB3CRGKEFOPHYbx2lwUAJ6UsBZPHnS3zjWh53raJhuWoEtBMbNK5epzIHdzZUoy8tEVGAgwnw4T8ZGIycxTpUtKM/MVGvs3iPYvf/yHXz48l3cuXYDS6uqEeLiChdzKyxUyWGmwowAYWlkhPlz5qp1Z3N15mCeji6hbjamz5uLGTN1MW/uVFSXG+LBy/q49xw/a4LdewS7r+7MxAen9XE+3winbaxxzcQLl5Z44rSxE84sccZxgt1BAwfsWmyHcR1jdOgYqiLj7Y4uhDp71PP5X2PNOcpSoM4G1Zb2bO2UaghvdTaOaLBzRp21E0HOHtVm9qjlfVTL+6XC2AaFeubI0iXUzdRD4vTFyjunoG6KLvuEOsJc4rRFhLrFSJmhh9QFJvCYuxDTJup8iTdiLv9uHZ3FBCUBNPGACViJ503KF0jhaGMasjRwJTOo0RKVTEWgTIBL6zHTShtGKdeQunUKvAhdcq6ZmfznnyXsxaNma6tgz8LCQl1PA3fzVdZMA77GQn0N3Mn5Ij0CnqmxMcxMpED9QgWS2teSNX0SnilgJ/AoHjsLSxOVJdzSUpLLWcKPhnqGgyNqCHMts8zRrmOBHj1rDBvYY52JK3ZZeeGUWwiu+sXhAttL/N1edQ7FNfsQPOEUhmfdI3GbesEjEnd94vA6dY+QJx68N7wIeQS9d/wS8H5QGj6OyMIXhLtvYwsIdwX4gXPFn7NK8FNdKx6sXI6bu9fi3L71OLJnjYKuQ9vW4uRugtzB7ThNOBCgO3t4OyUevW04d2S7kvTPH92BC8d2qv2nD2zFSQKgEgHwOAFw75ZxFYYp4ZcS2nlo11ocJxQe2bMOh/m6h3atU9q/fTUhbyV2bx7Hro1j2EltJ/BtllIMYrPQuJd1fisIBqP9rRgRDw1/r0N9TRjq0cBen2ThbK9hW6taUXdrFToay6hSdDZr2vaGErSK104g8A9gJyCnlYCdAJ547Roqc1BNQKssIJAVEN6KNVDXVJWHlupcttlorKQ4v0nbXJWL1loCYo1mf7M6Jof7s9BI2Gvg81uObZBrVObyOIHJfJWlV8pENFXn8zXzUFOWg6pSKf6ejbL8dJVdXPIJJMSEIDTIm3O2E1wcLWFrLaUXZL2eeIrnKPAzNzOErb0J3D1s4Otrz/nfEUFUgK8tAqlg2pMh/k60kbw5Z6VgiHPjGs6LazmPCdRtGCWUEbQ2j/QQrAawg9+BgJUAmBbCtCCmBT4ZF1jTeuO0MPfH8EsZk2PkWDlG692TVrb/CG8Cc7v4/Uv7/70O74ONnL838z1uJoMI2Mn4wGAJeg+kYvCuH7re5Nz2tg7Bbgpa78/Bsg+sMPKZg/LMtb6hQ7ibjPpXZ6gwTVln1/n2fEwa6CxGW30ONvCGPcybePOGFRhf3o9VY0M4sG8XblyR0L1jOMIbvae7GsXlCSiiAkK9YG5thkgalBHRfrCyM0ZSRigqG1IQFeeBwFAP5PALHOd1VowMwsnBhpPcPOjoLubEoYc5cxdgBgGvoCAHA/2dSE4PU1AXmeSBuAwvpBT6IasqBHl1EShsikFJSyxKW6JR0RaNQoJderkfKjqT0dCdi+7BpbB0T8ZjhpF4TD8alq4ZCOKDXYeTp+4CA5iYWHLiM8cSYxNMn8XJig+FRRZheFwvApPmB8E1MB1DfMCVVEWgriMBOSUhsHRYAEOLhVhia4xFprpITg3FVj4kV/OLEPd3ZUUh6upr0d+/DPv3HsDxw8ewc+t2bFq/Abt37sSeXbtw/MhRXL98Gc88+QReuv0s7r78omrv331F9e+88Bxh7mnllXvtzot49aXnlVdOQlZfeek5BXavvPA8bt24hhuXJWulZk2dlDm4KlkxL0hmzPOEt5M4c+w4NPXrLrE9g6MHD+HA3r3Ys2MX9myn2O7ashNbNmzGunUbsGrVGqxetY7fzypC3SoC/QqMsj9OoBsmyI2NrSHorSPQrSTQrcDw8EoMDo2ib2AYvf3L0de3HP29bLuX84e0HIO9QxjuH8bGvhFsq63DqboqjESGYzA+EquSozBIqNie4IsXM2LxbnQ4nvJ0wgEC23o+KPqpFicH1HhISJ8/isNCURiVhOpUTia5FegoqEFncRVq07NQnpyEFe1teO7iGTx56jD2rVqOdV1NaCvkRJUerbxDRTTeizPCUJQcgsL0cNTkJ6o1WzWZcciNDUKEpwN8bM1Uge1oGi5ZiQmEPG94OtjCi+/Jm2DpR7ALJtSF+3gh1EsSrXgi0t8XIezLuIRnCqRJWKcAYshEzTipJSfeQCkQHuirqSUnBcO9eT0JpfTzduMk5kKDVGrIWMDSbAlsLIxVAXBfNweEE/6kPENKTARyk2NRnC5ryVLV2rh6ToQ1fP8VEd6oCvNQ69oqAmis+NFICXBEU5ArWoJc0BLojHYCUVuIK1oJXrWS2ISff6G/HfICCcgEsoJgB8oeuf5WFKHNzwp5/jbID7RBbpAtsqXl/mwCXJ5453hOXrDss6TkWDsUEeTyfGxQHOiI5oRANMT5oSrKC5Vsm7JisLQ0He2lBDgCXVdlPjo4uXeUZqGVD5bmwjTUE/Aq0qKRHxeM8vQonNmzFl+//Ty+fPNZPHzvRdw4s4sTczNO7VmJTwhrH927rvQxQe69Vy7iw9evUtfwoYK5K/jowQ18+vbT+Oyd2/jukzv4y/0n8EF/Az7JjMC3+RH4Pi8KPxPyHib74V8zg/G3WHf8d7wX/pnI7Qhn/CXSCf+WToirScE/ahLwt9Io/C3fH7+lu+A/E2zwL2FG+IvHXPxqO1mFM/4sIEcJFKkQRrZaIFOgRpD7VgBOQE48chNeOdVyTGWL5HEShqlCMbkt8Cdgp/XaqbBHbSsQRuiSkEkFaX+QvL4KqZw45v/u00LcT7yWOobXU+vrKPHKSdZN9d5spuIXxzn4wXkxPnQzxss+9rge5IG9oSEYieJ3GhOD6rg4lCQlITuJMCfeuMRkpKamIi0pDWnxqUiNTUFKXDKS4iUpSQphT1JtS5hOBpWJDAJdJuEunW0alZKUwetkIikxW0FdYnwuoiLEq5aIkKAEjYITVQIUb09JgBIJN5dA5aGztXFTYGdr4wwPd1+4OvF35xdKYyECjnauMDaygIkRDQYrHmPtAGtLW14rFJGhkXC0sVd11dydPeAhsnWFq7UtKh0s8JLHInzq8DjesxU9hjf5nV/Tn4TdUybhoM4UnLOdj9OB5rjSmIvPn7yCDx68gofffIq//voLWhrrYGSwANMJcNOo2QS7uZIkZfIUajLmTJmCuVMIfAS7udOnYfaMaWodna2FKXw9XRFBsKstzUNvS7XynLnYmUNf0o1T+Vmpal3dlvFlOLJrAzbSUFk/SuOAxqasn5PCzAJ1IgG0TTQiBejEayfSHiOS7Y00MtYOd2PbGvHk0fgk2Mn2cHczSnLSOJd58/XtEB8Rgoy4SGREhSMhIADDrTSkb9/Guy/dwdsvvIwP7r6GgeYm+Dk6ws3WHnbWNny/epg5cwZmTpuBebPFSzWHz/05BDwdzJg9A9NmTVcJYZztZuLSSVvcf3qKSpby3kuT8NnLevjinDuuF5jjiJ0VLll5Euw8ccHYDadNXHDWyBmnqINGTthOsBubZ4ouXRNVn06FYNrYEupsUWVliwqCXaWljQK6SnNbBXjVBL4a3hM1Vk6oJsxVmtihwoTHm3I+NbFHiYElchYsQfo8AyTPWoykmYs1a+soaZMIe5JERQEd2/S5hshYaAIfgt3j4qkj1M3TmatgTV9/CWFNyhZoatYZcUzCKE1NzAhJlgrCJKRSyj6JF05lw5zwpglgacMiNVAnkCfji9TnOWPGDBXeunA+7RVCmCRMkRIEAmDyH+fSStFoKU8gmUgNjAyhK1kMF2hgUa4pSVmM+Z6Ml2iKjz+COr4H0YKFC/h+jeHs7Ahrwp2VjRnsCHRuLnb87dgi0sUBJeL9XGCFxjnmaJtnif6FthgldK81d8MOfnfHnQlz/nE47x6C885BuGgfjMt2wbjmGIabLuF40jkMz7B9ySMad6jXqHsesbhPsHvDO16FZr4TkIyPwjLwWXgWvozLx8P4AnyXkIuf0grxa0kNPu1ailvrRnGKAHZ41ypC1yacPUBwO7QDpwlr547uJLjtwsXjGgnEiTR9GduNyyf34sopybK4V22rY0/sxoUTu3D26HacOLBJQdzRvbKebwuvu1WNHd2zXo3Jax7Zs4HHrMehnetwYMca7N22ilAooLcCuzeNY8eGEbVmTwBRAE8lc6Ghv4qAoACvp4VqVhrua1WS/rKuRpUNd3lvCwa7GxX0acCvFl0tlehoJug1EvTUOrtCpdZ6TSuAp9kuUv2mqnyCG0GQ4CUhnK11RVQhWaCAsFiIjqZibvMcATqCncBdO6/VKWUF+DpL+TpLCZWdvJ6UGljaXILullL0d0otuUr0tVVQ5ejvqMQyqcnW08D33aBJ9sT+UHc9/55a9LRzjmuq4GuVob4iX0FfdlosEqOl9q+fUligJ8KC3ZFA2yeX9mOxZPfMTUBhThyPT0ZNSSbfY6H6TOQzlPDy9Ww3ClitIFhxntvCOVDgacuYwJasfZMwSI3HTgtfWu+abGvBS/b/0UOnhTYZ04KdHCOtbMs+6WvHtdrM19y2koC3ql+1W/j6m2XNH+du8SZuYX/L+FK+Xx7L99w3nov+i9EYeNNJkxjlbV003p+K+lceQ8u96YS3eVj2sTGGP7dG3/umHJuH2pcnofG1KYS7aZi0alkNP+QKjA824RRv/uefvornnrpOWDiCE0f34iyN56euXcYFbq9a0YPKmlTkFkcpEPOjARkU6oC4FB8kpgUjuzgG5Q1JSEr3hxcNv3B+OdVVpRgdXsaHrhumTp+FKTN0MWPWIkyZJgVX56C8nDcFDfOoOBrNsS6ITfdCapE/cmvCFdAVNceiSKCulV9iazTKW6JQVB+KjApflHfEo6QxHiPrhuAXVYLJ+hF4fHEMFpjHwNU3EvMNTDBp8izM1TXCEhNrGJtbQUfPBAuMbKFr6kewC8Mk3WAssY9Cz0APmlozUdFMeOQ1PfzMYOVoAksXSxhZL0JYuDsffgM4sXcNNq/pQ0drNSorS9HQ2IhlA0PYvWMvThCu9u8jTO3ZQ7jbjT279+DIoSM4c/KMArzbt8Q7d0slMnnumafxJCHtxpXLKlullBuQNXQSdvn8M7fwDGFPEpzcvHRJE5Z5TrJlnsNFwtvZEydUyOb50ydVVkzJknn6+EkcO3SUQHeMQHdQgdyOLduxffM2bNu4FVupLRu28DtcTWhbgZGRcQwvH8coIW5kdKWCupGx1Vg+uhrDo2swNLyKWo2BwRXoHxwn4HGbgNc/NIbewREsYzvI83uWjaK/b1iB3WDXIMZ6R7BheA3WLxtBS04GDf1gDEQQ8Pz90R/ogw5CzlIvbwJIMOoio1ETl4jq5Aw0ZBehs7AWA+XtWF7TheGadqoDQzWd6C1vRmdpPbrKa9GQV4Di5DgMtNSq/4174eoZHNuyBsNN1eiqyENNRhRyo/1RFB+MiuRIlCZFUGGo5nhZGmEp2g+p/q6I8XCEv4MNjTlrRAT4Iz0hVnndPOxtCHb28CDk+RPEgidCMgXwIghdoYQ58eKFCcixH8RzQtkXr1yQL41KjvkS+rwIch7ujpQzH4COcCK4WRPgbKzMacjYws3BjtDnhcggPyREhiAznvd1agJqslLQSNVnJKI2NQZNnOSaCMYSVtkS4YvmQFfU+9lTtmgMdEATQa2ZgLU01AVdIU7oYtsd7oalYa7oZNse7opm9uvDXFBJmCsL0agyzBHVYU5snVEe6oiSADuCny0KAgTubJFF4MsIsESmvyWyA6yRSfATL16mr3jzrJHt74SahCCsb63Axo4a9BPiBsqzMM5Jf6ihAG2lqegoz8TS6jy0leeisTAT1dmE9awEldmyLDUKlZykV/NhdXzrajx1eh/efukKPr3/FD574ym2T+LD167j8zefxudvPYuP33oaHz54Cu/fewLv3buJj998Cp+8dQufv/0UvnrvaXz12Qv49uMX8cNHNLA/eRVff/A8vv/wOXyxdzU+y4/H9zlhymP3Q1Y0HqYF4sc0f/xrkj/+FuePf1am47e+cvx7TxH+zDnsX7OC8JcEJ/wSaIBf3GfhZxr2quQAIegRxC0hBEn444QnTMEUgUmFT8pxcjzh7VHYpSRHEXhjXwtykixF9sm6O0meogU7SVAiteAE7AS6BL4UiGnBjZK+NkTzEbxRWuhT70uOlzG28r6V5FrUz3zdn+T1rR/HDw4z8b3rPHzquQiv+BjjoqcZtno7YiwqEh0JqahKykZhUi5yUnKRlZqHzNR8ZKWwVR64FKQmJiIjMQnpianISEhDajwBj+cJ6KWnpSM5OVmtrcuYADs5L1NBXTrSUwl6aVkqPDIxQWqs5RIEsxAdSagIjENIYDzbePj7RMHFKYC/pxDVOth5wd7WAzbWrnB0cIeTowecCXXuLl7w8vAl9LnCysIWluY2SnbWjjzHGWamFrCzsYOflw88Xdzh7iRyhTthwMPSCa4Wlqi2N8Ud98X4jFD3vtXj+ICw+4b1VNzgZ3p64SRcWfwYnuZn+rTlY7josAA3a8vww3v38K+//Rn45z/x0q0nYWowX62vmyqeOYLN3CnTMIdQpwG6KarUwdxp0zBv5nTMoSStvJebE0I5R0otypaqYox2Nat1by625jSu50HqRuWkJxLaOrFqoJ3G4ipsWT2koG4Hn4HindN65ATs1tK4kRTvUr9LQE7rqZNWwjS3TMDempGlWMNj1470aAo5L+tAQ3ke4iKD1PtaQBhzsbNGDIEzKyYCyUFBSAsNxeHNm/H+K3cJdnfwzst30NXYAD8XwrGDM0JCwxDAOd7QyBizZszG/HnzCXdzFODpzpG1XjpYtEAXLg6m2LTSH+++ZoqPXp+EXz6aggcXZ+JkiyFOZjriuJs9zlu546K1Fy6bueEcoe6MsSvOGjjhJLVPzx6bda0wPNMYS3VMsZSw1qqSo9ihhnBXaU1gI9RVWFijglD3COysHDRAZ+aAClM7lBrbKJUtsUWpkRUKFpkia74hUufoI3HmQmqxRrP1KH0kzzFEyhwDBXTp84yQrbME2QtMELrQELP4Pc/iZ2YkiUUIU4ayfs2INojxEuVF00KcwJaZmZkCO1vCs4wtIVyJl0zWuglgabxt2nVy2rBKqUe3gGAnRcYlOcUs6MzTfJ6yfkkk6+EsLaXWnL3KYinZKyVz5sJF82kP6UBn4poCcgKSApsCnVqglFbGVSgm+84uzrDjM9GGkO3s6gBvb6lt5wxfdwekEPhqDK3RqGOBhnkWaCfYDenaYoWhI9Zbe2CXnQ+OuRDk/GJw1i0YZ50DcdFRvHZhuE6Yu+ESgZvOoXjKJUx57V5yj8Rdgt19r3i84ZOg4O7BRDimrLX7ODgVn8bm4ZuEQnyXmIeHnIt+yirBt9VNeHl8CJd3rsG5I5tx5ugOXDpOSDuxD2cIbhcIaFdO7cPV0/tx7cx+BW4CdJdO7HkEddfOHJg4Zh+unZb+Xlw6xf0nCXkn97BP4GNfxjSwtwNnjmzDScLdyYNbCXvbcXzfZgLeZoLeRgLeOgV4AnoCfBqP3irsIXzu3jymPH+ydm/rmkH+DpapNbOrhiVcswcrZZ3eoGTj7FJj2nGtVgwtVZL9K/i7Hh5owfK+Zgz2NKo1fCIBp05ZQysevqYygh/hr4lA1iRwVqb2dbVSBLHOFulXsF/J86oIatzmcd08t4fH9XC7j/sGCJIS9i3reVW7tJqvWUMAref7bcbKoVbOIy2cR9jn9tqRNmwgtGxcISIEjXcSajkHjbZz7mnn/EQQ4ry1cbyfUCbrFDuxvLtJU86ljfDXWqOgVj6LjSuWYdfGcX6Ga7B7ywrs3DCGXevGOPeNYuvaIWxeNcDPsRc7CM47aa+rltpGWBJ4klagbitBb8uYxpMmHrz/H+j+dy2c9LWgpvXMabel/8dt7TF/lII6fqebx7o43/Zg++o+7Fy7DDvW9FN8X6v4Gnw/Cjb52QiArh/vwvLthRh6PhS9b5uh/c35aHlTB033ZxDsJqmsl3WvTULzvSnoeEsHfR+YYvATa/S8Z4Cm16ep8MxJ+ze2YVV/KQbbinB8zzrCw1F0dbQikMauA41Rby83NNZU4fC+Hdi4YRjVddnIyA9DZnE4sksjkFcZgYLqSJTUx6C0MRZlzXHIr4xEYDR//DQ84xLC0T/QjdbWZlhZW2PmLKnhoqMmpaioCMJEPwqLU+EXaofQeCck5foiqyIYBfVRKGkSoItFCYGumEBX2qYJxSxqjkB2TTAKGyNR3ByFgVXtyMqvh45hFB7Ti8Pj+iFYZBEIUztPTJ+7EJOnLoTOAjPom9lhvrEd5vCBMM3Am8cS7BZHY45xMMpr6zEwWo/iukjUdCUiLNYJ1rYGhDtOyLZ6cHAxxzhv1JN7xnFw23LeXEPo5Y1XR3BtaW7GwMAgdu3ahTNnzuDQwUM4IaB17CTbszhz+iKeuPkEnrn1NK5fvYZzp88Q4q4Q5q7h4tlzuEDJ2PGjR3GScHj21BmcO8PzTp7GsQOHcP7UWZwlHJ44ekJJ9p/l8UcOH8bhQ4dw/PgxtkcIkvuwm9q1aw82b97C72szNqyT4u5rsWbNOqxbux6rVq7FmIRc/kGjBDrx0o2MrcEA4W05wW5wZDUhbhz9y1egj2C3bPlKgtxKtb9vcEzBXt+yMXT3D6Ordzl6eobQpzSIIYG7FZuwktBXW1SGxnwquxi1WfmoyStCa0k1emtaMVDbjqF6/ogblmJ5PUWIG6oizFVzrK4Nw/XtGORx3eX1aOc57aU1aC+rQW1+ATLjYlCSlY6Te3fgpRsXsGfNCPrqygh3uWjNTUZDEr/HuFDUEuwqk0JRRAM+O8obuZFeKAjzQk6gBxI9nBBkbwUPG3MEB/ggOjwU/l5eCA8KRJC3F7y1oZkiwpqEUgrsefFh6UMjzMeV4rY3+54cc3eyoxxorNjB1toKpiYS3mIMa3NTuDvaqlp6ceEhKoFKVkoMijMJtTnJCnQaMuPRkB6Luhh/1Ie4oS7QGfWEp6ZAF7RwuyWUCnZBO+GtI9gJ3QS4nlBXLGW/J8wdyyI9MUCI6490w0CMB3qiCHcRBDtCXVuEB9qivNAW6YFWHtNCyGsizDWG2qMumIZOIA0aqohQl0Noy/G3IbgR7ri/VMKqQ5yRxvEsAqT0i2P8UJIYjvL0GBzfNI7r8j+XO8dxYucobl85iFN716CZYFeZE4+a/GSUZ8XxO0tWaYdX9jWgpTydk24fbl8+jA/v3sQ37zyHb99/AV+8/yw+Jah9Qmj7lND22VvP4Iu3n8UX7z2PT99/Dp+++yy+IrB9xf7XH7yA7z97Cd8Q3r7h2Gdv38JH928SBm/i3Veu4Y0XLuL1l8/j66dO4FM+wL5KD8XXueH4LotwlxaEr5Lc8UtKIH7LicN/N+Tj34oi8WOMBX7yWUCQm/rIk6U8ZzTiVVFvQpKEQypxTMoFfM3+N5QqyM1tVQOO56oC4iICm2S9/CPMPUqWIq3AFcHue21WTJ6rQjP52sqDJvsF+Hj9H4wIY3wNgUjxGMpxUhhc9v3Mfb9QkvREtiUBi4CmhIX+wvZPvO6feJ2fbR7HQ/upeOg8F5+5G+INLwtc8TDHXgL7kL8jaoOktmAgsqKlxmK6CpGMj8lCVnI+8tJyCWsZSCa4pVAZyQS1FEmEwpaQpmCOcJeqoC4V6Qrc0gluWgnEaZTOczIIdTlZecjOzCPYpSIxLpVgl4mE2FTCXRpCQ+KUwkLiCXixcJfMl64BcHcLINz5wN7OXcnO1g3Wlo6EPEe4OHtwn4eCOPHQ2dlwHre0U5BnZWHH36MlLClngpyvhw88nN35e3WAq50DnHiMvaEBaq2N8bLrInxCoP+An9mHtlNw32oqbhk+hiuLJuEpAv0L/Exf4mf8qtU0XLE3wL0ta/G3//gL/of/Pv3wLUQFemEKwW7yY5MIdgS4GTMwT7xzhLrZU6bQ+CfccXzODNF0eHCuCeb8IuVK4qODVLr0zePLMNLTxvdqQYN+DmbNnEqwS6Ah142BTho8LWUY72+iQUSDZS0NlHWSur0fW2gsrB3pVPtGexsx2teEEdFEtkzJkLlqGUFvsIMGWMcj4Fs51I4VHBvobICrvSVfbwamT6Qsnz93NkK93ZHBZ3ZqWDDiA3xRlp6K5y5dxnsEu/vP3MbS+joEevHzd3RESEgoIiKiYUGomjuHMEKgW0CY0DdYAAMBCX3OjcbGhFkLGpB2eOqiPr55/3H8z79Nx+sHdLAx0AK7XT0IAp44R1i7YOWBixbuOL/EBWeXOOMUn+HH9B2xZ4ENNswzx9hcE/TxGd9pbodmfu911gJvEoZJsJM1dqIJsKs0s0GVmaYvXroKE4LdEmuUEOhERYaWyFtsjExdA6QR4lIIdCkEulTRHPbn6SFFh/sIdJlzjZE9l1A3j9I1Qby+GVwW6sNE3xCGxkaEOtoPBCbxhllaWMLe1g42VtaaZCV6BjDQN1CAZ0rAE7AS0BJ40yF8yTo37fo6rWRs9mxZqzcT02S9Hj9XKTS+YD4BbMFilZhHSizMmjmNsKYPOztbBY+SLEVgTWrriadv3sR1BR4FJLVF0vUNF2OxrNHj8QrsCJiS/dLB3QkW9hZwk4gWT1f4+rjBy90OYS62KOBnXDPfAvVzBews0a5jhaHF9lhp4opNlhqwO+Iaggv+sTjrEYazrsE4T112C8U193BcdwvDDdcw3HKPwHNeMXjePQovSxkEn3i15u6+p6y502TJfNMvEe8FJePjqEx8IwlUCHcPE/PxbXIBfiqoxsc9XXhux2qcP7wVFwh1lwhjAnKXzx4kjO17BHYCbldO7VfbSty+LGn2zx7ANR577dxBXCXkXVbj3E8QlH0CdwJ0sv/KmX04d2wnzh/fxXYHIW+n2j59eNuEJ28Lju3bpDJzSivbIg3waUDvyO4NOLhzLQ4QVPZtXYWdm8awVcI2BVKojasHsYGwsnE1f9syxu2NBMBN0k7sE20SMKTWr+zHWsKBSMbXEBjECyiSOnx/hD6RePz6/yjOK9LK+AC1TIq2d4mHTbyFDQSuRgz3Nqu5ZITP8rGBJtrFTZyTWglqHdiwspvvi2C0th/bOR9tX6/R1rUEGD7zN3HftnUD3C/bhChq06oeiucQsGT9r8pMOrEeeMdazZrg7WsHuT2IPZtGaX+vxNFda9hKMqgxHJDC9JtHsJs2+e71PIbt/s3D2Mt2F6F5t2TY5GexYxVhakLiOduxsg+7+Znt5jEaT56EY2ogS9tX2xPtZomMGJYEKwJ04rGTNXb/m0Dlj4AnQKeFQ/EEqmsQ7ATkRFsFPgU8qS2ruvl3DmPX6iFsI9StGqfte7QIA6/ZEdxmov2BDlrfmIvOtxaj+11jdLyph8bX5k6EYD5GwJuGzrfnovd9ffR/aE7AM8KkFy5twPl9/Vg/UInR7hqU5KbAlJPRrFk6lNTO4YQ8VxflJYXYQDqurstBUlYg0gqDkFVGAKsLR3EDgas5BhWEsNKWWBQT8lLyA+AfzodnkCuSUmPQ09dBgBhCU3MdSsoK0NXdhjHSd3lVDvyD7REQYYPoNHee50+wC0FebTiKGglzLQRGAl0JJa1SewzyG8IU3JV3JKKuqwSNrV0wsowgrIXjMf1ITNYNxrwlAVhs4Yl5+laYvcgYswzMMXWxDSbNteN+N0zSCcKk+dGYokuYzKvAhh2jKGtMQEVnPNLzgwiiC7DEfB6MrBZjicli9T8bx3eP4eDWARzfyZtpyyi6W6tRW12O1pYW9Pbypt3GH/VpgtjZ8zhOsLtw7jKuXL5JoLuOG9euK7C7cvkKrl2RDJWSufIcTh4/gVMnCIGEusMHD+PQgSM4duQEjhw8ioP7D+HoYYLbwSPYv/cgdu/cq0I/9+07gN179mDnrt3UHr7uDmzdugObNm7Dtq272N+FtWs3Yu2ajVi3bhPWrN5AwCPYyXq6FWuxYuU6DdixrwW70bG1yls3zHb5iAbyBOoE4gTslhHytECn9i0bR0//CLr7NHDX3T2EHqq3a5CTyCiNhFXobO1BW2MnOhs60dXUhYG2Hgy1dGOU/dHGLow0SNuNsaZurGztw+r2AdVfLlBX24r+ykZ0l9airagSzYUVVCXqC8tRlV+EglQal7Ex6Gupx9lDu7F3Pd9rXQnqeL9VhPuheqIodnlcIMoSglBIICmO1mRiLI/wR3GIL9J9XBHlag8/V0eE+fkQvoIQFRaOsMAgFU4pxpavpzv8vDzhR9hzc6LxaG8HJzsb2FpZwk5kaQHbJSaw4MPRhg9sR0sr+Do7IybQH6kRYciLi0ZxUhyq0pNQmyneuAQ0EYqakiPQFBuExnAfgpwr5UKYc0Cjrx1a/BzQTrBr9bFHK/vNAY5oCXREe5Azwc4ZveGe6A/zRG+YB3oj2BLaeqPd0EP1xnqhO8YTnVGuFOGOoNce7YmlUZ7oJux1BDmgM9AenUF8nQBr1PhYopSGfb6fFeqSfbGsIgn9ZQSx7ipcP7IVBzlBV6SGoyw5DDV83y35qegoyyPYxaOzuoCTZh8GW0rQWpGGgdZiLF9aiaaydLRUZKK+KAXd9YW4eHQrPn1wm/D1NN548RLh7Rl8SaD77M2n8dG9GwrkPiacff7+bXz2ngDcC3j40cv47uM7+PHz1/D9F3fx8GOCnIK4p9Xx771+BW8S3u4/fxb3n6PYvvE8t587j3u3z+HuC+fw8SuX8enm5fg4JwIPM0LxvZQ9SA3Edwme+CGccBfgjJ88TAhXMxXISTIRlYhkApC0XjFtRkrtmHjVBObEs/Y19RX7X1Mq+QkhSqQFM1k7JwlSFMRNwJ0COwE29lXJAwHACbhTa/Eo8RLKmr1fJ+BMZajk+/uVryPtX/TY8r0qLyIlICchmyLJYPkrX1eFjTpMw5cus/CJxzy85WOMJ3lP7fcgyHmao5n3VCnvo5xIPySFSXmOEMRHRCAxJh6J0UlsUxAXnqgKd2ckZSIpNhkJ0QlIjksi+AncSehMFrLF8yZwR7ATCfCJMgh2mekZhLdstllK6akZSEv5X9BLS8lEqiRTScvmvmwkERrjYpIQGRGH8LAYRITFIzgoGkEBkfDzCYGHewAcHT0Jcs4K6qwsHGBuagsLGurirXNxkoQqDgrkTI2tYG5CmVrBika/o50L7Gj0O9k6Km+dm5ML4c4ZbvYOsCeE2BsZos7KBC8J2Nk/jo9ljZ3DZILdZDzNz/sJgt3zxo/hFTOK38NrAnwWc7AzNRZffPQefvv9N/z845doqSlVIXkSiinhljozZ1IzCHNTFdzNmjJZtTOnEfBmTYePuyvCg/wRye8gOSEcg90t2L5mBMMEOydbM8wn2M2YNll57DauWo71NBpkXZ3Am4K1gWZCWitWL29ToCb/Ay6wJuvttOvuJFOmrMMbpPE2TANtpYQTjWqSOoz0tahwruLsRIT4umAewUC7Tuwx5Xl8jPBrg7TICKSFhyA1MgiJQX4Y6+jE8xcu4Uk+85rLy+DDedTF0YHfVQAC/ANhYmpOoDBQSyGMDIywUGcR5s2ZRc2AhYmhykYc5mON9Eh9XDquj//6zQJ39ptjT7gbTvgG40pgGM7Zuymv3QWC3QXx1hHsThDqjuo5Yt9iO2yj1hIslhHsugTsbBwI57KWToCOrSUBbwLqxFtXQbArN7XWtAS7cmPx0lkrFelbIJ9wlqtvqsAuY96E5lJz9Aly+kifp0+oM0AmwS53njHydEyRrWOMrPkmSNIzh5+eMUzmL8QiAtNiAz2YEZhsCHW21pIMy4ZAa6Lqxi3iMZKRUvITqJBHQpZIFTUneGmTmAiAybYAmXjnNFk0CW+z52HmzDkEvXn8PHUxX2c+FkqpgtkcmzWN113Iz90UhrynBd7k2nI9ua42vFN55vQJoiYmMDM3gxG/E4MlsvbPUL0vOd+DIGftaAkHFxv4uruo5D7enk7wc7JEsj0/wyU2qJtviToFdhbo0LXGoL4DVpq5YbOlF3bb++KwWzAuBMTigm8U4S4U59yDcZFwd4XAd8MjHDfcwnHLLQK3PaLxHMHuJQKerLd7IyBJee3EY/dgAuzeDkrCB2FpmtIHcQUK8D6PycI3qYX4qqEJr60dxdX9W3HlJIHu1G6C2R5cIsyJt00LdaLrBLgb5w7h5vnDeOLSEVy/cAjXzx/CjQuHVasgTwGcQN1+jmn6cp3LvI70xQsoYCetAJ+AnXjxzh8X4NuNM4d3PAK6U4cE+DQ6eVAzdpzAd3z/FpyUNX0HNTB4eC9hb/c67N9J2Nu+Crtkrd6Wcezdqlm3t339iNK2jSPYQgDatmEEOzaOYgehcNsGDRQK5G0RDz6BZt2KPtVqQHEZoY921mg3VlHjnANUaQYJ+extIbA1Q+rwDS7VwJyCOM4NSv2tGB1oU//5I6UdVslcM9KONQS69SsIPQQ0gbfNhLrNhLftGwaVtrK/jXC3Q7alJXDJuACe7FPnULIWWCIPdq5fTkgbURC3h3+Taglq+7eOEn7HcHjHChzdvhKHt6/Aoa3jtMdHNSDHa+7ftBwHtgwr7d80jH38PPZuWM52OQ4SAPfx2uLBE9jbz30H5HX4mnu4LZJxgUE5RlptX2BQ4G7TiECbeOY0gKeFPIE5Ldxpwy8F6sQjqJEkTdEA3ZaVhDy22wQu1/RjGyF3D7/DvYS7LSuWYsXaBoxcyEfv62YEO1kzJzXqdLH0HT2CmzWWfWSLgQ+s0fO+HiFvBjVbHSdt1zuLCXgmmPT+C3tx+ww/pPVtGO0sQ2p0EPQWSP04cfXrQZcT2tTHZtGo9cHY2ACqanMRRaMoPtObYBeCgtoIlDTSkG6LQ3l7PEpbYwh7kdwXiviMAARFusOLRmlAsBvSMuNQW1+C+uYKFJVlISLWF+40KH2CrBCR4IqEbB8CY4ACu/y6COWNEw9dZUe88qJVdsYpSb+iPRbZ1YGo6EhAUV0ylo0sh717gloz99iiKDy+IAqTdAluc10xabYF4c0Wj+s4c9sJOoZecHKNhN6SQMxcxL/XPBz1bb3oH21DXgUNWIHJ+gQeYwBDk9lYYq2HhQY6qKvOw9n963Bi53Ic274Mp/etVJ67jkbCRgXhrolw100i37Idp0+ewZlTZ3HuzHk8efMpPPfsbTz79DO4/cyzeP72cwrwLpw7j/MEuzOnTiuJF+7MqTOEuuNKAnTSHpDMm7zmtq3bsXM7QW7HbgVx4pHbsnk7YW471q/bjM2bthPeNmKNwBz3rSHYaSVAN75ijQK6FSulr/HcjYyueuS1GyPQjY+vx4oVGwh6a9BPcBsgyIkU2A2vVGAnMNc7MKokUNfdJ3A3ip4etl1D6OsdxiDBbvnAOLqXDqCvc4DGxRBGe4axhtdcw/1r2pdhRXMPxqkVLb2qHWlYiuH6TgzVtGGgsgV95U2Eunp0Fdeho7gWDbllqM0uQXVOKWoId+U5BUiJjEKkny9ykxJwbOc2HN2yBksLs1BCsCsO9UZJpC8q4oNQTSgpJUSVRQeiNMpPpd2vjGAb4oWSUB+kBvoiVNbVSbKSAF8EEvKCfaVWnS88Xd1gb8OHsqX8T78tnG2sYGtiDHMDfdgY6cHdyhQRfOBlhQYhP4qvkxBDuCS8pSWgISUadZKhMjECLUmRaIwJQkuUP1rDvNAY4IJGP0e0EuDaCHRtfgJbLkodHO8m7PWFexHavNER6oY2Ql1niBu6wghvAnNRXuihugh1HdEeaCPUtUW7oyPOk60n2gl4bQS8lkg3tAjQEWQkRLOdr7PUX67vrACyzt8exTSuqniNZ49vweev38Cz53bi3J412DFG6G6vwnBrJdb1t2HvGk6Y6wj29WVoyE9Di9TFyUtCQWIYkoLcaaD5oL06G1f5kLtweCu/k5V499Un8O1HrxDGCG1v38ZX7wmcPYuP3ngKn79zG19y+6sPXsTDz14lwL2GH758DT998Tp+/vJ1tq/h6w9fxCdvPYP3XruBd14VmLuEBy8R3l44jddun8C9505RZ/HgxfN486ULePDCRQIeW0Lem69cwsNbR/FBVSoeJgbgh7QwfJschB8TfPEDP89/5d/+V+dFmvVp4hEzIFj9EexEAnICfGzVOjqOKQ8dJR49gTaV2ZIgJUlSlNdtAu5kXIBPWq33TuvB03ruJAxT1bKjfpZyCBKayX0/8VoiFdIpx8sxMs7r/izia0vo5S/sK/AT2U7BD44z8NBxFj510cE9TwPc8LPAfgL86kAbtPvboTjIA5nBXkgJI8xFBCMxMhwJEZGICQlGQmgw4S4UsSGhiAmNRFxkDGLCJBFKEtIIXEmEugRCn0CdSMEbgU7TZiAlPoVKJoAQ5ATu0jKQlZGN3Ow81QrUiQToBPKU945QKECXmZ5DEMxGKgEyOSENyYlpSIglWEYlEe5iEOwfjvCQKFWiwMXZC/Z2bioMU0Iwba2dYGMlyYakdp03LGnEmxlbwoIGvDWNewsa8Q6EOh8vf9gT7FzsnOFi70yoc4WHi4sqH+IghjeN2VoLI7zsthCfOkyhZhDspuCe+WN4ZuEkPLN4Eu6YPo77ZqLH8LrlVDxjq4M2Rws8ff06/uM//g1/+eUbGkGdymM3kwA3b4YkT5nJdhrBTjx1UzCXmjl9CmZQuvNmIlDW8AYHICY8mJ9BnAK79aPL0NNSy3nHkGA3Wx2bmRJPA2oYW9dICJckO+nHBhoQ62ikbZQwIhpxEnq5YayP50vBZckG14N1NDrWSomE5V3c36PCLsWg62mtRllBKsIDXGFluhAmhrqwNDHAvFkzMVnq8k2dimlTpqmkZ0YLFiLAxRXxQQEEuxAki2c3Ihy7xsfx7IULqMjKgIedFbzdXBAbFQl/P3+4uXvC2cWdoLBE1a+bM20epk+eDEtjA0QGBSKK91lyXBTiI8MQFrQAr7ySgg+uF+Bwkh9O+wbhWlAkTvN7Pm/loQE7EzecI9ydMpTkKc44ZOiI3Xp22LjACssXmqHbzBZN/H5rbezUurpy3gcSglluaoMy3gsCd1WEP5HAXZkxjxGwk1BM8dYR7AoIdnmLTQhrhpSEWWqUJdsCeQS8jDkGyJmjATvx1GUsNEXKYlPEG1rAc7ERjObpKmAyWmIEKUNgY2kFayv5DwZTGCzWJ9QtUKUGxGMncKX1yAlwaeFLrUmkNOGXc1XWTJGURpB1dfPEOzdHh2OSMXWmKnQ/Z+Zs6MyZS2ibx9dfpOrZSdFzCa+UAunzCXPyOrIt4CYAJ946CQOVMNElJnzvPEffUN67IXx8vODm5gg3Vwf+zmzgLwnCfD3g7W6PKEdbFBKeqxdboV4LdnPMFdgtN3LGGgsPbLX1xi4HXxxwCcRpv2jCXQzOe0XgPOHuonsIrrqH4qZnBJ70iMCzntF4gUD3gkcMXvaOxR3fWNwLTMKDgGQFdm8I2AUI2KXgvZAUfBqZqeDu86gsfBieii8ScvGwtBYfL1+OF/ZuxVUVZrkTF07vxqWTe3Hp+B4VWikeOgm/lP51wttTl47h1tUThLujuHlRA3UCdCLpC8iJpH/z4hHVF4DTevO00oZnar14AnuyLk/ryRPYk/1ar5+s0TslyVzkmCPbJ9bsbVNAeIHvT9qzR3bi2L7NyuMnnj4J5RQP38Gd6wh9q1U44l7C3/4da7Bn20ql3YTAHYSh7YQ9AT0Bv60CgFKbT40RCjm+XY4hIG7lM33bWsLiOm6vG1FZdzfQ1pewUJH8x48G5jpVQXaR1O3TFGtfinXjSzWeOvG8reYcJGBHiddOC20CcQJzAnXb1hOU2N85AXiPwG89wUpgbMso9m4hcG0m7FAK6raN4wBBTsBOPHWHKYG6Q1vE0cJzeK09vJa0+wh3ogM87yCvI63o0NYR7Of+3Xy9vRuGcGDTCGGPsEjY20sJ6O0n6B3g5yKtSIGhgB8lkKfgjIAnIZ3S14R4ijevV8GcNmGKBu7E0yfHSzZMzbECdNtX96twzF3rCLrsbyc4KhEAN63qwsod1Rh/KgXdb5gQ2BYR2PTR/mA+pau8dh1vzme7gBJP3gxqJtremIXW+9PYn8Zz5mDSJy/uxquXVuHy3j5sGqxGT2MxjVp3zJsr4RN6WKCzBDOn6SAmKgYr+UApKE1FYKST8q6lFwUirzocRU1RCuhKCEQCY/n14ciqDOH+EMSl+yOYBqeHvzWcPMxg72oKW6clsHEygpOXGbyDbdXauuhULyTl+KprZpYHK49dSUs0YTEGVZ0JVOJES3XEsY1Hbm0gihqDUFgXjt6hdoTG5OFx3UBMWhiJxxeHYbpeKBZbRGKxiR8em+uCSbO8MNeA4FjShHWbtmFw+Wrkl3XA0TseGcWVyChMQV55BMqaYlHZnAS/YAsYms6CiRU/B715SEoMwYldq3DxwGqc3j2EcwdGcHLPGHbyAdvbXKtCVtuam9HTxS944xZcvXINVy5ewcXzFwl2z+OVl19RcPfUE0/iiRs3NV67Ce+dVlcvX8XJ46cU1J04ehLHqYP7Dyug27Z9F3bu3IMthLxNm7Yqr9wmwtyGDVuxdi1BbvUmrCbYrSPkrVy9bgLkxDun8cqNja9WYCdQp5WMi4aGxwlzqzA6uhbDw9weWonBwRWqHRok1LEVL13vwJgCuh6CWxcBTdTTR4DrHUdvL0GvewT9/bzW8Bq1Lk/CM0d47Lrla7B5bD1v+nUEhFGNZ0557JZieV0HBmsJc1WEuYomDdCV1KOjoFqpvaAKrfmVaCDQVWcVoUrgrqACtUUVKM8rQk5qOuJCw5ARw3u0txNHN6zBYFUxyuMmYC4uCCXRASghVEnx6zKOlUb7oozQVBnmiVrCX1VMBKpS45ETL8ZsMGIjglQtunjCWqCbExzNjGG/hBBnsQSBjlZI9HFFNsExP8QV5RFeqCJ8VYW6qyQlVUouqOF2JeGpnCBVTZBqIEg0EOCa2Upik+ZAJzQFEOhCXNAW6sJtezTT8G7neDfP7Q4jiBHouiI8NCGVoTwvjAon4EW6oCueQBdLaIvmdWI90EA1x3uhJd6b2wRHwl1TjKZtiHBHbbATaiVzJa9fzfdRS4BsjPJBa1IomlPDMFyXjzefPotPX38CF/avwdXDm/HRq0/hwsHNqMyOUVkqv3znDn79+l288vR5rOtrxkB1AbqLMtGWl64mMImXP71/A/788D388Pl9fPfpa/jmozv4/N3nlL54TxNG+fDjO/jm0zuEuNfxw1f38D31w5f38fDTu/jyg5dUApRP3nwa779+kzB3DW/fuaI8fW8Q3h4IvFH3XzhHsDuJ+8+fwRvs33vujAK8t1++go/4N8g6PYHBD28cwZtNufgiORDfp4Xi25RgPIz3wTchjviznyX+1Xneo0yWEsIoYZfa4t7Sf0jg+4awJ63AnICaeOpEf4Q4bQZMgbhv2BfQk1bCJcVrp/XSaT110mqBTqufCXmqzt2EvuP2dwS9byVcU6CP5/3K80QCgD/ZP46fBOScdfCRyyLc9zLELR8zHOP3u97PFu0BNL54j6UHuyErOgjJ4YEENX9EhwcgLiIQCWGBSIkIRVpEGBJCAhFLYzuWhnsUFRlI0AgNRTR/WzFhkUiJS0RidLxKjCIw90ewyyKcSf+PXjw1JsrIUmAnIJeanKYA74/SePJyVEhmVkauBvB4vpyTwuslJqQgIS4JMZHxCA+NQpCfFPb2g4ujp5KbkxdsLGh42nsgJCgC7q5eCuQE6jRr61xUeKaAn70NAc5GsmES6pzcCXYuBDtnuDsR9CQck4Z4vYCdy0J85jQTn/He+NhhmoK42wsm4Xm9SXjN/HG8bfE43rFiaz8VLzguQInxYhzavRt//uVnfPbRAwz2tmDudFlfNwXzZ8+E7qzZ1Azo0jCfO30qQW8adObOomE+Ewt05yDE3xfxUfwOOA/lZCRhYGkzjaludDVXw9rcQNV7m8HrFeWk03BbS8OHRt3mFYQ7At7qIRpFo9i9cZxG0Sq17kSMM1mzs4G/yS0raETRcNu9fkytY5E1MlWFaUjhnOjjYg17KyP4eTkiLTkKA32dyM/LIXwsmvAYybqt+bQD5mPRXB2YLFqkEkglSzIVSaTi54Oy5ETcOHEUpenJcLE0UWVk6msq+V2mIzAgCIsIMuJpmj5jBqQMgEBikJc30mISkBIbg9jYYN4XEfxOrFDG5/+9C804khmIE/5hBLswnHfwxCUCwmUbb1wy98A5E1ecJjicMHLBESMn7DdwxDY9W6zQs0IPwa7BivBGSC+3IMyZE9h4H5SaWCu4q7ZyRJWlAwHPXoFdqbHAnS1KDC0V1BXpmau6dbkLCWzz/xfqsnU1YCeeu3Tx3lFZBLvMeUuQSqCL1jdBgJ4h3Bfqw3rhIhgS2iRxiqW5JazNTGFubAoTY2MYSgIVPcIc92s8dv9baFyAS0BOoO2PrXwPmu9ClrFoYE/j0ZNENLMxc/YszCbYzZo2A7Omz4KulDZYqKsKRC8h1BnoLYLeYlk3t4jjC6EvSVZ4n8v6P1O+N0srSzjY28PKygLGpsYwoQwNF8NTMj8H+PD35AgnOwseYwFvXxf4ejog0N0BqXb2qNCzRO18C9TqmKNOx0Kts+tcZIdhU1es4/e1zd4XOx19scclAMd8I3DGPxpnfCIV3F30CCPYheMJj0jcom4L1HlTBDzx2L1MveoTi9f8EvA6we4e23v+8Rq4C0zG+8Gp+Cg0HR+GsA1Lx5eJ+fgupxJfNXXg/qY1uHl4Cy4KTJ3fryDtEkHrjwlStGvpxHOnAbkDuHpWAE08ctzHcfHUCbDJtuwXsBNPnvYYLfRpoG63gjeBOoE3WYt3hsAm2yI5Trx8WhDUwp8cJ32BOoE88QbKa0t7njB69qicv2cizHOHgj0ZO668extxTMo2EBBPEAylLx6/A7vW4pBk65TyDbvXc5sgSPg7KGC4e53av586sofn792C4/t5/n55/V18zzu5vQ3H9kso6WYc2LEWuzZpPIWb1wwR5PqwZqwbqwl1a8a6sHZFD9atFHVjw6peTSjmBKz90SOnvHKEvV0bl2MPAU7gTvZvUV4rTSi57FNgJ1DHdj9Bbq945LYJ0EltQYIYzz1AINsrxxLQxFsnILebr7dnI+FuAuwE6g5NgN1B8eAJ9D0Sj+O5+zYS3NYPPQI7gbo/gt2hzWPKqyf75BhNWCfBjCCm9eTtWCVr+AYUxGnW6AnoaaFOgK5PHacFu20T6+xkDaBad7dK05exjRu6sepYCcZeDiG4SdilAaFtEZpem4XG16YT3OZxbK6CN1Xi4E3ue32mCsmUtXcNdx9H24OZmHTv6gq8Tt0+PYIjG1sx1l2u0pTaWZpi8qQpmDtLB94e3lg20EsDvhXhsd7wCbVFVKo7Ugv9kU2AK6iPQElzNKFOFIkCFSYZivTSYKTk0zjO9Ed4gjv8IxzhHeLA8x0Jh64IjfNAGI3T8CRPxGX6ITnfj4AVTLALQW5NGIoVMEahoj2OSlASr2B5G8GLcFdQH4p8wl0FgbKkLgkl1RWwc40h0AVjEgFP1zgA+eXtKCU4RCQXwtAyALEpEnK5H0dPncXGLXtQWtOPhebBmL3ECxXNHVg22oGSWoJjSwLi09xgaDILhsYLYGQyHy6ulrxhRnDzBCeMA+M4u3c5zu8fp+G7njfVcnS31aC+uoRwV4/urqUEr+24ef0JAts1XCLgPXvrNp6//YKCu6efuqW8eOLBu3n9hpKM3X7mNuHumvL0nTp5FieOn8HRIyexf+9h7NqxD7t27yfg7caGjVuxfuM2bCDYrVu/BatWb+DYdgLeNqxZs1ltC7itFchbtf4RwEnI5fLhFWqfFvi044ODmiQpq1dtUp670fF1KjRzGYFugGDXT8DrW8aW6h0YJ9RpPHW9AyvYH0NX13Kl7q5hwt0Y+vpG0Nct2TJHsHF0HX8Qm7GJwLeaYyOEuqGa9kcw11PagK6SOiwtrkVnYQ3acivQmltOYKhEc3YpGjKLUZ9ZpMBO47GrpHFSgdK8EhRk5yM/MwfxEVEI9fLE0qoKHNqwChv6O1GXnYjypAgURvkjP8oXRXGBKIkNRHGML0oJNZXRVKQPyiMDUJFIuOPxucmRqh5KTlIkimjslMaHoITnl0R4oyTUA8WEtnxCWB4N5xJfO1QRlOqo+gC23K73tUWtnx2qg+xRS3ioD6aCHNAQYE+Qo4IcCWfu6IjyQhOBrYFQ18i2KdxNbbdFuGFpjDfaojzQwrFmbjdHuaM11hOtMR5ojfNEe4InIc4VdbGOqI0nqMW5oYq/p4ooAU0XVES6oTLKExU8t4igWRLqiupYX+wbasXF7WM4srYXe1d0YNvyZmxc1kjYbsA+Trwf3LmJv375gHoDv37xGv7y9Rv49qOXMdpdiYHWQrz3+pP49rPX8OsP7+Cz+7ewprkM9TTM1rfX4Mt3X8YXBLkPHzyDbz5+FV9++DK++eQVBXAPPyHE8Xo/f30PPwrEsS/hld98/DI+J+h9+t5tfPDgabx77wm8/dpNvP3KVbxFmPujHrwkYKeBurfuaCBPgO7BCxfw3t1r+FSSq9y9gXvPnsP1UzuwY3Undq3owsmhNrzUkot3U/3xTSqhLjkID2M88R2/k3/zt8Z/OOqo0EZZv6ZgjgAna9i0YCf6xmASvlpMEfAk9FKg7iuOCbhpwy4V9PHYLyk5RnnwCGACdZIhUzx0MqY9XgGewBwB7ReRnUYCdAJ8PxHqfmH7J+oXHvuLeOvkGLdp+N5tNj5zW4QHXkZ4wscUB3kvrvBzQgvvwQIqJcQDiSGeSAz3QzwhTgrkxxHo4kKlT3iTNsSfMMd5l/3EsABEB/mqrKzhvt4qA6wkDQrz80IEIS8iOBhJMXEEvQgkRMYQ7qSEQcojkBOoUyGZE0AnUn1Cm8CbQFo2f6PSlzYvp0ApJyt3Au4E8nK5na8AT44RaaBPMmemKiXxNaPD4+HrFQh3Z29IoXFrc1nT6sixAAQFhMHR3hU2lvaEO2sVgimts4ObAjsrGvqSGdOOErhzd3KBq6Mj5QQXW0e4mCxBs40JXnFdgC9c5uBTx3n4yHYa3uB3+8LCSXiZ3/l9gt17VpNVYpV3bCbjeYcFyNOfT6DagK8//QzPP3sNXR110JktIZjTob9AFwvmzFOJUnQIdxKauUhnLgz1F2O+7jwa23MR4MvvKiaSn2c88jJTMTIgYU2jGOhqgZWFIXTm08ifORmZSbFYPSLrV0ZobBHgaGhtFWiTjHsT6dXlf9+3rJZ14CuU1o30qgyblflpiA+hoW5nAisjHdhb6MHF3gxRvC82rRvHm/f5O/36MyztaCNwLCIA6NPAN1beNkNKrQkjgHg42iOa905SGIEsNBgRbs7oJsilR4XC1doUwT6eSE6IRURoKEwJNLNmzcS0aZMxecpj0CPYBBH2UuMTkJPC7zM6Dv7e/gj09uZ34YQgH3ds7MzCloxwbPTxxekAf1x28sFFa09ctPLCJTMPzRo7KVBOuDvC9oChI7br22F8kQV6eS/UWRLoLK1RIq2AnTn7JpYEPMmU6YxKSyeUiQfPxAolSyhD8dQR6BabqaQp+QS1vEVLkLNAA3SSHTObUmAnIZgTsCehmCkLjBFlYAy3RQthRZCyMNAjxBnBwtwUFhbmMDch1Mlnt1BP1YtbYmik1tcZ6mvW1wnkybo68Z4JrAkAiwTetK0W8LThmdIqyJPxWbNVSQXpz+Mxi/j9yHo+C3PJhGmsSiDYENysLM0JmZKJ01jtk7IIjva2cHCwgRO/Twd7G95n5txnTgA1hLOTLYICfeDl6aIymluaEVo97eDl5wh/T3u1fCGHv6tqXXPUzjNHjUjAbqE1upY4YtjcHautvbGJYLfVyQ87XQNw0DuMcBeOE96hOOMdgXMEu4uuYbjhHoFnCHPPUc97ReFFnxi86BWNlwl5LxPsXvGNI9zF47WJUgj3fePxwD8R7wYk473AVHxAwPskMhNfJuTj27RSfFNUgw+WD+LlA1tV5Mil8wdw/eJhlTBF4E6A7oZ44wToJMxyIqxSIE7WzWk8aprQSg2k7SJkadbfCdhJSKaAmZwjukhQ1B6raTWeOa0HT7O9W50vACnnyjUk5FP62qQsWsiT96AFQDlfk6xFkrbIcQKFApuEPr7uWZ4j7UUBRXnfPO4sIfDk4e04JV7AIzvY36ba00cJhBIeyvY04U22L/I6l04fxHmVYIbwKCB5bDf378I5SSozcd1zfB15LbnOkf2bcGCnJC/hXEMo2kLY2URwkcz6G0UEO5EW5sSbt2FVj/LoCcDtJFBtZ7uZkLNhvEslVNlKuJMxWZcnnjuRwJ9Annjs9ipQkxDLEezbTAijxEO39w8gp6T2aUBP2gNsD2wawuFtBDZu75djCHYStil6BHjitVunATyRbO/foAG7gwJ6E948LdxpvXz/G6qpWccn0CcAJ+NyPTlWhXpOePy06+o0CVQ0yVMkwctu+bupNZtbseJ8BoZec0X7W/oEOOrNxWi+Nxt1r2jgrfn1aWh/c5YqgdD1rh56PzBSIZiyDq/p9aloFbC7e2UY7zy9Hi9dGMbFvV1Y01eMvuYC1JVk0FhOQkt9BVaNL6OR3oKoeF+4+5shOMYBiTm+SCsJQFZVKPJqI1SNOUl0UtoajaKmCOTWhiGrIhQZhLu0whAk5QUhPpsGRZo/otN8EZHqjbAkD4QmuiIy1RMJOf48LhBZpSHIrBCwkzV2kShtiSTIiYcumZIQTAG7OAV2RY3hyCMAVrYnIbnABx0DdSgorYW+ZTjmmEajsLYPh4+fxv6jpzBKwPGPTiHg5aOmZQA+wRk8Lgw6xuGYoh+DSXMDEZdehxWrx1HZkI7K1ni+lwCYWOjAwEAXS0znw8B4PtbxRnzizHZcPb4OZ/Ysx4ldyxTcXTq8njfiELpaygl3xWhpbkBPL7/gnXvwxM0ncf36TVy5fBUvPv8SXr/7uoI7WXMncCdJVcRzp9l+jvtuKyC8fPEqzp29hOPHTuPggaPYs/cQdu7ah60Eu81bdmD9BsLdhi1YvWajgrd16zcT5LZgxYr1yjMnY7JPC3laiJOQS5EcNz4h2ZbkKJI4ZcXKjRgh1IlkW7Rs+Wp0E9a6CHIi6Xf2DKtW4K6TsLZ06RA6OwfYDqKrcxkNhAEVijnIfet4/tbRDdQ6BXbL6zsxUNmMnjJ+TgJ1xXUK6NrzqwhzFQrmRE1ZpWgUqMsoRG1aPirS8lBOwKvMLaOhUo6S3FIU5BbRcMxHLo3C5LhEBHp4oCQ9BRcO78G1E/vRWZZHoAtGToQn8ghnBQS8khiCWjRBL5Lb4V5I9XFES0EKbnDiO8wJa0VvA8Z7a7G0kgZqgCPyAhxQ4G+PIhrQxQFUoDVKVXZJN1SHe6CWoNYQ4UWQ4zbBr4qAVhnhjJpIZ9SxbZBwSPGghbkoUGuL9UZLDI8nuNXHeqEu2gv1MT6o5TE1hDdRtbSEufoEjsd7oybOG7VxPDbehyBHiIt1RVEUATPSltDqhCqCy2hTLtYuLcVIQy5a82PQXZaMLYNN2EztXd2F9168iH99+AC/fnkXX334LN6+exHvvXYZ775yGe/duYyH7z6Hnz5+Cb9+9gq+/+Ql/PT5K/jLwzfw4Rs38Q6PkXVu33Ps+6/v4uGHz2PXSCt2LWvGZ3efJKjdw8Mv76tWPHE/f3MPf/nhLfz68D6B7j7H7hEK7xL4XsRHbz+ND954Au/fu4F3X7uOd1+/hrdeo+5ewZuvakBOPHVv3fk/gKeAj+/37lV8eP8G3nr5El66cRyn9qxSRZqHOysw1lXNybKbk34/Tu1Ygbt8ML2zvgN3E93wVZIvHiYF4ptwF3zvY4u/eljgPxx08SfC2M+ENklQokIvzdgSwGTdnfRlTd3XNOqleLc2DFMgTnnnJjx0ylsnx1GyrTJeiseNrapjJ5K+AB37Am8igTqBu58JbaIfqZ/sNfrF4TH82X4q/uykg2/dJNnJEtzwNcIhPxOM+tqjI8gFRf6OSPJ1QEyAh/K0RRHU4kK9kBDsTRHsAv0QG+SHKEJcLLcTuB0fTLAL8kdsAMeoyABfhPp6qUyvYYSMKBp1YRNF+GXtaWRQMOIjo1ToXHRoOOIiomicJyuw08KdFuZyM3KUJBwzh3Am8CZgJ61WeTlFKMgrUvCmgTsBOYG6fG6L/hfuBPzEgydr8dIIkIlxKQjyD4efdxAC/UNpoLrA3dWTwBAKX+8AOBHsZH2drK2zFM8dZW/rpNbd2VjZw9bKFs7cVhkxnV1Vsg9fDy84WdvDbvECtBJ8XvVYhM+dCc8Euw9spiiwe2nRJNzRF7B7DO9YPYb3+D2+a/04nrNfgFyC3ZZVq/H1x5/iyoVjaG4oxcJ5MwhzMzB7+nRMnTJFrVObNW0KdAk6hosX0gA3pCGug8WL5sHXxwMxESFIINxlpSRhoKcDq0YG0Lu0GdZWRtBdMIsG/FSkJ0ZjeW8bVi9fSkOJhgGNj50EOqmVJcWRpV6WQN+G8QGVUa4sJ4nA7gkPe1NYL1kAc/15sDTUgYXhPNia6sPJxhTRYX7qOT861Ivx0UEkxsdqvEuSydHEBEZSvHqJiUruYSDrrowN+PlZqnsmKSQIsT5eyIwKQ7S/N7ylHqeNJYHbiZ+5LYFjFkwIywoU/Dm3VRRioHspGqtrUJSbi5BAf/7tXvBylzIV/ujrbsLpXatxbetq7Kstxf7IcFxwIdzZEuqsCHem7ji3xEUlT5FQzMNGjthvaI9tetYYmW/6COxKLK1QbMXWgnM14a6EgF9qZqvgrszMDqUmkgWTsEewKybYFRtYopBgJ8pfZIK8hcbInW9ELUEe4U3a7HmGyJIMmEqGSJ+rjzhdA/gRgC31Bag0pQYsrcxVzTcLS1MYGepjiYERDAh1Bvr6BCsCl6mZKi9gwPMkHFO8aHp6egra/ghz0pcx6Yseee50JIEKt2cR9ubOw3wdXUgWTHOCm7OLhE26wNXJAa4ENk93F8KbLSwtzHgfWcBWlhFQUifVmce4uDjA2dmBoGetAFDq2UnoaGAAv0svJyUbK2N4eTghMMgdPj72CHKxQZoNP1NDS9QusESdLltKJVBZZIVOYwcMWrlhFb+zjY6+2ESw2+rmjz0EugO+YTjoGYQTXqE47x2FK56RuOERhVvUbcLc8z7ReMEvFi/7EugIc3cIdXcIcq8HJeF1vwS85h2L+z7xeDsgCe+HpOG94DS2qfg4IgOfRWfjq7g8PEwvxtctbXh723o8c3wvnlJr6A4rmLss8HNsF+FOkxlTowOPIE3CLUUaYBOvmwbytH2BLa137n89cOK903jwBMq0+zUgJ15AaTXhndIXSdjnU1eOqzG5hmbffsKeJtxToE9a7bhcW7x4Ny5IuOgxvsejuHaBkHnxKK6cO4xL/BsEwqS9wtfSbmvHpL1AKLww0coxV/m5XDpzUO0XCciJzp/Yq2BR+gKKV+Q9UnKMvKY6T64lkEiAlPWCx8RLuJO/2W0rsZNApsIxJ8BOwjNVghS2AnACd5tlbCVhj1C3fmwp+90EvW5s4bhI1p3tWE/gIYjtWCcw1IddbFW4Jcf20tbexdcQL52COPHIURrAEy+eJhTzf2GOx2i9dbzGHp63m+dLq4E7jUdOC2GPvHeEOZHAnXaNngCbFvLU8WsF2kSaRCxa8NPC36Nrc3y3eAf5XvZuHObfwjGV7EUzLtlRV+9swIqbiRh4wxJtb81F25tz0P5A1s/pqLDM1jfmo+HuDNS/OhktkjSF+3veXYSBD02w7ENL9L5njK639TDp7afX4b3bG3D/xio8f3aEhlAnhttyMbK0Av0d5WhrLEB+bgz8gu3g7MUfeKgVQcwNibm+SCXYZU+AnSQ60XjsBOyikFcXxn0hCu4yy8ORXhKO1OIwpBQEK4iLyfRCRJq7UmyWN5LyCXbFQQrs5JqSFbO8PQ41SwlzLXHIrSDo1UejpjNFefCk9IFAZF5dOCraEpFTFY6sIj7E4rMw39AfJi6pWLF5P9q7hhAZVwZb9xQstAyGpVs0gqOLoGcZjccXB2OyfhQeM0jBpEVxsHBLwNDoEJo6C1Eqf0t9JFw9zDjpzoOhsQ50FpOSm4tw6fgmnDmwEqf3juDYTkmkMoBzB0Zx+fh6HNoximXdDaivrUBTcxO6u/tU+OTt28/j1i2BuZt4/tkX8OqdVwh5L+DJm0/g5g2Nx07W3QnQyTG3/h9X9xhe59a+jb7L6Fo1Yts2ixRJnTa2bdS2bdu2maZJbdurS8/z/LH3Po5zn9eYubv6vh+uY9yeyrzn+OUaOHhYAW/P7gNYu3YTVq5ah6XLVmH+wqWYN3+xapY5owl3krGTzNykyTNUSB+6CRNmMKZzmagj0ARx4wm2CRNnqFL60Y0Zo9s2nsujRklmTvrRsYI8aqIaFXPYqAmqHD5aRsgcj4qaUQpzUkqUEHBlVSOIuhEo4/tcUTEUZWWDUVZSg9KiKpQUVqK0uArVXB9dOQITakZj2rDxmMDzhuWUokYydU2wq0jI/ow6ydTl90/Sga5vPHL6xCGnbxyyGOl9ibv+8UiPSUZ6XBqSY1OQGJeC+LhkxMYkMRIQ1b0nfF1dENOrO28+Swi1SahIHYS0qCBCyBuJnXyREOpD0HkhOsQd/YgxmSj77O61eHH9DO5e2IdrJ7fhBgFxYONclMf1QLSfLeICHBEf6ICEYJZBDogP53I34qorK9eM5Ag3JHZ1JRy5zuWUCHekd/NAhgKaJ0p6BRF6bsjo7EKocVtPLwLTBYnEWxLBliRld08kEm0JjHheQ0oBWzK3p/TwQXpPfyR25jV7+WNiRSI2LxqFXasn4fjOBWg8vgGPrhxCw7ENuHBwDa6d2Y6rp7fh6c1jeHJDRpg8TKydwrsHp/D2wQn89vw8Pjw7gz9enMenZ+fx7uFpvLpzHG/un8D7xwSc9HljvHl4Dh+f1vP4erwS2D04S6CdxSsC78H1o2qQkz9e38DHV9fx26tr+PTqCt4+lYzcOVZ0T+Px7RN4dOsk7l0/gTtXjuHGpYO4folQJM6kz9z1Czu4vBPX6ncSdjtw7eIuYnMP8bZXNaW8SfhJyPqVsztx/sg67NkwC8tnD+XfVQomDs7BPP5wLJ89FttXzcKBzYtRd2QLbl3cjzv1h/Dk8hHcXDQCpzvb41F3DzwmkB/zfvbU0xTv3Uzwh1N73TQBhJpMEyB96FTGTqAmiOOyNLOULJzK1nFZMnYCPzUXnWThBH+ShRO8cZtk4wR1EgpzTchTfegEdDxOml1+lAwcAffRvhl+E9hx+Y3jN3jr/jOee7VEg68ejvgYYpWXEcZ4miHXywb93SzRzdUGndyd0cnXE/6ezuhMsHULlWaUfqzIE3F+PoSeBLez7BHogwg/T4Y7ugR4ICzAHSGEYLivBzr5eCPcx0s3hYdAzofHBHqrqT38+T0K9vZC11BW3ENCEOYfgPDAYMKuC3p3i1QTkPeN7P25+aVgToOdis+Qi1UhwNNl6xL4uxL/xbZYQi+JZSK3E31xLGPiMGgQkSfZPmKvf79B6Nd3IGRi8y7hPVR2LsAvSA2YIn3n/H2DVf86yc7ZWjvA2MBcjYgpoJMmmNIPz87GAfYMVwcZlt+ZxzqyEswKrKuHgp29XnuU2Zugzr2tgt0Dh18IuK/RwM/7XPtmOE/4N/Kzk2aYt/g53rb9Dift2yJGrzVmjB2HVw+f4ODeTcjJikPr5tKn7jv8/N23aqTClgRd219/QcfWLaHfoZ3qA9Wm9a+snP/ECjTfZz9vQtMB/XtFYfJY4mzCGFSW5MHCzACt2/yCVi1/RFZKDDasWqD63MyePJTHDGaFaThkJL0pY2tQXZyOxAHdiC4XeNgZwcG8HSyMWsPCuJ3qQ2fOZcN2zdGuxXcw7dgKFiZ6CAvyQFVZLtauXIyL506horSY8DBQfa+MCBFDIwKFuJNBOPQM2vP3sA3027WGr7Mjusk/DXy90L8Loe1oC1c7K76vdnB3ceHr6wA3NxckJ/G+nZKAiuJcTBhWgVHVpRheXUGk94QjUWHv5AR7R3e4e3ghNysWS1lBXLV4FiZVFmJ6ZCRWOfuqjN0OK09sN3XDViMXbJQ+dnpNfew62mB2R2uMbG2KShNrZJmaI8HcDImStSPqEsyskMjtgrokgi5JllUTTIGdFRKIusSO5jrYdfgHdjFtBHXGRJ0RBjZl6Qa2MNRFcz21Pc7SHoEmJjA3ldEtjdXAcwZ83Qb6DIOO6NCxPdq1a0+8t0X7tu2IuQ7oKEHoGRkYqfnnZKoCGTBFy9IpvLVo8Tk03Mn+L/fJ9Yz0DVW/PYGkAyHnQKxZWVnAhoizZWlJ7BkZ6KkmmSYEtmQSBXnWVuZwsLeFI4+X6RBsbSxVVs/c1IzfI/k+8e/H1Y5At4QvcRcS7I1AX2f4uVqhswPfM2NLZLYzRyZhl9vGCjltLZFNXOfq26CUsBti6YIJdp6Y6uiDaYT5dFdfzPMMxmLfUCzzCsJanzBs9e2KXV5dFOwOuIbjCOOETxec9ifsiDuB3RkCT+KCf0/UB/TEJSJPBlC5EdAbN4IYRN2tEJm4vD/uhfXD/c6Cu0F4FpuGGyOHo27tMpzevBoHti3HXkESYSO406Y8UP3tmsC2nSCTUtfPbrkqBWECNV3GTIc5LdQ5Cny67ZJdE6TJOTqILVNI1JAmywI1KXX9+f4BnBbS10/AJ/u1Y7TjDu6U7bo4tGs9Du1ej4OM/dy+m1AT5Mn6oT0bcGDXOrW+h+ft27FGlRrKdvJ5ybLgbrtk/+R9EAzKa21CnowiKrgTBMrxsi6hnbOTx+zeLACW1/pPplPei438DV6zdCpWLpqIxXPGYNGs0VhIdKnBU6YM/RyzJxJ9xJ3ATsXYMkJPkFepYuYEyeQRevxtnysoFPiNq8Rcrgv0pJTRtVUTTF5byvnS1JMAlEye4E5Qp2XndBm6JtgJEhXqJEs3lDFM1+SSIRBTsCO+vgSe7NNKDXY6wBGU02QQFl0GT7CngU5DnYKdIHDacFVPWT5LN5LnMulDOGOIGgl0pmTslmdh/PEI1DQao/iKZOZ+ZDRH+dVWqL6pj8G3zVB7xxxV1w1QdPFHFFz4DkX136Ok4WdUXdND9XXC7ooBmj1vnIdXjQvx8uIi3D85Cxd2jsP6WUUYX52E2tIERHRxhb2rPuy8TeAaYg3f7o4KY90HeamMnTTFjM3SjYwpg6jIKJaJxZ0Rn9cJMQTawAxplhnGUgZUCVMZvN4J/ugZ441uAz15HV8u+yskDsgIwqCcTmr+OhkcJa86Csk5XeDqrod2bX+EsWkrdGclN70kkvu7IrWsB2Jy+diF4YReBNILYhAVnYif2vvge+NuMHDpgxYCOJmIvE0QfjUKhKVrZzh6doOLf2+YOnZDc6PO+E6fsOvQAz/r+aKgrBoltclIyeuMzKIuCOtij/YdWqK9Hm+wrX9A9y6e2LxiCrYun4hNTbBbM38oVs2uxZq51di+chw2LJ2EcUMrUJyXhULirrKmGouXLMERaWa5ax927diDuvMXcePadZw7dw5HDh/EsaNHiLlDOLDvgBpsRVB36MAR7N69Dxs3b8WatRuxbPlqLFy8HPNU1m4RpkjTy2nzMEVi+jxMmDQTYydMxRjCbgxBJzF67FSMGjNFty6AI/JGE3kSsl2VTZk5gZzMUzdk5HgVtcPHqlExVVaOoYFOcCeokygqH4rCkloUlQ5GUTHLohoUFlSgILcMeVnFyMsuQlFOMWqLqzGuegSmDhmDcaW1qM3IR0VyDkoTslASR9AximLTUTgwFYUDUlHAyB+Qgtw+icjuJbhLQHbfRGQQeWn94pHBG3dWUhbSEjOQlJCOhPg0xDPi4pIQF5uoBnHw9/BEdM/uxPY0LGTFpyZ7IBJ7BGBgsCf6BbgRdG5I7hWCBbyBCOKuEUE3iKGnVwUDB/Ds+hHcrd+LNTOHElkeGCDD/gfYozcjtqsXegbZoTcR16eLM3p3ckR0Dw/07eKGAUTYoEhfrhOOPC+6kwtiuT0pwht5A8JRGBuOrAH+fGx/VojckdI/HCPKUzCKSBlSHIvSnH5IGxRGmPogoV8AaooGYdf6Wbh8aodqdnhqz3JcPbWVyDqFN4x7l/bg2vmtePPgJJEmA46cxdtHZwmsenx8cZF4O4+3j0/jzaNT+MjlV/dOEHgn8On5RXx8foH7BGsyD9xJvLx7Ai/vnyTouP7wPF4+5vGE3UvG2yc89kmdig8vGvDx9WX88eE6fn93XddHjviTZpdP7pzAw5vHcffqEdxqPIjbxOZNljcadKC7Vr8P1xk3GTfq+NwJvBuE3O2GvbjbeAC3Lx1Q26XZ5cXjG3FiH39I1k7HnAkVqM6JxoTaLN7QK7B7wxwc27MSZw9uQOOpXYTcQdy5dETFrYuHcP38XjSeEyAyVk7CMUL8VoQr7oc54ZG3NR67m+KVmzH+cG6npgN4J4OmEHYyuqSCHlGnQMdSmldKXznpTyeweySZPW57wkr+M0Ect3+ejJzbXhBtko3Ttj8n6N4I4CSk2aVk6ARxjOeOPN75azz3+BU3vDriWIAFNoXbYRb/pvKCnREf4ITe3nYId7eCt4MZ3G1M4GlvCT9newQRd/4uvCf7eKBrgEDOm1DzUFDrxAp3FwFeAO+1hF1XIq6zjxvCfN2INQGbK0J8GFJ6cxsrcwFuMjG/C5HniWCBnZuzyuKF+/kx/BHm40dEhqiMXY8uXdVAKTK1gcxRFy1NKqX5pTS9HBDzOUung5suqx4zMB7xsfyOxiR+DoGcRGJ8Kr/LaUiIS0ZiYjK/ywI87mPEEHkxgwg9ArA/r9+bkIzoIn3uwgm8IPj5BKhwcfbQ9aOzdVZZO8nQqWwdK+AOto5wsHOCo72MpklQ2Dly2Rmuzu5qonJnazvVx67M1hiXXFvjsXML3LX7Ftf4+Tbwsz/foRnq+LlfkWwdP987hLjsP+XUDjEG7TBn9Fi8eHAf+1jpys2IQ9sWP6D1L9LsUjDXCnptWsOAFXx9wkiydK1a/sT4Ga1++QnuRJKPh7saoClm4EAsW7gAq5YsxqhhQ2BsqE8AtkDbVj+hIDsRxw9uxYGdy7Fy4XhWhqr4O52JeGIuLNAZ7o4mcLQxgI1Ze1ibdoQtUWhj1gFmhnz8tj8TZL/ChM/Vyc4cackDsW7NQlxv5Pf/yR18fPUEf358i9HDh/E5dmyCnZEKQyMjta6vL5Ns8/e4fWvYEAid/f3RmfDvFRoCRzNDOFqbwclRsqLmMCBew4ODUFKQh9QkfobR/RA3sC8SYuVvpA/x4K4G7DAnxCxteY6zA7z5Ny2DyAQEBvFzJCLMjDDF3Qubbd2x3ZK4M/HAZsnYGTpgvb49VunZYRFhN7eDDca2MUOlZJHMCDVLCyRYWiKRqIs3sWBYIo6gS5BMnWTuCDsZLEWmN0jU06Eutm0T6NoSdG0NMKitPqJb66uml/1bSrZOD/1/ZUjzzFaGiG1tgliCMkTfGGZ8T/UJOT09PZV9a92qFVq1asnl9mqqATX6JSHWrlUbfpa60Svbt26nSukr9yXiJKS5pRbagCpaSF88GXBFplKQCc2N5LPhssBbHlsGbZHPSMr2bXUZQTlenodMYSCZQxntUgZMsbJmSIaRCDQ2MYCLuyNCg/3gy3uAk50Z3Jyt0CnUF4FBrvD2skGYgwUG8XuSY2CFvNZmyCHuctpbqDJPzwoF+rYoNbTHYHMXjLP3wkQnH0xy9sEU4ny2ZyCWBHXGUr9wrPAKwTrvUGz3DsdB7644Styd8GBIxo6QOyXNMYm7E4SfbDvn1wMXAyJR79cTDYTdFb8oXPGPxHU1kEof3A7th1th/XG9Sz/c6zIAj7vH4kFmEW7NmIYzaxdj32aCbQdxROQIjARuOzYuIOak6aMATJdNE5Bpy1q2TbbpICfNMXV98WRZtglmBH7SHFOW5XhdFk8HOy1Lp2XmJAR2grV/snSSUdSgJxlDHf60kO2CvcOCNpb7CTYp1fKOVU3nctvuDThxaBuOHdiicHdk3yYc3rtRIU/iMNcVAhXuluuAJq+Hjy/btO0a4HbxeWuvR/f6dWiV2Mtz5HnJeyfruvdDa1Kqaz4q2JPtW9fKVBC6zN7qxVOxXDJ7s8apkS/nyOidE4YQdLpmmTLf3dQxZZg6uhQzxpRjhsx/N7pMhz2ZB0+WuV2AN4f1tvkEn2BOUCegEwAK+mTbPKJw7iQicDIBOIXHCOYYqhTUEX3LVXNNgZqu1JpeariTWD5ztNomqFPbm0oVBNuX0PuMOum7JzAk3JbK+ZLtI94WTiEgeS3daJ5jsHr+BCyfM1KN/Dln3mBM2ZyA0WcDiTMTFF9tjhIZDKXxJ8bPqLjaFhXXOqDymiFqbpph8C1DVFxpjTyZ9kA10fxO9b8r57Zmb64uwIuLc/C6bh7e1i/C87pFOL2FDzIqDWNrU4mTAQgOd4R7kA18uzohOMoNXfuzUhvjg14JvrqBTnKkPxxhVxiB5JIIJJUJ8CKQkCsDqXRCXL6UXRCT2Rn905r63hF3vRID0CclBP3TwxErMOS5yWU9kVYRiYyK7siv7oMeAzzQpn0z/tDwh0m/DZFpgmSZkoCPkVoWgfh8OTcI6aXdkFkcjZyySrQwCUIz/W5opsfoEMGyM4xceqF/YhHSCI5BCRno2SceIV0GwcajL340kLnveGwLT/SKyULZ4Gyk5HRHVnE39OzrBhOzdrC2NYSHly1iB3bDjjWzsG/dTGxaJB96NT+kIfzQ+ccyuYK4G4Jda6Zg0/JJmDSyHCWF2SgozEdVTQ0WLVqKEydOY9+eQ4wDaGy8jOvXb+DihTqcO3MWZ06dxtnTZ3D65GkcP3oChw4exj5Cb/OWbVi3fjNWrFyLRUtWYPb8JZgxeyExN1/F5GkCvLmYOGU2xkmzy4nTCbzpCnMydYFk4ARu2rIWAjrZpuaoGzkBQ0YQck2wqx42GuW1IxTiaoaOQ/WQsSo7JxnQYmKugJiTyC+uQW5BJfIKqpCfX4mcnFJkZxUhh6jLzihAblYhinOLUUXsDeOxo0tqMJTQq0zJVqgrJugKY9JQJJk6Yk3Kgug0oo64i5bMXSry+soUBonIIuwy+yYgbUCiaoaZTdhl8jqpyVlISeZnRigmJRF6jPiYVAzsG4OenbtiYK8ozJ86ARsW870pz0Z6ny7IH9QDNRkDsXv1TLy+dx6PbxzH/k3zcG7vCjxq3I/n147gYcM+PLl2EI+vHcLxHYuR3i8YAwn7vLgeqM2LRVl2NAaXJWPcsFzkpvVC3+7e6NXVHb0jPBFF0PWN9EJcv0AUpUVhZFk8pg3PRsPRDXhx4whWzqpGct9A9O3qgeFlqbhwdBOfw0m8e3IRz++fxqlDq7B26VjcEWASb9Kc8fdXl/H45jE8v3MKf7zmOhH38ekFlWl78+g0Pjw5i9+enWOcV4B7//Qc3ktW7sU5wu0E3hBr756cwfsnRNrjc0SdTCFwAnca9xJ/FwjDM3hB2D0X3D04TazV4d1zPsbLBvz2qhG/v7lCLF5Wy7Lv5SPC7xEhd+80Htw8gXs3juEOMSeQE9DdbDjwOW4QdDca9uM631Mpb9bvx73Lh9WomA+uHsUNIu/i8U04e2gdTuxZof45Mpd4mzg0C8PK4jCqKoU36mpsXCzZyRVE2251jTsNh3GrXgZJ4WNc4GPUMVheI+qund+Dy2d5HGF3d8NsHOZ97HoXJ9wLscdDT0s8cjLCK2dD/OnSAb8TYDJFgAyeItk2lX3jsmTuJEsnsJPMnUw5IH3xJEP3TP8b3LNl5d+lBe5YfYvnvIbK0AnWJDvH9d957HteSwY9ec/rvmEI+h4Sc3c8v8PNoJZo6GqF45HO2BztjVkxQaji30xmZACSI4PRM8yTMHNFqKcj/OS/5w7m8LW3gJ+jNbzsLODraIUAVoaDCbww4izc252wc0dnX09EEHPSPE62fQ7uC+VxQURcoLsTAj2cFehCZTRYD1duI/I8PRg61Pmwsh3MfSHe3kSdL0K8WPoFICJMpkToputn1zR1gdZ0UsvQCegGRUuLj4TPmIuPTdbBjYhLjE9BUqJgjmVCKpIT05CcxGCZmpzGfSk8hsdLqH/YEHqMWAJPmmpK/7uonr0IvG4IDgxVsJNRMWVyckdCTXAn89hJ9k5w5+rsRtjpcCfhLlk6wk6g5+LgAldiz5GV5GpHc1xxb42HTr/its23uMrP7xI/+wsdm6Gen+cVy6//D9gdd2yDgQZtMW/seDy+ewu7WMkqyEgg4lixb/2rym4ZdewAY1b6TaUybqjHCvevaP3rjzAgkIw6tIWroy2fgy1srcx530zDikWLsGDWLNSWl/Mcmd+sJdq1bo6UuGhMGj0Yg0szkBrTk7BygYe9qcKcg40+HKz14WhrBHsrA1iZsILPx5GRLu2tDeDn5YL0pDhsXLscD+824v3rB/jw7pEqXz2+ideP7+Ddi8cYUl0Jg456CgwCBxkK/x/Y6avoqN8BJkYG/BtxU9nhPl0682/KFS721nCQpn9mJjAkalwc7NGvVy+4u7vwOkYqWyRNA22sZeJ4cwKbr9uZiHB2hY29A2wteb6VreoH2VGvA5z5/k3x8sFme+lj56Vgt9XYBZuMHbHeyAFr9B2wVM8e8wi7Ce0tUW1ohVwL4o2oi7ewRKyxOWKNzBAjYWyBOCNCjrhLVH3rLNQUB5/72LUzIegEdzrYDVSDpwjmZBTMjujPGPSLPga2MUa/9mbo1cYU3Rkh7U1g2aIlISvZOZmHTqYnENjpQgZGUSNgtieqCOb2bSRT20Zl69rwWA10UmqYk3UtQyfXkG1fwk5GtWzd5ov57ZoAKI+lpk/gc5FjZF1KbaLx9oSf6tvHz1JGxDTkZyiZRjNTIzjybzAsxF+Neunr5gAnGxME+fF+EegJX297la3rbWeDDFM7FBK0xe2tUMjIa2eB3A6WyNfnNgN7lBk7oNrcGSPtPTGeqJvMmOrki1keATrY+XfCcgW7MOzw7UTYdcExok761kkzzJPEnDTJPO3XjevdcNKnq8raSQavnsAT2DX6RaLBvweuEnuqOWZQX9wKYRB3d8L74S5xdy86BfcranFt7kycIrSO7lqNw3vW4eDOdTi0czVhJRiR6RB0eNMAJpgSvAlSdE0rBSfSz04GUNFl3bTtAjMNPv8A6J/+eII2WRboyEAq0kRTw5ps12B3cOcaFbrH/gd2ctxnxG1f+RmBnzN73C9TNezbxuB9R1B3/NBWVZ46sgMnD29Xy0eJuqP7NyvsSVZv3/Y12LN1FWFI5PI8QZ0sS3ZP1iXksQSa8nzU+8PXJ9u05yYAlfdBXsc/74HW93BJ0/kr1bruGN11djAkOyqDwaxfNhOrFk7F0jnjib0xqm+dZPEU8sZUqkzeFJkfb2y5iumMGdw2k+CbJX3zJIvH4//BnK7JpsQ8adI5sUoBb/5kHeYkO6dl62R5+cwROswRXwI3hTs+Dx3kdIOoqH1cl1JDnISGvM9ZPYYOhE3NN4k3Gb1TALdiFiHH/XKsXH/V3PFYpsoJWLNwAhbNHYUZS8swaV9/DK1zQenldii68j2KG75DacMPCnclDTICpjTNlGaZrVF5tRVqb3ZE1TUZXOU75F38ivt+Vrhr9unWUrxrWIA3dXPw8txMvKybj6sHJmHLvBKMr4zH+CGZyEjtiYBQWwR2cUR4b3d0YwUkirCTwVNk9EvJmiUUyhxzEcRWd6SUS1+7rqqPXGKRbO9K+EUgLrcrorM7ITozDP0zQlV2LqGwK0HXHemVkcisjkJGVVNU9kBOdV9Ep4bCzk0PVnYmsHY2R5A0cSuKRBofI61cN2H5oNxApJZGIKOkP8qGDoaFeySadexM0EWhWfsItLTogq79UjAoKRldu0XwBuYKA97Und2C4B8+AB2su6n575q18YOTbx9ipgTJGT2QXtAVMXx9iSm9MHxYMRbNG4vVS6cSdnMIu9nYsngMVhJ1S6bXUu5D1cg3c8dX8A+girAbiY0rJ2LahKEoLcxDfkEeqqursWzZCpw+dQEH9h3BgYNHcPnyVVy7dgON9ZdRd74O58+exYVz51RIU82Tx0/iBGPvnn3YuGkbFixdiZlzF2L6nEWYOmOBytZNmjobEybPIupmfM7YjRyjQ9uX/eQEb5+X1bx04zFk2Dg1nYGaxmDIKFQxaoaNQdXQUSivGakgV6pl58qGKMzlFVUjh5jLzq9QZQ7L7Jwyoq4MWVklyEgvQHpaHjIIu+zMApTklqCmsBIjygZjFM8dTPRVp+cTd3koS9IBryResnaZKInNQuHANOQNkEnNdVm7vP7JyCXusvsRd/0TkUrYpQxMRkZiJrJSc5EmuEvJRSqXkwi8ZAFeYg4Seb3YgYmIYuVTKqEzxo/kZ7cIa+ZNxN0LB/Du7nn89oi4uXUKi2cMQ3R3X+IzAY+vHOb2C3hOgL28fZQQOo/Gk5swY2Seapr5+NpxfHrWqLD17nkjPr25gbvXjmHy6GJMHFWImRMrMX1iGZbMG8Kb31yVifrtWZ2C2J9E0v98uI7n1w9j+axaVOQOQG5iT0wYko3rF3bj04tLjDp8eklQEVsS758K1C7gt+cy9P9RlYGT9Q+EmwDuj1e89ks5lrB7roPdpxeSjasjyuoJsXq8e3qWcQ4fnhOCArtHZ9V1f5P9Ly/xmnV4z2u+IxRl+R3h9vvbqwpxvxFzH182qqaXz5uaVsqccxJ3rhxkHFLZuduXD3H5MG5Lpk5KydZx202i7nbjIdzj9gc3juLRzeO4x3WZb+74Lv5Q8Qd20/JpWDh9CKaOKsbMceW8WVcSd5NxfO9KnDm0AdfrDuLJjfO4eHQ71swfh6tnpbmmNNMk6GTkzLp9Km7IwCsXiDrGlfO7cOXcHgW7R9sX4ngPT1zv7IjbgdZ46GaOJ07GeOVC2Ll2VKNMvmGl/bHhV7hr9jUes0L/lOsv9HWDpDw14LI0t2zKyj2x+Ar17oY4k9ADJzKjcCDMBI3c9pzXkdErX1gRc4SdzDn3lCi4z2UZZfGOfwdcibLD2ZRQnKroj/NTC3B0bg22Ti3DwlG5qMmJRtrAboiJ6kr0y0iVRJa7DfwJOh/eA33sTBnm8LLRZe7crLnNwQaBro7EGFHm5YowRidfD3Tx91LICyPMZJvsCyLmgjwFc85EnA51wTwviKALcOG6uxuR58VtHmoyfm8nB+LPXYEu2NNbZe06BQaja2g4enSJ0GXsovqoKQwEWv9k6GKJPAFevIKcwE7K5ASCTVAXl4aUxHSkJjGSiRSGrMv+ZJZpyZncx+2yvymS1Xk6GAoWBY0ygmavyL7o0qk7QoI6qVEzvT384OHmTbBJk0wd7CRj5+zoosKF9387Is7aksCwtIW9nQM8XNzham0HJyJmmIc9rrq3wiPn5sQbYcfPtIGf3wX+HdTz87xqRdjxM75DwN+1/xZH7VphoH4bLBg/EU/u38EuVtDyCDtpbmlIzBnps/JsbAJzE1OYEjfGeh0JujaETxuiqz0sCDBXB2v4E14D+/VEdWkBaooLkRTdH326d4WlqSHatvsFHYjAziFBavAbT+Le1dqIfwOmcLE2h5OtGZwJPAcrQ5WdM9JrATcHS0RFhKIwNx2rls7Bw9u8V719jo+vH+PD64d4+eQmnjy8hmePruPpvSt4cvcq3jx7iNqKUhgQVdIfTGWEFOwMFey0EKQZGxrCztyMuPRDv278bY/sjgAvd+LOARamZuhAVBgbGBLYdjA3t+B1BImSYZJmnXIdQy7L9fm+mJjzHBtYWdmpAW7MpU9fm5boY2mO1aGdscneDdsIu51m3thu5o4t5q7YYOKENUaOWNrRDvPaW2N8WwtU6Jkj18wKyURdPB8zzlQydRZEnRnxbYoYfTMkGFkgwcDiM+wktKaYcdIMUw2eYoxBkpn7VQ/RgrrmHVWfur4ypYGROfz4nK0IqQ7ffQ/D5i2g/wtB9rMOYlofOcGYwEr6xLUivmRZQgD2Jdz+7yaWX15DlrV1CQ1/AkgNbXI9DXyyXUIydBJt27X9PLWBhC6bp8O57Dcw4LJBR9hYWRBx/I7LFD/S51H6RPq4ITzUh6UzfF2tEca/J5neoEjPDiWEdLEel9sRd+2IOj1r5DEKDe1RauqIaitXDLV3xxgnL0wh7KZJxo6wW+AbgiV+YVjhE4YNAjtvHeyOuumydYK44x6dcMKrsw55jDME3jm/7gp2MkLmJZ8eusnLuX4lKArXgnvjujTLlEFUgvrhDnF3o2s07kfG4VliLh4NG47ri2fh9NZlOELQSdbu8K412M/1XYSdYE3DiiBGF7rJyHV40zJvWsZNt18HMw15umM12Mm5co4gTK4roNGB55/+dHINWRb8aLDTMCjnybqUWuiyeTrsfblfykO7BHrrcWTPJkJuq0KcZO9UHOTv7P4tOEbUnSDypJTjD/B9UM07iTyBoSwf3bsRx/bK/vVfPK6GOd1z1SCney2690GWtde9g+/HHj7XfTI3oACW52p9+iQEjZI5lOag0qRTYL1V+vcReoLftUtnYqWM3DlfmnKOxcKZ0m94qOqbN2fSYMyeUKtGk1STfcu8cFzWphFYMFmaZcpE5cMxn8fOn0josZSQZpuCOgHdUtU0cyiWKdjp0KaaWX6BNMmySahlta4rNewJCLUM34qm/ercJhCumjceq+dNwFJiUUbx1EKaYa4kZFfMHs/lcVgxdxzmzx+OyevyMOZ4d1RdskBRY3MUNn6DwvpvibrmKCPY8i58pQZQyWVZUP8Nofcdyi83R/WNDqi83lo12SyTPnmMZi8vzsDrutl4fWEWYwbeN8zHy4sL0LB3EpZNzsf4qgRMGJaJmJgQBHe1Q3hfN0QM9ERkLGGX4If+6UGIzQtDIiGXXtETWZVRaoCTtMIIpBNsaeXdFPRSiD6ZDiGhsLOKJHW84C2KEYmcGkZtFLJrBXg9kMHIrOyF7Kp+iM3qis59fBEZF4rU4j7IqOBjNM1pl1nZE7H5wUgp7YrMsv7Ir8pHaFQSmrULZnTHV23DENYnCwGshLh6OPNGFQhrC1v82rwVvv32J7TRt4S+dQi+6RCIZh2C0dIoFEUlZUhMjUBCdogacbNycDJqKjORPKgHKzW8aRUk4dCmhdi8eBw/NP5xTZT/HlRixtgqTBpWhInDcvlHV4JVC8dg/bJpmDN1FCrLi1GQn4vBtTVYsWIVzp65iKPHTmHv3oOE3U08evgYt27eQuOlBtRfvICb16/g7q0buHfzJm5cvapwd/DQUaxevwlzFy3HzPmLMW32QkyeLrCbg/GqGaZk6aR5pWBusgKclq2TUiCnSpWdG49aAdzgUZ8nIa+oHYmy6mEorSJGq3SYk+xcUdlQlZn7DDlGVm4ZMhlSZmSXIjOzmKArQlpaAYGVh5SUHAWsTC6X5paitqhKZeyGSN+6jEJUpeajPCkHpYlZn3FXHM9IyEZ+TAZyB6Yij8ArYJkfnYKcfsnIHpCEDEZaNHEng6ckpCNdMnU8X8GOj5mQlKlwF5+YjThicWBMCgYMSkRvmfw4shdK87JwYt9mYu0yPj1txEPCY9qIAvQMd0P/7n5ExhL876cHeHXnNN7cPan6o/1OJN1t2IOnt47hrzdXCCgdmn57eZHouUTg1eP31wQQ0faJEBLw/fvDDfz9/gr+9e4qXtwlxh6fwV8ElmTVZPnfbxrx7/dX8Yh4PHd4LfGxF28fnuexx/HqwQk+Px4nECPW3j46rbJsv724gD9e1+PJLcKTQJN16Sf3x5uLRNoZvHt8muec1SGQz+uTZNpeCsoa8J4ofMfnLeUH1QSTcGQI3CQrJ33iZPkDYfmOy28eX8CbJxdUE0ytn5yg7P51AdwBFTrUHSTqCDyGBrs7V4+qzJ1g7+FNmeJAN29d/fHN2Ld5AbasmIol04fyO1PB974EU4eXqv9qbV87D7s3LSbIDhB/53D/2mmi8DDqT+3Ckd3r+V2ag2W8IR7euRwXT2zGDeJNmnReqyfkLv4TV+p264JQvipNMS/sweO9y3Gyjz8agq1wy98CD1zN8czFFG/dTPCXqx4+EGVvzZvhHivv9+za4r5dczwx+UqNhPmsI8OQqJM+dzzuCSv5Vy2+wfFBYTi5cjZBVoJ5UR444/AdnhJ90gRTpie4a90M17xao7GvNxrSeqKhPB6NM8pQt2os6nbOxekdc3B4wzTsXjMOm5YM5w9NOQYXx6IguTdS+kdgQEQwIkO84O9oAV97M2LOGN62pnC3NIKzjFJnbQxPIs/PyQ5Bbk4qaxcquCPWJHsnuNOyeOGSpeMx0mxTmlqq7Bzh1smXlTkPN7UspYAu0M0Ffq6SrXOCt4Mz/N3cEUTYBbl7sNLniwiiLiK8E7p11jXF/DJjJ80tpe+cBi/J0AnSJDuXGJdKoGURcLyX8rubxmX5/qanZCMjNUdFWnIWj8nkfSMHOWm5KrK4P1tKHpsp2XnCT64nwJOBVvr2HoCe3SVz1wOhwZ3g5x2o+tpJ+PkEwsvDt2naA0fCzhkuTq4qc2dlISNkyvx2DnAl+BzNLOBMdIxwt8c1t1Z47PIzbtt+rYMdP3tphimZu2v8fG/w871tz78VfuZHbNtggF5bLJkyDU8e3MU2VtaykmNgqN+BSDFToDMxMEJHyea0aI4WP/8AvTa/qrncnG0tEOzriu6dAjGobzf07ByATn7uBL2f6usoFW0Lwq5N2+bQ79gWjraWBJsNPFnJ9rA3h5utOVxszGFt3BGmeq3hameJAZGdUVuWjw0rF/I7W49/fXyBvxmf3jzBq8d38Oj2ZUYjHtyqx73b9Xh07zLePL2Nl49u4PbVOn4mcdDr2IbYMlEhGTsjQyM1fL8Kgk7AJwNtmBEI3o6OiAgKQGJ0XwQTBQ7WfF9NzdGhdTv+zrYgLqS/mQzGQiASbBIy0maHjoILmceN0U6PeDSDrY0jS2O0bdkcIZammNG5Ezb7B2Gzgzu2WxN1pl7YZuqGTeYu2GjmjPVmLlhp5ISF+naY1NEKVR3NkGcug6ZYIJ7PQYOdZO4GGZoj1oCAMyTsGAK6FENrFTJ4SoI0yZQ+dgTeIMncEXaxLfQRTdD1aamPqHZGCOFrcCTMTfh5t23fCj//2hw//8LX2LaDwpvWF07DmkTLVoQYESUAk/1ayJx00qdOO1bL1H25X0KW5TgptcydIE6up4WWxRO8SXNQDXDS9FI1yeTjS/ll6BlIk9q2atCVAD8fePI7H8D7hyfvJ76SzQ/0gI+3A7yJOvnHUqS1JdJYXypva4MKA3sUGdkr3JV0JPAMbVFowNLYAWVmTqiydsVgYnyUowcmOnljhqs/5noGYYEPYedL2HmFYoNXGHb5dMYR326EXASOE3MKd15dcKoJeRr2zvIYGUjlogyk4tVN4a7BrwcuB0bhalAvNAZGqvKOytwNwI1O/XGvc388iYrH85wiPB43GpdWzcEJQmS/IEUBRdC2GHt3rFRA0cCm9RnTQKeFDme6TJRkyQRYGmgkBHXauiBFjhcQyXWkqabs064pSJPraLBT2bcmSOmAp2tuKctyDR3edMdope556LJ3R/duwNE9RBnRdlzwdnALUSfA4zrjJNdPHiT21PpGdY6E7Du6V0C4Xl1DHXNgs+56RN5xAlEQKOiT56Qyg02hPfbn7KFATvAnzUNlXbC5Z4NCnGQT9xKSu+RcQWVTX0DJHspxkincvVU3GIws69YJYr5n0rRzzRJpwjmBv//jsIhQmj9lGOZNHsa6N7H3Rch8cLJ9nuyfpBuxUpuWYD7ht5A4lKaYMhKmrt/dUCwhAnX95P7pEydNLFXWTUHtn751sq5l6rT9K2eNxarZ41QpsJPzpWnnCpmegc9VmmQuk4ydZO+4beWcCVgzf7KK1fMmEnYTMG/RMEzYmoZhZwJR3mCIkkutUFL/MwrrfkB+3feqH50gL6/uG8KuGYHXDIUXv0Fp408ov/orYdcOFddaQ5uovNmHxjn4dHUhfru8AO8uzlLlh6uL8eD0bJzdSdxNycHUYckYUhmHPgO8EDHADZEJvuibHIgBaURdbhhkNMx0Yi6vqheyinsgPiUEcQmBSMuJIMx6KaTpoNYD2URc7uB+KBwajYLB0civ7Y+iwQNQMmwgirgtf0gvAo9AHEzgVUUio6on0dcLBUP6IW9wX67zesRcBhEpkVUVhYSicEKxMzLKeiGzOAExGQX4VqDWriu+bhuA/sklCOzUmTc6AxjpmcCwowV/oMzwa4vW+PZn3qDNvPBNe5n/Lhhf/eqNBAIhM7cf4jICkVrAikKoKdp3+J4/VN/xx/k7dA3zZmVsHjYuGs8/kmrMZAV1EiuoY4fmY1RNDoZX5aoZ/CeNrMA8/uGsWzYVi+dOw+CqMpQU56O6ugpLly5HQ+NVHDt+CscZd+/ex5PHT/Hg/j3cuHYV1y9fws2rDag7cxpnjh/HiaPH1aiaq9ZuwOJlqxXuZsxbgimzBHfzVTNMwd34SdMxbuL0z33nJEsnaJM56KSsGTqaUB2psnLSh04ydNLkUkBXXDkYhWW1KCyVZpaDGTXILaxGDiM7rwIZWcXIzC5hlCKVOEthpDFSCbrk1EJGPlIYySl5RF02klhxyyDuCom9coKuKqsE5Sn5qOD+iuTcz00xS3hcSSKPi8tEvkRshooCLhcQefnEXc6AFGQNSEZ6/0TCLomwS0aqTHmQmotMyRCqLGE+klKz+PllIp7XjGEFcGBCGqLjUjAwPhX9+sWgc1hnlBRkqWYKty8fx7Y1s5CdGInoyEBkJUapjrrrl07G+cPr8fGxjAh5QYHpLYGny55J1us8UURoMf58fVHFX28uEXGXiLBTeHb7MD7xmN947O/PWD45gz+4/onoevPgGN48PK5rMslr//3uMv71/hqvcZnbZIASQRfPaYLbRzmOy59e6lD3x+tLeHbnmOo/90Gg97YBv79pICbrVDbuPcH54eUl/PaG13t9hcuE3asreE9syvKn11fVSJV/vL3Kih6Ryu2vH9WpkInBn98/iyd3ThFyJ/H41vHPoNPiztVDuN2wD3caD+Du5YO4T9DJACp3rxxRk4g/vH6M8DyFB4ScNK88f3QTdm+ci43LJ/NmW6PatatmEbzh7eaPZN0xmXD8EPFXx3Mv4NyRncTfSv74rsbmlfN505uoJmFeNJM39XlT1A/MxdM7+aOzAjcv6jJ1Ny7q4nrdHlwl5q7JaJrnWV7cg+vniL9zu/H48GqciQlFvZ8Z7gZa4oGnFZ65W+Cduxn+cNfDR6uv1ciXj4ya4YnTr7hr+R0eEXMyCqY2CbnATvrfSd+7WzbfY1sPT8wfXIQFw8uwtk8I6uy+V00tZQqDKx4/4EKsFy6NyUb9ikm4sGsRzu9bgvP7l+D0nvk4s28hTu6eiwMbJ+PghonYQ+ytnFmFMRVJKErrjfj+YejbPYAVfE8EOluqbJ2/oxVLM7iZGzGM4UHkeRF23tLfzskWga4OCndBro4IJd4EdiGeGvZcVZNNwV2IB6FGvPm7OCPEi5BzJeQIPlkO8/ZCANd9XZ0IO/lPPZfdXOFP1AV7yjQI/ugW1knBLqIJdjJXnYxqKc0jJUOnNb2U5pVpKbwHyD96iLmUxAxkSiaf61npLLmcxe9tNiMnswi5WQyW6bz/ZjDysgpVH93s9HwU5BQjh2VORj6/7zlISRLcpRKP8XzsGDWZedfOunnuggPDCDxd6e8bBE/Czt7GCU72zsSeO6HnrTBnY2WnQpDnQsC6WtrAzdgEI93sccNDmmL+iDt23+AasS7z2NXxb+ESP/srXL9h/RVu2zXDfacfcMiasOvYDitmz8bjB3cU7LKTB8Gggwwy0gatpaL/w3do/sM30GvbkvAxQ5i/FyK7hCI6ioCP6oLu4YScH99vftauNobwtDUjmGxY0XaDubE+K++/QJ+YcHawgpuTFdwdzWFvTmB0+BWu9kTMgCjVRHP9ykW4UneC3/f7+PP9Y/zx7hG/9/fw7vk94u0u8XYLT+9d4/f8Gl4/vYUXBN0d4u/koZ1Ys3QOxg6vREiAFwz4WCZGBJw0xyS0ZJRMY4JMlnXrMrqjCYz09WBuoI8ADzd0CwmEh50NTPk7a0rIdWjdAS1+aYUff2qONm3aERkGRIdk/oxV6PMYyeLJ77JMg2BuZcnPwYkQbMX3yBBDIkKxuWsXbPHywVZnT2y19sJ2cy9sIew2COpMnLDO2BmrjJ2wSI+wa2+F8jbGyLewQYqFJRII9VjJ1hGMErHGlog14nZphil97Ai6pKammIn6Aju+j4RhDGGn+tq1NEBMCz2iriO6dzBCUHt92LZpC6M2bWDYtjX02/M1Ea1t2xBTaloIfQJL12xSiy+BJyEo+xJosizll/s0xGmltizHaKBTOBPAEW6SuZMsnWyTfnaSXRV8S1NaKT9n66QZaFMmT/rbqWNMDODBz86d9wOZhNyZf3OuzjLVAVHn68Tvii18nSwQZmOOASbmyOpgibI2Nig3tEORiT1KjOxQasBlA1vizg4lpk4oJewqrVwwlKgb7eyFCS4+mOEegLleQVjoHYKlPmFYRdht8emEvT5dcET61Pl2x0nfrjhOyJ2WdYag7gRRJ7CTjN05HnPBu5tqhtnoH4XGgJ4Kc1eDexF4hB3Lq8F9cF2aZDJuh/bBrS798SgmFa+Ky3F72njUr1mIw5JlIxp2bJbMEkG3czV2q8yTNCeUAVR0TSy1DJkOY7qslABN1iXbJbARmMm6DnQ6+Gl402Hxn2aXumyeLnP35XmyrGFNy8LJPjlPwKVt03An6JJ1gZ1sO7ZPALZJNTMVZMn6CULu+KEtOEy0CdBOHthKtG1VGbtTh7Z9jjOsB0n55T4tq3fy4HacPbqL61u5vpn7tnPbNi5vUdiT5yKPJ89HHlNKeb5a3z4ttD5+grm9/P0+KNsJRskqSn9haSqqjt2tayaqha4/oGT1lhPKCyATvW+W5psyv96iaVi3ZKZaXrVwCpYSVkuIpwUyKvCk4Srmy2iVBN58gd7EoWrESjXZ+FTdICqSvVsgg680bRfMqQFOmpYlBG4KcwI9yeYJ8Li8UvrIzdSNkinl6jnjVQjuNNhJ3zpdP7vRWMV6zCoibiURt27hVGxcOgPrFk/HauJu5fxJmLusFuP3xmNInQfKGgxQWq+PsostUX65LfHWmtD7lWVzlY2TppaFl35Qc9bJpOSSpau8Lv3vZOJynkPcNfv9+gIFuxdnp+HFmSl4fnYyHhyfgBcX5qnRMi/sHo+1s4owd3wOyov7YECCPwZmhiI2T+aYk+aQ3ZFVEYn8il5Ize6EPn3c0CPMHp0DrRDRzRGphd2QO7QXsodGoXB4f+TXDERcVgQi+njDI8AW7v6W8A+1R1T/QGSXDkDpiBjiri+ya3oTdoRaVQ/irTtBSBhWdUMaI51AzOBjChQlY5da3g3xRWFIL+P24v5ILy5GW6twQq0Tvm4XDCefSLi4B+Hbb1rgm6+kOYMe2ukbo4ORKVp1MEVrE08e549mbYLRrDkrNuEDUFSZiYEpwcgs6YaoAe4wsWgFPcNfoGf0C2+AZlg2dyzWL5qAORMqMXlUKcYMLsDw6izUlmeiuiQLNSX5qC3NQ01pJiaPrsSK+dOwcNYUDK2tRHGhDnfSLLOx8QrOnD2PQ4cO4+YN/tA+f4ZH9+/iakM9rl2qx62rl3G5vg5HDh7Ehg2bVD+7xUtXUfjLMXPeUsyYuwTT5ixSfewkczdJ5rSbPBNjJkzDSMJORrQUwGnNLAV1EtUEnqxLlFQOQX5JJXKLKlUzSy1yCqqQnV+FjJxyAq5YIS6duEvLIOSINV0Qc4RdQkoBElhhSxJcEW5JSbo+b1msoBVIdo4YrOA1ypLzUJ6Ui0oeqzJ1BF0xoyghGwXxWShkKSHLahtxlzcoDTnEXVZ0SlPGjqiLSUFqQgYrgblEXR7S+Ljp6UQmHytJngdDgB6bSOAlZGJQPCMuHdEDE9C5UwSyMtJw7tQhvH1xB6cOb0Vx1kCkDIpAamx35Kb2xoHti4ipS/j9ZR3+enURr+4exct7BNmL8/jzjWCuDr+/IuzeXFDx11uC7MUZhmTZzij0/fZURpsk7iSz9uwsPj49jY8v5ZizeP/ktMrGfeBxkv37/dUl/PmyEX++Yrxt5PUucxuhp5plEo6y/rKBgLyKf7+/gbePLxBZB/Dnu2uEmq7fm+DtDXH49kUjfn9/E5/e3sBfH2+zgnebFbxb+P3tdZY3WF7Dex73+tE5vJIBUh5IE8uzRNxpNXqlxOPbp1ieIPJk/Tge3jymw530PZQmlQTdQy4/viEjbp5QfeUk63jmIH+gtszHYb5/K+eOwNSRhdiwfAp/wBbwx2cdjzmGe1ckC3iFz/88rtWfJMBO8P1eh/XL5mLv5tXYxMrpxhULsH3tUhznD8pp/qBcPn8UV3nciUObce7EVl5vblPfuv0s96nHlukRtFDTJAjyzu7BzXN78ODoOtSn9cSVYBvcD7TBI187PPe1xTsfK/zu1hEfLAk7QR0r73f0muEhK/AyUIo2LYGaooDrarRLAu+x9bfY69wGo71MMCfUDsc8DfDA7ju8ZoX/pkcbHE0Jx+EFw3B462wcYpzYMQdnCbpze+fj/AEi7+ASnNozD0e2zsCx9ZNweM1ErJ1Rg/GVaSjPikZ6TA8MigxHV383+DmYMczhS8R5WJnA1cxQwc7VksDjuqetJbztrBTuBHHBbsSdhxNCvSUr56Qm2A90k6aaLuhMUEizS8nKSUgGT4AnoJPsncxdF+JN7LGyF+BO8PFafsRFgGTyPKSZlo/qY9c1LBwRnboo2PUj7CRzJqjTZemSkKhQl6mAlpacrcpUyc4J6ngfyeY9JJP3D1nOzSlBfl4ZCvPLkZ9bqrZl8vss0MvLLkEBtxUXVCCPx+Uo7PE+xGsL7hLiUgjJRDUVQreuPdGlUzeEBnVCSFC4gp27qzfh5kwQuam+dG4u7twXqvrXSXNMW2t71fdORnH0sLGDu7ExRrvb45b0sbP/Brdtm+E6P/9GM8JOMnYCO/4N3LL5GvfsBXbf44B1K8QZdcTquXPx9PF97Ni2ivenPvjlu2/Q4qdvodeOmGPFWJq2de8SjF7dwtCbaOkZHoBwPzcEutsR0RZEkQm8HE3h4WgED3sTYtsOAV5uMDPSY2W+BTq0b8PnbApzM31485yEmN6YOmE4DuzZjNvXpOn0Y/z98TnLR3j7/DZePLqGV0+u49XjGyob9+LhTbx9do/3iQd4evcyTrPStnThDIwcWo7ctDgM7B2hMofuznawMDeEuampGprfzJiPaWoGS3MLFdaWlrCxtGbYwJKAsrG0IDTt1SiZ7rY28HRy4TYrtCc22hJCP/38C0xNzWFtZUscEoMMGy77ePLvLTgEIcHBCAoOgK+fj7pemzYt0LurP8bx7391gB82enlji4snNstcdmZe2Grujo1mLgp2awwcm0bGJOzaWaGirQmKrOwV7OLNzFWmToNdnInV5z52qSa2SJVsnTTF1DNHkkRHcySq+exMdCNittTDoDaEnZ4xOptawL5De3QkoiQjZqSnr5rYypxx7dRolzooadCSEIRpoBPgCdAEZRrkZJsAT46TfbKuYU47XjtGy8zJdeV8OUdriikhyFOZ1aaQgVFkYBpjE8mOyoA3uqaXWlZPDaJioAcXfvc9+f12dXWGHe8hFhbG8PJyhr+/O7y9HPiZWiCEf3NRZmYqm5nZ1hyF7axRZmiPMlMHlBk5oESfqJNsnaEtSviZlJk7ocrKFcMcPDGG37+Jbr6Y4uKLme5+WOgTguU+4Vjn3QnbCbn9DMnYnfTphrOBPXEmoAfO+EYo3AnopCmmIE9QJxm7814RuCQDqBB2DYSd4O6KAl1vXCHyLrOUZTWgSlg/3Og8AHeiYvGSdYynVTW4PWcGLmxZo/qcqazSjpUsdQOX6OCma0Ipmad/gKbLqgnS5BgNVLIuy3KuhHaMlAIvbZscKyF95A7tkmUdCGWfdo6E7rF0/f12bVr8+Ri5joY6gZTCE0PLlH25LqUGrWPE3rH9Um4m7Lbx95fYYwjOBGtSnjmyU8XpwwK87U142662nT++R8W5Y7s/HyfLcqxk8rTrSOiuLdm+LZ/78knI8iGi7dBuwk2aie7n8by+NBc9Ls+J1zi0R/AnGTyWO3WjeX4ZuiabkjGVz2MlP6Ol2Eagy5QV+7fwvSf+dnPf9rWsNyybjVXzp2D53ElYPGMsETcGMnDevEkE3iTpezdMDWCyUKZSIOwkNNRJyLLK2DVl5VRmjrBTy03b5HxpYrlmAR+DcJOBUqR55arZhB1jBR93xcyxWMLzJFO3Ys44Am6SCgHeOqJ0PWG3dtEMrJg7GUsWjMXM1WUYe6Qfai/ZofRSB5RcbIfiepnOoAWqruuh9oYxam6YofKaEbfpo4TYK7z0LYoavlXYq7jWiqBroTJ2Ujb7cHkOfr+2CO8vzcWr89Nw7+hoXNszFM/OzsDT8zPx/OIiXN5HWU4rwrTRGcgv6Im0vAiklHVHWiVRJxk4yaLld0FULyd0CjJHJw8LVi5M+QNqiYTMTsgb2geFI/urueiCI5zg6muFHr06o2//XgjrFARbO0sYmenBwcME0awQFQ2NIeT6Em1RxFxPlpHIrooi8HqqvnfpWsauksir6I6MqkgMkgFUyiKQXsTnUpIDx4D+aNYyWDXFbKHvB0vbYPz6iwm++ro5vvupJZq308OvekZoxZvSzx3d8VUbfx4bgmatAmFi0wlFVSXoFxuMVBkAJi0I9h7GMLBqAX0Cz8KqPUYNyVf9gqaNLsO4YUUYWZOPIZU5qCoj7ioKUFFErORloCAnDUWMIRX5mD2Vmp83A8OH1qK0tAjVVdVYunQprt+8gTNnzmD//v24dvUa3r58iRePH+Ph7dt4fP8OXjx5hIa6OuzevQfr1hF3K9Zh/uIVmLNwBWbOX4Kpswm7GfMwefpcTJg0Qw2aMmLsZAyVUS5lIBQirqJ2xOdSIFdcMRhF5bUqCstqkFcszSwrCLlKZOWVqxDQSaRnlyEzpwzpmcVNUYRURnK6DnaJrKDFMRIlW8dtks3LzipFNo/JSctDEbdVEHY1vFZNRgnKE/NQQmhJM0yVqYvXAU4HuyxVaiHIkyxeLnGXTdxlDkpFOiONkRqfwcqj9K2TDGEeS2kGWoiUlCKkpEkUIjGFzy+ZIfAkOBNTczEoNh09I/siNzcHFy+cwn///YZwOa1GULx9mfC4dhzPH5wllqSf2zn8/boebx4cx7M7h/E7QffnG4JLUPbsNP54e4mVqcvE0yV8eHmeYCLaiL+PL4k5ovDTqwvqnN+47wO3v39J4L3ifgJQ9v3GfZKJ+/NNA1HHeN2IPwi13yWDx/VPqmxUg5Z8eK5rWvnp5VU+9mW8elTHa0n27abC218f7+IPlr9/uIO/f7+ncPfxNY/lMe9fXMGbp5fw+mk9K3wXVPPKZ3dPsTyrUPfs7hk1v9xThirVugDvBJdP4fn9M3h+97SCnISg7tbFPWg4tRkHty1UI1Tu2zwP9Sc2o+EEb+LbF6hpQU4eWMv38ySe3K3jYzTgdsM5/jjsx8Hdm7F14wrMmzkB0yYOx7xpY7Fp9SI0nj2Km/XncPHEIZw6sBM3Lkkz0AY8vtvI/QuQkdwXRw/ID9oyXDu/j8/hAHGnQ502qbkqz+8iBnn+ub24fWEfHvI5XckfgOuh9ngYbItnIc54EeSIt742+MNDHx+tvsUrou4ZK+8yD52ATiYIF9C9YakGReE2bQ66R5bNcJPnHLX4FqcEeqz8v2fc9GiL7QOCsXpUIbYsm4g962fgwKZZOMH34/z+FTi3fykuHFjGWIqjm6fi+OYpOL51Mg5vmogtS0Zi6jDeQ3IGIjsmEnE9wxHm6YAAJ0sEOluppphurHC7mhrASZrxmRnAxdwI7taStbNSw80HuPB4hupL5+GMADcHAsFeIaGTnydh540gycC5OMHP2QH+rNAJ7EK9iDaiLtjTXU1SLtm7UB8v+BB+PjLypoc7oedJ3BGG3n7oFByKruGd1UTlAjuZVFwydRLSTDI1WZpJZxFoubosHe8TWgjaJEsnZWZGgQ51MpJufgWKCiu5XK5DXHYxigurUFxUpdtO+OVym2TxJBOo+usRkBL9+w5SzTEFd53DIxDgFwxf7wDVHNNJRrx0YuXV2V31sQvwDYSfj5/K4Nla2inwuTs7w8vOXsFurLstbhPn9+2/wg1+7tIUU5pgCuxk8JRGAv8mYXfX7ivcc/gee/m7kGSqh3UL5uMJYbd10zJkxPeFvbkBgn1c0TnIG93C+J4FeCBIKsuu1vB25GfG8LQ3hY+TBT8f2UbcOZrB1d4QLrZGcGaF2pmVbSO9DmjVQua7a4OU5BisXbMEF88dw5MH1/Dx7RP8+eklv/dPFOZePbnB7/hN3ovu8ntPxEm8uEfQ3cGjW4387u1TUwmMqCGsk6MxgJjrSWRGEpzdwvwR5u9JyLvCw00Q7AwXvi+uDHdXV3h5SNM8LwT6+yMkMJiADuZvfBC6hIci2N+HQHXj6yFS3T1gb2enACGQaN2qtZqjLpyIs7G2VQiyt7VF3959+DlnIy83C7ED+8PbwxPt9Qx4ThtEBHmgPNwbC/28sd7XF1vdfbDRwg0bDVywwcgJ640dsZax2tARyzraY35HW0zsYInKDmaEnR3SCM94MwtGUx87IzPEGnG9CXbJRjrUpehbINXAUuFOlpP1LAg7Y8JOT8Euur0hIgyM4dpRHwZ8/9vw9aj+gcSSjEApI4bKKJMGbdurAWcEUYImyaBp+BKYSWiZN8GahjgNeV9u17ZJyLIGOLmelHIt7TjBngyUIpk6QZwGO1OiXMrPz6e9rk+ePC85VkbNdHJyhDc/Tw8PVzg62MLIoANc5Z8J/h78vFzh62aHQP4NdjczQayhBTLamiG7nSXyCOhKvvdDzF1RY+pM3NmhmCGwKyXsKsydUWvthmF27hjp5ImxLt6Y5OyNWe7+WOwbhrX+XbElIAJ7ArrhgF+Egt0pvx6MbjgtsPPrrkbE1GAny2dlPjvvCNR5d9c1x5R+djyuISASlwk66Wuni8h/+t2F9MV14u5W14F41DcZz9LzcH/4KDSuWopTewgPwcTOVTi6R4cjAZTATQctHbK+BJjsl+aGGtS0bdp+2Sag05CmbfsSZVpWS47TsnBynBwvj61l8OQaun54Mu2CbgAV7Vg5T+CmYU5C9sm6Fiprd4DQOrhZIVbApmXeNIjJNg1rkpmTUiB34cTez6iT7doxUso+LYsn8eX5siwhA7YcleacAj3CTfB2dN8WBbpTh3cq0AnyjhJ5snxolw59AsFDfH+kiaY0xVSD3OzmOmMPgbebqNOmelAjmxJ1B7fzfWEc2Mb1zSuxcz1RvGGZiq2rFmDD0tlYt3gmETWd4JukBjRZOK2p1ZAMpDKVyJv8zyTiCnhac0yWsq5QJ/3kWEp2TvrvST++xTN0I18K7JbOkj52RNys8VhDVK6aM0HBbrk00Zw7ASvnTVSwW7NgMp/LNKxZOA0r50/GinmTsXDRSEzfXIAxp7qjosEExQ1tUHDxV+TXf4WiSzJ4SguUN3ZE1VUTVN+0IPTMUHZZj7D7XsGuuPEHxvcovvxDU1PMX9DsTd1MvKufDSlf183AS+Lu7aU5eN84Dx9vzMf7q4vwpmEFTm7kC5qYg0mj01FQRNyVdVPoUk0rWaYXdEbnCGve/DvC06kj3Bw7IijYGjHpYaoJZU5lX3iHWsKe4EvNSCBsCIH4gUiIi0b0AO7z8UBHwzYwt9dHdFoEzxmgsnWCNulTJ5k5QZ2CHTEnofrvVXRFKpdlAJckGailMAKpBQno0jcJzVp7qb52X7cJxI8d/dHG2BMtOlrhx5aGaN7WGM07GuHnDo74tq0fj/PDV+1D8HW7Tvipoy8yCkqRlBKFFMI0PqcLnANMYWLdguhrC1PrtkiI76EmZZw0vAyDK3JQW5WHKsKutJhAKchgpSQNWZlpyGSkpiUjJSMJ2bmpGD2yBnNnTsKY4bWoKNHhbsnSZWi8fBV1Fxtx6vRZvHz+Av/69Bt+f/MaTx88wINbt/Hgzm00XKzH9u071Xx28xYuw0yVrVuIKUSdbkTMmRg1dqouUzdmEoaNnqhGuJRmlwK64oohRNxgNaWDYK6gtIqgk0wdUVfIShMrT6r/XF4FoxKZ2eVIyyzVRXYJgcfIKuZr0eFNQmCnA5MOdSkMyZzlEnE5WayccX8Jz6nhNYfymjUZxSgntIqTchkCN75XMSnIjU1BQQLfO27LT8pEPuEnoCtMykEOgZcdm6EiMyYdGbGZSI3JQDLXkwnDFKIuRTUFJeakWSgjhY8jZXJ6MZLS5DmXcJnQyyhCAmMQH6d7nwHoOygau/Zuxf/3/7zD//7rKf796Tb+/eEa/iLY/mT8/uZSE9Iu4PGtg7h5aRsunVqPOROLMGNcPq7XbcfT20fx8MYBYuu8yuq9k9EpCbZPby/id8bLRydwn/v/fNOI3wVrBKOA8I93XH5bz2MuEXD13M7jWf7+sp6Iq8N7GZXy2SVW2BoYjXj9/DLevLyGD28Eb/fx128P8Z8/H+M/fzzGv36/z7hLzF1nhe4yj7+IV4/PEWSnCDni7eEZBbSnxJqATpYFd4K6F/fluHOqFODJtteP61hBvMBrnFfQu3yeiDu9E42ntxJc/NHaPBc71kzD/s3zcPnMDtxqOIhbjYf4Phwnqraj7vgm3L9+AtJm/zh/AGRuHKlQTh3HG+HcGZg3fRL27dyI08f3Ye/ODbhw5iD28Adr06qFWLtgNqYNG4y5Y0fh9L7thOF53L91EVs2LMXQqnycPrYdZ49txYXjW3BTmmLKdAZNGTuZ5+7zROZ8zjfO7Vbwe8TnfbMqHbdD7XAv1ApPw+zxnMB752eHT56m+Gj3k24OO4aMXvmOeJM+dzJBuYyA+ZaQE9DJ8hPJ7LGUjN4Lbn9lw/12XHb4GkfCnTEpfxCmjyrGpvljcWjDDBzfPg9n9iwm5pajjqC7cGAxzu1bSNBNw7GtU3F46yTsWTcGO1aMxqJJZRhZxu9DQi/ERYWjW4AbQtwINicr+Dmw4m/BSr8JK8b6beFo2JHLhnC3lCaZlvB2sIGvMytj0j/GTZelC3R3VLDzcbaFvxvR5yoZOkGdrlSwcyV2GFIxD/Ii3DwJONX00pPocFLNMf2JOpnE219gRxR1CglF986SseuJfr36YUD/gYiPTURcbJIa1TKD32HJ1udk5jMKVNPLbMnO8V6QK/cR3hfSUwtYsS8n5GqQn1tJ9BWjpKgW5aWDiTiCrrAGFWXDuD6U99XBKooLq3lsGbJ4D0qTvrWJmUiKT8PA/nHo2aOP6mcnsAsP6azmtZP+dW4ungSdG3HiSbB4wtPDG8EB3Ef02ZnbwIWw8yFcfIg+N31DTHYyxy33drhn+xWu8bO9zL8H6WNXL7Aj/hv5+csUCLe5/77j99ho1ZyA0MOmxUtw9+5NbGHlIj91IFFtS1zb8f230qHNzgSu1oZwttSDi7U+3GyNCSEzePGz9XGx5WckE6cbqbnmZFRLD1dCk7DW79geP/7wE1y4fPr0YfzXv97jr08v+F1/jA9E27tndxXc3hF2H17xHvD2IT6+vk/Q3cHT+5dRd+IA1i+ZiwlDK1GckYikAVGI7tkZfSVzyOjROQjdwwPQJdhXzYkYER6Mnl3D1QiJIYzOXO/aJYzvbxf06d2DiO/DzzoaKYmxSEuOQ15WOgb2jeLfCSFoYwVrC1PY2FpBn0hr3aodTA2N0TUkGBFhobCytCCI2sLAUA8yh1pYaDA6hQYS13J8e7Rp15aIbYFAL2dkhvlgfoAP1np7Yr27N9aYO2FVexusaGWJ5QTGamMHrCQwFhrYYUp7c5T81BoFhFiRjT3SLa2QZE7Umer618nImAkskwg6NUm54M7QnKgzR7qBBdI6miFNcKdnhpiOBoRdR8S0NkJXfTPYtukA/ZZEGmGlcNVKN8plR2nSSNwZ6BN9xKq+np5uMBKuC6AEUoI/DXeCtx9//BE//PDD575zErJNQrCmoU2DnuBOHlNg1pbX7EBECi7lOEGdZA8lUyjNQAWcMgWCghvvDXp8P/X1pZQmonzerduq5yvbrW0s4eFOrHu6wY33BGMjPdham8OPoPPzI+q8eN9wtEIXc1PVLzGD73dOOwsU6dugTN8eQ4m60XaeGGrpinJjO4LOAUUG9igxdkKVpRsG27hjiI0rhju4Y7yrN6Z7+GG+ZxBWEXabA7pgV2BXHAjqjqOE2HHGqUCGIE5w50/oaRk7ljIipsrYEXYSF7hcR9RdIAgvMi4RhY0EniCvwb+nrr9dcC/Crg+uh/bFNeLudo9Y3I9JwvOcYjycNAXnVy/Bgc3LcGDnShwm7g5/ASdd6JpQSsh2DXCCKi1T9mXIMdpxgjENZHK8nCdQ09blOO0cbb92jJTaPg2Wcp72+FopIedquJNzBI3astavTkoBnixL80oNfacOCcq24/ThbQTcLhUXTuxB3cl9CnSSlROsaWDTwKfBTs6X5puy/eKp/arUoHj2yG7+Nu/jNXZy2w5VqiydZPi4/7hk/CS4fmQvAbiHdYR9uiaZ0jRTQKg1x1TTNqgmnVzerXuvda9jI1//Wr4PkhmVz01ATZgTdLs38j2TCdw3LefyEgU+hb51S7Bj7SJsXjlP4UqwJYOXLJkhWb0RRJ5AbTShNhqLp0mMUojTmlMum6UbBGWJ9JsjDrWJxhdLJk/mpJs1RmXoBG/Sf24pr6sGRyHyls+fSMhNYd1mOlYvmIKVCydi2fxxWD5vHGYvGYIpOxMx8owHyi/po7ChHQrqW6iJyLPPS7+67wi8nwk8XdPMqmsGqJR57Bp+Rv7Fb9VAKgK8kss/6gZPudwczQR1v12ejw+X5uK3K/PxkSFNMwV2rxtn4zW3v7y4ELePzcGamQWYMSYd48ekIa88EtkElwyWklMbibya3ohO8ke3KBcMjAthJZoIK+iN7Kq+KBg2EFFx/jCxbYPgLgHIyk1DcXE2f7SzUVnOH+e0WHTrFgpbe3O00/8FniG2yKzoowZTUbBrGiXzS9SpKO9O1EWozGFScTfE5YWpidKT8gagf3IGmhsFoFkbYq1tF+IuGN+09cR37Z3xXRt7mNp5wT0wGC31XfFNmwCijtGWx7YJx9etvRA5IA35hSmIT+ZrKeoBvwgHWDvpwcbJGGY27dG5qzdmTh6B4RUFKCtMR3GJgI6Yy05COhGXnJKIlLRUgicFsUlJGJicgn6xgzAoLhblFSWYPHk8Ro0cgvKyYlRVVWHx4qWqWeaVK1fVACq/v3+HPz++Z2X+GR7du4unDx+ovnenTp3Bhk1bMWfeYkyVLJ2a5mAWxk2YoQZJkb50MjCKmrJg6GjVd05l6MoHI7+4WuEtT5pcEnT5JdXEHStKLLMLyhmSsZPMXRUKSoaggBWpbKlwZZUxSlXfOhkoJS2zmKgTRBUQUwVIUs0fNdgVqn52Kcm5SE8pQC7XS3lOVW45arPLUM1zq3huhWxPyUVhYgZRx/c6Ph35rKTls7KWl5iFPMnSEW55CVkKdnkEXE58NrIZmYwMRmpCtoJdclI+EiVSCDfJ0jFSM0uQyuedzDKJME3hsqwnMeK5Hs/tiZlF6Mebfd/ogQTzOvz7z2f477/u4893gro6/PVOBkWR/nMN+PtdI9YvG4kF00txaOd8bFs7BUvnDOPNdBnWLhtP+GwnBq+ovnKSdZOmk3++u0K8XVaAE7yp7B63/fX+Kv5k/M7jf3vdwApYPd48q2PlTDe9wGsZvOQpQfnqKuF3C398uIu/fn/A5/cY//X3M1X+56+nxP9D/P7uNt6/uoZ3Ly4RY7o5517JBOL3iTMuvyboXhJ2Lx6eVZB7efc0XnGfytjJ+kPJLvJ58LGk/PDiskKeDEJyePdS7N+2iNiaiQnDSzBv8hCc2rcKl05uVhm7Z7eJw1un8KhpqoP716W55nFcubALV4iq+tO71OhWyxdMxbrl8wm8ndi6ZgXOHdmP04f28oa8EXu3rcO0ccN4zAzs4416BY89tH4lLmzagOMrluHWyUN4cOUcHt66hJP8MRhWXYCl8ybxx2QXTu5fo+a805pfSqZOSgU7Au8KUSfbbtbvwZNzO3FveAFuE3T3wyzxLNwOz4Ks8dbPBr97muOj/S+q79xbhgY7iTes0EvfuzdNqHvK/U8YMrfdy6amma+tuZ+wu+fRAiv7BqE2PxYzRhJ2Sybg4OYZOLF9Ls7uWYj6QysU7KRJ5vFtM3F0yzSibzqObpuMAxsnKtitnFGDSYP5HUjqjcS+XRAV5otOng6fceclTTFNOsKBsHMw6AAnIwLBwgRerBhLnywJgV2IlwyIopuTztdZmsnZNaHOgYAhNgg7GQFTSh8nwZ8zQ/rauaq+dBI+TjKAipzPip6LO3zcPBDgSRT5+qvsS9ewzoiM6IG+UX0hc9fp5qhLVk0k05OlGWa26hOn+s5l65pV5maVoKS4Fvnyj6P0YhQVCOSGE3K1hF0J4TYYJSWDUVU5ChXlI/j7MBJlpbyHFQ/l78UIta2I4BMcChIlAyhNPQdFJyKyZz907dwDncIiVJPMoIBQ+Hj5q6ydwM7N2R2e7rLsAm9CwcfdB47WDnB3kuyEB7wcnOFOjEy2N8Vt9w6E3dcKdjIhuWTsLhJ1DYS/TH9ww/pr3Jasnf032GT/E3LczbBl+VJcvdqA9asWICO2F5ws9FRWTkDnRrA5EXTO3OZmawQXOyO48nHc+ZvnamsCW9MOcLY24vtri749AlFdmouDe3di0fw5REJbVfF342d58eJp/Pn7K7x7dU8h7h3xJn3ofnvzkPGA95GbeHSnHhdPH8DGVfMxYWQl77/JvG8SYtG9Ede7GwYQdf27hxN2oYjqEoKenQm5TkHoFOAFb1cH9CTienfvgohOIUReKJHXCX0iu2OQgG7QACTHxyAjNZ5QT+JnmobS/BykJ8Qq2LnZ2cDRzkqNsmhmYgZDA0LV2BQeTk5wc7BT6FGDprTT4+siPAgVE8l+tWuNjgRsW25r82srfh5OiPN3xwwPd6zn3+JGDx+st3bBJnM3bDBxwbIOVkSdPdaYuWCpoQNmERzD25qgTM8UJdb2yLayRqIaPEVgZ4Z4RqKxBZIMrZCsmmIyjCyRamihYJdK2KV0NEViByPEtNfDQMKuVwcTOLVsi/Y//4K2v7RQn4PMCdfq15Zo0fxXlUVt01KHPDX5OF+LQE7i/246KUiTENRpkNMGR5H4EnJSCvi0jJygTMDWke+TNsWBXFf61JmamaqBbLTpC6RJpgY7fd4fTEwMYWFhDlNjE9WktgOBaG5iBA83F6LOFd4MU2N9mJkawJX3CG83B3h7yz867BDG+8oAAzOkdrBATgdLFHS0RKm+LWpNXTDG1gfjHX0wgoCrIrjLzZxQws+hzKRp4BRbdwZh5+iBCW5+mOMTrKY52EDQbQ3ojL1BETgaEomTIb1wmgg7G8QI7IlzRJ6UAjxt4BSBnQyecpaokzgvwW0CvIs+3VDH9Uv+/+BO6293rQl2V1heDe+L270G4VFCOh6V1+L6nJk4uX4JDiok/QM4gY+ELAuUtAybQEqgpR0noZo7MgRPEtp2LQQhX0JOy6xpCJNztW0SGuBkWR5TljUQaiHb5RzturIs2758HnJ92SbL8jiCN0GcAE+2adCT0AFNV54+vF1l3wRoEloGTyCnoU7WJeR6co5sq+e9RjtPwe7obpw7ymMO7+LvvGTxCEHJ1HH/SUEhjz3N0DXJJPb2b8PJA9sV6gR3EtrAKlIels9gHz8LhjRjFcRJNk9CULeXiJPPUEYo3bl+KUG3Age2EcYsZSJ6Qd3+rTxOlQK+FdhB5G1fu5DlYoW9jUtnqr5v6yWzx/rF0pljFdIWT9cNfiJZuSUzCLgZMgedYI0oI+RkXY4R7C2dKeuCO+6fPV7hbi3rP6sXTMIKwm71wml8jJncPhWrFk1mjMeyhYTd6mpM2j8Awy/w+9PQAQWXWqLwUnNUXG2H0qttCbefUXDxBxQTdyUSDTLyZQvdYClXWhJ1uoydgK6M20uvtEKzv28uhcR/7q7Am4sz8erCTLwj5t43zsc74u5N/Ry8OD8L945Px7nt47BgfAbmT8nHiBHxyC3pifTSHkiTzFq14I6Iqx6A3Or+KBwcjQziL74wnEDrB/+uzrByNGNFuh8GDuqNtNQBGFKbidqqdPTuFYzOnbzRqbMfzPjDZ0lAJeb3RO7gPmrQFWl6+RlzxF0ay9SKbrqyvBuXZV67SAzMDlJZu4EZPRCTkQJj125o1jIIX7frjm/adSXcAll6o1lzJ4R3G4ikjHR0NPXAty2lGWYQmrUNJQTD0Kx1IBw9I1FSlo9+g/yRXhKFHgMDYe9iDAs7AxiYtYa7pzWG1hajpjwf+TmEbkEmEZRO4MQhNiEO/WNi0ScmhhGLXoMYMQnoyYpPRL8Y9IyOQWpODkaPG4VRo4aivLxUTYWwZPFiNDQ04Py587h57RrevHyBl8+e4OmjB3h0/x6uXm7AzZs3UFffoCYsnzZtDsZPmIrRYyZiODE3eNgYVA8eRdDppiwor2GFqayGoZtzTvrNyWAo+axY6UruKyX4inSDpOhQJ9k72T4UBUU62EnmLjunAllNkZ5JJGUUE65FKksmmTDVt04BL4/AykVKiq5pZDaRVcRjywipSpaVrMxVZZSggrgr5bEl0gdP8EbE5cQRefGZLIk6Yi6Hy7nS545ALOE5BSzzkvOQlZiHDEZaYi6SEnKRwOU4Ce5L4PNJkOelMFeO1OwKpOSUI4VlWm4VkrOrkMSIz6pEfEapQt9A1fcuBiuIj7+Ipf/5+w5RVo+/318i7mRQFOLsVT0uHFtFoIxihWkC1iwdi3EjcjFtQjkWzhqOx3dO418fb/Gc6zxHRsO8hr/f3iQMrxJvl/DpDeOtTOpdrzJq719eZaXsCitijXjzvBHvXl5mxew6PhFqv78n5H57QMQ9xX8IOYl/C+T+fMB9t3i+nNeAV49lLrlzePmYgHt8Fm8IuLfEnfS/e03cveF+GeHyhUBPIe88XhNtbx/WcZ+Mgsnn8LSRN8QFWDJnNNE1E9vXz8G6ZfIfpXGYOb4S86YNw9ol03D1/AGCsJ5xAc/unsVzvl4ZJEVGvHxM2N0n7GQUzHvXjuJa/X6V4as/vUf1kTvOG/eZo4Tini04vHMTVsydgYkjaonkSdi5QYae3sofgf24dO4Erl86jTc3LuH69i3YNnYUGndvJewuKNgd278Fo/idW8Yb75Wz+/ijvAR3ZNLzJth9CTzB3ZWmZpk3JGNH2N2fUIbrYXZ4GGaNZ6G2eOpvgdfelvjN00zB7i0r7+8lCDYJGShF+t29lEweISfAk8nJZb46ydYJ7F6yki+DpcjcdY3+xhgTH4HS3ATMGVWBzaum4MDW6Ti2ZSbO7l6IC/uXqAFUTu9agGPSt477jm8j7LZPxeFNk7F3zQRsXTIa88aVoSi5L5L7sxLePRRdfF0Q7Gaj+tj5yCiIrIg5GerB1cyI26zgaWMOd2szeAruHKwV4KRpZQAr2oFurgpvCnKe7gw3eDsRei6OCOKyrzTHcnRQo2D6EnaqH52Xj8raBXE5SIDH7Sqj5a6DnWTswgKD0Sm4E7oTUJHdo9A7qg8GNDXHlH5vMmWBjIIpA6FIpk760xXklqOA95KifN5fJPKqUUHUDRsyCTVV44i8wSgm4KqreB+rHovKilGo4nIFy9KS4bxPjlRlSckQns/7F+9FeTll6tqDopMRFdkfEV0jERLQCSGBnVTmTkbIdHX2gIuTu+pLp81l507k+Xv5wc3JDV6uukyku62DanI3xcEMt910sLvBz1UydgI7ydg1MK7wc79p8w1h95WC3Ubbb5HvbYada1fi3r2b2MyKQtKAbrAyaKEyc84MFytdls7JogMhZwh3B2PYmbaDlVEbvqd2iO3XFSNqcrBh5XTVLPx//3qL//fff2PdqtWswOvhJ1b8g0MC0dhYR9i9xqcPT/D3b89UfHx1Hw9v1+PMid1Yt2Iuxg8vR3l+KoozE3i/jEZWXH8k9Y9CfJ8eiO3VBLseYehF1PUg6AR23cMDEebvQeTaIKpbZwzqy9+8zmHcHorIrp3Rl7CL6dcLcQP6ImFgP6QSilkpschJS0RmYixKczIQ7utFwFoRZS7w59+Pp6sb32cXNf2Bg5UVjPV0TTPVYCMElHwOgQEBBGQ4vD3cYEpwSPbLy8UNvSM6IzMiDBPc3bGJON/K2GTrga2WHtjMWGlohxWE3ToLN6zUd8S8jrYY394SNQRaiak1ci1tkCwjYppZIp64SzKxRLKJlQ520reOuEsj7NIEdfrmCnVJHYwR38EQ8e0MEc1lH8nKNf+Z0GyBDi1bE0Xt0VHmh2tFrDX/BT99/wN+/uFH/PJjcyKvFV+XbioDCS0bp2Xkvvvuu8+h4U7L3EloqNMQ+DlT166dys6pzJyRoVrXwCiAk750lpaWMJBBUghKNfqlnqCuIwyMZEoJySLqwYIAlLkDzUz5utxdEODtAR/eD6ytZAoOPdjaWsCJn72nsy1xb4cgG0v0NOD70doIWW0tUGRojxI9G5S2t8Ywc3eMtfHCRAdfAs8Tw/i5VFg4o8zMUZXVNm6oIeqqbZwx1N5VNcWc6xeKNSHdsDm4G3YGRuBASE+cCu+D06G9cZbwOh/SG+eCI3E+OErBTppgaqNkKtg1DZ4isJOs3XnvbrjAbRe57RJLLWsnzTKlj50WgrsrLBsJvVtd+uJW/3g8TMvBg+EjcHnlQpzYsRb7iYdDTUCS0PClwUsQJSGwEuBJ3zsBl+zTYPUltiRkWbZpWTQNWto1tXUJWdfOkcfVECiPp23TYCfb5RpayLqEBjYJDaPadeU4gZgATjtGey5fltJH7ssmmgI6AZuEtqxBT7B49ugOleGTjJ2WyZPzBHMCNcHdhWP7uJ3II/ZOCwh5/BkB4sn9OE3wCezk+HOsH8iAdoI7iSN8LjKgig56sszXI69JvTfy+mSwFl3m7kvk7duqa555aMc67NuyiogT6C1X0BPU6bat+NxcU5YFfLvWL+P9ewl2rluK7WsWYvOyWUTeNF32TcUkNYLlcoJNZeGkL11TLJsxVqFu2cxxal46aXIpoYOiYG4q1hB4a1munT9dZe2ktd+qJZOwbOk4zNhcjLFHe6C2zhzF9b8g89w3yD7/FYobflLz1ZVdYTS2QumlX1B48UcU1H1H+H1H0H2nBkopu9oCJURd6WWi7nIbLrfQwe63Kwvw8sJ03D86Fo9PTsKj4xPx+MQkPDs9DW/qZKTM+XjbsAAPz87Hyc3jsIywmzc1H5WVA5BF3CWVdkVSeRciKwLp5USejGRZ3QuZld2Jry7Iq+0P72AHWFmbIjamP3/8o5CV2htzZlRgwZwajBmei9KiRPSKCoWljSEsHPUQn0fY1fYh5Lp9ztYpxEmUEXWSreNjJZfKdAqEX3kUBmQGIrGoKwZkdEVKfhI8O/dHsxY++KpNF3zdNoIRSsD5q4nIu/RKQn5JMbx4M/iuFWHXJhhftZO57BgtQ9DeLIwYKkX/2DBeqzsGpXSFvasx9M3aor1RK5hYdkRiUjQqygtZxiElIxVJ6akYEBeL3kRCz/4D0bVvNLpKyejctz/CuR7SJwbBvQchrNcAxKVmYMiI4Rg1ehQqKitQXVONpcuX4dy5c6i7cBG3bt3Cu3evWV7HFaKuseESLl68iLqLl7B33yHMnD4fY6TJ5fAxqBk8AlW1wxnDCDvdqJcCO+lLJ80vBXG6ENQJ8mRy8cGqzCkQ1FWrJpjZ+eXIyq/kMTXIyatSqJMQ0Ekp2btU4kz1YUsv4TJDkEfc6UbGLOA+GcSkAGksZdS7gvQiFKUVE3KFKCPOSgVq3F9MCJYw8ok3QZwuO0cgC+wSclSWLpd4K0whDnl+Psvc5AJkEHPpCQK7fFYgC5DEbQm8dnxKEeJ4XDyfUyLBlkzMpbMCmcYKZCpRl5ZXiRTBXW41EnMqEUfYybHJksUjCvsNiMbUqaOIq1vE3V3867er+NcHGbXyCv5NrP3XHzfx+sk53Ly8D1cv7uLNaRPqiYcn987i93fX8fdHGZhE5rVrIO5k8BNi7WUjPr68RMhdwttnlxTi3jy/QuDdxG8qG3eHmLyP//z5CP/9r6f4bwLub6Lur4/3VTbuA7H3jgB7I33qiLRXT4i2pxcU5t4+u4C3Twk5Pid5Xm+4/O75BR5zXjW9fMlj376Q7F893hOCn54LUK/iJWF2hdDZvXkuls0dhZzkPqjIi8PCaUOwjjebHWvn4tLJHcRiAz48l4FWruLVw0t4cucc4xQe3T6BJ8ScZOokQychqFNTHag4ypv9Dpw/sQtrlszEpNG1WMob2vzZk1Rb+tNH9uLAzi24c7UBR/btxrBqQju6H3p274Y+vXogbVBfjM5Mw8WN6/HyWiOPq+P1zxOP9fwR2qJu4JdO7eENfIkaPEU3n500ydQ1x5RSRsaUScwFdTI5+mPuvz9jMC4FWeOxZOsIuyd+5njpZYkPnqb45NRCTST+3rSZAt47lhKCu9fEnUxULpOXy+iYzxlSfoYdK/5v7L7GyWBrlMV1R0luKuaOr8XmpROwe814HN86S2Hu7J5FOLdnMU5sn831eSpO7pyNw5sn48D6Cdi3djxhNwoLJpahLGMAYReBPl2D0NnfFSEe9vB3IuKsjeFsYqBrgmluQuhZws3SBM4WxoSJBdFmDR8nW/gJ2BzsuOxAmDkoyPm5OqnwdrZXfef83JxU6SPbWRn3c3VBiAyO4uvLx5SBPfxZWfdTmTxvVtC9WFH3I4DCibqwwBCEB4WhS2hndAnrjB4EVa+efdS8cjJSZezAJCTEJKvpDQReuVmlBF01ivl9zM0qRy6/f2VEXRmhNrh2IoYMnoIhQ6Zw2ygVtTUTCbqxqKmeyP2T1Xp11XhVlpUReMXDFAQLc6qQx+vFxaQjsucAdIvojZCgzggP7orOYd1Uxs7Z0Z2wc1MDpwgmbKzt4GzvDE8XL/i6+8LP0xceTgSIlR1c2usRdpKxa497hNsNW8KOn/Fn2KmM3Ve4afsN7vIzv2X1NQ76tsf8tCgc2bEZN240Ysu6xQRUGEw6/ABHy/Zwsu4AJ5bOVh1gadgCRm2/h6NFO/SLCMSw8iys5Y/8jbpDeHnvAp7cPqmaMH98yXvC75+wYPY8GBuZ4mcCo1evSDx6cAf/3//8yXvHIzy6c4nfsb3YsGoepoytRVl+CnJSBvL7HI2CtBgUJA9CThwRFt1LoS6hb0/EyiicPTqjX7dw9O4SqlAnWTtpitkp0IsIs+RnGojcjGRkJ8cheWBfpPI3O0MglyjXjkVxVjLKctNQyr/zIi6X52dg2tgRvM8nw9uRMODfXGQXwWBP9Owawb+PEAT6eMHR1kpli2ytiT8fb/Tg971v70jERPdBUlw0/374201QZiUnImFAL1Qm9se0zqHY4OGLTW7e2GzXBDsLd6wwtMVyE11TzGUd7DC/vQ0mdbBGdVsTFBtbItOMmJM+dibmiJNsnQnXuV2aYqYY2iDFyApphtK/TvrWmSnUJRJ1se0NCDsT9GhvCP0fvsWvrZrDwtKCKDVAx/bSFLItjCR7xuVfibvmP/6EH777nkGkEWuCMokvASfL3377rYpvvvlGrX//Pc/hfi0EgAI4LbSsnNanTvrRGfBxP+OtozSx1DXDlP50MregoE9C+jYaGurD1MwENoS2G7/XNtaWDHOEBPrx+yt/866wNjWCkV472BB3dnYWsLUzh7ODhUJdD75v0XqmSGlnhgKiucrECTWMWiNHjLb0xDgbTwW7cfY+GGrthgoZCdNCBk1xUairtXNDtbULam2dMcrJAzO8grA8sAs2EXW7grrjQHBPnAjrTdj1wbmwvgRdH1wg6jTY6TJ2uukOVFNM/x44z9AGUVHNMmUwFYY0x7wo/e0Co9Ao0x/wWld4XYmroX1xVTJ2MlqmrEf0x/1BCXiaX4zbM6bg7DbiiTg40pRB0xAlpYY8AZKsC+oEdNpolxritP0a5uQ8WdeWBVoScn0NXFLKuoSsa1MOaMdr19PO+/KxtHOl1J6nwEyOlVIDnBwr+yVknwY6DXMSsv3L8wR20gxTG0xFBkjRNamUZps7FNxkWQZJOXdMhz/ZrwFQjjmxfytOHdxO7O0j2HYTdbtwgaA7RwCeOUnAyXGMU3Lsga04d0TgKBm8barbhpQnD0m/PD5XPo48h+PSV3A/QcfXpBu1k+uEnZSHdgmeN6hJ1w8S6od3rleQ2yd98uQz27yCy7pMnSBP64e3Z5MMuiJZPdm+Ejs3LMcOwm4P1w/w3L1yLO/l29fIeAELVLl5xRysXUSgMWQQFOm3t2IOsTeHLlKwEwBKU8wpallirbRYWij96qYQfAQe60Kr503F8kUTsHDFCEzalY5hp/xRXtdWDYiSff5rZJ1rhrw6ma/uBxRc/J7g+wnlDa1QcvEX5J//VuGuuOFHIu4XFDc2R4nA70orIpCwk4zdp2sLVfPLNxdn4+X5GbrRMc9Ox/uGefh0dQn+dWu5yuh9urYIL+sW4P7J+Ti8bgRWzCjGjIl5KKviDb+MuCvpxOhMyHVDelU3NdBJbnVPoi4S+TX90K2PH0yIoqAA3gTKsjB2eCFG1CZjaFUCassTkBzfnT+8ZjAxbwvPUDuklfVGzmCZ2qC7GiglnWVqmUyALgOmRHI/oVcq0R0pMm8ej4nND0dMDiOb8CuMRZcBsfiuow+atZa+c13wVYdOjGA0axuA9qZ+iEvJRFCnAfihtR/RF0j0hbKUjF0ofmwfgFgZmCN7EAHWiZX/HnByM0RHo5boYNIGrQ1+RaduoSgqLsCAmEFq8vNoRo8BhFyfAQjv1R+hvaIR2mcgwgi68D79iLp+COw1EH6RA1kSd1ED0Sc2CWU1tRg2ajRKKypRWV2DhQsX4dDhozh19iwePX6Ip08e48qVyzhP8B0/fhKHjxzHgYNHsXz5WpWxGzZiLEE3UkWlAG8IoVg7Qs1HV1I5VM1FJ5k5LWMnmBPcCewEcBIy+qX0q8srkpEwK5HGilg6caRhTkJwlyFZMMJOEKeAp5BXrJZ1UaLWU6S/GyOduMuWTFtKPoqSC1FCnJVwvVjWibqilDxWQHKJuGxddo7bJEOXS7wJ6nIT85DP8/KJttwkXouQy5TgtgxuS2Okpgkuy5CUUY6EzDIk8rkm8nknE3Gp+bUEXQ1SBXd8jcm5FUjKKUc8j4klSGP4/CRiCdXYlBxE9emNWTMn4M8/HuPff97Fv3+/hf98uq6mFLjZsEcB7f/9zyP8z5/38P/8+wH+99+PWAG7S9TdxKf3V/HxzWV8eNWgjpNmlR9eSpZOsnE38OeHe7zeE/znjyc87xn+668nKv78TYe4d6+u4z3R9/oRASdZNYLsjWDukQBOgFZHqMmolxeJO8KOoTBH4L2Wktvfv6pnWace/wMf94/31wjAely9sBMn963gzWk6ls8ergY2ObJzKQ4TRxdPbCPUTuLdI+nfd5UAvIK3fA4v7p3D0zsyiMoZNUqmmgKBqNONkCkjZcqyTFZ+9DPq7l49ivvXTqDx3F5cPL1P19xi/3ZcPHcEN66cxd1b9Xh47xru3LyMYbWVsLU0R6tfm8PESB/G+vr4plkzfMcw/vVnpAzohzPHD+Penau4Tdg9un2FP24bsXz+VML0AM4d3ITLp3fq8EbMacDT4pZMWl5P4DXux5NLB/FwwShcDLbBE95fnkrpa4bn3hZ472GC311b4b1lM3wQ0AnsiDZpkvmWpfSzk6kOpCnmK65Ltk5K1eeOpcQLm29wMMQWFTE9UV2QiQVTh2L70vE4sHYiTu9eqPrY6cpFOCVz2CnYzVfLhzZOwe5VY7Bn9VjsWD4Gq2cPw6iKdGTGRmFgz3B09nNBqLcz/Jxt1OAp0gTTwVCaY7ZXpbOZjI5p2gQ7aY5pC097G8jQ85KdE9h5OdrB04GVbkeuC/YYkqmTkQx9GL7OTir8iLcAN3eE+fgp5PkL5lxcCTtX+Ll7wV9GMvQPRpBvIIL9ghAWFErkhaFraDd079RdDWDSv08MBg6IR1ysDnZpSdK/rhjZvD/kpJchn6jLza5QzS8LCoagqnI8aqomo7J8AqorJxF0Ewm4qRhSOw3DhszAyOGzCT8ZdGqmWi8vG8v9k1BbNQHFeYORxftN3CBp+RGLqJ7RiIri/ZaoCwvpikD/EJWx83DzUtk6mebA0UGmPnCCi52z6mcnr8Pb1R2uVvZw7aCH6S6WuOelrzJ2120IOcuv/oEdkX9dmmHaf6OmQrjM7Zd7u+DQuFKc2LMNV69exOpls5Ae2wsOZu1gqdec8Qv0Wv4AW+M2CPCwQ8qgnpg0okL9d/nR9Tp8eHIDbx5cxt1Lx3D57B7cajyBN4/v4NObV5g9fSZMTUzxa4tf0Kd3FK5cqsOlc8exZslsTBpdhcqCVBRkxBFcA5EZ34/3x/681wrqYngPHYDsmH5I6R+FxH6RSGJIxm4gAdW3Sxj6SJPLCF0/O8FdeIAXPJxt4ca/n+g+PTGiqhjjh5VjwvAKDK/Mx7CKPFQXpaMiPxXleXzc9Hjkp8ViSFkBpo4ZhhnjR2BgVFf+XdmhV5dOyE1LRvzA/ujfqyd68LE6BwcoVHQnKCP5HHpKP79eEfxbieS9PBrFfC1Da4oxoroU86ePxakdq7CrogBrPX2w1dMP2519sYWw22juhhX6tlhhZIdlBnZYrEfYER+T21miuqURSkyskEHUxRmbqmaYCnWmVkgxaRo0xcgG6cY2yCDuUg1kwBRdE8y4dgaIaauPAR1M4PZzS/z6w3fQMzGEvYMDDAR2RJYx71M21hbElGTP2qommZK1+5G4E7QJ5ARpX2bjBHRff/21wpyGOgmtOaYcK00xJUsnIZgToAnutKaYMtG4BjppziqQk3XBn5QCPpUNZciyvn4HPkfeF1z5vRZU21sjwMcd3TvLd1X+3p1gatAelqYGsLcxh52NGRFoAmcrE0QQdTEdzdU8f5lGtigzccQQUxcMtXDDSL7/o83dMc7aA+PtvDGKZY2pAypNnVBtKdk6Z8LORZWVNsQgYTfcwQ0TXH3VHHbrArtiB2G3N6gbDodE4kQocUfYSdZONcOUwVMCuuMUsSb967SmmAp1krVjeVZwx+Xzsk7YXeA5FwMjcZHnX2J5mYBr5HUvhfRCY0hvAq+vDnp8nKvE5M2e/fEoNhV3q2rRuHYpTgkMmiAmeNJQpoWGL4Hdl/DSjpdtGrI0MElogJJ92rqcq0FMQtunQ9X/mUXTjtOycFrI48o+rdSO156rHK+dL6WEnKdtl+O10PbJsm7ag39GzNRgd+LAP8vafkGVnCew0kbR1DAooWX4ZPu544Qb48SRHTgqzS0ZR4kz6UsngJPz5LraiJ0aINU2Xv/MUV7jxC6cOCSg096rLXy9OtBJ1k7WZUTNgzsY24nzrWuIutVcXsVlXRZP4vDODSxlH4PrMgCLoE/26ZpurlDnShZPZfdYCgR1OFxJEC5VTThlBM4d6xdj6+oFTdMvTMe6RTOwnrF2PsE3ZzKWz5qI5axLyrI0v5TBUlYulLnrphJ807B8yXjMXVOLsfsHouacE9H2E2FHyBFzueebEXdfIesskXemGXJZltb/iqrL7VDW2Fpl9oobJSRb15Khg10py7IrbdHszxtL8NeNpQTcCvytELcM/7q9Av+6s1Kh7j93VuCvm0tU88yX56VZ5kLcOT4X6+dVYPG0Ekwel40hwxNQVNsXycUEUJkOd5kyHUFFFLIFeLW9kVrYS01toG/0KxwdTdG1szf6RAagXy9/dAp1hrWlTJTZGlaO+uidGE7U9UNmjW7uOxkVU2XoyrpCsoIywXlkoqeaQy+9vKfCnexPKo3AgKwQJBXyByyrJ/qnJKODdahqWvl1u65o1qEzmrUPIeyC8V1LDwxKLoAHbwTftyX+2uj6433VjscL8Nr4IrjLQBSW52FgfCiyC3vDN8gCekbN0dG0NX7u8BNcfF2QkZeFAfEJ6BuXgMhBMYjoN4ioG4CQyP4IIewkgnsTd8ReWB/dsn/kAARERiOIsAuM6o+e0bHIL6/E4BGjiLEqAm0I5i1egkNHT+DU6TO4e+8eHj16hPPnL+AgQbdn72EcPnoa6zbtwKRpczBq/FQMbpqTrnLwKNWvTo12ScxJE0ytFLTppjHQhWAuk9AR0OlC18dOltOJH4FdBqEkZVpGiSpVEEWyniqhYEfEabjjNtmnmmkScanJ+cgmAgu4v1iC2CtJ1ZVFxF1+Ug4Kkgi7pHwGkUfUFfL4HIW6Au4X1BWzAlGCXJ6XQ8jlpJaoyErn8yPo0rMq+HyrkJJdiRSWybJMzKXlDybkapGQU42EXIkqxPOYeB4fk1aKQXycQUTdoPQilkWq793AhEz07j8Am/il/lP6tP37If7rz1sE2W08uXcKb5/LKJi3iDSB2jWCrYGQa8RHGbDkxWW8fnEF717fwG/v7xJsD/CvP3j+v4i5fxGKfz3CXx/vqdErf3t7QzW/fPO8AS8eX8TLJ/V49fQSQzAnTSUFc4TcExlARTexuADt7YsGHe6eXyAaL6pmnn+8vUJ4XsGn11LKXHUNeHb3BBrObMZxgmLvlrk4snsxl5fi4rGNKm5f2oeX987g/ZOLrFgSj/fP4oU0r7x5XE1l8Oj6MTWFgUwsLnPT3b9+lIjTYe4RgSdTIsiyAE9gJxk7QZ2MKPrw5ilcOLGdN/SdeHynAfdvXMTNq+dw50Yd7t++RGhdQEF2BkwM9JAcF4P1q5fzR2InDq5fi9lDhyCtdx+YsbLy3bfN0KMHf9yP7MejO5d5nQY0sFK7e7P089uDxhM7UXeUr6VBRsZswly9TH+wX/W9u83y+qXdOtg1HsbjVZPR0MkRT0Md8CTAGo+8TfDM0wzvFOxa/wM7CaLtXdOAKZKRE8gJ4NQyt7+1Ysh+bpN9z1nZPxhig2HxkRhbmYuls4Zi24pxOLp5Gg5vmYWTuxbh2La5OLFjHs7sXsRYgCObpyvUHVg/CXvXjFew27VyLNbPH4HpI/kdyRiEuD4RaoTAUG8neNlbqOaXbhLmxmpkTA8LUwQ4E2oO1nBj5cyLpY+TnYKcB3EnpY/sZ3hxu1pmRdXbwV6FAM+PoAvx9GCp608nmJNJyaVZpj/B4+0oc9q5ItDLl6ALQKC3P0L8JGsXShRJGY6uYRFcDkGnMFbYu/VG397R6Nt3YFPmTkavzERach7Sec/N5nc2n9/FosIhKCkeQdhNINpmY9gwAm7ILFRUTkZN7XQuz0RNzXRun4Phw+dgxMh5LOdiBKEn2BtWOwXVZWOQwXtBXEwm+vVJRK/IQSpzJ7AL5vMKDgiDh7sPXJzdVcZOBk/xJhQcbR1hb2kLVweC1ctPodXdxhHu+oaY6WaFux4dcNf6K8LuKzVvnYKdIWFnLNMfaLD7Gtf493Ei1BjL8wfx+7UN167Vq0GCynOTkRIdiZ6h3gj3cUT/7qG8jw3CyKoi/sBPYwVlK65flMGLbvL7+wx/vXuB314+wJsnt/m9foi/PrzmPeIVZkyZDHNzU7Ru0wr+vt4YM3wIhlWVoCgzAYXpschNiuZ9MwZ5iYOQEz8A+SzzkwahMFkmuo9BTpxkfqOQPKCXao4ZEyXNe7ugX9dwFX0kc8eQJpnBvm7wdLFXsPPzdEZabF/UFGdhKH8Da0uyUF2cgZKcBEKSaORrySIiS3OSMXpIKaaPH06MjcekUYMR5uuBYB83lOZnoig3DSkJAzGob0/069lFPVb3ziHo2imYfyfh6N+Hv9vxfVGYm4Dq8hwM5fszekglTh3djfePr+L8vClY5OSOLV4B2OHqh80yMqaZK1Yb2hN29ljOcomBjIpph6ltrDDkVyOUG1sh28IKCdLHjkhJMrVEqrnNZ9ilCexYpqusnSWSO5oioZ2hQp1Mb9CNwDP9qTl+/eVnGOgbwdzUAvoGhjDo2AHWZqawtjIntg3RsQMBRnR1bN8BrVu0ws+CtKYmlgI1DXaCOC1jJ8vadgmBnEBQg51k5wRrErKsNe2UEOxJfzrJ0n05QItgTkOebFP443M1MOioIGpO4Pl7u6sBcbrxvQ/y8YCPu5OCnkxt4UjY2VqawI5Y9TU2Qi9CN7mNGbI72iBfpjXg+1xj7KT61g0zc8MownqMJZFn7orh5i6EnSOqzAk6la0T2DmjytoRFQzB3RA7F4x0cMc0Nx8s9Q7COt9wbPYNwy6/LjgY2B3HQqJwIigKpwg1ydQJ5k4x1Hx2TVk72S7oO9eUzdMGWpG+dxe47WJwFKMX6lUZiToiT7ZdIvAuh/XRYY/lldAoAq8nbveMxoOsQtyaNgV1m5azws/KPWGmYUjQouFJA5uGIw1E2jYpZbsGJzlH2y7LGsAkZLtunxwr15HztipUSR83iVMEjFxLO167rrb+5bVku0BH1rXnqXt+/zy+dg0Nj7KunatdWwsBku65/dMPT86RUppfyvGyrj3e0b1ynA5juuydDmWSgdOyewKzU4xjfI1HJNtG2J3gsjS51CAo15AQDEqzTg2Ksk0dc1T64G1Wz0EeR7bJcxRgas9Pnv/RPXxdkoHdxfdH+ujtXKv+gSatfASAGko1FErIPhmIRbAnTTi1ZpxqwJX1S1VoTTl1Wb9/Qo6TwVokAyjHbV9D7K1awJiPTcvnYL2MyLlwuoqVCwi7RZNYEnaE3tLlYzBrQxlGH+2F6ovWhJ00s/wZBRd+1o142dgGJQ1tUFTfHLlnvkLhhR9Q0diW0YS7xuZqABUd8H4l7uR4mfeuPZr9cWMx/k3E/de91fjPvVUKdf91n8t3ZZnQu7VUN5hKw3x8vLwYH68swYv6JTi3d4bK2s2fUowJY7MwbHQi8qqjkETYSeZOsmkyvYGMmpldE6mgFpvTDc6+Fuhg9Av0DH+FAcOQy1KaW7WBs6cxeseFIadmILJqZWLzpmaYFT3VCJgCu+SSCDV/XmJhF1WmljX1syP4Uoi76JwwpBRHYUBaJ6TkZ8DGsweatZQRLwm79oSdNLdsHUyYBSCgywDYe4dDzyYEvxoH49sOQYRdMI8N5jmesHLqTNiVYsCgUGTk9kB4dyfom/yM9ia/4Bf95jC2M0G/uGjCLhHdJVPXLxrhfYm6qAEIlhDg9RqI0L4xRB2jdwxCeg8i6Ag7gs6/V38EMIIj+6J7dAwyCktQo3BXQ6QNxZwFi7Frzz6cOHmauHugJjE/eeoctx3Elh37sG7LLqzduB2Llq/DxGms9Iyegpqh41BSOQz5pbXIL6lhEHTFuj50uYVVKgRwEpm5ZcjIKWsCnQ52Ms2Blr0TwEmmTkFOgU4GT+G27HId6hTsdIgT2H0eQbMJfJLVSyPgcrivkJW5EoaCnQIetxF+KgR+ss5St1ykICjb8llpK+B5hZkVyM8o5zIjsxJ5WYxsvh6iLSu3BplEXAYjhcvJjBSCLjmvlpCrQhwxJ7CLy9aiCrFpZYRdCWJ57Vi+Lok4IjaOgOwfl4a0rExcajyF//mfF/j3HzdV5u7v36T/203C6RreE2XvnxNYgi7VP+4Gfv9wD39+IuD+fo7//P2K5Uv89ccT/PbhDt6/kT6TjXgl88fxnJdPzqvyjYCN15HBTwSIb2UQlOeSrWNwv2T9ZN97AvA94fjp7XX8Kf34PlzHpzeNRB+Pk4nF753GlQuEznH+MO1ZhMPb56P++Fo8v3UYbx+fxdPbx1B/YgOe3jquBlB5SqTdv3KIcDvEbTKFwRG1fPcyUdSwB3ca9+Fu40EecwT3JBN37YhqIvbgBlF3W6YgkHnudLiTQVPuXtWFgt2NU2g4KyNrbcGty6dx++pZ3L1+HndvXMDTB9cxccxIeDg5Yun8udzXyG238er2FTRu5w+U5iEHAAD/9ElEQVTGooW4cfgoNixbCidC5Mfvv0ZOejLPr8fDW404f/wABpfmYOvq+bhZdxCn969Rz1FDnQId427jIdy5tB83G/biJl/HkyvH8HzzHDR2dcWTQFs88bfCYx9TPHUzwRs3I/zu1gYfrL7Ch6ZsnaBNwU2aWbJ8xQq8GihFtjXtk5BMnuDuJRFwItgSE9L6YPbocqxbMAJbVo/DnnUTcXDLbJzeuxjHtutgd3zbHBzbOpOgm0jcTcNRLgvw9q0dh12rxmLr0nGYP7EG1QXJSIruichO/ujESre3gwVcLIzhxYqYt7U5UWcCDytTeKsRMa3hbmcBT3sus2Lu5WivsnYKdi6EnLO9WlbrjsQdQ+GOxwnqugT4E3lOqp+d9K0LcJfpDdwJPReV2fNxIey8/VgpDEBogFQOA1XWLlDW/UMRHtgZ/qx8hxBSXTp1R1SPvmqUyn685w0akISY6GQkxmUhNTEPqUn5yMooVbArKhyOgrzhGD1yLsZPWIphBJygbjCBV1UzDZXV0xTohhJ9w0bMxajRizBx/DJCkHgqGYvi/OGEQyHiY7PRv28yenaPRkTXPugU3gPBQZ3h5xMELw8fhTqZmNyPKPUnTgV0zsSdln30J+y8HFzgxUrzTBcZFbMN7lgTcYTdVX7OMirmxaaM3TXLr3HT9mtdU0zu3+HRGuOiO7FyuFn1gVtGuKn+bam6JpElmfEYXp6LySOqsGLeVFZCduHurSv8fj/Gp3ev8ffvH/Fff/+B//z5CX9/es9tL/CY4JPBU7LTkmFByLdr1wauRHkevwtlOWm8T8aiOC0OxenxKEqJR2FSrEJdAVGXR0jJcnFaPLJi+iGhTw8FO8naDYqMQHSPLqrs370zenUNRa+IUHQJ9iHcCXsPZ1b6nQkzd/QI88fAqC7IShiAMkK1qigT1RLFmagqTENVcTpG1hZjytghmD1lFObPGI8lc6eisjBbTfOQzedXye9qDstYPnbf7p3QhxHVrRN68TlEc1tiXH/+LchxWRgzrByTRw/B6NoK7Nu+nvfVO7i9bR0Wuvpgnbs3tjh7q/nr1hk6Yq2RI9aYOGKVkQOWER8LOthg2q/mGPqjASoNLJFrboVUSxviTqY3sECqWdOAKca2SFdB4Bnr+tgldzRW2boBrTogmrAL6WAA/RYt0KZlC3Rs0x6mhmYwMTNXLQpMDfQJK5kXroOaV1CaZBrqG6Bju/aQOftaEmACNUGbBjbJzGlNMjX0SSkhfeok5FgpBXPaNgkBnbassnEEm4Q0w2xHzMm21gRd69bSv6+1Ap70xTM24mvQ66D6BDrYWcGfn2e3LqEIDfKFE+8TgYReWKAPgvw84OFiC3tLY7gSgV30DNG/nQnS2lqggO9pmb4DyvXtUalvh2q+50MMnTCM5QhTliZOGGpG8DFqLFxQqwZN+Qd25VYOCnc1ds4Yyhhr74rpjp5Y6OSD5S5+/EyDsNUjFHu8O+Ow9Kkj0o5JvzrPzgRdF4W2U15dVF87NZ9dU8gk5sd4jGyXqRDO+OsyeQK8c4GCvx44T9zVh/fGJWKugbhrIPqkbAzthSs87lrnvrgzMA03SytxfeV8/o40IYhgObaXwCESTsjoiwSQ1gTySwhpmPgSPtKPTcCj9cXTsnkCoH/6xwnMBFYCLB3sNNToEPPPQCfa48nok/IYEtr2L2Em8SXyZFAT7TnqSh3StHO10K6pHSfQ1LJ1uuzZP33y5HlJ00vt9epwKNlCOUY38MqXGJNS8KXQKug7RvTx/FMSRN4ZlqeP/INB7RrneJwGQtku1xeQHd5HqPE5ymvTjpFzdJOq656rzNt3QkKacDZ9hvI8dYOtCEJ177lgTuuXJ8uS6RPYCdwkcyewO7j9/wSelLJPjtEQp/XTE9jJMRKyLPt2C/oISsGfZPm2rVnE+sB8rF8xC+uWzcb6pTOxfPUYTNtWgBEnO6OizhBFhFv++Z8IOBkg5Vc1pUHVNUOGHtH3K/LPfYviuuYoq2+pBlHRTXfA4xt+YPkLSoi+UqJPwe4vgdyDtfjvR+vxP4/XsVyDf99fib/vLodk8943zFHTH3y4Oh/vL8/H8wsz8ez8XNw5sxAH1o7Cggm5mDOZlfWyPsgirDKrIwi7MCSWdCLIeqg57vJr+6hmldlD+xBoUeg60BuO/qawcjOAk5c53P1tEN7LDUmEWsGwAcgZ0hdZNVG8ljTB1A2WIgOnCN6SS7sipaSbaoopkaJAJ/37pN9dD8TldyL6umFgdjgyixPh36k3vpHpDDqE4qsO4aoP3Q8GIQjsOgiZRSVIzytAbEo6+sSnwtGvJ77v6I1mbRk/e6BlR38kZxRgwMBO6BftjZiEUFg5tEEbox/QmrhrY9Qaod06o19iEsL7DES4ZOZ6RyMksh9x10/BLjiK69wezP0Sgb2iEahgN0A1y5T1oMhoBcFOfQYhvagcQ8aMR3nNYJTXDsaM+YuwdddeHDp2EnfuP8K1W7exc+8+gm4rVm/chvWbd2P52u2YPm8lRk+ai8GjJqOkeiRySwcjh6jLLRmM3OJaZBN2upEuh3zO1kmpNcWUkP0lFSNQVDZM7Zc57DIliLwv57RLY6QScNIsUwZSSWElTaYXkCkFZLsqZRvRJ8jL4jH5meUoSifs0ksV8CQKuV6Yzu1EW2FGhSpLVFSimHArzKpAAaOIGCsi4PIJsgJZzq5FUe5gVgiHIJ+RnTuE8B6MdIbALoWgE9xJJPIciQSGgE5Bj9dM4HNPzJZmmZUqknMZeTVIIgCl312/2BRUDxmCF6/u448/7uEd0fXulS4b9+H1LXxkSPPJPz7eZYVM16TyX789Ivzuqb5zH3ic9KdTmTjGa+Lr3bMGfCQCP0gzzZcXeYxAjnB72aAydzKxuGTkZKLxd895DEH36e0VlSH89+93VJZQRs98du8UgXUU185Lxmo9Tu5fwZvnGly+uEs1zXz/XDeH3l/vG/Hfn67jf/+6rfoLPiLyrtftIIJ24i7Bc+eSAG4v7l/dr+Juo8BIgCT79uH+ZYHdYdxpGhRFsnO6ScxPK9B9mbET3KnMnUDw6nHcajyCCyd24uoFrl8m7OpP4MmNizi0Zxtie0VixZxZePX0Ph7dv87rNeDSwR04sGwO6vZuw6NrDXhy7wbWrFzCykk7WJgbY82qJXjx6Bahdg7L503D4V0bcKPuME4Rdvcu8zk2HFQhoFPBbbcJujsNAlUCls/p2a6FuBzhjgcBNnjiZ4knPmYKdq9c9fHJvS3eE3bvjZv62RFy0gxTw51k6V7bsJT57LiuMnbcL6NmSnbvJffXBZtheUkals8ZhfWLRmPDopHYtXoKDm6bjRO75+P4znk4sXM+ITcHR7fNUqNiHt0yHUe2TsOhzZOxh7DbuXIcNi0ah0Uy4m5ZHuL790RUlyB0CfJCgJs9POzMVebOi6Wvo7UqvRws4SfD5Ttx3cGKpa0aFMVXBklx+gdxnrYEn8wz5mCn2y798Fj6yoiYrm4sXeHv4cFKnzeCGL7ubgSdsxrtMMDDHf7cJtEpOJzHBCKASAok8IKlWaZvMMEXjvCm/m2RRF33iF6M3ugTNYiV+ETiLhWxAzORnKiDXQ6/h5JxLy4ajlEjZ2GUwG3EPIxkOWz4XIwes4igm6tQN3L0AkyYtErFsOHzUFLCe2TpBJQWj0FGchkS4nJVxq5bRB/Vz65r1yjV186H2JQpD2RkTE9pkulM4Ll6ws3RFbYWMtUBX5uXnxo8xcvJFT7GxpjrIn3sWqrJyW/YfP0P7Ii6BuOvcJ2wu2XXDHcdm+G2/VfY4GWIYYN6sgK3FQ31F7Bs7iTeowiunDjUlqRj/OACLJo6HOuXTMcpou7hnZt48+Yl/vzjE/799+/4+48P+Pj2BbF3GUcObMfKRTMwcSRhX5KHXsSXJf/+O3Rsx9fgyHtkKqpyM1CankjcEXTEW3FKHIqSCch0lqkxyI3nb2icLnuXHt1bZexSB/ZRfewGRXZFNK8Z04uw6xGOSP5tdZc59gK9EOLjhlBfdwW87p2C4ONszXVX9OvJ3/KEaN6Pk1T/0dK8FJQXpqC2LAsjqgoxaWQtZk8chdmTRrAuMBIzJ45EFoGZSrSV5WciPzUO6bH9kDwwCkkxvZCeNABZfJ5FubxOUQaGVhdi4pgaTBlXg5njh2DmmKFYvWAW35OHeH36MJaGhGGLfyA2u/pivTlhR2ysJ+7WEXVrDOyxXN8GC9tbYlobcwz/xQiVepbIM7NEioWMjCmjYBJ2xlaEHDFnao10RoqJJZIMTZCiZ4TE9kYY2NYQfYi7Xh2N4GtsAj1CukXzn9CmdUsYGhjCiGFtZgEToslARpzUaw89fiaStTMg8oyIvY6Crg666Q00kGm4E+hJqS1rTTHlGG27NmiK1k9P9gn0tBDEfZmla92ewfXWbWRAFV1fvA6EnMDT0KAjn6sB7OxsYM9wsLeFu5sLzMwM+Xdkh85EXaifOwJ8nOHv5YgAYq+LkTEG8PUndjBDVkdrFOrZopzvbxVhN8TQASOI6rEWbhhr7obR0iyTn8UwAm8IgT3U0gVDrN0wtGmag1pGlZUzKiwcUGlpj8FWjhhp5YQJxN90a3fMtvLAIltvrHT0w3rnQGxzCcE+j3AcYhxlCNoU4ljKuvS307J5ArujXp1whNuPuPN4waAv9wf0wGmi7hThdjKoJ86GROJ8SBTvy1GqWaZk8NQyQwZVudF1IG7Ep+PepHG4SKSc2LMWx1UWikASGMiQ+3t0zS0lBAmSMVK4ObABJw7qYKXhSBthUpD0Jbyk1JAn26XUcCTLX24XqEjTRgGNhABG67smwDt9WDCj6z+nXUceV/fYTdkthmBOEKMDmg6GGubkOUrIY8pxuuO/zNTpmltq15L48nnIsu516ppwfvlavwztceS5yfum4oiu1J6zhJz7f78W7RjtWvIYuue7Se0T/Mqy7j37B66COoljxLPCHUMyd1Ke5Gs8ulvWidg9BN4uWRYEbm7C3FockWa5O/m5c1lDnhyvoU4LQZygTkbXlNDBTppyCvK0Uoc91a9v8xJCbzX2bF6D7QqGi7F+6wRMOZKCmvMuKDnfEvlnvkbBWeKNwCus+15hrqT+FzVoimTpSutboeD89wp4eee+Rt4FmaD8p6asnS57p5pjXmlN2N1ahn/dWYF/31uNf91bhf88XK1g9+edZWri8rf1s/D8/DS8ujQLLy/OxMu6mfjt+jI8rVuM28cWYNfiwVg9pwoTRqezYs0fgKIuSC+NQJr0fSvsjn7xfugb74PUwgg1mXlmtTTP7MuIRmZ5NLIro5FTzajph+zaXgp02bVRTbCLVLD7PGiKlpkr0WXsEhgp0u+uQrJ5OuwlFXdFbF449xOBeX3QNy4RzQ0D0ax1kEKdzGnnFNCPFfwC9ElIQECXrnD29VNTH3iHR0LfLghftfVAs1+98W0rL/Tok4DU9GgMjA1EWlZ3OHl0RAfj79DR7Fe0MfwVnoHeiIyJQxhRFs4II95ConRZuC79YxFKvAUResG9+yOQERDJUqGOwFOwkxjEbQLAaHTpN4gwKUT1sFEoqSLuho7AtLkLsGHLdhw9eQb3Hj7GybPnsGHrdixbsxELlq7B7AWrMHnWEoycMAs1IyehfPAYFNeMQl7FMOQQdQK8nKIaBbai0mH/B+Rkm/S1E+RJ37vy6tEorRyplj8DkMcK6hTosgi2zBJGKd+PMkJPtper7TJnnITsE9xJPz3J+GUyclmJK86uRCnBVsrlEpbFRJbgrUiWCbcSQqyEZakEkSXrsr04t1b1pSlkKVGQo4s8LucQc1mMtByCjuhLZpnK7Spzx3MTs2QUTNlei1ReI7NwGLJYkcwtHU30jlLr6flDkcpI5HXieH5sRjkGxGcjmrhbv3E9/v3vN/jw5hb++u0+/vUHAffnc/zXn8/wnz+kaeV9BTkZEOW1DHDy+BIR18i4RNARb8SgxDui7YMK6X9XjzcvmvrLPWvKyHH7h5eN+P2NZOSkX989/P3bHbx9egkPCKibRNals3Kzkzl3FuP4vuW4dna7akr537/dxn9+u4Z/fZSmmBfVxOd/vq3H//vXLfzvn7dVf8DfXl/Gw1sE2NWDBOE23LhA4DGuclmwd+vS7v+frb8MyyPr2kXtpNMWdweCE9zd3TVYAoHgriEGxN3d3ZOOuxtxd5d2t8dlrb329V1jFtWd9e7vxzjK61bqrpMx5pyMw0SftFUj+G4dw6t7JxXspMxS4CaQe/tU2ttpbe7eL8f8A3b3pb3dGbx4eB63Wnguwu7WqYM4tWU9rh3cjRmjifzUFDw/cwpPrhCFdy7iuTSq3r4Gd3kBfXerBV/wBveL5/dVlq66ohgffdiWN/Bl+Or1E3z+7D6unTuu/tv24t5F3LqwT2XqVIaOsBPk6bh7pqbHCTy+jvtn8fmh1bgb44aX3pZ4S9S9dTfCO0cDfGnbS4OdWVs13IGUYirUCdyINsnYSZZOBipXQxswfmSo4RC4vxrvjst3Awyxd2w5Ni+fjM/WTcWulYTdxlk4sWchzuyTcszluEDYSZzdtwTHt2s9YR7ZOoMAnIZ966fwmEnYuGAilk0fj9nN/LvLSkNceBAig3wgQxZIOzpbEwPY8WbfZbCZytB52lupMetkvDqZ93LU2s6pIN4U7GytiT7J0GnzHgwBnRuX3Wzt4O/qjiAvX2LODV6cl7JLCRniQNDj7+nJm0B3bnNT5Zg+BJPATiLIJxAhRFSofxjRF4ogv3DERCUgLDQaYSExiCa24mPSkBQ/FGkpI5Cemo9hGUXIGV6BIvlHjirHnM6YicaxCzBq5Gw0jluM6dM3YurUdWhsXIYxYxcTeCswYdIaNIxagCaumzRhBUY3zEVJAf/WsyuROmSEamMXFUncRSYgODACfl4B8Pb0g4uTu8rSORN0jtYOsB9sBxtzawU7Txd3vh4PONvx/RgwAMudTPDMpRueEHZPpNySn60MeXCTn/UdI8LO/AM8JvKfEXZPrD/AXl8rTBuRhlNH9+Pm9ctYs3gGGusLMWdSHdYt4ndh/Xz+kC/BxdO78OYl/0Z/+RZ/+fVH/PDNF3j5+B4unDqCdSsWYFJjHbFUioaKPNSX5qGuJB9JUeGwNB2Evv16wYWwqyTsRpcVoKFkBGE3FOU5mUTdUOIuE3WFw1BbMAzlw/l7SthJFBJ0helJGKGGOohSsEuLCUNmQiRhF4LYUD9EBGqwC/Z2VTf8fu6OiAkPhEm/HrA3N4afmyMiArwV8BIiAhQGs9NjMWF0BaaMq8XE0VUEXgUmMiZx3dTGWsyaMBr1fI61Jbl8PQWqTV5DeZ7K9E0cXU4MNmDOlNGYP30cls2ZiKVzBYSNWDJrPJbPmYLJY+pw7+Z5fHH6MNYHhRB2Ptjj4o0d5k7YOsAGOwwdsJW42yRt7fpZYlVvcyzoYUrYDcTI3iYoHUTYmZir3jBzJTNH2BUaWaJwkCWKGCMGmiCr/0AMZWT2NUJqL0NE9TWEl6EBBvXuju5dCKtO7dGzR1cY9B8AYyMjuNg7wnSQkcqGyQDlA/rzXoC4kiEEZGw4GQpBeqSUUkhpEye4E6AJ2gRxerZOAPZ+Vu9/hg48vTRTQs4lmNNLNCVL160n57vJdhkCobeWrSPqpARTsCkdpjg62sHezkbhTp5rj+5dYGo2kN8lG4JOxq60RZCNFSLNTJA80BhZfY1R0NccFf0Ho9aQKCOex/J9njjIATMsXTCHEJvLmGHlRtwJ7GzRbGyHCWaOmGDhgvGEXbOVhAvGSe+YxN1oM57DhDA0sSMMibtB9pjLz2+xmQuWW7phlYUrNlu6Y6+dLw4L8BwDcNI5UGXpznuEKbxJe7vzRJ2UZZ5xD8UJ12AcdwlScco9BGe8wnHWJxLnCbsLhN1Z70icY1zyi8bV98oyBXYyf8dPSjITcTdhKB5U1+LWFimPl/HfCC3pWl9K+Q782dZOx5eOCIHdmaNab5T/EzA6TvR99ZDMnXSIouNEtsv8nyE40kAnJY4y1Tsm0TJbWiZP9hUM6ZiSTJqMQadluiRT9mem69wxeU6CQg1y8jr04+Q88njyGPr+AjtB3ftZNwnZR1vWO1bRsKi/Ti0bqZ1Xf/3665L1+rwesp88J3k+73cSIyHz779vOmZ12Mm8hMy//7gqW0eoqkzrQX5mDB14F/k6W/g6LvD9OH+Un5UMs3CUr1MGSed7LdCT9TKvLwvwJM4Sf2eIQCnHFKid2s/nvEcbTkHAJ+tP7NWmktlT+JPpZ1ovnCqLt2uNGo7hCNcd/mwLDhJ7Ww9MwYzzyRh1wwzVVzuh5HwbhTspuRTAVV5rj4orH6H6xqdEXUfU3eqK+tvdUX29A8outyPspGfMDq0dqGghPWLKtM1fHq3VSjGfb8bvj9aojlQkfrq7DD/dWUbYLVag++nBCvz6aDV+IwR/f7IRP95di29urMODk0uxZX41Ni4ZjYmNw3ljH4ThJSHIKglDaLwd3Pz6wyNgIBKGeijs5RFmUj6ZVxdDkMkwBkTZyHDkyXh0kpmT0ksZ8Jwh07zWjJ2ATkLa0gnqpAfMjJJADK8JJ+64vYaQrInEcOkVs9BPdaiSXhCKoupiGFmHok0Xwu4TT1g6JSGvYhQcA/zR38YWjv5BCElIhr23LwYMdkB/a3d83M8Nbbp6oE17J7h583mU5CB5CGFXHAWfAFMYW3aCuV0/mFgPhK27A0ITEhGclImgpHQEJEoJZgoxl0TUpWjIi0ki9CSLx3mGL3EnGTvv+CHwIeb8EjLhr3rLJAq5HEogZhVVoGbseAKtESMbx2PR0pXYuYd/uJev4e0XX+P6rfvYuO0zrFy3FQuWr8eM+SsxfvpCNE6dh3GT52LclHmoHTsFpXVNKCPeyoi4slbA6WCTUJ2pEG4qQ1c6UoXK0smUIZjLLZLBvYm2AgmiTqGtnuu1seFkWIH3o6CkAQVEnIR0uFJS2oCKUsEa4Vg+DrVEl8wL3KqIO4kaLtcSXmo9o5qwqyKyqrlPTXkjaiqaUF3ejEruU06klRaP4XnHorisEYVcl8f5HAEcIZfLyOM5Cgi44hoitW4qyuqnoqJuGipHzkB5/TSU1E5FfuUk5JQ28b0eS8yNQmr+SCTn1iI+qxwJmYWIShrK96wO7949x//zn59Vpye///QCPxJ5331xvxVwkl27R4DdwXecl/jpa0LuyzuQgcWlfPJnwu5Hou1HKbX88qYat07v4ORXguuv3z/Av4i4f/78BL9/e1+NL/fo1lE1HtyNC/Jfu+28sG/HzUufEVTn8PdfHuO/f32Bv6ohFeRYLv/6AP/vX5/if//lCf4XMff7d3eJrJO88K3Hzo0LVXnk16+u4Yc314mdY3hwRcPdg6v78PDaPpXFe3JTepQ8jCfEnWS6JGP3qjVbJ/HmyUW8e3YZnz+/wmhRqHu/HFOA9+rReYKM848v4uq5fbh36Tjunz+Gm0f3oWXXNsyprsLcmipc3LQOZzauwnVeBK9vW4srm5bj3sEdeHrhOB5fOo3nNy7h8yd3eAHcom5GMlKTeU6+368f4/Qh/kge2sH34hruXdaGNpByTB12esg6KSd9fPc4Xj44iy+Ob8D91AC89LL4A3ZvHQbic5se+EVgZ/kBfuINvCrFbC3B/E6mvLGXIQ2+kxDUDdZgJ52rCO7UvrzRf+DXD4fHlmD3mmk4sm02jm6dgyOb5+D4zrk4R8hd2L8Mp3dL2eU8HNs2R3WUsm/dFOxZOwm7V0/EjuUTsHFhE1bMHId5E0djZhP/ZkoLtVI5H3dibDBBZwTzfn1g0qcnjPt0g3n/XnAwG0TgWRB65nAm9tzstJ4JVdhLRo7XYTtr+Lo4wdVGOlEZrJVXEnRutvZc74YQH3+E+QVDxnbzcvUi8DxUWzpvF0/e6AvkvHgj6AF3J7fWbVKSGaiVYnIaHRZD+PmpNnYhBJW0s/P3JfaCohXstEjGkORslVlLiB+GtCHS9q4CI/g3V14mg5BPxsi6GaivmY6GhvmYOGkdpk3fjPHNqzFh/FpMnLge06ZuJfRWEn2bMW3KBoxpmIdq/h3n59ZhSEouoiOTEROdjPCwWNUrZnBAGAL4urw8fFUHKs4Ozqp9nfSKKUMduDi68DV4I5BwcLF3glPffljmOAjPXbup4QyeDG6H+/zc1Vh2hJ0MdSCDk0sW75lNGzwm/I6GumBpbSlv9g7j+tVLauzGJbPHYe/GBTi8YzlaeBP4mN/Nty+u4t3rO3h4twVnjx3AhpULMa25AWNqigk5DT5jqgrRwPn64lzUFuUhKTIM1rzplgyMq8rY5WJsRRGaqktQU5yNqnzJ2A1DTd5Q1Bdl87jhqMzJUNm64swUlbHLS9OydgK7jLgI1YFKRnw4Eok0Gb8u1M8TAR7O/A54IDLIH/4erqqDk/49usHB3IywI+6d7Qk/dyRGhiKbWBxdU4TpE0Zh0tgaVZ4pYJvZXIelc5qxav4krCduJ42q5OvKJfTqMK2pnpAbi0UzmrBKxnpaPA3rl87AhmUzsXbxdLVu6eyJWD53MuZNa0Lh8HSsXT4HnxO926JjscfLDwc8/LGTYNjcbzB2GNhj20A7bOxnhfW9LbCqjwUW9TTDhM6GaCDsyo1lSAMTZMsg5NKZipEFCg0tUCy4k3Z2AwYhux9h19sQaf1NEN7PEK5EvfGA3mj/yYfo2P4TYqmzKrXsKe3o+vTBgD79YTTQUI0JJ2FoYID+ffsTUf3RR5Vi9iDs+v/R3k06PZGsmw41HXKyTl8v4Pv/Bzv9GH1fwZx+TkGemu8h84K+HujVu69qeyfj1hkypDdMq9YeMW1trfmcJMvXTWXx+vKa0btfd5gZ9YOPmSlijEyR0ncQhvU1QT5RV8b3tIbvcR1xN8rQDuMHOWKKqRNmWDhjJnE3nbieZu6IyQK6QTaYZO6ASWYMrpvAmEjYyeDlE6yc0GzhiGZunyD7EHZTTOwxw9gBs40cMdfYEfNNnLGUwFtn7oadNr7YZ+eHw4TdcadAnHEN0bJzLiFauzuvCJWdO+4SjGOEnR7HGSeIvZNS0sn9TntK8DjvCFzwi8Rl4u4acSelmLeCklTvm1eIxuvS6UpYMu4MzcPtaVNwc+8mnDlJwJ1sbbNFJJyT7E8rNARjggkFiROECBEoyxdVJk3L5EkZpyBDhgLQcSPbZABwWS+Qkf30bToWJQOlnUPWa7hqUaWKB/6YSshx+nORY/TjtJC2avJctKmcRz9OtsvjvQ9UrVdLOeefjyvZSsGdVhIqr0EAKtgUSAnG9PNrmckLJzRk6eiS9XrIsuyjP6aELOvrBWWCXa2tntYpjMzLVPbRn696v/kY+nH6OfX3UrbJcSqremg7zvM16LCTZT1j9z7gLp3g+8YQ2EmWTrJygj3Zfpr3FmdapycFd0S+zMv0xH5Cn+tOSvnmvi1q3RmCWDpiUW359m5W27T5LSpkXsVnMhaiDF5P2O3fhI0nmzH5UiAabvRH7fXORF07LWt39VOirhOnHVDKdWVX2nH5Y4LuE9Td7opR9/qqHjJlXDvJ1En7Oq2NXVdOCT3Ot5G2dX99vA6/3V+tIPfN9QX4lpAT3P1VxrdrzeJJBu+n+yvx9c0l+IH7/nB3Fd62LMbrSytxftd0bFpUh9ULGzCyPg0pw7yQnO2DiCFOiMtwQXquHzKLg5FdEYqcasKvhvM1/IGoCUNufThyGiKRq4Cnt5eTskqtfZ1egjmiVoLbaqORRbwNLQ/mucJ5LmKOiJP2dpLJk+mQAl/CLhxp+X4oqR8BJ98YtOvmizYfe8LWJZE38mWw9vGCMW9UglMyeDNfCHvfAHQyMkFPc1t8OkBg5879HYi4AAKnCEPSQ5BbGIGIaHvYOfWFk4cp7J15I+XlhOD4OJ4nU5Vcah2mEGwxifCKiINvVAL8CDu/6ERVoinZOz/CTtrZSdbOh8co2BGGAUmCO0Z8GkKTM5FZWE7YNaN2TJPq7XLp8rXYRdxdunoT7776Dheu3MC6zTuxetMOLFy5EfNXbMK85RsV6kZNmI26sdNQUT+BoBlP2DWhqJIQKhfYCeRkeAPCS8osCbh8Akw6TMlVkGvNxBXVaqWVhRrsBHQqGyfZOu4vIfvmFo3EiBJiqjUKibFCwkpCHqdcBh2u4o0bo66S0wpCjcCTLFwVQSYh8wp0XF9B1EmU81yVXFdDoNVWT+AN3HiUlzYSdDw/cVfA4/IZgjjpKCWP5y6pncTXPBU1Y2YRxrP5/s1C5agZKOW64popRP0EZJc0YmjxWGQUjkZK3kik8KYwJacKKSOqkFbA11zdiIaJc1A1ZhIycgqxeesm/PufPyrMfS0dnahOTmRAcALti7v4ibCT8eC+f3dLxS/SKco7GXScy62lldIe78cvb2lZue9lgPKH+Mevj/HrN7fx7vFp4mQfbl/chXtX9uDBzYN4yHh69yiRdwG/fCuZvpv4529E29+f4z9/faaO/eHLGwTcPfz7N6Lwp6cqS3Xu8GasWjgRpfn8Hnk7wcKkH+wsDHHl1H789Pl9/MjnLGC7w8cS2Ek8JO4Edo9uHCTstAG9n9w+qlAnHacoqLWWYQrspJfMd8/+73JMPWv3qnVf6UDlzpXDvHjuxtNbBOHjm7h9+hjWz5iOi/t348mlk3h1+ghubV6Pq5tW4w4vmFd2b8TxjStwYvt6XDq4E3eIvCN7t8PW2oo36f44vn8XgXYdV84cxYKZ43mB5w3zzZO4dX4PpJMXwdyr+2dUqLaBd09zehJP7p1QmcSvzu7AwxGxeOpuqlD32tUQbxwN8M62J3526YUfLNspqEmnKd9btNVKL62IOmvCjTfx30tw+Scu/0Lc/cwb/p+470/c73vGY+9eONVUigPrZuDY9jk4JrDbNFtl5KSjlNO7F+Dollk4vGkm9quM3nhsX9aELcvGYf2CUVg1ux6Lp1RjdnMlJo8qR2NtCWGXjzTeiAd7SUcm9nC0MIM5b/IH9e7J6EHg9YLlwP4YbGQIW9NBcLA0I+6sCDkbdUMe4OEGbYw6O96cOyjUuUnnKXZ2cCHs3O2dEeQdAH93PyLOGx5EnbSV0yDnyfCCl4sHfAg5X+6jSjC5XWtfx2PcpByToAuOQFCgDGodjSD/MMTyuhfgG0FYRSIyLJ4RR9glISlhKBLjMxEbnYb42KFczkZqSh6yhlUSePUoLW7k3/pU1NfNIehWYeKENRgzehlhtw5z5+7FvDl7MXnyJkyatBFNjStQVzUDleWTkJNVrdrYxcWkK9gFE5RBAREIYQT6hxKZQfDy9FEdpzg5OsPF2VX1kinY8/PxQ2SwtBH0ghNv0pc5GRN23Vth95FC3J1BbXBXwoi443fksVVbvLDjduuPsNPLCjPysnmjdxQtLRewcdUc7Ni0AI9uncYXz2/yb+gybl06jKN71xNzczFn8lhMGVuLsdVFGFtZgHFVjMp8NHI6piIfDZLlYowszkdyZDgs+Nka8jN2c7ZDRcFw7l/M/QtV75S1xFxtfhbqC4djlJRJFmShYrj0iJmGfAJMesLMGZKA4SnxyEqKxbDEGNWBigx3EB/mj5hggt7XC4Gebggi7EIDfRHg5Y7IEH/Crge/Nw4I9+Nn7CJDYbgQhHFoqq9BHXGZxfOX8rGl90zB25wpo7Bw5jgsmz2ecJuhZe3K8vh6uW7eNMyf2YyZExswd+pYLJkzmdNGTGmsRXNDGcaPqiD+GlR7veYx/L0ZmoKqslxsbB6LlQEh2MHv4l43X+wgGjb3t8K2AbbY0s8aG3pbYm0vM6zoba5gN6mTIUb3MUUlYSdt6IYbaGWYhYwiA0GdOfL7c52MW0fUZXAa2scAtgS9KUHUo0dXfNiuLTp37IBe3XugX59+6NOzN3p376nGr+vfh4AiAE2MjBXupLdM1caudx/07kUw9dFQJyEA0zNvEjrcBHgCN71cUy/FlHgfc3rIfgI6KcOUkHkNeNq2nj17oT+fk6GhIQxkOAlrKb20hK2NFb/nDqo9YC+iTsYJlDAcZEjc9USfDp/As3tvpPB9yOpmiIKepigjkKulbV1fK4wk8NTwBkTdNMZ0UwfMMHHEdBMHNT9lkB0mSxBsgjzB3nTCb5qlM6YK7oi6yWZEIWMaY4apFnPMnIk6J8wh7OaZOGGJqQvWWLpjq7U39hB2BxwCccwxiKCTMsxQnGZIKaZ0rnKW06NOQTjiHISjjMOOgSqOOAfjCMF3gvueJAaPu4XgFHF3TnrY9IlUWbubAQm4HZyMG0GJqlfNy0TgZd8o3IpOxb2yajzYuJK/VwSAwI4Qkg4+BG0XBQ/8HdOxoVB1hhjifudPEHanCDXGueNEx7EdxBBBdVY6D5PsliDsM7Usx8h2OUZC5s+qtmMECo/R2oppHYQIBDV4/Qk3QZwGNYGeFrJeR5TE+eOCKw1bMi8Q1Mo7tam0o9NKNAV28hhSWqm1n5PHkmPlGH29fu73zyvr5DynCCYJrVMSeQytbZ6OOAGa4EuHn44xHXACMcnWyTrZrq/Tj9MBp8NPx51+btlXf29kH4nj0pZx/5Y/MnWCuj+Rp+FOQnAnIesEdjr4ZCow0ztWUVlM9Zq0tnkS8k/l0zy3VA0d3Sed7ki7ShkoXdpWyriD2nsi+8l6WXd8L18zn++RvetwiAjce3Q9VpyrRtMVW9Tf7IG6mz1V+WXZZYHdJ0RcV2KvNyqvduS6D1F6mei7Km3sPkXdrW6qExUBnJal66zKL2vvdtcydrc7oc1/32xXvWF+T7AJ7H6T4Q/uLod0qvKXJ+vw16fr8Vcpy3yyBt/fXYbPrxJ+d5bju3sr8fryAry9uhyPzy3D/vVNWL9oDBbMkRv9cKTn+WN4RSSGlYYidYQfhuT5YWhZMIZXEnZVIRheLUHU1RFl9TEMaS8XyWWtHZ0a2oDLArRcQV3dn0Mb5BBzGuKkMxUe0wo7WRb4SSZvaEUgssuJx9IEhCYk49Ne3mjbwRfte7thsHsgTPkj3svGCVbewehlZY/2hqb4eIAxupva4+PezhrsOrqgcz83NSxCdm4ihuYEI2mIJxxdB8DF04xTc7h6OcI/KhJByekq4+YvbebiUuATnQCfyHj4RMTCN5LAI+wEeP5xhJ1k7mQ/VY6ZynnehCdmICB5KHEn2bt01clKWMpQDCssQx1RVztmPMY0Tcbi5Wvw2f4jOHvxKp6/+QKnzrco2C1YsQGzl67HzMVrMXbKAtQ2zeBx0wmcqSivnYDS6mYUVxFF7+FOB15haYMqpxTMjRDQlXCZ6zTcEXmCPs4XcCohmJPtheVjkM/jC8qJOOJNoqiCU0ZRZaOaL+a2MukkoVoGFp6AGj4PQV614I5RrbJxzVxuUtm4yvImVBBpUmapQjJ03FbGKC1rbgUdYcflEmKvsmEqahtnY+TEBRg5ia+7cS4qxsxEMSFXUDMRIyqbkcPHyOa5pOOUtIIGDBlByI2o4Xeylt+VBuTyfamfOBOL12/H/lOXcOzSTRw4dRHTF6xE8rA81DSMxldfvsBvPz7TOjr5WgYHv4ZvXl/D929vtaJOsnUCPeJNxqrjvJRe/vbdfZWV+4W4++t3D/D7t/fw7sl53Lm0F5dPb8LVM1tw+9JOPLtzGG8JvG9eX8Iv390i3B7hX78L5F6o+e/eXcbff36E//79JadP8SvP9ZR4Obh7BWZMrEFBTprq+MDEoD8G8Ia/e+cOaCPDBvAH38naDJ9t4t/sGwLx89v4/PFZ3L6wE3cv7cbj6wQdcSewe3zzkGpf9+TOMTyRLBfP/4pgErDp2ToJrZ3dnz1j6riT/V4+EFjJlMuPzuPgnjW4cfk43r26j5stZ7Bz7RrcvdmCr17cw6Mj+3Fx5TI8PH4Qr+/wnDfO4THB9/DiKcYJPLpyhhfHz+BMmIQF+OHQji14ef86bhJ80oHDgZ1riNETuHZmp+rBUz3f92F3RzJ3J/Dw/jE85bpvLvF1VqTjkesgvHEzxGsXI7yxN8Abq674yakn0faBamf3m30X/OzcBz+69MQPLj3wjUMnfO/wMb63/0DhTmD3q+COmBPc/dwKu+eevdAysRIHVk/FYQLu4IbpOLh+Bg5smML5qdi3bjJ2r5qAXSsmYOsSYm5eA9bOHYlVc+sIunLMay7GjLGFmDgyH6MrJBuTgcJhQ5AaG44Qb1d4OFjD3sIU1sbSg50hLPhZWwzsR9QZwNHSHLbmxrC1NOXnbQUZwiDY2xO+rs4qc+flJO3opPTSlqCzhbujI9wIHC8nycj5EYGCNn94cd7H0x++DB9Pwk3w5u5NzHHq6svwgb9ngIKdJyEoCAz0C4G/X7AaWiDILwz+vKaGBEYr1IUERiEiNAbhITGIix6CZMIuLiYN0ZEpxF06p6lIis8i9oYjIW44sjIrUJg/BhWlEzCybjbGjl6ICQTetKmbMG/uZ5gxfTvGjlmJ5iZe58YuJQJnoCiff9vppQp2ifFDERWZ1Ao7Xpf9wxHA5ydZuyD/IAT7B8OLSJBwdXCBB9EaQNjFRUar8fjcBhpiuYs5Xnj0wmMLGYj8Qzzid0LGrpNsncBOMnbP7T7AK8d2eGr7Mba4mmLC0DTe2B3H+QtnibfZOHmEf9fXTmL/rvVYs2S2Gt5gQn0pJtSVY9oYKVVswCQpYawvQ3NNCaFWgMaKAuIsV8XosnyMLCnAkOhImEkWxnAAnPn5VxRko7m2jNulVHM4RpbmoJ7r6gi6hpI81WFKWXYaCjNTUEgcab1hxnOaqCIrKQ7DEmKQFBGCOBmYPMhXlV+GB/kQdd6QMexC/DkN8IHJgL4I8fNEQlQIorlvaIAX4iNDMTwzFRHBgXCxs4azrRUSo8LQQGxOn6Bl5WZNHoOZRN308WPUQObD01NUD5kFORnIy05H4YihjGEYPnQIhqYlYVg6nxvnKwpzUV9Tioa6CtRXlqC4MBvhDrZoHGyHzY7u2MPv33ZLJw12A22xua8N1veyxJpeJoSdGRYReJM6DsSoHoMU7IpMrVSmrkBQZ8jpQK2zFDVuXS8jZPYZhJC+A2FOHA3q149o640uHT/Fpx9/hE4dOqueLiW6de7KKaNrN4W9XgIpQrAvkSeZun5EneBP1vfo2QMGBgYqw6Zn3vTQ8aZ3nCIoE6jpuBPUyTpVaimQ692rdbw6bXgD1WGKgp30kin7aPv15n7ymAaEneVgS1V+KbBzsLfh+v6qExUzE2NYqGEaDGDEa4Ypj3Hr2RfRPQ2Q2c0Aed2NUNrTBNV9LVBH3DX0G6xQJ23ophJzMwixWWbEmClRZuaCeRZumG3hSuA5Yqqgztges6RU09odMyyIO0JuKtdJzOQ+swjD2Tx2DqfzOV3AmE/ULTZzxUqea4OVF3bY+GKPrT8O2PsrvJ0U1LmG4ZQKIo+oO+0WobYddgpshV2AiiNclnXHXENwQsEulBGM097hCncXGFekHDMkCbfDUnA9MEH1sHnFLwY3Cb07qcNxb/oU3CUAWgiXC6cIqtP7cYV4eh9OgghBkKCt5QyxRAhePLWLcCMwTgvwCB8Fvp1qWeYlZPvls3tU+aZk+iRk/cXThEZrez05tuX0HgU2eQx5LA1oem+QGuYEeIIvWSfzsq8ONwGblE7KsmBEL6vU4s82c3obOq3kUs6htZ+TDJ0sCyBlHzmnrBOwaVk7DXASktkT6MjYslq5ptYJigYyDV460HSMvY8yPXTYyVRCtkvoIJR5fZvsr3dEI/OCOVkvQFTnI7ROHZC2clq2ToAny8clG9ualdMzdQI8WaejTl+W7NxZwa8gUF6btHmU9ofcT7J1OhAlYydxmsuSudNLNyV7J+tVmWZrnNjD5yOv7fBWnOK59p5dgbkXsjDmhhFG3iLsbvVG1XVB3EcobfmQuGtPxHVDLdFXe7M7pEMVKb+suNIO1Tfaq8xdjSq/7KiGSJCMXe09wV4XLrdHm98IuL/KkAYEnEDul4dScrkK/3y1CX97vhF/eboOf3+5gfMb8Av3/f3ZRvzj1Tb88nQjfny4hrEW397diCeX1mHT4jFYyZuVic15yMjyI+4CMSTXD0nDvZGc443UgkBkFIcgvTgYmaVEXnUYYSYhmbdwlcGTwc5zZFgDwi5X9YIp2yVbF6XhjqEwJ6hTsIvgMX8uy37DyoP5GP7Iq41DYnYA0vmj183AF206S1s7Ys3IA6YuQehqbIsP+5rggz6G+LCfETob23CbMz7oao823bRyzHad7RGTmEWgDEfaMOJ0eDBRZwQH3hw6uZjByc0GHkF+CIhPJOy0jlF8Y5LhExUPb4FdeAxhF6sydgp3sUkKdlKOKVk7fUiEAGIukLALlMydII8h5Z1RqcMwrKgCteMmonp0ExoaJ2HJ6g3YsecgzhN3T1++xZ7DxzFr6SpMmL0Y42cuRtP0xRg9eR5GNs1C7djpKK0dj9KaZg13AjDJ1hF1EjJfUDZKRb4ATxDXOi3gVCBXxG0SgkAFQYKugKEgJ52xEG2lRFRp7USFrSJiqljashFfxURViUCtStr38TUI7jit4TF1VRNQXz0RtZUTUMV9ywVxjJKysaqny4IiPi9GEdeVcv/KusmoI9oaiLfmacswec4qNM1YhtrmOSgdPRX5dRORy8fN5mOqtnIMgZyUWKYVNiAtv46442urJh7HTsWUBauwatteIu4Sjp6/ioMnz2Pjrn2YtWg56sZOQlZ+JaKTshGfMgzHjx3A3357g28/lzHkbhJ2N/GdtKd7K6WYd/HjV/fxs4wB9+1D/Mz5HwmoX6SzFELwcwW5PQTINoJqN66d2oonNw7jm5cXCcMr3P8G/vbTPfz7L4/x778+J95e479/e03Ucfr3V/jnb894/lt4cPMEPtuyBHOmNqAsPxM+Ho4Y2KcHPmn3AT4g4gb27Y3OHTvCiDcBrg4O+PSjdmge04Bi3kzN4w3Xl89v4Ps31/Hd68u4f3kPbp7bjsdX9+PZ9YN4StQ9u3UETwV10okKYSdZMIGdlGG+eixj2Emm7rLKxumYU9taUaeXbEpID5nSyYq0WbjVchzPH1zHgxuXefHdiwct5/H03EkcWjwXl7atx7sHN/Dy8U28eXQDb5/cwRdP7+LrZ3fx5bN7WL9qKfr16YW0xHg8v3tDrZOs3brlc7Fp1Tw8uHYM18/uUtlKCb0M8/ldzt8+jee3jxF2h/GEz+nrK5zWDcdDJwO8dTPCK+dW2Fl2wY+OPfCjzYf42fpD/M3DCP8IcsBfg+1U/OJrih/c++IHJ+5n9yF+tSP+CLxfrYg73vz/zPiBsHvm1gVnxxTis6UTsG/tNBxYPxOfrZiKbUTc5oWjVGxYQMzNq8fKWTXEXAWWTK3EgskVmNlYjEn1IzCufBhvzlOQnxGDrJRIZCZGEHZhCPZygouNBQHHa46VBayM/4SdKcPGwhhO3G5rZapuuD0cZEw6+z9KMqUDFG2gcTv13ZC2c17O7gwvos0ffh5BBA5R5hNO0Mmg47GEWRT8vIk23zAEcOrnEUjISabOH4G+AfBxb50XOPmHIDw0GhmpWeqY0CDBnJRDRrWWREYiKjweCbFpiIpI4b6JCnix0akE3VBOMxAblUnk5SAzrRj5I+pRkMdrTlEjaqqmqfZ006duUFm6hoalmDJ5E0aNWoxRDfORl9uA9NQionG4Gu4gMjwRgYF8TAmBnW8w/HwCCZMQNai6lJh68rV7OrmpLF0I16UmJiM5Lgk+JuZY5mSOl1798IzfhceW7dS4dfdN2+KOoQa7J1Yf4IV9O7wm7J7btcd2dwtMzMrgd/0ELl64gFVLZmLJvPFYNm8Spoyrw7jacjTWlWDymEpMlo5CmkcSdqMU7CQrO2lkBcYTa02VxRhVMgJjyvMxtqIQo8uLkRoXBROjATDiDbmdtRkqC4Zz31Jul7LNAowhCEcV56A2Lwv1Rbmo5fYaQq+EuCvOSlVt64Ynx6MgYwhyBXaJscjkOZMjQxAb4q/a14UxIkN8Fe6iQv0QScSFBXjC3KiPWh6RPQQ5wxIRHuyNhOhwRgS/J96wtrCEscFAONnaYERWJor5HCKDCX5XOzjbDYaXixO83V0QFxWBbMJ3aHoyMZeO4cMykJudifycLBTl5aC0KA+VZcWoqSjFyPoqjG8kCpsbMWH8WCT4eKLMyBQbHd1wyDcUn9m4Y2N/S2ztb41N/Wywrpc5VvcwxnKiZCFjShcjjCJSqgm7EhMrlJpao3iQFYqMWsetG2iK4QOMkT7QBOEDDGFFGA3o0xO9pdOTrt3RtcOn6PDpJ0RWF5Wh60HYdfyEIPtUK6PsyvVdO3ZG105dFfh6KOxp2byurRk2GTBcppKZe79tnSzr6yR06EmocxN0esmlnp3r16+vysYJ2qTUUgAnU60Es4tCnT62nYmpieokxdHBBk78+zcyHKDa3A22slRhZmqMQbxmmPN3wruPARJ7mxB1hsjpYoCi7sao7GmK2r6WGMkYTdiNM7BRHaRMNyHmTF0wl2Cbb+mKhZZuWGzriQVE3Ewz2U68GTtirpUb5lt7EHHOmC5t8oyIPU7nm7tgAfG2yMIdiy3dsVTCyh0rLDywbrAXNll7Y7u1D1Hnh3023jhg64ujjoE47iQZuBCcJOqOOwfjJLEm88ckY9cKO5W9e29eQCewO8bpEedAzoeokkxVlhkQi+uhSbgbNkSVZF72j8Vlv1itDV5YIm6XVOHxprW4ocZtE0QdVEP2vI8rQY5CFdGmQ05C4HblnGTpJDNHNHGdvl3QJoiTZX1ex5yOPwHfBQVEAdKfWTqt9FJDnGBSzq+dR8Ojehx5DtxPg5qg7JCCl8BOsCWvQ5Zlu7TD0zo/+RN5GtRk+AApa9TOI8fJOplq4NPntbZ2cg79vII92S7LMhUACrYEZe9n3SQEZDLVUafDTJ+XY97fLvvrMJRlbYD49ThGyEnPoxL6gPLqXK3ZuZP7ZegCrTRTMneyTrWXI84EZfpUD4GerJMx7k7u34rzR7TsnRxz7jBfT2unKjKVDlX09bKPHKuXdEr7u3M89vRBeUw+b8ap/Vy/j69RniM/k7MnPsOu87Mx+UIk6q/1V6irud6LYOuicFd8sQ1KLn1AyEk7u44Kd/W3+6DmRldVkllzowNqb3VG1a1PFeqqVK+Yn6KqtQOVipsfo81fX2zG315uwT/fbCfYtuKvLzfhn2934O+vt3F+G/5OxP2d6//O+V+ebMJvz7bgLy924Nen2/Hrk234+fFWfHt/C562rMdnq8djEW9Wxo8egaEZQRiexwt6PtGWT3wVRiK3JBb55QkoqklEcV0cCmqikCdt5KqDkc3Iqg5RuFM9XyrcEWu1YSo7p2DH0DN278MuS3DHeRVVBGJVGGEXwPNGI26oN0ZU5MDENoRg80HbnjJenRs6GbhgoI0n+li6oJuJLbqa2KGzoRM+6O6ANl0cCTt3hhfafDQYLl4RKKnKQ/rwAGQXhCM4ygFeAVYIDHaGb4ArfMMCEBAXr8akU52jMHyiEgm7OHhHxGhZu+gErhfYJatSTb9YGeuuNeJkIPN0BCVnIihl6B+wC0rKQNiQYYhOz1ZlmZWjm1HZMA4jmydj/oq12Lp7H05fuIzbD59g+97DmLloFSbNWY5x0xZh1CTCrnk2qkZPU+AqI6gEdiVVjUQX4VShRSFxJ6gT4BWWE1ECPtleNU7tV8r9SzkvmT41rzJxjVpWTs5V24wygqqsdpIKQd7/BTvuU8LjywnL6vpJqK0nzkZOIe4moY5RWzMJVVXjVXu5whI+h2KBnHT20sTzjUftmOkYN2khps5dg9mLN/E1bkLDxPmoHDsTxSMn8zNuJuTHYljZaGTw2HQCLrWgFsm5VUjNk2EMeD6CcPTkRZi1ZB227T+BU5fv4Nj5Gzh0+jI27NiPuUvWonHyHBRXj+Z3tJrf1Upk5pQiKS0fcUNGIDAiCQsXLsQv378g6rROUb7/XLJwj/D7D09Uhyc/fXUPX768SvBcImLO8YInDXfX4eyhtbwArCM2juOHd9d4zC38/s0d/OOnh/jv70/x71+f4N+/P8H//sdz/J9/v8T/+sdr/P2X5/j52wd4cvc09u9ehVlT6pCaEAL7wabo1aU9Pv6gDT5u20YN5t2uTVu0/6i9mpqbGPNG1g9h/nLDFoB2H3ygxqXydbZDUVYK3jy+ih+I0Z/eXSfkDuLG2W14dGUfnt04iOfSQ+bto3hK3EkZ5rM7GuwkpH3a60fSnk6GOZC2dVqmTgCnt63T59V4dg8kzvDxLuESf7Su84L/6Cr3v3eLy4dxYctGtKxaiRMrFuPlTSLxyW28eHQTr5/exmuC7vXj23j7+Ba+evUQG9auQJ+e3TE0JREPrl8ihJ8Qf7cwYXQ5xtUU4MLRrbhyajue3ORzVm3sBHcn1dh2T28SlNLL572jeHz/FL68wX3GFeGufX+8I95eORvitV3/1oxdb/zq0Am/2H6E3zwM8Jcge/wtzBn/jvHEv+M88ZcIR3znb4GvvQbiG4cO+EFAJ23reKP/LeOrQW3w0P4TnKgcil2LxhNzzdi8qAnr54zBmjl1CnJLp5dj4aQSzJtQjDnjizCjqRAzm4oweRRv0nlc+fAEjEgJR0asDB7ti/hwX6REB2FILEHi7aIydo5WZhhsYgRLIwNYDCDsDAfCnGEjwx8QdPZW5gSelWpbJ+3qBHdeTg7wdnRUvV56KNQ5a4ONu0jnJ/6ETjBxE0N8xRJpcQgJTOLNfjJiwjN4Yy/ZmWQuxyPQOxxBxF84kSbj1oVKRyk+QQRTOEK4HBPF44KjeY5wYi6asIrmuQRXPCYkGhGhsYiOTEIEb6IC/QV8sarXzJjoIao0U8AnGbzEuGxkpBUiI70YmRnlGJ5Vi7KSZtSpnjBnoa5uHm/616CpaSVGj1qAgvwxSEnOQ1LCMIXF8LAE+PuFIcg/ggANVbDz9Q4kTv2JDU/VjlDaCfp7ythtvggmUhOjo5E5JB3hfI+Wu1ribYApXrn1wRP7bnhg9ZEqv5RSzEfmbfCUqH9mT9w5fMDtn2K752BMJlLOHz+JSxfOYdXiaRg/qhgLpo7BNMJuYkMVJjRUYEpjjfrezpo0hrAbo9Y3EXRTx9YRd5VorC5RoBtbkU/cFWBsZRkyk+IxiDfnAjubwSaoyM9SbdemqGOL0VA2ghgk6PKHEXY5GFWWj/qSHMIuVWXspDfMXOKudDghlZ6iMnZDE2OQmRCDITHhiAvzR3xkIOKjAhjByEyJR2KMfK4usBjUB3GR/hiSGIqMlAh+F7wQzd+6RMLOj+CyNLPBIENjPi9LDEniZx8UABNDea4CkQEwNTWFrbUN7wXSUc3XUl1RgvqaMowi3saNrkXTmHpMaBqNSeP5Pk1uwqzpkzF92iQsmDMTy+fOw5IFc1GUPgQpffpjvb0rDvgEY5eNi8rYbe47GBv7EHY9LbBKwc4UC7uZYGrHQRjTyxTVqvzSDFVWjqi1dECxkTlyib1MEwsk9DOCV89esJJy5u490LdHT3QhzjoSad06diLYOqNHT2KN23p06YrO7Tvg448+wocffYxPBWkfE2XEngxO3rVTZwW8LpxKVq5jp46q7ZtgTXq+lCEOPuJxMi+hQU4bwFxfJ6jTyy4lVBaujzbouEIbYTeAmJN5WScll9p8TwzgNUDWDTIeRLxZwMHOBs683hsY9kdfvj4rMxNYc725uQmMiDpjntejdz/E9RyEYZ2NMKKTEQqJOsnWVfUyQ10/K4wZKMMa2KCZsJtiLOWXGuzmWblgITG3hKhb7uCDRZzONnci6gg4gZ25K+YxBHOzjQg6MxcsIuKWEHFLicHlVh5YSfit4ro1gz2x0cYHW4m4HXb++MzOD3sJO0HdIXt/HHEIVCG40zJ2YTjtFoYTziE4RuTpkJP5Y6rNXcgfqDvpGaGWJYN3xCUIJz1kOAWewzcKl3gduxmShBvBSWjxj1M9aF7mte9KINGXko0Hs2bhDoHTIoARtLR2pS+wkmyZzEtZ5qXTGt6kBFNKLAVbArqr5/fj2oUDaioIE/DpuJPtsp++r0x1EF5Q55LBuKUMUyu3lB4kNdhJO3vJFBJUZ/88x6Uz2nlaOJUORi7p7e1as26CLkGYZN/eb68n+JKQebXMfbW2dK3ZPYVXDXIylXUCORlfTu/I5eo5rbMWHXZyrCzLMfJ8BWN6llPPuv2Br1b0vb9Oz7jpmTgBm5RVyjYFRIEdoXZs7ya1/gT3F+Qdk2EluP40ASf7nZZztqJOQjJ4evZOB9kpKbVkaMuyTUoxdfzx+RB2ers7gZtMteM02An+JBunI09l+TgvcfYwP5OTByAds5wl/AR5Wicte3FaymCP78XJk9uw9swojL3gijrCrv7WQFRf66Ha1EnPlzUEXumlD4k7ydxJezsNd7U3ekCGO6i52VmVY1bdkgHNiT/irvLmJ6iW3jGJvbKr7dDm9e2teHd3Gz6/sw2vr21W8YJx9+wqXD++DI8urMfzy1vx+MIm3D+9HndPrMONIytx/dhq3D29AbdOrseVI2tw8dBqnD+4Fod2LsX2jXOxdsVUbF43G7u2LsHOLYuxa9sy7GGc2L+aX+YtWLlsNPILogi/MORVRyrYDasKJe4keyft5aQ9nSBOSjOlHd2fkc11esj+EsOIOYmM8iB1nrTSANUWLy03EMNHJCEgPBEf9HAl6iRrR9x1dSDibPFhDzt83NueUwEdo7Mz2hJ1bbt7adHeBhZ23gRpDlKHByKzIAzJWQEIj3NB5tBI3nzEEgCJiBqSBO+YeHhFc8obHN8oKcOMhidDZe6iiDtu94vR2tpJRyraVDpb0YZEkBDMSejzIYReRFo2ItOGI6OgAmWjmlDOqGniD+DaDdi+7yBOn7+Mp8/eYsvOAxg/azEaZy7WyhKb5hJ2M1E+chrKa6cQSpJVI7pqmrRpdZPCWWFVK/CIu5LaJlSMnMCYhPJ66XhkgsrKFRFako37IyNXJb1L8nieo1jAWEOcSXC97FMq+xJsgrPyumZUcFpVNwnVfB7lVRNQVjkB5dUTuX4yakZNx5jx84irhZgwYykmz1mJCbOXY+LcVZgyfw2aZ61ATeNsFPL551Q2IZ0QHVI8GkOItiEFo5AyYiQSh1djyIhaDCutJ/iaCds5mE2wrdu6D/uOnMX+o2dw7OxFbNtzCMvWbCEW56Cwcgxyihv42Y4h6Ooxomwk8itHo4CIzRhRyc+5FInZJQiOT0dldT1eP7+Pf/3lFf72yyP85fvHePe4Reup8sRmAmMTLz6bcGTvGlzmhfnB3bP4StrbEX2//yA9Vj7AP359yOOf4j9/I+j+8hj//csT/J+/vyLyHuG7t1fx+M4R7NmxGDMn16OmYjhviF3Ro2sHlY2TEMjJtGNHrcyy46efwtjAAFbmZmq+D29GokJDYTJgIG/q7VUHALKfhJ+nM57cIYze3MGPb6/h1b1juHV+m8rcPSHsJGMnQyA8lzHsiDvJdEnmS2Xt7p9R0zfE3JvWwckFcyq4Ts/WCea0gcoJq3sE1sNzaqDyGxcO4+kdyfbdxc0zh7CheSyOzp2LZ+dO83x38PzhDZ7rBudvqXhN5H0uGbuXD3Dr6lksmD2ZPz6H8C1R9/kz4u/hFZzhxX/7qjk4fWAdrp/bAekQRjp8kV4wZSrx+O5RvJDePW+dUKWlb+8SfrPqcNepP167D8AL5/54adcHLy064nv7HvjFviN+HtwGvzgReB798ZcAS/wz3Bn/ivfDtykheDsiGa+L03E/yhmPBrfHq75t8CXj8wFt8MagDe4N/hDH8hKxdV4T1hJ0y2eOxpLJ1VgwsRIzJ5RiamMhJhJxzfW5RGkWMZfByERdaQoKhoUjKcIdUQFOakDyUF/podAF0UGeSIoKRESQF7x5w2ZnbgrT/gNgY2IKs34DVFjw8zZn2JsRdZZWcBpsBRd7a7jKQOU20kOmwM6ZmHGFG4Hn4UzYETieztKeKhzBxFxYyBBGKjGUjMiwLESH5yAxtghxUSMQE8nlCF6HQtMQyX2SY7IRzZujcMIpxDuI89H83sUTcTGEXZwCmyrF5LIqhySyIkLjEM6IjU5GREic1v7On0AMjm3N7MXycROIyxhEhiYhKW4YhiTnMHKRllKA9CHFyBpWhcLCsagsn4yRBN6YUfNUNi8npxZJMoZdTKqCYxhR6ecVpIY7CCDsZJByKS/15GuWDJ2Mxefp4gFvd0/4enrBx4PI8/ZEVEgIQp0dsIJQ+y7WHZ9HuuClvy2euPTB/cEdcV/KMqWnTOs2eG7dDi8cP8Zd20+xycMWE/NycfH0aVw8ewyL5zajsTZflSWObyhXqJs6pkZl6KY31WPxjPGYPXE0vwtVjEpMa6zD+JHlqs3dOInKAtXzZWNVBfIy0mA8oC9MBPMWxigryMIUomhKQzXhJ52WSC+Zw1FbNBQ1RcMwsjwXNYVZhNwQFGcloygrCaU5aagqzEbhsDTkpiXxnPy+DR2CrORoNeRBXBhx622PQE871JTlojgnE76ujhhsbojcrETkZEYhNcEPMSGuatiNGOIuItQHHo5ehIMZbKxNEBgQBFt+14wHDYSxqSGMjI1gbWMHa2s75OflYe7MqZg1bQJmTG0m4CZg5rTxmD5F5idyfoJaN3vGRMyaORnz587i3/wMLJgxDUXZ2fDt1RebXLywx90XO+1csMvADlv62WJzHyusI0aWESWrephiaWcTTPvUEKN6ECkGFsjpY4jKwfZoJApLzS2RZGkKLwsjWPXvh0F9+mJAP2k/1xO9CbiuxFlnQq13917o31r6KL1QSnmkZNk+/vgTfPjhJ2jX7mMVMv/xx+0JNOnxUqAmkPtEZeK0/fVByT/i/h8yZEocfijY01Cn7yuPoZdf6u3zBGsyXp10xCJTgZyMkyf79OM2advXp08v9OvfB8bGhiobJ9k6aVNnZNwf3ft0gSlxZ83vjamptKvrDxOizr17XyR1HYD0jgOQ1aE/8jsborSHGcp7m6OyjznqBlhirKENJg6yI+qkjNJJlVFKu7j51m5YbOeFpUTdEntvBbu5ls6YYWynsnPziL8FJi6YT9Qt4XSFlRch54kVg93V0AarGRusvbDVhpizDcBOQm43EbeHsZvrdlv74IBDEA4x9jsEYL9jAAEnQyCEKtSddAlRsDsuGTzCTUCncMepoE4wp0oxPSNx0isMR1wDccjZD0fdgnDCi+fwCccF/xhcDUlEC4EnQyJc9InGRU4vBMXjWngS7pdX4uFnG3D1LHGmkCPlkhrAdFDJ/PWLB9VUEKOVRUo5o5axk203Lh1SwJOQcwjsZF7P6LXwWD0uvbesH6+jUIObhrn3s38aAt/fpmUEpT1fC+OPx1Ho3MNzac9NQpYl46edh/vrjy0YZbQQkBdlWAKiT+AmuNMxp8GN21qnOhJ13GkhJZtaRycylWWZ11Gnw0/m38/m6Vk6QZ6CHuPYno0EkwYzmddLLSVk+cju9TjKz0vmBXI6zv7E3J+4k/Uy/37o59IzezLV18kxsk4fPuHCMSnVFNxp6wWTRwlNvU3dKSnRPLoXZySTR9DJVHolPXOU83yvL5zgd+E470dPLcfcszkYedUA9Tf7oe7GQJRfbk/MfYKqa10JvX6M/ihv6YjiCwTexY9QcbkDKq90QtXVTkRgV1WmWXWzPeMT1WumKs8k+Go5rbn+KdpcO72DN1v80p3YjvsX9uFhyyHcky/kyd24ww/55a0zeHDxCG7zw37Ycgz3Of/w8jE8usIbwRvH8fLGKTy9dgJvHlzGN694M/biNm++ruHzp9fw7sl13pzdwVcvZf0dfMGbss+57ual/WgenY8A/mj6BNgQXyEqu5ZVHaawJnjLqiTUKkKRXcVlIu99zOkhkNNRp08zKwSI4bz5DyLygpFdGoGU9FCkZ+cScE6tqPMj4rwYnoScG4PrOzmibWcZ5oDRwRltPrFHmw/M0L6HPYKikpGYFg/vYFskZwfwpj8YAcGWvHGxQ2yEDxITIhAZF0XQxcArMoGoS4RfVBxhx3UMla2LlKydtLVL+KOHTB14f8COU5W5U23s/oReWGoWIlKJu1TirrAKJQ3EVN0YVDdOwPINW7HrwBGcbeH7ev8Zlq7bigmzlqB5xnLUN89THYdUEndVo2aimoCqaphKtE1G5UgCq06gp4FMMmtlnFY2cNuoydxnoga1am6TEk7BWs0k7if76kHcEXmyvrRmCveVjJ3EZB47mbibjLJqPg6juJz7M6rrp6Jp4kLMWbABi1ftxNI1u7Fk9S6+js+waO0uLFi9HZPmrUZl4xzkEIBDy8apksr0ImkfNwqpArn80UjObSC66jAkdySK+FjjZy7H/BVbsGH3QRw9dwXnrt7BmUs3sGvvUSxauhZjmqeiimAtrh7H58rXKj2F1jehesxk1I6bxveHr4GozSMaswprkZZTgfTcSqTlVSI2Ix/JqTnYsXUz7hMJVy/sxGX+3ezaMA9rlozH7i1zefHarHqC/MuPL/Cvv3+L//z7O/zjb5/jr7+9xD9+e64GFP/rTw+4/R5+/f42fv72JoF0TnWDPqG+iDdcvNn1cFY37p0+0UDWlvHxB+3QpWMXDOg7EJ06dVb/AXZzccMnvImQ/xYP7N8fnTt0QDvuJ7izNDFRx3b6+COYGg2Aj7sTMofEYd7M8cTXZXz98ia+e8W/z8fnVGct0s5O2tgJ7tS4diq0ceyktFFvtyZt2P7AHWEnWbyXXP9CIMd9nhGBT26f0DJlPPahtNXj8v1rR3H1zD6isgWfP7iOx8f2YkNTA46tWoovn9zG88c38OLRdZ73Jl4z3nGdZOteEXtScvn22R28e8797rXgdstRXmR38EeGP2DHeaE9ugU3zu/BMyJSMowSajD1uzKOnXSaQuDdPIaXN4/zuRzDWz7Pt4ubcMfFAK/cBuKlywC8tBfYdVCw+9W+E37mjfvP1h/gJ9uP8YtLD/zuY4zvw5zxXUEqfp8zHr+smINv5k/Gi/Is3Pc1xx2i7lGfNnhF2D20aIdjWZFYPrUe86ZIuV0dZo8tx5SRJWgk5kZX8ea7OBUlOXG8sY5CQUYEynPjUTYiHhm8cY4M4LXG0wZBHnYI9HCAn5stkeeq9V4Y7ANvJzvYW5rBzNAAA3nDZ8gw4U2olZERzIi9wYOM4Wg1mLAbDGc7a+LeBq7W1vBycOJNuJReusGV8+6SrXOVDlICEeAjmbMUhIZkIDxsKMJChyElsYzXtAqiqgaZGfwbG1KG1ORSBqdJZUhjJMeOQGRwMmJCE5EQlYr4mAzERacSZ4kIJerCgmN48x+PyPA4Tom1sDhEhScSdnwsbvfzDFHbw4k8KdeUsk+BoS9vyGS/hJhMYjINMVHpqkwzPjYLqSmFfD6lyBpaheFZdcgfMQZ5I0YhPa0E8XGEJ4+LJB6l8xYfzwCeK1CVYMqQB/4MwawMrC6ZO1WKKQOxexC4rq7wcHKED6deFqZY5WmFH+O98F2cF36K98f30W54HmiLK079cd6qI67xc5ax7J5atcNN84+wwdkCU/Nz+bt2CSeO7cPS+ZMwc3yd6lBk/MgKTBlbgylEnMBu/rQmLGDMHN+gwCchuBPYNUt7u7pSNFUXq54vJzXUEmVZMDXoDzMzY5iaGKB4RCbPVYOJtWUYV1VEQBZhTEUOMZepBkIfWSq9aWajIjddZe3Kc2WA9CyiLxtlw7kuKw3Fw4ZgaHw4wn2d4edqC+fBg2Bt2hvONgYYnh6HHMLPy9kRNlamKCvKRH35UJSOiEN2ahhx54lQfzfk87yZaSn8LtnBzsqSv+VBqnv9fn37ExFGMDAaBFNzK9jY2mN49nCFtXmzpxNxEzFtigxI34hJE8Zh4vixaG4cjfGNo9A8rgFNYxvQ3DQGTZxvbKhDZlIivIiZda7e2GbrQhA4Y4+pdKBig03ScQpRt7K7MVZ2NcESwm5qZyM09BqEcgNjZHfvgxorB4zzDkCmlRX8zeR1SnvFfjAwHEgU9VdDFEg5ZZcOnVR7ugF8/lLqOGDgAIUovVSyffsOCmQCM4HaBx8I1gRuGtQEcXJt1jCnRbt27d4LbX/9mE8/1coz38/WSfs6HXb60Ab/3+ip2vJJm76+fXurXjBNTPlemwzS2tQNJAB7dib2DPhaB8GM04GD+sGoX0949OiHhK6GyOw0EFmdBiC3swEK+X6VdTdFFVEn7evqB1ioEswJRraYZmr/R9u42ZzOs3LFQmsPBbr5g92wkLGAMZfom0PMzTNywlJTV6ywcMdaQm29nT/WWHsTdB5YS9BtkgydjR92OgQSc0H4zNoPe+38sM8+AHu4v2TsDnLbQftAos4fB1TbOaKMWBPcnRDASbautfxSZeq4rKNOppKtO02snfGLwnFeYw678BwEnkDvjG+ENiQCcXeemDvLa58aFoHT82rMu1hc473XnYVzcPf0AdyUzkUIIx1JgirB05Vze1VGToedZMkk83X1/AG1Xfa9xu0Ssp+sk2PlPCqTx+N0zF2Wc7eiSs/26bCTuMz91JT7yHnfn2oZQ60MVEID3m61v4a6z/54nlfP/4lObbsGVLWfbJfH5b3/NdnOYwR2euZOQi+9lHl9rDtZp2fpBHTaEA0acnW8CeoEvjrs9HaKsl5QJ4DTB3N/H4T6NulwRFAlIRATwEl7OZnqsDu8a50KWZZ99O0yFdgJ0uR4HXeq3Z2s3y/ZuT/PryNOh52OOFknqLssJbLSlpHLMpXXKK9b3g8pe5XppZN8L3iPc/64BjyB3Fl5b7ivlMiePbEbO0/PU8McjLw2kCDrSax1Q1nLJyg815aQa8f59gRaL4KvF0HXhbD7ROFO4CfbKq50UMCrJOCkNLNKxSeqRFOAJ9Br8/LhBd70yGC+Z/Dl8+v4+vUt/PjFQ/z45SM1FtfXr2/g4Y0TvIE7j+/e3cGXr3jz9ewqb+TO8AbuNG8IT+OugO/GGdxj3L58CjcuHMOV04fRclJqfQ/whe5Xkr144jCXD2Lr+kUozB0Cd1cbDLYdBO8gO+RWJiiYZUt7O8IuvSwQQ4r8VGmlZPAEbu+jTs/U6aAbSggOrQxlhHBdBIEXgtSSAORWRSMhwx/ZhbnoPoho6+KGtp280aYjgdeR0w6EXQci7iNTQs4QH3e1Qh9DF1jYBsKTF4fQGN6oxEbAysEYnoE2yC6J4g1/IPwDLeDrZoJAt8Hwd7eDtxd/JIk4H4FdBGEnHaYI6iRjFx4Dn/BohTv/6Pj/kbGTIRC0AcplqAOFPBkLT2DHqYJdyjCEDyHuGDEZI5BZXIP86lEorBmF6nETMH/1Omzdd5CYuYEb9x5h4YoNhN1SNE1bglFEVF3TPNQRSnXjZqN2jAY8DXkEDaFXWT8ZVYzqUdNQPXoawfdnSaUexVXSfm4S52W9BjtpVyfll1UN03mO6YShYI74qySgiDI5rrpuCiZOWYJlq3di886j2PLZEWzZfQhrtgjkdmDWko1o5POsGjsLI/iY2RXjkFEieBuJIYWjkEbQpeTVI3lEnWorl1HYgBHS8UrjLEJuG3YdPIvDpy/h3JUbOHLyDPYcOoH1PHfTlNkorx2L4fmVyC2qJeomomY0nydfb924mRg1fjanfL3jpqCsYQIKK5uQw8fNGFGDdOkdk7BLlRheieRh5YiIHYqiolKsXjaTf8QbeUHeibvXjuC7L+7gtx8e47cfn+Ln7x7j+68f4ZefXuO3X9/h11/f4NefX+C7L+/iq9fXGVdUL5dvn53Ht1/cwJ5ti2Fr1kdl4T5hfMjwc/aAGW+KBHUftGmr/gtswBt5K0tL9OjWAx+2+wh9+/TDx7xx0LNxevTr05s3tLzpGp6J6RPHYfumlbh19SS+fXsf37y5g7dP+fjPruDrF1fx7asr/Lvdh9sXdmm9Yl4/oLJ2els7ydg9I9JkuAApbVQ9ZD6QXiYFTlynBv8mmG4eVcMjyPh3MlSC9Kop7Qf1dU9un8SVU5/xfBfx8NxRnFu1CC071uP0Z5t4wd+PFw+vqwzda05fPbxG1F3jeS/wuR3Hg+u8llw6xB/F7byQ7kDLqZ28fmzF1XO71FAQT/k8nvG5PZNB1Bl6+z6ZF2A+uk2c3jyB13e05/zlw/P4cs003HI3wStXQ7zgjbqCnWVHfGvbDb85dMYvhN2v0uOldIxi2RY/2rXHOx8zfF6QhjfTm3n8MvznxCH8vn8Xvlg8G49zknHLtj/uD2yDxxZtcWyIH2aNLsC4hlKMrinmTXoh6kqHo0jKLDMjkZPKa1NiMNJi/JEa44vCYTGMWCRHevFG2wFB3nYEvi28nGQ8OitE+LogMVy6pfdVXc47WlsS74NgPNAAg/pL+zopxTSEuYEBLI2N1U22I2HnYmcLVxtbuPPG2svJhZBxU0MVyODc7gSOv1eQak8X5B9PhGUgIiIXcfHFSE2vQW5uM4bn8O+9eC7KSuehsHAGv/tTkZ83Hnm545Gb1YjM1FqkxBciKXY4oZdH9I0g+nKIsmSFupjIRNVhikTUe7iLjkhQkPP1DCLmItSYd9K2LyosASGSafMO435Jaty70GDJAibwfImMJMTFDENifLbqZCUxYQQBWoDkpHy1TtrqycDkcu4A3xD+HfAa7R2IECIvSNrYSScwrp7EnQzZ4KI6jnF35vvi6qbCQ8pU7R3hajAAK1xM8UXQYLz1M8M3RP03Cd64l+iPG8MTcaswFedjvXDe2xRnrTvjpGl7rHSxxtyyIty6dAF7d2/EumXTsHH5DEwg5sYTbgK6SQ2VmDymWvWIKVk7AZ1k6KSNXRMxJ7iT/cbXl6ORYJN2dNOJm4qCHJV5kVJMI8O+yCfMJrfCbjyPG19fijHSO2Y+AUa8jSkbgXpCrjwnHaWEXEXOUFTlZ6GSISWZ4b4ecLExh53pANiZ9IO1cX9YDerD37LBCnWFOamqsxQPFwdYW5qo5dqSYaguHILy/GSU5KZgSGwwUhP5uxoTClcnGwKC3zlbB9jZWvMzDIUT31dLK2t4ePoQdvw+BwSivq4GY0bVo662ClWVZagoL1FRWlqI4qJ8FBXkqfZ2BSMYRHLeiOHIyR6K2KhQRFmaYpmzJ7baumKnvRt2mTlhy4DB2NTXEut7mWFNN1Os6GyMBZ0HYQqx0tBjICoGGqF4gBEqCLshVjZw5N+K+UApT5Sx3zqhZ++e6NnacUlHgdsnn6p/oPWVzlD69vtjm55V+/TT9kTZxwRdO7Rt205NtSycPq/F/xd2MpXjPlIhx8g1vX37T1XppjyGZOt01Gm9XGqok3m9MxW97d0fJZp8ntIRiinBb8Lrgbz3Mkh6l86fwnjQAFiYmcKE2w2N+sKwf0849uyB+K4DMbyDAXI6GSCPoCvqboKyHqaoYNQI6voPxuiBg9FkZINJrR2izDRxVB2eSMZunqWrirnmUprp1Np2zlW1m1tk7ILFjLVWXtjiEIQdhNh2p2BsJtw22vpy6otthN5OQZxDMPY7hOAAcXdAOkux8cd+bjvkGKRQd8AuAAccZDlAhZRdnpAsnWToHAP/yNKp7JygjrhT0FPZugicJN5O+UbimEcIjrjxGE6Pe4XiFK93ArxTvMac8o7gMoPLMjzCWR7X4hGBS0Te9Zo6PDq8CzcvHlJlkYIiAZIgSGHqtNZ+TrVza4WLwp30Knlyl9pP9leoakWZQE7QpODEdbIs2wRUCnWt2Tz5vbvRcljbJse3okv2kWN0ACoQ6ufgsqyXZf1ckmWU5yjz+nYJvUxU1usZRFmvzsfHkpJQifMnCVRiVcovdbgJXCS0NnVSmqoNlSA9ZEronbdIm0C9BFOmOtYkpNRSQtbp2TpZ1hGoyim5XsedlFZK5k6AJdB6H3UyL5CT9VI+qUNPz8TJVA8BnJxDhTwHblcZRHlsPuYpNb+dGJOhDv5EnoBPzi9TwZyMhyfIk3kpedXfF61nUPke/Nkm8aLK+BJ43P/sUfnHwGc4dXobNpydgAkXAlB9tQ8qrnfQyi2vEmXXuxJtHVF4/gNGW5RflvZ03bU2eJxKVq/8irZv1bWOxN3HKG2RtngfEngfoerGJ6gg8qR3zTabV8/DZ1tWYNeW5dixcSl2blqOz7auwo4Ny7B9/WJsW7sYG5bPU2PK7Nq8gvssx5Y1i7F64VwsmzMTK+bOwcIZ07Fw9iwsXbgAi+fPwxJuWzRvtoqFMp0/W61bu3I5ju3bjXUr5mFIQhgc7a1gbWcOG0djZBREEWiShWuFWpWGNNXbZU3kH4D7n6FhLlRBTp+X9bL/kGKCrjICSVl+yMwbAn/ebHTt74q2XR3R5tPBaPuJBbr1sYeptQfcfEIRHpuA5LQMZGSno6A8F7Vjy1A1agTS8yIQNcQdOWXRKKpNwJAsH3h5G/LGywABDuZwtzKAg5URAsLD+RjSYUpcK+Yi4RvOmxiiTmAnWbyAmAQEtpZjBraGtLFT7eziibnWqURQQjqCkzMRwpC2dnrWLn5YPt+vSj6XMShpaEQlcbdg7UbsPHBUDYVw9tINTJ67nGBaiOaZKzBu+nKMnbwEDePno37cLAJnhoJd5UjJYk1FNWFWw9CxJ1gTuGmgI+CqJ6rSylKFO0FbE5elxHISj+HxIzmtm4jq+okYN2EO5i1ai7Wb9mDXvhPYtf+4Kn/csGMflq7bgmnzl6FhAm8Ua8Yhq0w6OBmN9KIGpBJsQ4pHIbWY87JcQGAxcspHE1/TMGXeKizfuBu7D5/FgZPnGGd43oPYuns/lqxai8ZJkwnLOhSU1SG7oAoFFaMxZuIcjJuyAKMnzcPoCfMwkpgrb5iI4hoZlHyMGiZhOB8rmzE0vw5DhlcgObsUiUNLkJJViri0PMSm5CEpowzhcdkoqajDrRuX8PdfX+NvPz9XA5P/9O1DfP/VfXz3NeObB4zH+OmHl/jpx9f48edX+IXxxbs7ePnkEl4/uYAvnl/CN0TV91/ewanDG1GQHY9J42ogg8V+yBsET2dnuNrb4yPpEKUtscebA7m5+Ig3Ch998AE++UgD3YfcZtC/D2+k/FBTVYKlRMa+PVtw48ppfPnmPn79/jl+/e4JfiQqv3l5FZ8/uYgvnrbg88cy5XPgusfXjyjYaRm7Awp3Wi+ZRJPK2AnsJLQSRxk6QHqZlG2q90yGQE6PB1cPEIkSAsWDCnjS7u38kc2413IUT6+cwvVDO/CSyHt6twU3zx8jEC/j+YOrBN4V4usMrp3hDwHfl5ZjW3Hr4h7cbNmLGxd24yHRKNm4l8Tls3vH8fg2Ecl4fPsIz3VShQLdXQlZJj4fcP/bDCL01X0Cl6/7q02zcNPLDC8Iu5eO/fDStjdemLfHNzZdCbuuf8LOog1+MWmDn8zb4bV9T5zlje+5rHQ8nTsXvx09jN9bzuC3S+fw/Z49+GbudDzNjsV1l/7YH+OGuqwoZA1NxLDMBBTnpiI/dwgyU8KRFCVt5gIxJCYICeE+SIjwQm56FHJSw5EQ5oFQKYfzsIOfq2TbzIgNSwTLYNFBPogO8oaPi52CnbmxESyMTYg6QwZv7hgm/QfCcpAxbC14k21tDVcHe3i2Di7u6eTKcCdo3OHh7AUv9wDVxi3Qn9cjv2RERuYjNq4KiSnSM+40lFYsQP2ojRgzdjcmTjqCcY370DR+J0aNWYPikrm88Z7J19aE4VljkTGkAlmZVUhLLmLkISYilZBL4A15EoEWi9DAKLUcGRpLnMm8ZOgiiUpiy1s6bAlRpZrSNk9A6E/kSccrMQRiiH80cSZDJsTwex6PKJ47PjYTEWEpRFwqYqIy1LrIiGSE87xhIdKzZSQCeW7p1TOAsJPB06XDFOnFU9rWebjwveB7IrgT2Hk4c9nVle+TKzzsnODary9WOhnjlWdfPHbogqf87B+4DMS91DB8MXcKXi9fhAdTJ+DWyEpcyU/DJUJ9VXQ4loyqxTn1T8uFWLdwHHatm4XxoysV3FS55dgaBTopu5RlwdzoygKFO1mWzlRk2lhD6FUXYzIhOLNpFKqKcmFs0Bf9+vfFgAF9MGJoqirFnFxfgSncX2A3qiQHtQWEXfEwjCrNQTWRV56bjioCrzg7DTFhgQS/Ofr17qV6fJTrRzteP/p274TBJgPhYm2KIG9HpCaEEuoh/Ez4XXF2gIXpIAyJ4+9vahyKsxJRV5yJpvpiTODryiYS0xOikRwTgQAvD9hbWsHWShuWxMXJCVbm/B7a2REXRrC1sSbE45GSnID4+FjExkYjNiYKcZzGREfy8+PnHxaCcCmFDWaEBDMCERjgA1c3e4QRojP52exw9MQ+N1/sNHXA5v7W2NzPSg11sLKbiSrDXNjFBNPbD8S4zv0xytgCtXaOSOPzsiOGevfpha7ETQci7RNeS6XNnJaJk3JKrZfK9sRbpw4d0Vm1l9OGJ5Brr2TXpKTyo48+VTDTYCdZu3YqSyfHCuL0eb3tnN6+TjtO9tHmP/5Y61BFYCdlmHpvmAI3vSRTQtbJtvfxpzpU6dMXpiYmsLKygJmgzs4agwwHolvXzsRdH5gYDVTDGgyQto79esKpRy/EdOmHoR37I7fjQBR0MUIJ37PynlqWTtrVCepGDbBB40BrjDeUtnX2mC5t5wg7Kbeca8GwdCHsXFTbuXmE3ULCbqG5K5ZYemCZGYOwW2Pmjq3E2S7nMOwk1LbZ+2OrnQ92EGqfEWh7CLP9BN8h5xBVcnnILhAHbQNwUDDXGoK7gw7S22UgYSe9XQbhaGtGTgAncdw9TKFOSjKPCAB5/qPE3hG3EBwl1I4Tb8c8Q3GUcJPpcQEdIXeC8yq4LNMjbkE4LKWaHqE4S4xecAnBucR03F69BDcvCKwIIeLu2oVDRM5BYkmyY5J147YzAp9DBBBxpPYj2rheYVAA1Ro6nBTsCDdZ98dya4ZM1kk27Tq3S1xpPVa2y7LMv18uqZ/jcuu87C/wkxDUtbRCTe3DuNQKRDmfrNe3CezUdh4nKD1xcCNOHdmmslFaJy5ayaVkpAQvEgI7gZk2nII2L0MPCcxknY6590PwK9slCydt4/SyS4GclvnSMniCvOP7N6nQSzSlcxQdcQI3mdczagKu84JNKY0k2o7LcAOtWTrZT5+XbQpzXD4pbeQ4lc5MTrU+pjwXeXzVnk+QSdS1SMaSkNOPlcfQQ9YL7t7P1gnsJIMpqJP3TJbPcb9T6r37DCePbMXh82ux5EwZRl+wIci6oPTqhyi7Im3pPiHgeqDudi8NcVfao+jiB6qHzOrrXTDyTl+G1oFK1TXBYHtUq4HMP9KydkRd5c2PCcWPUHGD1/jakkI0N9RhbG0VxtZVYlR1OepKi1BdlIcxnB8/UsbbqeC6fEzgj9c0/tjMnDAOi2ZNw/xpk7B68QIicB2O7N+D0yeOYfWqFVi9ejX27tuH4ydO4MqVK2i53IITp07i6uVLuHHpLGZOGccfa1fYDDaFiZkhzG0NkJJLqBFhGeUCNj0bp2Xm9LZ12rrw/wtvkqkT1EkJpg48rRwzDENKApBZFoLU/EAkDA1F+chq+IdGwyM0CgkZmRien4ecwhxOM1BUkYWGccVonlyOCTPK0TytEHVNGSgdGYvi+igU1PIHrioEWdLj5gg/BATJYMC94WdjDC9rIzjbDIJvcCD8I2IZ8cRcLPwiiLmIKPi1Zuz8ImMRIBk74i6AuBPUBanMnTaQubS30+aHEHZDEMwLTGjyMNXOTsedytylZSN2aB4yCom7+kYUj2xExZgJmLN0NXbsP4Jrdx/hdMstNfTB+NnLMWXBekyauw7jZ6zCmAkLVdZOUFdRN5kxibibghoCraphCirqpW1da3Cb6hSF+0lnJtLxSkXdBFTWT0Dt6ClonDwPU2cvw4q123DgyBmcOncVJ85eUW3aVm3chZkLVmDibMkazkJxHW8ESxuQSUCl59UTpqNVT5WphSORVjQS6cX1GCo9b46ahPqJczF/5UbsOHAcR89exqWb93H93hMcJuhWbdiKybMX8HVMR2HFKGTlV/EzrFOdv5TXjldZuClzVzBWEXQLUDN2Bmob56CkdiLyq0ZjRHk9hhfXYGheFTJHVCM1qwIpw0oxJLsYqdlFaniDYXnlGE44F5bVYuSYiYhLGo6IxOHIyCnG3Ts3CKbn+P6Lu/jhKxl4/D5+FNx9+wA/fP8YP/7wBD989wzfffsU33//Aj/9/BrffvsYr19cxZvnl/Hlq8v45vUVfPvmBjFzFpMbS3gzuADpqbHqhmtA376I5XcmMiQc9nb2+PjDT/ApbwakZzajAf0RHuqPusoibF67jBfwg3h8/zKR+AT/+ssX+O/fvsTffnmp2vVJL5rfvL3Mx7mE71634NtXl/A1UfnFU4HdBdVTp5Rb3jq/Qw1WLqWY+tAHArv/2V5N5gV1+rLg7n3gPeQxArtHBJ3ATj+PZPSunNqBk3vX4fGN03h67yIe37tAzF0muC7hydXTuH7+AC5wn+vntuP62W24c4mQk4HTr+/Dk7uH8fw+USlQI9AEmU/uEHV3DuHh7YMKd08ks0i4vSL6Xt0/paavH57B20cMKRflc3967QBe3jiCF2sm4ra/FWFnhJeSsbPuiZemhN3gLvjdsQdh11bL1pkTdqacmrbFO4v2ONbvE6zq3w2fRQTi2oQx+PzIAfyvr9/ixxcP8ejEIbzh9e/+yFKsifdFflwQwZOIlCFRyEiPwbCMeAyJD0FkoDuB5oWYYAlPxIV5Y3hqJLKH8IY60guxoR4I83Mi4KTzE3NibDCCCLvoQC91nI+LDeFmAgsCznwQr50DjVpxZwgzg0G8STeD42AbONrYwsXRSXWSIqhzc3CBqz0B4+ypyhN9vEIR5E9ohaQSd+lEXSUSkscge8RM/l2vw+jGnZi7sAUrVz/E1u2fY/W6J1i45ComTNmP2vrNKK9Yg7y8+SgomIXc3PHIyxmH4UP5dz2kGCkJOUhNykJsGHGnQCdj2MUjnHCTrJ0ALjQ4gs8hAO6uPvBgeHsQYb4hapgEH48g4iAa0TwukDdnqlzUNwIhgbE8PlFl8wIJviD/GNUJi5RySjs+fTDysIBwQiNQDd3gT9z5E3SBPv6qbZ0MsO7v7QMvPUsnyOPUnVMvAs/DVoPdKkcjvPboRtR9hMeWH+GG+Ye8ETTFqbw03J01BW83rMWXO7bgxdoVaJkwFjv4+7hp9jTs272Rv4eTsWpODbavnaJgJyWWArYZ4+owo3mkKsEU4Mk62SaZu6njajF38lg13yS9ZNbLkAg1Cns1pXkYRNj1Ve2seivYzWxqwFQeP6G+hBAs1Ma/q8zDyLIcRi5KctOQEhvKz9uGN/a9VYcfelZfQsq4PyY4PvygLa8tH6F/r67wdrZEoKctAjwd4erA75C9nUJDbFgQMhMikZcWg7qiTEwbV4m1S6Zj+dzxyB8aidFVeagoHIrczFSkxMXyc/ZCeJAfovhbGOLnhahQfp6BvvB0d4WLszOcHOzh6ODAsIezTO0d4EAA2tvaqo5WbPj9tbYazLCEpaUJMdsLtnx+zTZ22Obgif0efthuaq/GsNvSdzDW9jbHsu4mWEyoLOxgjOlt+2Nc+wEYY2GHPDsHOPfvh769u6FT317o0LU7YdseHxFm0rHUR0SuBjcNWnp2TjpAkakGM8mwSXs5QZtAsBOXBYPaMZKZk+2yv162KefR29BJpk9rfyft7iTzJ1jsqPYTsL0PNx1vgjpZJ6Ev6+CTIQ/MTbROaSxl6BNrCw11XQR1/WDI78ogw/78zvTjZ98Ldr17I7rbQGQTvDlE3XDOF3cxRpmCnQmq+xDAMrwB38sxAwYr1MnYdDLenJRfzjHXMnVzBHbmTgSd4x+oWzbYEytsvLFKYrAXlg9yxkoTV2y09MYOgm27rT82c5+ttl7Y7RSAvQTZPiLtoABMYEf4HbAPwH7ut9/GT5tK2Pm3wo7wI9q0TlCCCTfBILe1DmIumTxZls5W9GEPpE3eCY9wnCTiTvoQeMTbMfdglb07Kdgj6AR5J7zCFfgOugRgn7MfDrkHql43z7gSfbzeXG8eh3un9hBDh4m1gwpxGnSIKy5f5/rbl4+rkPmbl47ixsUjCncS1wlByYxJFk0yZxJ6Rk1wJciSzJwsC7JkWWAnWbSbXP9+Gz0J2aaXTurnU1k5LmulllrJp16eKfP6eoU3zss5bl3mc2x9XjrsZF6OkZ45Tx7arDKRl1vHzFOZJ4aGOS30zJ2E3t5Ow4zgTetsRu/0RcCmTwVNekbuD0BxvY6600f0Me+0MkzVzo7gUr1fqnZ0fwJP4k/YaaWSAi6Bm2Tu9HZ37wNQx58sy3lU5yw8/ymu0zNzeucrsp+emdOP1UOW9W2nD8nr0bErr13Kc7UOZeT9OU3UneT2iyf24+Txbdh5bi5mnk1GzaUBKGmRceskPkLJReKOmKu82plg64Lamz0Jup4qS1fW8ikx15nrBH1SutkFFVyvZ+dUCOxuCOy0aBMXFoL4yHDER4UjLioU0eFBiAz2QxKX0+JjkJ4Qh+SoSCSEETRx0RiWGI9hSfEYkZmGPEZZXg4a62vRPGYkGsfUo6KsCFlDM1BSVIDxjWMxfcokjB09UpVgTGgag2njx6IoJw3+Pk68eJuiT//usHQwQnpBFEEWStgJzv7MyAne/mcJpp6dk+1yjOyvhxyfXhbcOh+iOlEZXh2FoHgX+IW6IS6VSKvJRllDFmrGDMfYSYTttGKMmZRDAKShYlQCERKFIkY+H28EMZddEUTQBREeAkU/DC0KRHSME+zMesDFpD9czQfCzmIgXD3dEBIVh5DoZJW5+wN2YdHwISYFeAp+CneJDN6ktJZjSgjmAuKS1VQiJImwSxqqSjEFdRKR6cMZOcTdcMRkjuD7VonSemkDN5ZwbcaC1Rtx4NQ5tNx6gB0HT2IikTN54XpMmb8Bk2avRfOUZRjdPBf1Y6ejbswMDXQjJ6uQNnfSWUpp3XjV9k7mpT1e7bgZhNQsjJ82D/OXrcfG7ftx+NQltNx8gOPE3C4+zsqNO4mppWgYPwPloyYir2oshhFrw4pHqaxcRhFRVzwamYWjMLR4DLJKm9RA4BVjpvK5rcLC1VuwefdhnDx/FS3X7+Fcyw0cPnEOG7d+htmLVqJxymwic6zqtXIYMTeCCCwfOQkNfC1T56zFjAXr+Dku5rJWZiltBCUrN7ywXpWV5pePw7DCWmTkEnJZxUjMzMfQEeXIFsBV1KFxwkSs3cALwZkzePDgAQ4d4kX2+hUc2L8fmVl5CEvIQCjBffTwIfz05VOC7oEK6Q1TcPfdNwTeD4/x049PiLzH+OarR/j2m6f49bd3+O77p3jz+jpxdxlfEHWCu69fXcW3b69jdHUO7KwM0L9Pjz9uvCyMzeFgbQc7a2veCAegrqoUOzevxZ2rZ3msDK3wGH//5Q3+89d3+MevLwjNB/j5y7v47Zt7+PnrO/jpaxkQ/Tq+JehkSIUvnp3DuydnVLu6d09kvDciSTJdhJwMefBnByqHW7N2rdk2wu191Eno2Ht6h8cTVTJ9fPOgNrD6NYJOBjon6h4yZPnxDQLs2iEc+Wwlf/j24971Y7h16aBqI3fuyBa0nNyGuy17cPfyXkLuACGotfV7fucont8lHO8SjpxXj32Xz4OPL8/h6V0Za+8oXj48iTePTjNOEatnibnT+ILTNw9Oqt4+H7XsxeVj63Fx/woc3zofF6aW4FG4A166SK+YA/DKphdemLXHV1YdFex+tf4AvxF2v7aWYv5g0RZvjNuhpX9bbOnQBss6tMVmBxMcKy3EF5fP4T///AWPH97ie3ADv927iY3jqpDKa2fRiALU1hVjeG4qhqYmICHCnzfODgjwcFAdo0QJ7CJ8kJMRheyUYKTGeiOLwMtICkWIr6PK2Lk7WCHA3Z4I9EZ8OI/3cibaLGFNwJkZEHfGJqpsd1D/gTA1MoKlKWHHG2BHWzu42DvB3VEydRJSfqgNMu5PQPn5RBJDCYRdGoKDshAfX4e0zCkoKFuJ8VOOY8rMc1iy6gGOnPwLLlz9L05c+A2bdr7CgiW3MX3WZTQ2nUB1zQ5UVK5FfsEcFOVPxYjssRiaIZm7AqQn5yAhMkVFXESSQlpkcAziowkxAiyUAAv2C1aDobtIFs3Vm8jyIbJ84U2QSW+WUaFxfL2hKvw9ghHkpw12Lh2tSFZP9tHa5knX+9zOcwb5h/K8IcSgL/HmTeARjF5+Kvw8vPm4gURGMLzc3Pk40nmKvCd8fMnayftk5wS3/gI7Q7z16Iqntm3w0Kwtbpm3xR7jtlgwsD3W+NrjUH4G7i2ehdf7tuH0krn4bOpEbJk/E0vnTyXOSrBu0RhsWzcVk8fVYNKoKlWCObNJG+Jg/tRGzJsyTrW7m0rsyVSyeNKZit7ObsroKsxqrFfrRlYWwtR4IPoTKDLQdMHwdMybNE7BbvKoMkwcWYrxNSWoL8lFVmo8IeusMPcJQaJfT9q2bUtcfISO7TsSdR/jg7ZSDdD2j+0ff9hO/WPSefBAOA4eBFsrc9jZ2MDEyADxEUEoHJqExspcLJxSh/WLJ2HH2lk4uGMO1q+QfwJH8zWU8bVWYyJ//8fy+cuYdmNqSom+Yq6vR3ZaMmwtzQlFU5gYG6mQNmGmJkYwHmT4R8iA30aGMhi7geoUynBAX/Tr0x0OBn1QbzkY2xy9cMg7CDssHLDDyB47B9hhjeo0xQhLephhQXtjzPzIEOOIljJzawQYGqBfTxl3rju69eiOTkSUgEvaI6sySb7uj4izDh0Jtlbc6SDTkSZZOy1zp6GuY8cuKpvXWXrAbM3oCep0lAnU5DgNejK8gXacYE6mHToI5rr+gbYuneV8nf6Am6yTeVmnn1cyebK/jGtnYWkJZ0cnDOZUyi+lHLNL544Y0K8v37uBMBjQB0aCu949YN+9FyJ7GiCjqxFyOxohr5Mh8luzdcWdDVHwaV9U9DRFXV9LjO0/WGXrpARzupkjZkm7OTNtiAPB3RxBnSDPTBuHbrGFG5YP9sByK08sk4yduRuWDXLCSmMXrLf0Ur1dbrHxxUYrD2yxJuyILkGdZOsOCtAIsENOIWp5LxG3T0oy7TTk7RvsiwPWAjjJ3AXigJRocr8jcizX7bfxwT6e8wCBJ8g74qi1t9NwF6gye6elzJIhsDvsShgyBHICO5XJYxzhteWAWyDBycdz9VdDJJxyl7LMMLTkjsAjQuJWyzFC6LDKzAl2ZLBybaBwycxJhk7rwVK2S8g6mQr2BFM6snRo6XgT0KnMHKcCLB1vNyRaUSdTBTrCS5VPyr6CtVaQ6VM5tw5AHXJ66GjT5+V4/bH0c0rIPvoQDNIDpw5YaVen94Spz2tZvP8bfIIYLaunlafK8Tro9Gzd+5k7CdmuhyDvAt/XFmJSzq+fV86pBgYn0HTQCbwEbjrA9FAw4/T9fSV06On7qaxd67GyXZCnH6uOac30ybJAThCnl2XqyNNxd4avV167PFcBnbx+6UxFf/6nuJ/gTg2HcGY3Nl+YjAnn/FFxqRuKL7VBWWvHKNJ+TtrXvd9RSsXljtr0SkcFPK1tXWcFu8qrXH+tPcqvSvklQXidx1zvyPkOKtr4esoPq5sqn3BytIejvS0ceMFwlvGPnG15cyED2nKZN5lONoM5tYILw9l2sCoLksFwpZttNyc7+Hq7w8+XP5YeTvD1cEagtxvCA+SH1Y3LTqpnvmA/d/64evAH3QpGxn3Qd1B3+Ea4YVh5HNIIMon0VtwNVbAj6CRjR2QJ5KQ8U0efRAZhl94KQi2IOTlHmbZfwggPZEs5Z1UcsopjUToqEw3TRmDklCxUjk1BGSFXMjKeEYPCukhiIxTZRFxWKYPnGVYWiqGlIciU4HJGqT+xEojEFE++H/3gZD4AboNN+MNoCidXvubIGHjy5sUnNIaoY4RFarALi+K6aPgK7qQkkzc5AjsBnoxtJx2qBL6fveNycCJvvBIzEZasZepUOaYOO06jMnIQm56Hofk1KK5pRFFtI2qapmEFkbX7yEkcJrpWbtuPaUs3YdqiLYSdZO1WoIkAGjNhHkaPn6eGE5AsXJmMcyfHj57IbTMxYfpCzFm4Guu27MX2PUcJuQs4d/Umzly+gZ0Hj2POktUYN5mAGjUeBdKWrWoU35t6ZBQ3II2ISyscjdTCMZwSd6UNBPJYIm4SmmYuwtyVG7Bh1wHC8xjO8JyXbz8kEu/h2OnzWLlmI6bNmIeqOhkuQcbYG4m8snpCrZn4noVp85cTcPMxZc4yNE5dgOYZizBm8lxU8nmX1jcir3wkRkgPl4ycghpkZJchkyFDFwwl6kYU16CybizGTZiC1YTcuYsX8ebdG/z26w/4nfHDd1/izs0WPHlwE6eO7sWKRXMwZlwjP9ckhMQMwfKly/DNKwHdQw12X97D90TVd9/c5bGP8P13D/G1tKn78gG+/PIRYfcW3//wTJVjvnlxhbC7qtraff3yKo+9iw0rZqLzJ23Qp0cXWFtZ8cY1CNXlBVi7cgFuXj2JL94QaYTiP359jX9KCehPL/At190nkM4f34LDu5dh/45FOLRzMS9Gq3Du6EbCiVC7fRxvH58ncs7j1QOi7J70cinZtqMaui7vwsNLO3H15AaVsZO2dQpkV/cp4D29qXWg8rIVU4I5HVUyLz14PrpNtBFij24d4vPhsZy/f0NDnQDvgQIeoXjzKH/s5D98m3Dp2BbcvkDEXTuMhzz/Pe7/mPH0JvfjeZ6oDJyg8SjRKCWXfM73TqqM3LP7J1Q7v3ePCTfB3MNTfI0E3VNOH53ASz6fR1eJxIs7cOvcVlw/tRFn963A0qll2CE324zz08vwIt4Tzx2JOukd064vXpl3wleDO7fCrh1+NddKMX8a3A7fW36IV4M+wHXC7nDnNtj6aRvs6P4Bdpj3wunCdPz+5CZ++f0X/PTTz/h//vsf3Gk5g6T4OETy7z09PRH5eVkYnpaCmCAv+LnbEXeOCPZxQbi/G+LCvRTshg8JxpBYL9UGb1hKOEJ8HOHpaAkPx8EKglHBXkiMJEoIQg97GzhYWMF8oIY6uQGW9nZSmmkjZWeSsbO1J+yc4eboRuR4w4dg8pIBxj0CGDKmWzSvwcmEURqiIguQnDIamVkzUVC6Hk2TzmH+0ns4ePxXXLz+b1y49ldcvPkrDpz4Hus2f4lZ8x7y7/Mupky9QrjuRlHxcpSWzEPBiEkYnj0K6anFyBiSh8yUXKTED0VC9BDEhCcSd3GcT0IEMSZZtfCgMAT4BBJl0mOlHzyJMTdnb7UcosopQ4mxYAR4Svu4IP5+SOYulM87AoHS26UaziBctaPz8fCDLxHnx/AmXj2IWOn1UoOd9Pzpq2AniJMQ0EnmLshPjhFUusDLhdhzcIEnMbPa2QBvXDvhsZU2GPntQW1wltPtvdpgfY822GTRDdv87XC0MBUHx1ZgI+E2pbYcFfk5qBqRju2rp2LT6ikKdoK6qcTbnAmjFeymN9WpMSVnjB+pRfNIla2bM2k0gVerQW9sLeZy/0XTxysgmUuHH4MGYED/Xijh92nJzEmqtHNcdSEKh6Ug0l/GnBv4R5mlhJRuC1akrLBHt67o8KmArq1CntZ+V8oxtfnOHT4lbK1gY9wLViZ9+B2ygD1hZ29jhhK+nqmNlVg0tQ5rFzRiB1/b9jWTsWdzLf/GG7BoRjhykv1RmZeKcbUydAefF6EpZaaTRldiwfRmZCRGq0HWjfhdNTAYoABiojDHdZzXw5AQMzQg8AYYYBC/0zJguEH/3nA0GYBiU2Ns5/d4n6c/dlk6YucgDXYriZZFn/bD8s6mWNTBFFO6mqNsoCXCDYxgpnqU7KvGmevN96ATAffhRx+iHeNDwvdDYvejTz5G+07a+HKSnZMMnMwL0KStm4TgqqsMhdCtBzp3Id6ILIkuXN+lqwa0boKy7oSabOOxGghl0PEunMqyTLvgU+KuSxctIyeg7MD9ZF7wJiG4k2WBnYScW8ovpV2dmakpBg+2goOdlvU0NRuEnt06w5Dgl6EMZMw6Q4N+MOF7ZsfXHNZ9ADI6GWB4RwPkdiHkOhqirLMxKnqbo7qfJWoHWKHBwAZjjWzRbGiLiYNsMdXUATOJuDnmLmrognmcziHmZnG9oE5vU7eEIcMXLLNwx1KibrGpC5YYO2OFkTNWm7hiPddvHuyNrdY+2CawcyDYCDstY0fYuRJVzhrs9hF2e1WWjmgj7vZa+ai2d4e472EC8KAEjznM/Q9wn7023thr7a0GMlcZPWLuiGTvOC/HHJGyTeLstK/W1k6VW7oEqLZ2Rzz52O7EIkF3kNO9bv7Y4+Knlo+7heCUZzjOe4XjTEQc7iyaizsXjuCqlGEScApx57QSzBbCRXq/vnpeK7/UYKdl8m628PfugganPyDXCi3Vho4hmJPM3K0rR1XmTpAn2TTZX6Am+8p2/dj3ESbLOtDe3y7rJGRZD1kWtOlTiat8Ddf5/KTHTFnW4SmlmBdOEjInNXRpY/YRW62dpOiwk94xdewJwiR02AlmBG8SArn3s3KyrM/r6+VxVPtEok564dRCL2cUBEqnLDLcgFZaqZdiCsD0dSf2/dlZio4xgZfgTN9P4CYh22Qq696HnQJda8ixso+sF9BdI3ClLFPa3p3n8S18XlKKeZ6v93wrPk/IEAoE6Al5Tvu3qoHNZVxA6VBG2tldPrUHJ85ux4oLdWi87Iyaaz1VuWXJhQ8V3upv9SXYurZ2kvIx13VWsCtt+VihT7WvY1ReJfZUdEI5QVd6jduuS/aOIbgj6qqud0IbaXxrYW4OCzNzWL4Xsk56W7IwHkTAmUMGHfX2sifcHPiD6ISwEHfERvsjPlpKLTz54yggtIKtDKJrb8WbC/44DDYjfqzhwB8KR/5IODtx2d0Cbt4Eoy/39zCBZ7gN0ou0EkwBWYZk4gixoa0xrCYKWYRddrW0sZM2dNqwCNp8CFHHqJRjOS0l7Aiw1NJg1XGK7BuT7cxtQSgYFY/ypiEoHpugxskbXhuGEQI5njunOlINr5BTJQAMR5aUcpYHqrLLYYRiFh8ji3gcXsnnwOc5tCAY0fHOvLj24+u2YFjzR5Cv19UFPuERMLF3hK2bDwJlQHJizi+c0CPuvEOj4MupZO2kJNMvNkGFT3QcIx7+0ckEXSqRp+EuKGEIAhMzEJqcpSIkeShxl63mwwR6qQRfQjZiUvKRUViNQiKrsLYJDeNnYRlxt3HvUazffRRLNu7DrOU7MHEOb9xmrsTY6YsxbuoijJu0ABOmLcKsBauwbO1W1V7twJHjOHOuBZev3cad+0/RcuUWdu05gHnLVmHkxKnE2UQUEpG5MnZc6RiidywRPRopxFtSUR2S8mtVDCuT9n9TVTu/Zeu2YveB44TbRbTcuIPbDx7h/OUr2HXwMNbv2IVpcxehsqEJBRUNatgFGYahtGYCGppmY/Ks5QTpUiwgBuetWIeZi1cQpNMVQGtGT0ZFPQFYPVb1ZJmZX4nMEaVIzcrDkMxcDMspRlllAxqbp2HmrAXYsImQO3+GyHqF//2fv+E///wNP33/BZ49vodzp45i8/pVmNw8FmnJcZg5uRm7Nq3F7s3rMW36dARHpyCMN6o1taPw/MEt/PjlQ4U6GZz8+685/fo+fvjmIb5nfPn5bXxF9L374j6+/fElYfcSX33xAG+fX8WXr4i6N9fw9VsZ6Pw2bvKCPqYmH6uXzMS9a2d5vsf49fuH+OW7+/jt+3v428+P8PdfX+IX4vDFoxYc/mwtNiyfhY0r52DLqnnYuX4Bdqyfz+e5CFvWcN3q2VizaBI2Lp/Gi9gmIuw4vnx2gRg6rYY4eCFZNiLs/qUdeNiyC1dPrMM9QujRdSmflJLMAypj9n5oQyBo2JPySwU7wusBAajGvLt1TJVjPr5BrLWWZErcv8LHYcg6VbrZijU55hHPJ2WUjwSGkuW7fgAPBYOMxwSaysjJY9w4iFcPT6vS0bcq4yidPJ3hvJReHsWTW3tw78oW3Dy7DtdPrMa142tw5dhqXDq8EheOrcSJzxbj+NYFOLJuOk7unIv7nD5PCcIzu5545dhPwe61ZTd8Obgrfnfqh99s2+NHi7aMNipb95VpWzw3bIvrvdvgZKc22E/cnezSBud6tsEx8664M3k0/vnLD/jH//oX/tf/+i9++fkHjGqogZOTDdxd7BEbEYoh8VEI5zUy2McZwb4u8HezQ7CXI+LDpRST17nkACRHeiA/Ixo5qVGIC/GCv7st3Bys4OtszRt3VyRFBiAywBOeDrxuWlnDchCv0YNMFe4M+w2AqeEgWJsPhq2FDZxsHeEs2ScHV3hJuaOzLzzcAuDrHQZf3rj4eUUj2C8JUaFZiI8rRVLKSAW7wtKNqBt9FNPmXcOO/V/yb/R3XL35O1pu/ozDp3/Aum1fYtGKV5i3+DVmzHqIpubTKK9cj5LSRSgrm4uiwsnIGlqL9CGFyEjlNYm4i41MQWwUg7iLjyLwwmKIu0hEhkhvnOH8HYlEgH8wvIk7X58A+PvJmHN8rlKe6R0Efy8ZWDwcXi4+RJkMnB2BCF5TA7ifgE4gp3eK4uMuSPNQHcRIeLvKUAY+COb5/Yk7Kbv09eC+bu5qPtg/gLj04bIrfN1d4SPH8PdurfMgvHTuiMf8Dtw34Wdv0gYXGMcHtMEJA0HeBzhr/iFO23XBIX9LzI4Pwoi0JAwbkoyqvKE4sHkOVi9qxMQxlX/E9OZ6zCTkBDszJzRg+vhaTCIKBXpzJ48h7Eap6ayJozBN8Dd1LJbMmoDG+jIMNid6jPrCYGBv5GWno76iCClxEfycrf6vIU3atftAZZJ6EBx9ehEzhEKHTz5VmJP2uoI4wdzHH3yADxnt2gn02qBnjy6E8GC42Brxs3GHn7eb+uduVIgncVqKxbMasHzOSGxaNhHbV03FttUTsH1tFv7yLhMPLgehvsgDpdkJKMsdgkpCsCIvQw29MKpihCo9TYkNg4mA7j3YGQ8yUD03ahk8Io+gNmIMIsiM+w/CwH4D0ad3T/Tr04Pg7IvhRMwOT96I8zPeS9htJ0S2DbTBBgMrrOxtgrXtTTG/hxWqjAcj3MQURn36oneffsTwANXRSC8Zq64VTJ+2Ik4vs9SzbhIyLzBTHZUQhhKCLVlWGTa+t50ZkgHs1rOH6oRFMmlde2iZNnkMDYJ/ZvA6EW8dOnfFJ+07oz1x17krgUhofkpQdujcUYFQAKnvLyHHy+PKEAd9+/bDIBNjVcY62NIcDva2MLcwQbdeXTCwdw+Y9O0FI343DAz6wHxgX9h374GAj7siuVM/ZHcaiNz2A5BP4BV3NUZ5D1NtvDoZhHyANcYZ2mCCsR0mCepM7DGdgJutAOeBRZYMGVh8sDuXXbBAxqXj8hLJ1ll5YrmlF5abS7ZOQ97KwZ6qFHOtqTs2mHhgq6Uvtg/2wQ7uK+PU7SfQ9hFhEgckY0eoKcy1ll+qzlPUcgCx50fMBRKAwdxX9tdir6MMj+CLPXa+2GtPkDkRaC6CvyDVk+Z+7nPQLRjHiLNTflE4Sdgd9dDa0h3y5D4efHz3AOwX3Mkyr4t7eH3c7xGMkzKYOfF31ktQGIErtXV4KOWYFw/j6ikiiZBr4e+1ZOVuEjfXL2lljZI5E2AJnvTMnIRs0+GlI0ywJqGyczzX+3jTs2tyrL5Nx9z7QNQhpp9f30eOk3PINv08EvqygtsJ6ZVSSko1OJ2TdnIKd4IxybRp+8owCNo+WlmhnpEScP2Ztftz+f19dLgJ5PTySx1x+jaJ9wGo1r+3r2yX8kxB3yXuo0NNQuZPH9xOhG1R0Duye53KyMn8+5k8PQunI04Hnszr59Jh937bPTm/AFA/TnAnyzIvoLtCfEoPmbJOkC/P+RCfwxF5bCntJPDOydh1x/epHjJV75gnt+PQxdWYfTEdo29bYtQ9Q4y+a4rqG91V+aUMe9Bw1xC1N3qjrKUDyi59qual9LL8sixLj5ifquyd6hHzmsCuA1HHbYRdGYFXdpXIuyrII+xMeGMgNduWDAvGYKLO2sIKVpbWMDax4A90LA5+tpBv9Dx+sefzyyxte5bhyL4FvLkczx+sMpTnpfHGJEz1vuZkYwdn3ny4OdvBxclOdcFrQ9R5+zlg6IgYZORHIp0xrDAGWSWxyC6PRiaxJJm2oYRTcoEvYoe7q4xdNlEnIcMdSPzZnk6PYGKOGCTqsiqiVFYupzoWQ8vDCbtAnjeE5/MnNHyRWxtDyMUit443T8RcLnGXI4Oh1xBsMswCoZhFVGYTcDLMgkRudRRGEH2Cu+Q8T0LKhhAzg3+UJfxCzOHjS9S5WvLGwBaRYYFISktD7JA0WDm5wWiwIwIiCTfeyPiGSQcqMQp3MvUT2EXGqZJMPwW8RFWC6RctmTtpZyclmVppZpDALmkYQlMIu6ShqjRTsnhBkslLyUZi+ghEJWQgOnU4MsvqUVjfiMK6sRg5aRYWb9iJ5Zv3YeHa3Zi5bAsmzl2PCXNWE3dLMHfFBuw/dhZ3HzzD46evcO/BE1y7fhunzlzEjs8OYenqzZg4azFK6pswomI0hleM43s8HsOrJhK8TWoIgszSUUgvHomMYm4vb0bF2BmYsmA1Vm7djX0nTuHo2bM4dfE6zl6+g6NnrmAbzztvySqMnzoLJVUjkV1Qi+GFDaqDlvKRUzCSkJNOTpqmLMbkOQK6ZRhPhEp55cimGagZMxVlddIjZyMRqI27l1NUi+ShBYgfkoOUjDzeaNZj8uQZWLZ0Jfbt5YXnAjHw5gX+9Y/f8d9//RV//e1HvHp6H2eO7iem5mF0bQVvQBPg5mQPQyl34k3AgN59VI+DuRnp+Pzlc5w9dxZJGbkIiclASno2bl67hO8+f4Cfv9Jg9x2n0omKwO47gk7B7ptHePPuPr746gl+/OmNKs188+IqPn/Rgq9eMd5cxpdvrqjeMn8kDH/6mij8Qsv+/fD1bfz8zW385ceH+PvPz/D1u1u4fP4A1hNzawjAI59txq2LJ3D38ilcOr6HF6QN2Ld1JbatWYTPNi7H7vWLsX31HGxYPJnzc4ie3fji8Xm8vncKr+9KL5HHiLrPiLtduH5qg8pu3b+8W2XNnt2SXjH/RJ1k8qRMU+Jeyx5VWqmydoxHktVrHT9O6wVT6xVTx929y/taYcdztKJQeqqUTN1jgd0toq4VdpJRVKWX8vh3juD1wxOE23G8fXSSKD2Fl/ePcZ2UhMpj7MGdi1tw4+x6XCbmzh9bgUtHV+Ly0dUMgd0GXDtJ7J3bgasnt+LK8e3Yv24upjeWYVySlOnY4Y3zQLx27I/Xtn3xSmBn3R2/OvfD7/Zd8KPlB2oA8u9M2+CLQW3wjDfz13u1wRmi7kS3NrjUtQ1udm+Di5LFC/bEV2dO4f/87//gv//9D/75z79i/brlcJBOoaxM4e5oh0BvwsHDHiGEXVSQBwI9bBHiZY+4cA8MS+I1LNYbSeGuKCLsioYmICXKH0Hc7mZnAg9bc9UtvcAuKpBw4fXU0Vp6IrTCYF6frU0tiDwzTgerckv7wfZwtHEkKj2IF6280dM1AN682fFxD2WEETtRBE0iYZWJyIh8JA/h32/ufBSWbETzlPNYuPIxVm58hhNnf8WVG//AlVt/x+nLf8Ox8//F5l0/YenKzzF73iNVkllbtwX5BXNRUDBdwW5YZg2yMstVRypxkamIiUhBQlwaEqOHICEqiesSCMpoxITHIpLTSF4fo3hNDAuOJALjCTVfNTyB9GQpQxT4uvtxPkR1iOJH2IUHRiDIP0SFoFXaDUp2zsPZncue8JBOYhylcxQ3BT0ZhFyGN1Dj1UnGzkPeFzdet13h7+3L8OL1WzqZcYKPvTP8TE2wzsUYL5w746GCHT9rxiXJ2hlxatYOVyw/wlXzD3DZ6mOccOqP6cEeyEpOwPBh6agqycbujTOwYGYdUSbDXJSgqUHr9XLK2GrCThv+QHrLlLJLKcMU0EkWT8vo1RN3I7FoRjNWzp9K/NXCylTQ0w9mpoawtbYk2Lr/gTmJLp06EnI90LdPbyKmJ3p264L2HxMu7dqodnQS0hmTmurBZf34Xt27EHFehGkE6iry+HkEQgYdH5ochSUzx2D9kvHYvGw8Ni2ZwBiPDUuasHl5Fn5+4YN//mCGPZscUJTmg6oCbRy9BoJO2vvVl2ZjyrhqJEYFwdiAODE0VJ16COAEc9KGT0oyZZ0KwZ7BIAW7/gKznt0IvF6qB89MU8LOLwyH/aQnRVfsJEa2DrTGFoPBWNvXDKv72GC0kQ0izPm3QOj06dQNPXrJeG/9+X5paBIoSehljlJ6qQNPyidlvV5+qVBFbEm2TKayrGPt/W0CP5nKOtkm++iZN1nWz9m+gwxezu3deqATkdeBn1nHzp3QqQvhx6mOOYHh+89VDUg+SMYEtIallZkqv7SW70DPrujfu7vKaPbtK2PbdYVFn15w7dYHvh91R8SH3ZDWuR+GdzFEbgcD5HUYiBLCrrKHGWoFdr3NMZq4azLQesDUM3WzzaQtnSsWEGsyuPhiC4aVhIcaaFwydUslW8dYYUncEYDLue8Kbl9BCK4g7CRjt9HCC1utfLHThmHtjd22xJNk54g6Kb3cay89X7aWWkqnKVzWe8WU6T57f+5DqEm7PCnj5DEyL2Pb7SES99j58DytsHOVLKDAjvs4B+AggXaEsJMOVI77hOGoytIRiETdfg/uw+kBLx7jHYIDhJ2UYh7k9lNE3Rkv/j5wKj1lnkwfhoc7N+DmxaO8mZc2bgfRIpm5MwK7I7hygcAhpPTsmABKh5Vg7320CbAEZ7evHFX/zJV5CR1jElIGKcuSuZPQYaefX7bJVAfgJYbMK7xxXh5T9tchJ/PyGBrU9NAyZIIsHVpa2aVk5SQ7JyWWfD6cShs7Gb5Aygu1ckNBmBxP2PA90NGnOglRsNN7iCRs3svO6fPvTwVtMtUBJyGdmAiS9O0S8hylBFYyZhrotPZwgi2Z17NtgjAJmdfBJqFn5/RlPfTjJNMn+8gxMi/n1PEnoZ9LB5/etu4ip4I8gZ28XycO8LxEnfaaBKmfqTiv3hPOn9qJHWdnY/LFYIy6Y0LYmWD0XSPU3uqHClVe2VVBruGOgRrHruJKZ4KuI2HXCyNv9Uf1tdZeMRnSFk86T1GIu0HgCeyuEn1XCb3W9W0szK1gZCgX10G84BrDwMAIhoYmGGxtD1t7WxTkxuPrV8fx0+f7+QWXjlJGYfbUYtTUZCElNRRu7oNhbsFjTUxg7eCkwtHNFa7e7nByd4KzuyNsnS3g4mOJzELBWbhCXCbxNbQ8QpVMphNoGYSajFkXPcwFwUNsFdiyqyKRxXWyPpvIGtrauYq0odMiBBklBGFxBKJS+QMdaoOAGAck5QYRezw3zyEllNFDpdQzHLk1Maq9nRobr1pgRzBKqaeal+3acmZZKOJzvRCQaA3fOHMEp1jzHA6Iz3ZBzFBnxA91R9rwAGQOC0Fioj9KSrJQX1eOYdlZiE1KgndQGAwsHeAWEE4EJsCHNy7SO6a0s1O4k3Z2hJ1k7XwZUn4ZmpQO35hk+MekqNA6UElDINEWJNGKOUFdMHEXEJ+BCGJv1uKFGNU0Vg3LEJNegKGl9cirG0fcNWPkhLmYtXwrpi/ZhKbZKzBh7jrMWLwJm3fzJvz1F3j91Te4dvcuIbcfi5asxNjmaahsmADpsTKHaBtawigbw8+pERmlEs0EbzOR14j86ibUNk3n+VZj295jOHr6Ki5dv4crNx/iQssN7Dt4FMtXrcXEafNQPXoSCitHI7uwGlkFVSiqGoMqrhPINRJxE2YScDOWqE5PmqbOQ+PU+Rg7RYZomKYgV1JNrBJxRRVjMbygDkNzyjEkPY+Ri+LSWkyYNANr1m3E4cPHiK5rePviOf76y0/4f//7T/zrLz/izbO7OHFoN+bPnILqskKkJRLZLo6w4M2EAW+GBvDHeWC/fjDid9/UxBwm/P737NoDTnb2+P7rL/Hm7SuU1zQgICIJUfxMPtu1E1+/eYgfv7ivhjuQ4Qx+lB4xibpvv7qvSjG//voR3r17yGMJvh8Ju2+f4K2MH/fyEr58fYmwa+H8ebx9fh5fEnrfvLvOc93AD1/dxk/f3cXvPz5iPMHD26dwcM9arFs2G0cPbMOju5fw7P5VNaTImUM71X+o5EIkPUMd3rEBRxnHdq3HgS3LsW35LKxfOAmbl07FhYMb8erOadWZyCvpgOQ6oXZxF26e2Yzb57fhwZXP8Pi6lGFKWzsNdzJguTamnQxfQKxd2ava0z2/K+3uJAPHbapsUtrZEW+yX2s84v7SZk5C5h8LDm8K5o4Qc4e1ZSJOMPfgGn9oCLLbF3fi5b2jKrv47rGMoSeloAJMQeIu3Lm0HTfObca1U+vQcmQFrp9YhYtHluMiQXf99GZibzfuXeKP1PFtOLpzOXasnY0tK2fxBnkKclOi8elHH2AAb2Q3WhvjS09zvHLoh1d2ffDCqhs+V7Drj7/Yd8PPFu3wkyVhZ0bY8Wb+yYA2uEHInSfsLnB6tQdv+Am8e33b4LR5X9ya0Ix//fwD/vu//ot//+vvOMLvmg8hN9jUCE42VnB1kLAg7JwQH+GLmFBPRAe7IC7CHcOSgzAs3g9DIjwxIjUcJUPjMCTKBxH+jggiAKWHTMnYpUQHITrIB16O9nCytv0DdrZm1nDlja7TYF5rOXW0cYaLnSs83fzg4eYPDxfJaoXA2yOcEQEfzygE+ibC3yeJsBuGiPACJCSOwoj8pSit2IqR445h+rw7WLLyJXbt/QlnL/wb5y7/AwdP/o4DJ/+FbXt+x4p132DeoqeE3UnU1W9HUdEiFBbOQn7+ZKQklmBIUgGS44cjMXYo4qLS1Ph2STFpiI9MVlk7wV1sRJyWvQuW9nQywHk09+FzCghDqB/hRtgF+kgJpp8CnurhkutC/UMRxO2y3kNQ50yotYaXi2TuiDsiT8pQvdw8CUNPeLtKhs4VPm7cR1DnomXu/L18CD5P+Hm683rgDF8HF/ibGGONgyFeOHbEQynFNG+LuwT+FX4PLhryszf9ADcJuluWH+I6vyfnbHthRqAHMpLjUVySh4bqfGxbMxlNI3NQw9+Fhso8jKsrQmNdMZqIvOb6UkxokE7JytXwBrMmjMTC6c1YMK2R8/WYPXk0ls2bguVzJ2Py6GriKgY2ZkYwGTQQVuYmqo2cYEym/fr2hNHAPqp9rsCuKxHxiaCtbRt8+mE7dPionZp+8sEHKkvXTqBH0H3Srp3K3vXr1wfGRgNh0K87SkakYUpjBcaPqSDsAlSbtxHpCVgzfzx2rJmGHSsnY9vSSVgzdwxWzq7H9lUZ+PWlDf79Q1t8+dQSc8f4oaYwA2PqpDO2UpWZnDK2SmUdk6ODYTywL1/DIOKUcONjCugs+XrMGZK1k+yd4M6Y9yImAyRjN4Bg6QlzEwN4Ow3GUBsLrCPS93nxZt/BDbtN7LDDyA67CJPNA6wx3cQRMcbmMOd5+vToil6dOqsSzD4Cs25/okymgi2VSeNUMnR65k4ApgNPcKaD7X3Ydee5ess4cr0IKqJLxsGTrFpvgZ7sx+P0/fXsm4SUY3buLNDTyzQ7quejPw99P4GdHKtnCFUJprkpbGwGK9TZEHV9+nRXqBs0oDd69+mGvgP4PvXrDZfOvRD0YU9Ete2OxI96IrPTAGR3NMBwGd6AwCvrYYK6XuZo6GOhUNfI903Gq5tK2KnOUiycMd/CRQMdkbaEaFtKvC2z8sQK4mwlYwXnlxJ7yyRrJ1MzN4YrccdlUzesMHXFMgMHbORxW60Fdn74TCAnoGPssZPByH3UYOSCu/2SvSPkJPZLmSW3q9JMhgxcvo/r9ki7O9nPOZi4C+I2QZ9AkYgj6CRbJ5k9Ad4BCbdgHG5tQydx2CMYhxj73XleXhP3EnP7iLtD3HbInY/r5KeGRTjtqQ2FcIZxjvNHQ+Nwa/Z0/ka2lggSdlKGeOMMwXaW6JKOVRSetGycIEuHl+oMhYDTUab3Qikdp+ill7KP3sbu/U5QVIcqXNaPkalk284zZD95LP0YGZpAtsv+CpE8Vq1rXdYzfXpcOcdzE0oCJi1jJlk3KYXk61OZPIGKlomTfWT4Agl9KAMJ2S7o00ol/9yuDXOgwU2AJmjTISfL/3NYAx12sl5CICfrZap3nCLLCps8vw4wHV8CLlmWeQk9w6bDT18nU1kv+8v9kg49PUMnmTc5RublfDLV52W9hOwjz0HfV38O8lz11yCvS95TrXxUXjdhR/ye5foTZ3dg7bkGNLZYo45QG3nblGDri7rbhNztAVpWTjpJudoFNdd7EnQ91Lzq/fJGNx7TC1XXpQRTyi01vEkppoJd63LFtY6cEneEX5t+pmbob2YBa/7YuQUEwdrNHYP54xcYG09QxBMgQcjMTkRSWhhh4gnXID84+QfBOZCoCw1XYePrB0tf3nQkxsErIQ4eMdFwjwyFB38gPIO84e7nBK8AGzXsQFplCIaUBSC1PBBp5cFII+hSpadJydgRVKlFAUgrDiImwlQMqyAAGTIUgo7CNIItrTRIZeWGlUUiONoZBmZd0KHLB+jcqx3svAchJY/7Svs47h+T5cbzBirY5UgWsEoydALGKGRVRiKdOIzL8YJP/GB4RBsjIMkGUQRmUp4Pw5vPK5hYikLx6AQUNMRihHSqUhGGgjIenxuGtIxQREf7wdfPFUFhgYhNHgJXv1A4SClRdAK8wqOJTt5U/TH8AaEnuIuKU0Mg+EcnIpA3Nb6CQIZk7v4Y/iA+vRV3hF0r8AR2IYlDeWwsFq6ej+t3zqOssgKhUamIG1pMxI5CYW0zCmvGo6aZeJpNMM1ehfopS7By6wG8++ZnPH3zJVZt3orRk6ahZCQhWNuEEVXNyKlswvDKcQSiwK4B2WWjkUNQlYwcj0lzlmDt9r04okoq7+Pqzfu4ePk6Dh07iS07d2PZ6nVonjwLFVVjUVBYi5wRVSgsG4VRzTMxbuJcTJ69XMW0uaswWWLecjTPWIAxk2Zi1IQZqBs3BVWEZSUfq6hiDHKL6gjBSgzLLUVqZq7qxKSopBLTps3Epo2bcf7sWTx+eB9fEF6///I9/vvP3/HX337Aq+cPcObYQSxbOAdVvNlKjAqDl7M9zIwNeRPUkz+KvTCwb1/eFPGGgogbZDAIRoYGqlTIaKChurnw8vRCdFQkdu/chn/87TfMnD0XvsExiOTnMW36THz+4gG+f0fYqYzdXXz/1T1Vhim4++bLe/iGsPvyiyd49ZrL373C99+/5PO8hXcvLxJ2LYzLePfigpr/+u1VfPv5daLuJn769g5++eEBfv3+Me5cO4odmxZj/Yq5uHPlDJ4/uo5rLUdx9+pJ3Lt6CrcuHcHZI9vUf+LkQnXmwHaVwZP5E5LF27gYu9bOx6al07B63nhsXzMLl09uVT1HSi+TDy7vwZ1z2/nDtUV1oHL/8meqFFNw9+yWAE+fHmrtVEVKJvcrkD3huqcKcdzG/d4PVVp5Yz/uE2yCtoc8RtZpx8kwClrHKBJvH53i8zmK+1d246k8No97cUcguR/3Wnbh9oVtuHlOsm9bcfXUBj7/9Qqid7h898J2bR+C7vIpYu6zFdi6eiZW8WZ00YwxvLksQ315PhpHViF/WLq6me3NG91ltmb43N0crwm7l3Z98ZKoe8f4xak//ioDlVu2w8+8oZeM3VuDNnhEwEmGrqUroxdv8vsQdVx+2JPg6/cpzqbE4psHt/HP//wT//rXX3Hj6lkkxQXDynggXO2t4ULYuTlYqvEuE6MCkJ4YisRILyREumFYUiCGxvojOdQd2UnBKM2Kx/AhYchMCERqbADiQr1Vli8pkteVEF8EuLvC1c4BjoPtYWtuA2c7F7g7enLentizg7ONO3HjT9gFwN0lEB684fHxiISfTyz8vOMQQNQFB6QRR+nEXQaiIkuRMqQR2TkLkZO/CkVlOzFu0jVMmvEQazf8gJVr3mHVxtfYvOtHbN/7d6zkunlL32LWvCeE3RnU1Gwn6BahuHg+8vOmIDmpHInxI5AUn4v0lHzEy+Di0WlIic8k3FI5JfCkJDM89g/cxYbHIUbGuON8OKEnZZqqVNM/DH4e/oSZlFv6KOiFBUUg2FdgR7SqTmEINYaWoZOsnJdCnpRiehJ0Xm6tPWA6u3DeXfWMKdk7aVvnR9Qp2Hl5EHZaxs7fxBTrHAfhqW17PLFpS9y1w32ztrhh1BYtA/k9MG2L+1YfMT7ELa6/wO/LTH5GGamJyBqejmYibuuS8SjPTUB5fjrqyoZjNLE3qjpPZe+aR5Zi8hitQxUpw5w9qQGLZjVj6ZzxWP7/4+yvw7S6trXhE3eninJ3d3d3d3cXrHB3D5rg7u4QSAgWNJBAIAkES0Jku519znv67be/u+8xV62Evb/TffXVf4xrrWfZI/XUqvmrMeeYK+dg6bxJaKkuImT9YGliAFPDEfBwsoM9oSX3L0tTAokwknFVhiOHEi0EwuB+GNinFwYSbAP5/R7Yp4/CWz8pwU/IDWD0k4xd756qUIp0xxRMpKcm8TPxhoudKZqrczFjfA1mT24l7CJgZmaCNr6OHavnYNOyLnywaCw2LenC5mWTiTvplhmPvz5zwH/90AP/fDsMt077YUprAqaMq8Mcvr/FM6X4SxfWL5uL9PhwWBAecl+1t7Eh7ASqXLe1Je5kGIgd7GS7jLszt+R7tIQ578PGRoYwJ+783RxRExqAjUEEAX+mJxmHbdwU7I5aemCrjScqbKWokDVMzExVd0mpEmlCgBmONlTAEywJmn6DloYrCcneydi6dwuhCOr0kKzcGGPp2knIjTKAkcEYGBsaqaUhr20wkrAm7gR4ow20TJ4837uQHDRIQqphDuRjbVyd/lpkv4S8FnmsADlqpOriaWnJn7udNZydHeDm6sjnH4oxhsP598oYZqYG/IxGwoHfhYBRJojuNwbJvQ2Q0csQhX3GoGygqRpfVznMDLUjrdAy2gYTDO0xRTJ1gjoLd8zjZ7iYn590v5S56lY76mPoAvE+cbbROVhh7gPnQGxyCcYm1yBscgom6oLwPlEnGboPbHwZ/thkx58RgfeBjTc2c5uMsdtN/B3keUfdCDyi7SC3HeI1j7iFqfF2J31j1fg5LZMXpSAn4PstQxettumwU8d5EXo+3M/7m0BOXz/lT6RJ5k66cAbG4kwoYReWgNNBsTgZGI2j/nwN/mFcEndE3pngWDXu7rRfJC7yPnkpQKZBiMPHhN0nXD8fkoDrrR347JRUNWSDXcbVfXiSsDuLTz+ScXKnFNAETwIyPVsmmbdfK1YSYApqgi8BmmTzBFzdsNMrZMpxesh5gji5hg4/OUbOv8Z9sq7j8N3z9f1ynmyTkPOlW6cOO8GjGiMoWTCGFEi5fknGtAnstMIlehfLd7N6Vy9q3SNlXTJ8Ggr/tfKlhOzTIadDTc6T0BEkx8l2CR15sk8Hnl4RU5/u4GNiSjJlAiodcQIrwde/IKsbb+/iT47R9+nnyjbJzsmxejdL/dqyT46Vx7Jd9kvI80vWUJb6fhlzp79mCXnfOuyuXpDP+ZQqCPPRh0dw4uOdeO9KGSbfMkbnPQPCzg4TpMolkTflC0dMemiJjtvD0XytLxqv9lGZOTWWTtAmc9epsXMa6gR7Mvdd622GZOs+1bpgCupaVEZvEHoEpaQiIjsHcYXFCMnKQUBGBmJLSgm0LFgH+cM1Ihx+cfFwi4mBW1IygnhcWHEpIgryEJZLgOTmISIvHxGFJYguq0RYUQkC8/MQnJuJsGziJYOYiQuDbwAbNoluyG+JJ+SIM4Iur4U4E9wRYIIwycJJARSBnF4MRa92qc1xJxOPE1KEXT5hV8jzC+rj4Og5BoNH9uSNcBjGmI6CjYsRUgojCDKew2vl1IYjucQPxU18jqZo5NaF8rEPglKcEJxij+g8D2RWhypIlhGPUmyldkIqGiZlEHLpXGailsvq8Smo6JQum1HETyTqO+NR3ZiAqHhXREZ7ICefMC3JQHZRHlJyCxAco42tkwiKTeAykahjI6t7rJ10yRTYhUu3zOQMNYF5aFIqcZeB8FRtfjtBnYJdd8ZO1mNlCoScEoTxZ9c0oQFfPLnGxuRldLZ3IpENp8yyRpQ1d6G2cyaqGc2TF2Hu6p2Yu3Y31m5n4/3lj9h24IQqZlJJhJUQUaXt0/meZhB209Egk3nPWIjZS1Zj276jhNx1fPrZ57j78CE++fS2Goe3Z99hvLd6A6ZMnYP2sVPR0D6Zn8V41DROUPPZzZr/HhYt/QALGMvXbMMCgm7p6q2YvXg9psxZhS6Cc8qcZZhAzDWPJSwJwGrpmlndicqacaiSype1LWhuG4f5Cxdj//79uHP7U7x68Q1+efsaf/vjz/jHn3/Gn39+g2+fPMD5EwexZtk8NNVVIDE2gg09dzjbCdpMYWFqDnMTGbxvAStra5iamcPY2BQm3GZnY6+KB4UHB6EgJxsTx47FkgULsWH9OsyYPhXjx7Xj//o//wuHDh1CYmouYlLyUdfUgedPu2H35jOFu5++e4jvX3+m4e7HL/H2h8f44funeP5CumPyNf/+JX7gMd9JRcyXt7j8FG+e38QPL28Tdffw+x8e4I8/fY4//vwF4xEe3DmLQ3s3YN/O9Xj6xS28ePoA925exFePbuDrh9dwizfnC8d24ti+jTjDm9R53ghlrp1vHl0jGGWy75sE1WXc++QsblySvt6H8OFJmcBzIy6f3EaknSWgLuJzoujOpd2/FlAR2D2+Jcg7rELWZeydLB/zGIGd4E2qZj7pnoxcTXFw+xQhd5LoPIFHKmScnYBOMHdWdd+UqQqk4Ml3X3+MH57JmDmZiuCsQpwqnnLnOB5cO4DbH/HGfmQNIbeLoNuPT85uxVXGFzdlzJ7g8gzuXuEfkrO7cWr/Buwh5t4n5pYvmIQp4+tQXpCC+Ajeu9ggkvFGeVmp6OpsxTA2roaxYTvP2QYvAxzw3MMQzzxN8MzVAK9cRuBPXsb4h+do/JWN+T+y0f6jtQa7J4TdfSLuFuO6oQa7h1x/ROQ9kqxdsAu+OHIA//iPv+Gvf/09Hn52Dc1s1DtaGcOXsPP3duPSCSE+LkiOCSTuwpCRKMsAFGdFoDg1Atmx/ihMC0ddSRpqi9IgY+0K0yVLJ1MdaLDLTIhCDBESRKQEePoRdUSeZyC8XLn0CiXmoomYGASyoRQarGXnQoNkbrhMYi4fsZGFXBYhLqYcSXF1SIitRWpKG4qK56Ciag1/9z5AQ+t+dM24Rtx9huWrXmDVmhd4b8MrbNnzB6za8AZL3vsWy7ht3qIHmDr9MiZMOIK6+vVoaFiJ6ur5yM8fSzBUE3UNKMqrR3J8HqGQg0z+3kh3zHzewzK6u2Sq7pgxKQp0KXEyd10aEnnPTJb56CITCLgY4isCEURcaEA4gRqORMIuOjRGFU2Reel+zdaxsR8eSNj5B3Od4JM56nz9EBkapiAnoJNjQog72a5XxpRMnnTFDA/kPYAYjCTsdhB237gNwlMX4t2pFx7Z8+dv1RM3jflzt+2Dr1z6cXtPPOD2a54jsSQhDAX52YxMzO1qweYlk9FQnIbmqnyMbSrHxLZqTOqoVbBbMGOcysq9t2g61iyZiRXzp2D+zPHo5HEpcaFw4Hdm8IDfiqAYjhoGX3dnONvawEHGo5mbwGj0CIwcQZwMkrnXevP4btARcgMY/RXieqB3r55EXA/04XXUHJg8pl/f3mq83cD+/eDt7go3F3u4OpijvS4PqxdOxMTmMv4MggkrU4xrKMPudXOxfdVUbF3Rha3Lp2Du+Co0lUZhXpeNgt3/Juz+/rIH/vrChsf485xszOpqV2iVcYNrl87m72KAKr0vwz6kMqattQ1hZ811O8LOQY3pl23W8v4srHnPtoaFhSXMiClnYjYhNBB1UWFYR7Qf9PHD+YhIHLF3x0FrN+x38MUUOxcE2VrA0dGRILUkjoZj+JChhBfhYzgGYwR3MlZu1KhfMaW6RxJxsi7IElQJ7PQxdgIzybxJmJmZwdXVVU01MEoKsSjcEXuEo0BPunrKcwjsJNMm58hS75IpaJNxcvq6PJ/gTX8tOv70fbKUayjU2VrDxdmRqHOC8ZgRMDQYxu0m/Fs2BmZGw+E4ZhQCRxoieoABEnuPQkrv0cgg6or6GaNykJmqhFkz1Bz1wy1VBcxJxk6YYeKMOUTdfGtPLLH16q5+6dNdGMUf63XUOQZjs0sINhNim12DsdU9RMU291BsdeV2h0BGELbxuJ0uYdhBrG11IQDt/bDR2hs7uW83r7WHMJRxdodcQnHINVSNt1N4E7QRdxKCOsnoyTZZnvKTqQgIPu47Ktk7xhGPCG1dxtl5h6v4DXUxOMn7n8QJrp8KjMOZkG7YcXkiiNcN4Hm8jwjsJGN3lvC7SLxdCIjFZd43L/K8S3x8NSQJn/hxG69xMacID3ZvxW3JGsncdZcJqctSOOQ0bvBvsMqwEVUSAif5J6tk19TyojZZuey79YmGKtku+NOP17Elx8ny12ydAK4bZdIlU7pw6sVV5FxZSsh+KcAi1xHYqWsxdGTKdfRztefXqnrKOEGJ3zJvWrdCrWuhBjdBn0xQLtCTY/TM3t1r59V2WdfPFcxomSqtG6WOOR1tAjgJfbsgSEKQp6NOtuvravJwrkvWTtZ1XOmQ0zNrOtp0nMl2CUGbjjXZr58vj/VtOuL00LGno05Cfw7Z9u52CXWtd+Aqc+LJa5bpDz4+I7jlkiC+cuUoDnyyGvM/ScDYW6PQLvPV3TPG2LuDCTtDTPjMApM/t2ZYYdwdA1UsRSui0pdQ669Vw7zdXQlTumHqIciTMXaCPB7Tzm0Cwg6CsEdscRniCLLYimr4SqYpNx9xNfXwSkvHQP4xGeHAm0p0PELyixFRUYXIymqEl1YgtKgIQXkCuFyEFxUivKQEIYXEDNeDZF9BLvdlIbaQ18tOh3ewJ7xDHZBbS1y1JnZn6qIIvWgNcQp2sRrmVGZOg52OO218nTzmeU08j1HQHEWoxcMn3BZGlkNha2cBZ1c7+IW6ILs8Gnk1UciqCENiARt5YSbwibFGYLw1semE7Jow1E7MRNPUXNR3ZRByaVxqUduViuqJiaiakIjqCcmoGZeMaoZ01ZSxeRVjY1DeHoGq9mhUtyQgLtkD8cmEY0UC6tuLkFOahfyKMqTmFqnul5KlE9gFEcg67MLjpKhKqprbTiYzDyPo4jKzkZQvGToZayfj7vIQlU3YZRUimkuZrFzWY7guuIvOKkBCTgpOndmNH1/d4U3hFDrHdyCRz5tV3oxKgq1m7Ay+9jlonbEC4+evR9eCdVj0/i5MnL+a73ke6ibOx7g5K7Fk/Q5s3XsMW3cfwp6Dx3H9zn18/uRr3Ptcyp5/jK079xNnqwmxuahv60JD2yS0jpupphWYOnsVZi98HyvW7iLidmDRik1YvHIzFi7/QGXqZsxbhYnTF2H81AVE3Aw0tk9FXfMkVNV1ori8ESWMqto21Na3o6OjC4uXrMKhw4fw2Wd38OPbN/jLn37BP/7yO/ztDz/id98/x9OHt/Dh6SN4b8k8VBfnITooEJ4ODnAwt4K9JRsMDBtzSzYQLNiY0BoKpkam/MMoE7tKZTFn+Pr6IjU5CV1jO/D+6vfQWFePjes2YOem7ZgzbTay07Pg4uiExMRY/O6nN/j84QOUVzfx55mJ7MJK3Lr2CX552Q27Hz4n7r5Q3TAFdr/8+FRVxfzp7dd4+fpLvHj9BD//7gUff4k3BN33Lz4lvq4r3P34WoqoEHZvH+JPPz1WhVOefXkF+3avxs5tq/HFZzfwjKh7/OAGvn/+BZ5+dp0w24+zB7fhxL4tOHt0L+7euIy3b57weZ/gNv8IbHl/CSawIVmWn47stHiCNRW15UWY2dWBreuW4fieD3D+4BZ8duUEnn92EXcv78XD6wK5Y3h084jKgumw09elq+ZjiTtad0wppCKwk/h1XB2XX3ApY+0Ecs9l0vDPLuDbzy/h9dNPVBGXV1LE5ZFMm3C2uwonEcnneHBtP25f2UmEbsedK/tw95P9CnBP7p4lEKUb6Cm+xlO4cHQbNqycjc6GUrRWS5GGCsyeMg41ZQXwdHOEu6sD+vbtA2cHO+IhCX3ZmPX2dMSE9gY4WttiABu1E+3N8SLQkbAbg2ceJnjuboJXrqPxBy8j/MPLAH9x7IPfE3U/WvXAS8LuqTToibh7BN0twu4zrn/BpWTyvjJh497NBB8vmo/f//IjXrx8iqsfn0ZHYxkcLIzg48rvmqcrfNycEEjcRQV7ICbUHYmRnkhL8ENhRgQKCL30KG9kxPipLF1eehQy4kJUF0wpspISFaC6YuamxhN5kbyGVH4MgI9nALw9Avi+ue4VBn9fwk7G0AXJBOAZiArPRnQE779RxFx0GSFXwahBSlIz8dWO9LR2ZGSMRV7+DJSULkdZ5XpUN2xHY+dx/p5fxYIlj7B42Vf8vf8ay9a+xMKVX2PhCj5e/gTzl36GWXM/xrgJB9HUshHVVcsIuwWorJyOjNQafu+qUZBdR0DmISk2BxlJ+Yxc4i4XaYlZyErNQXpCOpKjk5Eam6qWWdJNMz5dhXTJlO6XsRFxanydXkxFEKhtiyLuIhAWEEqUaVUvI1TlyxANb4SdwC02MhpRYeGqCmYwcafD7tfw8eHSm9t9VVdMgd1OHxs8I+y+cibqHXvhCwLuLr8LN/nz/tyuN2HXB18698TnToS+1ygsjiPs8nJRWpSHeZPaML29DDWlmWisyEV7fQkmd9apbphzpxI8s8ar4igziZ/GqmIi1V9l3ySTpmNO5lcbNmwIQTEG7oSXF7/TDgSOg425mnNu0IA+6Ne/r6p6OWhgXwwi0gbLODHJ2KlMnTaeTipfSpZaln169lRZPPl9kMydgG8wzxs6pD/8fZyJsPHYvX4+wdaEgoxEONlZY2pnLQ5uWoxda6dj/cJ2rJzVjKmtMhF6OjYv98HfXpjjv9/2wH+86oF/vOiLZ/f9MLUtEOOaKjCHn8PC6WOxYsE0RAZ5wsJ4NBxs7eBg5wBbKw12MrbfwdZehcDO1ob3bms77reDDfeZmxrBw8EWKeHBSLG3wRJXDxz09sOx4CAccfTAUQdPgsQNMWZGcLO3hpMMKzG1VFMIDBowEKNGjICJkZHCnWTd9AyaAEtAJZiTbfp2QZ2Mu/uXzBmPNTYxhq2tLUyJXbmOoEtl8caMgRHxOcaIeOx+Dj3kPP18Cdmmd6+UpezTgSchzyegk6VkHAWTUiXUydEBPt4ehDafx3A4PxdzbjeCieFQeJoYInyUIRIGjiLqhqtI7T0CuYRd8UATNbaudiBRx2XDEDO0jbDBFDOZp84TCwmvJXbe/Pz88J5TANbI+DnXIKx3IuocAvABUbbJiZAj2La5h2G7R3cQdSrcgrGNWNtO9O1yDcde9wjs9ozADu7b4hyIjTbe2GLtq6pi7ifmDjiHKNzJeDvpYildLwVzAjWB3Lsh244TVscYh7h+iMcf4rUPyzqXR70jcIxxxDOMx4cr1J0mzk53g05gdzKA68HcFhqPU2HxOBHK6/EeosKfGAyMxnmi76JMicBzLvnG4ALPuxySiGuhKbgWlIDLQXE4HZuM64sX4HNB3PUzuHP1HLEkk3wTZWricg13OuAUni53Ty9w6Zgq/KFD6lNeQxvfpuFOx5mcL6EDTweZPBawyTH6uDv9eNknIeuCO32bHK+em+frob0u6bZ5SDunG3USNz76LTMn0xzc5GMNd9JVk9D86Awf8ziCVipjSqEU+QykS6pk9XTQybqElPq/fEbrVqln7gRq8p7lOWRd9gnyZL+OPTlO9msZr+557RiSufuISx1VshSEvQs7Qdu7WNNhp2fb/h1q8liQ9y7Q5FzpmildNWW/nCf79Gvq15Vj9Ncg5+nv4Yq8B4Z6fI7QZVzme/qIuP/4yhFs/2Q2ZlwLINBM0f6ZAcbfH4qxRFnnvZEYd3eM1v2SqBt/T1vXxtQNVlMgSJVM6ZYp4/Dehd2vWTp5LF0wu7N1nbeHE3YVNYirrkN4WTVCSioQVlaFcCIvpLQcdgnxMA4KgX18MgKKyxFaXY/I2iYCrw7BJWXwLyhEACO4uBiBxJyfPC4uIu6KEZSfj4CcbERxe1xxIXyiw+AW4oLU4ghUtGegrC0JpdINknCTipYFKotH3BFwhR1xv2b1JKTyZZF03WyOREFTBPIbwwm6SNVFsrw9BUUNSYhM8oV3oDNR54qoFF/EZHkiLN0J4ekuiMxmI6osFKUtKaifmEPMZKNyfCoqJ6agckIKqsYn8TEhNz4B1Yyq8fFEHWOirCeqfVJwpULNqScRx+eNVvPbVbUlIis/CEnpvsgpCUFNSyYKKtKRWZRL9LUjjkAQzElXzIDoOISq6Q+IPcFdgoy3S0UwtwXHJyKdn1V5UzOS8vIRnpKucBeVmc/3Qux1405C1mNzS/m+ignCJKxasxCP2dD++Nw23LjKRtnU8UgmxHOr21HVIfPFyZi7uXxv89A0YxlmE18tMmn3lCXYdOAczl+7hwdfPcfjr5/h3oOHuPzJNezef4gNu5WYNH0eOibMQGvndLR3zVPj4mYtXo/l63dj6fpdWLxmG5at24FZC1Zj9qI1XK7BuCkL0dm1EO0T5qOBz1/XOgXlMvVARTPyirWxcSVldWhqasXEri6sXLEchw7uw/27N/H7n7/D/+O//or//q8/4W9/eYsfXn+N+7c+wfGDu7Bq8VzUlRUhPNhXFaaQEtq2/ONnx4aCnQUbBma2BJ0t7K3YUCDmZCJnOysr+Hi4IcDbE6mJcWipr8PcmTOwacNabPtgPTauXYmGmnIkJyWwARihxi55OLqq7l0erp7w8/PB+XPH8fe//gljJ05BcEw60vjZ7962nbB7jLev7uHH7x7ip++Ju7ePIAVUZHqCt4SeFEz54Yev8O2rx/jhx2f46aevCLvb3YVTJFsnXTA12P38/X3i7gGReB8Xz+7Alo1Lcff2ZXz1+B7u3LzEY5/g64ef4vShnTi8exNO7tvOm8gJXucr/PVPP+Iqb7SdHfUKMUMG/+uExHrIf+wdbSxRUZCNdfws929ai2tn9+LBJ0fx2VXJzp1Q2bOn907im89O4xvpOikZOqmieZOoI8Kka6XqjnmXqJNCKp9pk5RLYZRnMi0B48WjS3jz5GMVrx9fxks+1sbqyVg8ovA+wXb7JO5+vA93PtqDW5d24sGNg7h5eQduXd6pxt9J0ZVbl3mjPCOTkm7Dvi3LMXdKK/JSY1U5b4MhAzF6EGPIUFhL91kzc9hYWKGtuZmoCUVWGn/Xa6rZiBqu5gGTubV83N3Qm59Di6UpnvNe9Fyydd5mavmayPu95xj8w3Mk/mjfC7/Y9MBPtj3wmrD7irB7RMg9ZDxg4/4xgfclt31t3BPPCLs7dsPxcddYvPz6CW7duYqzJ/dhbHMlG5tWbJQ7El/O8CI6/dydEObvhuhgd8SH854U54/CzEjkJvH+Ee6BuFCiL8RDFU6JDHBHhJ8bogI8EB/qg6yEcBRlJCGb39P4sEg1jYGXpz/c3Xjf8wjhdzwCgX4JCAtJU6CLisxDTFQhEuIqkZRQy+93I9JTWpGR3oGsrAnIzZmE7KwuZGdPJuxmorRsOcqr1qK89gM0dR7E2CkXMHXWdUybfRtTZt/DktXPsOqDFwTe15i39HPMW3IHs+Z9hIlTjqC1YwvqGlahkrCrqJiB/NxW5Gc3oii3kT8HgjImC5kphQp3aYnZSCfsstNykakgl4bkmBQkRSchjevpicRebArxFo/YsDg+zlCQiwmLRmx4LBKiEgg8maZAJh6PJIyiGLIk3vi3KjRAiqloaJNulpKxE9jJ1AZh3fujurN4gr8Ab8KOv+NBBF6whxeirS2xx9uS34khhF1Pwq4nvnAg6q2lOyZBT+h96dRTddN84t4Lt/yMsCgmFIW5OSgj7CY0V6G2NA2tDUXoaCpDa12RGr9WV56H8gKZzy9Eda00GDFU4erX381+fTB65AhYmJqoiaedeYxUwbQwNYQb73X2VmZwtLWAmdEoDBrUV32vhwweiCED+2M4fw9GSBfCQf0xRJDH6N+XgOP1BXZ9CLoe3c8lFTKlGmZfhuzv3asHweuCBdNbsXHFdCyfMwF5hJ27sz1mjKvjfWICtq+bjk3LJ2LZjGY+noj1y9pxek8M/vZmNP77xx74z5eE3bMe+PPLMTi7LwzNVXGYNYkQXDAR65bORZCfl5qDT2An3S8d7Pl+JAOpgutEnGyXbJ7Az8HWgY/tYC0VNMeMgoXBCNj07YOZDq44yZ/zibAQnHD1IRj8UG5qyv3D+PlYEYS2BKSZwtPAwUMwcrgUFRHYGcFgtAGGj9AQJdDSESXIkqVeEVOWks0T3OnwUt0iDQxgRCQK0AR2CnWCRqLPyITo6n4sIetyjJyrQ06mQ5CMoVTAlMdybQlZHzlSsnvd4/i4zYivWRBpY2cLTy93NYWBqclo2NtZwZFhNmY47AxHInaMKVIGGiCt1wgGUddnODL7jERhX0OUEXI1wyxRP8QCzUOt0TrcCh2jbDHV3A0Lia6lDr5Y6eyP1VIUxZmgI8Y+cJWuliGqy+VmgmwbMbadKNvmJsF1HXZc38Ftuwi+PYx9BNcet3Ds5PatErzGNpm83NoLO6UrJo854kGUuYYReEE4zGNVhq4bdXrmTiuuEo2jXpE46BGOfXyu/cTbXl5vP5/7iF80jvgyvIgzHwmeLxk76Y7py+vIOoF33J/X8CUOpfJlCHEXnoATITEqY3c8sHt7UIyCnUxiflHBLhYf+sXgo6B4fBJE3IUk4XJwvMr2XexoxZcXJYNGnF09oxVQuSbz1P3P88bdvCJVLbVpD9R8dioTJvtPEm2SDSOkZLwcAfevODvJ47THsl32S4ZPrvkuAnXIyT59v/46BHbSFfTj8/vVPpU9/FDGfklGjq+N15fXI9MzqIIpfKy/bjn2yoWDKqun1qXK5QV5vRraJAR3spQsnnTb1MbkacCTpWTsNKRpoBXIXSCItHF4GtgEcoI4fakjT2W9eLyOPx2F0ttIkCVYE1DpINOBpmfi9O2yLgh791hZ17cJ0mSbKoJyga+D19HBJ+cKJCU+kWvLfh4rk5hf5r5L0jWUx8m11LF8jbJfLdVnJ3Dn5yMFU84cxIcXDuDcRzux9pMGTLzuhM67lmgn5tpv9yHABmPsvVFaF0zirfXGALR/KuPohirgTbhv0o25wQpsMr5OumG23pTqmAzpiqmKpmj7m6/L+UNV1q9HmGThqmoJuRqEVtQiuraZeGtAUHklwusbEd/SgdjGNvgTfn7ltdzWxOOq4F+YDx/CLYCACyZIwsoqEF5JEJZXIKi4BAG5BfBnhHN7bFUVgVeI0NQ44sYTkfHeCAx3QFJuEIqaEpEvUxQQaQWt0dq4O7WMVkVVCvm4SKYfIO7KO4gqRgkhmFsjmThPQoeQy/EmcnwRmSnhg5hcH6SWhaCkIwl1U7JRMzkL1ZMyUEHMlY9PVlE6IZGRhDIJwq5CcKeqZXZXzCTwZFoEWVaoLF28itJxMrdeHMo6ZNqFGFR2xiOnLBCp2R4orgpHQ1sqmjsLEZ8Rh9KGZmQUV6ixdTLVQVB0IkJitW6YeiYvLCkZgYmM+AQFu1yCOjg6FoFRMYhMSYNMeRBN3EURcVE5pYwShbvYvGJE5xUhhvtrGxtx59ZFnDqyno1jfpkv7EbX9HbirhT59eNR2TGFAJUiKFP4fuZg8tIPMG7eGkyY+x52Hb+ATXsPsNG2GQtXrcGMRUvRPH4yGqXAyYQ5qsvktHmruH01lqzZilXv71aQW7ByM6bOW45p85dj4sxF6JwyD21ds/nepxNyk1Ah0w9UsCFe3IhMmdeqrBGd46dg3oKF+OD993H82CFC7ip+/8tL/F//+2/A//kP/Pfff48fnn/Jm9QF7N+5GYvnz0RDbQViIkLhbE+4STU1Qs7W2lprIMi0HGwIWLJRb25sQsRZw9PVGa6O9ogIDkR1WTEqS0swtq0ZG1avwoXTx7By0Ty0N9YiLzMNSXHRbAgHwsh4NGwdbRAfH4vaikq083u/4b01mD93ARxdnLBo+QIA/xvLV71HjLOhmZ6HmdNn4scXT/D9izt4++Yz/Pj9QzW27pcfpCvllwTeI/zAxz/9+DVevJSpD4g9wu771/d5zi388Oo2UUbkEYa/SAGW7+7jDz8+xIN7p7Hxg/m4wJvFD2++wq0bxNKXd/CVoO7Ibpw8spOxG/c+/QR/+v0PePXiMZYumQknNv70RqJqwPWQOapkEuLfJiKWRp6+9HB2xtRxY7HxvQU4f3Q7Pr95Fs8+O0+0yRxzR1XhlFefX8QzQuxrviaZ306AJ0VUZAycKmzyxXlVsfLb7vnlXjKePTiPb3nuM5kKgVD8mvh7RshJfHHjCG5c2IEPj72PC0fex43zu/DZtSO4f+Owmv7g4acncenENpw7tBEn967B1rWz2DicwEZnB6pLMhDs6wrT0Wz8DByMUUMMYDDcGKNGGGPEUDaihoxCgG8Apk7oQldnO3+ObFi31rExbAXDEcMIrWriIEC9/zo2kp9GeOAbL3M88ybyvIzxytsQv/MxxH94jcSf2Xj/vWMP/MJ4Y9UDz4i4ryRDN1pD3VfE3RPTHnjO7d8Sfg/sB+CjxjI8fXgPH1/9EMcObMfksQ3wdLOHm6s9vN0d4evlhGA/3quCvBXWYoI9kRTlh7y0cGQl+iMxUrDnhYgAVzUdQlSAJ4PQ4PFJEQHITgxHSWYSCgnWFLk3BEfCy9uPuJNuh9G8dhIiQnIQGV6A6OhSxCfUICGxDmnpbcjKHo/8/CnIy5uqQS5vOgoKZqpMXV7BLOQXzlXTHRSXr0B53Qbew3bzd/8UYXcVsxfcwbI1X2H1pm+xbP1TrN74HPOX3Wfcxoy5lzFhyjEeu5PnrEFl3SKUlExHURGfL6cZuVk1SE8tRopk69JL+LhCjbdLS8jsLqKSgbSk9F+7YCby3qjG2/FxCnGXFpeGDMIunsiLi4gh6uK4HkusaVCLCY8k5gR0oUiIjkF8VJQqiBIaGETY+arsXHhwMCLDBHIhCAvUqmJGR4SraQ4CvL0VAkMCAhDq54tgLx/EW5rgAIH/3GcYnjr1VgVUPifwZS67h3ZEHr8bjwi7r1x74RvPPrgbaIqFsWEoL8zjd7QIbXUVKM9JRm5aFEEbDD9vV96zjDFsyED1TwX9d1FCxr8ZEA2COZlWyI3gceb3VSblHja4P0YPG6SKjrgQeg5WvO9ZWagpAHKyM5GdmQoHGwsMH9AXBkMHYuQwyT4NxYjhQzCC6wMG9FNTGcjzDOzfF/2JvX4MfZuEAK8PYWdMJGQkhKGrtUr9nvh78h7K+8mcrgYsmlKDuV3lWDGnFeuXTsTWNUTeynZcPhyHv30/Ev/9Qw/8x7c98JevGV/1x48PvLB0ZiAmtJVizeLJWD1vKr/7rjAxGwMnvjc7ewlrlXmy5euXLJ2NlYy5Y1haqbF3MtbO0swE5kYG/D0fqO5X0oW608mNjfQonA0LxVn/cMx39obTsCEwNBgNMxNTFZKdGz2CUBpBjBFLJsbGCndS7GTEcG2eOQmBncBLACeQk0ydjjq9m6beNVKOE6gJ7mQpoQAnmTpjBpeGY7TqmBJ6xk7OlaXKCBJ0akoE4lJ/DToyR4w0IPoYfH2mRsZqDKIpsejgZA9jom7U6BEwNzfidhPYm46BC48NHW2K7KHGyOw7kjEKef0NkdN3NHL7GqBwgLEaV1c3ygYNw63RLNUwR8r4OidMJ+wW2/tglUsA1roGYgMR94FzMDYK5og1gZkAbocEYbWTSwmB3RbCbxtjh3sIEReqMnT7ibMD3lGEXRi2EolbHAOwjcudLgSenR+22fhin3TBJOakmqV0xRTYHSb0BHVSDEVHncQRou4Ir3fAk7Dj8+7j88gE54K8g94ROEDwHeC2I948n5g7Sswdli6ZxJw8PkzwHSHqtGUETobG4XREIk4EE3ZSAVMKpxB2UhFTwS4kHhcJuEsE4SV/DXeXA+IIPJmoPBEXAmJwrqAAnx/crpB2XaY8+FjLwN2QYiqCPcJIIKZDStYV9Igt6RYpY+ZU90jJpnWjTYebLAVVCmUKW79l73RwvbuuH6s/fheHEqpLJrfL6/jtWMGY1r1SlpI1FNyp7CHRp19fTXWgulzqY+ckk6fBTkec/vjdOexkm1SClKUAT5bSVVO6q2pdM2VsnmTipACLBjhZ6sgTFEl3S4UjPpbt7wJPjhWICewEYAIqPWP2EY8RZMl22abDTd8m4+IkZP45OV7mnhOYyfX0rp3vQk1HokxbIHFZXgdf24e8liz159ALr6jH8jr42q9cPIBrl0/gY8Lu8kk+Pn0IFy/uw+GPV2HB9SS03xhDzElhlGFoudkbTTd6EXVDVDZOul9K8ZQWok3rTjkEY++MwoTPxhB/xJ1MZfAp8cdouSlLmZi8H4HYT423a77RFy3XBmDsTQOMu2WCHhHl1YisqCHu6hHXIIjrRFzzWIRUNSCwog4xso0RWtWIiLpmJDR3IIx48xXU5RFuxaUIJ0ZCCZhgRmBJFUJ4XnhlA8IYcY3tSGxuR1JjC6Jyc2HlaIkRowZglFF/2HmMRmZFOIpaiLgWychJNUutW6aMsytTVTGTUdQch8yqYGLGg3BzJmzcEJ/npUWBN+KL/JBSHoLi1mTUTMhlZKFybBpKxiajWKpcjk0k3lIYyQpxEoI6Bbt3UCdVMlWlTB5fOU4LWVfR/biMyCsn8BTsJGvXHouShigkpjujuDKUsElD+/hiJGfHIyotHbFZeQiXcXPxhF1MIoJjkwg7eSxj7xIV7EKSpbhKAlL5eabl5BO90fAJCUdgDK+Rnku8FSImS0BXhpgcBpEXl1tC2FYgKa8cKZm5OH36sBpwu3vTYpzat5q/RNsxdVob0gorUNAyDUXtU/n5TkJ+42S0znoP89buxawVm9E+dT6axk9H68TZ2nLSTEyeswwyd9zsJeswb/kGzFu5AXOWr8Mcbps67z1MmrUSXbNWoLNrPt/rHNS3TUe1FFup7kB2YQ1SCM+s/BK0jZuIlSvfw4G9/OU7fx5fPLhH8LwG/p//IJT+if/9zz/h929f4va1y9i2cS3mTOtCQyUbpZFhhJwtrM3NYGNurqbhcHVwhrOdE+yttP/w2lnbqq6WhvyDGRsRgbrKCrQ11WPNkvlYMmc6dm3+AEcP7cO0KVPR2tyG6qpqlJUUqmkNLE34x5H4c3NxQVxCHHz8fOAb4Ift27fhyqXLBNQx7N66HStXrICpuQnqGqrxn//8K86cO4fknEKiPAW19U14+vldfP/tPbx9Rdh9p8FOsnaSsfv57Rd4S+T9TNi9fPEIr14/xtu3T9UxP7wkBl/f1eLlPch8dgK73/3wAKePb8Km9xfh9beP8PjzW7h18wKePLyJc8f24Mj+bTh+eDfufPoR/vM/fsGTR5/yfRWxEdeX0Z8Nl6HaJMTEXK+evdC7Z2/0+hfY6djTHttaWGBSRyNWE4ZXeUNV89HdlcnLCS2i7PHNI/j86n7VVfKb+wTdZ6fx6vFFfPf0Mr5/egnPH5zGi88JQALv24dnVXbvy0+P4vGNo/jq9ik8vX0aN87twuFtS9R38tbl/bj90X5cI+jufHIEX969gM8+PYVLZ3bg2P712Ld9LX9+czC7qx3tdcVYOmcCmmuL4OUi82HastHuDy9XVzZk2cgaasjGm0w+bKKWI4ayETjMALnpmYRBHIYN6oesZClgYqEahs3VxSjITlbvu4gNpC8iPfCCsHvuYYoXPqZ442uswc57NP4kE5Pb9cBbmx54bUG8mfTA1wTdk+7ul7IuXTBfcP2FGRv8Vr1wqSKbKL6J23eu4dDezZjR1QJfDwe4u9iqqphhQYRaiJc2QTkjPtQLyVG+KMqKRk5SEBIjPFUWT8AXG8J7WqgvQ1tmxku2Lg5lfP3FGalI531DKkQGsHEbHBSHkKAUYqUQSfHVSEpoQGpqGwE3ETm5k5CbO5kxBcUls1FePp/bpyAnZyoKC2cRYLOJulkoLJ7PIMoqVqC06j3UNm/D2K6ThNtVzF9yF2s+eIZV73+Nle8TeB98gzmLbmHuohuMK+gcfwDNbZvQ0ErY1S5CRSWvVzAOacnVSEkoRmwU8ZZSiMz0UuRkliEtMVdl7KQrZkayAE8LVTglKgmp8VpRFQFdVhL3cZkUlYi4cMJNcBcpk5RHE4Jx/L2XyplSLTOS7z0OyXGyLZLbpHtmEPEbgihGdDghGBqGyJBgIjCQqAsh8KRLpg9R58+fDQHIZYCHNxIJjoNeRmq6g6dOvfAlcf+AoLtH2N0n8B7aawVVvnLtjW/ce+N+oAkaHK3h4eaKsjx5b3GwMjXCkEH/c9ZcQqYnsDAzVVCTXgd2VlKZkjAgyEYPHQQTg1EwGT0ShoSa4MbR1lrdC60tzAmB4Rg3rh0FeZnwcXfGyCH9YTh8EAwIupGEoIBwQL8+6NenJwb07Y3hgwco6EnXzkGDBvzfXkuvXj15TH+MGToALvY2iAj0Vf8Y83Z3wXvzp+CDpV3EXRU2LO7A/k1SYXcm3l/chI8PR+Pv343Ef33fA/980QN/+qoHfv9lT/zx6WjcvSDdMYMxe2oHpo5rhIcLsWpiADMC11TAZsb3q4IYM9ZAprpMjpEqljIhN4OYMeLnIJlH+f2VcYPVtg44GxqNi6GR2BPM7wDRZsDPcsRwrVKljHszIqrGED6COiluYiRj7LhdHo8a+a9dIAVV+tg6gZ2esdOzd+92x5TMmo46CUO5ZjfkJEMnuJNjtAyc1v1SQCchzzd0uExoPkzhUnW37MadwiO3SabOZIwx/6ZZKtg5OdoRpQQjIWhmZMh9o2A2ahhc+T5DBhsieYARcgaMQTYxl9PPECUjLFA0yAQF3F461BQ1IyzRONoGTSOt0SLZOsJukpEzZlm6Y6nMU+fkj/VSCEUwRyxtI9K2cSmo20lU6aAT3ElIpm4rUbedIdt389i9AjsCbZ97BPHFYxwJO4cAbCXudhKLUjxlp30A9jgGY79TkCqYIgVUjhNux3wIOqlyKRk6PXPHbYK6w4z9fA17iMk9fI2CO4GdYE8yeJLNk0qbx4mwY74COsnYMfyicYjIO+RFOAr4CLvjMq1BWLzK3B0N4DlqLrsYlbGTMXgXghmBsbjI577Ia7yLu4+DEwm+GJyOS8at1cvw4No54uk07hJfd7mU8WnXL2nYkhDYCbT0kCImUqFSYCegk2InqsAJt9/p7mKpEMf9giuBnUDx1icaFHXASejY059LQkedYE6HnX5NPZMn597k6xXESXzK1yxj424y1Dx1hJ0cJ9eRbJ5k2uQ4ybZp50iWjkBlCAplv5aNk7F5cpyWwdOR9263zHfhp8FOA+OV8xrmBG064gR2stRh9+52OfYjAkrPqKnM20kNdPq4OLWtG3XyWMGL58r7vCqZQp535RwxyaXCItf1bJ90u9TPlcd6Fk+uqSNQ9uvPoa/L65PMnoytU+uCR17r0lkBJ+PMEZz7cDd2fjQb0z8JQsdN6W45UlW3FKjJ+LlmYqz9Uxk/p2XqOm6NUNk7iXY1tk6OHUjAyTg6OUcgJ8iT6MN1GYenHd92YyjGfWqM9uujCLuKWkRU1iGypgkJLeMQ3zYR0c3jEFzTgqDqJoTXtCKkvAEhlfWIZGM2hkALKSXssnMQXFCE0JJyBBcRdqU1iOI5sY1jEdMyHlFN4xDRNB6hfBxS34bEjgmIKSmFM/8YWViYwMLKiMgbheyKKJWBK2yOIugSiKVk5DVEI6nEHyHEUmCyHSKyXIkYH6SVBSGzMgw5tREoaIpFBRFVPTELVRMzUD4uBcUdiShsi2cQh+0J2rIjnsATwAnsUlA+gbgj6CqkayWhVt6NNx11lYSgBjkNeOX/EsSg4K5T0KnBroywq+BzJme7oqCUf9Am5qBjQiEyigi5hFhEpGUSb2kqQyeo02CnZexC4hKJvhREpqRzPQFJOXlEUQ58g8Lg7hsEN/8QBEm3pMwiBbsYwi42p1wrnkLcJeVXIr2wCsmZ+Vi5ajk+u/sJNq9bgK1rZuDk3oX85dqOmTMnE8+NyG2ZhJzGLn5+49Exdx32nL2JtTuPorFrFqraJhFmU9ExaSGmzl9F1H2AOUs2aNMOzFuOSXOXYhKx1zltIeo7pqGOSKxsmIDq+nEor2pFQXE9Siua2cibikVLV2L3nj248sklPPz8Dv748yv8v/7rz8D//jv+z3/+Cb+8+YY3ubPYs3UtZnWNRUN5GRu4EfB0dmIDx4KNHUvImAtngRzDwcaBkLOHk71kPXyQzYa7FEEIDQxGZWkZZk6ZjHV871veX4v9O7di29rVhMF4TBnfwYZ8Jrzc3eDu5gZnJycYseHg6+WuENhQW4u25lbs2b0bM2bOUN1euiZOxJSJXSjNL0BSbBxC2RA0HGOAtLQkPH3yEC9ePifea1XmNaeoFGdPHcVPL7/ADy8e4KfvPsdbydARdL/8/KUKlbF7+wSveMyLV1/g+x++xI8/PMb3L+/ixzcEIWEnyPvpjWTrPsfXjy5h59blOH/+EGH4LT6+fAr3736Ejy8dwcE9G3Boz1Zc+fAs/v6XH/H0y1vIyU5iw6wHGywjUVVWivKiIvTvo5VD79lDUCfjdgRzMs5Gxtz0Qh/BHqNvL62IgqebE2ZOHoeta5cQdh/ixUMC/NpBPJWpDaSqpYyxu34Q3xF0bxgvvziHbx+cIdwEcAfw5c1DBOAhPLwqVSr34us7x3HuwGoc3DIf185uw8entuLCkU2489FhfP3gMh4Tc5/yD8i5Yzuwf8dafl8XY/7s8WhpKEM2P+dgItvWUsA+HOPbGlCYkw5T/gyqyoqwacN6VJVXYvRwA4wYzMbTMDa2RkqlOuJu2BiMHmIIR2s7Ys4a/Xr3hIezPdLiolCanYU5Uzr5fclSn02iqQHuhbnjtbc1nrub4qWPOWFngp88R+NvXiPxR8feah67n4g7ydg9N/0NdlJI5TnXvyHsXhpr8HvM/VeLU/D5tY/w4LNbOEzYzWGj1s/bCe7ONkSGF9LiwxBHpAnakiL8kRzpj7TYAFTm8z6VGo40Ii8l2g/pccHITAhFpizjgpCXEkXQJaK2II3B+1xuJsEqxUUSERacgIiQVESG5RGz9chI6yTaJhFss1BSPBclRXO4nIfS0nkoLuLjknkqY5dL3BUTdSXEXn7+DOTkzUR+AY8pW4rS6hWoa96MSdNOYd6i61i49DZh9wTL1nyOleu/xIq1jzBz/jXMWXAF8xddRue4vahrXMdYibLKuSirmIHcnDakJlchI7UcCXG5iI/NQnJiHjHGZXwWMpOlmEq2ApyEZOj0pQBPwU5QJ9MiJKQjSRVUSST6krVlIgHISOa9NJn30CTeO1MIu5T4WB4fz0ggAgm8kBCew3tzTCySomWqhEhiT3AXhFBCLtRfpkQQ2PlzexBCvAg7W3M2Do3xzEuDnWTsJFN3z5qwI+ru2/TEI/veeEL8f+PWG/cCjFAwehj69uwJS2MjImqY+o79ewweNBAmhqNhbWasECdhajgSY0YOxUiiymD4YJjK3GQEzZiRRI1knIYN5TGjYW9F2ElXYzb4R40aAW8vN97H3FQ2bxTPHTawL4b278PojUH9emHowP48dxCMRvF8Ikmex3AkcTGwn5ryQ8bfqaIqvHcMJAKtTUbD0Zy/R8OHwt3JkfcEd1gQKmVZqdi4ZCoOylQHH8zAe7PqsHhSOaY3J+PCHn/847sR+E/C7j9f9cCfv+mB333ZA798zvhiDA5tCUJbQyJqyrNhby3jy4ZjlCHfG1+Pmnic1zeW7osGsi7z741Sr3cMP8sxfL1G/J03NTVBL4JOPr++vH+VG9vgTEQyDkUnoIZ/L8xkYvAhIzF08FAMGTiI68NUdk5AN5qIU1Uru5EnEBOQ6UCTpaBLYCWIe7cbpiBPQtYFdvqxEjreRsnk5LyODjv9mgI6OUeO1ZeyTcbN6aCUpd7VU0L2SwbQgti1NDWFk50drAhggxF8P/y8rPldseN7dSfqgodqRVJyexkSccYoHGyCkmFmqDCwRcVIS5TyceUIczSOskHbGDu0GdhhLKPL0F5NbzDPWipg+mA18bXBJQibiTSFOsZ2hmTqBHaCuV1cSrfLbTxOdcVUyCPW3MO0bpiuBB5Bt9uZ4RSMXYwdjjzWIVCb7oD79zqFYJd9IGEXrBVNUV0wGd5EGTElk5YL6mT83GE+/2GvSMIsEge8IrCXoNvN5xbY7eXz7+dz6rCTsXZqHJ6v4C5GgfAor6cydX6ROCrdMf35PIGROBkaq8bYHZVumISeZPFkjN1pGWfXDbsLPF9gJ6gT3H0UGK9g97GqjhmHK5O78FCNqzuFe8SMZO8+VWPUiBwBF0PPzOnb9IydXt1SQtblONW1ktDTt0sIwG5ekei+FkOqXco/7NU1GdLNUpYCNhnLJ4BTKOt+3neXOgoVMiUbx5CsnBR10UD323k6EgV0eldNWZdukoIxLdundZt8N/QsoB76sXpXTFn/mNiRkO6YWnVNAq07OydLDUVa1k7WddidP76L7YSduMClFFGR7pCCNb2gykXiSiHu6K5/AZ6gTh5f4GP9WnK8Okeuc2afBrtzGur0zJ3K6PGxwE5Ctt8ihO9dPavW9f36a1av8YT22qS76YcnidXTB3Hx1E6+N+7j+vHLW7D+SismXXVBJ9Em498EaYI1QV7n7TFo+3QIWm70RZPgTLpUqvW+XO//K+KkKmbLTUFcX67LmDrJ7vVWj5slg3edCLwxCp03jdBweTB6hFXVI7i8BoFl1Yiob0F8+wSE1bciuLYZoQ1EXHU9AkoqEFpVh9C6OoTU1CC4rBwhBYUIKSpGAHEXVFJJ0HUgmhFY2Qi/6mYE1rUhmKjz5dKHaIwl7BKrqxAWFQw/fw/4BLgjNi0UhfWpyK6KRFyeFwJT7BGc6ojwTBfE5HkiuTQIuXVRRF8sytuTUD1BqlRmcZlGYCURcvEokO6axFVhR3dwvah7KbArbtcqapaPTUGFTE6uMnTJau66Mp4vSKvoSCDoGMSbhCBO4a073sVdiRwv+/kcJe1EKZ+/iucnZjojrzgA02YSG3NrUVaXg7DkOISnZajKlypLJ5jrhp0UTpEumuGJKYhOzSTwkrlMRzyPd/Hyg42jGywc3GHrQcQkZBJ3ModdCUFXijjCTiYqT84rQ0ZxFTKLylDX1IQ7d66qwZrvE3Zr35uEw9sX4c7HB7Bk+WwU8GebUzcBGZVjidY52HHyCj68+yUmLVyB6s7JKGmQKpqz0T5lASbOXIYZC9awAbcak2YtQ/ukeSojV1bTwWhFRV0zn68Vk6dNx4YP3se5c2fx+ef38erVN/jDL9/jP//xe/z3P/+Av/3pBzU27MZHZ7FlwypMaG9CfmYyYsKD4OfhCjdbG7iwEe7EhouboxPcnFzg7OgCe3sn2Ns6sCFjgwCZeiMyAjHRkWhoqMWObVuwaO48nD52HCePHsOxA3x/c2cTa1qmz5eNEhf+YXS1t2fYqnLzFUV5eG/ZQlRXFGHtyqU4e+IYxrU2q/F2dZWViI+OhqWlFVxd3fganGBrYQkrUzOVEbS1sSEMXXDgwC7893//E+O6JiM0hu8hLQur167BL6+/wvfPPiPO9AIqn2uw++VLfPeG4Ptelo/w7PlnePXdI/zwwyN8R9hJN8y3r+/g7avb+JnIk6Ipl85tx/IlU/D11w/wzVcPcebUfty4ehrHj2zFwX0bcfLIPl7vBQH5DRoJIflvuzR6DNhoqauqYYM5Bb0JNtnWuxt2WuaOQdRJBq9Prz7o07uvGnfTS+a36tsXeZnpWLFgBm7xpv/d44+IuiOMo3h+7xQeEXV3PtxBwB3GU2JOlg9k3rtrB/CY+2R59zJvbodX48j2+Th7cBUObl2AozuX4qlMRH7vPO5fP8Ub6V4c2LEaGwnI5QtnoquzGcV5WcSPJ6wsTNkoGoF+bGTKa5fow9fW0VJL0OUT+NaqOMW8OXORnZkDBzsnjBw+GsOHsrE1bDQbcdKYM4PJKDOMGWUIY0ND1FaUopPntzVWoawwD41VhWiuKUSvvn0QzsbjtUAnfOdjixeeloSdJd74mOBHTwP8zWc0/ujcV6Hue6JNZewIt2+IuC8lY0fUCexk22szHmPTA8+4vJEdhXsXT+Hzh7dxeM9mLJzTRTB4wdvVDolRQSjKSkByVADiwwi4qECkRvur+erqC5NQnhWDnAQiLjmMCI2HVMSsK0pFU2k6Wiqy0VKZhZbyLD7OQWVB9q+wiwxLRUxEDhJiKpCdMRZFBTNUF0vJxJWVLkRR4Vx+bjOJuDkoLp6jtkt3zKzMCcjKGI/Y2EakpnQiM2sycnJ5XskClFYtRU3Dekyaehxz5n+EJStuYel7d7B89WeYvfAauqafw/S5lzBr7gVMm3EcHWN3oK7+PVTXLkFl1VwichryCLuMtBqkp5QhMZ6gi89BTFQ6X6t0ucxAShyBF6d1v5RqmMlxKRryktLVY8ngZaXyfTJkGgSZ+iAtMZWPMwnCDKTz/WfyXimPs7jMTOa+lGRkp2mRk5aC9MR4nhfFa0fzGjHEYRTiwkOIvSBEhgQScoEIC5SJ4/24HkDs+SPcxxfpjtY4KrDzHKjG1wnsHtj2xGf8Od8j6j536ocHNr3x1KU/XvgMIuxMUE6wDOPv0fB+2hi3AX1kcvDeRFRfwmIU72NmMDMywGjpNjiCeCFyRg8dQpQNJmaGE3LDYTh8GAyJDEPiagx/F4xkXNfwITAbY8j7kRVszKQQlCWvN0Jl9QwJwZGDByjYjRjUHyOHDOQ5w2BCCEiWz8JEmypAYGfM77sxATlmxBCCbyBGDO6P4QMJQcbIwX1gYTgYjhYGsDE1RFRYKHw9vTCayAlxd0J9QQpaSpMwtTkHkxvSsXp2HTbML8O9s+H4x+sB+K/vCLs3PfDXb7Ws3e8e98AfnvTEq7t2WDffB3mpHoTKKOJyACEm2achMBkzjK/PgHghZkzHQAqDmPH1mvL1mhjzNRMyY/i+BT8yJlDuB/LPqVwDK+wISkKVqxMcTEdilIERhg8bgxFDhxOo/TF4AD+D7qkIBHQKdQSewE6gJ/jSQ2GLqJLsmQDu32En89rJUuCnZ990mL2LPOmCqY+7k+Mk5Jp66BCU7e/CT98v1zQ1MVVVm80IWWdHe/685V42ElYmMmZvhJrOIGiMOcIGjkZ8n5HI7E3U9TVB0SBTlI2wRJWBDeqMHVBnZIfK4RaoG22FVkNbjDVyxARjR0wxccYMM6LO0gOLbHywws4Xa6RIiouMqQvFFoJJYptATqBHwKmQ7pdyDI/d5BSgKmNucwvCVudAbOf2HS5EnnMI9rgQcMSdzFunsnRE3W6CTgqnSLZul51MeSDdMbWM3VGPSBwh5qTbpWTvJGMn65Kpk0IpByUzx9exl69Bxtf9CjtukzjA16qKqBByKgiyQ96RPE/rhnk8IEbFsYAoHA+KUuPrjgRE4IB3iMrayWOpinkmKAYXQxPwoXTFlEwdgSi4u+AT9VvWjsC7FEj8VVTiwcndKtP2KWEn4+xkugN9WgGZdkDi3SkLJFsnXSIlfs3mcbuCmUCu+zgdf59IwZLLGuauc5s+5YFcR9bV8sIh4kzQJAgTlAnEJCsn0X1teQ08X55XnlN/DYJCWV65cECFek0fCfi016bDTs/WvdtdUtYFbRKyT1An22ScnjyWY+S1CeRknxwnQJRr6Vk4OV7WBViyLsfpmPv30BEmuDt7dAfOHNmukCfrsk3D1G5tXZ8eQY7nMecJO3ksx0voqJNjJbTxcnyek78VX5EsnMBQlirbxv2yFNDd/viUgp48lvM+Ps/3yvcnr197bwJUvp/z/FwYgrpP2A6/zM/04CdrsOSTXIy/ZoqOXwufEGw3B2ldLe+bqfF0Mn6u4WovNF7rRchJVk7Dmx6yTXW3vNlfm8+OuNO7ZcrYurabQzH2piFhZ4by02xHxTQSceVV8CsuRUxDE9LGTkBcczvXWxHX2IKYqlpE8UsdxQZwVHU1wriMKC+HT3o63FNS4Juby21ViG1qQXhtI/zLqxEu3S6bOxljkTh+MtK6piB17HiE52UjMMwH4dG+iEkOREiiJ3zjnRCa7o60smAUtUjlS23eOplfrrxTCpukM1IJsmSUdeNKsmYlY+OJN0GdFFyRIiuy/lvIfHlSmEWfLkG6dVaMI+66M3SlHXGEmeAsTl1TZe0EdwK5f8OcxK/QG6tl8sp4Xkl7tAqBXUaBNzJy/VHflIxJ08tQ01qAqLQEhCalqEnKBXO/jq9jqLnsCDsZZxeZmoGIlDSVvYsl7Ow9vGFi7QBjKyeMtnSCk28Yt+erzF08UZeUW47UgkpkFFUhq7QKOWWVyCkqwZr17+H513dx5swOrFk7F1vWzMEXN/bjq4dnMW0WG1y1HUitbENWzThMWboRF+58iQXvbyOaJyK/lg3Dholq/ruWibPRNmEmmjumoql9MhpaJ6OpdQImT52Fdevfx/nzZ4mPx/jd777D3//2C/6LiPvn339WkHv9/DFvVOfxwZplaK2rREpCNILZePL29ICLkyMc1bxFUuLaCR7OrvB0duEffns4d5e99nT3gL+vrypDXlFSjC2E4/rVq7Bp/RrMnjEV82ZNRza/ezOmTGXjLk1VtZNsnxv/IEo58ABvX2Tz85wxaRK2b3wfxw/sxv4dG7F1/So011dh+aK5bOBXqomeXWys4GBBvEnY2KrpEGyIOun6aW9jpyqhWXDbcP4Blszn//pff8OWrVsRl5yFwOhkTJg6Da+ffYE3zx7gx1cCu8/xVgqpvH2En396jB8ki0fUvSXunn/7AC9ff4Hvv39M2H2GH17cVhUx1Rx2BJ5k7E4d3oA1K+fgp59f49bNj3DmBG9I5w7g6KHNOLB7Iz69fhl/+eOPWLd2ORsFg7QGDxs+vYi1gQMGoW+fPnzci49lrqpu1KnMHLd1Q0+29ybseveWY7VGk6uLM+ZN78KBrSvx/LNzCmsPPt77K9w++2g3Hl7Zi/sE3IOP9+DRjYOqi+Ztgu+OTEnw8X7cv3oI9z45hIc3T3L9OO5cOcqb4C7s+GAxVi2ZhrnTOgjpMqQmxhBqdpCJg4cOGcpGGRudhmOQEBvD74XNr7CTcuxtzdVoqi3id8EVFmzseLi7w98/EPFxCchMy4Q/vyMyqfwoIm/UUDbkhhmq9zecjebkuAiEB3mz0WSgGmkhAd7oaqmBwZgx8GOD+ZKfM37wcyDsrNhAt8IbP3P85G2Ev3qPwZ/YaJeKmK+JuZcEnIyxkyIpXxNwXzG+5eMXAjvzHvjOmscI7JL88enxg/jyi3s4smcTViyehpT4MIT6e7BxG4eqgjRkxsvE41IIJRS5SaGozIkh2NLQWp6O5rI0dNbkoqu5BJNaSzGlTYvJEq3FmNxSgo7qAlQQw7nETFKsZOrSEB9ThPTUJuTmTERB/jQibiZhNQWFBF5u9lTiahwy08cTc+ORltrBaENaSgtB14KUZFm2IT19HHJzp6GQAGxoWYfxXXsxcfIRzJ53CfMXf4Jlq25j6apbhN3HmDrrDCZPP8H9B9AxbivvC+sJu+WorV2MKsKuUhVPaUNuVgN/RhWIjcpERBjvgQyBaHJcDuFViPgo3vfYwIqLTOB7EdhJd8w0BTnJ5mUmSWYyS0V2ShbP0SI3PVv9fmuPs/k4C/mZWSjIykBhTgYBnY6CjFTkCfKSE5AeH400RmpspOoZkBAeihjiLjY0mMgLRDSXcdwmlXUjCLssJzs2Nk3w3GMAnjr2wGPGI4eeuGPMMO2Fp559VXfMJ6598DJgKO4GmKGUeBo+oJ9CmRGBZjJ8lMp42VlawISN/uFDBqsQ1Am+jEdLFs1AZfAEcEbEmsBuNBFhwHuNQt4IiaGEnQGszUzUPcra3JyAI0L69MDgvr2IM8JRMn2GIxXiLAkz6WYuUwuYC5C43Uy68BGepnxeUwHeqCEwGjEIY4YPJPQGwXzMINibD4c9YWdCeKWnpfJnFQaTkcPgam6EmAB3fi/zsXhqIzYv68LGZW1YMycHX3wYgL9821OhTrpj/oPLv78g6r7ugZ++7IE/fzUQn10wxrSxIzG2xQYLZnljbFMQ8rMikRgbBD9vF7g62sKYCB1MaPbvL/cl3q+6Q/7ppN8L9IgwtUWVvRehI2PcRmGY/HNnuCFGDhtO1A3CkIFDFPIMRhBzI3lP4PaRRJTsl+0yubgOLMm0CcZ0sOlj7QR3Aro+vJfKxOWyTY7RM22y1AEn11Hj67rH1OkhYNMBqB+ng1LW9eccMniIAqeMKzQ3NYazk/ROsVY/dwv+7Fz498yO8PUiYCNkOoNegroxyBtogsIhZigZZo6KkVaoHmWDWgNbNJk4oN7QGo2EXYehHVHngKlmzpht4Yb5RN0Say8stfHGCns/rHEJwgZCTU08LgVTiKXNhJTgTc1VJ8FjNjnzOEJwg4MvNroEcj+3OfqraQ1UJs8pCDsZewR4gjt36S4Zif0E3CHi7aB7JHbY+mO/Q6AqniIhuDtMwKnxdAI6WRJ1h+V44ky6XArkdhOPu4nI3XwNe/i69vH1yT7J2OnnCOykoIrqeikFVfyjcTIojrCLxVEZU9cNO1ke9gvXHgdLd8xoNY/dhZAEXJSJybu7YArqznlF4DyhKNC77Berxt+dTsnAvY0r8fD6GVyXgijXzhFnWrdHPTOmd4fUs2RSwEQw9S6uJOSxniXTUSVLBafuMW/y+KNzggjtGtp1iLZuSGlZMZ7HpXSX1Mbmaa9DpkeQpf5cggwBiGSadJipcyUki8djVJZQZfO0a6rXwhCA6dk1fZ92vta9Upvy4JiCjZqQm9tkvJ2E3iVTfyz7dbTpMFQZNEEWQ/Cn79e3yTROCnaHt+PMoa04uX8zl9tU9cpTB7aodTlGjpXXKdfTQafFDoU8Pd4FoYQ8lzyvvk3G0kkmUK4voY2l20fgyeTkh1T28MKJ3867QvBdJgwvCgb5Hq9elAI5J4nwo7j26THsubEAMz4JJ7p4H7wtXS1lTN0QdN6W7J0WArvx94xUNk+bqLy/lrHjuhRJ0bpdyrg6Cf2x1i1TjpOxdR3XR2LcLXO0XeP94TDbdakd45HU2o74+gYk1tUjoaYWMYReaF4R/FLS4RYeBXu/QJh5ecI9LhaRBYUIy86BR0wc3GLjEFJQgIT6esTx3KhqnlvbgHgCMaG+CZGVtYisrkNISSn8MtLgwj+i9h72ajqC+OxAZNfFoIiAK25PVl0wS4mmEqKpWAqkyJKQkmXJWC6lC6SMjWNIl8rSccndXS8TUNAqmTvJ0hF0bdFcCvYSFOz0KRNkcnMtc6ehTVBXTAwq3BF572bn/j1LJ1HaIZm/eDXHnRRweRd25VzPrwpDZLwL0rJ90T4+F3XtRFiWZOU02AnmgqOlK2byv8EuSc1hF8kbh2Twogk7By9fGJiz8WvpgGEmthhh7oBAnpdaUIE0AV1xDTKLapBdXIvcijrkVTLKa1FWVYV9ezbi/p0L2LV9JT5YOxufnN+J119dwY5tq1FYXY+0inaklLWjZsIi7D59A5sOXUDl2OnIqW5Hbs1YlDVPRm3nFLRMmIIJxNOa9etw+txpPHnyBf72l1/w3//1V/yf//13/K9//pGQeYEnD+7iwqljeG/ZEjTWEvjRkfD19IQXG+HOjg5qagEnF1c4u7jB1c1dhZOTKxwd3GBn6wA3bo+Pi0d0RCRKCvKxaO5sImYX9u/aietXPsbqFcsxdeJETBo/nqBLg4eLC3w8veBKEPp5+yAmIgLF+fnIIvL2bpf/6hzDsb17cWTvHixfOB+dLQ1IiotUY+vsbCwITDeE+PvDwdIKtkSBvaWNqqopBVlspcsTt5vKHHfGZrCxsYeXlx/sCNHSsjw8f/EYN2/eQFpmAWGXigp+z+/IVAOvviTUHirYqeqYamzdI/zI5Y9vuP72Kb59+VB1x3z93Zf4/tWDX2H34+vbKmv39tVdHN2/Ftu2rMLbt69w4ewxlco/dXwndu9cg+NHduGHN1/jwf3rCArwUw0dDXW9ufytVLqs9+rRt3ubBrcePaSR1As9GdIN81/39cAYNkzaG2uwYfkMNa/dl58exmPpgnl1H57eOoyvpBrmdcHebty6sJXY24+vpJDKnVP48vZp3L8mXTb24eTBD3B09wZsXbMEC6aPw5wpY7F0/gx+/hEwYQNuQH8tIzeajdng4CC+jwCUFRYjLioKDcR2dHiI+s+8xIB+fdHaWIVxTZXw5T1jlAEbpqYmaj6phIREJCYmIygwEFHhEfx5GfM9S5U/7fqmbGxZmBkTB9HIy0xGv/4D1Xxy0zub+J2zhePAATjm44wfQ9zwwtsWL31t8F2AFX72NcVfvA3xR+f++J5Ye2HIEMQJ5oi4b6RCJuNbIwahJ3PcvSHs3hB516PdcOPgLjx7+hBH927CmmWzkZsRh8hgb5RmJaGhJBuF6bEKd8VZ8agvScfY2lxMI9xmjy3HnAnVmDW+CnMm1mLB1CYsmtaMlXM6sXxWBxZOacD8rgZMaq5AVb5k7NIQE5mIGKIpKbGcaGtFdvZ45GRPRHbWeGKuHZkZY5GazPt6bB3iYmr4e8nfzZgqJMbXIjmhTquUmSgZO+IutR15+VNRWbkQre0fYMr0Q5gw6TBmzrnAuIj5i65g9vwPMXnmKUyYfAjjJuxBW+dmom4NautkmoNFqKiYh/LyWSgvm0rQNai57NKSSxEdlY6wkETVHTM+OhNpSTKfXT5BFcuIR3oi309KHlLiJJOXgYykHORlFPE9EnBEXQF/14qyC1GcW8Dtsi8H+d1RkJmDwqwcFOXk8nuUj8qSfFQV56KyKAfl+ZkoziHy+PPPz0hCbloispL4fHExBF4kEiLCkBQdgcTIcCRGhSEhLAQxvv7Ic3bAKR8zvHAfgG8ceuCJE8OhF76QicntuXTpjQeOPfGlay888xuIT/3NUDiajfhBA1S3SsmQWYwaDSs21A1HExBsxAvOZNycGb+XkoF7N8yNjVRXYxlLZcCG/phhxN3wQXzMRv+wweo8Sym3b2EOS37PRxMNI4cMINAEiMM1vBmOIuwYJlqYGUkRDu7jUm03IvyIO8mYmYyW7p3Dea3RsCYEHa0M4WIjXZhNCAxz5OTm8+cVCtORw+FsYUJcmMLb0RzR/s5oKUvC+0ubsWd9Bb666ovfPyXoXvbAP4m6v71iyFg7wu4Pj3vgr1/0wF8e98TvHg3EH5+MxB+fOeL9lR78XXdSY+6szA0xjJ+ZjAmW31nJ0Ov3o/8p5F5nzXuyu50TTEzNYDDaEEMHE1uDh2Hov11J9QAA//RJREFUoCGEs4a34YOla6u2HCbrRJ0C3lANZwItgZgRP1PpQinAk20KWoT1u2PuBHcCO9mnZ9h0vOlgky6Ucj09C6dfQ/brWTw5Tsb3ybo6lj9rdQxfp4mRsfr5OjvZw85aCj0NJ7qHwGToIDhxu+9oYwT3H4m4nsOR0csAef2MUTTIDMWDzVFK2JUPJ+6GmqNGJiAn5NpNHdBsaIXxRN4UMxfMIuoW2nphiY0Xlttq2bqVDv5YSyitJ8zWOQViveCNj6Vr5gbHALwv2TyGXlTlfem2ScxtdAnARkJrC4/bwnO2OAdgM2OrvT92EW6SrdtHsB32jcVBnxgiLQr7XSOwyz4Ae+2IO0dtLjuZ7kCvfCmhcEbUSWEUlakjNCX2MHTY7eXrE9zJfsHfIQLviEx5oMbSyfQFsSoEdhJHpbCKdMXshp2GO+5nnAiJx0kee5JgOxecgAuB8b+iTrpkSgju5LHK4DFOhsXg9swpeCTj1a6fJaLO4jaRJSDSIaajSrpZ6lh7N4Mm6/o2hSlue3efBqmDKpumI1BAd+nMHrUUvGlj3fTujxrqNOhpWBRYStVMGXcnz6G9Dq1rpOBMCpjIOXKudI+UiplyjPaatNdwvfvaesZNz0zpGJOlYE4DHQGqQoPdlfPaWDodefJYzet2TlB4XGFIh528brmeDrr/CXbnugEm2TVBlmDu5P5NXG7Gaa6rxwe3EX8CLsnyyflS/ITnqswdz+V1dLgJ9vSsn3SjvHBytwZCPqesS8h5545JN04tE3fhuLyeA7hCuF0i4OTcs0e240Ne9wo/V4HdOekCenoPPuT7vHLhDD7m53z+yjZsujoeXVfd0XlrMOE1FDIXnRRL6bwzsnv83AC1TaY3mPiZKboeWKjpDhqv9kXDJ70Itz4EXB8FOT17J48lpOCKTGbedJX7rvGaN01Rf2kosvbxnplIeEUXlyE4MxOuUdGw8vWFCRtPRk4uMPVg4zwwAN4EmW9kBKKzMhCRmQbfmGgiJBFRGRlILStDamUlwnNz4J0SD9f4CDhHh8GJfzAt+AfCJCAIVqGh8ElKQlR2LgLiohCTEYGyNv7hJbakCmZhM0HWIvPaSbZNUKaNjSvulPFxRBhR9yvoiD8FwA4u2wg7QZ1MmUDYCerypaJmmzzm9hZeT8bvMfRJzgVtpQJHBTMtinmuWpd93fDTIKdhT0edDrsyXqe0XebW02BXqrpjJiK9wB++wRaorE9F07hi4isT4WyARiQRbcRcQHQCAqMSVIVM6YoZpqY7SEEIG2oRqWwAJSYhhrBzI6THmFvDxNoOVo6OMCcsovh5l1bVIauoElnF1chkZBVKtq6GqKxHcU0zigjympoKHNy3GZ9cOojdu1Zg9/YV+PrhZT4+gPJ6nl89FglFLcitn4qZq/Zi27EraJqyCBkVrUiXbB5j9uLVOPvhh3j+8im+++5r/OGXV8TcX/C7n57h0YPrOHVsvxrX1lHfiITwaIQFBKsKdeXFpehsa0NSfAIcHZ0IOGdY2dio8WsOfB92tvYwNTFDfl4+SnlseloaOsd24szp04TnNlw8cwab31+PuTOmY9KECWhuaERIYDCR6AFnB0d4EnVSyn72zJmYPnUqtm3ewnPOYcfmrWiua8CaFSuwctF8NFaVwcWWcLMwhYujHWLZkEtOTEBxQR4629vxHo/LTEvnfhtYmFrAmqCzsbGElcwbxOcJ8g+Cl4c3G6Px2L1jF2bPno3k5CRcunQGf/z9TygurSbQ05GSU4iD+3cRb0/x/fP7+OWNhjuB3S8/fcnP60v8+P0jIu8pXgnsGK/efIk3hN33r+4QddIV8xbePLuu4viBtfzZbcKz508JugM4zZvLsUNbsH/P+/iUgPzdLy+xdMksNjy0cXSSqevN0KEm2TqJHmps3f/UUJJGlGz/DXUS0vCory7FkjnjcOPibjVR+BNi7uu7jDtH8NXtw3h29xie3z+BZwTdY+Lv1qX9+OSsDF6WqQhWY/2KBZg3dQKa+Nln8rOW7KmflzsWzJquCtW8+3y+Pt6oJ+QSoqPYKM9GQ1UlAd6ESN5nBHX6cU215ahkQ93aYgzGsME6hjgcMmQwzM3NYG9vr7Ks7vxOjBr+27imgURbRUkBvw8VqCnPxdRxbeq/9zJR/awJHQj094YxgbkrwBU/h7vjpb8DXgY64HvGz34W+IuXZOwG4AfLHnhNvElW7jXXX1loY+102L2QMXbcJmPw5JhPw61xbed6fPPNFzixfzs2rJyDiqJUJEQGoipPsnGFaK3MRXNFDiY0lmBaRxXmddVhCdG2dFoDls1owIpZLVg9vxMbl0/GlpVTsXnFZKxbNEEBb8XsTsKuHNUFmchJFdglICoqDUlJJUhNq0NKSj1SkhqINoFbDeKiywnlEh5XgsiwQv7eFCAyvIjfaRn3Von4mDIkJlQTyPVITGpig74L1TWL0Ny2Dh3jtqFr6kFMnX4cXVOOcnmCy0MYO343Wtq2oKF5PeobV6O2fjkqqxagrEwKsUxFSZGM32tDRko1kuOL+ToKER3Je19wIiLCkgn8HG7PRVxkGlHH1x8ah/ioVCTJ71J8JtKJuvTEHD7OQFpCBrJTslGQVYTC7CJ+Twq5JPJyCrgtHwXZ+Xycp1BXmpdHzBWgsbKU379itNSUoKm6mOulqC/LRw2hV1WYjZLcNBRmJCOHf6cy4qORHh+jZfTiIpFC3CUGBqLI1RGnPI3x0q0vvnXqpeay+5q4e+qsTXvwwK4HPnPsgYcuPfG5az/c8OP9jJgbNWQQTEYMg5nBSFgaGMKKjXKZHH/k0MFqzJwhgWdE8Blzn9kYI5XRkwa9BWFnznUTNvqNhg+FyagRCoijhw7EsP59ibdRsDAxUlUiJSxMjVQXRjX9gVSV5D1OujWaGxN0Y4g3Is7MeDiBx9dhZgBLAsrG3AB2FgxLQ9jysYOVMRwsjWHH/fZmI+FoyX3mRuofcjk5efwd8Ucgf3dDAzzh6WwHZ4LP3cYMXvYj+fl5Y25XBL657ok/PO2JfxBzAro/fKN1x/wzYSfdMX//kEHc/Znr/3jC9UcGmNppynvsIAwc0AujRwxG727UCdr69v2fis38dp+SMYHGFrxP2zrAzMwUBoZGGDlAxtYNxpBBgxWcRnVXwxxJHMm2IQTfMEJLelwMG/LbvHV65kygpWfjBGWyX0IwJ0vJ3slSFTjpxp1+jn6+nomTfToI5bx3M3sq+HMdZTCa9zAjLZtHbEoFTCn6YmNlAXv+vZIuqFJ4x2rMaDgSnN6GxogcMgaxvUcgufdI5PQ1QuFAU5QNtSTmrFA+whKVIyxQRdw1GFijzdgeXdZu6Bxjg6nmzphj5Y65lu5YJLBjyNi6lQ5+au66VYTamu5YRzzpsZaIW0esrXMi5pwEeoSf4E9wx+0bJYsnGT4uNwvwCL+tPGa7QwB2uRBirlLJMkIBT7pmKvARdDttfBXuDhGLUh1TpjpQ2TlCTbJvEjKGTjJ1UgVzF1+LqobJx/vcteIpsk8ydoK6Q55hRB2BKFk5vygFNSmKIpUwBXpH/bg9MFqNqVNdL7k8FkTwBRBphN0pwZ1k4vxjcZZxKSAOl/y0Iirn+NrO8fWf51Iyd+eJxBN+obhaW4fHJw/gxrWzuHnpJGEn4+I0lOk4ElDpxUz0fYI3PZt382OBmAYueawXO5HHaqqB7mImsk2WgrzLZwkhwk6DoFxDsmTSzVOwpIXs19Eo64JCeSzr0nVTECWYejcEUh+pboNaRlCyhdKdUq6tX1fOvcJtcqwgTICnZe80wAkUJQSJGuC08XSXZcyaFBPpDhlfJyHIkqyZXE+/psBKMKdn02RdQtYFYbL8iNeTTNqZw9tw6uBmnOP2D7ldoHby4FacYJw+sgOnD/N4IvASX8tZAk2yeTK/nCBM8HZGHUMI8rwzgjxBI5//AvedE+id2sMln5fnXubrvkrkCu7Osi32oeCO70GuJWPqBHPnJcNH7J09vpttth04J6g8dQwfErsHL67E8stFGHfNkngbiLbuipftMifd7WFo7y6MIt0zpXhK550RGHfPQAFP4Cdwa7reG803BHZ60RTpkknUMVpu9IOayPwaz78+Ap3Xx6DidD9k7uE909TNA0aOzjB2doapsxPsJTMXxBt7TATCUgiN9CREJEQjMDoSQfFx8OMfQLdgH9i4O8LW3Qkufh483pvb3OEd5QWvSA/Y+NjBxtcNHrExCMzIREheAeIrapHZ0Iroghz4JQcho5agIsqKmmNR1BSDIpnmgMCS+es02LEhTkSpwifjklExNpnI4joBJdk36a5ZRLAJDAWEeuRJEHSyzBcwMgq7gafjrqRd4PZ/h51sk3UBnL5PC9km+zXclQk4uV1es4ScI9vya0PhG2aL/LIktHUVo6CSECbswhIzCeFUVRUzkLgLik3UJidPSFPz2ElVzPCUVHVsSmY2aurq4B/oCzd3eyQkhiAlORIxEUFIT01FZk4+0nOLkVFUjuzicuSWV6KwqhalNQ2oqm9CGfHX1NSIgwc24/rNkziwdz3uXmVD/fPLGDd5ArKrOxBf1Izksk7UdC3B6l2nMX35ZoKuHUklDYw6LF6+Hm/evMLHH53CiSPbce38cSycMw0N9WwQEklSRry9sRkLZ87F1LETsH7VewTIAVz/+EOcOXoQLfXV6r+/CfGJqKwsR2tLIwrz2ahtbERlWTnWrFqFa1c+xqb3N2Dfnp1YunAh2ptbUVNZCZl7yoWNdktzczg62CObn0dzY5MaezC1azzOnz7J89Zj/erVWLV0OaaM60IKP09fDy/1H3FzE0OVnQsPCkRFcRHmTJ2ClQuXYMfGzYTSUSxdMB/j2ojY1BQ1tkEgZy3TKNhaqAH9xYVFWPveGkyfPAWFuXl4/PA+du3czsZxLDZt3ID//I8/YMaMmfyd4M80LhHLVy4h0L7C99/cw8+v7uPH7x7g7XefE3VPCOKn+OntY/zIePPqc7z89jO8fvMYr159hu/e3MMPb27j+xfX8d3zq3j99VUc2LEMu7avw6PHD3DsyB4cO7gNR/dvxsG9W/HkyUM8e/aQjfcorbFDzKlulgpxOuR01Onxr4D7/xTSRameDeGls8fj+rk9ePzpcTy+flhNW/D87il8deMonlw/iptnd+LCvvU4vGk51i+bg4UzujC5vRkVBLMUqrDjz2xA79/GyRmNNsS08eORHBerSrvr2+3t7fgdqUFBZiYSo6LY0I+Aj6cHxhiMYiOvB38uRggL9kfX2CYEBXqxQTQUUnDJkI0daXTJuMB+ffthQL8BGMj1vu+UcHfgtce21mP+9LFoaynD3Cnj4e/uhiGDB2H62HakxkdgSJ+eWBfoil8IuzcBDngR7ITvg13wk781/uxjhD+5DcQP1j3wHeH2ncCN6zKeTkD3VJaGfDyGuOM+ydq94HF3g4xxbcMifP38S/7x2IcPVs1GfWU2kRuBlop8TG4px8xxtVg4uQmLpjZj6YxWLJ/ZinULxmLTsgnYurIL21dNxo73pmDPulnYtnIKNi3vwvolE4i9cVi7YCIxWIHW6nyU5EjlzxTExKQgnlBKiCtCbJTMW0c0RRUgNrKQv0fpiAjJIuwKEBqUifDQHH6H5ZhCxMYUIzG+HLGxZYQhYUfcZWZ1oKB4Ckor56OpbS06xm5GW4fEFrR3bEVr5ya0tK5HQ9Ma3p9WoLJ6Ce81C3jOdOTlTUBJ4QTkZbeqsXX5OQ3IzqhAdlo54qOzFOqiiTmpjhkXk4mo8FREh6XydcUSoClITcpGajJDlonZBGEmstLykJtRqLJ3ssxJF8wVoJD3vwIir4DAk/VCwq4kJ4d4KyDoKtBRX47OhjJ0cjmuoQpj6yvQWVeOtmoir1SOy2RkozIvA4X821aQloDsJAIvLgwpwUEo93DBOR9zvHIl7Jx74RvXnnjG+FpNVt4Tj4i6z2ReO2LvnkMfXPEeg5wxMk5uGCwJNzM23i14X7EhPkYMJSoGDcRQQcbAIRhKJAzl91CKlJgTeDamhI6xMYNo471HJvE2MRyp5rgbye+5ATEiWTpzY8LPZAysiDknJxu4OzvA3dEOjtZmsDaXSoqS+RuhQtZtLQwJuTHEHwFnawJnWyO425nA28UKvq428HG2hqe9BdxszeBiMwZudrwPWpvz3h6NfN7zPFxdUFWSj+rKAuRmpiAhPAxBXq7wdDLmccMQHdQHj67Y45+veuO/XvfA319qsPvb8x7409Me+Jmge/uAwOPyd/cJPsLud48MUVVkQhT1Q59+fdQ/p6SLdB81MXtP9O4u+qTFv963evUmjs2cYW3vqbpemxkb8F5txM9R/tEzHMMVtDRAGRhq0w0IxCQEUfq6Hu8iTh4L1PRM27tZO30p9xz9HFnKMRJybQmBnSxlnxwr58h15fXItWU5fPQIjCDSpYiKVMCUSqBjiDoLUzNYWpjBQL4/ZmP4czOBm7kpQk0tEDXYAHF9RiCJsEvvMxp5A4xRMsgclcOsiTnGKGvUEnSNo63RbmSPsYTdJAsXTLZwxjRjO8w2dcIcU2csJO6W2npjmb0Pltv7Ypl0x7TzJe588Z6Tn5qcfDWBt9rJX1XLVEvibzVDh59k82RM3geMjQScmuvOOQRbnbgk7KQa5nbnIOIuVAFPpj+Qbpm7VfYtGDvt/LCbuBPYSXVMmfZAsnUCOzVuTnW/5LkEpGTo9Cyd7NP368vDXuHaJOU+UQp1Ug1TW0bhiH+ECj1TJxUxT4XF/Yq7o4FEYHDcr7A76RuN04yLAfG46B+HCz4xOO8VjbPukTjjGo5z7hE44x2Gk7zmuYw8fLZ9IzF2loA6gdtE1g2iTQAl6NKyY92TkxNYErIuoQNOKmkKnARS+n5ZynlyvoY37Rw9ayfb9eWt7gnR1YTj3CbwU3jjPrmOLOXxu8i7QpgJ5ARkAiktwyeZNA120t1Tun3qoa75oYY9WZf9H5/VKlYKwnSQqffRfV09wyb7ZalPUq6DTdv222PBmqBMlvJY7zqpENd9DT3DJks5T5anD29V2FPPJWBT23cSddtx8vB2HBfkHdqG00cJPj6WOCvZNBlDRxyeIcAEYQKyM8TaGcnOdQNNWycqeZxsU8fx+nKuXE+uK8ec4ros1bp0CRUsctspvo/zhN2Fo/vU+raLszHr42h03jAk3qQoioytE8QNUV0u2z8douatU1k7VVBFg59eZEXWtXF10gVTMnbyuI/CniqacqM3Wq/3QfuNgRh/yxgdV0ej+FhPZO7ifdM+IAS+8QmIzWWjgA2G2Mx0JOTImK94BIQEw9HJEXZ29rCyc4KFoxsx5wVXfz84BXjB1tsJriFuhEkAYnNCkV4Rj+yaNAQlBsIxxBv+KYlIYMM+o6kZmW2dyGxsRWxhHjzjfBBXHKJQJ9UwZZoDPWMnKNMnJ5fJygV3ZYK6jiRiSjJtWpdKQZp0sRS0SWZOD8GcAp16zOt24y6/KZrHC+C0awjG5BolKvMmaNO2a49/y9DpsNORp2fwtK6cMnG6wC6Gr4/b+BzhCW7ILopFx6RSVDSxwZuSTNSlI0wQJ90xiTsBnuqimaTBTgqoRCRJQZUERMVFs0FajxmTOwkcEwQGOLOh5k+4OMHHywMpqelIzytGdkkV8iqrFepKahtQWdeEmsYW1PIzrqiqRmtrLc7yl+/WzYvqpvL25X2se/89ZJY3IKW8DfGFbfxMZmL6yh1YsGEvChq6kFDYgORSArFxLD799CaOHNmFHVtW49SBHWiqqkJGchomdk7ArKnTsXPzZjy4fYtf9r3YvGEtFsyZpeZyku5NIf7eahxVdlYOdm7fhl3btmIHj//owkXs2rIdTbW1GN/RhrTkRORkpKsGhcwz5e7sDClH3tpQh6mTJmLb5k3YvX07Th8/obppthOss6ZMQUJ0NAK9vdnQcIGjlUxKbglrCwuUFReoKQ+WzJ+LxXNm48zhI9j5/geY0jYWdUVlyEuXObGi4OXiCneeW1tdg/eI0oz0NJizgTR82FB0tLXjwL4DWDx/gZrkuL6mCrk52bCxdkQnX/NPP77g53IIUfx5BkXFYeKULjz54i7efvsQb1/cw08KdpKxe6IydjrsfvjuMV5IAZXXj/D69UO8eU3Yvb4Dmaz89bNP8PLpFezbtgQb31+OmzeuErxbcXg/Y98WnDi6Fy9efIVPrpwhXCxUY6enyta9C7t34/+elfv/FjLebVxzDdYsnIrb5w/g4aVDuM8b/M3D23Bx6xp8uGM9jm5ahQ2LZ2JCQwXyk+MR4uMDBysrjBo8BPaWlqqSZUpiNLLYEJT5seS/8IMGDkZrfb2qTiol2PXn69e/P7w9PGBvbaO6Iklpc1s2WhOiw1FZUqSK7Myc2IrpE1rgaGcOA4GdpYlqEMl/wwcMHMRraw3mQcSdFIqRrKXs8/PyRk1pMRoqClCcn4bkiBA4Eu4Go4ZjTlcHinPT1Hxiyzzs8UuEF74LcMQrwu6HYFf8SNj9ibD7s/tgvCXavrdkCOpstLF20i1TMnbPCbuXUkSFoHslXTZ53F1fA1xZNVdlW88dO4BNq+eiuTZPFU2Z1FKJ2ePrsWhaK96bNx7rFk3CB8um4IMlXUTdJOzdMAtHtizAPi4l9m6YTehNVrFpxSSibjzWzp+AVXPH8jp1qC/LI4qzkJyUQdRlEXXZRFsmIkKlQAkBF5qJYP8koi6L0MtFZEiGmrQ8LjpfjclLjC9FXGwxIiL4OL6CUY3UtAZkZhN3hVNRUjoL1dWLUV2zFFUEXG3tCpWdK69aSNBxO6OsfB4Ki6Yjv2Ayfz/Goii/EwW5bcjOrEdOZg2jEsnxebx3ZSjUSVdMmc9OiqhEypi74CS+pmS+9hTeB3KRLt0xJWOXnIfMtELVXTM7NR+Z3JeVmoe8TGIuWwNdUW4R8rMK+DhPwa6UGKkpKkRjRRnGNVZjQnM1pnU2YUJTNbpaagniBkxurUNrVRFhXMj9ldxXhYaSPJRlpaAoIxF5KbFI5d+7cndnXPAl7Nz64TkR98yNP2f3XviW8cy1Fx4TdTLG7pFLT3zp2Q8f+Zggy2gEjPgdtunOxFmbmRFXZhgxhHAg5AYN6K/GjMp4shh+x92c7DF84ABYm5jw3mWmpjYYI10xpSDK0P4wHDmU26TgiGTbzFRXTSl9L/8ss7e1gKeLA5xsZFJ+eS4D4s4AliYjuD4SDoSaM6Hmxt8bdwcLhjnXjeHBvyVeTpbwcbVFoIcDgr14rw30Qky4H9LiI5AQEc7PNEv989DbwxXNNeWory5CU00paktykZ8uE8Z7ws/Vir9TI/D1DWf8rze9ibseKv5M1P3t2x74I2H3yyMNd79/zMcPe+AfRN/vCbuU6OGQSrxyD+gzoA/GEKImJiMxeFBfAu9/uF/1HABDy1B4xExEWNEyOAYkwdDAGEajxqjPxIif52iCaLR0dewOI2NtgnCVUevGnqBLx5jcIwRfsi4QkxCE6Y9lXceZvtQzd7LUC6vI+Ds5R45/F4+yTY6Rc/XsoLwemcOuf/dzGxPr8rqMuF16ixgbjIYtf87Ottaw43vyJVpjhhkglahL7TMKaX0NkDPACIWDTFE62BxVI2RcnTXqDO3QauKEDhNHTDR3wVQrN0y3dsdsey/MMHfCTG6fy+0LCDvpiim4W2zticVWHlz3wgoHH6wg7lbKZOV68PEqR6KOoBPcrXUOUNMiSLdNmcR8AxH4gXTTZGwk6DY5yNx1gaqgyg6Z4kBAR7BJxu4QkSRx0Cca+9zCsYuw2+8QhINOITjgHIr9BKAURtHxJl0td/P6kqnTu2Puk3F1AsBu2B300rpfat0tI1XWTtbVpOQKdnqmTiCndbs8FZagqqnKROXHCLvjkrULIu4EdkThKQLxvF+sinPe0YwonObrPUG4niZAz3iG4bRkAKMScXXpQtyRao+Xj2nwYXxM/OgoU0gTXHVDTIAm29W+y9KFUro7SjVLrZulnlmTYyXTp3ej1FEmoe/XsSaw07taCrzkGrJdQtbfva6gTLp3ShdLQZjqaqlgJ5mog7hMsOlj+SQkO6hnCOX8X2HHdoGcr3edFFDpWBOI6WiUpYQOPn2/HK+fo58n+3Xg6YDTs3k65GS/HC9LKaDyW/EUbcycjKGTOE+I6ZiTpaBLloIzHWn6UgOclnHTgSahQ1DPwslSjtEzcvpxOuT05zt2YAuOH9qK41w/cZj7Du3A4RMfYM2ZTkz9KAwdN42IMgKuuztl66cDCbP+KosnRVO0cXO/4U26YsqYu9YbgxXstGydFEsZoLpm6hm7Zlm/2ouwG6xg13R5KHIP9EDGTt4704rLkFRQiJTCQsRlZyAsKRZ+UcFw9neHjQtB52ALWzd3uIVEEmQp8EnNRAgb7IK20IxoJJfFI6M6Ghk1kYwYRiLREAvfpFAEpCcitqIEqQ21SGpoQExZOWIKeW5qGMJzgpDbGI38lihiLhJ5TVGEBuNXlMVoxU8EWpK964bcuyFZuN8ycr/Fu5hT1+RSzZHXfd5vKNRxp6PuN9zpgNMAqGf0/h17WqixejymjNdLzPFDcnYwOidXoHViJZLy0lW2LoIQiIhPVQVUpEumwC4kiY8ZgoSoRO5PTERETASiIoIwfXwzkiL82Hg2UH+M/fjH2MfDGenp6Sgqr0FRdQNK6xpQVt9EiLWgpqkVdc1tqG9hNDejoroC7WNb8NHls/jd26/xp5+/wZlTh1BACGbXjifiCKuKSWictgrz1u9HRedsJJW2IKm4HplF1bj44WXcu3cNn1w+yV/Skziwc6uCU0dzE3IzM5EcF4+asgouExASEMjX5oHwwAAE+3qyYWGjxtg5ODhgGoFWU15G9LGhnZePtCS+f6IgIiwEVTLVATF7YNcebN+4BQtmzcbubVtw79NrxOAm7Ny6GY21NagoKkYcQebu6AxHYsCTMJOM4crFS7Fm+Uq0NTbCwsIUc+fOxAxCa9HcOchMSkKqTFng5QsfBxc4mVmxMWSPBr7/SWPHIyU+AR+s34ADBw6guakJjoSotxcbLt4+bPjy5xMQBEcpqGJiCjNTc5jx/Hhe76snD/DkyedIzsgi1JOQX1yCD8+fwi9vnqg57X6Uycq/e4iff3iEX358TAhKCPCe4KUUUJFxdm8+x3evPyMC7xN2n+LFVx/j2ReXeAPbhvVrFuHECYJ020bs3LIO+3Z9gLOnD+Pbb7/Cnt0fsGEzQjV6evWSAiha1k7rivn/P+4sTPnZTZ2IxdPG4+jm93B6yxqc2bQGx1Yvw9ZZ0zC+KA8JAT6wt7JgQ2oEBvfrj6H9ByEqMBQZiSmoLCrBRKJ3yQLCb1yLaswIPAV3JQV5aOfv/6ABfbufT5tLz4yN2iB/X2RnpKKhpgLj25rQXk9E87GPJ8FuY47a0nz+zK1VARRz/nylcaU1rAaqYjFS4nwgYddLja3rpbK89tZW/B56w87CGK72lkgMC0ZNcR4mdNRjzaIZaKwqRl++jrnO1vgp0lvB7nWQA96GuODHAMLO1wR/8Riiiqf8wNAzdi8FdITdE8Y3hJ0UUPmG2HspXTIJu3seI3Fl8Qw8f/aUfxAOY/O6+RjXUoaG8hzMm9yCFXPGYRVRt2HJFGxZNQPbVs/E7nWzcGDjPBzfsRjHti/CwY1zcWjLfOx7fzb2rJ+NnaunYesqAnBxF95fOBHr5o/Hkmkt6KgtQUk2G+Ep6UiISiXeMhEdno6wwCS1jApLQ0wotxNVCdHZSIzNQVJcPn/XCrgs5Pe4gNjKQyRhFx1ZgKioYiQmVSE9ownZ2e3IyhqLvNwuFBF5FWWzUVezQI2fKyychoqKOUTdLC5n8/EkQrAL2VmtyOK5hXltxH05X1c5MlJLicgsPlc28ZmDuO712OhM4o5/ZwJ5rwtNRnSEVlBFxt5JV83MlGLCrkgBL4O4yyTupNhKTnoh8om7otxiYq64G3bd3TGzslFG4FUW5KO1shTjGqoxpb0J0zubMWNsI2Z0NjDq0VFTjElE34yxTZg5rhHj6kpRV5iJuuIsVOalIT8+FjV+HjhHrL107YNnRNwzt54Mwk4mJHcm7Ik96ZYp8bVnX3zobYJ041FsnI+EtUwuze+1HRvpNuYmRNpQ4m4IBvSXDHMvhbrxY9tUlVfBXn/iwJi/K1amJpBxeOaGo2AmY9/43ZX57WzMTQlEc16byDORCarNYGdjimC+Rhc7Cz6PjI0zgqOtMVxsTeBuZwYPQs7T2YJ/Myzh52YNXxdrgs4cXrKN6wH8OxId7I2MhCgU56SivCgLNaWF/D5JwZoUBAcFIz46Aq21lairKERtWR5yU6IQ5ucAV7uR8HMxQ1GqKV7cdiLoeinUyXQHf33RXTxFsnPSFfNLbf0vjL993QPf3x9KSGr/3JHqtwZGg+HsaowAP2vYWhJYA//1njTS2A3ukc0E3RpENhxC5Niz8Elrx+gx1hhD2JkZSQGVkbwfatMRCJRkKWiSSpVyD9LnmdOxpkNNR5sgTO4pEvJYX9f366GDTkedjL2TpQ47Cf08HX2yrmNR4Kc/r52dHcx4n5LXZ2VlCWP+XCUba2dmggAHe4Ra8P41dDSS+45EjhRLIeqy+hugYJAxioeYoXy4BapHW6N2tC2axtij09wZEy3cMJNQW0iELXQJVMsFDt6Ya+OOBbaeWGDFpYy1I/DmmbtivoUrFnLbUjtiz84bS3jMUmJwOdeX2zO4FOSprJ101+T1JKu3xiEA6xz8sZ6xgevv2/tjo8DOKQjbCDvJ2EmmTlB3QMbMMWS83SHfOKIsCnsIuj32QTjgGELc8TiXUEgFzEOEmsBtj5xPQKrumETevu4umAI62a+ydd7SzVJD3K9TG3D91yDajgXp4+licDRQgBdH2CXhbGSSmsdOjb3z1ea9U7Dzj8E5QZ1vDM4Sdae8InGa7+EEX99xIvM0X8Np33AcCY7CpYkTcf/sIVwl0gRAKsNFBAmABFqCK6lqKVUvpUqmLNVUCN0wk6Ia14nCXx8TYDrCBGzyT3gdbfo+iXfR+G7FTUGlCuJLP1ZekyzlGhoO5fqyLpk7wqv7WOkSKvvlsbx+CTlX3pds087V9gvsdBwKugRgOtR01OlwFMjJUrbp+yV00MlSjtHxJ4/1awnWBG56yPNICOhOEU+yriFvm3p86tAWtX7xFM9lCLzehZ1skxCk6UsdabKUYwRqArRThKOONzlWMnf6ObJNHkvXTTlOP1fOk15Vh/duxJH9W/iY+4/vwJ7Ty7H0fBUmfOSDthujFcy0aQoGovFabwKtl0KeBjYphKJNZSDrMvZu/H0DldHTsnUa+vRumHq2rulaLzR/0puwG4rOGyNRdaav6oaZIRm72Mw0BMVFwSssAJ6hvnDyc4aVqxXMnPmHxccB3tFB8E2IQVBOPnz4R9W3qAL+BaXwTk9FUHYcEsqikFIRhPQaRm0YMutjkVwZj6gCNvhz2IjPTkdwXjZCi/IRlJuD0Lwswi4G/mmByKiPQm5zBLIbIwg7DWEqe9cNs38Hm0BMA9lv2wqaBHDaUo/8Ri4bY7thp6FOv16xTIHwDhJlXbZJNk9/LLgr6H4tgjztGB2AGuw08GnFV2QpUc59WWXSHdMGOcUxqO8oQmZxJiKT0wm7DIQnMhLS1dx0IYK8xHQV0q0vkvuiU9IQFh0JdzdHxEcEoqmiCLFhvghwt1Vl0vPT44grNl7aOwm5NlQ1tKBaUCeZuqYWoq4VDd1R19xK3NWga9J4PCDQ/uOvb3Hv9mW0jG1HTs1YJJd0EHedfI+z0LVkM1pnrNIyefm1SM6rwO79h/DXv/wBz768j1WL5iIvIwWOdpZwd7KHm5MjIkPDEBUajuy0LHSNnYhlixZh/+5dqC4rhZ21JTzcXeDsIuPVfODr6Q5PN1dVIGXGtOmYNmUKQbUX0ydPRmRIKDasWYtDe/Zh346dWDJvNnLT2eALD0Ywz/VwcYaXixuSY+NRW16JhbPnKMwdO3CIv1wn+Et2hI32DlhZmMHb20PNwyTn+Hq4Y8qE8agur4CFkQkig/hzcfNFBz+3+TNms5ERhOL8AmSmZyIqMho2VtZwcXKCTBBraWZOJFio+fPsrGUslz1sbO3hYO+AT69fwS+/vEFdYwPC45MRmZCMfXt34+c3X+HNNzLx+H2VtVO4e0vc/fwEP/3EePsUr199rqpjvnlD3L2Ueezu4fsXArsr+Przi3h46xRWr5iNrZs3YPum9fhg7VJs37wGp04cwjffPMHqVQswfNjg7saPVLuUSnKEner+KPHvuPufYPfuNm3dydEJ61etxOwJndiwcB6mNzWgKJbf5+REbJo/B9FeHujTfc7okaORn5aDJn6ujaXlaGCM43dvKTG9bO4slPD324Y/f/05UuLjMW/aZDZWTWFva4205Hg0Vpehq70F41saUVVcyO9RMGzYgJVqllrXLK2YQkFOpprbUOZ3MmPDR8bPyVicvn0HEHbSvW2wakj1kDE6fXrB28MRLg42yE6JRQcb7dOJzFnjx6Klpox4CEVdSQ4mtNRh2ICBmOZqg++ifPBGxtgF2OK7UEf8GGSDP/ua4c9uQ/EDIScZux9stIydFFB5NqYHvjRg454h0x88lwIqEhYy5moQrszpwrdff4kPzx7DpnULMG18HcY2lGDprE6sWzwJaxd1YdPyqdhO1O1aPwv7Ns5RqJM4um0hjmxdgMNb52P/B3NVd8xda2dg1xoicMU0bON5EitndxIuJajIz0JWWjp/L1IRFZLE73cCIoMTEBuRriIxSiIDKUSdoCktqYAhk5jnITYqR2X2YqMkg5ZPdBUjgSBLTqpGWlodMjKakZsruBuLgoKJKGTk548n9CahuEjmwJuCivLpXHYhL6+TP9Na5GY28ufVgqz0Wj4uZxSjIK9GZelioyVbV6jmtIvia4tmRIWlIjI8Te2TKREyUkoIu1xk8Lzs9DJep5SoKyH8y3jtcuRllRNxZYRd6a+wy8vMQ156FvLSMlGYkaVwUpmXg3p+pxpLi9BZV4EJjZXoapJlGVor8tFZU6JwN6W1FuOluya/J+PqCXDpppmdgbaIIFzwM8e3Thrsvnbhz9mlJ6MXnjnxO0DQPSfypGvmc69+RKApUs0MCA0DWBJotqZmcLC0VLAT1A0nDPrxOy0ZKWcnO77XKB47Cv35fe3F77l0UR5MMIwePhTOdlZwc3aAi6MtHG14DQvJ6JnAlNeWjJ21jIsj5NydeJy9OVyJOelG6eZoDg8nCwJO8GZJzElYEGGWCOTfjiBiLkrmUowN5WcVh9K8dDRUFqO+sohRgvqqclQUFCM9KZX3OEf+LFLQVFXB380iFPBe7OlgApNRvWFt2g/BXmaoLTbD95/b4Z9veinUScg4u78+J+aeaqiTOe1k+oM/y5K4e3lrKAK8tPvNkIG9+Ts9EKH8fQsLsISFQV8M7KPdj/oPHA4H3wxEFCxGwYSd2Hz6c8zecQOps86iYtYhmBAHxqbGkK7ZgmKD0QYE3W8VJ/WumHrVSwlBnw4wQZoAS5b6uoSOOAGabJelDkKB2rsh9xw5R+CmZ+t+O06rpqk/h2CwD7dZ8jsRGhKCwsJCvnZz2PFeaMGfrZlM92BpBKtRIxBsaIK4ocZI7DMC6f1GIrvfaOT2H4P8gZKtE9iZonKUFWpG2aDewA5tRg4YL5k6a0/MJcQWuwYxArHEPQhLXQMwn2Cbb+2B+YI5me7A1Jmoc9OQR9gttHLDIisPLLR260aeZPU8FeyWcV1wp7poqvBThVZkzJ0qsMKlZOwkNhNkO6S7pVuo1gXTTbpVEmoy3k5HnoeMqSPuHINxwCkUR1wjcJDHyDQFh320wil7XWVOvCA1d53K2BF476JOP1aNoSPOZGqDX0MBj6hTkItVmJP1IwE8jiHI0ycqP0b8KRR6ReAkUXcmKB6npEAKUXeCyDzB5znpSdjx/Rx3CcEx4u6kJ1+zbxjOV9Xg0dG9Cl8qMyf4ESQRWxKCrMvEkUBNYCdY0+ep00AmONMyeLJPB548lnU9I6eAyG3vhj4tgqBOMCnPK4/1bXK+fh25pg4zWZfr/Qa93yp1yrosBXUCOD17p8DKbXKutk+DmIBNcKaHDjcdaXp2Tl/XMSfIk5Btsk/fL+fp+2Sbfk0BnMBOMnkCNwm9G6aeuRPgyVIKmUiRFelyqaNOsHaC8JPHgrB3s3OCNf2xdtw21YXzXbDpmTodghritrHduZnHblHnnTq8A0f3bcah3RtxeM9GHD3AaxzbixNnd2DzuRmYcykNHZ84EGIj0CoZOjVFQX/Uf9ITNR/1QN2VXt2Y08fPaXgT8HXcGdKdzdOyfLJfsndatk7G3fVWUyM0XemDzpsGaP1kGIqP9UDm3h7I2s17qau/E1wCnOAa4AivUDcExngjNMEfYRIpwYhMj0SAZPEycgi6Snix0e+UmgNPNoj9sxMRWxqN1Kowoi6EEYqshhikVMUioZx/uAvTEJiVAv+sVJ6fyuPTEZCTgWAufVNCkVwVpVCX3RipZe8IMoWyf4NagcIZl/8D9tT2bsy9e/6v1+F+LWsXxeO1DJ2EDjstpMCKXI/7BXItcQhJs0Vcgbsayyegk2kYNNzp4+403P3LODsCMaMsEK5+xohO8kNJbRqyS9MQw4ZHRBJDYMcIjpcumBkIS85AKGEXRtjJvpiUdPgHB8Gaf9RHjRxKxOVh3fIFKM9JRHluPNpqC1XXmdLSYjQ1C+yaCbtmBTuFurY2NLa2oaFVcMf15nbU1tVg6vQJePL4Pn7+/kssWDIbGRVNjLFIJOyya6eiY956TF2xDdk14xGXX4eUwhpMn7sQf//Ln/Cnn95gxsQOuDk4IiE6DhUlpegaN5Zf4COE3A4smDMTzfUNaK5rRE46cRoeAU8PD2LBHvb2NmwgZqKkuACTuyagicclxCVg3ty52LZ1M7Iy0uHk4ICwoGAkxsYRi6HwdHFiw45gCg2Ct7srxvI9bdu0BRfPnsOB3bvx3tKlah676V2TCEB+j9zd4efpQTi6wMbSgo2+HDZQEjF/9mx8/eWX2LV9Bxxs7RAWHEqQeiAjMQ0FWdmI5h9ZySzaWlrxPCsutaqY9ja2sLOxYdjCwU6mZ3CGvZ0DbO3tYGxsovD6x99/pyaED49JRnBMEpYtXU6cfY7vnt/HD6/u4ac3n+Et4ycpokLY/fyTjLV7qs1nR9i9fv0FXj6/q4794eVtBbuvHl7A3WtHcXD3OqxeuQDr31uEde8txM6t63Dx/Ek8evQAq1bMw8gRQ1TjSCYgly6IUt7/f87YSfw77P6nMXg9kZGWwedbhQAPV9iamMCIDRaLkaPg7+SAdXNnoDY/l8dp15BxQlFEcmlWJhvPxajKz0NHbR0m8vsXS+wH+3izQTuAABwOU16rvDgfqxbPxVSisWtcO1rY2M5JSyCyndkwG6nKkUthAz8vT1jx56c/z4D+A5CWmqwabWZmFrC2tmBji43kfgNVDBw4BAP7D0bP7mp6JkYj0cYG/MLZEzFlbANqy3L5M/aDqcFoNqz7qMmYk2LCMX18h+q61c5G8PNoP7wOcsarYDu8CbPH22Ab/MnHAn91H44fpRumdMe01WAnVTFl2oOvibqnRoSddMEU1HGbzHX3yLEfLk1uwdeP7uOjCyex5f1FmNXVRISVYumc8Xh/2RRseW8m9myYh90b5hB2M3Bg01zVBVNQd2r3MpW1O8b1g5vmYx+P2b2Ox6+dhe2E3faV0xnTsGbBRHS1VKKqMIeoIez4/YuLSOF9IYW/e5KxS+bvksz/lo3E6AykJRYgI1UyYIVITcxHakIBkuMLiKssRIRkIpwRGZ6HhPhSxMeVIj2VMEutI6iakZfTriI3S7pYtijE5WS1ozBvPH+uk1BaNJH723j9WuRnN6O4oA2F+c1EWSURWaK6Y6YTZ0lxBUhJLFLFVJLkucMz+XozEReVjfiYXBVpySVI4f7M1FKCVSBXg8LcehTlNaK0sBkVxa0oKWxAUX4Nt5URdoWMfKgqmenZCnYFvP8UpqehjN/NitwsVBdko74kD01leSorV1uUjdrCbDTycXN5PlqrCtFRV4LmqgK0VOajmfepcfyOfBhghZeuffHcURtb95y4+9aVP3/J4HHbNwSexLdeA3DaxwyJZqNhbWKk/qFhZ24KZyuptmuOoYMGYhARILDry+jfrw9/L4aif19CrzcRQ9zJZOHSPVGKBsnckiMJPDtrc7jYW8PBxgL2VuawNDOCORFgb0s02hjCyYa4szeFJ0Hn6WhK0Jkp1Hk6EnfORB0jwM0God6OiA/1RnZSFKoK+P5LctFaV4bOpmq01legqbYMtVUlqOLvsVQdTUpI5u+gFaFXjXlTp2LDqtVYv3wFxrXUIzYqGKHBHvy8I7B4biR+/8wW//l9TzXG7j8ZUjhFYCcTlUt3TAHeHwk7Qd1fvuZn9elIBHtrv6sD+vaAncUgBBHFdqb9FXB79+4PQwt/RGSORfWkzVi752PcfvwCb3//Cy7e+QybLz/FhnMvEZzbidHmNjAaw89kDO9VRmZqygEdcgItgZx0fxTg6eATfOlj4CQEZRLvZtj0YwR1+jE69HQASsg5AjY5VqFx+DD1WP7JJtfq00cL2da3bz/05s8+LDwMTY2NaGttVj0VbMylGqYBLMaMIOoGw5cgTTY0R1LPYUiTMXWEXdagMSgk6ooHm6B4qCnKR5ihZrQ16gxs0UzUjSXUJlm6Y6adD+YRYXMduLTzxEInH6xwC8ISR18ssvHEEisvLCH+llh5YjGht6S7S+YSGw8s5X7B3DIprsLzl9nLdAgyFo9LPpZxeAp20i1TCqtwuc7OF+vt/DTUET4y391u6UpJDEnxFD1rt5tQ2+kkhVAk+0acEXiStTvgGo5TPvE46iXAEqhJdi9C64qpZ+24LrgT2En3SznuqF8MQ6YxiNbmqeNSr4B5yEfgF666Yh4NjOayO3tH3MljCYHd6dB4HA+MVTg86BmGo4ScjLU7IdfwCMVhAu4oEXmEqDvE13GYr/2gUxCOuATgiEcwTqVm4+GOjXhw8xw+/VjmfNO6QOqwE3BJFUs94yUYkyycdMlUcFPzxGnZNz1kn448gZl+rIRsF0TK8v7Ns2r93XPk2vo5+jZ5rKNNda08Q2h+SPBdkkqWBGD3GDvBlJbN01ConyMhmJOlDsSPzmk4E4i9Czp9XfbJUlAnIdsFbvp+/Xg93t2uZ+skZLs8FtgJ6s4e3a5Qp61rhU/ezeop6HHbacngCbYYOuD0rpV6Jk6AJiFY07NtUkBF1gV3+vEa8ghGXl/2a9fYoUCnj+ETNB7Zu4mg24SDu97H/h3rsW/nBhzcvxX7TqzHe+eaMOXjYLReM0bLjcEKaQK0Zr2iJZEmsKv9uOevY+YEcVqGrnu8XTf0JKTrpr5fH2fXQCC2XO2H8beM0HhpMPIOEnZ7umEXnOCJqHR/xGYFIzpTjyBEpPkhNMUPEelhCEyNhVdqBgKKauBXWAuX9AJ4ZecjMDcd0SUJSKmMQprCXSgy66IIuyjElyYgLC8ZAVkSKQReOoLyshBUlIe4ygoEZsYiukggGIEcoi63PhZ5DQSYAl70O+uCNMLuV+T9z/H/K+z+FXRayPZfs3pEnhR1ya4OQX59BEq4XsJjtKWetdOx96+Zv1LuL26OJd7c4BPqgJwyvqeqDMQSwRHJ2Wrag/CkDIQkpGmg647QpHREJaYiITkVvr4+KjvRu28veHm54PDeLVg8ayxykgNRnBmFGP5xjYkIRmlJGSpqZGxdI6rrm1SWrrG1XcNdRxtaOjrR2jYezfxDUtdQhcWL5uLVszs4yC9kVmUjcmsmIImwSy2fgPJxCzBu4fsobJqChPx6JLLxVNnQhtcvXuA///wH/oKewrj2NuzcshVbN36AeTOno7GmSoMYYZXDhlVdRY2aPDg3KwcFeQWqlL2VpRkmTxqPHVu3YPe2bZgyYSJGDhmGiOAQxISFwY2Ii4mOgBtRZmdtgwTirrGuFgf37kY1vyPSNXLlsuU4euiwKrBSkJPFBmEIQgID4OXuhtiIMGSz8Z+eSCzOms3GYxJ2fbAR08aOR2VhEZYtWITqsnIFu+jIaGRm5MHVyRV15eXYvPY95Gekwo6NMKm4aU/UOfA1ONjasAGl4c7BVmDnQtjZw8bOCmbmFmjn5/nz22c4f/YkYScFcDLR0tKB+7eu4u3LB/j+5T38+Pq+ytz9+P3n+N3PT/G7X77Czz9+hbc/PMGz5wK7R3j17X1tovIXt7SumI8u8aa5mzeMTVizci6WL56OZYumY8+OD3Dlo/O4f/821q9ZQpQM78YPQdcd/4q1d+PfYffbPg2DPdRcSksXLUZ7YwOcCKtwfv98HJ3QmF+EaQRba2EhlkyerMb8yPEyuXlhRi7C/QIQJVMW+PjDaJQBPztbNRVFVFgIvwslmDllIhbPm4WFs6ZixfwZKMvPYqPUkhjry9fci+gzg7mZGbGRyAZ+JGory1TBFGkYyfNIoygxNgajRo6AtZUV7IjwoUOJuQHS5UnGygxhA3GAmu7BwGAUCngvWjBzIkJ93TB8UH+487sVEuD/65geibAAX8yf1gUrW2sUmQ3Hl1HeeB3mitfhDnjDeBtqp2D3d8LuDwTdW8Edl28YUijlWwJOsnZPCLuvuP6csJPKmW+4/qVdb3w4vg5PHtzCjU8u8PdkCZ+rDePqS7FgWjvWLu7CRgJtz4a52LdxHnaum0HgzcCRbfNwYudixhIc376YuFuMw1sW4tCmBSpzt//9udgtGT6icMeqGVi3aDKmttejmvfRwqwsZKVkIyMpF7GRqfx9jEeMVJmMlyxdARIkU5aQR9QVqWxdYlye6pKZyAgNSmGk8TPPZINdukmWEGE1CnYpidXIy24jzFqRK1MpEHn5ua0oKiDsCLz8nE7+LnbwM+/g/mbkZDQgL5MAy28j8Br4/EUKclnp5Ty3CukpxBrX87J5j0ir4O95HpIV9orVPh186cmlvIdoqKsuH4fa8onExzR0tszicjIqS9uJvCZ+l6pQnFeisnaF2YUoyspFYVom8lLTUZCWxpBxc2mMVBRlpqI0Ox0lWakMoi87DeX8rlTlZaCmMJPwy0ZDOcEjuCPsJiZE4XKQDb5z76/G2CnAEXevGS8kg2fPkG6YxN4Ln4E4SdjFSOESw9EwtyC+CDB3fr+kWuWQgQMweAAb92zY9+uetFwg15chsOvVS7pU9yQINPDoId/ZEUMHwZpIVF0yLYgAXs/Jnvcqe2N4EHTe0rWSmJPsnOp26W6rulkGezsjMsgT6fFhKMtNQX0Z31tNKSa01KKzoRLjW2sJNf5e11fyHl6GYkJXxtZl8m9QoG8QgZ+AU8eO48ie3diyYQNWLF7Me9FirFqxDuvWvI9zp4/jwd338MeXdvjn9z3UBOX/8VLrivmX7knKpYCKdMMU4P2ZIeD76pNBCPHux/erZSrNRveFoyXRROT15ecUEJOGjtlrsev4J3j49CV+/ukn3P30Bl4+/0r1Vjh39T62XX6G8es/hKlLLO85xjA3McEYYxMFOMGbhF6sRHXDJJb0jJ2eWZOlDjbBmyBNQvAm+3XI6bDTC6vI43dhqB8v15djFOL6CBIFfgPVsg8f9+zZl8cYICQ0BBmZaYiLjYSHM/+emBrA2Yo/3zHDEch7XMJIA6QOHInUXkOR1mcUMvqNQh5hVzLcFKUEXdloc1SMtkTtaBs0GtqjzcgJ4wi7Lgt3TCfSZhFp0y3cMM3cCdPMHNUUByuJkeVE2HtOAXiPCFvl4M/HPmqsnRRPUWPsGJKZkwydjLsT2C1TXTK53clPjbl7z1Eba7eOyzV8vI7Hb7D3xSaXQGx1J94Iob3ekdgrlS1lDjuZysA7GvsIvZ1OgdjB597j1j2/nVsE9juH4rh3LA65c51wk0ycLHc7SyVMgZ0ALxD7iNP9HiH/kpWTKQ0EZvq4Om2Kg3eyd4SdZOiOdmfqBHcSksU7E56IM6EJCoWHfWUidELOO4LX0QqwHOB7OeBGyLmH4BCXB/gaDrgG4QDxepjv/xhfz9HQOHy6ainuXzuNu5+cwZ2r3VUtiS3VPbIbQoIkQZEOLoGTWv/oJJdaV0sdTu9iTseevk+2y37ZphdgkeNkmyBPx97d7n0Scqz+fPI6Lp7arSblFszpoYB5iccSpnLstcta104Nedq64E7i6ofyfrRCKQI4HV860ARhshTIybq+Twea7BOM6dk6WQri9GP1dTlGQseejJ3Ts3WyXR+Lpz+/FE1RY+wka8ftp45o3Sp12AniBGZa9UsNdJKtu3T2oHosIY8FdhJ6l0sdiBrytqiuljr23sWfbD9GyEnGTmC3d+d67N+3BVuOLMeicyWYeNWZqBuKtusD0Nnd5VIDW79fi6U0EmiSvdMmJhe86ePt3u2C+Vto3TA12NVfIeyu9UXHzRGoOtcPWXt7IIOoy5KumAn5IYjLCUQsIzo7AJEZxBwjPM0bYemMjGAEpsfAi38wA4qqEFLZBP/Senjnl8KHDe3g3HgklsYgvTIS6VURSK+OQGp1FGKLYhBdnIqIwizCLhUB2RkILSlAeFUlUlraEVyQjSACMqMmHNn1UcipI+7qIgi8KKIukstItdShJ90t85sIsG7I/Xu8C7p3USeZOH2snfZYy9ppIBPo6dk6LTToEXI8pljWeY5U35R1AZ8OOv0a2np318zWGOIuAXEZbBwH2yCvnNeuzUJsRrKap05gp+a0k0IqMuaOqBPohSWxUZaYjEQ2TIICAlU550FsnA4eNgAdbMS9t3QG4kOckRDkhMQwbwSz8Srl+0srqrWiKQ3NaGhuRTNR19TWjubODrSPG4cOAqetox3tnW1oaKxXMDh+4gCqWsciv3Y8kks6kVDcgfzWGWibsxblHXO4rQXxefXIKqnDhx9eBv73f+Hu9StoJg7jYsLZyJYudZbwdfeAk60TG255bITVwJ1gcnd2ZcONjSairLCwgGBzRWhIIBuLyWy4xbNhHYiSvDxksDGfn56GGVO7cOrEEeTmZMLCnH+4Kipw6vQpTJrUxT+EwXBycoSnpwcbkLl8jjJ4ujqjgaCcP28ukpOS0FxXxxvqJZQXFRASU9i4zEZOShoSIqPgTox5ODnDnkCTCc/nzJ6NbVu3/r/p+ss4q7IsXfQGMnHXgAACCHd3d3d3d3eCwN3d3QILAncycchM0pUkSUi3qsqqrqrurupzznvf5z5jrlgQ1X3uh/FbstdeW2Lvtec/xpxzID46CnOam3DhxAnMbWmBG/EY5MfXRdRIoVhjla1jzDSBsXTDNDJR9dMmTprA1z4LeTlZ+OPP3+CzD99FXFIa/3bxiIpPxbXLF/HTi4/x3dNHXL6Ln7//AD8SdqrsQS/sfv7xC3z99Qd4/vxDfP8tj/36Mb579ggvvryDrz65qWB37OA64m4nNqzpxILOemzfvBpXL5/Hvbu3cYjIM2XjThp/qrRBbwZOW0oI5LR9Wvx32Mm2dOGU8XnaLHQ+fO07d2xVE440FOajLiMD+VHRaCsoQmVSEuJ9fbBv9UoEEuraOV4jjm0x03AaxgwbDstZxogkyOfwvTy4fw+OHtqvZlDNy5bZGF3VRBGzm2sR6OfVe38Nhwn8W/n7+SExNlpNulNK2Pn7eLAR1lu6gI1bH34GZLY7MzNjNbnN0GEycYo0vNgwG8FG1pAhMGLD14ufsbSkWDXZyrjh2rTpIf6+bLwWEoKvZtszZ4N7zbL5cHd3RcjwgXjX1wE/Enff+tngO38r/ORjij86GuKvNiPxR9P+agIVmRnzGy6fzyTkprKhT9h9PoGNe+maOZn7DXkMb/tsVj+8UZPDH9rbuHvnGg7sWIkV8xpUN7/5rWVYs6QBG1e0YOuqVuxaNxv7Ns3Boa2dOL5zPk7uXqyydpKxO71X65J5cvcSnCAAj8u4u13LuL4MB4m7HSvnYEl7LWoKclCYKePOUhAdGodgvwiEBkUjJDCOWBYkEUshSSp7Fybj2/zjERog4+1SEByUBC/CTmbSDA1KR4BfCsJCshETVYzoyEKCSwBWQYxVIjmhGkkJVUhPJeISqxXm0pLria8aZKRwH29LSajg+1+J7DTJ5lXwMdIQQ7RlpXF/slaoPJlYS02SiVWKec2QrJvcp5zYk9sFf3kEYrGK5PgSZGfUoaSgHbUVC9BYuwRVpXNQlFePotw65GeV89z5/L5nIDMpg9DLRLp0yRTYxcYhmd/xpMgIJEdFcBnO/ZFIi4vibRGq3EFGfG/ERRA/0chP4zWLUZSSgJYIX9x0n4lvbQfhK6LuKwEdEffcmusyvo7If2r9mpop82vnYWyUToXH+FGYNGokJk+YBOMphrCZNQOzpk7BiCEDMXzQQJWJk7IkKpMj6/1lciH5DmuIe/01LWMnn1FBj/7PiEEE37QpkxTwBHauDtbwdLFWs1u62c6Ch50JPOzN4OVkgUBvJ8SG+RO5USjKSlXjVVtqy9DRWIm5zdXobKpCR30F2usqUF1SQDRnoqIkHw38rZjd2sG/Vwyvr/YoKy5lo+UE9mzZhJVLF2LFsmVYv24jzvRcw+eff4enT77DB29vwh+fGeIfP/TDPxkytu6vxJ0qe6Bn6hiy/IvMlknwvXNlCD+nk/n9HcT3YgCGDuqPEcMHwMTSBHMWLMT5N+7hg6++wvNvv8E3L17ghx++wZOnn+BjXmd///VHfPrFZ9h7+R2sOPc1wko2YsoUG0yePBVjDCZi/AQZXzdWlRAYPUowNgpjBXhS+oCoE3gJwmRd8Cd400NAJiGZONkWvAnkdNzJffUsniwl5FxyjIRAUWKYnGvIUFUzc8jgYRg+bCSvV9xHtBrz8zB58ngYGxPnFrNgajIVptMnwcFwMjzGjUfE6ImIHDgKEURd9MAxiBsyAQmDJiB1MGGnMnXTkTfOCPljCbtxs1A5yRR1Uwg7RhOjZaol2qcxJlugY7IZ5hmaq8lSNhAjG4mvLdZSs06LjeZuqtTBegsJF6w1J+DMnVWGTrJ3K03siTui0MJZ3b6Byw2WrthCJG7jcru1G3YSOFLIfL+dNw7Yapm6kzKWzolgYhyX+nV2RBvhJt0xj9r44Bihd0KOcQxCl6UPTpgTUZLd43lUeQMCUEJl6qRLJ5fHBFiShZNullKXjks9UyeTpgjOTroQaM6+al3G2J0k7CRO9eJOAU9NqBKECz6huETcqfsTgScdiEoHXwVECSmhcIyP28X37DjjhFoSdtbEJfefsnXnc/HFrdlteEwQvXvvMttGFxWm9DF1Mr5OYCXwekRwqXF2gjOG1jVTyiFode70DJkOKkGU3E/P8OnIk9vkGB1+CmLcJ+v6mDz9PjoC+4agTC9G/qaqk3cCD96Q7N45lT2U/eoYCa7rpQ7kMbXxdcfU42n7ZAyd1g1TumXqgBN49UWbDj7Z3xd7+m2yLvsldMj9923tvFpWTkIydLJPP7dgTkocqNukht0FApK360CT7pTaOLljal32y7bUndPHzsl+HXKCu77ZPdknXS+lC2Zf6J3jMVJe4cxx2d5H2O1A95GdOHFsB7qO78LOMwux4HoEGh8YopoAU2Ph7g9UkJPumBJ1bw/rXdcmRBHYSTZO75IpGTo9Syf7tEzdQEJRMn7aGL3y2/1Rc58QvDMcWWf7K9hJxi5WwS7FCxKhyZ4ISfRAYIIbAuJdEUDc+cc7wT/BAz4JwXCOiYRzcjrcskvgyEa/XUY+XDKy4ZrExkRGCOLyAxXsovJ9EF0gsPNHTFESIgsz4Z6cAJfkRPgRdX5lFQitbYZvfgFsw9wQk+OHJCIuoZTLYgZxl1Tir0JwJyG3J5YRfL1o6xv/HXOvsnyvYCfLlHIisbdLp+CuL+Zkn36sZOwkXu4j1mR/38xc33UNenJMAJcByK+LRHyGF7z8ZyEhwxeZpXGISAmHHyHiT8T5RyUSA0QeMecXEatw5ydj8CIIkph4NrQDMNPYGBP4YzVo6Guwc7RBa1Ml4oKJbseZ8HMyhQd/yH28XJGSxkZNYSkKCbvyyipUV1eimrirrmtAfWMDYVevlg1NjQp4VdXVmD23AxX19XxejYjJbeDfqRrxpW0obluL4tZViM6v42ehAjHp5Vi9YQv+13/9O7776jM23qL5o2SCHAIgMiIcG9esY2MtiY21NPh7+aGFkKyuKMfpY13YsHoV8nNzERgQiOkEU25etppRMjEuFpfOncG2jetRWVqE65cv4I1rl1FaUghrok0QFxMdAy9PL8THxyI0JIiv0wM7t2zG5XNnEezrizlE347t21FG0Ib4B6OuoorQdYKvuwcbJ5GI4/3dnF3Y0PFT/8mXcUienp44ceIYEXmK2+EI9vFGbmo6Ynm8naWFmt57+vSpajD7DOJOptSeNmUaDA2mws7GnoiO4OtMRnpyKhGSjk/eF5B9gYbmBrgFh6u6hAcPHcL3X36IH54Qds8lW/cRfvzuA9Ud8w+/fE7gPcFvv3yJb7/RumN+952UQHgP3z57i7C7hy8/vokPHl3khVMuUHtx4tBGLJpbj0XzW3DuNC+eVy/jxPGDSEmOYsNIB5tMRCKw+++A03GnY6/vbdLIFOwMgIHBFKxbuxYFOdkI8vJEc3ERMsNCMaesHLMZafzMzpoyGWvaWlCZlYlhA1+HyeQp8HFyRnZiIporKrCkpRVLZ7ejhZ+9rNREONtbY+zoYS8bqjL2rYyNzDTeJl2V9Ofh7uoGDwIrjdeFDIabKiA/Q90mk01YWZghiDgzmDge1pZmmMTvwxCZcGKITIAwXDWkxo8fCx9fD5gZz4CFyQzMJ3ikppecw9PZkRjIg72NJe9vrt6jSTx+1ZIOIscHPjzXIz8X/BLkjO/9HPBDgC1+9jXHb1Kk3HYU/mD+mqplJ10tnxNxLwR3vVm6pwavllKoXGD3hHGvLJk/lFfxxhtXcXjHCqxa2IL68ly0NxZg6dxqrFhQg2XzqrBeShwQdwc2zsbBTR04sn0+ThB30i2zm6DrIe5O71nC7SU4Jct9Kwi9FTi8aRH2b1iI9TxvW2WRqtuWnZKGhMh4NppjEBUWrzAXFyUZujRuJyOCsAsNiOd3JxYxYak8LpWg4zXIK4agS+S6bKcReBkI9E9XsEuIreB3tYrf7xoGrw9xZYiL4eeBoMvNbFXAk8lSJIOXmlyDtJRqZBFimem1yEyTcXaFSIot4uehCpmpFURhOcFXye9QBY8XJNaiILcV2ZkNajs1iThMrOT5pStnNY+tRk5WIwpzW1BW1IHykjkERzuKCxr5Wa1BblYFH4ef1dR8ZBB2mVLjToqVx8Qp2KXGxiJJUMdIjAxTkRQVjqSIECRzPSU6nOgLZYQQehFEXgQyCT7J6NWHuBJ20hVziJatE9zJUmbHJPAEdl8SeM8Iu+dOQ3HcyQg2I4dh6GuvY+zgEZg2biJMpO7cxEkYwc/xKH7Ohkh3P6JOsssSr/UfoGaJHTNiECaMG0IQ8rM8RrJ7AzCYyBvEGMgYSRRMJewEdRLm/Jy7O1gh3N8dIT7OvI45ITrEh689EkU5qagpKyLcqjGvpQkL21uwoLUB81trMb+tBnP4G9JYWYyqwjx+HuuwbtVK7N+7F+fOXULXsW4Eh0So0i9NNbU4vGcX1i5bhOXLFmLD+s24dPk6vnzygtD6Dh9/8jWevL+WiBuDf37fD//J+FvvGDsB3O+E3J+fcp0h3TLVbJm87f6F8chKNoHBhJEYzPdCvqO2vG6fONODv/37P/D9n/8DPddv4+Hjj/DH3/8NXz1/hu9+eoEff/oW//aXX/CH317g0t33kLjmJpxnX4VFUCWRZoQxk8Zh7MTRGC/j7MZIV0yCi9cfye6PGqFl6HSs6Zk7WZd9AjdBnd7VUrbldkGcPo5O9ukI1HGnY04PgZ6C3TAeP4LnGDESY0aOwqgxIzGez23a1AkwMZ7C308jWFnNhBSDt508Ed5jJiBssEyUMoYxGhGvjUbMwLFIIOySh0xUY+ukG2be6GkoGDsDhYzScTNRTbw1EHNShLxhignqJ5ugabI5YWeG+VMtVEZOyhRstfEk6tyxzcYL24ikbdzeJKUMCLmNUuKAsd6MeDN34ZK4I+pWGttgrRlRaCVlEJyxmbjbZiPn8MAOnmuXrQf28FwHpOulgz+67GXiE2383EmHQJx2It64FNSdsAvQ9hNzp1xDcNo9jNAKw3Fbfxye5YYuCyJOoc4VB/l8JQ5Lpq53whTJ5AnWZEycjjE9Tjr58LvH5+BIBNoTYw6EIoHXRXgdE9jJxCmSvSMGu938IKUOZHydzIzZLYgjGKVsgkSPTMbixNfA13WUmDvK9+U4X2s3oXeKz+U044ydLx/TG2cZVwsL8cGlE3h85yIxpRUE/x+w6gM7WUpIaQRVroDr+nFyHx15sq0jTc++9YWaDjz9frJUqOxdl2P14wWMAjI5Xj+XrN+6qnUR1WEodeu0GnPEZW8mTzJzEgK9N3uPlxB46pk96dKpT5Qi0BKM6V01BV065PTbJXS86biTbVnX9/UFnZ6d04/5H9k6AeMFDW0CMUGZno2TpUBM9su2AE5u17GnZ+9kXfbJugY3GWsn3S1fdevUM3Ryf1lKF8yzp6RunnTdlO6Ze4m/XUTeLpw6sRNHT27F5rP1mHPbHXWPxqLuYX+U3e2H0nsDiTjpkknUvTWCMZK3y1JCxtJJdk66Y8okKkNQeU8KkUto5Q4U8h5oM2NWP5SunP1Qcac/au8PQ/mNoUg71U/BTlAXJbNihqd6IyLNR+EuJMkDwYnuCGIEJrpyyUjyhl9SMNz4A+gQnwD75GzYpebBKasYnnnFcE4iSlKCEZ0TgJg8b0TmeSEy1wfBmX6IyI9DbFkevDPS4JySCp+CQviWViGouhkhZdWwDvVCMB83scgf8ZK5K9ZCh50WfojnvnjCL7lM0KbDTV/+a6SoY7R1HWeSrRPYSXfLl7hTpRa0UNm93gyfhGToNPy9yujpmOsbeuYuvUrO68elFF4PQxph6xtigki+fxnFUUjIiYavwC4ygbBL4TIRvpExkFp2MvbOPzoeAVHxCItNQGBIGKxsbNSYilGjh2LcxDHISo8nUoLhaz8DQW7m8PewUcVjI6OikJ1fpCZOqaqtQW1tNQFXh5qGRoU5HXeyLlErtxFY1fWNyKtsRlJhM4LTKxGew0ZZ/VKUdKzj+9+KMDbIQhILUdnQht9++wn/9bc/YXZzPaHmh+PHjmLPrp1qzNuCufPYEIwiNF2wY8MmXOrpwa5Nm7Fh5SoU5eUhLChYdSvdunUz3n7rIVZLt57ly1GSn4fwoEDkZaazMZeAsNBgJCXGsaGXAS9Xd6xetgIPbt3GTp4riuc4vv8Arl+4iNy0NAQRZZIVDPQNgpeLF/Izs5ESFw87K2uibw52b92GzMQkNuSisXX1WjSzoSJlFFKTEpHAhpsNG/kyHflUg8mEmwxeN8QUKRQ8nZCbMkVl7fx9+XfMzEJhfiGSE2S8UihBl4mi3Dw+Vhz2bNuM33/5ATt3bYOTb4AqPr942VJ8+dHbhN1b+FG6Y377Ab7/5j3VHbMv7H78/nM8e/ahqmcnhcq/+eoRnj+5h6efvolP3r2Kh7d5YbywBxfP7Ma+HSvR1lyONSsX4vKFHpw8dgBLF81RM+RpQBK0Cd40LGkh2/+3rJ0s9a6bAq7X0cTPyfrlq4k6X+QSrVkJCQj19oS3ixOmTJyAKeMnYNrQ4ZhdUID9SxZhXkUxVrXWYf3cdjSXl/FvEwiLWcaqiPLkUVJceTSS46NVEfBBRKDM2CmPlZuVgdqqcgxlY0l/nhPGjsOMadNUsfFxvP/okcNVQfOkWMnE5qGztREJUWGYMWUibMyMMZ6N5xGD2fiVsXW9YWNtDXc3FzWGzoR/v8WdzXB1slbnNyX0mhvKUJqXBk9XBzXOKcDTBVvXLERUoA+cCM77gW74LcwVPxB3P4Y44JdAO/zmOoOwG4s/WgxSXTFVV0suv+vtkinAk4lUZIZM6ZYp61Kk/Okswi4/Bg+uXsSDB7fRtWct1i5tR0NFDpqqstHRWMQGdwkb3GVYNb9a1afbS9zt3dCOA5s7cWzXYpzavVSB7sy+5Tizf7nqntmtMnjLcXLXShzbthQHNi3ErjXzsaStDpUFuchKSkFMSAxiw3mtDU9UoJPJRzTYpUBmxAwLSiLuEvidS1YZuyDCTiZQCfDl9cYvGaGB6TxWJjwpVF0xBXUpidrYutSkOiQn1SCWsJP1nCwZV1etQJeX3cLtZn5veT0hwnKypOyBZPmKkZZUyu9MLXIyapDdG1nczs1uQn5uO0oKO1FaPB9F+Z08Tzs/I+38zrWrcXs5Wa08phV5OS28jrSpKC5oIQbrib1aFOfXIj+ngucuRGZyloJdZmIKP79JyOT3NZ3f0ZSYKCRHRxJ14a9wx/WEiFAkRoQhITwYcaFBXA9V2bxMXhukC2dNgBNuuhlpsCPgvhbUSdaOsJNxdrLvc5N++MKMnwHbQbjmYQTfSWMwiJ+5Efy8jxw4EBPYwJ82bgJhQQgQZyOHEhCE3NBBAzByGDHH6/pUg1G8Do3BrOmjYTpjHExnjoOR4XAYjB9KFAzEkIED1IQqhhPGYsbUyapenRqzRygaGU6CNz/TpXkZKhveKYCb3YTF8zuwYuE8LJ07GwtnN2PB7EYsmdvM2+vQUl/F6+oiHNqr1fO8d/suHtx/hOs3bmPdus3w9vaFmbEpFnTMQVN1JQqyM1BTVY2e05fx/MUPePH8W3z++ed4++0H+OhBC/72fCj+0Qu7vxN2EqpAOSEnXTL/JuPtnnCdwPs7ty8enIgAt/HwtDGCudEUTJk6DZu27+L18C84cvYBFh+8ivPvPsEHX/+AL198g+9+/Bm//eF3/PLzT/j5h+/xl9/+gG9++BnZ26/itaITsK3uxlTzEL6XY3n9IOrGTsI4xrBRYzGI+BrCGDn6VQkCAZmeudNDoCZ46wu7vvtkW9Z11Om3y7kk/vt5hgwfqsYgjxs1BmMJO8Opk2Brb8X3dRr/ZhMwc7oBzGZMgQt/Z4LGT0bYsPEIHzIOkYM12EUxZGxdPLGXOnQSMoYbIlsydqOmqvIGZRONUTnJBLWG5mgwtEDzNAYh12hohpYppphnZIXlZo7YQBxtJ+Z2ECaCO4HddoGdNdctPRTu1GyXgjsuJTZbuWETMbfB0lktN1m5KhRulUwdYbeDsNtpTdTxfPsJnUOE11EpMO5AvEkQcDJBykn7wJfI63YORTehd0q6Xco21087h6hjDpsRcJZeRB5xxud0iM9BQrpiSn07KVh+2jkIZ12DcN4zVIXUnxPUSXZOUNdF1B128MQBGzccsHXHYXsvDXqMEwI6AR6XpyRj5yGFygV24TjjEcLnLNk6KY5OsAnguDxhR1Cqrpce6Ob71cPXd8bBT82SeckpAOd5ngt83PNJqfjg9BG8d/eSQt0Hb11VXSIFSnd6ASQhuBPYqaydAIyhZe1eTY6i403P3Mm6jkTZ1rN0egjI5HZ5PP08OgzlPrJPjtGfg+zve18daLJfbRNjAjStm6WGNT0U+hiS3VOZusvSlVLOKxjUJjuRjJxAS9Z1yOlQk2P02/T9CmVqbNx+tS77ZSnH62jTlzJJitxHQlAn23JfWVewI+D6TnCid62UbVnKbQI7ydLpGTs9E6fjTmAnIdv/grfeiVfkNh142iQrAj+Z/VLAp026IgXNz3fvw6ljO3DwxDqsOV+Kljs2qHooEOunMm0VRFrNW6MIu+GqRl39W+MIu1FcjlH7anrH1Umxclmv4n20sXaCut4umfe1MgnaGL0BqLrH/XeHIv/ia0g6pmXrYoi6SB12LzN2hF1f3AUluSE42QsBSYFwjwuGA3/4HJLTibtcOKQVwCUzH/YJ8fBKCkN4ZiAiszyJBDeEZ3siLNsfgRlhiC3PRUBeDtwzsuFTWA7f8jr4ExWRdS2wjwqGc5iD6sYZX+SnUJeggPcqayeRSNQllnG9N4MnqNPH4CmQCeJ6I5Wwk6WONn18nRYEmIyl432026WrpQa7fwFexSvYKeipCVL+77DLkHF1NXJsANf9kMHzZ1eEEGrmiElzRVFNAtKLYxEQE8l9iYwUBEQnwScyVoHALyIOgdEJCCLuQmOIu6gYuHt6wtjYCBPZYBjChoAHEVecnYhQLxvEBjsjmg1RPzdrNsaCUVVTg4aWVjS1tKCxkXirF7zVK9A1Nje9BF5TS7PabmxuZLSitKYFmWXN/LsRcWx0JZTPRcnstciuXay6aAYSdqn55bj/8AHw//wDB/Zsh5+3N2GxEHXVVXxsNpBiY9DR1srGFRuXoRFq7JqXiwtS4+NRUpAPZwdHlYnLycnG7DY22DLS4efhqWas9OBxCTGErZcH0pOTcP/OLdy+cYONtCRsX7+BX+wLxOJGePAc2YRaWnycOncAn0MTX7MM9ndzdMHKpUuxYtkS2NpYo1KKpi9YgBKi0s7cAqkEoLu9nZpOfJrh5N4aRwaYYmDI7ekwMprJBsZU2NraIi4mRtW1KyJi4vlYvr7e8PRwU10FF3fOxaqFS5CXkob4iEg2NLPxb3/8GVevXIB3SCj/jpHIKyrB+2/fwbdP3sb3z4g7GWf3rTY75h9+/QK//sL4+Uv8/NMTwu4DvPiGsPvmA3z95UPC7j6efXYHn3/wBt59dB53bsh/lXbj9PHt2LSO73dVPjasWYxjR/Zg57YNyM/OVFOla0jSIacDTjDVF3Z9oSdLrStkYa6ccy2CA4Nha2UDG1MLTOd7M370aMzk+xTq4YFGNu62tjXj0JKF6F67GvMryxDo5sT304DAGqqyctMIZH83d743KagrK8OyhfNRUVaMAf1lLI0Gu0T+nee0NqnxRrIt44oGDRoII7733q4uyOTnpb6sBK11VagpkXqJYXCwseTf15YNX0NYzJyOsUMGYRQbT6OGy8x2I4hxQ/j4+GDMWG3MoUySUl+RT9jZqO2hQwfBwmQqIgM8kJcai9aqImxY0o65DcUI8XRGkbsDHsf64w9RHvgpzA0/RjrjlzAn/OJmjD/bjcefrIbgZ2LtexlnN7MffiDqJDMnE6WomnYEn9S1kzp2csxzHvsgIxhvXzqH9957C91HtmLDig6+riw+r2y01xdjHpG+aHY1VsyrwYaljdi+ug0717YReU04tlMydgTd3hW4cGgtevZps2WeObASp/etxKk9Wtbu6PalOLR5KdYuaFcFufNTMwmYZCTHpiE5LgOxEelEXaaaUTIhJhvR4dIlMxVhgTIOT0oPSNmDdDXGLTQwBSEBqYgIzkJMeB6iI/LUODvJ0gnqtFkxm5GR0Yy0VK4zsgm7jIxGLltRkN/B73ZrL+6aVAYuLVlgV0LgVRAHDQRYA+FWz2hEQV4rSoo6UV6yiNBfxe/rClRWrER93UY01G9BTfV6FBfxe5Y7jwCcjYKc2bxfG/J5/qK8ZsKugfdvQllRI89Rz33lyMvIR05qNnJS0pGflqn+QZGZwGtufKzCnZa503CnQ09wFx0UwM+GH1xsrDBt0niYzTRCpL8/agOc8YbLdHzDv/9TycwRdqo7JmEnIbNifkLIfyqZO+5/FGiMxhAP2M6cArPJE/kdGotpE0ZjypixGCLjrog9+YeEFB2fbjAOxlPHM8YyRmPW1BEwnjYCZkYj+Rkfq8LUiMdMH6eKjRsZTsTkcaNhNGUiEWiACWNHvuymOXjQIEyfOoV/61B+txqxaukCrFu5GOtWLMbyhZ1YsagT89vrkZ3K61p+Fi6cZSPy3l288+gtvP3wHTy8/zZh9xZu3LyN9rZOuLi4wZLXzPlzOlFbUcG/TRk2btyMJ1+8wA8//YQfvvkGTz7/GPfZmH3vdhH++nyg6ob5n4x//6Yf/uNbLTMnqBPg/e1LrhN2krn7x/PBOLB6EiynD4LjrPHwsjWDl384jvdcw7Vb72PFoTcx7+hDbLn6KY7c/gRvffktfv3jX/HTtz/j2ZdP8OLFC/zy05/4PL7Hgxc/wWP+BUyvfBMOiWsxbpw535fxmDR2HGE3FsN5/RpMWA3pAzgddrIuGTYdZjrcZKmHvi3HSYZPh1tf3Ml95ZyyLUvZp0Nw9IhRahz5xHH8TFmYMGZi6uSxmMLPhDE/H/YGUxA4zhBRwyYi6vXRiBg0ChEEXeSgMYTdGMQwEvpk63JHGSJv5DQUE3aVBiaomWKGesKucao5Wows0DbDEu1GlpjDWGLigPVSc47o2uMcgN0ugdjF2GrvrYC3w5q4M3fHZguGTIRCAG6RrpqWboSfh4otvdk5Wd9p54Vdtrwf13dzfQ9Bt5/nPiSTpPTWqjvlGPQSdRKSqZOMnOzvcQlVy5PSVdPWF9087rSjZMeCcJTP4bCJqypUfpzAO8bnddzSE8dtfNDtKOUI5P7BOO8RigueYbjoFYYL3mFqNkxB3dFewO0n6HZZumCPtRv287nLtiBPblczYvL4k058fKJMFSf3ltkyg/mc+bh8TccJOMHcCb42gZ1k7U4RwqcJzrN8fRedAnHFORjXCdJrbsFcJxLDovCeTKBy5yIeEVnSzVJl4biUsXYyW6U+U6YCHffrx8i2LCUzJ/sFVzqydHDpmTdBmKBNx58cI0AT2AkoZZ8+SYvcpgNP7zopx8p235DH0BGpI0+OlZCJVLTnIM9Jm+VSQoffq+wbcUcESoZPbteB1hdnegjK5BhBnn67hABNB2Df7pqyLaHfXz+fPsZOTZZCRMlMmIIuwZegTbpXCtRkXZAmqNPR1zeDp98u95Pb+t5H9mm40yZSkeNlqe3TxtWdPanBTuDXc3yPCm18316cPLYd+7qXYenVdNTfm4WKR/1R+bB/b6ZtDGE3jpBjO4XL2odjCTvi7iHXH2mFyusEeFKUnGCruP867/OvY+ykwHmV4I5LOafcv/LWMKSf1rJ1Mr5OYBelyh0QcqE65hIIOS4FdwI7GXcXJN0zE33gHR8A+2hCjI1414w82KfmwSE9D478IXVLikIwGzXhmV5EgTvDAxFZ/vBPDUR0WSbCywrhX1iMgNJq+JbVw09gV98Ot8REWAU4ICovEHGFPkgo9CbsfP5H1i6hxA8JBJ3ATkCnoU4ycb0Q6wM7PdLVbZKdI+b6wk5u772fjr9XoPvXUHDk/bWsnZa90+J/wk6bGTMQmVX+yK8jdJPsEJXsjNL6ROSUxyA0IVpl5QJjUom8FJWl8wuXrF0sUZeIkFjCjbCTcXYBIUEEkQUMDSdh3HiZPGIyinKSUZqbwIZcCMqyIlCRG0vglGDRovmYM3cemlvb0dDQoGXlautewk5Cz9oJ7pqam9Hc1Iqq+hbkV7cgJrcOwanViCpoQ27jChS1rEZMfjOCU8oQlVqI7bv2Af+/f+KDd+4jPDgQVqYmSCF8VixZhE3r12D/nl04uG8/6qtrERbE9zQlCdUVZfBjo1tmx3Rxc4UHkeDNEJA0EIUBXp7ISEnG4f372GjLVA3/qxfP41TXUTbCUxHq46smV/F2dYULz+Hu7IgAXx+4cXvliuVsoNzCKj6+s7096moqCbEomJsZw9JCK+LuaGeDmdOmYjqBMmHcGP74j8bEieMxY+ZMWFpaw8LcBj7e/CyxMVhdW4sNGzawIRxDSDgjPi6Gt3kQDhNhNJ0wCA1BVWEJcZlKVIezcRiLBDYQv3v2BO+/+wgZuTnwCAxFaHQcbly7hO++eg/fSXdMVfZAMnYf4NefpFj5F/jtlycqc/f8xcf4+vnHapbMZ0+k3ME9fPXpHXzx4Rv48O1LeOvuady63oXL5/ahmxeLTesXoq2pDCuWzsH6NUuxavkiRIWHYvDgVxmw/qp7pkQv4tTkKDrqNNBJTBg3DqWFBao7bAYRPW70SDVLpKWZKVKio9FRVYUtCxdgO4G2uKYcOWEB8ONncX5lJRqLilUNO/1ckonIT0tHeU4uCtIzsGL+AmxcvZqN87x/6R7qZGeNRZ3tcLS2goWpMRESpWrbtdRUoaG8BHlJifBzcWYDyABD2bAaIGOQeD+zWdLFchYBOIWPNRgjR8h/zGXmujFw93RnuL58DAFgTUkGsngtCvL2QlZiDGbXFmJFZz1Wz23CXK4vbSvH8tmV2LFiLg4QWA+SA/FTlDt+ifDAzzHu+DXSjbAzIewm4E+WgxTsfhDUCfC4lMycqlvXO7ZO1l9M4+3c/4LHPEzwxNunj+GjDx7j1NFtGuxKM9FUnY95LZVYNqcBqxe2YOOydmxZ0Y7Ny9sgk6rsWN2Og1sWKLyd3b9ag93+lTh7cJWKc9w+c2ANuveuxPHdy4m7Fdi6YgEaK0pRmp2PosxCpBB1KXGZamxdXJSUChDUZfA7y8+tTEoSk4+QoFTEROaoyUliI3KIuVxEh+UgPqqImC7mcUVISaxCmoydkwlS0lpVaYPsbAFchypxUFy8EIUF85CfNxeFhfNRwPXC/E7kZrVpGbzMRl4DqpCVXqNQl0/cFeQ0oSi3FWXFnaipWk7IrUfH7D1oad6F+fOPYvHCU1i75gqWLulBc/MelJetI+LmozB3LrIzCEdCsiivBUUFLSgvbUNlaQuqyppRWlSD4pwSRhGKsvJQnJXL62O6qmmXlRT/L7BLjo54uR3H704kYWdpPAtDX39d1TWUch7GUw1R6WOPN5wM8Z3VYK0LppXWBfO5rRZPuf5EZsvkbVLf7nGYFVojfOBlMwvuVsbwtDdXk5hY87M7dtgQ1R1zLD+3kyeMwizD8TA3mgCLGWz0Tx8D02kjYTZjBMxVjITlrDGwNJkIS1MDWJlMhflMQwXFGYYTMG3KBIwZKUX5X8eIoXzOMvkKn7OMV5MZaP293XhtLcVGXh/aGqt5TQ1DoI8rbAmLutpq3Lp1C48ePMR777yHD9//hNeuj/HWW+/jzTfuoqS4DBYWVrDjtba5oQkrli3Hgf0H8O577ylUPf3qMzz55AN8/N4jPH50Bc/eq8TfXwxSY+z+8zuiTmbGJOz+Ttip2TEZArq/SjdMxj9ejMXGzmmYOWkADIb2g63ZLLgExqNx7gZcv/8JOnZewsqLX2H95e+w6OT76Lr/FF+++BW/E5TffP0UT795hrsPHuDrZ1/in//r/2D50Q9hX3yd7YhrcAiuxlgDI/UPntGjhmAkY4TC2CgMI7YEXAIxvcukvpR9AjO5vW8IzgR0hoaGKqZOnaomZ9GBJ7dL6NDri7sRw4dg7MgRKouoamrydcpvt+kMQxhNHg/L8ePhT9SFDplAyI1F9OAxiB44CtGvjWYQddwXO2gcEmU2TKJOxtfljzZE0fjpKJswS3XBFNQ1q9p1EuaEnQXmzLLBYlMHrLRwwRYCZY9zIFEXgO0EzQ4utzn5cr8ndkoWz5Jos/DgkmAj7GS8nBozR+TsJOAkO7fLzhN7HXywz9EX++y5ZByUWSud/HHUKUB1wTwmJQwkM2cvk474o8ua0JMJUqQLJverbpiqK6a/miTlNOMMt88TeuecgtWEJIdmOeGEhSdOWfughyjs4bGnuTxD/J1zDcEFj3CCLhxn3YJw1jMUZz1C1Di7LkcfHJbnJ/gk6raZO2GXlSv22LgxXAk8Nxy29yTmZIwd4elCbDKkS+ZZryC1TyZlOcb3RDB3lLCVOG7N+xDAMiPmWT6P83wdlxyCcI3P+YYjcUeQXuP70OMTjHc2rsFjqUcnCOuFm2To9KVaZwjeBGJ690o9qyYhsNKRJSjTcaZn4fTb/jsA9Qycfh95HDm/fh/9fn2XOhp1yGno07pryj65rxpn1/s4t65o2TmBlaBNx5mW2dMydgI+wZ2syzF66Fk2HXsScj85h6zr+3W86Vk//X76WDpZ1yGo3ybHnj2+Gxcke0eU9UWavq53o7xABOrrekkD/VhBm57V0wEoIYCTcXXaLJka8OT+GuwEdDKZyk7GrpfnPHV0B9uu29HVtRk7zrVj7hthBJqhgl3Vw9e5PhI1hFwVEVf31gQFMg124xnatoCv7tFIhbqy2zImj/frUwJB4mV3TMn+PRjFcxmg9MYwVZRcH1snsIs4wDaRQE5HncrS9W6/zN7JpCoJ7vCL94FTdCCc2Qjz4A+oXXImcZcPt+wCuKclwy81GKHphF0mYceIyPJBUHoAQvMTEFlegAA2CoMIu8DSOviVNyC8tg1+Wfkw8bRHQIonYot8CTvirrdLZl/YJQrueidU0SZV0WD3CmD/l1D7NdCp8XWy3nubdj8NdZK1k3X9XP8jVMZOg50+Ju9V6BOxCOwC1Xi8zGqBXQjic9zgH2mB/IpIFNXGIyY9Bv5RUQiMTWKkEHiJKlMXEJmAYK6HcH9oXAIiYuMRFRsNT083wmKK+mGZPJk/BGH+WM8G6dymAnRUp2H7qlZsWbsAc9obUVpWhirCqpZIqauvRy1DsnR9YSeZPMnWtbS2oqWlDbVNLSiubUFSUSOC2BALzWrg61mMwqZViCtuQ2hmNfxictDeuQT//m9/xu+/fI+8zDQ2GsOxbtVyNtiy4OPJz0dgAFqJxRtXr2Pb5k1ITUyAs6M9rCwtYWNjA3MLc5ibmyMxPgE3r17Dm9euIykmRs2EuH7VShTn5bLhb6vGU8VGhCEiKERNzBLs76fOv2zxIr7GdoQEB8PG1hbl5WU4dfwwVi5ZSMDZwobosLYyJerMYWZiyh9SI75nk/meTVJLW1trODg7wM3DDWERkcjKykFpcQWyMnIQFRHFBmk2G4ulKC7IQ056GsqInrjICFU3SsLC1Ax56TlEdCOWL1yKhR2dyEhMxNVzZ/DDN1+hY047XHz84R8ejV27t+PFl+/iW8Luh+fvvKxp9+uPn+APv2pdMf/w61f49tvP8NXXH6rxdl998QjPvriPZ5/fJeykO+Y1vP/oIh7e6SHujvNxDqkLyfaNi7FoXhOWL5mDJQtnY8mC2cjNTMYso6mqgacD5/8rZHZJL74HCzrbiK/lWLVoPpZ3zkFdcSEWz27FOkJ5cXsbygnVQGLcfMpkzBg/jg1TDXLJfO+2L16OmZMNX55z6uQpaKqqRQLfx4jAYCI9BwV8P709XPBa/35qMgMjo+lIio/E2qULsKClEfOa+Dkk5tLiogk9SxhOnMCGlIxVGfnyvBKvv/Y6IRICKysrNZZuGBvJw0eyESXd0wwnw8XJTtWAGsNt45nTUVmYgc76AmxfM4/oWUTMtWBRSylWzavDjrULcXLPOpw7sokoWoYj25fj9sGN+KA8Fd9Gu+PHcDf8FOOGX6MEdqb4i/0k/NlmKH4zG4CfjfvhJwEe8SYTqSjYCegIO6lh9w1h950R0cdj3o6wxaPDe/DRu++ga/8GrFvWyteahcbKPCxsr8PK+YK6Tuxctxg71y/icgF28PluX92B/RsW4MQOKXewBucPrcOFI+tw/vBaBbsLR9YTdpLFW4luwu/47lX8/i9AR30tKvOLUULcZCRmIzNJJiDJQWJsHhJi8gi3bESFycyT0s0yF2EhmYgIy+btRfyblCI5rgwxEYVEYCn3VSA5vgbpkqVLaURaqqCuA/kEVnEhrwsFi1FZsZroWomK8hVcalFaukxl3koKFqAofw6RN5vXhmaVoSvMb0FhTjNh18zvVQeqyhfyWrEJixcdxbKl3Vi18hy2br2F9etuYv2aN7F5010sWXIODfW7UVG2CqUFiwjEVgKxFXlZ0oVTMnXtqKloQ3V5K6ormlDD35Ma/q7UllagIr+QyM0i7tKQk5KEzMR4pMYScwp1kWpdsnYJvIZ58Bo1YtAgvMbPml5TbsKY0ShyMcEbDpPwneVAbfIUQk7G172w64eve2En3TAlW/fccQgu8NgMuxmIC/NCdmIE2uuKUZqTgFAfN5gYTsTowf0xfuRgGBJ2huOGYdqEoTCZOhqWMyfAyngCrE3Gw2LWaFjMZMwYy+U4glO6HwvspmDmlPFEwTiYTDfAVIPRGDl0IIYOfA2jhg7CmGGDMUxKJwzQYDqe8HO0MYOHiyU83ezg6mQFNydbLFu2BNd43b1x4wauXbmO69fewIMHb+O99z7GG4Rdelomr5f8Trk4E9rzsWvXbty+dR9fPPkCX3zxCR6/e5vXo+t478Gb+PT9G/juE8Lum4Evu2LKzJj/ENgJ6gR3EgI7Ad5zAd94zK2eicljX4ORwQQ4+wTAOaYY3rE1OHvtXey58BhzjryHZee/Q+fxj7Hq1Du49f4zfPfDj/iP//grvvvlW7z/8Xv49sVPOHPzKVIae+BVcAFBlW8ipq4bNoF5GDxhJobJxCkyvm7ESIwYJrDTMnB94aZDrG/WrS/qZFtm1JwiM24aTML06dMxmddCwZ2gsO/x+n20c43k4w0mLodhxtRpMJg0EQZ8rfY2/P0zNIApYeg3eTqCh4xDOBEXOXgcogg7ydAJ7KIEd68L7gi7oRORNnyygl3h2OkonTQLlZNNUWsoJQ7MVBfMVsKuzcgCncY2WGhmjxWWzlhj5YbN9gSaYI74WU+kbbDzwDpZWkuXSk/sIu522/pgD7G2x95bZeRUNs6BIOS2rO/lcr+DLw44+uGAvS8OSobOkZBzJYicAtVkKUcItS6GPkmKzHYpGTsFvN44auXDpQ9OEXRnbANw0S4Ylx1C+Z0JRo9dILpM3XHMzENhTrB33o23uYbhohvDMxKXvCJVxk6NqxOkuWtIO8zXtp+vcw9ht52w22HtquGUsYuvc6+tOw7xdXc5+eCkuzxvPjeGwK6H2z3uxKiMyVPlDXzUTJhdRO4xKw+cJO7O8PVcJOgu28vzDcY14vU6X8MNewJPAOrqjweL5+Ndwk6yb5I9k66RfcfaCdwESzrudIjpoSOr7z45VkKHm9yuw6vvUkKwpqNOfwzZlmMk5HY5Tq9LJ/tkXS/FII9/94bWzVLKH9y+pmXgJLTsnAa6G0SPlqGTrpcCOrlN61opoe3X0KfDTQdb3336sTrUZJ8gTRDXN3sn67JfjteRpy9lv4R0ybxItEmmTUKQJvEKdFqGTZb6Ma+Qp3WvlG3Zr4NQcCddNuU+ko3TMacdq5VDUNiTbpqE3/mTWtdMmRnzZNdOdJ/YhcMn1mPtxTK03nUj5AxQ9WggYwQRNppIG43qR2MV6GofjFFL2V91bySq7o8i6Iaj4u4QxkBU3JNxdVp9u76hJlC5J+PvCMUHBCEfo+DS6y9RF03URRN1CnYCOZksRZ80JZChkKeg58lwU/sCEr3gFhsAp/hYuKZmwD6FkZYHl6xiuKWlwTuRsEvzRWSGB4Owy/QiDtjgzQhDVHkefLJz4JNThIDiKgSU1yOovBFeaTkwcnOAc4QDMUG8Ce4Y2iQqr2CnTZ6iLWX7JewYKcRX8v9HpCjYyaQpcrx035SMndYV8xXw/nX9f4TcRty9LIfQi7q+mTsNfnwMdZs/siVzVxECvwhzpOT6EFCxSMqLRxAbFoHEW3CcBruQuGQEE3mCurD4ZIQnJCE6MQlx8fGIJe6sLE1hwMbztGmGsDAzwv6d67GsswJNxdFY2pLDBkwYG/dJyMrOJu4qVLZOECdR3ydLp+OuvrFeZewEdvUtLShraEF6WSvC0usQlFrN9342iptXI71mPkKzCfC4QpRUtOLzjz7G//PPv2PdyqXYtXUTVhBVmakpKC0qwoF9+9DOc81t71DZmjCCLDo0hA3JCDX+LjQsDGZmZmyIO+PIgYM4efQYYRfHxocrCrMzkZWahNBAf1W+QMa1tTQQmr7+BGQUwoKDVFavOL+A+HNQcHNxdoK3uxtsLa1gZW4Jc1NzmBgbw2jaDEyfIqULLODn44sY4jEuLh5JyclISkpCQkICXNw8YMH7ZLEh01hdT6gtVgXPk+Ni0VRbifhINvik3ITBRMyczh/niZNgY2WLksIyNlYLkZ2WjWA2Svw9vLCQKPr3v/wRO7Zthqu3P3wjotHc3oyvPnsb33/1Dr5/9jZ+fPEufvr2Pfzyw8e9sHuCP/7hGb7/4Qm+fPoBpOzB10/fxtdPHuApYffk4zv47IM38eHbV/HO/Qvqv37SpePy2QM4dXQrDuxdh80bl2DV0g4smNuARZ2NaKgoQDzR72RnozJvMuvegH4D1AQNMqGAA5EcERyImvIibFi7DDu3rMHOTSuxf+t6Imcz5tTVIJXvlR1hPHzwIJWFs+bfy2LGTOTFxCKKABdoWcyYgbWd8xDO91YyarJv5PAR8HRyhaWJGWZOM8L4seMghcZDAryRT7DPJhRXrCBI57dj3dJ5qCnOh+mM6S/H2hnPMubfypvg4HcwKVHNZKfDTmrbLWQjs66milifjtclszLwdTUWz5dADfRyQ0pUMBrKs7G4rRprOuqxZXED1s6vw5r5bcTcYhwlgK6e5QX+xF4c37MW3QeIu6ObcPrQelzeuwYf1OXgm1hP/BhB3MW64bdYd/wqsLObiL/YDscfrQbhV7P++MWEuJOMnY45LmXsnUysItiT2TO/5e2Pg03xcM8WfPzeYxzdvxGbVrWjpSpXg11bLVYtaMV2Pq/DO9bh6K71OLJrHQ7vXIt9mxapsXMndqzAWT7H84c34OLRDbjUtQGXj20g7laje89K3raaOF2Hrp3LsW3FPCxqa0VrVR2qiqoImXziLheZKUVISypGSlwJ4qPyERedp2ahjI7IRUR4DmKiC5CSWI7kxAriTma+rFBj59IS65Ge1IiMdClI3obsrE7+DRejpFgAJ90m16G2ejNqqjahvnYL1zehtmojtzcQbGtQUbwcVWVLUVGygN/X2Sgg7iQEdsW5rSgvmsNjl6CteQsWLTiGJYt7sGr1ZRw8/AGOn3yKHTseY92621i+4irmdB5Xj1HOcxYXyDg8AjO7icsWVJR2oLZyNqMNTXUdaKufjdb6VrTU1KOmqBSluXkqe1yQkYZ8Rk5KAjJk/FxctIpUAi8uPASzeE0VDAmSZIIf+cxNJOwqfWxxx9kA35gPUNk6KUouXTFf2PXH1zZSqLwXduaEnetIdFmNRzCh5uooM1SaID7cCxlx/C0L9obByEEwmjQKpkaEwaghMBgzFFPHD4XRxOGYMYlhMAzm08fAykRDnuVMIo+4MzMS5E2AudEkGE+bAKMpo2E+y5DfMyl+PolIFOANwnA+93HDB2HiyCEYO4Lf3cHa5Cszpo0n7GzgaGuO+JgIbNq8AefOnUX36W7M65yLDl6rd+/agzNnzuHQgaNIjE/C2LFjeI2MJbS3oqfnPB4//hCfffo53n37bVxkg+diTxce3bqMjx9fwA+fFhJ2r7/M2Ekdu38SdlL2QCAnsJMxdtI1U9b/+vUE1BRMxwwjA3j4RsEjohAuMS1wim5F3cJNRNwTtGy/jqy117Dh6lPsu/EpDt78AOfuv49vf/gJ//t//xPf/Pw7dnU9RnTVSbiWnINfzR0EVd9FWMMdhFeewHTXdLw2cjKGE3SjRsgslYI2Lbs2eLBWf27oEG0snQ47uU1wJvv0kG25XWbPnEicTTEk8CYZaDXxuK9v10w5Vs6jn2v4CP5tjaZi6hSZ1XooTE1mwtp0JkzGj4Hf+MkIHWGAUAEd8SblDKReXRQxJ6DTcRdL+CUNN0DaiMnIGT0NpRNnokJ1wTRFvaGp1gVzugVmz7Ai6myxyNwRy4mbVVauWEvgbLB2xyZCbh2ht9LcAcvM7Yg+KX3gjK02btgpXSsJmp32nlpXSwcf7CaU9jBUho7bB4i6w04BKg45+KksXZcLUceQdemGqYqRy/g4mdnSyluDXW/m7oilN78XhJ2lD4OA4r7TVn44bx2IK3YhuOIUjgtOYThu4YUjxi7oJg7PuoTgsk80rjAueEbgolcEznuG44xbIE44+aqZL08QZ0edvIlN4tNOkOquZurcRtBKtlFem2Tu9hF4B3m7ZO26nH14P38cd/HFScYphsyUKQXKFex6x9hJl0ypY3eGmL3gSNA58vnYEXcE6BVC76p1AK7bBOImX+N5IvPenNl4n7/P0qVS4r2HMkPmBbWuY0vPlunQE3jpGBO46euCOtmW++ro0yYpeZVx00OHnezXQSjr+nFym76UGnZ6oXHZ7lt8XMWVLt6vGw/fPPcyEyfIk5B1AdyblyXTJrXrZFsydjKOkO2S3gxc3wzef8eeDjpZSgjoZFvHnQ62V3jTCo7Lup7J08fWybrsl9ulvMFV3ucyj9ezb4IvHXhadk3rKimzXF4+K5On6BOhaFk4DW9aNk7uq2fvBHuyT7CnjZ2TmTG1LpcqunbhnJz3pDZxisDu+NHtONG1DQdOr8byq1loeGCNukcGBNwwYm4iUTeWMBuByofEHRFX+3AMMTcSZbcHo+jmAMbrKL1F0BF2lfeku6WepXuFOzWByv2BvJ3nvD+eqJuKqruTkN7TDzGCut5sncAubC/bUP7xzmzAO0NbOqnw53ZAvMyKSdBxGcDb/AlAz3g/uMRGwikxBQ5s5NoSZjJLpkDPJSYUwakBiCLoorI8EJ7hibBMXwSmByCyMBmuBKF7ShoCCkrhX1KDgLJ6+OaWwjIkFKa+NogpkO6YvZOolBJ40v1SMnWMRIIuoTSAy0AkEWfaJCrElqxXSGiQS+qzrvYTdpKt08snvMr4Ce404Okh4NNCn4BFixRVfqH3PL3dOdMqpSZeYC/ytGyewC9ZTaISgEwiL68mHAEx5ojLdEVpYwJSimIQnhSN0AQCLikVYYmJCON6WFwqIhNSEM19MUnJiEtOQgzfq6rqCoSEBWC61LoxmUFoTMac1lqU5cejINkX9YVRKEgNJezikZWVgaLiElRW1aiSBzKRSrWUOejN2unj7FSXTMKpqbkFzWwU1jS3Ia+iGbE59QhMrkYEG0+FzStQ0LQMUXlSrLwC8VllOH3qDP7///V3fPr+I36xTqhZ1a5fOocLZ07jk/ffx/rVq9iAjEbX/gOoLipGcixhGhmtprRPS09HRmYmHOwdERIcwoZGHMKDglV3ybiIUMxta2YDrgA+bKw38fm18/mGBgSpsgN2UquOsLCxsoStlRWsLQg5M3NIXTpTxixVe84EXu6ebLwmsVGbgdLCYsxn46W0sIiN1lh4eXkiIMAPqamp/AEeC3s7J1SWViM/MxeleQWIDApFoI8fj8+Hv7cn/AmNifwBl/IL06ZOw5Qp0+Dp7oPW5nbM7Zinxqb5e3mr8YF///1XXLnQjfCYeHgERiAjJxcfPr6H756+g2+fPlIFyH/69n01M+ZvP3+OX3+S7phf4qefvlT17F48l0Ll7+LZFw8Jwvt4+ilx99EdNp5u4rEMjpYL/Zun8SYvzJfPHMDJY9vYENuAvbtWY9Pa+VgiuJtdjyWdzehsqUNpQRbyMpKRn5WKgsxUVBNS81obsYWg20HM7d62mhdzuZBfQNfuTdi3cRUsTLWZKA2I2RACW2oMVhYUojA1Dc2Ee1VWJgYScoMJxpr8QixoaMWoIcNeAkxixuTJCHB1RVFmBnG/EqeOH8GaFcuRn5MDT093onsKWmplzFXav9zPzNSUzzUbYfwbS6bXwc725W0yMYr80+BsTw+a+Nn18/Uh2o0RFeyLlspCLCHmlndUYdXcGmxZOhs7V3bi8NYluHh8B04c2IwrMsD6tFyAt+MML7rH96xRoOs+sBYn9hJI+1fh7eZCfMNr2s8xHviBwPtDnDd+czfDn+wn4HebIfgTYfcny6H4jY38H2WM3TQNdCoMiDnGD1P74WeiToqZv+dthAebVuPjDx7zQr8TOzcsRGttHmrKsjC3uRKrF7ZhD/8OPUd243I3f5R6juL8CaKdz/fI9lU4zr/r2YOCuk24cnwTrp7YpGB3/vB6lbUT7J3j+vEdK7F3/RKsmNeBzqZW1Fc08u9dzveyiiG13mR2ylqkJVcxqpEhpQoSqtTslgnxZfyuEHRxlYSdjKWrQ3pKMzLT25ChQDcHOdnzUZi/DKXFBFv5BlQTdI31O/h32M3Yi9bWQ2hq2stryS401O9kbCX01qO6ci1jJSpLFvJ70o6C3BYU5rUSZK1qdkvJ2DXUruV3aQfWr7uMjRtv4EzPV7h8+Rd0dX2F9esfYMmSK5g39zRaGvegpnI9yoqXoqRgLrEombr5Kuqr56KhZg5a6uegvaEDc1rmYA7fh8byalQUFKA0JxvleTkqSnhtlJp/uam8TiZLTbsYRPn5YMrYsarcwMBB/TFgIOO1/rDi53hFhBc+8ZqE5wTd1zYD8cyyvwKemjxFZe8G4KnVAHwhE6s4j8BJ5ynIcjFBVlwwipLD0VySigWNuYj3d4S54Uh01OSjo7oAttMnwozImzLqNeJuEIynDIcxb5/G9Vlclwye9SwDWArspo+EmeFomE4dT4BOwkwuLY2nwNrEgDGJx05UXTpnEXyTxw0h7l7HhFGDMGn0EEwYORCjuW1rNQP2NmbIycnE9p070HXsKDauXwt/X2/Y2VghIiJc/RbU19UjNiZGTSxSV1eH06fP4vqNW3j87od4661HuHHtMg4f2oEeNmBu89rxwYPj+OWTJPz7NwO08XUCuhca8GQClb8Qdr9z+e/PuE3cqa6ZX08k/I3g6BcEr9hyxmy4x8+Da/ICOEYV49SV21h37Cbytp/Hxje/wZxDjzHv8C1cfvs9/Prbb3j+/Z+xYPsNBBUdgE/xeXhX34Z/3UME1jyAZ9kNIu8mQotPYJZTNoaOm4qhqsv2UAwjrIeNkDFzY4iw4RgybDCGEmAKYYSXhjqZFZNI5vFDpJyKYI9oG8FzSE8C6cI/YcJ4bYKnseMwctRojCDkho/QMn/yvkktUOn2OWPaVPVPqGG8bQp/r6dOnYRZo0bAa9JkxIxmDB6P6KETEDtsPBK4Hj94AqIJvCjVLZPQk/p1gyciZYR0w5yGgnEziDpj1E4zR900M6JOsnXmaDOyROcsa5WpW07MrSXY1hA0qyyIOVNHFctM7LGU8FtqSthZOGIt8bdVMlrEyy4iRjJzkq2TzN0+wmmvoI7YkSyd3vXysDMRJ10wpUadcyCOMbqkK6a9n4LdIQLviK0vDhF2Upj8KIF2lAiSmnVHrHxwWPYzBHjdxN05a3/CLgjXXCIUnk7Y8BhTV5zgOc44B+OCezjOuYfhrFsIQReC065SQkG6ffqq7NthB0Edn7OM+eNz307EbrFwxRbibofgzlrKMLipLpr7GQcZRxy9cMqDOHTzVzA8yZDJVKTMgZQ2OGFH+PH1nrT1Rjf3neNrPO8chPOOgbgg3TEJ1gt8XTdsBXVBuGEfiEs85kFTMz4j2B7eOYsHt2Tc3AU8vKnNcHlXIMd9AjcBlw47HXOy1LtjSugZPUGe3C6Tlsh4NwmtmLkUFCf+pOtn76yU6nF6z6+fU86jQ09wp2fp9Aye7NdvE+BJ9u76hcOEmBwnEOwi6iRbKGP3BGQysYmgTMvaScbu9lWe/5qW1RO86ZjTM3B9EaffLtuyFKzpmTd9KVjTwaYXH9dRp42n26/iEsGmlTfYr0LW+8JOz7oJzFRmTeFt30vcCdA0AL6a6VJCUKfjTg/t2FcTp2hdMNkW4fPrlm6YxJ0ATyZLOc3zHzu0HUePbsaOi/Ox4M04ND4yVt0qa+/LmLmJqH4wkjAbxhilYFctmTruq7g7DOV3iLm7I9S+mgdjGCNQdU/G5A1TE6moyVIU7KR+HaH3YCjBOA4Nj6aj9OZIJB7XZsGUiNjXD+FEXehutqF8Yx3gG+eowkfWGTrwfBM08Cn0JbjCO8EHbjFhcGBD1omos03JhktmETwy8+EcG4WAZJlAxbt3jJ2nGnMXQtxF5scghI1Nz+RUBBaWwCevEt5FNYhq7IB/QRlm+bggON0PcUWBiCnyQVypN+JkJkyiLq7Yj0sZY0fUEV2JEmWEG7cFXMkSvZhLIuS00I5NIcIUzniMZPpedeOU/RrmBHHqPC/hJ+tyvNTU693H+yapWTkJhAoJyQJqmUAtK6gtk3qX6bwtryYEEam2iMlyRUF9DBILQxGREolIvgdRyWmISknkkqCTsVtEXXxKKhKJj4SUJCQkJ6B9Thsammvg6mkHJxc7eBM+6clxbMRUobowESWZ4UiI9CBmohErXY3YEM8vKlUzZJZVV6FScFdfh7pe0ElXTIm6emKPF6WWthY0trShpKYJyYX1apxdcHod37NOFDUs42ueTZhX8XOQhTXrtuA///Yn/P7TM9w8dxrFbCxs27AKm9evRFlBHuKiIjBndiva+FieLq4wm2UCc2MzzJw5C5aW5oghgmIJOk+iYcvGTTi4exeC/b1Ul70K4qOylJ8JTzfVLTMtKUll86ysbRjWMDXluSxMCTozmJuY84dzFvdbITw8DCVFhSgnJDNkwoSUNDYAC9kYLWKDsAIRoSFwc3JEgI+n6i6alJTIH+FxBKMFn6MPqkursKCjk+9hHBKi49i4TYG7kzNMZhpj4oSJMBTUTZ2OKZOnIjw0Eg11jWwMJ7BRHAc/AlAmj/nwnQf4/OO3UUBUO3kFIiouBVcunsG3X76DF1/cxw/PH6uumDKBys8/fKJq2Qnufvn5S62e3TPijvH084d49tkDxl18+cldAvoWPnj7Gt65f1HNoiWDsAV3Vy8cwrnuPao/97GDm3B4zwbs3LQC65bNxYoFbVi3fC62s8G/i/v2bl2NPZtXYfdGIoDrcoF6cOs8UXcej+9dwblje7GXsJP6cjKezYANl6bycjZQE+BhY4/q/AKsmNOB6swsDOnFVpi3F3YuXQZX/l3sLS2QGBlBPBZgYUsjljQ3oqGUqI+JVON9powf+xJpEgVsYNfw79xvwKt9gvMkvp/hwQEIC/LH1CmTX96WkZGJ4ydP4mhXF7Zt26YK3SfHR6CtphhbVnRgx+oObF/VjgPE3KXTe/HGxaNqee44L7xHt+LiiV24eHIHzp7Ygu7DGxTqTu5fg5NE3cm9a3D+yBo87KjA87hA/BxL2BF1f4j1xW/elviD0yT8yWY4/mgxBH+xG4dfrYbhJ+Lu+1kEHXH3LTH3HXH342SizrAffiHqJKP3ofsUPFyzFB99+B7OdB/Evq0rCI5i1JZnKthJxm7/1jW4RNS9cZE/oDcu8sf6EoHXhZ7DuwjOTTh9YCMuEHaXj23EVaLuyvGNKnMn0LtyfDMuHN6Mnj3rcWDTcqxZ3In5rbPRVNWKqlLiid/Z4vw2RgdRxciZQ1jNRW5WB3IyOwi8ZiQl1CAhtoqQbkRKUhPSUlqIutkE3Vzk5y5AUcFSFBeuRGkRUVexGVXVO1Bbt4vXjP1oaT3C60YXr00nMWduN9pnc332EcyZcwgNjTuJhO1obNiGupq1vP88nqedIZOstPC72o7y4k5Uly8hEjdgwfxDWL36PA4eeIyDBz/B6jV3sWnT21i44CLmzenB7LZDPM8WlBQu5euYi5L8OUTdAiJ5HhqqpbbdXLQSdh2NczB/9jzMa+tAWy2vdaWlqOFnsrpIi8r8XJTnZqI4OxV5WYnqHx8JYSGYNm6c6oYpGW6pmThqzAgkOTqiy9cBz93H4Kk14Wb5Or4yI+y4rsbXWRJ2tq/hC8Luc4sBhN1IdLsZotDLEnmEXUlSOCrTI1CRGYi0YEcsby/F4ytHce/UTqxtLkFOOH8T3SwQ7GbK75kPStIj4UCsTR7WD9Okm+KEIcTcUKJuMCymjcXMyeMw09AAM6dJl83JsJ01Hs6Wk+HtNAsh3jYIZng7G8POdKKGvRlSamEMjAxGwE5gZ2eu6pdu37kLu/fs5ntfDNOZhhj4uoD2NdXTQWpFBvj7Yuo0QoK/zUePsvF26z4ePngLb7x5Fd0njmDv7s3oPrKdsGOD7uJmfPuOF/7z2/7ajJjfMIi5/yDspOzBn7n+J2LvP4i6f+/tjvn7l5NQVeMA99gyuMTNgU/SGninLYdjXDssAopQ0bYUD794hrmHryN55XlU7byLyx8+w5//8+94+9MXqF1yEi7pG+Cee4iwuwSfspvwrXgDflx6l12He+lVhNfeQ3RpDyx88zHUYDJxNlhl0IaOHIxhw0YRcsOJusGEm4YwVTyegJPM2kjp4k2MCciGjR6JkWPGqnF6o0ZJ2YKRGD1yhJphcyQRN3LsGIwax+UYbRKWUTJmbwSBPmUqphtOwdDBgzF2wliMl9qGQwbBfRwxN3YyEodNRCJRFz+EMXQ84oYQd8MnIo77pfuloC9moNSvm4T0YVOQP8YI5QamBJ05Ggm5Jul+yaWMqZPul/NM7bHY3AErFexcsdrKBctNHbBkJjE30w6LZ9hg2Sw7rJaC5CaOqgj5JhlTZ+uDvcSdPnZO1l+Op+NSumBKCOwOEXSH7Ik0LrscA1QB8iNEnSwla3dIMnbSLZMh6wcZsjxg7YUDBN1+S0/st/DAITMPnLT0wnlbf1yyD8IVp1BcJOROCxKtPNBl5aUmVelxIeaIJgGdxCmun+BjH2cclu6hxJxk6qTswnZCTkAns3YK7rYzdlq5E33u2Mdj9jNU1s7BE8dcfHu7YxJ0DDWzJl+jYO6kZOokiLxuIu8MIdlD3J7me3OGeD3H13OWr/WGjT9uEnU3ZRIVPvc384rwBRHx+C5hd/sC7t+6gLf52yrIuyPQe+Nf0aZn13SA6ZDTcSfg0jJrWsZLukRq2TOtq+RdYkrQ9ej2mX/J7MlSoCa4k/PIeQVz+m19M3VynA482Xft/CHijhhjqAze5aPqObyE4LW+E6ZIvJr8RELgJqF3vdT3C8pkKfjrm9HTsnLa+Dkdgjr4JDMnIfsk5DgBndov6wplWmbuPEOHmaBNsnACO0Ge3C77+0LvFdq0+8ttErJ+hc9Jz/JJG+nVeTXsyW3aLJlaCYQetr9OH9+NnqNsh7GtcfzoDrbFduIwf5vXXq1G220/NDyYippHA4m0kai7N4nL4ai6T6gpvBF196X7pXSnHEW8SbdMAZ0OO8nmEXq8XUBYwftV3O/N2Enpg4dDUP9wAvFohLxLgxB7VENd5H62z/b0QwhRF7SDbSifmD6w47qOO9n260Wdgl28C7zjveARFwLXuHi4pefCKTUP9im58MjIh1N8DLwS/BCeIePsXLWxdgReWJYPwnLCEVeWA4/kZHjnFMIrrwquuZUIrGlBRG0LbCJD4BLtjKTiIMQWeRN3ngSdjxp3p0JKHpQEEHSSsRPUabDToMboxVuydNfsBZzcrgDH+7wEWm/oINS6espsnK+6fr5cJyxVwXQV+rYP76sBTx5LPV6prwrZlyRBAKaU+iCrks+xwBuBMWZI4Tlza+KRkBuPuHRCLi1dLePT0pCQmsFIQyLXkzPSkZqZhtT0FFTXVuHg4b2IiA6Gu5szwgID4cnlzi1rVfez1Chv+LiaIzrUFyFsFEdERiM9Kx+5JeUorKhAucJdLWp7u2QK7qSWncCuoalJm0iFsKtsaEVmWRMiMmvhn1KFmAI2xOqXIqNyHiKya+EXm4Xaptn45vlT/OPffsXZowdxYPsmlBfmwtfTBQ7WlqgkpnZu3QhPd1fY2lghJDhQdaOsr61WRaelMHRibCyiw8Nx6ugRXjgusYGVBD9iLpCNiqCAQNjb2sHG0lrhTcLCzBJWllZqQhQLc1P4eHkhPycPtTV1KCTo4uJiEB0RiRD/ABTl5qM0vxBNtXVoqKlGSmIiqogUY6MZsCQMp00xxLSpU9VMikZGs/g8YtBYVY8cvu+BXn4I8w8hmpNQRiTmZGbDxsoaE8ZPYGPHiMtJMJllinT+nRYtWISlCxdBJnyJIix3bF6Hv/7xR7S1t8PRwx+hUfFsnK7DN1++y3ioumNKV8wfGQK7X3/Ssna//PKl1g3z2Xv47sWHeNqbsXv2uUyicg9ffHQHn7z3hsLduw8v4+17WrdM/YJ8lRdk6WPeIwN35T9HXdLPezeOHyL4DmxTceLQDpw5to8XR/kPGC/O0j+eF+r7b5zBB49u4NblUzjGBlt6coKC1Cg2fPISUpAbn4zCxFQkBIfC3sQUJoZTMXTAAEybNAH5sZE4tGwxti3oxJrOTsyt53uYkgxXe1sYTpzIxhIbUkMGwnCyAZGeBwfbVxm4QB9vzG5qUF2a9H0yrsdajaEbh/HjxmLsqBFw4ucnKTYGmzZuwKnT3dizby9WrVhGrGShNC8dB7atwYVju3D55G5cO7sPl4m5i7zYXuB2D0F3+sgWnDmyFee4fu7YFiJvowLd8b2rVJzYR9hx+1LXRry1qB5fJQTgpxgP/CzZulgf/OZngz85GeJ3m3H4zWIk/uRggN+cDPCrPYFnMxI/GQ9QXS9/JvB+ZfwiYaR1x/zQZSLuL1uAD99/jPP8QTm4Yw0WtFeiuSYfi2bXYc2i2dixdgkO79yA4/u3E5x87qe6+NwP48zRvXxefL6E3fnDm9Tzu0rMXTu55WVc5Gu53LUNPfs2oGv7GmxbtQxL5izA7IZ5aKqR2VMXET+LGcv4+V/O5SpUla0kihajpGCxwl1WWhs/y21q/FxaajuXncjLXYS8vCUoKlqOstI1qCzfiIryLaioFNTtI+oEdMfR3tGNufPPc3mGy4tYsPAC5s7l+rxutDQfRjvh19q0jyDbjMoynqtoLooL2tWYuyKZEZPrlaULUF+zCk0NGzCnYx+WLe3Bho13sHv3Rzh8+Et+fx5g4/o76OzoIu72q+xeZclSvoZOLueisWYJWnh9aqybz/XZaGuYg3nt8zC3TZDXgqbqakK6FLWlxURecS/yclHFKCPwyrLSGWlwsrPEgAFSDHwAxo8cCx8nO8wOcMcDwv5j24GEWz98aaWFdL+ULpna2Lr++FRKHgjsXMfiOD8rCVbTEezpiHBvJ0QRhgnBTtjUWYdz25dj/9Im7JxXiYoYN8Q4T0dBhAfmlqZiZWM+VjUXoSojHPG+tkgOdUYiw3wqUTd1OGM8jCaNg9GUSZg+dRy/F0bwdpyJ6CAHZMT7IjclmEs/ZCb4E6ouCPCwhK3ZZFgYjYedmSHcnS1hY21KnFdgy9ZtWL9+HWErs6N68Xo6HUOH9taSs7WGl5dMFmUI/4AQ7Ni5F7cIuzduvonLl8/j0P5dhN0WnD2xn9eOC/zsNuLzu6b4rx8GqDF2esZOYKe6XhJ2f5FZMgm7/yDqBHu/fGGM6qZ4eCXOh1PsYrgnroVvxgbYRjbDKqgMruFF2H6YjeBPf8a2i+/g8Yvv8Zd//g09tz9FZsdZ+OYegEfWNrhlHYRn/ll4FV+BX8V1+JRchm/JVQSW3yT2riK4+g2Elp2AmW8xhk4ywaDh41QJghEjXsPI4QMxXGpgDtW6UA4fNuzlJCoSevdKycSNGk24jRpH3BFxI6VEAhEn0CPuRhN3eqj7jRihendMN5yGQQMHYvDQwRg3ajimDBoEr/EGiDcwQvKoyUgdPgnJxFySBIGXRNDJMp7bgr24QeMR+9o4JBF3UuKgcJwRqiaboJGwa5puSdRZo32WDcMKnaZ2mG/mgMWSsbNwxCoL4s3UCcuJuiXTrbBsug1WTLfFulmO2EZY7bTyxHZLD2wjonYSMS9hJ90wiSU1rk66YBI8Bwmbg4SNgp1k5ogdgVtf1OlLQZweksE7aO1N0BF1RJLgbh8f+4AFcWXugWNE3lkbP1xxDMElp2A1pk5mvjxBOB7lcTIb5mknoo77ugm6bpcgnCT8NNjxeUh20coVu23cCTutWPpWmc3TRpv8RbJ1OwnX3YSuxF4et4/HHST0jjh4qYyfzKZ50tlPwe60E5eSqbPxwim+J8d43xN83qcJPgmZGfOUhTvO8L07w9d0xcIHNxwC8aZLGG46BONiSDTekX/iXZfumBfxzr2rePfuq9/q+4SZAE4Q1hdysi0A65u569sd847K0p1R3SMfEIcS+ri3W1dlxkztPH1Bp2fu9PPp59ZhJ5k5HXsS+v1ln17SQM5/85KGMikKLoi7dUXraikhgBOs6d0k9Syc7Jd12adDT0LvjqljT8/MSci2HK93u5ToCzsdfXK7AE/2C6oEYxrwNHAJ2nR4SSZO9kv3SAnZL7CTLpY65mRblnK/m2z/vHHl1Mu6d4I5ye7JfWVdfxxZl4ydPqFK9wm2M44Tel37cOLoThw9vANH2e7ae2IVll/NQ/MdR8KLmCPAqu+PQd39yYQbEfewd6wdQ9CmwU7b7hvVxF7lvREa/rjUYCczYmq4qyYSG9+ajPoHhkg/PUCrW3egH8IFdnuJup1a9POKtoN3L+gU8v4Fdk5catk7gZ1Pghe84oPgFhcN99RMuKblwi4xSy1dEuPhEuOD4HRPRGW7Ioq4i8pyR2imp+qOGVOcgaC8LASWVCCkqhVeJfXwrmxCaF07XNJSYR3ihITCQMQXSrbOA7HFBF4hUceIIe7iiwRXgjHJqAWppY4xHWz6et/92johptY1pKX0ruu3yUyc+mycL8st9MIukduynkhwJhZ5cZ3HcT25xJfnkeN8VMi2AC+R+Esu8UY6kZddGYLAaDOkFvqhsC6Ry3gkZSUjOSsDyZnpDC4zspAioMvIQHpOJrLY+Mgg7gqK8nDp6jl0dDarrEp8dKRCknTHrCvLQkygC8L9XBDo6QRPV2f4+gYgNiEVaXlFyCkuQ0lFJXFXjWo2vvWumFrWjtuN2qQq0iWzrqUduVXNiM9vQGBKNSHeiKyaxciqXozo/EaEpBQhKbsIb7x5E/g//4GuvdtRSdStY6Ny3eoV2LRuLU4ePoxWnltKDuTxtp6z3Vi/diXeJOCyiVQLcxMEBPgTcX5sWKYgNSGGz9kettYEHNFmZqrNaGlpYQk7O3s4O7nAy90LMZFRaG5sxOqVy1FRVorE+EQkJSUjPz8PwYSj0dRpiA6LQE5GJpKjYpDO273d3FV3z7LCYkSGhKmYyeOmESizjI1VBs7Jzgm56VloJH4la1eYncfnlYZqYtDdxZWwNMXECRNgyB/r8eMmwtLciqgsQGlxCYEahwAvbzXOr7WhBv/1t9+xdesW+ASGwzsonICuw4sv3yfsHmndMZ8/xo+qnt3H+OXHz7Ss3a9P8f2PX+DZV+/iu28+VBOoPCXsvvrsrga7j+/i8w9vK9x99Pg6gSdj7i5qPwK8YMu4uzevnsRNXjyv8sJ0Sboj8GJ1vucwzp46gHN9/vN0rns/rqgL2XHerxsPbp3DR2/fxMM3zqP74Ha+vzUY8Hp/1agJ9vWDKTE8mfgyGDcO1gR5RnQ0FjTWYcviBdjY0Ya98ztxgOseRPc4Nmwk4yEzWRoZSgkJQ0IhHaHBwdi1dTtioqLQv3c8npM9GyOz21QXW9mWcXrDeD+p0eXl7IDslBi015Wio6ESS+Z24HjXUZzsPoltO7dj3px2pCVGqS6nN87xYi0X+uM7CddthNFuFWe6BEqbceLAOuJoA7oPrOfrW6cQd2zPSoU6WZfMXc8RyX5t4w/zbHyeGIgfo1zxc6wX/hDni1/8bfC703T8bmuAX6wn4Hf3mfg3Pyv8m48FwTcNv5kNUpD7xbAf/jCVIcDj+s9c/9hhFO4vnI0P330bF/jDJbBbMa8JC9qkxEELFs+ux9zGSrTVlKKzqQaLO1qxetFcbF2zDHu3rFXj7rr3b8Q5vo4rx7fgyonNuMq40b0V108J7rYReztw7uAm9OzfjN3rV2PVwmU8zyrMaVmL1sY1aGlcz5Cuk5vQUL8Z9bWb+d1Zg9Kilcgn4KSbZWbmXGRlzWcsQE7OYhQXr0JpiXS73Ijqmm2oq9+N6uo9RN1BXieOo7X9NDrmXmBcYlzG/IU3sGjJm1i58h4WLrqOxUuvY+HCy1i86ArmdZ7hZ+qAwl1F+TJCcQHKi+cRZu0qKlTWbiHqq5ejrXUbOmbvIzxu4XTPc+zd+yE2b3lEhNzG4oU9mN95FLNbd6O2chWqK5bwfvPRQNg11i7mch7qqzpU1m5u2zws7JiPua3taJYZgSsriLsSXieLUF9eiMaKYjSW56OuMANVeamoLMrk91lq/Pkh2MsViYE+aAjyxIUge3zpMh4fWQ/CO+ZDcN9+MN63HqBl6gR5XH5m1h8fm/bHJ2YD8NxtAroI/3iraQj3d0MUI8bfBQm8NheFeiPf2wZJTjOQ7m2GKIfJiLCdhGg7Q8TZGyLFzQiFoY6oiPPE3JJEzClNQmqQLRyNhsHJdBIcTIwwfSKvQZPG83s1Br5uFgj1sUJUoD3y00JQU5CA5jJes/LiEE0YOphPhDXvZ2s6mQicARcHc1hbGKOosAhr129AS0sTEqJDERPuD9NZBryuDcfA1waobuqOjo6YONEA/oHB6Dp2CpcuXcXFi5fQffI4tm3YgF07NuH0cZl44DB2bS7FN++bq1IHAjspc6CiF3ZqjB1DumL+J5cCu+8+tUdZQyk8EtcTc0thF7US3mlbYBPeDNvQGtgG1cAvuQ7HLt3Cr3/8lfEbdp64jbDyQ/AuPIOg0jPwyNgJ59S98Ck4A6+Cc/ApvgCvwnOE3hni7grcS27AvewGAqveRGjxWdiHt2OkkScGj5qEYSP6Y+TQ1xmjCLthxJeMpRusultKd0pt4pMR6no0atggjB4p3TWHYtAQyeKNJujGEXFS2FzKIMjMmhrqpEunPnOm1AV9necdOHwQJgweCLfR45E4fjoyRkxB5rDJyJDyBUMmIUNmvFQ16iYjfcRkpAwl8IYwBhF7r09A+mADFIyZhvKJM1EzZRaaplqgxUhgZ4W2mZboMLbGXMJuIWG3lLBbSdStsXBRGbk1JkTeLHu13ErIHZD6cm7hOO0ZiWNuodhFwG02d9a6YKoumQSflZvKgMnEKZK1k2zdPt6myhoQdwdtCTaGQK4v6iT0sXb7CSINdl4qSyfrctthyfZxeczWH6fs/SEzX16QrowuITgrZQ8cA1S9uoMmLjhCREn9upN8zBN94hRxJxm7Q8TXbmJup5ULdtnIDJ8evc+9N4i8nRZu2MVjdlu7KNwJ7A4QeDKRyjFHHyKRkONr7CFezzLO8PmdlLp5DKldJ7CTrN1pvv5uwq6HoDtj6Y0zfG7nTNxxydoXV+0C8AZfzxWPYLxZUoL3j+zBu7f523zrEh7euaCGTzy62cPfVz0bJ2PwtBkx9QydPnOmHNt3Fk2ZYfMuwSUQlGN1tN29oSFOsnl9ISeZNVkq5HEpoW7v3ZZePm8QdjLW7uZFbbydwhzPJfeRYuU6zgRiAi5BlYRgS5ayT47RcSfg0jEmoXeXFHzJ8XKsHvr59HPIUqAmS7mvdL2UpSBPzivnkG25XbYvsh0jpQ0udmuTlwjKBGECM2nb6MCTjJ3ATlvXIKZDUMeZdK3UISj75DxvXu1W//B+NWnKvxYm7ws9Nb6OcZqwO9/Nx+H1UGB3omsXDh/diK3dnVh0MxaN92ah7uFoVZuu7sEkxpRe1Em3zFd4q74vJQ76ok72CfikK2Zvxo6oq5Sumfe1SVXK77yO6ntD0fDQAOVvjFIlDqIJOoFd2L5+CN7VDwHbe+vYeUU7oG8o5DG8Ywg7hTrJ2LnAN554SPCAX2IAnCKD4CATYGRkwz4xQ4ULG9x2ET7wl4LnmW6IzHBDRLoLwjLcEZjmi/C8BIQW5SKwrALhtbPhVdrAC3EjAmo64JFfAotQGZdHwBUI5DyIOk8NdYK7Ah+CjwCTIPAkEos1lGkzaGqZMgGZPqumPhGLrKtjFM60pR6v0CalFgRs2j4pu5Coyi/IPm2/KsVQKMXUtaWOOcGfmuyFIesKe4I7nje7Mhgh8RYIS7RDZkkoskvjkZobj8yCLGTm5SAjJ5uRxchAJkEnqMvOzUZmdjr3pWHLtvXYf2ALGyHJKC3MRkF+BnKzE1Cal4RQbzv1X2JPJ2vYWlrA3s4BwWFRSCCyMwvKUFBajtIKydrVoVomVSG8JGP3Ena9E6k0tc1BUU0rUoobEZpejZC0eqRVLkBew3Jiuo1/x0oERKdi36FD+D//+Cs+eOsWGxm2cHW0V5OjRIaFwd/bG3lZ2XBwsEd8YhyOnzyC9tZGJBGjvl5eMCfYEhIT4eTsBEs+V4GcySwjGBtPh5WlCTw9XRDg74OgoACkpiahjIirrZQZ+lJQlJuLJj73Ml5ES4qKkZmegTx5z9LT1IQdznbO8PP0Rj0/V/Pb2hFJVKQlJhGUGWzIxCDA25eNHCe4u7rC1MQEkyZORoBfAMp5PpkFszQvDzHBYUhPSEAS0SazZMZFx2LEsBHq2KlTpmEcf6TtbRxQU12LloYmNihrVVfPjORE/PDsS9y4ehnxSalw8vZHanYOG/b38c2Tt/DN0wf44et31Di7H7/5gLD79GXG7sefnuDrZ+8Tdh/h2RPCjqB78sltPPmYweUXH9/Cpx/cJOyu4cN3ruL9ty/j3QcX1axb8l8/+SG4c/M03rx+io9/HFd4Ab0kF7yX/2XSaq7IBe8qL5YCwTuqK8dZfPrum3jv3hWc2r8Na5cvwCgZh8JGielMI1VXsDQ3C8uJjr3Ll2Lj3E40F+YhwdcHM8aNhb+TA9bNmwcnK6uXmTfTWcZqRkITo5mICYtEKq8Fm9etRyzf/9de12rZGRFwc1ub+Flxhzn/7mH+3ijKTMa8lmosm1OPtYtasHvjUgJtH04e2Y/Tp0+i6/hRbNy0AXXVpchNi8P+Het40edF+KRAbpvC3PmTArztOHV4k0Ld8d0yayRjj8QqHNu94iXqZPKUs0c24xxBeKN7D97fuQKfpATjh0hX/BLnQ9j54Sd/a/xqPxm/2xjgV5uJ+JuvOf4R4YL/CHHBX72s8Cfbsfhp1gD8TNz9OqMffuPyN+mOObkfPrUegXudTXj/rfu4xB+nAzvWYsuqBVjYVoP2mhIUpycgO4HvT0wY8tMTUZKdhnJeC9prK7G0swXb1MQqq/h3WY8L/LFQuDu+FW/07OTz3a5gd4Wv9eKRLeg5sAkHt67HhuWrsGbRZqxcvAeL5u1ER9t2dLTuQHvbLjTUbSPstvFzuxnlpWvVuLmCvCXIy1vKBv9K5OUuQ27OMqJuPcrLNqKqajvqibKm5qNoaj2B5tYeNLedRVvHRXQuuInOhbewYPE9Qu4Blq14hFVrH2P5qkdYufoRliy7o5YrV95XyGtrO8JrzlZUVxGNRQtQVbYI1UReRfEcVJXOVd0q62tXKdytWX2OuLuNpcsuYe7c01i65CKWLT6LBXOOEqvbiLqVqCxbqLpy1vLaVF48GxUlrVyfjdlN8zG7cQ46W2SsXTuh14iGqir1T5umynKCrhjNhF0TYVdfmoW60hzUlhaiKj8HJamxqEgKQXOUOw77W+Fjr4n4zLof3jQegjfifdCT7YUrrmPwuVk/fM39z+wH4Aur/vjQlIg3J/hcxuCM10xkOvMa72mPpEB3hDuaINR2GhJsjBFnQcTZTke2vy2yg+0RYjkO/jOHw31yf3hO7Q+/WUMQYTUepeEuyPAyg/+M4fAxGYUIDwuEuDth1tQpMJg4HkbTxiHYxwY5ySGozE9CY1kmyrLjkBHtD1fzyXAh6Jwsp8DO0lBl7ewtpqqumOZmM4n3TCxeskxdVyMI2QAvJ0yZNAxjxgxRs2nGxcTCxMQUpmYWyM7Jw6nuHnQzenp6sG/XTn6P1+LYsUPE3mkc3LMFB3aV48dPTfFPok7G1UkNO1XygKEXKv+7QE+yeLLO25994Iq8ylq4xq6FZVAHTALmwyN1O+yj58Ixsg1OXBr7lcI/sQpnrt3GztN3EFy0Gz7ZJxBc3EO4dbGtsQdu6QfgWygzYvawzdANj4LTcMk7AycCz730GnzK78CvlPeteBPhVdfgkbwBE02DMXD0BNUVc9hgycwNw9DhGuyka+ZQXueHy2QrRNqUSRMRFeoPPw97TJkwUpUvkAlVhg2XCVNGqvtI/U51Lh5vYGCgYDdgwAAMGjwIg4cPxdBBr8OKCIweb4j0IQbIfn0SMgdNQtbAScgeZIAswi2b0FMxnOgbSuBJ90tG5tApyBsxDaXjZqB2sjEaDU3U7JcdM23QTth1zCLqjG0w38QOi83tscJcGzu3gZjZaKEVHJfYYu2BvcTQUdcQHHOWCMIR50AFua2CI0JOMKePs1PFx7ncTTztEUARTlKIfB9BJ10xD9oTeb1Qewk2oktwJ90v9xNBB3qPlcLlcowCIOF2jHGSiDslkOPxUvagxz4AZxwC1bg6qWknsDto5oIunkfiOM/TRRweJbRk/ZRTILr4eAf5fKWb5T4iVCC6szd7J7GTsNslXU17cSc17Q7wNRzi6zpk64Gj9p445uCtJk054xKgYNejMnOeCneStZMM3imiTrplnrX1VV1Hz1n7oVvq7U13wqlZ7jhv4YNrlr646xWJW/GpuL9gLj6+3oMHNwk2wu7x/Yt49xZ/owk66UIpmbfH9y5z+zykt4xsy7pez06vcycY01GnZ/cevqmtC8L6Qk5gJkCTbbldlgptRJxg7pZ0o+wF3i1V0oD7CDc9i6YDTNYFUrItIZgSVEmGUG6X2/SQ23Sw6fiS8+ndKAV4faPvefVj+z6eAE+O01GnP77sk9susA1z7sQ+FecJLgGZdLUUnAnYBF+yT0LWpZulno3T2z8CvtPHpDzBrpdA0wAnbaP/mdXTH0OWgjy538kjO9S63F8mSulR5Q72oPvoHnQd3o5jh3fiQNcqrDtfi87bPmgg5moeDifehqHu/iTU3p+Aqocyvk66YwrStGycdLNUY+/uj1L7BHsyU6aATiZIqVL16iSGEXWDFerK7wzk+caikbDLvThIK0ZO2MnYupA9RN2OfvAl7BJP9kc/XyKuL+r0pW+sk5o0RWAn4RvvSNi5wk/G2UUHwD4yHO6paXBOzYZTSi7cUjNhGx0Et3hPBKe5I4wRkeaKCMIuhGALzopAeHE2fAqKEVbTBr+qJnhWtsCvbi4Cqpphzft6RLsQcYGIyndHXL4X4oi8uHzCLs+H4c11Ao+RwP2JxJ7ClkKfhrC4fG/CUODFfVzGq2PkPrJPOzaRUFRg41LQpmAn95f79Yl4Pn4C75eo7ifBbUYS11Xw/skSgkNZKtgJ9DQsCuwySgMhk6cERFkgpyIc+ZVxRFcc8kuItJIC5LBxkZufjZy8LK5nE3WZXCfuGJk5UmOtDPv3bWKjJhvhwV7w9XUhftyQmhACF2sjOFoYwcpkGsxnTYcZ0eLp44foxHSk5ZYgv7gMpcRRRQ1hV6+Ps9NgV9fQgHquNwjuiKHyhjZkENnR2fUISqlBPBtOeU0rkFYxH9FZdfCJzsC8Javwh5++wx9+eKrG9VlZmMPW1p6gtIWpsTEKC4oQQeSZm5vAzcMZLoSfrQURx0aDm6u7qhlnzONmzDBSRcvDwoKRGB+loqgojw1APt/iIgQF+BOMkUhLTkVyXAJSibSi/Dy0N7cgLioa/p4+qluftbkZzGYYw9vNCzlpUiusFhk8VmZMlLF15YVFqth5bloGCnJy1WQqUgpBxuiZmZjBztoK9dUVWDibDcKmFh5fqLqLJsfFw8neXhVXl5k2pxhMxcjho+HvG4ja6gakJCQhlqCVmnfJsTG8qJ3CN189QQHRae/pj4jEVPScOobvv3yHuLvXOzvme72TqHzC+BS//foVfv7lKZ4//wAvnr+H5189xrPPH+Crz+/hy0/v9MLuTXz24Rv4+L3r+Ohd4u4xcffWFTwm7lT2jj8KMvZO/pt3ixfxG5eP4/pFXhzPSf9x6bog/33aq/0njftvE4CCwfceXcZnH9zCk/fv4iwvSnvWr0BRWhI66qqxdeVybF+zGvOa6pGbEA93c1OMHjJQzR44jCH1vsaPGoWlbbNRmpnxEnYSOanpMJvJ93amseo2m8gGozXvL5MTyN882NcLK+bPJr5rGTVqIpG1i9uwf/Ny9Bzegrf5AyeZxLfvXsW57uNsXJ7EgUP72dhfRKQnorm6hK+LPzD8YZCul+dO7NBwd3Qrug8RdftlUpQ1CnVHCbYjO5bjKOPYzuUKdpK9O0sQyeQql7p34da5g/jo6GZ8mBmB78N7YRfvhx8DbPGLgwF+t5+IP1iPxt88jPHPcGf8M8ID/whjsIH+Zw8j/GY/Gj+a9cePMwk8E6075mdWQ3CntYZ/ozu4fPkk9u9cizVLOlBblImsxChEBngizJfXQ183AthfFc2OjwhVyGuUCWHmNGDH2vk4sWcNzvD5SnfMaye34/qpHbh6Ypu2PK7DbgNf51psXb0G29bsxpa1R7Fg7k60t2xBS+MWNDfJWLfNqK7cgIqydSgvWYPiwuWMFcjNXoKykrUoKliFvJyVhN0mwm4LKqt2oamli6g7RcydR0fnVbTNuULUvYHFy9/CvMWCuY+IufexdsOn2Lj1CdZv+QJbdj7FnoPfYsuOL7F67QdYs+YdLFtxE+0dx9HSskt1Ca2pWIG6yqWoLpuPytJOXtMYpfPQULMSnR27sGTxSSxccBIL5p/CsqXnMa/jCObNPoiWhk2EPXFYPI/f4Q6CTgqcz+Z923nfuehoXkjYzUVnaydh14b2xma08JrXWluLpqoKoq6MUYTWikI08PenKjsZZUnRaIwPw4IwT+wMcsaVQDt87DYRX9j0x2eW/XHB8HWcq0rB7rJQXHAfiy8s+uE5b/va/jV8YdsfnxJ3n9m+ji9cR6HHzwTJNjPhZTkdSZ4OiLWbgQSHacgi9tLsTRBrPRUh5mPQlhOOkkgnZPqaojbRC0WR9gwHtOeG4+iqFlTHuCHP3xKtOcHYt3Y2qouyYDpzBsaOHcXvkRGqi1PRUJ6FgrRoBHvYwnbWRDiaG8LZajpc+VtgT+BZmxrA2tgAVgxLsykwnjVVzQg8p3Me0lKT4WJvDRuz6Zg4gbgZ+hrGjxuDcF6zTc3M4ermQdjX4NDhozhytIuYO4Z1q1di++YN6DlzEidPHcWOrevZyGnBz5/OwH/1zogpkJOlzJCpw+7fZT9xJ7NlSnz2ljNSCsthHzYb05yzYeTdAo/MnXBKXAmPhKVwjl0A24gmmPnlwyq8FK6Zi+CZswueWcfhk3UK/gUn4Z1zGF7ZR+FXeBpe+afglncS7vk9cCk8D5eyy/CpvImgqrvwL7sF33IZe3cXQeU3iLvVMLCMxuiJJhihulVqE6PI5CnD1IQpMqmKIG4YvFwd0dlcgRWd5ajMDkNuaiQmjR/N90ogKFm84fwtIPAGD+XvgoGaXEv+cSWwk26dQ4i7qYMGI3z8VJWNyxw8jpibiJzBU5A7eDJyhjC4zCXgZD2L0Msm7HJkBsyRU1AwairKxs9E3RStpEH7dAt0zrBBJ2E3z9gWC3vH1S2zdMJqGzess3bBOgtnbLZyVxm6bQSJxHbBGcG1h8DaQyjt4u3S5XIXgbOTMNJQ5KFl7hx8sINL6dKod2uUzJ7cJl0b9wraiCvpkqlgR2DpSxl7p7YZgjrBnQIeH1u6Yh6SzB2B12XvT6DJLJS+6CbsJE5z3xmnYHQTfIct+PyM7NR4u2N8HMncHeeyi+eSbYHdCScikSA74uyP/dKFlCCTjJ10ydzF57yHr3uXnIfvgyz3WLjwObjzOXjiiMBOyh/wdUmx8rOuwTjnEoQzROdpPlYPn9t5bp93CyY2CT8+1iWnEFywIwCtfNBt6o6j051x0MARx6c64zJhd8MlGG8GRuF2YTE+PXUYj+9exNv3LhFxl/AO4faIuNO7VL5z9xLevnORoLvA4HEy0QoBJ/+glRDECdA0xGlj6+S+eldM2ZaacTK5iWTfBHc69PQMnnS5fJm9I+wk5Hx3bhCCV3kMsabjSs+e6UiTNoKaoISoEmDpx8kxfY+Tddmvg00/l34+HWtyLlmXELhJyPFyjDyW7BfE6euy1I/R9kmXzKPEHcHGuNiLtr6Qk21tn7R1Xo2J0zNvevZNYey4VlBcx6COOIGexKtM3oGXGUF9W0An9+/u2oXTXTtx9pS2ffLoLhw5osFu7/GlWHGlAO33nVD/cCKqHwrUhqD23gjU3BuFSiKv8v4r2Onj5xTwGBrsRvaBncyMqc2QqYFuqIrKu8MIx4k87ziknOqPKEHdXi1TF8QQ1Emk9QxCP59YbWydYE7rktk71i7GEf5xTpCZMdUYvHgHbcxdghe8YwPgHB0Gt+QkeGbmwy29CG5pubCPjYQNG0kBqZ4ITfNEeKobIjM9EJbujeDMEESUZMKXsAuqaERgTTO8qlrgWzcPUa3zef8EOIQ6IjI3EJF5XojO9UBMDnGX64XYXG/EyFJwx3UtZNsDcTxWbo/jbbHcJ7fFE4KyHZfTu793Gcf98YSi3K5AKFgj3BQGGQqT+Z4EnaBOEEf4CQYFeNyW0Pdp+7kUIBKasq0yfXrXTEZqkR9SeZtvmAlS8wi9ohBk5EehuCwH5ZWlKCzOR35hNvKIujwucwuyCL1MLrX1vIJMzOtsREF2CiFhDVsbUzg7WSIpNhiutiYwmS41jkZh1lStmLY1oRUWk4ikTKKxoBTF5dUor6lV3TFrFOq0rpgKd3U1qG+oRWNrK6qbO5BV0cT3QAqT1yAitxHZjcuRXbOU753sIxTL6vDJB4/xz7//iuWL58DS3Bx2ds5wsHeAjY0tPD29ibtCxBD8Muua1H+ztbCBv7cPMlJTEcUGRGpSAqoqStnYLEVebgYKc7ORn03se3mqbJo9n39ocCiRV4MMYi08NAxWpuY8LgcN1VJ0Nw4V/PysXLAQ9haWsDA2JSRM4eNOaMfGoTAni43BViQnxKCqpBi5KSmqWLW3qwvsrCwwa8Z0zCI+jKbPRER4KGa3NiI3OQUpUbHwcXNDTnqm6trp5e6O5sYm1QVz0oTJbAAZYPpUI/h6+aG5vpHRoMAZGRKKdcuX4u+//4bWtja4+IfAJywaa1YuxU9fv0/Y3cX3X72FH5+/ix+/Iey++1jB7pefnuAX4u6FZOuIum++fhdfPXmg6tkJ7lTmrk/W7pP3b/Ti7jphdlWNu3vZNbP3v31Sh+b2FV7gL73q836DcYsXX/lhePveBdWl88knd/H8yVv4+flHuNp9EIe2rcfOdStVdiMmNJSNQhMMZWNlyOuvY+qkSfzbWmH0CDZ+iDeBnSCuIDEZa+bMgcGYMWriFdknYyTlP9lqIpYJE2BH1KfE8e9QWYKO9gasWjKPsGvHhuWd6Nq3CdfPHcX7D67h8w9u44NH1/DOvYt8jbdw/dIpnDh2SM3it3nbJrS1NiAzJQFrly/EzSun1YX/Ug8v2id4kSXMThN1J/evJ4ZW49iuVcTcChzetkyFrJ/auxqnJVPHYy+f3IWrZ/bxvTmIu8TuZ2f24sOcGAW736QbZowXfgi0wS9OBviz41j80Woo/mgzBn/xNMbfQxzxjxhv/O/kAPwz0Qe/+JjgqeVwPCHsns/QJlX5yHgA3mwo49/mNq7eOI0D+zZg8dwGfg6jkBARgGAfZwR4OiPIxxUh/l4I9uN1JyYMJbmpqMhP498gF2sXNuPw9iXoPrAaF9WkKVsU6rTM3W7cPMXXIN0xBbN712HPxg3YuHIrli7Yho62jWhtWs/v9jrUVK8j3laqLF1ezhLkZGkTo+TlLEZayjwU5K1AYd4qpCUvREHuGtRU7UBNzT40thxHc1sPWmdfRGvHNcxdeBdLVz7G6o2fYu3mp9i04zm27nyOg0d+w+79P+LgsT/h8Mk/YfehH7Dr4E9q3+btT3ifu2jpOI0Fi7r5N9yNutp1qK9eidrKxagqk7F3rSgtaENtxUI01q1G55w9Cncrl5/DssU9WDj3CObP2UekbuL1YhlxupCxgK+pk8cvRmvjUsYitDctRFuDoK6TyGtFe0OTmkSlvbYOLVJUv7QY1XmZKE2JRV1CNOYRdBvDXHHK3xyPfGfhExcDfGoxBE+lyyVh/qndUFw0HoI1TtNxIMQU7zsMwnPrfnhh3x9PLAfgEyLvM5sBeOI0FJ97jMVWfj4izaci3tcFqe72SHM0Q7LDVKTZGiHBcjIiTMYgz88Ch5fW48ymTpzeOBsfX9mP3QvLsLAsBkfXNuH87oU4uKoeJ7fOwbWulXh4eRdKc5NVllsm8AgO8EHP0d2ozE2EvZmBQpyL7XSGERxtpsPabCIspWQCsWc1azIsZ06CufEkXucmISQkmNf+BlX/097KHEaG4zFx0khMmjwOjo78Tff3hw2vu37+Aajib8XWbTuwd/9+7NqzC0sXL8T2rRtxorsLBw/tw+4dm3Ht/Bz88vl0DXa9Y+z+Q7pkEnMy1k6NueP6X2Uft/8XYffxPTsk5RdilkcWxpj6EXFz4JKxFfaJ6+ActwIeSUvgEN0O6/A6zAqqhkXkbLinbIJr+iFi7iQCi7rhl3+C68fhm98Nr0LCjrjzLLoAn/Lr8C5/A36Vd+BffQeeFW/AvfQmXIuvw63kKnyKzsA9diWMbcMwcfJkjBs/EqNHjeC1SrJ1QxkjMXjIcIwbMwoeLlbITgrCoY0tOL2jHSf3rITFLEMMHdIfQ4YIBEdi2JBh6vom4+oGvq6NUxw8RCZo4TWy/wC4j5ygZrQsFLQNmUC4TUL+IEPkDzFUoMsbQtQRd5K9k8jhdsFoqVc3FSVjjVA1yRiN06zQLqBjzJ1hy6U1FhF1y8wJOmJmA4GykUDbQNittyTsLAgcK60AuYTgbgtxI/u3WLthMxG4g/fZ60zoOWqTpaiujNaCQXc1CYmUDJBs3lbJfgnqBIFqlklP1TVzL7F4gMg6KIDjcn8v4mRbR90+HivdMvcTaDLWTmAnmTutmLmGtZPclgLkZ52CVPQw5LY9hN1hSzfV/VKOOUU0nnAQEPpq+2TcnUcoTnqF4ZBzAHbxue2wcsV23me3ZCj5/OTxNdi5Yre5M2HngYOMw8SdwO4Ij+ni+U4TcedcQlTWUEemmgnTNQgX3ENw2SPsJezOWROjFnyt05yxfZg5jhm64aJtIM7xPDd9wnA7LgXvbd+Id+9fVsMc3r51Afe4fEjYCe4EczrqZPnOXR73htbVUu9yqTJ2xJlg7C5/N2TCFIGdYEwrAi6zYkpm7hXm5Ldf7qcv9ayefj5Zl+MUAmVsPc8n59JDMCbthL4o0yGmI67vsX1D4Kevy+0CR7mfYK1v6HDTs3RyTlmX23TIyVLHnX4/OebKGfkHroBTsoEaxnSY6dk3Wcp+PYsnGTo90yYhAJOQ46T3kn68nEe/j+yTc8q6NhGLFrIu2TvtvNoMm1KI/HTXdpyRTN7Rnegi7I4e2oqdx+djyfVUND+0Rd2jKagi0CTbVnNfJlCRbJ1MiNKbmevFXCXXK+4NV0upYSfIq30gte0Ef1ohcilWXnprAFEnwBuCqrujVDfM0pvDEHtEQ12IoG6Hlq3z3tYPgbv7Ibl7gNYVU0edV7T9q8xdlD18pTumGmfHZayTCv84d/jG+sA5kriLjYZ7eg6c0wvgnJoDp6QkWIZ5wTeZkEtxJ+xcGE5cd0Vgig8i8pMQXFQIX6llV9vGi7Dgrg3hLfPgTRTYhHkiMNkHMVmeiMp0YRB3WV6IyfZCVLYHorM9GdzHZYzadif+uC9L39cnuF9ff3k7oSj4i+0FYxxhGJ/nqSJOgpjUtxXuiMa+kUj8qQweoadn7hT2ejN+8URhYm9mT5apRT5IL/aDT7gxIhOdkFUShuyiaMIuC5WSoSorQnFJHooKc1HIKCjMQQFRl8+Q9Twir7yyABUlBfBycYHxzBmq62JiXBj8PO1hTNiZGE2E2awpMJk5FTNnzoR/SCRiUrKRkVeMgtJKlEmdq5o61LChU1tXi5o66ZJZx8ZfLRoa6tDc2oyG9tkoqG5U3THDMmsQnFGDlKqFyK5bhsSi2YjkdnB8Fi5euoT/859/wuUzR2FvbQk7eycFOzs7W5hZmMPbh1iOYSOWUZCTjabGejUOb257CxuWqWxExmPrxjVYNL+DKAoguFxRkpfPBoo9GyKmMDe1QKBfEIL8QhAWFKLQlxwTizZCtCQvT9WoSomKUjMvOttYwtLYGIYTDYjGSMzrkC5eJap7pLO9HVLi45BNUPp6uBNhiTCaNhXTDA34HhqpLjSe3B/ERk1xVi7mNrexkVmA0sJChTVbotHTxR2zjIwxfuxEFbNmGiMlOQ25WXl8joEIDQyCNXHbxvfwLz//iF07tsEvIgpO3sGorqnBs8/exrNP7+LbLx/gxxfv4KcX7xF3H6qxdj/99Blh9xTfff8JviLsXijYPcTzLx5oNe0+u6tCsneff/TmK9wRdh++c0NNqvLeoyuq24fMmqn650v27no3bl3jxZ8h9Wlk2uLH9y/h43dvqC6ez794iB++fozvnz3GL0TldV60ZCKPcn7edKBJWBLLeSmpyI2PwcL2Jrg52KkZBAcO6K9utzExxvYVSxBBmOj3kQkDvFwckMnGcx0/08vntRJwW1RXBpkiWKYnvtRzQD3f51KU/dOH+Oy923j84Ar3XcA7Dy/h8cOrOHf6MA4e2I19+/dh9ZpVqhRGWWGW+g/Z9Ysn1A/A5W5eoImb04fZ6Ny/Dl27V6ui44e2LsPBrUuIuqXcXkb4rMIZKRVwbAuudO/GjTMHcOvSEdy9It1NTuDLK0fwSVEynoe54Cei7ucoN3zvb4ufHA3wF8Lud8vB+GVWf/zBZjj+5DoVfw+wxT8TvPFTrCeeJgfi6+JEPM0IxocuM/DW+H54OL0fbjUX4N1Ht3Ht6hl07d+KzrYaJEUFIirYG2EBnvB2s4eHsw383B0REeyD3PR45CRFIjM+BFUFiVjcXoZ9m+YRo6v5vCVjt/VlN8w3evbiTaL2msz4eXSrykAeYqNi3bLVmD97FVoaVqC+ZgXxs0zVoMvJWoj83CW8pizlZ3cO0tPmIStzIXG3HKUlG5CXuwqxcXOQlbWS14f9vE4cRF1zN5qJutnz3kDnwntYtuZDrNz0RMWWfT9iD0G3fd8PBN1v6Dr9O05d/Decvvp3HD3zR3T1/AH7u37A8TN/wNK1DzF36XWs2XgHnXOPo7FpJ+pr16OmcgmvZ3NQnNeAIkZlaQf3LUJby0Z0zt6Nzo596OjYi9mzt6Jt9gY0NK7m92kZqnhMRfk8VFZ08tq1gLhbhOa6Jfz+LVG4m908B20y229LA5rk2lZchvL0dJREh2N2TAjWh7OB5meL296m+NhzGj61HoyPTIgOs34Ka0/tXsNTm2F4z3wQ3rIdhKtmA/HQZgi+I/heSLbOrj8ByOMt+ivYfWb3Oj52G4strkaIdbJAgq874p2sEEvMxRNaicRXovUk1MW4YV19Js5t6cSn1/fh8zcP4Oi6BswricCB5dX44Oo+vH/jAB5e5N/39HpcO74MH9w+iPz0CEyeNBZjxo7k3zEJX318F62VWfzuTYSb/Uw4Wk+FrbmBCkuTcaqwudWMCbCcITNkToKN+XSYzJgCezsrZGSmo7yiDFGR4bC2NIPxrGmw4fXby9ML7u4ecHJwQlBQsCqXs3rtBmzfvgtr16zGkiXzsGP7Vuw/sAtr1q3CwYO78PYbS/Hnr6aq8XX/JOBkfJ0qVM71/5TsnYCO6Psbt//B7f/9XX88vG6JyIRgjDPzgKF7ErzSN8I9cyecUzbDInQunOMXwyaqE+ZhbbCKmA3z8E44xK2GW8pOeOcegm/REXjlH4BH9kF45R6Dd1EPvEouwl9mxqx4E74Vtwm8u/AuI+zKbsK9+Arciq7Bq+w877sHbrHtMLUNIGYnYfLk8byej1FdMgfLP6xGjMDrAwdh8sQJSI4PR0ZKBGpLE7GwhdewuTWqKPyQoa9h4NDBGETITRg7FlOnTHmJOpl8Z/DAIeg/4DXMGjQUieOmIY+Ay399EnIHT0LOsMnIH2yIPMna9WbssgcSdIMNeJwhiojA0rHTUDFxBqomzkKdgSlap1pqWbpZNlgwyw6LTGSSFCesJbrWW7ljI7GywdwV682cVRfMzZbu2EFE7bIl2BgCu/VmMu7OERusnLHBhmBzJIRciDkHQsjJB9tt3XkcMSf4M3ch7Igkbm+3lZCsnTapinTP3Eu07SHuVBBJWndHd+yRIOJUcH03n5OErO+39tLG5xFzksE7aitAC8Ape2KJmLvkGorzjgEEFZHkGoyjhOkBczccsyO8nALVxCrdTjJ7pYa8HoLrtFcoTjGOuAaqLqM7BLQMweceYlTq1+0jVPfytUgc5DEH+Xz38z07yNsO8Hl28bl0OwXgDJ+DoO6EDbFp54duYvcMH+e8YxAuOgarLphnLX3RQ9gdMHbBllGm2DPKCucsA3DJMQRXvMJxzTsU14IjcH9eJz6QzJzqcnkJd2724O3eLpjv3r+iMnaSudO6YV7g8qwaUiF173SY6Vk7ydjdIuCk1IH8ngvKpFfOgzfPqOMk5Li+k7LoWTpBn6zLuWRbsniy79ZVgpEwlOyfYFPW9SyeDjNBmo46HXiSkZPQ1xUue7N5OtR04AnI9G6Usi730ZGmg07uo59P1uVcCpWqbcDgfa/wPlLGQLJ0F4i684IsBS0Z+ybDTPahu2snwbabKNvz31AmZQ60Egdym4Rk7PSsnQ47bbIVbciKgE3OoYe2X86j1bnTzy+hMnV87GMHt+Ho3s1qkrrDhzZi88l2LL2RQtjZoPrRZMJtIirvEHIPCDg1Gcq4XsQN5r7ecXN3Cb47Q1F9l6iT8gYyBu+hoG6IQp1k/GRcXekdrb5dxV1C8d4YNDwwQP6FgYiRcXVEnIDOn6Dz2dIPnozQ/f2QcJJtMs8oB0h4RNjDPcKOy97tSHt4RtupiVT8CD2FvFgXLl247QHXCB84RIbCLS0bjqm5sE/Oglt6JsxCfeEQ7gz/RDeEJDkiOMkOQckEYYIbIrJjEE6keBaUwL+mDT5V7fAob0JQYycCqhpgEx3Cx3RHbLoHItOcEJHuTlR4ICqDy0x3BbQoLvWQ7WjiL7rPbWpfL+T6Hv8v+3txGEsYxuV4aKDLJey4LkuFOOJNz9y93CeQI9Ykw5eY74FEwjC5UDtG6+op95NtAo84TOFxqUW+CE20hneoMdLyg5FZEImi0gxUVZezoVLKKGYjqwDFRa+AV1iQo5YCvMLiHLS21CMuMgIWZsawtjJFeLg//LzsMXPyGFhbzIKjjWTHZsBo+hS4ePgiIj4NKTkFyC+pUN0xq6o12NWo+nZSBqFGZe/qCabG5gY0trWirK4R6WX1iCmoR1BqJeKKOpBRuxTJpZ2qi6ZvVAbWb96Ov//+E77+5C3EhAepcgS2tjawIbIcnPh58fBAFhtTSxbMx+KF81BbW460lARVjsHP10s9v9ysdFSXl6CYaEuPj0dKbCxc7OxURi/Qzx8hAURdQChRloYWNtAyEuKRHBWNMgIwNiyU94lBaX4Wyvl+STHsGdON4OLgABdHJ5VFi4uOQabMdunrh8KcPCTFxcPfzw8mxrNgZUEITpmAKZMN4OLkwufK9ze7AOmJyQjx8SXqQhAfHQ1fL2842fI74OSBMSPGYOKESRg1aqzqepqVmYuq8irViEyKj0VeZho+fviQuLrO9z0B9p7BSM/Ox8PbV/Htk7fxncyO+fUj/KgmUfmAsPsIP/34CX5W4+w+x9dfv4fnz97Dsy8f4QVx94LHf/XFPZW5+7/h7uN3bxJ3ArzreP+tq6rencre3dXG3UlIN03pcimTrzz55J7KBH7z1VsKdZI9/P4Zocnlo1s9OMYLVBM/ixrQZDzca5g0dgLqikvh5WCLgtREpMZGq9uH9NNgN3LYEKwh3JbObkSIryfqy4uwfE4TNi6areqrndy3Add69qvulY/vncPTT+6oiWS+fnKfr+c2Pnv/Jj5976bK1Mnzf+veeTy6f051KT15bB8OHdiLbdu2YD5/MPOy0zC3vY4/Tqdx7exRXOSF+AKhKGPlju9biyO7VuAQISdFvvduWogDWxbj8PalqqzBmSMbcPHEVlw9vQs3zu7DrYuHcf/KcTy6eYrv0Wm8ePMUPmNj+Vm4C76NdMcP4Y4Kdj84GOLfHCfhL5ZD8Qux9hsb/79ZDcaf7SfgD+7m+DY+FD90tOD7tavx3arl+LqtHk/yknHTwwKXGyrx7r07uHHxDE7wB6C9tRoRvCaGBfA6EsXrm6sdAr1dEBfmh+gQH4KP16NAN8SHeqAoIxydDTnYs34Oeg6uwfmu9aqW3c3T23CduLtEzF07sRPnD23B2UObcZHvQ9eeTVi9aDE6Wwmd+iX8bC5GSeFifk7nITV1NnKzF6G8bA0y0ucjmbjLzl7CfQRg3V4UFW9GZs5aFBRvQ23DcTS0nkfHgluYu+g+OubdxZIVH2LVxqfYvOdHbD/0G/ad+DccOf03HDjxBxw7+0ecv/kX3H3vf2HNrsc4eOYZ3vnof+PU+Z9w/sbfsO/Yd9i25wmWr7mPxSuuoWPuSbS27kZNFeFZ1I7i3Fr+batQUtTM68E8tDatRkfbJsxu3cTlFrQ2rEVz7TLUVy9GbfUiVFcsQAWvRVVl81BTMY+vcw6aGxajpWkJWpoX8fh5aKxsQk1BEYpjYlAe4I9VkcE4wvf1uo8ZPnCfjC9shuJTYu4zxhemMrNlf3zE5eMZBJvlAHxEsD2a2Q/vmw/AE0LuBbH3jY2UOuiPp1b98bm1ZOv642Pz/gqDn3sZYL2rMVymjYOPrTGCrWci3MoAqfbGyHW3QoL9NFRGu2FZZQrWNWViUWUMDq6uxb2eTbh8cBkent+BO6c34c6Zzbh7fgse39yNd27uwKcPj/O66IUJE0ZiwsRRmN1Shm94PShIC4HVzPFE3XTYWRiqwuZ2ZlLbbqIqbG4zaxJsTSbDiksnGxPYWc6E0eSx8PPzQEZWGlJTUhXm7O2s4enmCm8v/oYTdW68FoaFhPLzUIrFS1ZiwwZ+9+Z2Yu68NmzdvBlHj+zFQiKv69h+NmAX46/PJqiMnRQl/49vuBTk9W6rTN6PGvj+KbD7YRAunpoBV4J6vJk7nJPnwS1jLzyz98IrYwcswjoZc2AZPRdmUfNgHbMYlpGLYBm1DA4JG+GRsRveeYeIuj3E4H54Ena+xeeJuhsIqrwF//I34EPceZXdgHcJ14tuIKDwHHxz9qgsoJV3OqycQ2Fiasv3c6wqazF+koEqfSPj5KTEgYyPGzN6FEKD/BAeEcTvSgLyMhLgTaiPGPIahgwZiIGDByvUGRKHgwZpqOvH6+HAwQTioCEY3v81BI8j1iYYIW/UVKJO626ZO2wKCkZMRf5IQ+SP0LJ2sr9g+BSUjCLoJsxErYExGqaYMUzRZGiGDiNL1fVSul2usJTi425YZemKtYz1hNMGwmkTESRZOa0Lphd2ElA7iSKJbTZeWGPujBXG9ljFc6yxdMRmZ0/s9QvCNldPrLN0wlbCTgC3Q6Am2Tlu77Qj6Bw8sUP2E0oy9k7Gr0l2TLo+qm6asi5BLO3lch+xJGPsBHICur2yzXXJ4Anq9hNXAr8DPOaYvb9ClEyictktDFfcQnDVIxiXibYT3L/X1AVd9j446xqCix5huOAZinPSPdIlAKddiDw3fxx398chZ3/VxVRKHGxjyPpeInSfDQHH1yFxgK9BYi/fuz183ySDt48IPMJjT8pYP5lYxpLPycJDZQi77X3RLTNzmnuhx8wLp828GT44PNMV68YYY+0QI3QZu+OcfSCuekXgDd8o3CTuzrj54c3aWnx6g1i7d4W/K5fx4DaRd0vrgimwk0ydDrtHt88TWNqslKrHDX+v9dBRdv8NGW8nxcu1unfasVp27r8frzJyDAGcXtJA7iMh6JPz9C2hoM+yKdt6Rk5wJeDSM2+CMMGavl8/VpYSOuz0Y2SpZ98k+uJO3y/bcqzcX98n27JU/6yV+5zrHUPH0LtDyuRvAipBmIyjE4hJt0h9nxynY0zgJ/s1yO1W+wRzp44KBAV2gj4BodYtU8vWScZPy8zpuJPz6hiUc7wC334c79qBA3s34Ah/d7v2bMERtkO2nVqAJT15aLnsiYZbFmoCldp7kwi6URroVK064oyA0zJ1I1Ttugq1XwqOy1i6wQpyOuy0bpgDUU74lRN1ktWT8Xt1dyYi7dhriNjZD4ECus394L2pHzw29oMXYRd1pB/iu3lt8ghng5yYE9C5c12Ap7bDBXk28JHMnWTxiD2faCcuHdnIdyH8vOAUGQLXlAzYC+wYLhk5sIuLIuw84BfvhaAEJ4YtghIdEZjggtD0MIQWZsMrvwj+1a3wr+2AV0ULAus7EdE8B65pSXCNdENkKhGY6ozwNJmAhZHmQty5qVCIE6z1butwk5AJW2SpQCeQ63Ocfr+Y3v2ylIgl8BTuiDyBXmwOsUfo6ajTgadn8QR1MrYuLssVYQlWSMx117plKuxpqNNhl8Sl4C4u2w1eIcbIKo5AXmkcSsqzUF1TgerqSlRVlqOyooSNr0IFPIW7/P+Xr78Or+tK1kXvmGJG2ZIsZtZaS8zMzMzMZGZmkkHMZGZmxtgxJWaOHcfpUKdx7z7nnu+9VWNpOure535/1DMmawk85/y5xhiV+hl5GRnJWL54HjasWYYgPw8EBXkhKTkaPu4O0FGdCFNDXdhYm8PKzBB6OpqwsJbDLzQa0UmpSM3JQw4hpEjgrkxMnsKoKykvVU6kUkG4q6mkF7ppKKmejpTCSkTn1cAvsRhB6TUEuxVIKl2MiMwa+MfmoLB8GiHlKf756wcsmTcTNnIZ4mNiUEbfx7Rp1cjKzBQTj3h7eorulTJrSxjzWDhjU5iamlOYIiQoSJQVCPT2EROWBPr4oDg/HwvnzkMOnR/k4w8nuT38CXmh/gH0gE2GDy1PKytHVnIyUuNi4O/pBhd7exjq6EJfRw/GBsYICwrBnBkz6SWxCFEhYdBW10BJfiFC/ALAM1lGURTk54hC3Oqq6piqpgF3Z3ckxyYR7tJQnJsNZzsbZKWnEeycoaupBbmFFdQmTcaUKar0EjAWTk4uSEvJQGhwOHzdPelzeCDMjx483T2EpSdIonNt3AIQQrDetb0TH1/fw+vHV/H+BcPuFsHuDj58dxcfP3B3zMci3ry6i5fPb+PV85t4Tfh5RbDjrJ3ULVPCHXfNZOB9e+8cAe8soe3cZ9yJsgicwSMkcVbv0b3zouj5m+fX8ZYQ9/71V9QSMulrMOo4PlA8uXseuzq2Ydm8GRgi6ssx3IZi2JBh4uduRBiOj4yAs42tmP1SbexYOJiZoiAxFi1rFmNnUy0a1y5Fy4YV2NVML6iHduDxjVN4TGh7dv8CwZawSp+DfwYv6XvheMbdTOl7eECf8/6Nk/TAoIfEsR7cJJyePLYLffQS2dnWgo0b1qOmohSZKbFo3rqGHgi7cZRurPu5O0Qnd0NcJ8bRdWxZitbaRYShhWgn3HXXr8Du9vU43LcVx3c34tT+Vpw91IkLRwl1p7bjJj00b186QA/dfbhL++6XpOCZvw1e+9vhnZ8Mbz0s8E6uiV+5O6bFaHwk2P1g8AU+0cv8jyZD8MpoPO572+NJVSk+bKjFX/bsxcf9e/B+Rw/e1m3B/uWrcHj/QRyjn0Vf+wb6u82Fr6sTfFwc4E+483Cxpb8de3g6WsPVzhLu9pYIcrdFhJ8DMuJ8MKs0EQ3rZmFPxxrC63oBO87YndvfhFO7GnGwsxZ9Dauwq2UDTuxqwZ7OBmxevRoLZhFyqpahMG8hgWku/R0vJOAto+XFyMlaiaQEgl4sz4a5HLFxS5GTsw15+c10L+gm1O1CzcxjmM2YW30fK9Y8IJB9iy31b1Hf/hHtO35BS++v6NrzN+w59g+KX3D47E+4cPsvuPbwHzhw/jscPvcetx/8F85c/B17j/yCPYf+jD37fkNj6zOsXn8Fs+buxrz5PagmsJUUzkNeVhXSkwqRTcAr5PFy5YsJaisxvXoVqsuXo7ycMFe8ECV581FZQG32HOSl1aAodybyc6aJqCidR+fNpv0VKI1PRRn9u18a6IVOHxecdDLHLZk6vrEegyemQ/CcAPeEyxQQ6p5S+4yCSxd8S4i7q/8F7hPsHlgNwU2DIbhtRIizGoxX1kPx2mIQ3tDyc2qfEOqeyofiPmft6PhnbupYZKkF9eFDINOfDG9rQ/jKtRFha4wkVwWS3eXIDnBAcaQbKpK8ML8wHMe71+Dx5V24d6YT1w834PrRJlw6uBU3TzTj7oUu3LvYiftXdyGA/sbGjRtFsBuPNctn4wn9m0+J8IDMeCrBTgvWJuoi5GYa1E4lzE0W++SmWrA0VIMN17Ez1qBnxCgYGdK9zp2eR3S/5fqbzg624j/a3FzdYG2tgKuzs5joKDUtE7NmL8CKlasJy9WYPbsGm9avR2d7A1avW44D+7fj6rEq/Px0DIFNCbl/gx21AnyMu/6M3b/ej0J3mw70LHVg7pEBt7Q6OCR30TsAIS2lGZbBy6HnOQ1W4QthHbmK2tWwCF0N85A1tL4R8phtsEtsgmNCM5wT2giD3fDI3g3PggPwovAk5LnlHKX1I/AuZNC1wTZgOqwdImApd4O5pQM9G+UwpueE2mQVgt14jJs4BaqT1TBxnLK8wUgKbjU01GGjkMHb1RkKE0NMHjsc40cMxZgvh0OdjtdQV6d7oi5MTIxEwfLhIwiGhL3BQwfDYswkxKvqIWM8IW60JrJHaxHqCHIUmQS97PHaIjLH8n4N5E3URvEUA1RqmGCGrjlm6lpglo4FZtMyZ+qWmiiwklFnoaxRx8XH15jYYJ2RAhsJK5sJVVzDTQThayu13O2SY1P/OesJONscvCg8CYd2WERgnEOfcYmWGWrpuDoZ4U3mQkGAo6iXOSqXGXoEJQE+xlx/cJ04DlH7jsDGXR85GHBSMOgYejypCo+9k7pu9lDbS+hkRO0l2HEdu1OEt1NO/jjh4I99Ch+0E+w66Pvg4uTH3EJwhOIA7RMzY9Lvsk/ujj4CHpdjYFwy7DgYmy30+Rh27fT77iCU8kQr7TxBjIkdmoxt0WAgR7ORDToIdzwxyy4ruhahbqepM3Yx6CzcsMeEkGfggD1GLthJuOvSt8eWiaZYPkwTbfp2OOoRgkMufjhOz/gz9LnPKLyxw9oZp6urcfcUZ9MO4+aFY7hx6QhuXDyMG+cPEb6U3Sql7piceWN0McAYZhxSl0kJZrxNZOL6s3FSpo5hJ50jZeokwEnL0joH4+/8Sa5JR0gk0ElA46EZUqaNMcfAkoDGqJMQJsGLWz5XWpdCwqC0j4PRJoZL9GfveJnH3HHwtfk8bqUMHp/DX09g8BCXcur7nCGTglHFgON9Snwpt3FGjVseC8fLDDUl4LhVZuoYgRIEpX3K7J9y5ku+Pne5lK6tvG6HACRPksLX4eBr8Lk7e+uxvacOu7rrsbOLtu/sQvfOrajtmY1l3RmYvycIFUesUHnRAFVXdFB2cRKBbUh/hm4CxTiCHhcnHyu6V3KRckYbZ+Xyzw+lZa53R8fQ9oILX9IxBLuLY1ByeTyKz41D+qEvEdI6CB61g2C75gvYr/sCDhQ2a5VdMUP7vkA4Z+wc6GXGKUAO50AFtYr+lmDHEWhFyLMS3TJdOIMXZE0hE7hzDXGCIsATttGxcM4ogG1KHhRczy4uFjYhXnCPcIdXuC2Bzhq+MXJ4R9rAO8YdfpkJ8MrNhUdxFTzKZsK9dCY8q+YicPp8uGfnwDbIGb5R9gjmiVcE7OyotUVwIm3rDwlr0jKDTkKdBDux3n/MwHMk7P0P2BHoBOwoPiOO2/7sHS9L63EEu8gUO3gG6SM8QYE4HmtHMRB2URlOAn2xnMWj8+w9dRAS64S4VH9k5cSjrKwAlZw9K2Hc5RPsclDAQbjLy8kQkZOdgdTkBCyaMx2njuzGnJllyMtLQVJSFIJ8PaGrqgJdDVVYmxvD0swAulpToaOnD0//IITHJSKZAJ2VX4RCnh2zhEBXVooSelkuLi8hWHKXzHJUVJejanoNyqfPQAb9TuLyqxGUWiq6Y8YWLRCwi86eQb+PIgRFpuDG1Sv433/9CV9fO48ZdC6XCfB0d4OTgx0cCFsyelEwNyHEmZiKArhGxsawICDZEA4sLCxgaWlJL+wVSKa/E+6uGezPNeRi4e/tDXu5AlYmZgj1CyRspSI9MQmlhDNHhR0KsrJFl0pnOwUsjYygM1UDBvSwNtClZU1duDg4w8XRiaAWL8bhJdHfZU15JXy9vBEREgJHnpGTYDlVbSpUVdQxhqCWl52H6ZXVKM7LJwwGERS1RNdQJzt6+Sa08dczJtyMHz+RYhJUVafC09MH02tm0AtphujuaaKrg83LV+DH715j9rw5cPQKgrNPqKgb9fH1QwGbd8+4C+QtfP/ma3x4fw8/fPwWnz4+EfH2zX2CHY+zoyB8/SfuOBh2DDxp7J0EvG++VgZn5nhCFB6T9+oJg+6GQOT717fx3auvCOOMuhsiOGv3XsCOvt6ja4Sgrdi0fAHMjJRlCDi4W6apoTFU6aXFWFcXfi4uKE1Nxjr6O+zauAr7W7agd9sqHOpqwK2zh/HkzgW8ekiAfXIDP9B139Lnf/XoEl7SZ35Fn5+zdTyJDLfPGan02R/Ti+pXlw5h8ZwiLJpdQA/Do4ShPejpakN93VasWL4EBTnpKM5Oxr5eujH31KOvdQN6Gtegs45At3WpgFzLxkUEu8Xo2rYcfU2rCUQbcHhHHU7uacbJvS04d7gLl+mBee30Ltw6vxd3rxzCg+tHcf3sLjw80o1HM/LxyE+BN762eO1tgVduZnhrQ7Cz18BP5qPxXlNZfPx7wh23L+jF/6TRSOx3t8a14hy87G7B3x7exO/XL+Fe02b0LFuM7hZ6COxqJZAuRVZiFPxdXQhzTvRv1h0+bg6EOjlsLfUJzGbwdpYjwM0GkX6OIiMzuzwZ9WunY1fbShzq3QguTM417E7vacCpPU04tqMe+wi2u1o24ij/ryI9XBo3bcSSuctQWbYA+bnzEBtZhpT4mchMm4/UxLmIjpyJ6CjuirkEcfFLkZtfh6KSThQU8eyXRzB99mnMX3wdS1bex/K1T7Fi3VNsbniP9t5f0Lvnd+w5+jeRpWvp/YSdh37CsYu/4PK9v+DSvd/w1dP/wqmbP+Hoxe9x6avfcOHGX9G19x32Hf8L9h36C3p2fMK2xm+xeNkJTJ/ZQWDYgrKSxSjInY40gl1GahEhrwLF+dNRWjBTTIpSnDcD+QWVhM9yugdWIT97Oh1XjowUupflVyI3vRg5yXnIjk1GcXgYFgS5ozvEFWcCbXFVroZ75iMJYsPwxFhZe+5bgtsLY4KYGWGOu10SzJ5T+9ycsGY6GN9wBs5iKJ03BF/Rcfdo+VuLIXhJsHtLmHtrxccRCs0H46liGB5S+8TqSzx1nYpaJ0O4EaZ8Ha0Q7U3PDi9rxHvbIi3QDXnhngROP9QtKsPJvg24fLARN4614vapDtw6Re3pNlw5XIeLnK2j5YdXtuObq9tx43QP3JwUYgzY5CkqqN+6Fif3d8LXyQIKU03IePZLEzXITAly5loUmmI2TC51wNs4bMw0YaGvAj21L6GpNhb6epp0X7Ohe2GgeHYE+HvR/doOcpkC3nTvjSb0JSQko6JqOubNW4AqejbV0P19+eLFhLuVWLN2JQ7so5e8vcn48dFQ/O8PBDdC3b/BjjD334w7asU2gt3//n4c1q3ShbGtM5yjF8MpqRUOqd1wzuqAS2ob5GHroe1aBcugBbAOXwfL8I2wDNsA0+C1MKd9VlGb6J1iC+xit8I1sRFuhEHntBa4MgzTOOvXAq+MbgTQ9VxjF8HKPQYKR3d6TrjAlp5Fxqb60NUm4GqqQ0NNFZPpPq4+YQoM6fmhrTpJdCHncYzjJo7HmNFjMHncBKhPVMEkLlQ+djgmUmukrQ8dDR0MGTwYE8aPgYmhIWxtFBg3aSJG0v6Jw4YhWFUX6ZP1Bdxyx+kie6wWssYR5Ah1nK1j1OVM0KFWC7kTtFCiaogqRp2eBeYayjDPwBrz9a2wkNpVlvZYRTjj7peinAGhbB2trybYrTS0xlozW6wj9K0zlmMD7d9E+zfS/k2Emjo7NzS5+GCLrRuWG1hhrqoB5kzRxwJtM8wnNC7Ss8QqYxtsJAQx7mrpvFoLW2y2tMVWazvUWfF4PEITQYmzdp9nziQk1ZvZg8sKcDdInlSFs3WtBCXucilNoiIBT8ymSQDksXhtdGwXtX20nbtV8myYh2wJb9QelXviOLVHCHDddL0mAth2us5+Qt8+R38xto7LHfCsmD0Eux4bD3RRfM7YEdx4Rsxm7oJJ348ocUCfl4MzdU30vTYYylGvL6NrK9BKyOsyc0SfBWfrnLHDzEUUT99j7Iy9Rk7YY+iMnYZOaNexwdbJZlg2RB3LhquBJ3854x2Gk56B2E8/412E3m5DW3S6+eHKpjX46txBUaj81lkufXBIlD64RICSZsZk0EkZN0YXQ42XuZUybtxKs2Ne6F+WyiEI5PUD7j8hxyFdl5clBPI6lzQ4f2KXGLcndb9kaDLGGFcMKgaWlIVjaPGyhDTe/5/HSMdJOJRAKGFNgh+jjksacAycUIVDwiNfk887QXBjYElFxRlavMzB4BoIMA4+hkPafoyux/CSIMeZNuW4OGW3TSUI+TpSq5xBk5e5ZczxMte14+sx8LjL5sBrMgx39jRgL3fxpOW9fXz9TnR3NKC9bQNa2lZhdUcJ4jYZILFnCgoOG6HsjAlKrqih+IqyPh1DjrtVipYzdoS2okujBe6ksXZc/oD3558fjoLzY+mYyQTDKcg9OQx5pwh8J1WQdVgFcTsnIqDlS7hsHgT52i/guOUL+PBkKu30Hmfvaw3Hftw5+StB50ito78MDgGWFBZwpHAKtPy3cAmih4K/K2ThkXAh2NmnF0CelAW7xBTYhQfBMcQNnuH2BDo5vKIoePKVCAf4p0bCJycTrrlF8CidBteSaXArnw2v6nnwLq6APNgdHmGEuXgH+MXZwC9WhsB4hcjaDQwJbAPRJi3/57b/PI5DyuBxhKcy8LhbpjJbJyHuM+bSlcgTywS7WAJcTKoDvAL1EBBpjhjaHpvhSvv6x9iJ45w+Z+ziCIYeQcbwCjJDQpovMnNiUFKah8rKMpHtYthx1o67ZRbkZ4nIy81U4i4rHUX0grt5zWLMn10Od3cFbOQmhB9vaE+ZSA8cVVgQ7MyMdZVjMgghNo6uCImOQ0JKhpgds6CwGEXFhDoBO+6OSW1puRgLVlZZisppVRTTkVNajUR6cYrILIdPQjFCc2YhgWAXVzCXsFwON/94dHb14J+/E+yunoW/h5MotWBtbi5mmbS2tCbYyWFlbg17W/pd+/oiOTEes2ZMw4IFc2FHLxZTNdRQWlSArNQkMf7N18Mdhbk5mEbY48k7NCdPRkRwMDycnOHp4gpPJ1ekxieKAuTpSXSOixPMjej7JXjw5Ca6OvrQ1tIR3ThTCIIzq2oQHxFFL9AeYpwedw11caDffYAfJk+YABV6aKtNmYqJEybD3NQCPh7eyCc0phNQywoK6OUyH84ODgQbA1iamxBSjTF2zDh6+NO5KlMI1SmE7TQE0PcW4ONFn8MQc6qq8fTeHXR2tsDDLxQ2bv6YNmMmHt+7gdeEnbcMO4KNKHvw7i5++J7LHjzBn354ivfvHuLVi9sCdq8ZXwRAzq4x8P5vGTwJec++vYjn317GC8LZy8f8NW4oM3E8UQuFcizdLQFKKRhXHO/o2PfPb+LD81sEg22EorVYv3Q+vJw4C6oFQ11tBNDvpYb+na6fOxPdtWuxs2499jVvpBe7VtwlkL19dB3fPyc4PrtFYKTPTJ+dPwN/r4w5KUPHhdp5+42L+3BwVx3e0dd/fPccrp3ZjZ7mdchODsWKhdXYu70Vh/buRG9PBzZtXIc5M6chIymafrYF6G1Yh8b1C9Cwbj6aNnB2bjG1C0S0blokJkrhyVP2d9fiCM8iub8VFzhLd0SJuhv0tb66sA93Lh3AvauH8PXlA7hzcT9eXT2CJ0sr8U0Ao06B1z6WeOVpjrd2OvjFQQM/mozCy4lf4J3GF3ivq4TdS60vcJ6w1z7uC/SYaOFkViKeEzzf7aeH25pFaFg0F821mwif67FoeiEiA9wR5EOwc7NHZJA3PBwIdRYGkJvqwNXOAt4udG/zsEVMsAvyU0OweEYOfV+zBewOb9/Uj7p6nNzdgNP0fZ3e14oT9MA5QQ+t4zvbcbivA531W7FmyRpMr1xE94xZiI8hBCXPQlbaAqQkzENWxkpkZ21EctJq5ObVoZizdDUHUDPzFOYuukqgu4dVGwh0658R7J5gS9P3aOv9GZ07f0bvvh9x5ur/wtFzf8WhU7/j5NW/4MjFj7j2zd9w4es/48zNX7H/zPc4ee1XHL30EWdu/BkX7v5vHDjL4+7+hObOd9jaSNdefQGz5/ZhxoxtKClciNzMGmSnlSAnoxjZqYWEtSLkphHyMkqUcEstRlZKId0nCH/JuUiITkZ6fAaK6DlTFB6BGd7uaPZxxUV/Zzz0NMM9yzG4Tyh7ZEKY68/MPTcahBcUT4wIdFxk3IKCcccZOwE8JfwemxHuzIfiDgHvBgH+tjFn7IbipWwo3hHqXvNkKXTsNwS6b6yH4IHlEDxXjMO3Dqro8FegPDEMeYnhKE6KwOyieCwqz0B2uDsWFMejt3YuTu3ciKtHmnDzZCuun2jFtWPNuHmqBV9f6MKVYw24frwJdy9049trO/Hkxl6cPdACR1srjB47mu6X6tiyaSVWLKiClaEq5CaMOnVYE944OHunzODROmfwCHkcPAbPwmAyjDTGwFRfna5njdBAX8SEByMpNhxREUGEOmtYWcoQSffLZLq3RkZG0bOiBNXV01CUn4tieh7NrKnG4vkzsGnTOuzsa6W/wxD8/GQw/hfBjWH3D+5+SciTYPevAbD7b9r/r4+TsGKpEZyC0+EUvx62CY2wTyXcpbfClWDnHFsLDbt86LvWwCJ4HeSRW2EVvgVGgQS7kA2wjNwI6+iNkEXXwjFhGzxSGuCaXAf3tHp4pNbDL50ieQVcg/Pg5BFEz0cPeLi4wMPVHQ52ttAj0KqrTYGmlgamak2FpvoUmBDy7LW14TJVC7JJU6AzmmDHmbuxozCGoKasVUc/+6kqMDE2JBhrYFB/N/SJEyfA1kpG15mK8SoTMHr4MDhOUEW6hikyJxHoJuoQ3KilyJygLTJ4WeO0BOryJukjb7IeilT1Ua5uhBotU8wkbM3XJ9RJY+oIbist7bDa3BarCG2caePMG8dKYwUW0/FLCYCrCXcbZLTd2h4b5Y7Y6uCBDXInLDe2IsQZYf5UAyzSMsNSuu5SPWtxzhL6OssITqu45h0BiLt2ChiaKbCRYrMFYYa+7jYGIkPOQok7niWTM3cN5o7K7BjBrpm7V/Zn5zpofSDsehS8zNk7ApbAHWfwCFJcXsDGS4yf4wlUDlMcEmUF3HHE3hfbCYN1BjJRZqHP1gs77Lyp9SQkMg6d6BrO6KLr8qyY/BkYmdvoe6nnrJy5vShgzrBrp2M7KFrp+2ukn1kdfd/1ekrYtdDxHSb26DJ1RK+JI3ZwV0wTAp2xK/YYuWKHngO6tGxQN9EMa4frYdEXU1CnZYWTbmE46xKEQ/buaDKTodbKBs2+gTizaAEeniSgXTqMKxRXTx3AtVO03l/ugDNlPM6dh0bcvnpUjK2TYCZl4qRsHbfSdsYcI43LFjDyzhHQpG6W3DIEpXUBwv7tAzN+/7mN1zl4mb/eyUPcXZKzaEqscTD4pC6ZjC/exnAbiL3/xB+HhDlGGrfSPmmbFNJx0nnK7d3g2a4ZW4wrhhUDSypFIEFMCinjxts5BpYsYMxxJo63S5k3Rp6U1ZMmVZFgKJ3DgONlJfKU3T+V5Q7qCXWNYj9v20PP+t19PNauGb0d29DXXofetjrs6uSJVVqwpn4a0tc6IKXZENF1hK9WQtjBqSg6PxXlVzRRdkWdADcexZfGoYTQVnaOWpHBG6PMzF2ZiNKrKii4qIRd0YWJAnWF5yci58RQlFyYhPILmqi4SNe6rEb7JiPn1BikHB6FuL3DEdb3JQI6h+ALOx8L2Plawd7PCg4U9r6EObFML+f+lrSd1v3/HXbOAVZwCbSDXZAHrMLCYZeUQ7ArhG1aHuzopdc2Mhy2Qe5wD3MgzMnhGSmjUMCTwOaX6A/frGQ4Z+XAs6QaLoUVcC2uhnvVPPhWzoRdVCDcQu0RGEcv/bEK+ERbwi/GmnBn+/8Ju/+EGy9LaONsH58bnPhHd04JdpyxU8KOx9sx7igYd/3j7kTQMm+TUMcTrjDc4ih8wwzgHWKAKEIhZ+sGRkw2A5COy3ZFYq4nQmJtCUaGSM3xR2pGCAqLM1FVRaiqKBZT/TPsOArys0Xk0kt1bm6GMngSlewUlBVlwdfHGbYyY0SF+omumJpqKtDT1YQWtZPGjcDIEaOgZ2yOgLAoxCalISMnX2TsGHZKyJVTEO54zF0Fz5BZgYqaSlRPn4bCimlIKaxCdE4lfBOLEJgxDYnlS5BYshDhtOwbmY0ZcxcRSt7g+1ffiGwK1z5T0AuCQiaHglBnbGQCezsHrFm5En1dnbh78xqO7N+NBQQEV2cH6Bto04tEKJKTE+klNJte7lJF5ivUz0/MTGmsrwd7hQLurm7IyyZwJaegvKAYHs4uqCgqFv/rbEf7HWzpb8nHH6qq6mKmSwsCphtBMYQwF+ztixkEvKjwcHqJLEAIXdvT2Rka9IA3pQf1ZMLj5ClqBE0HVJRWoqKkFBFBwYil4/09vRBPLzhcTsHTjUAfHooRw0dgHIF5xIjRot4TvwhNJ8zVVFYKOMaHR+Hc0YO4eukMAoPDYe8ZjJTMHJw/eRjfPb8jxtl9IEh9/+oOPn53F58+fIOfCHUMu48fHuH1y6/xmjNoDK9XX33GHbeMO87AcTDyOJTbbiqPIby9Ixgy5niClu9f8zKj7uZnzEkZMwE8PofXOXtHcXRXM+rXLEDzpmXY292Exo0rsGrhTHTUbcQRuomd3N6Cc/s68TU9aH7mMYLiOoRC+np/fD4KAt1rRt3Tq4TZP4KzhAy77pY1WLO0Cof3NKG1bhmWzS/BzPJMZMTzZDg+WDCbcLe7D93dbVizejnKS/ORFh+GTSvmoGHtAmxeNh21y6Zh2+rZaFo/X4CuffNSMWnKrtb1ONC9BccIP6f20+c9RKA72kOo66UH7Q7cPL9HwO42Ye72hf20vB9fXzyIFzeO4enGObgfZIt3vnZ4Q/e9l3Q/fGevi18duRj5aDwd/QXeqBHs9Al42oSCKV/gOsXRsV9gJ73o7VYfj9OxQbg6qxwH5tZgw4xKbJhdg7qaAsyMC0SYtx0iwr3h7+UkcOdiQ/dPhTlcbM0F6vw97BAV4IL4MHeUZEVi9YISdGxbiN3tqwjdawl223CSYUc/t3MHO3Cevrcz9Ps4TQ+fo/Sw2d/djC6C3dolq1BTPhdFhfOQmTkLackzkJW+QIyxy0hfTfeURuTkNKKiaiemzz6GOQsuY/6SO1i4/AHWbH6JDfXfYSNFc+cPaO37hI5dn7D7+J+x59iPOHr+Fxw5+xOOnvkZl+78gxD3M258+9+4+uBfOHHld+w58QGX7v4dF+/8joPnv8ehS3/GrpO/YNfRP6N39y/Y1vgcazdcw5x5OwgNm1FesoTgMBv5mRXII8RlJNK/80T6W0jKIujTvS81H1mEuZTELMTHpiA5Mg7V0XGoTUhET2QYjntb4Z6HGV7KtfHWcBze6A/BUx363fC4OcLbI0LYU6PBeGnyJV6YDMEz2v6S0PbSfNDnrN1zhh4tS7D71mIw7tDyDfo93zWn68mH4pVsCF6bEQ4pntD++xZDCJBDcNdyKJ4oxuIu4a472A4LitJRlZuAbfQ32rV5Dg53rEX9sjL0bpqJg62LsadxHq4eJcCdaMJ1wt2lI40UDbh2ohlXCXW3zrQT8rrx4HIfvrm6m1C/Bg42Jhg7YST0DLXQ3lqLpi3L4OVoInDHGTlGHXfDlJkpM3RSqzDXJtjpwlRPDVMmjIKB1hQkRofSvTOXft6pSE2IQHZ6LEICPWFtYQYrKzliomKRkZaOcAJzRmY2SkpK6L6bKCa8qqBn0uyaYmzbugkNW9fg+E4v/OXlcPyL8Uao44lT/knL3PWSu2H+i5AndccUY+4Idps2esArfjbsEzbDLqEO9knNcEhuh3tyM1xjlmGivg+mmKfCLHA1bGK2QR5VB7OQTTAKXguryFpYRdUS7rbSu8FmguB6eCVvhE/KWgRQ+ERNh7NPNFw9/UWvjyBvH/q35g0PTw84ONjTz8kMhjo60CLM6WirwUJfA3bUeqtMRsRoNYRP0IL7BHUYTJhAaBuNcVPGYeqUibDW1oCXuRm0CXJSTwYOnv1y/FiC4NgxUJkwDoajxiJRywS5BLWsKXrImsi4o5ikh8zJusiYpE3II9Sp6KNgiiEK1QxRom6IiqmGmEbncdfLhUbWWGBoRahTljNYSshaZirHSkLWCnMbrKD11RZ2WGvlgNWMPgt7rLOyR629K1Zb2WK+jhHmaBoQDE3pfCusMldgjZkNVhNqVtA1VxjStYx4WY4VRnKsMVVmALkG3gYTG2w05Yydg4it9HU4a7fNkmBHOKq3dBYzaooSCIQ4CXaMrz8yc8qWo5fg1mvjSbjjda5tx9k8wh53o6TgzBd3x9zBXR8tXHGYlo8T9I47BWC3gw+20ufcYmwnunt2yAmFFI30WTcTTrfRZ2+mz8UTpYgxfwS7Ojp2q6EC9QTUZvq+uOulgB0dI2BH1+NsXb0+d8W0RauxPVrpmA5jB/QYE+wYdaau2GdOn8nQGZ1T5WiaZInNo4yw5ksdbFQxEV1Dz3iG4ahzAP0c7LHFxxd7p1fh3o5OfHueu10eErC7wTNjnjuAqyc5I6ccT8cFyhl0d2+cEC1PeiJl0zh4WepiqczcMcJ4LBx32eRthLMTPLZNiTg+R3ncHxOlcMt441IIEhAHgm5gNo/XPx9/jIuWK8fJDcQWr0sIY8Ax9gZ2t+TunAMnUpG6Y/K5jEEO6VxGIS9L1xsIvj+2K9HHaGPUKTNwygyeEmhSl8k+scwQ43Wp2yQfJwGQg9e56PjA86Xsm5TB43MZgFJIYJTG1knlEZRdMVuws7seO7q20flN2L+D4LezHTt6GtFJ9+a2pg3YsnEZFi4ow4yFKciY5Yz05bYorHNByiYTxNdqIbVVH4V7rFBxUo7Ks6aEM12UnlelILhdGEdwI9hRFF+cgFKebIW3XeB1FZRdUkX+mZHIPcWwo+PPT0LJuYkEQc7+jUbpFS5wriKQV0LHFp1XwRe2vuaw8TWDrY8ZIY6Q52f+R9sPO245c+fMmTpCHcPOOcgOzhF+cIhPgD2BzjmnDHJ6KJtExEAWEQ7rAHc4htgT6LgOHuPOFl7hdvAR3THj4J6TBde8YthnFcA2uwjOpbPgVTkHHmkJcKQXLd8oW/jF2sA3xhL+sQw7hQAaz7IZEGfzGXcS+CTYMdQk3HFIsFPi7g8ASrAbuMyzcSpbB5HB4whLpWVp3B3PqEmgi+RsHK0HxVogMNpc1Kpj7MUQ4sRMmVmEOmgDVNoAAP/0SURBVFrmzJ6AXZ4n4c8JLn7aSMnxRWZeBAoKU1FZWSxgV15WJLJ2PDW8lLnLY9DlZSCvIBOF+VnISU/BzJoKNDVuRllJDqLC/KCtNokeLqPpgTQGE8aOwPjRX+LLoV9ikio9lAJCEJecLjJ2jLriEp4Rk8fVKSdQKSHUlVVVobSqApXV5aiZVoOy6ulIJ2TH51fTQ7MMPkkViC1egGQeZ5c1E/5xhYhJzcXjRw/w91++w+Y1i0R2Ry6TidkxObjrpae7O9atWo6asmJU5OUgOsgPTrYyKKwsRA07Gxsb+p4rEBhAD2NPT9pni6iQEJgS6sxNDeFgbwM/Ly+BOS9XD0QEhyHQ1w9zpk2Dj4c7fL08CZBGUMjlmDp1KnR0tAl4KkiIi8acmunISkwW4+a4S2VuZobI/vl7eCA8OIBeWBIwhY6dPGUK1NU1CIiOCA4IQlYK/ayS0wiYAZhGn41nxpSbW8DBzk7gccyY8Rg9ehy9LDjSyzK9BAWHQG5thUmTVKA7VRtHd2/Hs29uIy09C87eofANjsDuvi58fPMAbx5dwfun1/Hh5Vf4/ruv8ek9we77J/jp0zN8+vgYb1/fJdjdwhuC0jtGGQV3o+RgPHF87lbZH8qulhx0bH+WjlHHMTA7p8zWcRfM/m0MOmo/cNC2s8e6sXRuCZbNK8GB7Vwbrp5utN3iofLt3XP4+f1DvCWgvXp4ET++u4unDy4SQOmz0vmcQeRMHV+TschdMBly39F1GXoMuh/e3sU3X5/BplWzsJZgNrMyC9PLMzB3Gr0wVuWisiAdBZlJ2LxhNbb3daChoRZLFs9FRmosYkO9UZ2fjNVzy7BxYSU2LqnC5uXTCXpzRdfLXS3rsK9zEw728ni6ZjFBytlDhB8xSUofrp8m1J1TZutuniPcnSfc0YP23pWjuE8P2We3T+BlyzLcDbbHd34O+C5IgTf+Mnxw1MevDtr4xWq8yNa9nkqo06VW8wvcV/8CVyd9gYtjvsD54dTS8ln9MTjvYIJTIZ7ojQ9ET7QnjoU6odnPHqW0LZxLHXg4iVIHbvbW8CPgeTnJ4eFoDV9XG6THBiI3ORQzSlOweeU09DYtw35C3f6udTi5extO7SOw7m3G2QPtuHikBxfpQXhmfxeO0cNlb2cjHd+AdUtWoqZiDooKZiEjYzoS46rovrGC7iUb6G9yLd0D2ujf/k7MnHMMC5ZexbLVD7B202tsqHuPLa2f0Lb9rwS6n7Hr8G/YfvAnwtovOPfVf+PQ2R9x8tKfcOnmX3H+2t+w7/h7gt5PAnX7TnzEsQu/4vxXf8f5W7/gzpP/wvErP2Dv6T8R6n7Dzv1/wYFj/wstHe+wftMNAbvy8g2oKl+B4oK5KMipRkFGKZJjUpEWl4a0hFSkx3OkISEkHPlR0ViYkIT66EgcDfHCQ39rfOeihXfGQ/DG4Au8Mh6EN4SwFyaD8ViPsGY6jJaH4Qkh7jEDznwwntExTwlsz2n5JR/LULMYhOeWtI1CdLHkbJzlYJGpE9k6xZd4ZjMML3lsnQmfS9CzGkrgG4xbdO2vCXaPFGNw33EKQdMRGaHuCHa3wtq5RTi3rxand67DiZ7VONq+FNtrp6N9bTkuHdiKG6facOd8D66eaMGlo4y8NooW2taJe5d68eyrfXjx9WHUr5sFW5kuwW4YjMw0cYxeji7Ty1pssCvMdCfBylhNZOVkphoEF2WWztpEDZZGU6jVgKbqeIzon+Bj1IgRojB5KT1LCjNTCNARKMxOJAS5wMqCnv0KO9jIbWnZEn5+/khMSkFeXi7iosOREBtB52WiujQL9fVbsHbFfBzqtSfEjRRZOc7YMeB4ohSOfzHsKLimHWPvvzhj90kVdVtj4Bm/Eg5J2+CUXE9tO5ySeuGRXAdj9ywMHa+OKaZhsApZBZvYbVDE1cMqug4GQetgGVEL27g6KGI3wT5yFWxDZsImsAhOITmw84mD3MFL9A5xcnCGo70D7OwUcHNzhJeXBy3bwtrKHFbmxjA30oaCkOyqoQrPkaMQPGwUYodNRPKoqYgnkHlN1YKpykSYqqvA3UgX0UbGiFTXgWLsJAwapMzW8djjkcNGYPjIkZiirgqtUWMQPNUAmZomyFPTR7YaLU/RR85kfYG8jCm6yFTRQQ5BL1+gzhglGiao0DJFtbYxZmibYJ6hJRYT5haZyLDImMMai4ysMF/PXNStW2vrhE1O9DxVOGKFpQ1WWiqwysIGS40sMZ+usUDHBMvo3LWWSuxJsZqwxlk9zvyJcXq0fwXhZzl9rdWEvvW0bYM5T8TigE3m3CXTEVusKHgGTWrrrXkSFWV9O5G1I6C1MO76YddOmOuw+qPbJWfveIIUztYpw10Eo46jj7fJqKVjRekDHtdGqDvhEIDTzsE4Rmja5+qPrfQZV+lYiBk7W3hmTpkzttLn3aRvha0mCjTQ55Zgx/X5thHSthnaooEQx5Bro+/lj66Ydmgg9DUYMO4oDGzQaGCLJmpb9e3QaeCAPgMn7OYxdSb0+TVp/zgzbBlmiLWDtbBhjCF22/rjpEcgDrl4o1nhhM64BFxu2oKvCV6MtIsEufOn9uDGmYO4yl0weYbnC1xr9gS4Xh1PesIZOGkWTG7FbNZ8bj/ApO0MLoadBCdlKLtyXqHrcykExhmjjkMCGy8z6Bh2vMzj1nldLNPX4HMunPxjchXexudePLVT1LiVkMUhwU7K0vE6o4uXpS6cEuh4H4d0LLd8Li9LrXQ9xt7RvcrumHw96dyBIWXeJGRxy8CTJjA5c2yX2MbdKaUumow8PoeDz+FtvCzhkNclACoxxyhUAlDaxtfk63ErHcsIVF5fOV5PzO7N4+xo/cDONuzqakZ3yzbxn24HD3ZjP/3sSipTEBhMXgkyRkyyHKnlrkiZ6YG46U7wKdBGQI0m4tYaIbfXCqUnLFBxwQCll9RRcnESis+NRdHZsQJ6ZQS0sktTUHpxCoppvfj8BGSdGIS808MIdnQcHVt8bgLyaXvBeUbhWGpHiyi+RDC8NJEzdmaw81aGg68F7Al6HHY+FP79wZk8eqjyGDsXHndHwLPnLpuRXnBMSoBteh5cCmpgn1kC87hUyOITYR0aBNtgFwKdAzy5Dh6XTIjg0gn28EuPgg/BziOPQVgABcHQtWQ6vKvmIqColG7eznSsNfxjFCJb5xdHy7EKAt0fwcCTUCe1HBLqpFbazhj8T9xJwbDj2TXDUhh4PP5OGaEENgl5UgYvPN1RWdaAcBcSa4mgKIJdkp0Yk6csfE64y3FDLBc/J+RxJBDseLydracaQuLtkZYbgozcKHrJyUNVRQkqyotR1o87Rh1PpKLskpmN/AJlW5CTgdKCXHS21qO1qRbpSRHQ1VLBqFFDMGbscILHSIyiB86QwUMxigtqe/khIzNHdMMs4UwdlzngbF2Vsp5dGde0q1LWt6sg3FXVVKOK4JRTUqGcHTOzgh7GPDvmbKSULUNs3lwEJpXAKywJh48cw3///qOoMWJjbQpzM1NYWVqJWmZyCmtLS9puhejQEDFxRGFOOvIyMwlJjjA2NBGTkVRX1yAhOlp0f0yKikFydCwMtbRhasRdK6cS5Pzh6+mN1IQUzKiYRt9vKlISEhEdEU4PagsxqyUXRLcjFKoS0jQ0NODs6gw3Z1dEBYfC09EBqfGxBLt0Wg9BiJe3mLbf1soS6qqqmDxRBePGjkd8bDx9hlLkZeTD3ckDcnrBSU9OhjW1Lg5OCA0KoRcEOwwfPhJj6SE/duxEjBwxRnTNGTpkKG0fjcFfDEbt2pV48c3XWDx/AVx9AmBDuN24aQ3eP7+PtwS7N0+vENpu4iMXKn93Hz9w1u4TZ+2e4x3j72U/3PpBJyZa6R8nJ60z4r57xWP17hAYaT8Dj/dTy/s+vLn9ebsyU3ZdtDxxixJ4yoydQB5t5/abO6ews3uTAN7tKwfx9OEF0VXztx8e4U/fP8DNy/RgOrdLZOp+JKQ9uHmCrsEF1a8Q8i4IvElfi5eff3sJr59dpc9zCz98d5cednvRULuE8FiBBTNLsHBOOebNLBbLyxZUY/nC6VgybwZ6OprR1dGAFcvmoLo8F/GR/qguykZ1IUGwMBVr5pZi68qZqFs7B621CwkzKwk1m3B0p5Sl68CFo12Euk5cpPbK8V56kd6OG2fpwXl+z2fgfX35EO5fO4oHN47jGX3vr/pqcY8Q9tpHhu9CHfA+yB7fuxjjT3ZaYhbMHwwH4a3OF3hPcHhDsLun9gVucxDo7kz8Andp+T7B7576INzRGYHrZuNxy2wMHllOxiEHepHzd6e/Y0e4O8oQ4OkENwcrOCnM4GprAR9XW0QGeCA/NRLl2bFYOisfzRvniGzdwd4NOL5rM07vq6fvrYVQ1yaykkd3NuLC4V6cpYfjyX3dONhHD5m2FqxeuATVdA/Nz65BSlIFUhOnITdrKeFuEwoLm+jf/3bMmnuKQHcbqzc9waaGd6hv/4TO3X9Gfdf36Nn3O0Ht7+g78AMOnvkLjl74Gw6f+42A9xHHL/+Gczf+iou3uHvlc9r/EWdu/Y5DF37E2Vv/wInrf8b+M+9w+c7vOHnlFxy/9HdsP/Qrdh/+Ozp3/YxtTc+wsfYWFi0+RPeaepSWryKAzkZBbiUho4RQl0q4S0RqZDTyIyIxPTwcdZHeOBLhguv0e3nmoIfXpmNFvcC3+gRsI/pdELheE8hemCtx9sRQOf7xhfFQPGXo8TYpO0fB2ToGHR//gpZfWtA2ngyFEUjbH8gIbARAHm/3lJD33GYonsmG4Anh7gkXJrccggcEu5v0dW/LRuAb23G4422AC3PzsLoiA2Ee1ogPtMfZvVtw90wbzuxei+NdS9G3eRq6Kc4f2IxbZzrwNcHuq3PduHSilf4uafl8N74m1N273Ie7F3sIeDuwdlEFLEx1CHajobA1w1F6KVo+qxgOFgQ5YxVYGapATqizNFCFhQGXN1AR3S5dbI1hqKuKwYP+yDBxqKtNRlxMGIoJd0nUernYQVd7KpwcHSGTyTBsmBKBlnTPi6Sff1pqMiIighAV6Uf3xQQUF6ajdtN6rFxcjeM7HfDPD6NE3TrGHJc3ENk5ztT1d8nkWTG5K+Y/af/fPuhj+eokuEYthn3iJtgm1cIlsREeCfVQ+JRgAkFn8JcjoWcXDXnkStjGNtBxraLLplHgOhj4r4Zt/BYCH9e8WwZr31xYugTC2s4V5jI5ZDb03LE0h6UpPYesLaFnYgBTU0PYE/Dk9jKY8uygxtrwMjNAoI4WgseMR/AXXyJ8MMFu5CSkjFVH6gRNJE7RRoTKVESoaiBeSxdpajpIHaOOJAKb3ZSpGEo/H362Dh8+AhMmToDuuPHwmKiGDMJZNh2Tp26AHIpMdX1k0nqWqr7I1mVO1EGeqgGKpxqhTNMIlXR8ja4pplHM0DPFHANzzDMhyFHMNbKgMMdyazsCnQvW2zpjrcwRqwlqayzsCHNWWKRrhiWEvpWmcgE2JdocsM6Su2U6EeoclJgz59k07bBK4I6uR8fxdj5vFQFJjNsj+CjLJzj2484etZZ2ot1q5YQ6DtpeT/tFMXMRPAOlq4g2Qh1n7ri7ZQdBi8fU8eQmvbbKrpgcnQTCTrkruhS0TtDrJeDxGLpdCi8cdPDHUadAHHHwwwEHX+x18UMTfR+rtMywmTDXpCC8KVyU3UPps/LMnVxcnWfAbCL4ccaungBbb0JY4xIHdK4oeUCfm7N2rSZ0jBGPsbPBNj05tunIUE/RqC1Di44C7Xo26NZ3EDNftmhZE+pM0TDMWAm7IdroNnLGed8YHCHUNVko0EXvtTd3dODuleMEqn24dGYvrvC4ufMHcJsLlF9Ulh7iWS+5hI9UfJzBxrjjjJ2EOA4peydt42O5zMEFKWt3jssZ8Pk8Lo4QRy3DbCDilGijbScIWPTM4yzcycPdBLYesf3sMUITLXPGj0snnKOWM4B8PW4ZYxwMKwYYB68PzMIx+HiZu5bydt7GUJOycAPP5f18HB8/MHPHLY+z43F3vCyNsxPn03mn+lEnZdoYVwwzBhdjS8rK8cyYStwxwngClI7PKJOgJh0rXWtg9o/P+eN8ZUFz3q/M6HGmro3w1oY925WzaIoJVCj29jVjT28zduyox/auLeht3EbHdOHi5eN49eYb/O1vf8Kr7x6goWUlYmO94eVONgiwRUiYPdzIWM5+BvCKNoJbrBbc0iYjqHoy0jYboXy/HcpOG6H03FSUX5xKyCPQEepKLnE3Sw0UXlRFNoEv7fgXYjKV4ouEN0Jd8dmJyKf1PIr8c+NQcFZFdNcsvjSW8Ef3cztvgpwPQc2bUOdNLS/7cstZu/7w5a6ZMjgEWsMx0EIEQ88m2JlgFwNZchbssivgUjgNjnnlsEnLoRtxPOzD/OAe7tQPOx5jp4BrmA38U8IRkJ0Jr7x8uObkQ5GSDbeSarhXzEZA+UzY0APFKcQSAdGEuBgZfKMJd4Q8/1i5CCXqOHP3RxZP2f77JCsS+LiVjpX28XZpmXGnzNQx8JSYk0Jk7vozdiIynURh89gsZ4TFWSEw3BThibb9pRDcRTmEWGoF7Bh5FHG5Hoil82SuU6Dw0EVidgDiU/1RVJKO6soSkbUTuCuVZsgkkBHs8vMykZefiQLGHc+YmcXT/Kdi7owSAkscjAy1MHLUUIwbPxbjJkzAmHGTCHkqUFPVRHhYJEpLCXICdeX0MsUtlzmQCpVX0EsWwY72cVRWVxHsalBQVoHkgjJE51XBN6EYgak1SC5djsTihQhNr4RPVCZWrF6Pv/z0Pb69fQkx4f7Q1dWCBWFLZm4JazNLGBuZivF1s6fNEBmyxLgYMYEJFy13JJA52xO6UpIJXjEEMHrptbVHpH8wqunzBvn4ErwmE6iC4GzrSBizh4eTO0EvAI729igpKoTCSgZPV3d4uXnATq6Avq4eDPT1YWZhgdDQUKxdvpJellMRG04ok1mjMIvrANrD390DEwi/qioqmDJpMiZPopck+sz+Xv6IDo9DgHcgqujnlRwfB39vL3FNPR19qKlNJUCPxciRYwXkRo4cQ3geg/H0cNemlwAXF2c0bKnF06+/Ql9bK9x9/GDj6YGKGZV4cOsS3j++iddPruDty5v4/jXB7u09fP/hAX784Ql++vEF3r/7hvYxyCSk/YE5MS6PsUYhwe4DtR/f/tHtkuN7Qt1A2Cmhdf0P0A0IztzxWDdpmcfC8Tl/en8fv/7wDR7ePimyeX2t68SEHmcOdeK/f36FVw+uYE5ZOraumY23T7l75y3xNfha3FX0ycOLaCdwnT3RK9aPHGjFuhUzsG7ZDNSuWoC1y2Zj5ZJZhGCeYGSz6J++deNK1K5fhe097Whu2ISVS2chMyUCSdGB6G7aiva6WgJPBZbMKMAWgl3HtmXobViBPe3rcLh3M6GumUDXiUvHOUvXg0sCdT24drIPN0/TA5K2XzreRbDbRQ/f/crJUxh2N4/iCX2f7/a14psoTzzniVPoRvyeXs7fu5rgk70ufrNRxw9Gg/Edoe4DgeI7bcKCxhf4loD3kED3cApBQPULPCLYPVan4G20/C3FC93hOGFrgFxPZ4QQ3niiFFdbSzFZChcqDw/0QFZyNHKSopCbFC5qlG1aVoPObYsIcPS9bd+I03vqCHBNuHSsE+cPtuP47iaCaw8uH6OH8aEenD5ID9j9vdjT0YLalasxq3I2inKnISO1Cpnps5CfsxJ5uZtRM20H5s4n1K28hXW1Twl03N3yF/Tt/wsOnfkvkaFr6HqL/Sf/jt4D32Pfqd/Qd/Aj9hz/BTuPfsKu459w5uY/cPzizzhy/k+49PU/cPnBPyn+hYv3/hcOXvgZp278GScu/Yp9dOyuI79gx6HfsePg72jr+hG1W55i5brLmDWPcDm9HtPL6d9nRiWK6JlRmJKH3LAoVIYGoyE9ASfpd3/JU4b79mp4bjsez42GKAvAiwwdBcHq34KzcbTvCQV3xeTulTxpihhX17/8kmD3ioJRx10wX1KIMgYEOzHWjpD3hOKh0SB8YzYY9wl+j60H4zWB7g0jj/Y9tRgsumDesBmPC/JxuGmnRnDXxq1tS7F7wwKE0YM82l+Bc3u24f75Llw7ug3XjzXgzB6eAGcNrhxrxB1C3FenO0Wm7uLRBty5QKi72I27BLvbtO/W6Q48ur4fy+dVQl9fCxMmT4Szsy2O0gvRytnFcJVpw8poMuRcu05XBUYaE2BvqU/3UCuE+znDz1WOsSO/FEgbNGiwCAl34+kZYWyohymTJ+HLoUMwlPDn7+8HAwO9z8dMVpkEDw83RNB9MyTYF4H+zkiIDkY6/V5WLF2MNcvKCagEu/ejRBFyqTj5f3+vRB23//WRtlHLmTvG3W+vTVEzJwaOYTNgH7cKNvGr4R6/AgrvQqjqWdN9dRi+HDkRZu7ZkEcth0N8E5ySO2EfXw/jgJXQ8loEedwm2rcRtuFLYeufBQsbJ1hZyqFQ2BB8rWFlZQ5zExMxYZe+gT60NdSVtfpM9OBsoA1fbQ2Eq6sigu7hMcPHIJJQFzN0PBJHqCBtDOFsrAayxvEEJ5rInEDLBL3ciVrIHjcV2SrayCUM2U6eihGDBmH4iC+hPmYMHMerIFnLCFlT9ZFDiMslvDHmBOooctQIeqp6yJmsi3zCXqmmASp1jDFN3wwzCHPTCXUz9XmMnSlmGZpgsTVhy8kNa+ycsFJmiyVm1lhmxtk1wpixQkycspYQs5aAI7XrCDocDLdV3PWSWmn5M/oo1hH8eIweL68hJPG56wlroi4etRvEWDsCHXfHJEhupGts5np2sv6MHeGOg2fEbKZ1nriE69tx1kwJPRe0y1wE4HoIdoy4Ls7W2bijy4ZwJ4KWbZXrfTaEO4WnmEhlDyFwr50XdlO729EbHYTBtVrmqDWWo97aEXUEzXr6GTTR52RMdtp4oo1w12xpT5izQwP9LBrpZ9NM30ubNRdTp89E30croa/VhEBqROcbKLBF2xp1mnI0asnRpClDs4YCbVq26CTUtXOmbpI5mkaboWGkGerGW2DLeGPstHDBSecAdFk7oCcuDtd7WvrxdhBXThO2GGAEK0bbjYsHcKd/DJ1yXYk6zo4x7HhdAhzvZ3TxdoYdHydl3bjlmSz5vGvnlZOrMN4unVZeh5elLJ2EOyXsCFV0DE+4cqYfc4y688eVaGNw8aQuEs4unVR2peTs4MBSBrxPwh4HY433/9+28/FSVo6BJiGOj2X08aQpDDjez+dIx/A675dwx2UOpBIHnJXjYKwxzKTs29nju8WylGljmHGZAimbNxB3EuZ4G68z1vgYDj5G2q8cS9cs9nPxcR5Pp+yC2Umga8XuniYxbm4fLfPYul3djYS6beht24zu1jocPLAdD+5fwrf3L+Ibejf6+MMz/P7XD7hz7wI20jMhJdYXPs4mCKBng51CHxYWWvDxt0MCvfsHkmtsw1SRMMcFpU0BKGxzRuVuV8w46YyZlxSoumKMyqt61Gqj8NQY5J4YjpLz41FEiCs+P5laVQLeVAKeGrUEwbOc9eNxe4S7c+MZdv2g87aCvRfhzUcZ9l7WhDtrOBDqHAl5jr4WcPC3pBsrHRtoJSZZsQlyoBtxBOxSc2CbWQZFVjnkWaWwzyiEfUIq7EMD4BLqTLCz+4w793AFfBODEJKbAY/sbLgQ7Byzi+BQUAHX8lkIqJoD16RY2AYQ6CIV8Iuygh/BzpeQ58cRI/+csfsDdv8zc/cH5v5AoBTcPVOCHbfKrN2/w07qijlwvJ2oZ0eAU9arc0ZkkhzBEWYIj1coJ0wRkCPYUQjU5Shhx9BLzvOAR7AxLB2mEOr8kJoZivzCFFRVcXdMZdaOu2TyeDvlJCpc/kAJO87a5XGtO+6emZ2C4oI0ZGcmwtzMBKpTVAlWBjA2sYSLqxfCQmMoIulhnIHy8koxrq60vLQfdn+gTgppOyOvsqYaJVXVSC8sQ3xBFQKSS+CXWIaE4sVIKllEaJ0O35hsZBWWEy6e49fvX2BmZZEYv2BmagYzekAZ63MBXCMBJh5knhQbSwBzEcDLSk/B3p29WLdyGbzd3VCcn4OwoACk0k0z3D8IBZnZBDkbGGhriZnH3JxdkJuRTZjNR0ZyCnQ0NVBTWQZ7eqCbGRrBzcEJlSWlyEhJhRk91LlAu7eHOzwcnZAQHo6EiHDIraxQXkwvRfaOCPDygKaqCnTowa8yaSKmqKiK7qPVZVX0dfIQFxUDd/qapob0gKbPyi9D3A3nyy85IzoWkyZOFsjj0g3BwcEICw6Bp7unKOMQ5OuDr86fpZvdMfgHhdC/GX/EJCcTco7gw9Ov8frxFbwhBDGGvn/DJQ8e4kfO2H16ju/ffytgx+PleNyclKmTQCeFEnkD0MdFz7kL5ivez9sJeIzCfrBJkJPwNzBEt0wKhtlAIP5AX+Pn7x/gzdMbmFaahdULqtHVsA5rFtTg0e3z6K5bg77m9Xj5LU+OcgVco45hJ8YFPiMMdmxEw+YlaNqylF4Ea1C/aTE2r1uAVQtrULdhKQ7u6qKH0QG66ffQjbQdG9asQCdheP/e3diycRXmzChFQkwAqkqycWR3Hw5s70LDhmVYNL0AK+eWii6Ye9vW40hvrYDP+YMtuHi4gwCnxNx1ztKd3iGydV+d3YWrhEyG3lfn9+DrywcF7O5fO4J7N47g0Vcn8MOxXjxO8CfYWeKFnxxvKd67GuOTnS5+VagT6JSw44zddzqEA0LdE4LbIwYdwY7bx1r04k/xnND3hJfpmBc6Q3DWXhuVQdzV2ALWJtpwkpvDw4Ezd3R/8XNDYkQgshLDUZodi5VzStC4fi79bJcr69fR93ZufyMuHmkXn//qiT4CXi+ucfedI/Rg2tWC7S30Mzi4A/u6W9G0qRYr5q/A7GlLUJA7U4yx4zIHxcWNmDl7P+YvOkeo+xbNXZ+w+/A/sP3A7wSwv6Bn3ydC3J+wtfU5+g78hAOn/4zth37AziN/wo7DP9L67zhy4a84dulvaOl7Rvu+x9mb/8SJa3/Gudv/JND9Hceu/Y6zd+iaR95jz4lf0b3/N+w8+HfsOvBntLV/j81bHmP1mvNYuLAPM2o2oqpwPqozqjA3OR0rw4JwKD4KN0J8cNfJAk9kKnhjMhTvCGrvCNVvCWiMsueENM68vSbMcUiwe8416eh3w+PoXnCGjuIxbWPQMfIYbi8oxPEEule07TXFm/5lcV2zQXTeMDwyG4GHViPx0HoonsoJlFaD8JZQJ1BoMQz3rMfhkpMuGrTHYKvJRDTQ38rZpnXYsqAc3rb0EM4Jxa0TbfjqVCv2ti7GlcONuHWqHVePNdPfI4+j68H1E7R8kidP4QlTOnHnXCceXKK/2ZOduEy/62PbtyI1JhCaGqpQUZ0MdzcHHD/Qgd0d6xHhS/c9PQKdJkFIT10UvY8K9kZMmC/S4kPEhDxqk8ZCV0ud7skaGDKY61L+e/ZOiuGEu8jIMLpn6nzeNmb0SFhamsLTwwW+Pm5wdZYhyI+eYTEhmF5djtq1VfQ57fFf34/4DDuRsSPIcfdLztox7P5JLcOOx9r96bkhCsr8YRNQCKe4hXCKXgB7vyzomNtARX0ihg6lrztJH5a+ZZBHLoNtzAZ6p6iDbdQmGPjMhi6FVTTPjrlezKpp4x4HC0KQg50DPe9c4eTsBAe639va2cHSzBSmBrowmKoC44ljETB1KjJUNZExbgrSvhyDtGFjkDpyPOK+JOANHYOkLycia9RU5I3VRP44TWrVkUPQyxutjtwxGsiZSNgj3BWqGyGVMGZJzwC1wYOgGD8RsdpGyNQ0Qq6aISGOu14aIJtwx5HD3TEJdQy6fHVudVCmZYBqPRNMNzTHTAMLzDeXYanMHittnLFC5oDFJjIsNLLCEmNrMbZulYVyAhXuMrnRyonQ1R8El40UjDUpW8ftCsLNcgLgSlNCIJ0nIY8xJwVn8FYzDKll1HGsI9Ax6hh3DLtaK3usp2tsoq/PXTLFJCqctWPYWRLs+rtBSqhrk7kps3cMO8abnQcBzgOdhLhue0/0OHihg6DH+7ntULiKCVC66ZzttL6b9m+nfX1yF+xy8sF2J19sIvCv17YUmcI6HjdHSOPZMHlCFQZjK33/TfT9NND3IrJ11LZwto5RRz8rRl4TbW80tEOjvg226cqwVUuGBg2CnTqFKsFOTYY2Wm7XsEH7ZGpHWaBtkhWaaF/DZAt06trgiLMfdjh4YFdCCr7e3o5bBCMe+8ZlCy6d45krd+BSf7dGaewbw4tbXh84lo6BxiGNp2OM8XbGnoAdrXNI5/I2Pl46n9elr8PX4K/DsGO8MQhFrbqTu+kzEdKo5bFzDCiG1sCQEMbL0uQu3OWTMcbbuGWw8XESyPg4KQvH2xh1vH3gNRlqUgaP9/GylNUTeOvPzknrjDpeP3OkTwm7/iyalF2TMm7cckizVfIxjDk+jqHGWTYJdryN90vIkzDHwedydo7H0zH2pLF6yklRlOUMlGPrlLNpMuh2dhH2CHO8zF0xd3U3YE9HI3Z2NqG7s47eQzbgwIb52LtyBk41r8Ud+vl8/+gW/vuXV3h84ygKolzhrDYcrlNGI8TBUpQ30tVWhY6uGiytDeDqK0NUmjeC41xg7ToVVoHqyFrmiTm7IjDziCdmnyPkXTFF2dkpqDiri8pzxig6rU5wmyTG5ZWdVaGYgNJzI1B2fjjyTw9B3omxhD26p3NmTpmts4BAnsjWKcOBwtnXHM7eJnD2MYWTP+POCg7cDTPABta+dlDQy4kLvRQr0ktgm1NNQKuBU3YZHBIzCX5BsA9wEoXNPSNsKWzgHiaHZ7Q7wS4ZXlkZcM8rhGdxFRQ5pXApnYXA6vnwzStQ1sILtyHYyeAfJYcPhcAdwY6zdsqulRLupIzdvwNOedzAZWn//4Qdj6/jyVP+b5k6Uby8v+VJVDhjJ2CXTNeJMEVoHP2CaB+XRVBm69wF8KSMHUdSrjuCYxWwdlRHRJw7cvKikZufiMqqIlRVlhLsikSUlSonUpG6Y0qwyyXkMezy8zNQVJQpSh74eHsgPCwUYYSYpKRkzJkzF4sWLSYoViI1NVUMgi8l+BSXUkuA+0/U/RvseJ0zeAQ77o6ZxN0x08rgE1eE6Ly5BLsFiM6fCZ/YPIJsJm5dv4r/+u0Ttm1YCUMDLRjq68PC2AI21jZwtHcWSAoPDETzlm2o37AeZ48fxK7eVpw5vh89HU3w9XBFZWkhfKh1pYeynZU1PJ1dYaSjq+ySaWiANPqeuCZdoLcvFJZWdI4bcrPSRTFzd541k46PDY+AjaU1/YPRBtcZ8vf1RjaBqrqoGCE+vpCZmxEUYsQsmW5O9ggNDEA0vdCoqaoS7NREPTuFhQ183L2QnZKOtMQkRIeHCljr6mpDU3MqjAiZ9nYE/pBwMdEAF/bVoa+npaZOn8sakfTzd3Wwx7E9u3Dr0kVkZeXSv5kguPuFYPeOHfjw/AFeP1JOJsKY+v7tHfzw/gF+/PhEwI7r2b17/TXeEdLevrghumT+J+wYdRy8T1oW++g4Bp7UFXMg5riLJMdA6EmAk0LazsHA4xktv75+BN89v4WHt86hq3Ej5lTmYMW8cnx6cx8/Urx7epOOuyqg+urZNYG67wiX39O+uzdPY/niGsyaVoDGrSsJdkuxbsUsQt0iHKSb6KnDPBica+rsx6G921G/ZRPaWltw/PhRbN20RnTDjInwxcrFs+jm24c9PW3obtyElfOrsLAmDxsXV+EA4fHM3kac31ePCwebcPFQG708d9NLcy++OrMTtwl0t7hmHQOPx9nxtgt7BezuXT2sDMLdk9un8en0TnybGIAXvtZ4G2iH7/xt8Z2LEX6w0cIvMlV80BssJk15R6h7S2B7pU54mExBoHumRoCg9We0/TmB7gUHo47aZ3T8ZSdNzI/yg4uTFWytjOBgbQoPRznC/N0QTy/jieF+KMyMw7zqPGyhh0PntqXY07kGx3dvw+n9DTi7r1Gg7vrJ7bh8rAvnCLCX+H9j93XQMW04Tg+qc4d34WBvG1o3b8bSOfRvv2Q28nNmICNtNv0Nr0VFRTvmzD2MhUsvoq75DVq6f0Tfvl/Q2veBIPczDp7+G/af+gtaet+hZftb7CfYtWx/hY49H3Do7N+w6+gv1P4Vh879heJ3HD5HkLv4V+w5/pNyG+07dvG/sPfEb+jZ/wOd/w+C3e/o7P0V23v/jMa2N1iz9TbBci/mTtuGZSVLsTWjDPtSc3A7IRz3CNQPCHMvzMfitfFIvDEaiu8IZm8Iam8JY28ZcwwzAhgvvyfwveYsHAftf0YtZ+sYdm8sh4julqL4OAUj74X5YDp3kPIatPyG4q35ILyhfVIWj2fR5G6W98yHEeyG4bE1XUcxBM/lg/BSPgzPZWPwUDEFF+z10GQ1FQsUOliT6o8DWxZhUUUWCpKDUZASgN3NS/Ht5e0Euw6c2bMZF/Zvw+XD9bhB2OMxdA+v7hDtrdOEvzMd+OYqvQgea8X+zg1iMqB5lVmoyI1HgJu96D45QWUi3WsU2N61Cdvb1oqZU7mwvZOtJd3XDBAbEUT/VgIRE+mPQC9HqE8aDW83R7rfhcPa3BSD+8eGcbdxHns9ZJASekOGDIbKpAkICwum+5uG2MYFus1MDeHsZAc3Vwe4U9gpLOi+Zo3AIE/kZaWidk0xHly1xX9/HCa6YgrYSaBjyBHqBPL6YcczZH58ZIB0el6ausTCOaocTgE5MCY8TNVRwfARBMxhI6Bh5Aoz3wpYhsyHddhCOMSuh33EKkyxzYahXw1kUWthH7cOTqFVMJN7QmZtTZ+P7v9cL5WeAW4uFO7OcKHP66ivCS9tNaSoa6F6kiZmjlJF9ZAJKBs0EgVDRiJ31AQkjxqP2OGjkDR8PHLHa6CAUFc8QQtF4zSQz7AbOxX547WRP1EThRM0UDRJB0X65giYqALXUeMQr22IbC0TApsBCjWMkK9hjBx1Y2SrGyKTu2Cq6CJzCp2voY9CLT0Ua+ujWt8Us4ytMN/KFovlDlhkaYO5RpaYqWOKBXrmWMZj3whT3OWS0SYybeaEOkIN163j7pK1DDzCi8i+9YOOgwHHpRGWmygIeFz/jjN2jDrO6imvJXXNlJC3ns5Xws6WYGcvumJyuYQNhEIuYM7dMaUJVLhQOXfFbCaAcVdIXpbq2QnY0bZ2G8IaIa2LMNdpT7CTWgJeez/sOJrpa3CXyS5rHo/nhl7a30vY2+3oJWC308Uf2wzkWK9hgQZTQpqZM7bbemO/SxD2OPjQOdwFlD4PfXbO1nGIGTH5uvTz4baRs3g87k5fgTptGbZpWqGOM3VTFQJuzVOs0TJFpgSdigwdE6zROdYKXeoKdNFx3dpyURi9180bfUkJuLGD//PlOD1LDuDamQO4de0orl09iIvnGVIEMQLXJQIXw+xzqQJal7JzjDGpOyajjFHHx3L5gmsMPd5PIUobUCtl5aRsHoe0LMFRibk/gidZOXdiF71n0WcgqCkzczxGT1nmgFHG4OLg5YHrUkZOwtzALJ6EN+kcaf0/t0v7GH0MNgl7vMyQU9ayU2bwBgKQW0bXccIbY0zKpvGylK1jqHEw0BhlEtR4mbtWivMpJMTxuRxSV0u+DoOO8SbBjYMhN3ACFT73ALWcvdvTQ4DrrqN31gbs7qPlnnqBu76WeuzuacXJvgZcWDUHp3KTcCQlHPuSItCbnYizq+biwrr5WBXlhSwDFSSpjoXv4C8QbKqDMD8nmJpoYarGJBgYatC7uzcy06Pg6WID9cmjMVV7HBKyglAwJxY5C4KQt5LeD5p9UdLngerDbph+ToFpV4xQdV0X5dcIeBcmoOj8OBSdG03tKBSc+5JiGAovjsQXdl5m4HF29t7m4GV7H+6aqQw7P55QhbdxWMLWxxq23nIovAh13g4wcrODtqsT7JMyYJWYC5vMStjlVsMmrRj2idmEs1CYudrAOdAWXqF28AhVUMjgFmaPkKxY+IrumKXwKpsORXYpobAa/tUL4FdSDdvIILiF28Mv0oZgx4XOlbhTAk8G3xiujycj6Mk+443hNrCrpsAcj80bEKLweT8KpczdH+PsGHQUBLqB3S9Fpi7Dpb/lsgbKmS8jCHaBEcYIjrag8+xFd0xGXRwhjrtfcstdMuNoWzzhLprw6OCmB+8AKxSVJiKvMBHlFXkEuxJUlhfTSxh3yewfa9ffHVMJu2wBuzwx7k7ZNbOwIBPFxXl0TgkyM9OQkpqEzZs3oqO9BfPmziLYpdBxBXSt4s+wk7pd/mfmTrmPl2kf4a6gvBIp+eUE0gr4JRQiJLMG8UVzEUOw808qQWBMJtrbO/CPXz/hDL2oO9hawcrMBH4e3vD39qfPXozbN27i3BF+gb6GPV3tdKM5IgpN7+puwrb1K5EUE4Gk2GgEB/gjOTZWjLeLCA6Bjpoa9NTVoK+tRS8nFogIDMHsmulixrPM1GSEBgeK4tl6mpqw0jdEoKc33BydoK4yGbo6OrBVyOFJ6z488Qrhj8sXREeEiVnevNzoBYBLGRgZEOjUMHnSFEyaoEJ4jEBlURmyUzPg6+klPlNRYT7iYqMQEhSA0KBAejmnr6GqhlFfjsDEceNpeyDi+wushwYGwVZGD5C1a/H1tatYtHAR7F39YO8WgNrazXjx7R2C3XW8eXKFAHVTibF39wh0jwh2LwTw3r8jMBHQpIlSJMxJsPv47q5oeZ8EO7Gfgsft8XaBO8IaA42D0SYBToKbtC6FBDtuOVvH3TDb6pfh0ddn8Lefn+PvP78Qhca/vX2KjuPr0Dn0PXC9PDErJ59L2z68+ho/vPsGF+nBt2ThNDTXr0NL43o0bVtNv/M6urn30MNir/hfuMtnDtLDbS9OHt2Ng/t30N/tBkJAFzasXorC3GTkpMWggZB3bD+hZVc3epprsXbxDCydVYol0wvRtnERzu1rxsUDhLr9jYS7Flw+0kaw68FXBDnO1N0+t1uAjjN43HI2796VQ3h485gSeFeO4MH1Y3iyvxkPkgJExu6NrwLfBzrgnbMRPsjV8atCFR8NlbB7Q1h7wxOpMOQmUagQCgh2L2j9JW1/RaDjUggvaJlh95TOueGohlUJQQjwc4Zjf1dM7oYZxxmWuGCUZCdg4cwSbFw+Q9Tl29G6Ggd6NhLq6PviTN3RLlw60im+B+5iylnJS8f7xBi7o7tacWJ/J87wTGF97eis24bl85egqmQGCnKmE+7mo6J0I6ZVd2DZitNYvf4WGtq+Q1PXD+ja+QkNnW+w69Bv2HeCwfY3dO/5UXTJPHnlX9hz7Dc0973D9kO/CPwdOPU37Dv5G45f/gchkMfZ/YSevT9i58FfsffI37DnwH9hx66/o3fvX9B76K/o2Psrmto+oKXhFTauPIMtS/pQX7kae7OqcCMuFY983fGtQhNPDEfjteEwvGHIMdi4Jajx+DnOvjHeOGMnsna0LHW9fEHrnKl7QevczZKLjTPwXlpwrTqCHWfseBtPlMKw64cc4+4NLQvYccaO4oXoZknnWA0W5Q7uWQ7DI9lwPLMbh2/tx+OabByO26mh21YDK6zVMMfTAqsL4tGyfj69AGzDef6f7qP0QnSAM3HtuHO2HZcO1tHfYwP9/hpw9Xgjzu/fQn+bLWLSlDsXe3D3CoOuAx3bFmF2eTrSYgORHhuMZXNr0FS7CsHebphI0Jo4eTzc3WRYMr8IqxaV0e82je5jkeJviWdZzUyJE10l46MDYS83x3ACmzHBJtjPk1otjBk9HCNHUgwfiVEUEvS+/HIogU5ddMWcMmUyBg36AjYKa/o7pXtfkC+CA33g58P/EWYHO5kJnJzkiAjxw6LZ0Xh8U4F/fRyq7IZJuONMneiCSZgTbX9wto67Z769r4fEZDvoEcisPSMJZq4wMtLDZJXR4rPoaBjAxCYQZn7FsAqaBeuQWbAh3NkEz8Z4yziY+lfBLnYVnGMXwcwxEsamMsisLOkz2UKhkNGLkgksTPXhStCNszCllyldlGprY/64qVg+dAoWDFfBnKHjMH3QaJQPpRegsSpIHzUG8QTKFEJewWRtFFGUTaHzVAhwKprIIxDmq2ihZKIWSgl1vJynpY9iEwsUGlkgnzBWRKArnGqIQk1qtUz7cWeIHA1DOpawR1GkZ4QyIxPUmFliHkFuDsGuStMAVfQ9z9A1xTxjSyy1sBGzXDLQxMQnhJR1hCwe/7aJ8MSFyLcSgjg2c7aO8CKBjoOBx+PoVhAMlxnLxeQovL5GTKbCXTWVsBMTqfD2AcBTfi07MYkKw3EzXXsjj7Gj2Mq17AhiPHGKmDylP7iuHeOO24GwayVwdRLs2u080Grjgg5CXbudO20n0FE0y+l6BM16ExuCmINy3J3oqkmwI9xtp+M5drr4EszssF7bgvDmgj47X+x3DcYhATtvdMsZh1wo3V5k6/h6nKETWTraxtHA2w1sUKcnx1ZGnaYMTTq2aNeyRYcmBQGvY4oCnYS6TkJd9yTCnLoNtuvao0vVHDv0bbDD3Q9diQm43l5PQDuKOxeO4+b5I7h6+TBuXD2CW/QMuXJWOcMkd7Nk3InxdYQzxt0NQt2da8fEPgll3HJIcJPq0nFJA97GyGP8cfB5PMkKL/M+CXiMOqlLJoNO6nLJsGOMSajjZy3HZcIob+MxdgypS6eUBcrFeLv+rB4Hw07CHQONj+Hz+BzGGm/nlvcNPIdBx60EQSkjJ4GOQ9rG4+s4pC6Y3IqgdwOGm4Q4bhlmEvB4nbtnDtwuLUvB2zgGIk06l6/J2xhzjDzexyiUShhw1k+ZsVMWId9NgNvXp5wNc3t3PXo6topZMRl7fc1bcOvIbjzq2IKreSniPycf5iTgcUEabqbG4HhUAFpdZFigq4bCiWOQPGkiAsaNRbi9HG7OMhgYaUJbfyps7CwJdVzLOQrWMiOMVxkJF1d7VFQWkwkK6L0+B0XFqcgpjkVGeRhSZ/kia40bClodUbLXFlWnFKi+YoGqawaovEr3qUuqYtKUkkvjCXzcFdNL6opJ4cWtlQgHX+6GaQ2FtwxW3vawCvCALMgfMnrpVQQF0004BAYenphkYw/L8HhYx2fDPqeCYFcBx6xyuGfyJCjR0LWxgo2nAu7B9vAIVsCTYOcaLENgaihCCnLhlV8Gr4qZsMsrg212MbwrZ8OnZBackxLhFOYA3yg7+EYQ7CL/gJ0yZBQ89o5gF0OYk9DG3TFFEN54ezSFaOlr0nIQHRfcfwzjThpnJ42xGwg6sZzWn6nrx110pjuiMl2VE6OkOSAkhh6yhLuwZBsl5vI8EZ/n8Rl4vJxIEUPXik9zh5e/JewcdZCeFYbs/DgUlmSguqpEjLWrIthxlJXko6QoV3TJZNSJMXb52SKLp8zkSZGFIjqumI5PS0tEfl4G1qykl4WZ1QJ7+fm5KOEC6CUl/wN3DDppjB3Xt1PuK0N5VTlKK+n8ogok5VchMLEIfsmliCucjbiiOQhKr4ZHeCpmzVmAP314g+f3biImjMe/2RDsPDFx9Hh4UXtgN728nDiKY3u200toL3a2N4qoW7cczbVrkR4fiRD6W0pPSoInIcza1BQyU3o4ElD9XJ1goK0DVycXRAWHIzEiFl4ubgggRJmaGKGEsMb18zzs7Oll2Q5WpuaYRNjirpVqU6YgLTEZNUWl9MIUj5RE+ts0NxFTfXP9Oy57MGnseEwYN07MGMcvUPY2hHyfAHi7eYqv6eLoiEjCYE5mBtRUJglkGunpYSrhceSQoZgwZqyYtdPH3Q1edD1LYxO42NqjLCcX929cQ3tLCxxcfeHoHUY/zxrcvXkJ3z25KSZREZOWMKre/gG7P316hu/fP1TCjvf14+1/IK4fexwMPWkb404afyeB7t3zf+9iyWPmJOhJyOOQsnWc2eP9YoweQY1ns3xw6zjdzDYRVg8J9L39nJ37oxyDyC5yGYe3D/H04TXU1a5AF9d26WoU06Nz//TzJ/bixoWjePDVOVw5fxhnj3Mdnd24fukELp07jkMHdqO7owl9FK3167GrpxlH9/H//O0n3G1Hd0stAWEuls+rwvI5FVgxuxQHOjfhAr1MnyfYnaeWcXf9eBdu9WfobhHsbnHmjpF3fo+A3f0rh/HtzeO4fnoXrpzcgRvn9+H+7no8SA0SsHvrI8dHztq5GOE9vcT/qlDDJ+Mv8ZZRR3DjljN2zyYqYfeSYMczZr4mzPH+NwzA/vaV3hf42nESahP4Py5CEEr3z1DuOhfogdzUKEwry8CyeeXYuGo2WrYsESUb9nVvxNGdhIVD7aIL6eXDHRCTwJzeTp9ZGddO7cQ5eljt727AEcLd6f30kNvZjd7Geqxftgrzpi9EZdk8VJUuw/SqzZhe04blK09hzYYbBLs36Nn9Ozp3/ILW3k/Yvv837CCcHTj1d+w9+ld07f4Ruw7/GXuP/0WMuWvd/hE9+34RwePvuvf9SMf8jN2H/oa+Pb+gvvkFerb/Cb27lNfr2f0renb8iJa6u9i55Sy2L27G3uwKXItNwmMCwwt7Izw2Govn+kPwlvDFmbm3BLpXUgjADSKsEcgYcbSNZyPlCVNEdo5g9oQw9pKzbQw/WufgLppcm44RJ8oZEPKUXTEH4bnZYLyWYEfB7Vu6xhvuYmlF51A8tR6Eu5aDcM10KK5bT8B1+WSclk3GXjttNLsYYrG7EeYGKLAqMwIt8ypwsHkzeps3iUlNvrp6DPeuHcdX5+h+d7QJJ3auJuA1ifIGPL7u4sFtOLlzA8GuE1dPdqF1y3wsmZWPhTMKUJwVjRllWdi6fjEaNq/CpnVLsXndMri72GP0qFGYpDIeIcFuWLawFAtm5mHu9Hxkp0UiKSaQ7mfxKMlPJ8Qn0bYYyK1NMXTIIIwjzKlNGU/nf4lxY0dh3IRxUJk0CaNGjvg8qcrw4cOgr6cDT08v0SV9+JfDRPdLf4Kdr487ggK8EREWiIjwYAT6usHRSQZnBzly0+X49poF/s8Pw5WTp1B8Bl1/+09e5ixefwbv2Q0t5GR7wtbNH8YKB+gbG8JIX4PuvcMwdvRYWJkTzmy8YOabA6vg6ZAT7OQh02HgnovJigTIw+bALXElbALyoWdmAxMjI1FbzkpmDjN6Xmiqq8J86kTEamhhtrYxlkzWxNJxU7B6lBpWjVTH0rHqWDJGHfNHqWL6KBVUTFRHNt3/00aOQyYdV6ymgzKKyqlcW04PxarahD0tFBL2GHWlk/VQqKaLAg091NBnrTK1QrmBKeHRGAWa+gQ5PeRrGqKUsFduYCGiTN8UZXomqDQwo6Dtuob0NXRRTcfNof2z9c0xl9oFRpbgGTCXE8gYZmJsHIFujaktVhkqRDaNC4lvIThtVbihlqDF2TzlhCj2olUu86QoNiJTJ2rf9aNPApyEuc+go2vwsqhlR7GRrrWJYMctd8fcYu2IbTy+jr5eIwHu3zAndyOouYvgZcYdj7trljujzYbWCXgcbYS6FgJdPc+yaWGLOmob6Lo8yyVn8Hi8HXfd7ORumbY8do67chLkHHkMnQs26FoQKB2xxz0EhzzCsNfRHz1yD7SY8Vg/+37YMRLtRaaOW5GpIxTWG9lim74CW7kLpqY16jR4shRbdOvYYbueA3ZSbNeyQ6+6AtunyLFrqi12atthl5YC3WqmaKfPuystBbfoeXTv/FFcPUM4o+fWVXp+XLi0H9fP7ad/7wSmk7sEtBhfjK3r/SDj7pm8LmFM2s+Yk9DGIVBHx3IGj1vpWD5OOpeDEcfBx0shbWfc8Tg7hp0oj9CffWOEcTDMztOzluPMEZ4Uhc49yzX29gv4nSMwSahjmEmQk7JwEuZ4mTEngY1BxuuMNj5GWma4ccvrA68ngfD4/j/2cyvOESDjWnOdAl0S0hhl0uQmDDvex+u8XeqmyXjjbcrsnbLlbpZ8jJTxG4g/6ZoMPQYdZ/x4nZd5G5+7f0cbDoiSBm3YvaMZO+hZu6+3WXTDPEXQf9i0CZeL0nAh0hc34oLxbX4KfphZit+ml+JBcjS2mutjmrYaZjjaoSosGMlBfgjz94GVpSl0DHVgYKqPgAAfer/PQkxUIHQMNKGuq47ktATUVJehgt7na0oLMK04H6X5achIi0YU3fODI93JOeSVVDliyhRIXGmO3BYrVO23wexzNph7xQozrhih8oIuvrD1tIYID0KcuzVsqLXzlMOBMKZwsoa1hxMcouNgl5ILm5RC2CQXQh6XA3lUGgx9wzBW4Yyp7kGwTcyHPLUI8vRiKFKLYZ+QB3lgNLRklpC5Eeb87eAZZAuvEFoOsYJvnA+iS4vgSaDzLJ8JB2plaTlwLamGV+lcuGXkwC7MUXTh9I0g3EUrRAjUiVa5zOPvGG5BcYQ0DgIbR0i8nVgPELBTUEsA7A/GHWfvpDF50uQp3BVTjKnjGJCtk2rY8cyXsRnuhDqCWzbBLYv2JcgE7EKoVULOi8JTII9nw0wQsHOj85yRmO4FL19LmFioIDjcCZm5MWKcXTVhbnpVGWoYd+VF9GJWiHLGXWEeCvMIcxT5eYw7JfB47J0yeD0HhVzgnI5NTopFSkIU0pLjRAaPYVdYyOUOivphR6grrxDlDgZm7Rh1HOWVHKUU1cgrqUIqwS40tRRecQWIzpuBhJJ5CMuZCbfwdKRnF+Kbr7/CT++eY0ZFIUyN9ETmTVNNHXa2Nlg8fw6unTmJ9s1rcfbQLtSuXIr9PV3YsGwJWmo3Ii0mHDZWlvQCWi6KiyfHJyA2LBTVRfnwdXaAroYmdDV14GbvDEcrW5TmFSKFjjHU1xNYc7RVwFhHF3Jzc3i4uEJLXRMqE6eIyUx8PHzg6egqauMF+HgiNSEaGUnxovsmz7Q5gRBobmYOPz8fBNI/OE9XNzjbOcHRxh5ySxkszCyhqjJFFEq3MKbfrb+/aLXpexs5dBhGEwjNTIzpM+ViOv1suZunzMIKznIFbl24gMP79iEgJApOvuEIj4nDZcLLd09u4aWYRfI6vuOxcASnHz58ix9/eC5g9+njI7ynbRLslBm4f8/cSajj5YEZPNG+4e6bSsQpoXadlv/olill5iTMDYSdNKuldAwfz7C7emYHFszIwTVC0qfv7uHNi+vKcgw8to++JqPu3Us6h2D36d23OEY36daGDejqakJz4ybsoZvj9Usn6WF1FHevncHd62dx4+ppXLt4AicP7cTxAzvoprodt65dxPPHD/Hw9lV6SO1DR8NGbFixCOuWLcamVfTSu2kFtq5dhDUia1eBxdOK0bBuHs7wbJj7m3HxUKsYn3TtZDdunNkuJkrh2TC/Or9boO7ikU58fXEfvrl+DA+uHMGpvS04c7BDDHZ/f3kfnuZH46WPFd55y/G9nwLfORvig0wdf7bTxA9GwwXWGG+crXuhShCYRJig9iWh7hVtZ/BxV00eg/eejn1P7QdCCWd8WpMDUV2YgbKCDHqRT0QF3ahnV+Zh+fwK1K6Zg2ZC3fa2dTi0fRuOETJP82QwBLqLRzpwnTD61Vl6EJ/oJtBRnO4jHNDD+fAOHN/ViRP0QDpzoBdHtrejr6kOm1auwZpl6+jf1GzMqFyGGVUbMGdmBxYs2I8Vay4S7F6ho/dntPf+iq5df0VLz4/o2fszAe9n7Dz0Z7HctedH7BbI+wWNXR/Q2P1BLO8+8k80dX9ES/dPaO74hIaW11i97jZaO16jvesVNqw+jw3zdmL7gg7szJmBK8lpuO/vjJeOeoS0MXjO4CXsvqafy2ujwSJLxxm6VyYEOQLdayPCl+Eg5X7C3Sva95KOf0mwe8Zj6DgjRygTmTuCHGfbGHu8TYyro+08Vo4zcM8IhmICFdovxuXRtrcWdH1qGXd8Pm97ZTUEL+Vf4rntGNyQjcN+0+HosKbfmbMetnlZYoWvHRZF+mFeSgSWVWahq24VDnAXnabN2LxyAb2U9OH+9RP0d3UCZ/Y20d9eJw73rcDxHauwv3Uxzu6pxe3T3eI/HDYvrcHccrpn07VKsuKxeGYZWrauQXv9OjRtWYm6jUtQu24htm1cDjcXB4wcORIqKuOQEB+MFUursHheERbOLsb8mQWYN7MQ86YVoqIok+5NbrAy08OE8aMwePAgDCPcDRmiBByPsRs1egzU1CZjxPChIjM3aPAXGEmoMjc1IcT5YrKKCoYNGwpnZ3v4EeJ8vFzonuiF8NAAxMZEIjE+HFFRwfByd0B8lA4eXjbG/+/HEcoSBzzzJYGOM3T/4vhBCTvO4vHMmP/69AUenFdHOj1bLRT20DExgo6eJjSm0tf8cgj09LQhk5lBjzCi6xgHi4By2ITOgVVgGTQcYmHinQ/n2GVwjJ4HA5tAQqERjOnFiMvbmFoYw9raAkZTVBGurYf5utZYN8EAG8ZoYv3oqVgzThurJ+li3UQdrJ2ohxUU88ZpYtZUXZSraaBQRR25Y1VpWReVBLoaDUNUauijVI1Bp4myyTooUuNi4roooWuUqOphmpkMlWYWqDA0QbmhGUqMzFBqaokyWi/TNkKFjpHocsltGV2rkrZV8YQphLxZhDlG3TwDSywwlGGJiYJChsUGVlhmLMNyRhmhjjNs6whBa0xsBfLEeDgCzgZrJ6zn7Tz+jjC30sJOQG6FqQJcyuAPzCnbtXQOt1yvjjE3EHhSV08xAQutbyDcbRBdPgl2VvafYdcgdxVlDgTsCHCMOyma+7N33PJMls30+doYdBTttm5ot+FjeIyeHcHODo0ywh9ta6HotONxeIw6dzFZSiefo+Dznah1Riedv17HDJvp59Ln5INdjr7otHRFvYEtturJ0UB4a6CfAbeirh0Fj7lrpO+nkVBXZ2AjjuOo05WjUccG7Xr26NO3xy4DB+wxJDDqO2Cvrj326zrggL4TDmjb4qCmHPutndHo4YYL9O/w0ZVTuHLuKG4Q6i5d2I+rlw7g1vl9uEKg4zp1Vwh3jDDO3DG0GGsMMymrxiGBjI/j7RLgeBsv836GnYQ7aV2JtV0iw8fnclZOOoZb3i4hUHn8dlzk/7A8y+Pw+Pp/jItjzHGXzHPH9hC0eJ3H1HFGj7trKjN4fxyrRJ407k7CmbTMEGOoMfAYZ1IIoBHqeLuUvePzBsJOibs/zuPtjESeOEVCm7KbJJcaUHahZIhxxo0hJx0jwU8Cm3SetI+xJnXZVEKv4/O1pPOU11IikMsfcEgIFOfspmvu6cS+XQS87a04vJPQ19uCY8vn4VhSBC5G+eFafACuxATgTnwk3pfk4HZqJFabamCuowXW5KVhIb3HR4X4w8fPHV7eTjCj+7SesRasFGbiXb24KAs+vk7Q4BIsnq70bp6P6up8lJdno6oiFxVl2Sig66SlxCKW7sFhIT4IDvKAv48LPNwUcPGxhGuoBXxSrBBaaYmE1RbI66J36iO2+MKSIGfhroCFhwPM6eK2Ab6wcnWBjrkZVE2NYOrrB4fUfMjSK2CRXAaTqBwYBiVC1ycck+w8MdjQGoO1zWERnAjzyAwBP4v4bBgHx0Pf1R8qxqYwkJsS7BzhHmQDz1BLeAZTEGziSvMRUFwB96JqOBdUwiYjD9apuXDJr4Z7XinsSake4fbwj2SYySls4BspF2Pu/Gk5IIazcgqCms3nTFxwnBJ23DLiRLauP3jdP0oJQc7wSbAbODMmFysXWTqCmIAdj6n7N9y5IjqTSxkQ1gh2Ecn0GSJNEBRtKmrbJRLo4nPdEEeYU6KOgrYl53giIsoRCmtN6OuOh4eXNZLSQpCVG4eKiiJUV5UqQ8raibF2BDMCHM+IKWXopJCgl8/wK8hVTrpSkIMU+oOJjY5EZkYaiooKBO6KCguV4+0E4MpRQqgT5Q7643PWrqIUZfQZuL5dYVk1Mgh20VkV8IrNR0hGFeKK5iIydwahPJ9+vhnYs3s3/vrpOzTVroGhrgYSYqJgpG8AbU1NLJw7G4d2bMf+3jbUbViJ7e1NaKzdgPa6zVhPuMuIj8HUKZNEkXJ/esHwdHaDg4z+WOVy6Kqr0j5V6GvpID4yDgpLBazMrWBqYARvNzdR8y4uIgLmRiZ0njvsFXbQUtOE+hSeNEALZqbmiI+Nw8yaaYgICYaflyeiCI15memIDg9DgK8PXJ1dxFgNExMTaE7VJJhZ0zHh8Pf2pf3+0FbXgK+XF4wNDGCsp4+JYycQ6EaLGDtyLLS1deBAgLUwMoY7IdLWmv62Hd1wZNceXDh2FDk5ubDzCoCrTxD27tqJt49v4/U3F/GGa71x3bl39/CRYPfpI0+gooTdh3f3CUsMOgIawek/YyDspBAA5H0Dxtdxdo0zb9I6h5St+8/g7VLwcU8fnBezZPK4Pcbe43tnBQAZf1ybjmvUKTOJ/LU5S/gVIfMBvrl/Bd3tdegh1LW1bcOu7W346upZPLh9GfduXsDDO1cIcGfx9VeXcfvmOZyhB8350wdx/84l3Lp6Bh0tdchMSYDcwhSaGmpQnaxCv1NVWBvpI9TXHTUl2YShaZhXU4QFFOsXT8OJXY24dLgLl4914gq9PF871YubBLqbZ3fh5hnO2O3GV4RSzn59fWEf7l0+iFP7WnD2UBvuXT+MR9eP482l/Xg8LR0vPM3wztUMb70t8NZZH+/laviLgyY+GQ4VY+sYd6/UCBIEuudTqKVl7prJ8V0/5hh372nfnwgjnxgVNqOwOz0Qi2cUYfHsMiylWDG3HGsWVRNU56Bt61LsbF2HA32bcXxPI84T5niGz4v0/Zzc10jfz3bC3HacPdgqUHft9A5cPr4dF+iBeIkflId6cIIHgXc1EOy2YcvqtVgyezEqi6cT6pZgWuVqzJ3VjLmz+7Ca4NXQ/AQt7e/Ruf0ndPb9hI6en7Bj31/Q2vsDIe+DAF07wa6LgNfS+wlbWt6irv07NHR+wJbm12imtqHtPdase4jNmx6gcfNdNNd+hd41e9FXMgvH45Lwlbcz7liq47nFeEIZQYuznFyigIPQ9pbLRxDaeAzdS1p/ybhj2BHE3hDueB8fy/tecNC66HbJ+wll3J2SM3c8uyWXLeAQ67RfTJ5iSaCmnz3XsntmOliUO2DsveZZMK3putS+MB+CV/LxeGKrjlsyVRy1mIxWW21scTPBcm9LLI/2xIbCVDTMm4b1M6tQu2gW1i+ZjfpNy9HRtAH7+5pxdE8Xvr52SvznwMn99FKxYytunO3FlRNthLwtOLl7K3a3rcWqeaWYVZyG0qxYzKaH9bpls9GybTU6Gwh0m1dg2wb+j4vlouXM3db1S+HiZIuRo77EpEnjkJOZgC1rFxHa52L1omlYSn8/VcWpiAr2hJeLLXQ1p2AoYY0xx2PnhgweLIAn1V6bMGGiqNs5bOhgOm6wmBFz9KiRsKDnu6eHOyZMHIuhwwaLMXWhQT4IC/JGeJAvwoJ9ERUZRJgLQWJCBHx8XBHoqYW7F0yAX5Sw4wlUxKQpnKWj4AydGGfHLW3/fz4NwdWjmnQfnQoVwuUU/netMRnjJoyGyuSJcHGxJ1A6QNvICtpyb5h4JcM2qAxWnqlQlwXDOqwSHmkrYB9UAg1CkYmBPt2PdaCrpwMjWrY0N4Gp9hQkaWlinbY1NqgYYfN4fRHrphhi/SRDbKLljRSrx+lg6UQtLNE1wixtXVSpa6NgzBRUEOq4ayRn06q1jJSZuymcxdNDsbo+igh4xRM0UTBeA8V0HOOuxtQaFQaEOn0TlOgao4yiXJNgR+dyV8tqLUNM0zahMMYsPTPMN7bGAlM5FpoR5swVWEbQWUEY4wlSGF+rubskYWq9lRM2yAlwtMz4YpTxMSsIcCsJYJyVU2b2CHa8rR92fA3GnziHWmVNO7qmABxn6QZgjkIcxxhkOPI6w5GCu3luoH21tLzZ2gF1chc0KdzQxK2MEEegExk8whgHo0900aR9LZytI7C10Tthm70nWghuzQQ2ztI1yOxRT9Egd6BtnPVzQRtFO53PM2bypCoMwVZCXQsBsdvWA5sNrLHeQIYWhTsazB2xSdcKG3UtUGdiIwqWS6jj2Ti5vEErobSFwUeo26ajwDZdHl8nR5O2Al2GDthp7IQ9xo7YR+1+Wt+nZ4eDBo44auKGQ0Yu2K9jiysybxym76ElIgRXehpx59IxwtthXL90GBfPKce+3eDsG7VXqOUyBxLkGFeMLF6Xulzydt4mZdikYznLJmas7MebdBxfn7dJWTg+T8ruDcQeL0vX48lXpK/FcY2wyejkCV54FkwGmrJb5j6BujNHeBwcA4vRxfj6Y6ychC9GnLSNwcc44+twMNyk43g7H8MhQW/gsbzMx0nbJcgNPJbXD/P4u36McXDmjJEmZdkYZdJMmRLmGGa8jzHGyxLiJJjxhCi8zPv5ehLoGHK8XzqHQcjdLxmTUnfNvXSuyCDupv07O8TkKQf7GnGmbi1OFGfidFQALkUF4avUCHydHIqHcWE4G+CBJTJdzA9xxsaqPFTkpSCI7qeGxrpwcFTAyc0WxmY6MDbRhoubDb2Xp9C9PR4KGzPI5eb0HpyGqvI8lJdl0bt8Or3Tp6IwPx2Z6QmIjwtHRHgAQkN96ZpeCAhwgy/hztfbHe5uzuL6cidTKLyN4RxuAq9kc3xhHhAKRXgCHGKyII/MhF1MJhyiUmBFcDP1CIUsLAWWEZkwDkmDQUAc9N0DYejqCUMXJxg62sHAVg4tEyPo29hAERgMeVAIrAL9YRsYCEc/P1g720ObviFHb3u4BfE4O2v4UngEKRCRl4iIykp45hMeSqbDpbAMFgnpcMwth3cprScnkkidEEiIY8yJ8gdRBDJaDyTUBUQTzAh1EtyUWTtGnRJ67kFG8AwhdNGyyNIJHHLWjo+n9f5xeRLueJwdw07qdvkZdFyjjmLgMkdMphJ2wVGmCAg3RESiLRJ4TF22M2JznAl4hMAMRwIfXYfgKFOowkRvIgy0xkNha4CoOB+kZkSS1AtI6mWoIVRx1o5xV0Ha54LlSrxl9nfBVC7/ka1TrjP6GIHSbJq5udlijBjDroDaYs7YEexEN8zKcpRWVYqJUhh1XOaAu2QqYVeGshplF83iiipkFVbR91AFnwTujlmOmMI5iCbYhaSWwS04ActXrcOvH97gyqnD8HC0hQv9PXCx8jGjxyA3g+DXTf+w9u6iF5gNaNi4DgtnTUcK4c/VTgFTfXpAEwYDAwPoZSIYYX6BiAoKRURgED3A9TBl0iRoqqlBR1MHXu7eSI1PIeRFY3b1NHi7uyM7LY3wpwb9qbrw9/SHjB62E8eMEzXtLC0t4WBvDxu5gl4qfBATEYncrCzMnTGNXoSmiolZtAlzo4aPwpBBX2KyihpS4pMQHhIqCvVqqKlDQ1VNLHu6e9DX94S+th69GA0l2I2hl6PhGDliFJwdnUSm0dvVA0b0wsATx6xatJQAcQlL5i+AzNkTTt6hWLtuE54/vCUKlb9+fBXvXhDC3t7Fx/ffEOgeE+ye44cPnLG7h3c8ho1LGgyAG7cS6gbiTmrFMh9HyOJWgp0yK8eA+wN2A4+TQsIfb2fY8QQqPNvmu+e8TYm6gRk9bt88p3XOCNL+Hz88xlG6Ube31aG3pw09PS04f/YY7t++ipuXT+PuVxdx/+ur+PbBTQLgTdy8dgb3717Bd2++EePssujmpUGY55dSfhn9z/iStutrTKK/nWDMn16G6aU5WDarDAe7tuLS0R4xwQiXNbh+qk9Ajrti3jzD4+z2iIwdb+P27pUDIpt35/J+3L15GN9cPoLXVwh4Cwvw1MMEr5308dTFAO+c9fBONgV/ddTEz6Yj8LYfcK8IbYw7ztxxF0wGHxcwf0/xPQGGJ/b4SMs/632BHxgU8hE4khWM1QvKxeQz6xZVYfOKGWhaPx899Suxu309gUCZqTt3uJ1Qx8XV23H5BJdo6MZV+n6unOwVLQPvOn1PF4/1EuoYeAy7bgG7g90N6GnYjC2rVtHXWYLZNfMxvXIh5s7cgPlzGzF3ThdWrDiBzVvuoI2g1tn5E/p6fkNv72/YsedvaG7/Hi3Nb9DW8QkbtrzB1vrX2NrIxctfEe7eobbuMTZvvo+Na25jw6rr9D2cR+vivdhZthYXsypxJyQS9+3leGo+lYD2JZ7Rz+E5/QzeEHTfEHI/w64/eDzd54wdLYsumP0hQMcZOjqOUcfj7MTEJxSvCXPcBZPH2jHyeJkLjj/j2nO0TYzLo2OeM+rMhuCRyWBRfJxh99ZyKF5ajcBT2Xjck0/FeWt17FFoosPTApsD6AU60gvr6EHdWFOADsJX35a12NPRhN6WrWhr2IC6jcsF7Oo3LkNXay1a6tagg3D28psbeHL3Io4faMOJ/S10L9yOrrqlSI92R2KEO6bTQ3rpnHKsXTYLjbUr6bzVqNu0FA21yqinaKTYuGoe6jYswfqV82FvY43RY4djkso4VJTkYuvapVi9eAbKC+hlwccB8RHeKMlLRm5mEvR0NTFi+BC6H32J4cO5ztqXGDFihMj4cbmDMXRPnDBxHG0bhtEjR2DsyDEYOXw43R9t4ezkgOEjhkJbWx2hIX4EO1/4eDjDlWDp7+OOiIgAhAf7ITzUH84udgjz0caDS4b4Pz//R1dMCXMS7Dh7R/v+nx+G4+QeHfi4T4WWNk8aMJVgp0Lf2yiYGBsTHMMIdi4CdoY2XjByCYOFawL0rbygYeELq5ASuCXMgswlBvpGPOOyHgz5uaGnC31dXZgYGcDGVBu5BrrYoG6GdapG2DrZENsmGWHjFCNsmqCPWkJdLbVrJ2hj+WQtrDAwxkIDQ8wk3JWMV0XVVCXqqgh1NVrGqCa8lRHoStUNUM6156Yaophwlz9RAwWcxSMIFmkQ+Oi4gqm0TMdW0HlVXJ+OYrqeqRg/N5sgyhm6hQS6pYSoZQSl5TIHLLOyw3KuSydzwjoOuTPWEH5WEcRWWSqhJ2XXVhHaeFKVpcZyUax8iZE1lhlaY6UJYY4go5z50pZg5kAgdMZ6ut4GQg6DUGT5KCTscY07CX/rGX39X0e5TsfyuRRiUhX6vLX0ees562ZDsKLtjTIGnBJ2TQNgJxUvb1bwmDovtNt7Cdy12niglYDWTHBrsqHz5Y6EO0fU0ffeQF+fi4+3yzlTR0Etd+NssaWg76OHzuOxext1Zag3I2jqy7BBx5yAZydm1Wyhz8tdMXl2TO7O2cG4M6dr9sOuTkeOegIdo65T3x67zV2x38IVhymOmLvhsIkzjpi44JiZG46aumG3pg0O0XH33MOxj7uDZmfgNsFHFBq/dJSeYYfF2DmeFIXHxfEYOh4XJyY/oe2MMkYXg4tDAhlvZ2zxOh/H2xhvEtykkNDGx3HwsnSedE2eAZNDAhxvu9afJeTj+LoClf2Y42DkKWe9VE6kIqHu/HFl5o5xJ8GLsSWhi4MzcAwvKVMntYwzCXMDM3G8zAXM+evy9aTga0jX4+6bA8fY8TYpThxkrCm7YnJwKQMJaxwS4hhnA7HHZRCUaONjldk36ToMQQYiw41bDul6yq+hHJPHmOPxdIzB3b2NInh9T3cjdnY0YFdnA451b8PhGcXYF+mLk5F+uJUcjUd0P35ZlIJzIe7071EbK6L8UTurHCtnV2DdygVISImGucwY3r6usHGUw8TMEBYWRggI9UFxYRriwv2gsDJBDMFw2rQSTKsqpPs9vcvnp6EgNwW52clIpmtE03tPWJgfQkK86X3ZA/7+bvAh2Hl5OYnw8HQSsyc7u9jCwckaVgpDfCFPLoQssQjyxFJYxhXBIjoP8uhsWAYkwcgxGBYeYVD40g2YwBaaGIW0nAQCQDrmzM7DyqXlWL+6GutXVSM9LRA5uVGYwWMBZuVjRk0mKsuSSaApCA5zg8LZAj6hHvAOsYdviAIewQSxtGDEEmY884rhXTINrgXlcMkrh1fZLPhXzYVXTg7sQ1zhF8WTqCjg35+tY5Qpu1dyOwB2nLXr744ZQuETbgGvULPPkONjJNxJx3Nw5m4g7KSM3UDQ8YyXvMztH+GCiBT6WtEWCAw3Rli8AgnZbojPcRG4S8xzRSzhLzzRDn5hVjC3mARLY3XCnQqMjSbDx9cOkVG+yMvLINTRCyvhblpFCWoIdpVlBSgtZqj9T9jl5SpxJ7W8nWvfMeYKuPtlQR5Br2AA7IoF7EoJb4w7Abv+TJ0oc0C442xeMXfHpPWq6kqxnltcgeS8agQnlcMnrhTReXMQmz8b4RlVhPYY+juYRgh4gDeP7yExKhTmBPzQ4BCoTJwIP08vbFm3FhX09dPiYyE3NYG5gQEMtXXExCfcZXPqVFVYW1mgvLgENlYyKEwtYGViBiN6gKtOnoypquqQ0/bw4DAEePvBXmYDubkl3JwcCVTxkJlbQGFhTfv84WLvSPjShrmpGXy8vJGUkAg/H19RhJcH2Ds6ONA5cdCmlwseq2dpZoYx9JIzZsRYjB8zSXS9tLexR0RwKMzopYOvo6uljUBfP6hPVoWhjh4sTSygMm4ihg8ahvGjx0FuaQ1bmRx2ljI40MMqIigcmQlJeHTzJr0I1sLBgz6XTwQKiivx8M5VvP6W4tFVvCUw8SySH797IGbE/PGHZ/jTD0/x/XcPRTaPs2IS3JTZsX9HnRT/hjtCGaOLocYQ4+Btz7+5KFDGy1Iw+qR6dxLU+HgBtqfX+pHHAOTxegRS2ibBjq8vjqN17ob5QUz48jX27+kUXTB7+tpx6PAevH79BC+eP8S9O9fw6Js7ePTwjkAdBwPv5bMH6OtugaerI+FamV34/xfDhw6G7tQpyEyKRU1xDuZU5GFny0ZcPMKlAAg/x3sJdjsE4iTcSWPsxLbzu/H15QOfZ8W8fe0gHl49hndfncQzuoc9INg9d9bHMzdDMcburfUU/G6niV/MRwm8vWHQTaaWUMfIY+xxpu47At33BBgRhJEftQl2hBPO2L20/hIns0OxdeUMbFo+E/Vr56KtdjEhbCV2ta7Dwb6tOLqrAacPtBDYeNZLJeq4vcJ1+Aih18/s+Ay7y/R9nj1I+DtMD3h6YJ6lh+HRnc3Y11mP7S3bsG3NaiydvQCz6d45vXIBZlQvx7zZW+le3YIlS/dj/fpLaGx4jJbGN2hpeIPWlu9Q3/oW67c+xcbNj7Ct7gVqtz7Dho2PsKH2ETZteYw1a+5gxdJr2LLyAlqW7kVHxWacyJ+Dr2OT8I2DOZ4ZjsZzHUKT3pd4rTtIwOwZg4x+Fvyz4Yln/gfq+kPAbiDoaL/ogsnXINxxpo4Rx7ATuGO48TIdzxOs8DqPqXtM8chssKg198ySzhPtUFGX7rHFcDyXjcU3FhNxyVoDe6000GFvhK4oD3RkR2JDeiTWF6Whk0C1h8d3Nm/E9vbN2NnXhN27OtHT1YDu1s3oatmMlm1rBMwatqzEyiXTsXxBNS6fOoDnD6+jPC8JcaFuiAx0Qkp0IBbPLMGqhdWE+hrRjZi7WzZvJthtW4GmrcvRsHkZGimaNi8n2C3D+uUMv6VYsWA6bCxNMH78KEwm2OVnJ6GsIB1B3vZIivVFTRk9K0ozMXd6EWZOK4WBvjaGDRtEcGPQDcOoUSMxevRoEUOHDqV2DMaOHYNx40Zj0sTxmDR+AoYPGwZvL0/Y2ijE+QH+XrTuDoWM7qfW5pBZm0GhMIe7hxOC/LygqzNVdNdMjzPG2/um+N8/DsU/v+svdcCw+0EZ3BVTZO+4GybB7v98HIVDXbrw9zKCgr6WtbUMhkba4r7v6uJCLyl+cHB0hq6ZHQxtA2DqEg0L5zCo6RhD14I+X1AhbP3TYWTuBBN6fhga68PISB86BDsDU2OYGOoiwNwQ8+iZUDvZmDBnSK0BNk8yoNYImwfAbv1EHaxU0cZqAxMsNTHFHIJd2QQ1VBPspmkao0aTYMfA44ydmhJ1FRrGouWsXeEUHRSr6aNAVQd5KlrIp/VCNT1RdHyanhlm6ptjloE55hpbYZ6JNeabWmMRoW6JBUGO4CbBbinBbhnhZhUhZyVt41huaYsVFrZYSsfzzJYiM0eo44lQlhjLxKQoorumGIvH5QyU3TOlzJvIuDHMGHeWyvp0jDaeLEWMuWP80bF8DCOQM4IMOD53PX19CXcieDtdfxN9Rp5ApZHQxfXk6mlZAI5Ax1k0hlsLLUuTq/C2tn7YtdoqYddu503L7qLIeCN9Nm65KyZ32+SyBK0EMsaZmC2zfz+3DLtdjn6o15ejTs8adQS7dvoaOx190EfXa+Pul/Q9craOUddO1+CZNpvM7NFoaIMGXTmadQh1BvbYaeqMfQS7Q4S6Y5YeOGnlhRPUnrL0xClrLxw0ckb3eDNctfPHV27B2Ovhi8PzpuPhxSO4feUEbhDuGFqiK2Q/tiRwMbAYVBLWJHRJmTvOqvEy40ugq7/7pAQzPo+veYqeYScP0f2frsHHD8zuMeZ4+4mDnTh1uFvMpilhUPr6vP8CbeNzuPA4d4WUJlJh2HHWjWHH4+yUGTqGmrI7JnfFHAg1CWtnj0rj85Rj66RlCXZSVo9b3sdY42X+mnwMbxt4Pu+XEMfrfIyESZ5YTeCOa7PyefQ5pa6T3DK8OCTUHadjeR8fx7iTMnNK4CmzedxKmON1Dl5m7PE1ldf5I9snAY8nUdkvkNeK7Z112NleJ7rfH6N79/bEMOzwdcQBfyecDnbHVwlBuJUYjE3W+lgV7oPa2VXYvHIJDuzoxIZ1SxEU5gULQpZviAcs5aYwNzeGrb0c8akxKMpLRRj/J5rMEtmZSaiZVoyaygKUl2QR6pKRm5WINMJjVFSQyNQFB3t/ztZ5ezvDw8OBwl4Zng5wc7ODs6sN7JytoLAzwxcWiSWwiMmHaQjdQANiYeIbDplvMJwDghAWHYosgty0qkx64OShdlURPaSK0Fxbhq5tNeirr8HOpunY0TAdfRQ7W+dhe9MctK4tw5YluVgzNw0r52fSC0YKfUAvBIa4ITjCE37B9gQ8BXxj3ZBQkQPv7Gx4FVXBq5Rwl18Jz9LZ8KtZBP/SSthF+MEtzAH+0faEOmXWTYLdH+sS0mzE2LrQBEIaBa8z7vyjGHJK2HHwuhhr15/ZE5m+f+uOOWCMHaGOW2mMnRSMOi55EJXqgNAYS2XZgxhrxKW7ICHHlcJFzIQZzwAkLAZHk6hdjWFtpgUDrYnQ0hxNv2hNWFvqif8Zra4qopexIoJdEWrKSe6leQS7bBT1g66oUDnOjiEnoW4g9DhTx6CTQmTsKAq5LSoSuGOscRfM0v4umBwMu6qaaoG84lIeX1dF65WoqC5HYXkl0gtr6Huvgk9sKSIyZyC+YB4is6fDKyINcSnZOHXiKP709iXm11RAV0MdUZGRcCJEhQYEwkmhgL6GBvQJcjw+jbNg2hpa0J6qA02KyYQ3QwN9ZKdnwM3eCSFefmIcnRs97CdNmIQJY8dDU30qLMzMxTW5FAGXN8hKTUVkSAiBzhs29LLAteq4O2dcdDQCCGJyK2tCmCmC6TNUlVcogefgSKDzFceaGBnDUN8A40aOw6ghI6FCsDM1MoGPp48YZyf+N9jAkKCoK4BqTV/f1c6BEGkFtYmTMWrQcIweNhLGeobITc1AclQcnOih7evmDW8nZ9y9cBF7OrsQEh4HB69QhMUki3Fkbx/dwKtvLuPNk+si08UzY358z90xnwjY/fjxsRi/xnXhGGsDs3U8pk6aMOXfYNd/HLc8QYqUeWN88TJn3xhlEvoGAk86ZuAyQ+7dc+6ayddSwk86XzpW4I5Qx9u54Pqdm6ewvYdQ1003wx3d+PbRPXz/8S3evnuBN2+e4Qnh/zHF0yf38er5Q7x5+Qg7eztgYUE3oP8L4v6/YtTwYTClF9FK+rdQXZCBbnoRP3+Ys3V9hDue/VKZmbtFIOIumTcIRTdOE/Bo2+2L+z7Xsbtz6QC+unIA39Lnfvv1WbzaugA3XQ3xiGD33NMEb50M8dpSRYyx+81iLL4nwL0l2L2dQqCgYOgx6r4ntHwk0H0ihHwilHyk9k+EmZ8IJj8YE0IIG2eyQtC2fgGaNiz8jLrtrWvo72MDoa4eJ/Y2C9RJRdYlzDHkbhFGueWsHe+7eIwefJwZ2tNG3zc9hA904djuVhzZ3oq9nc2oW7sKi2fPxczKmZgzbQGqS+ejqnQpplVvxIL5nLU7hLVrLxLcvkLthlvYuvEONlK7cvVVrF57A8tXXsWS5RewaMkJLF1yFGsXH0bLwn3omdaEfdmzcSkuFXcJAd8oNPDYcBgBbDBeaQ3BS93BAmMMN540hsfGcTdK3sbrAnW0/Bl1BDZuGXFizBxBjTN8jDnuksnrj+nnyoXHBeoYcZx5oxCTpdAxXH9OFBanlouL8zi7p+YUssF4bjMSTxTjcNtyJC4pJuGonRa9LOqh0UuG5vhAtJekoX1WCRrnVWLnlrXY29KAvd1cpLYVPe3b0N1ND/SdrdiztwM7djRje1c9dtLDva1pI4F4LcU6NHHGrmmDmMa7p3mDGPNWlBNH2KtBW8NGdDVtwppF01CcEYfppVlo2EiQ27QUW9ctIBwy7igk2NH2Tavmon3bKiycWQYLQ7o3ThyHqeqTRB25wpxEzKPPO39mMRbMKkZOWgRK8ullgF4E9PQ0MHTEYIwYRfek0SME6Dhbx8Gw4xqcY8eMgYrKBILieDGhytAhg+Hn6wMnJwd4ergiOMif0GUJLy8PREdHwMfXA3Z21oQuO3i4OtK9WpWuNQxZSWb49MgE//vTIIG6fxDeeMKUgbD7J2fteBvD7oex6N2mAy967rnQdZztCXD0eU2M9BAcGERf3xExCUnQI7gZO0aKLpgWToEYq6oBQ5k/XEKLYGrvDWNTC5iZE+zM6J5sYAA9/g9CU0MoDHSQayPDGsIUd78UqJusjy0qFLS8hbeN1aV9uthIsFs9SQvrjUyx0swM83QMRDmE6RpGouTADBEmyrF26oYCdJWaJp9hx2PtinnM3RRdsVzIY+9ovUrLELPp6/MYOi5fsMBMLmKhOaPOBksIbUutCXMUImNnzdk7O7F9sYVCHLfImBDYH4sNrbCIYqmRtYDcciOZwBxjb7UZxx8zWwqQEboYdBuolbpSctZuLQFyNc+4aWmDtfT11tHXXiezxxpaXy+n8+QEQ95On4ePXWtli7X0mQQACX+b6Ho81m4rRR2tM+4aCXYCdQSvdgcl4HibhLtmuXIfA4/3tdjwBCoU/Rm+FrkLugh+PRQ8GyZn27jYOCOvkbNwcgIfHdNr54k9Tr7oNLVDq6EcO2zccMDFDwddA7CdoNnK2wlxXdau6CLYdXLmjnFnbo82I1t0Gf+/jP13WFZJu+eLtzmikiTnnHPOOQqCOWBEJEkQMOcAIiCIIIiIiDnnnFPbds65tdVuO7zvnj2zZ8/MNTPnnO/ve9fDsn3f2dc5vz/uq2rVqlVrrYfnqaoPdwrCQecgQl0ITlIU1HlGKpC76R2LWz5xuMH6ZfcoHDT1wsHxHngvIgMPY9NxKDUN9zqb8emja3h0S3LM6cwcJfqkQJRAnQZUAlhSCohppQZzb5eS9kCu0wBPrtNSI4jm72b/sUCe9BcAlPHkPpo2TuWsI8CJSAJykVu8TkSu055JC56iwZ2AnU5rp2sXGJMImVKXUo41CJRSjnUweFqBmRzrrvnLZ06u1fzyNA3duWN7Fbxp12j3eltbJ/20NhE5FpHzAnrXKTcIlLeuEHbZfvnMQRUx8/wJHaAJjEk+OylFBNAEyi4RDi+f1eW7E3CTcxrUCeBpPnpawBVpF5DTtHdyrLUL2J0TvzpC3iHO+2cPd+OSJCevKsL++FAci/LHqRh/nIvywY14ft987LEpzBstEtRt0yq1B6rdsgbTp2dxzrIiyHkiNiEK7p7O8JYcobERmCdBr/KmIMHLHfG+PoS8OaisXMy96gIULp6O+XMnY+a0LM7FKQrodFq6SCXx8eGcp4MRHR2s4C48wl9JaJgvAoO9CHVu8PJ2wjs2kRPgGj0BQYmZSMyagMl8oCVF07FpZT521hahu2kJ+ppLcai5CIdainBwZzEO7yrDwVbCXcti9DTmE+QW4ADbj3UsxdGOKuxvKkVXXQE6a/Oxu64Q7fXlWFWVx412IBKSwpCcHo749EDEZPpjUsEkpOXPUVq7aAV2pYgsqkHUktVIKK1GyNQchKSHICGH1070R6JEwVRaN51ppk5z1w92BLS3wU40d+JTJxAnJpoa2Omu1QVRURo7KcUcsz/twZvomLN0gVSkLmaZbzR5/ZAnYDdhBu9FoEuZ4IboRFvEpjoid1Yocnk+l/1yZ4Uha3Iw0nLCkJQShJBAV0KFARfaQbC0GgtrK0lC64+yJQWoINBVlBQojV25wF3JIgLZAh3MKYibq9PS9YvA3EKeWzBf6m/BXD/YidZukYDeWz52AnYiAnQqdx1FwE6ZYxbzPEGoqqYKNSuqUVpVhblFlZg8vwKJk4qRMr0MkwtWI2v+MiRPL0JMai7a23bj92c/4Gj3HjhZWcDWyhrWltYwNjDUQZ2lgJwFLAlo5qaWMDU2h9l4luOtYGxsCisrK6SlpCItMRlRoeFwJWB5unhgvMF4jObmxJJQKP5wcQSsBIJcTESUgsai/HysX7lSwV1CrPjC2WEMNzVjRo5WgVcE8GbNmIG05GT4evvA0dYOESEE9PR02FvbIDUhEWa8//ABQwh3w6FPiPTz4vcgPhk5mdmYlJUNV3tHQmYIPAmJrg5OcLGyw/gx+hg1mJuowSNgYWKGsKAQhBNKI4JC4enkhgA3T5zpkTD1FzFv7iL4RiQhJm0izp89TbB7gh8+v6fy2Qm8/fLTR3j182f49dWXKuWByKtnH6tE5f8MdppoQVPeFtWPomnhRN4GMa2umV1qppVaqdVFQycwJ2CnpTZ4+YPuGm1cnXCM73XX/f7iU9zjQiCRMA8f5iRL0H/+8hl+/f0X/Pbnr3j1+iV+evY9vv3+a/z4w9f47ZefcPP6BcRGRfyH8Pb/JUMGD+IGMxflBLt9rXW4dV7MFg/i0Q2C3M3jBKPjOiBScCT+dtImYHdGgd0nj86rUiJ9fvX+bfz86QM8696G+2FO+CjIGt9FOeLnUAc88x6Pf/U3x7966OE1Ye2FKYGOUPdi/Dt4ZUaIY9tvNu/gd0LLHwSU30WkLsAnsCdaKMq9Bek43LoJ3Ts34GBHrUo0ferADlw42o5rp7sUqAnU3b/S90YzJ88vcCelQOnDa1zQz/XgFkWSlJ/ta8dVLkLX5b+ShztxlgvPyd4OBXZb167B8koBu9UoXVTFRaMaxYXrUFPVjFUrurF69WGsXHMC69eexZY1F1C7/grWrjyLdavOY+3qc1i57BDqVxxAZ0ULTi5YhrvZufgsLhjf+lvgW+fR+N5hGH5yGIBnAmsCcvZD8JPtUDwXk0sRATubAWwjCPNY6/cG6PiZSPoCaROtnvjYiQgICtBpYPcNr5W0Bm+0dQJ2mpbOaYAywfyBQKdMM91YdxuMn8TU0k9fBUK54muEo8EW6Ip1wc7sSOycl4vOxbPQVV2E3u1r0btrC4FqEw7sbkbD5vXYv2eXArvjhOTD/HyPc4E/L2auBOfjh/fweA8O7NuJfYQ5EYE7yW0kkfBk03XySBtqN1TgUE8Lertb0Fi7GvUba1CxeDYmJIWjdl0VGrcsx45t4mO3hbIVewlye9vqCIEN2LOzFptWV2JSZhKszYygP06Pa4MpVhH0atdXKZAT88v1K4qxrHwe1qwQk/2FMDc3xpBhgzF8xFDC3FAFdmKKOWzYMAwaNEj52g0fMQyjRxPoBus040OGDERmRhpioqMQHxfDMhJz5s5BAdeIvHlzMXlqLqZPm4TZc2ZhTt50TGPdxc0DBXM88Oc3NvhfhDcN7JQJ5m+U33Vwp5ljamDXtnU8fN1N4O3lCA9nW1gRVgO4mQkNCUUC5+CypTWwcQ2GQ1A2vGPnwskvGiONTAh4mQhLmQt7wo8rN0ReXm5w8XCGnYMdbClOBMR0gt76IAINgWyXoT1ajR2UKaZAnRy36RPwxthCAK/F0BaNprZoISQ2enhisyQKN7bFCksXrLBxwzJbHtu6Kq1dmZk9yszFvNJF+c4VmdlR7FFsTjG1Q4mUlFJCXaWtC1Y6e2GFgwdWs1xPcFpHoFpPWcdnV5DHUo43SA47gTlXb6xx8WJ/T5XyYI09r5UomRxjrZ0H1hPwVNoCwpyYXW5x8ibY+Sqwk0iWjR4hKlWBBD3ZwfoOQk2Tl6QqIOQRzATwGrxZ92WbH6GPwCTw18RjSanQSKhr9A1V9W3uBEUlhEA3nXZPgZ235MwLwk7Wd4n5JI87CWJimtkl8BYUi66AKKXR2837S747MdMUoNOBHc8R2vZJYvHgBBxgfxVchZDWFxzD42hlhtlJYNztLpEzAwiQAdjtEaiCqRwPjcGRAMIg3/04+54gSB7j/fr4zt3OAdjvFoKD3hzLMxx9BDyRXrdQHCbEHfeOwimeE6C7SLlCqLvpG4e7/km445OAW56xuOIaibNOIdhr6IxT7hG4GZyIMxFx6J40EU/PHMKTuxdx+5IOlgTMNNNKDbQ0ERDTgE1KgTLpo0GdBoIi4g+nxpF2npfrpf9jbWyKNpack1ITGUtK6SdjqcTkhDrNJFRKadcBm06zJnUdsInm7qwSgTE5lgiZorkTM00JrHL/upw7w2vEjFNMKk8r0NMATUSDOhE5p5leSrtO86YzrxRY055DjjVwkzHkOukvoCci7do1UleAx7oGf5e5xl08qdOqCaQJ2AmgaQCnadzeBjitXdpEpO0231lEtHyiqdO0dZo2UADvJOf5kzLvHxfgI+Tx+PxRgt3endg7I0elMTgS7oWT4d44H+GJ44EunEfM0UZQ27CqHBs559duW8s9+xxkpsfB080eKcnxBLFouLo6wc/HHROyUrkXn4+FUyYgxskBk+PjUFVehKpKsdKbj0ULp2LurBxMnzoBuRJNOz3+DdiJ+aUAXXR0kCo1qFPaulBf+Ae4w8fPlUBph3cyJsdj/sIcrKiag8bNRYSwYvQ0lRHkuEi1LGFZgr7tBTppLORxKTcqZehtWox9jYvQ1UCwY9nbwnOtxTi5h3DXWY3D7Uuxv3kJdm1ehOaNi7ChZhYmpvkjMpKQlRmLxLRQxKX5EZJSMXVJPqIX5COqoByhcwsRsbgK4UXLEbdkGSLy8hCSEY7EiUGEugBdnjrCnQZoAnYpbBMTzLehLmMqIY2lTrMnEPeXyeY/g50y3xTfPImQOTUQkpxcS1SuwE6Slfe3aekQsmcT7MQPj+1ZU/yRnu2JiFhbBEVwwcnhe81kn+kEwKmhhD4/xKX4IDjUCR5u5rCxGwdj0yGwtjVQpinePm4EsHkqaEpZ8SJCXaHOz07ltNOBnQDdwvl5WDBvNubPy6PMVqCXv0BgT7R6f4GdAJ1IUWGBArtFi/q1dhIZs98Us4RSyrqmtdOBXTHBrpRQtwxFbF+0pAwFFTWYnl+ONIJc4uQiTFok+exWIn12BULiJ2L12k344bNP8PTmVYT5+cJ4nCGhzZwwZwU7C6t+s0sT2BCmoiKiMVZvHMwIeONNzGFEsDI0JNiGhSs/OB8vL4T4ByE4MAxjRo/BsKFDYW5mppz805JTEEHACyNACUxNSElBbkaGMv8s4PsnxUbBYMxoGOiNUb52TvYOCAoIQDhhrrK0TAGaj5cnpk+ZDDMjIwVrRvr6sOfzjRk6HEZjjRAfHUfATEWgtz/cHAhzdo7wdfVAgqRB4HOF+wTAcPRYguBQAuFgjB2lh6ToBBTPW8TNWzosjM1gyXdaX1WDz+4/QHV5FbzC4xFBsJMcgz99/hg/fnEfP351Hy++JUj9RGgj2L1+KWD3Lf58/a0yz3xOsJJUAgJtmqZOAzoN8LS6QJ0EMBGNnZK3AO8fzS11GjhNa6eDPSnFDFPT3On88/589Rl+4/3eBjvR6L3R6snzffdIAerr55+oCbN3XzuOHO3Dk/ef4Nc/fsPL33/Fs19e4PmvLwh5v+KX16/w55+v8c2XHysttPxt/xna/v+VhKgQVBcvQFfzFuVndl/MMJVm7qQSATnxR1Ngx/rTO6fwwb3T+OTheYLdRXz+5DK+/OAavvvoAX7+nH+Ho214EOOFj0Js8V24HV6E2OO5Ajsz/JvXWPxGUBM/OoG51wJurP/Otr8RTEQ79zeCyZ+U16LBE/Bj+ZrHoqV6tCANpztrcWRvPYGuWWnpJFDKtdPduHtJzC51fnWilZPgKVIK1L0rGkeKvMP9K1zEz+/HzbP7lX+dgF1v2zZcO8WFjovjOYLd0e5WtG2vxZbVq1BeVILywgoULyjDorlLFNwtKVmPpeUNqFm6g/DWStDbhZrqTh7vQVXhDmwtb0fnkp04vmgdrk2fj3e5kHwd4ogf3Q0IZ4N0gGY/EC8JXK8oL0Sb5kiAExCz15lgqkAo7PfMdiCe2w5QdYE3gb23NXcKCEVYF62dmFZqJphSKjNLGbffDFP507EUbZ3yq+sHPEk2/qPnMELnOHwUaIZbHgY46TkevQTztiRf7JqWiI7CadhVkY8OglUHQetQWz3O9HWirWEdFs7MQu3aanQ012FfeyMO7WslzPUS2HYT8nZzgd+nfELO83OWCGlH+Tkf3N9KcGvGvj1NhL3d+PzD6/ji45s4d3I3mrZVYQ8hvqutFtVlC1BWMEvdQ0wzm+tWo4Wyu2k9unle/PP6unS+eiuqSpDNjYCLvSXnEAOYmxqpiJh2NuaoLJ6HyqJZKFwwGatrirF983JsWVeOrRsquRFYwLnUUAU/kdx0Q4cOItQNewN2AwcOVjJo8GAYGhnC18cLvr5eKo/cxOwJiIuNRWCAHyZNzkXNypVcF8qRX8h1R9aF4kLC3mzMmTUFC7nehISG83188a8/War8dAJ2Yo4pEPc/CXUSAVPkjY8dz/3v3wzQtE6f8+gYuLvYwNXWkmKFmIgIPocf5s6bj2Wr1sDS0ReOwdnwipkJW9dAgp05XELT4ReZCUc3V7gT7Dy9uGFxcYCNvS0sCXUBNmZY4u+LBk8ftNq7oIOA1mHmjHYTQp4py/EOaFf+dgQ8gbzxBD9rJ+z28EGzhxfqCVerzZ2xxtoNqwh2y/vBrspGgp44o1y0deYS3dJBSamFE5awvYyyRIKs9EfArLJ3xQpHD6xylAAp3grg1rj5YDXrK509sMzZHTVOHN/JHcsdKQ7uSrMnQKegjnAnaQ/W9IPdBkdCHAFOAqRsI/CoROSinWNdzCQbCW87CVMthKgWwlSzCEFO4G6HdyhhT2eKKWaXTQJz0sZzInKsM98U00uBvGA1bp1oA0Uk4iZLCbbSxOtbCF0qOqZ/qAqGorR0hCuJbrlX8tQR0KRNAqfs9gzTafQIfjr/umjsD4nHwfAkHIpIZt9otHpxXH7urVxfOwND0BXMcYIjdBLK67jOHohJwKmENFxOy8KtiVNwJTUTF3l8KjyOIBeMfQTcHmd/9BHsDhHmDvFzOEK4O8z7H3IPxXGPSJzxisR5rwhcYXmDkHfHLw73AhJw1y8R192jcckxFBecQnHE2gfdZh64GJGKm4kT+DxhOMZN9kc3BeQu4uF1MZ8UcNNFpnwb5gSiBNreBjvpowDtLZiTdg32tPobwGObtIuIaaVmzqlBnPTV7ivHktdORBvvodyv/1oR0QQKPAm0vQ1XAnAP+U5KA8nywY2zhCsxvxQ4k/QMAnGigRNN3V9wJ+AmYwhgaWCmjSkiUKcz89TBn9xTE4E3TbRrpa5p6gQCNS2egJ0Gcrrn18Gd3OM6YU2iDwusaZAmcKeZVGqAdvZ49xvI03zoRAMn14m55q0rJ9Q10l+7XsYT/zvR3olIXXzrBPQuHN+Ps8f26bSFO+vRnJaA1lA37A9zw5EQV5wJ98AuF3NsDPdD65oqVJYvxqrVFajkWpM3JxdpKbHIzkzhcTFyc8SX2BdhYQGYnTeN+/yFWJiVjGQ3JyyeNgmrl1dgWVUx59y5WMBrZ8/IIthlIidX51snYJeQENGvrQt5A3dRLMMiAxAS5oOAIA94+7rA3dMRzi72eKeldjE6thVjf2MpDuwoxf4dxeiqX4SOzfPRsXUeurYtxL6Gxeil9DQQ4HYswoHmRazno7t+ProbFqK3mZC3fQHBbyEO8vyJPZXoI9Tt3pyPDeW5WFOWi43V01G+aAKSkwIRnxiG9AmEu9RApOZGY1ZlPmIXLEBUfhnC5hUjeN4ShBcuQ0L5SsQXLEYo+8ZnicZOSzouWjiJbtkPZJKPbjLhqh/q3gY7ATodxOmg7m2w0x3r4E6n7dPBXXo/1L0tAnQCd0qL12+mqcBuBtv4DOlZ3khI8URUvDNiU92RkuOPhHQvhMc6wTfYAs6eBrC2GwULy5EwtxoBc9tRsHMxhYOzNRydbUjnWQrsJGiKpDzQImMK2InJpUCdwNw8kbmzuOjOZDmboCcaOwmkIsFT/oI6JQQ75We3SOqFBLciFJWWKFNMMb3U/OxKy/sDppQWoXBJEapXLMf0uXMQk5qhwG5OcSXfuxAJufmYMHcpchetZlmN6HRuXAjj7929g2+ePkZuWgpMDIy42bCAuYklzI1NKEa6XHDW1khLTcV4I2OYjTeDsZEJwc4EI0fqwcvdA4UL8xEaGAxfLtT2No6IiY3DBMJeYnwCwkKD4e/jrZKApyelKj+4tMQkFUQlOSEOSRQXR0eMHTkCY0aOwpCBg+BHSJyam4vQoGAkx8bD2cZWpUiIiYrg/VwR4O3FZzVAMMc0IqAZEOxsrWyQlTYBU7InIdQvGKEEOXd7RyTHxHFz4gAnjiHvNHrYcAx9Z6DK2efm6IIAL25MbBw4pq8y15ydPRHfPH4XjVtqERSXiiBCXwk/2x8/Iwx9dY9gdw8/fyPmmLqIkq9ffYXff/kOf7z+Dr9JPjvC07Pv3lXQpkGdBnMa7GmAp51XGjvKLxzzNfu8fi7yVxAVgTQBt1+f8ToCpdSl/O3nj/H7i0/wB2HuD977q49u4+De7WpB0/XTmWmqaJ5v+eE9/+ahMvN89eMHuMoJe1/XLhw9dhBfffM1fvnjdzx//Qu+fv6jKn/9+x/44+9/4tdfX+HwwX1wcrT7D4Ht/00GvKPTNgygeLpwY7VoDvburMWNMxJF8oACOYE6gbgnXPDevXFcafBEpE386r56eh1fv38Tn797FR/cP4cv37uNV98QZM/14FG8Lz6NcMIP4YS6EBs88zRUeez+3WesinIp5ph/CMyx/of40RFMxJdOlZTf2S7Q9zuh7xfWfxPIYf9356XgPKHuzMGdBLpO3Di7T8ntCzrTS4E68akTbZ0A3b3LfTzufgN3965ygWY/BYCEu7sXuchxEdu/q56Q2KPg7sLhLpzoaUNnUz22rFmFEvm9L1iE/NkFyM8r4mJRikXzK1FcsBZlhZtRU7oNNWW1WF66CWvnlaN1ah5uzp6Dp6lx+C7MGT/7GOGl42C8EEBzGIxnkp7AhXXnAXhOiJPIlgJ0AmSSY05EBUMRDRvrknvuJ7670sgJrPVDnfKrUxo9tvFY+qtUBzKWgBzHFdiTurRLOgMtUIqmtZMAKt95sJ+vJBHXwxPv0TjvOQ5HQh3RHeuD9sxIdC2YijYunvsJbVsJV03LS3B07w4c6NqBI/vbcfLAHpWHrqowD538Dp0hvB3r68CJvj3KBOcwoe6E/CeXG4Nz/HzPywaAC/+xQ504Qqg+2NOKwwfaeG4fvv/yPr745AY3A21K+vjb6dy5BetqCpGbHo0pE+JRt64aBzp3YE/zVuxu3IjDe5tVJMzCeTMRHeoPe2tTjBkhgZkGw4JQZ2VhirHjRnFOs+bfKR+rqwqwbnkxNnPjsGVNBTauKkX95mqsXVFGCNRFvBwyZJACu6FDhyoZMmQIoU40diIDCVI+WMI5aGllKSRnneTpjI+Lg5ubi5r/SyqXYkFRMdZs2IRVq1ZiAef/eXNmYd7sqfz+zOQcHI7lZUH4Ly+sVMRLgTqVq060dAJ2/XCnjvuDp/zPV+PRsNoUHo5G8HZ3hIu1JdzsbOHHeTI2Jh6r1/L7WL0cFvYecArOhFdkDqxtPDBmvCVcQhLh6hcGVzdHblg84UGw85QgbU52sOd6GWdnhbpwidroi3ZnN7QTuPaYuKDT3BXtFi4EPMK9kQ7q2o3s1HG7tTM6Pfyw09ObMOSHDZauWGfjjnUOXljJZxBzyho7wh0hr9LGFSVmjsr8stDMTvnSiQavnBBY6eCqpJqwVkM4E42dgJwA3VqOv9rdBysIdVUOBD8nVyzlGrGU8FnFa5Y5uGGFwJ2AHYFurZMn1kvaA/GhI9BJYnEFcwSuN75vhLkmlqKJE9lJmNnlE4E2yi5CXiuBqoVgs0M0df1+cspEkyKBUiRwioI4ji3gpoO3QAV9Itslcqa6bzAhkiWPd/iEYBc//zbfMIJdGPaI9iwwAp3+4djNcyJdrO8JCEcb79NMEN3h7IudHLfdJ4x9o9ETloC+qCQcjE1GX2wS9kXHoZtr6b6EBOxPSsTBtFQcSOG55BT0pqSgh/WDGek4lZWN81kTcTV3Em5NnY7Lmdk4m5iKE5EERd8Q9PH9jvAzOMp3PkY57h2BYx5hOEE5TZC74BONKz5RuOkbTaCLw6OgJDwMJNR5xCioO28biPOOIeg2dEa3rQ/ORKbgVEwKuhIS8aBjB1Q0TALQw2uEsVsEL64hAlwCWQJYAmUavEmptUtdwRUBTZlbUrRz0leOBdJEAyjwpvUREQ2cmHsKoAm4aWCn9dPur52TcaQuokGhjCG+cRqAaaaSAm13rwqk6QKo3LokmjwdzGmlnHv7WMo7V3QAJ+OJpk0z1RRA08bXmXmeVO1vA53UNVAT0UGaDuIE6rR8dxrUCeRJ/e1rpZS+1/s1dAJyb2vspJQ2EQmcIkCmmV9Km8CdlNJPRKBOQE/a5HodEOoiZkrAFQFCVef1F44S6ri+Xjzdh1PbNmNLLH8nYS7YzXWmN8QRfUEO2GxvjNppE7B2OffOBfOxaU015uXlKi2bQFzOpExULytBW3st2nbXIyMzHjk5aSgvmovp0WGYFOyHsvzZqOAcv6RY0ppNxZyZ2Zg6JQ0TJyYhPTMOaWlxBLtoJCVFKt86McN8A3exIQiPCkBgiAd8/Jzh6elEqLODo5MN3hGzyd7GYkoRerYXYO+2BQS6udhTN5+AtxA9TQU4tLMEh1pKcKCxgPBHqCPEHWhahMOtRTjWXorTXZU4uqsER9jnCPv2NC5G0+qZqK2ZhG3Lp2Lr8mnYtnI2NlTPxIK8ZC4oAcjggpeYEY64CeGYUTQb6QvnIXrBYkQXViBg7hJEFFQhqWwFEksqEMwPIzI9AInZksKAUJcjQjCb+JfGLV20bZN1osFdGtt0YKfBnJhsikkmAZFQJ8nNE/u1dsock30FFNOn8fnExHK6TjSzTPG9e2OiOYMyLQQZOUFITvdBbII7gsLs4B1gAa9AC3iydPEcDwcXA9g4joOV/RjKWFjZjYO5NQHPVg8OrqZwdDOHtaOpipxTSqArKVrEP7KYYRYQ7CQIynwFdgs0sOMiO2fODCVzWZc2EdHoSQCVokKdpk7T2En5xsdONHIlJShdQpDThHBXVtavsSsrQgHvW1HNL2hhEbxDI5EzOx9FlauQM6cYcZPzkTKjjGC3BllzapAydTH/BnNw8uhxPP/sQ2yqqYTR2LEwt7AmwNoocDI1MISxgTFBzxyO9k4wMTYjRBnDYJwxDA2Noaenx82FK58zH9OnTkbuhEwCWxQC/f0JYO6wNbciUNnDi4t3TkYm5s+ag9TEZEKeH+Iio5HOxcDNyQkzJ0+CnYU59IaJmeRwApip8s3LSE5D3pQZmD4hB1OyJiA6JAShAf4w1B+nnlVEX4KojBgDN1cP5M3IUzntHHlPVztnbkpceRwEf3cv+Hl4wZOLtMGIURgxcAgGEzK8XdwwdcJExPGz8uV5I75zmK8fHl26gIOd7UgjJPpFJ2LS9Jn48MkdwtAj/PilmGM+0PnSPf8Yv7z8Aq9/+Rq/v/4Gv/3ypcoVJ3CnIExg7g3gCcwJ2OnKV5Li4Ken/Vq793Tn+oHvl2ei4SMMSvTNn0WbpzOnfM1rX78gzL36XEGk+PR9/PSGyj+3aN4MRAT5wMpEH3vbG9X1L8Xsst9c88X37+Knb+7jx6/v4dnXkrrhHtvew5kTe1XeuqNHD+GzLz7Hd89/wNc/fYcfX73Er3/7G168/hWv/3iNTz75AFUVhRg9cvj/AW7/byJQN5Ag/Y4q30GgnzfKF89DT1s9rhPsbl/sVZqt926dxHtc/HQaOzHHFNg7oUwvH14/pvyb5s7IURq/AH8PhAf58TuRhd6iOXg/LQCfhzkRbFzxY4gtnnkb4W/ehvjvPvr4F7sBKijKH4SSvwvMaSVFSmkXbZ2YbP5OuHstkEcwkRQJn0yLw5W9jTi2X8wv21SwlKunOhXQ3bvcq0wwNbAT/zqdL528z2EunFwor/H9rvQQYLtw9cQeXDvTg6tc7I4faMd5gsW5I524cKgDZ/a3YW9LHTavqEF5QT7y58/hIjEHs6fP53c6HwV5S1CzeCVWLlqFjfMq0ZVfhovcvN9Pj8KHBNnvffTw0m0QXhGqXhCmXrL8mRD3QkoePxcR7ZmAlmjV+H5iUim56Z5TdBo9CksBWgE7gTgxz/yBdYE7uU6Zasox+ylfOQE7DQo5tkTBfEaAFKhTmjm5v+sAPJMUBZ7D8L3fOHwYYIRbfsY45muKA5Gu2J8Vg/apGWieMxVVk7OQw79v2excHGzdhmUEu00Eu0P7WnCKn5XOp6IXPZ1NaK5fp7RwEvjnLOX0MYE3Ql9vG04c7VbtUmpgJ9B34kgXDvH8sUPtuEBAf/fhaXz83iWc4d/2wskuHNzbhD0tm9HeuJ7gVaxArLejiWDXrKJirl9Zjqm5aSoamrmJgUooPm7MSBgajIGB/hiV6sPSYjzGjhkBXy9n1FQswtplRajfWI3mbSvRsLWKY5aiYXMN1iwrVcnIhymN3SAMo0iQE/GtE7DTUh6IREVFoIJQJwlwQ0MCkJmRikRJmktgWlpThaoVa1CxbCW2NTaiqqoMeTMnYQHBc/5sWV9mITw4DCtLvPHfXlqo3HX/TeBOAE40df+ssesPnvLfXppj83IbwpwZocwJLg6W8HK1RUhAANe0Ymyta0Bx+VJY2rvBJSABnsGxMDKzhJ6hARwJXzZOzuq/z85u9nBydYAbx3Ai7Lp7OMHP0BC1/kHo8PEm2Hlit6Uz9poS7swId5Yu2GPqis7xztht7ESxp9hhD4Fvv1cgdvv6E4R8sMHMARsIkuvsvbGaYLeSz7GMYLdUwI5SYmGPxabWKDC3QTHrkpOu0p7g5+SGamd3LCe8rRKTSjdCnZhYevhgvZcv1hHuBPJWuHhiOQGuxtGNUOdMuHPisZsy2Vwn2j0x3STUbXEV8UEtxxCzSF16AopnIBoEvghvzYQlATcBOAG5Nv8otAdEos0vAq08t1OZTgrISTCVAF4XgEZKE9+3kdLA8eo49lbeQ+5Tz2Mx0WwmmO0gvG3ntdsJgA1e3MC6EvrcgtDC42Z3loTDVgE9/1Ds8g1Gi3ew8sFrYVsbn2EXga85gG2BwdhNcOtJSSWopRHeUrE/MRHdcbHojI3GrugoNMdEojUxBs1J0WikbE+IwtaoUGyLi0JtXDQ2hodgS0Qo6mIi0BAbifqISJZxaOC47dGxOBKbgGOh0TghfnfuYTjrFoFTXpE4Q5C77BuDK75RuO4fg9us3/ONxaOARDwMSMJdv3hcdY/CFadwXLKTdAd+6LZ0Q493II4npKA1Mgbn+Dv4+DLXj7sXlCbrLuHlzhUJFsK5+NpfPnQKqATuuNYIVAl0aVo1DdK0oCcCexqkvQ2BGtDJdSJSl2vkvICj3EfGfXt8ERlD087JOBrkSR8Bw+sXDqpzom2TCJkCXg9uiBbulII6LY+daO6e3L2kSk1DJ0AnWjzJdyelaMs0UBSoE5ATQNPgTeqaBu9tsNNMKgXOpJQ2Oa/BmpQa2AnQCbxJmzautGtmneqcQJ1o7fpNKAXcBMQE4gTmBMYE0ATUdOd0ES/lvFbXzfs6DZ6m+dNAT0rJaSdaPwWLfOZLfK7LpwiSlOPbNmFlbDC2hDijKcQOu4Pt0OlljfUuVmgqmkcwW6TSFYjWbWJuijKN9PFyQhxBbMqUdGzfvhbtexowd/5kTCO0Fc/MxURfb5TmZmFJ6TzkL5qBhXOnYNb0LEzOSUH2hMQ3AVOSknRmmFIK2ImmLiYmCNEEvChKaKQv/IPc4enjAhfOk3aOVhRLvHNgRzH2bSesNS5CX3MRDjQX6mSHTg63luLIrlKC2xIcayujLMFRth1qKcTRthIcb1+CM3uXKjneXo4jrUtwqLUMe7blo23LPLRvmY/WTfNRv5Kgt3IW6tcvwqSMCCTEB3PTG4fYdPFFy8b00nzELsxH9OJyBM0vR0xhNZLLliO2qAJBk7IRnhpMMAvUgd1ET5Vg/I0p5WRdQnIR0dSJaIAn0Kdp6UQ7p4R1Abt4BXZ/afEU1InGjmCngE5p6EJZUqaHsj0EqVNk7CCk5AQiMdMPUfHuCAi14wdrDnsXQwVwlnYUW4r9OEKdAWydjHnOhCBnAjtnY54fC1OrUTxnSLAzg7WTEYJDvQlg81U+uhKCnWjrigl2kvJAImKKOaaYYIq2TuBOoO4fwS5P9Xsb6N7UleZO52cnYPcG6igK6igSGbO0ohSLCZelEkxlaQ0CYhIQlJCJkuq1mL6oHIlTFiFhSgnBbq3ys0ufWYqQpCloa9uDHz/9CKd7uuBgbqZ858abWqlAI+P1JQjKGIwdPQ76YwwJVEYwHW8GZwJScGAQcrInYvasGWrDkZmaDGten8jJ3J6Qpj9qJMYNGwVrQzP4uHoqnzcJipIWl6xyxyVEx2FKdg5CvH0QHRgAc24IxgwbjrG8xmisIcICQ1CycDGyElMQzI2CnaUV4sPDkZOWDlNuDIJ9fTBm5EjC4EiMGjYahuMMERIYionp2chKJWCGRcPH3RshfgFwtrGDrYUVjPTGYuSAwRg1aAiGDRgIE0MjBXchvgGIDQ1HIAEwkYtE365W3Dh9AtMJov6RiUjJnoxzp4/hh6+e4CeC3TMBOzGBJID98uJzFR3zz98kOuZX+JmgJho7Tav2iwBev2ZOaedEC0d4k1Lzw3v98yeEuo95XkQHdVJKvz9efYK///o5/vb6S/zt1y/x/PsP8OTRFezr2oH5c6chPjqEmy4bArcenOxtERbgix3bN7DfU45DeFQBVXTaup++Ea3jfcodAt99QudTnDnehbad23DkSB8+/fwzfPb1Z/jyu6/xxbff4psff8SLX17h5S8vcPrMMURGBCqt29vg9v8lAnYDFNhJ0uWByMlKR2XxAhzuasaV0/u4gPYR3ETDdfyNpk587j54wMXrzmns3LYGqbEhcLM1h5mBHkaJudqIwRg3egQMR45F9nh9fJgegC/DnZT54fehNnjuZ4K/eRrgfxDu/tV+EH4ntInZ5d8JIWKGKRD3iynbCCpKW8fjXwX+WIrppphiSpCVT7NCcXPvDgLYblw60YFLx0V29/vV6dIaSF1MMDUR2JP2ewS8u+f24cG5/binomH24jph4gpB+uqJblw5tRcXD3fg7IE2nCJsdO+qR+36FVgm/6CZMROFeQuxeC5/z3mLsGFuIdpm5+PCrDw8zUrCx1E++M7HBL84D8drQpYkVBfzSgG55wJXAm/yDgJ0AnA8p/LP9cObJgrURAMnENcvCvAoAnDf8ZxEu3yjveMY6lj6sS4aOslfp3zo3NlfYI51eYafXcTUciihcwQ+89PDgwATnPYxxX4fMxyI80PPpDS0cpHcND0XedFh8LMw4+95BAzGjEL+rFyCTwlqyheibccmHD2w+81/cmXxbt6+nt/ZWgKbJKIVcOtR0HaY/QT2TgrY8ZwkqD3HTcQFbgAunTus+h092EHg68S1K4fw4dPzuHdDzIX4d+KmrK+rSUW53NexHfu7GrGfUNe+oxY1SwoQF+4PR5vxnP/GYNxYPqc+5ynDMTA20mc5DkYGXBdMDWFuZgz9caM5F3lhZXURtqyrQOnCqfzOz0LdxkpsJtjt2LYKyyoXc84aSagbqFIeaGAnvnUCd2+DXRw31yX9KXQU2GWmICExFh5eLthSuwUtuzrRtHM3ttRtw4IFczBv9jTODTMwdybXnQWz4OrijrKFDvifr3VgpxKTE+L+l6at0zR24l8nwPf8HfznZ2ZYXm4HFxsreLu5wtvDAVHhfipf6MYNdair34FSrjMmVo6wdwvheuiOsUZG0Bs7Cmb8W9rY2cLe3gZ2dhawtrdWYOfj7kSwc4TlqFFY4xWANs7huwhY7eaO6DJzRqepI3abO6HLxBVd4wl4JiJO6DSy43kn7HPxwR5/ifhIADO2wTpLV6y19cIaB0+sliAohLtKG2eVZLyQQLdYoM7aHsVWBDs7FywlpNUQ6la46YBuLYFM/Oo2Ep42ExK2+ARgs49EwJRImIHYQMgSn7tVXL+WO7liDUvxs9vI6zY6+yjfuVo3X0KX+ND5YJubn4I6ATTRuIlvXLNvOCEqnPBG8eoHO78owl0ES4G8COxi2eIbqvOf8w5Cgw+v5/Ps4LM0SpAUPqP40UnwlHrxqZP7ENiaCIUyvqRGqOfxNvYX6Nvu5k8oFF+7YDRxvJ1+wegIjsC+yDj0xiZjf1wKehPT0ZuQju74FOyJT0I7IW5HfBzq42KwLSYKDfGx2Eo4WxcZgjVRYVgRFY5lseFYzo3q6sw4rOcmd0teLuq4qa2fPx0N+bOwfeFM7CjIQ13+dKyePgErZ+Rg1ZxpWDZtIkoj+F4x0biUmoVLYfGEuUhc8I7CRe9oXPeLw23/eNwJjMP9oHjcC4jHA8LcY4KdwN0D/wTc947DNc8onPUIRZ+DDw7y/fpCIrCTQNpXsACfnTuKD1V6g0sqKfkTgtGTu+dw78oxBXZaEBQRSX+gUiAQslTETJYCWXJOgE4gTaJYSl0gTa7VzmtwpoGaJgJnIjKPyDlN8/d2P6mLCChq8Cd95JyUmuZOgEvzgdPMKwXWpC4mmSKPb18gsOk0eZrG7hrnOBE5Fhi7ceEv00qBO4E4TbR26Seldiz3llJEgz4pBd5EBNi0ZOZSF5E+cp2UuvvqwFDGFFPSKwq+dNo4ES25uOSfk1LOadCnaeGkrkuBoLtGZ3Kp86kT4NNE109AUQd/FwmT5/l8F0/wOY8ewLHmOixPicSaACfU+tlhp689mpzNsdrbEa2EueLFecibno0yQl5mZjzBzh+BAe4ICfZETHQAUnltclIYZkzNQDG/65PCgjArMQY1JQu5z89D/oJpmDtrEqbkpnE/nIzMjERlgqmDuxiCnZhh6kSDO7lHGCWI3ODj7wpXzq1i+WfnZAV7Z2u809dcTBArwREC2xHC21HCmyopx3eXKTm8q4SAV4wTHWVvIO70nkpc2L8MpzorsL8xH/vq56Fr6zzsb1hEIFyMY7zu5N5qHOtciq7tBWjfmo899YXobirDqrKZSI4hhKXHIDk9CllTU5BXsRhx8+YjfH4hwhaWI7KgEnFFSxFfWoXIvNmIyopFfHYwkiU5ebYHkghjKqqlMqH8S1OnmWCKpEjwFIJbAvu+bYIpcKgFVdGZZGqAqI1BUVAYoHLmpebyvhNJymk+CE/0REisK3wJcy6+5rB1NSTAjYW5LcV6LMys9GBuNQYWNuNgZacPGwdDBXVOrqb9YDeebQbsNxLWDvpw9bKCA+HO198Fs/OmEuYExvIJeIS6ovmEMzGxFB+6eQrgBOwE6JTWLm+GDvQoGtiJOabAnEhxkVaKxm6x0tiVlpbqYK4f6srLy1FeUYGKpZUoryxHyZJigl45KpetQvyEXLgGRSGvoAILy1YibVoh4nMLkTVvJXLzVyFjTgWCk6egevk6fPL4ER5fvoBIf38Y6RtjnP54jB4+CgZ6erAwMYaLvQM83dyUaaSkKpg5dSpio6LgaGeHsXqjCBeRSEmMV/0mpafDydYWhqNHw5gb77FDR8GRi2tMeBSm5ORiztRZCPbyV35vcRFRiCB4ZcUlICE8QgVcGTtilDKXtDe3QhTvl5uUjMUzZyMpMgoTEpKQEhNLCDSENQFz/BgDjOVzjhg8HFZmlkgkzOZmToS/uw+cLG1haWKmomJ6S5oFgqKF0XgMHzgIIwcPxRDChhFhUFIx5M+egyAPb97TEr4uHljHz/Xje3f49ytBUFQSkjImorW1GT9+9VRp7MTP7pkyxySkEex+ewvsnv/4lFAlwVXEnFIHczqQE5NLnfz6/BOWbKMomOPxr88+VZq4319+it9efoJ/+e0L/Nvfv2P5Lb79/F3c4iS+p60Bs7kRFpAzNzGEr4cnnOwc1eZPj5Armp7qyhJULS3At1884Pg6s00toIqYYT6T4C/fEkwpYvJ5hcDR2rwFB3q78eTpu3j83kN89MlHeO/DD/DJF5/jh59/wnc/fINdbTvgwPvKvf6/4O7/PK/bpA4fNhRrVtZg5dJinOzbjcunuznx93HB6gc7iphlSvTLh4S8mpI5iAnyhi2/g+OGDiHIjYC+3kiMHDkUI7kJNhw5Ggn6engvIxjfRDjh2xBrfBtkgee+pvjTywD/3dcI/0KwE42caOj+hZAjGjqBOzHRVGDXD3qvpU00dyKElxcsP071xY32Wpw/SrA40Ymrp7qUn50kSRefOtHWaVExpU2ATsBOwd1Ftotf3fk+nhcTkh6KmG4S8E7swekDO7jwEOz4OZwkjHR37MC2jdzw8ze8rKgY20rK0JY3B4ey0nA/IwbfxPrge4LqT66D8MplgILP13z+V/2QJfKc76iE76mJCnyiicDYPwGdlN/z3ZV5JY8VGPI6ATvJSSdpCxTYyXX9dWn/XnzzHAbihfMAvCDM/SymluJP5zEAP/kMJXiOxsf8O9z0tcABL2O0BVqjLSkAzbnJ2JCTgSXpySqy2Hi90RhNmBlKGTSQ3+NRI7hIZmD7tnVo2L5OfTdFEyeO82LKI4t45646HOnrILAdIrAdUdAmmjnpJ+AmPnVnTvQqU0zR1p050YPL54+yTx+hby/BroPtnXj66Aw3U/w7XT2s/F+O9u5U0TJ3t9Zhy4ZlmDdrCnxcHWA8ZgRMDfUw3nA0TIzGwNREHybj9WFsPA7jCXbGhvosDdhmSLgbD339MYgMC8CK6mJUlOQhJy0K5YWz0Vy/BpvXVaF08RzERgRCb/hgjKAMlxx2BDsBOgE7LXCK9vuJjY1WAbjElzsqMhgTslIQlxADFxdbVHHe7+09iGPHT2PduvWYNnWyWlPyZk/HwrnzMXlKNgz5G1lf5Yr/9Zsl/v3lP2rsJHiKArvXOtgTjd3//pm/jW/Ho6LQDq72dvByc0JsdAgyUhNRWFDEv00z6uqasHr9Rq6VTtDTt4KBkTkMDQygP1aieBrA2toGjgQ7WytTWFlbwNXVhbDrAw9PZ4zjPF9KUGry8ECLsxt2mtpjD6Guk/DWQdlLqOum7DVzo7Bu4ox9hLguAtxegt1urhlr+8FunZ1OY6eBXRmfp8jSHos5/xcS6EpsHFFs44Al9s5YJkDn5Yd1FIE2iW4p0S63+oagzjdYgdFWAtJWQtkWgt0mOc9+G1luEACUBOVKQ+eNzc5eqCXMCcg1EjIE5hp4TZMEPmG9ieM0eoeixU/ALRK7vCP6zS7ZJoBHmNsdGInO4Gh0hcTw9xGpTCgF7nbweZr8KP6hLAUQBRRFC+iv8uVtJlBu4GchqROaxWeP47eK9o2gszssCnui4tAdl6SgrTuBkpiCzrhE7I6JRzulOTIaDVxPm0SbFhtPgIvDxvgErE2IxZqMJGzMzcT22VOxo3ABmsuLsKt6CVpqytC8fAna1ldh77ZV6N2xDod2bkJv03p01i7H3vpV2Ne4Bj2UHWuXYHPVImxeVYqNq8uxvroI1VOzsDwyAudTs3EvJQsXIpJwPjAG131icM+HIOeboNIWPA5KwruByZQkPKG8R3kaRMBjv0v87PoIrd2E6l0SlMbNEz2zZ+D9Ewfw8f0LePfBRf6mr+K9OwS7G6fwgfjCXReTTJ0JpsCUgizClxYARSJVSinnBbikLlEuBbKkrsGXBm7S9s+gJtAnYwvwaec0wNM0dAJsUkq7zDVSCkCKvA2E9wihAnSaiaQAmYCaRLrU/Oh09dMELgmEckppKEV7J1o90dRJfwmsortWM8fUBU7RRAM87ViDOQ3OpC7X68bQQZu0adAmdQE30drJsdZPG1vaROQ6gc1LnIvlH3OX2SYApgHcVY4h/6zTfOc0LZ3ObFP86nRaOWkXzZ2IwJwGg3KN9Jd2GVP1PdmLk4e6caKPINjdji2zJ6MqyB0bfJzQ6G6HWgdTLPe2R2tNMcqK5yJnQqJKUTAhKxlRsSEIjQhAYJAX/LyduZd0QAahrGLuTMyMjsKk8BBUcG9fXlmAwvyZmDd7EqZPycTErCRkU2SMzEzR2sW90drFx4chLi60H+yCFdgFh3jDP8AD3j7OKmCKi6sdnFxs4CRgd7ClWMHc8d0VKvDJme4anO1eRqnBqa5Ktkl7BWGvmFKk4O4Uj08IuHWUK61dV90cAt0CHOJYhyVqpgqiUo7z+2twjvDXs6NA+e0p3726fOxYvwjzpiZxM++H9AlxSJsYg1ncgKXMnYOouQsRXVAOv5n5CJqzGDHFVYien4+IiSmInhBKwPJHEqFM+cf1a+s0ESgTwFMavClSEswm+yHpjVbOWwVSSVSAp9PgJWR5UaTdlyBDCJzgi6QsPyRO8ENkohsCIuwREu0C/3B7uHKT4ehhChtnY5jbjYWJzViYEuBMrMbB2IKlBRdrlmaWBrC0NYKVrSEhzphQZwFnDws4EeBEQ+foxjEcxUTTgGBnCRdvK7j72GIiib1YImEuFhPMBYQxXeJxLfm4mGMqsOMX5G2wE+ATjZ4O7AQMFynNnwCdgF1JcSFKSop4rIGdQJ1OKioIcYQ6AbvKqkoFe6XcEFZUr8CshYXwi+QXbPJcFFevQ/bMIsRPXISMvGpMLlyDCfOrEJuzAJNn5/NHdAFfPryLRVMnYSwBwdrKBr6eXggNCEQcAS4nIwPpiYkI8vGBxXhjGBDaLAxNCFjG0COEic9bSnw87AhG7rZ28CEEjh/Lz3iEntKQeXNBjQgOg7e7B+LCo5HBRSc+NBKRAcGYmJTKMhChfn4YO2oUxhHUBL48HF0wM2cSpmVmIiEkBC4cOyYoBJHBwfAlrKVExcLP1RN6Q4bzGj0Cnh7MDIyRnZKhUi8EePogSCJq2tjCx92TcGAOSyMT/lC9uaEaSbAbxHfVg6OtvcqxF8j+sSFhCPLyxbzcXHz24D7WrlyD6MR0hMeloowA/d0XT/HD5/fxwxdijvkILwhLAmWSoFxMMf/87RtI8nIxxxQzzNca1Il5JduV9q7fzFJML39RZpm6c7+/+IwQ9w3+7V+e4T/9/j0+/+gOznMyq9u6FhO42JqNN1CmjLLRc5CUDg6O8OGzenv6Qm/0GFhaWsHRwR5GRmMRHuaHz3j9658/JWDy/oS7F9/rImZK0BTROD7/RsDufZWcuWXHeuzpasXV65dw/MQhPHx0D/f4/o/ee4JPv/wMn37xIbbWbeDY+m82m/9vImCnwZ3S2PVvUm1trbFt6wZsXFWBc0e7cPlUN24Q7O5eO6KA7vGNo8r0UgCvZskceDrZwlhvFMZyo2slgXoCfPl3dcJ4gzEYPHAABnHM4HF6eJAZie+j3SE+dj8EW+MZf+u/e+jj330M8XeHQfhNtHGEETG91GBOgzuBut8ocizaOukrETMlr91HcS64vXMjLp/sUto68a+TCJfiYycgpwHe25AncHeXUHfzwj5cu7SP79eLWxcPcBE8gGsEvZvneO4sIe/UXpw90oFTorHracOhHbXoXrcM3WWLcSQvF7dz4/Fdkide+RviheMAvCRUvSRwveBzvSJUvbIbhBd8TkkirjRxInw3ZV7Jfj+L1kwgTdp5jabBk37f8xplZtkv31norhXQUzBIURo8XqegjnU1Bq8VLZ1KYM7x1JjuLD0H4GfvEfjZVw/fevLv4T4Spz300OGijwZfKzTFBWFDYgSKIoKR4e8NZ7PxGDZoAIYNHoRRkr9t1HCMJxAZGRvA3cMZU6dkYVvtGtRu5ufR2YAzXLAF7O5eO4PTh/eq40vnxezmKOHuIC6ePaRK0cgdPtCuYE6Or3DDcFEWei78Vy4cI9wd0ZlkHu3E6WO7cf/WUW4Eurj5OqSCIhwm2G1cXYEJ6fGwNjfCqKEDYDRW/jElQaSMYEYxNTHEeGMBOwOWrBPoBOxMx4t/8nieN1U55yRZ+JqV5WjcxvdYX401y8q4CZiM8GAf6I8ehuGD3lHvPnzoEIzoBzsN6gb+U7L/4OAg5HG9EEuQaI6bnZ3ODUMC/H1dEBMZiPlz89C4vR5rV6/gujKTADgfi7kpXzhvPjw8XDFq5AB0NAXh//6TYCcRMfvB7o3GTgBP0h2wTbR5/4tg9+ITfSyYaQYbCzNEhPljytRs5E7Mwrq1G7C9vgW1BLu6+kZMnDQV+gYmGKuvz89HfLCNMJ5rhIWVJX/vViqPnpWNJZydnRDs7wU3V3uMGzYM08yssJ5rxQ5nV+yycka7sR2hjnBn7kyQc8U+Y1d0m7phn7kbei3dccDOCwe4qe8JDEFnYDDWjf9HsFvp4K6Si5daOWCxhZ2CukIbOxTbOWKJozPKuZ7UuHhgjbc/1nv5YxOBbguljjBV7xeG7YSoeoJdrUcg6ghlIltZ3+pOkHL3xxYCVS3rkoJANHTbldmlaOhEOyaaMZ1IVEoxnWwQk0zWJShKqy/hzltMLsOwi/VW/0i0B0ShIyganYS6DsLdTj5DI69v4DMJ1DUo2OTz+PCenOfreV8x0az3C1JSJ6aafOb2sDjsjUnB/sQMHEhKJ8iloj02ETsId3WRMdhKiNsSR3BLjMeGpDhszkjB1pxM1E7ORgPhbWfBfLRVFqNzZSW6NtRgH6Gtp2Eteps34MDOLejbVYdDu+twbG8TzvS14sKxdm7SO3Ht5B5cOdqB8wd24mhnLS4easWZ/Q040rGJ+8Rl6NpO+Nu5GQfa6tC9YzO2V5egLDUe2yPCcTlzIu6lT8bNiBTc9I/DfX8CHWHug5A0fBiWjo/CMvBBaBreD03B0+AkPPCJxlWPYJx09cd+Nz80EeJruRfoLSnAB/ydf6Q0dQQ7lu8S6t67dRZPCFrv3SEAEZQkSImAlwZaIrcokrJARaXsL+9JnX0kYqVEvxQRyJP0BAKAWloDATQN1mQsATNN2yb30KBPYE0z49QATjsvdRlDg0A5lroCRMKRzgzztAIjASVJeSClBmi6Y50JpZhZSl851mBNTDgf3dKZcwoESs47HRDqxheRsXVj6fLXiWjtUpextPFEBN7kWKBOgztp14BPu0YbT/O9k7rAnSRVF2ATrZoGYQJ7AmqaWaUm0q7BnoCfiMCdlrBcB4W6ICoa3Kl2Hl84sR+njvbgSF8Xv7N70bV+BZYmRKKKoLbZzVr511U5mmBH/izUralBzuRMpKUlIDU5HuFRIfAO9IannztCQv0xNXcCyublIS8mGlMCA1GcNw0lktqgaA7mz5mMGRIBUzR1mfHIyIijxL/xrRP554TkIpGRAQgI9ICXtwvXO3tCnQ3FFs4utgQ7G7xzoqMSp7uqcXpvtYK6U11VSs7srcGF/csJZ8sIaZVKcyfaOZETBLqDOxejV1Id1M3F7s0zsb9xIfp2FLJtEeGuCOd7qnDhQDWvLVO+eL07FmPPtgXo3l7AH2sF6tbmIzM5GPGJwUhMD8e0BbmYWrwQCXPnIW5RMcIIdZH5pYgl2MUWlCB0UhYiJ0QS7IKRKkFTCHUCa2JqqfnZaYD3tgYvLTcAKeyvwE6gTnLfURKyfBTIRad5ITqV0JDogaBoJwRGOiIg0gm+YfZw8zOHo+d4nVbOcSwsHPRg5SDQZggzWwOCHcWKC7MlFyKKiYUhTHlsRrGyNYatw3g4OJvDxd0KLp5cmNxZJ+AJzAnk2TkZw5Xt7j5WBD9LJKZE8Y9NqCvUgV3RYp3GTsxnBOzyF+j87EQE6vLypus0djxewHOi1dPMLwXsBPDkWACvRAKnFBYS7EpQXi5wV4olS0pQWVmOKgLd0qoKLK1eyuOlKCuVJOVLUVxZQ5ibiwnTCXZLV2Pa/DLETVyIxKllmFy8FtkLapA6owRhSVno2deNLx/f4WS+DckxEUjmIjAhPRWJhDo/Dw8Y6o3BmGEjMJ4AMX4MgVifn6mhKcz1x8NwFOHIyloFQxFt2rTMbExISuGGfAyMhozEmEHDYWI4HkF+/ijII7zOWYAJiSlwtrFHXGgEwnwDVGLz2bmTYWVipkBNb/BwmBoZw9PRiX0TMU388yZNQWZ8AtJi4xATEq40el68bvSwkRg9ZDRhcDicuYhPmziZ1znD29kNTgRUO0tr5V/nbu8ER0sbBHj5YQyBbtCAQWrT5OXqgVlTZiAqLBKeBEZrAmRWYhJunj6FjtY2pGTm8juVhLx5i/DJBw/x4xcP8P3nd5Xm68V37xHsPsKvb5lj/vbLF/j5e8kV934/tH2Il+Jrp/zrdGaYIq9//lj5yf3t9Vf41799j//y9x/xxcf3sKe9ASuqliAjJREW3ChqmzuBukEDdBs+YwK1Dd8tMixMpYGwMjd/00/++5+RloivPn2A3zm+BEgRsJOImBrYicbxpy/v4pfvH3NiPoCGuhVobNiEU2eO4uChHpy/eBaXr14m3N3Dw8cPcP/hbWyr38zNrFH/fQYqYNPu+Xb9/5ABf9VLSwoJy1XobK3F2WOdhMoenV/BZUkVcEyX1uDBBWxbXw4vJysY6Ik57xBYGoxDTKAvZk5M4/czEBZGejAYPoB/+0Fw1x+Dm+nR+CHWBz/yt/8s1F5p7H7zMMC/+xrjX12GKIATsBOt3Z8EFAV2bHsDcv3yO/tofSWAymeR9rjDDcpFQp3krJP0BiISFVPKG2e7FdBpcHfnosh+XD3Zietn93Ch34O7F7pxn1B3h4uZ5K67eY6AJz4AR/fjTM8unGzfilNbK3GzZiEezcrAl6kBeBVsimd87p/5vK8IWb+wlDx7Svh8vxLqfrEbjJ9tB+hAjs+qTC35blL+LMf9cCeQpkwvOYaAmNQF5hTISbsc83NQQCfX9ptvCtgpAJR+FLmPgJ1Kb+A0UPX7WaJb+o3ANwFj8Z6nAS45GqDHYji22gzDOrfxWBfgiFJ/Z0z2dFSmlsbDh2MkgU5vxBDojRlJEDKCo50FggK94OPjjvT0ZISFBWEJF87yknmoKpuHvaIxPdHNjUCP8nM7dqAD50724nw/0IlWToBNgzsxxRR4k2MBP4E70ehd5uIvGruzXPxPHpP0Bw149/5JbgbauCnYg0e3T6GHEBkfHYixowbDfPw4zlkemDdrGlZUV8LFyV6Bi7m5CUwU4HHNGG+oZDyBVI7NTU1YN8YYvVGYPDED2+vWYf3qpZg9bSLnGQeMJCiO4vdWfPNGjxxC4BpGqBtEuBuEoYRcDez+WWNnZ29H2J2EUoJdFDceku4gISEe8fGhylwoiJuQrPREFBXIPwjzUMR1aMHCOQgKCMRAjjNmzFDsbw/G//M3M5XmQKU7EIDrBzuV8qBfWyeBVf435dsnelg42wYh4ss6ZQKystIwc+ZMAl09pRGbt9ajaUcr+g4e4uYlAWPH6UF/7EgVQMbS0oLrrC0c+Jk5OXEOtrdR/3QK8veElZUpRhJcE03MFbA0SvAUe3e0mzoQ6pyUL90+MwKdiRsBzw09hLqDtp446OCLQ94h6OM83RkQjPWmdlhv5Y61BDsxxRSwq7J2VmBXqLR1AnX2SlNX6eSGKt5nmRP7E8QE6rb6Biuok2Tjdb6h2MbjWsJSrZcO6rYR1uokYEm/SF1E8seJVk1MHBs8dSaSEsBEkoU3+4UqrZuIMoVkPzGxbFMgR6AT08vASHSExaJNIk0GhlPYHhyJnUHh2E6Q2+zhi01uPtjCsev8g7E9OByNIWHYERqOneGR2BVOECS4dcYloSM+Ga1R8WgIjsCmgBCsZb8NhLhNqanYkJ2BTdNysGX2NNTl56GpvAC7V5Zj78Zl6KkjdDWuw8GWjUr6dm3Gkc5tONZVj1O9zbhweBcuH9+Nayc6cftMFx5wbnvv+iG8f/MQnt44hHev9eFdrhsP5R9aJ3dzn7kdD85xXjzaghN7OGbbWpzb34hrh9tw50QXrh/pQE/zRizm/JYX5I766ChcSMnG45TJeBA3AXcikvEwLBlPQ1J1YBeRiffD0/AkIhV3guNwxS8CpyQBurM32rn2H+C+6U5XMz66eZoAdxrvitnl7Qt4LNosgsUjAtITriXv3T+roE7WFwEvTSsmkCbwpmCLx48IXwr4CFcCcwJ8AljSLqWCPQE7XqOlJtBgToM8qct44isnx3KdmHCKdk7uqWnn5LwAoCQ1l7q6z22dr90bSCRYaVo7ATEBMtHAiYZOzglIiYmjRNC8RgASaJM0CLrzOhB7dIuAe++K8sUTs03xw9NE4Esg7S9olGt1ECci10up3UsDNq39bbCT55OxpC6QqfnX6WBOZ66pjXOHzyfvcuvyCQVuAmQS9VKrC7zJP/CkFFBTGr5+0NPSHUibBoFyjSZaP/Hpk/x5l84cwskj3TjWuxvHdjejXlykCFRLuWdf5zoeVVZjsS4+Al0b12LNmmrMmDUFOfzNpKYnICUtHtOn56KiqADlC+YhJywUmf6+WDw1ByULZyF//jTMp0yfkYXJk9KRnZ2kwE5EoE6nrYtRETElGqaIaOsE6ERbFxrqAz9/N3h4OsDVzVaJs4vAnZ2Cu3fO71+Bk51LCWBLVTTL4x0Et85ypaU7u28pLvSK1q2aoFZN0GO9m9DXJTBYyevKcWhnIfZtn68CqhxqLlb+d0cIcgdbFnGsEv5gq3COkCeaPomquWfrQvTsKML+1kosL5tGAAhAUnIoJk5NxpwlC5E6ZxbCps9C9PwCJBSVI7G0Bsml1YiaNROhGaTXrGCkTRRY02nhFNwR7NIm/SPQKaibFIi4dC8liRk+SMjwQkK6p4pWGZPmjeBYV/iF2cEnxJYQZwlHDxPYuRrB2klATh8W9iLjdOKgD0snQp2DISzsCHACdTYsCXBmNlysrY25EI2HtR1B0MEE9s5mcHQ1g7ObpYI3V29ruCjtnAXcCHIu3pawczEm0JkT7AT6LBAW5Y95/KMXFYs55UKUUIqLdPXFBbogKlrKg7mcmERrp0BP2iiS/uBtsFN+egrqJMJmoWovLSlSUFdRUaZEoK66aimW1ixF9bJqVNdUoZLt5eUVKK+qwfySJZg8i1BJwF5QuhwJk/IRm1uCnILVyF20Ahl5FQhOnIiNm2rx2f07uH30ILLiYuHp5AjDcWNUpEpDvbEwGcdNzFhDGOnpw2i0PkzHGcNiHDc4YwxhQEjS44YtlRsN0e5JnrkwX3/YjzeFPqFuzCAxYxoPf28fhPgHws3WEcGevrAztVBgFxEYjGguSCF+gQRGI+gNJQwOHYUxw0cjmotZwZx5iA4OQYi3LywINAmR0QjkhmDk0GGYNCEbRmMNuFEYhSHvDIW1iTj4eyI1LhEZFCs+w6hhwxHo4wt3Jxd4cIF3snGAJe896B1unggkJsbjVaQ38fkLImR6uXhgUnomunY04sKpU5iYO4Ngl4qJ0+bgyqUzeP7NE6Wx+/HL+yowiZhc/qry2X2NPwh2v7/+Ei9+lMAlYn75gYK6lwQ5BXYvPlRmluIr969//IDfX3yFj5/cwd6OZhQvnofM1CTYWv4FaQPVMwqA/uN/8JMTkzEpZ5LyaRwxZIj6W/l5uXNjNx97drfg0YNrhEcx8dRF1tRSHoivnZhjSkTMn76QpOu38PnTi9i+tQbr11Whq7sd+3u7cPQ4J8XTx3Hi1HEcO87J98YltO5qgK2tpbq/+Mz9BXNS/uPzvS2a5s7T3R07ttdhy7oVOLxvF84dJSyd7sFNLgAPrh3H+1xEP396HScPtvM74Qb94UNgoT8aAW72yIoPwdxcwnVuPKZlRiLA3Qr2poPh42ICV1N9HIv0xbMEPzyLcsLP4Y544WeOP7yM8N8DzPGf3YYrUPuTkPJ3QoyCNgG5fqjTTDHFDFPAToBPImhK0vIvgi3xoH45rp3Ziyun9uCqki5VXjmxh6CmA7sbZ/cq0cBO6hId8+6lHtzj8a2zvbxmL67x2tuUm32tuNyyAbcIsE9LpuGjTH98G2GBF156eElYe8nnkXx6v/B5Xgrc8VnE7FKZXrL+q4AeS0lf8FL6SclzCugoAnhSl0AqAncK6timwZumfVN1liKadk/aFAyyrjO5JMyxv+SnkyiX37kOxHeeo/GDnyE+8R2DK66jsd9qBBqNB2G50RAUWYzEQlt95FgZI9BwHKwJOSMHvsPf4WCMHjEMliaGcHN2QEpyHObMnIq8qVlYNG86JmQmEx7SYWdrjbzZU1FROh/Fi2Zgz06C78EOHNm/G3vbGnD6yD5cIKCdIdyJOab40Z062q0gTgDvLNtFY6eDOW42ZDPAcxoEXuLm49TxLvTtb8InTy9x88ZNx6VetcHa27YN0eG6SJczpkxES0MdThzejwN7d8PLzRnjRTNnMh5mZuN1vnUGnBvF/HK8ESzMTWFhZsz5xACGbI+LDUdCTCic7Mwxlu+tR3gbN2oIxowejtGjR2HUqBFKUzeC7aKt04GdzhTzbagTGT16NFJTklBcmI+YyBBkZKRAEpJ7ebsqc580fpbJcRHIzUrEzOmSQykdLm5OGDZsiLp+7LgROLjHn2A3XmnslJ/dW6aYWg47pbF7+Q7+L8qXD8ahbLE3JmanYyrHjIuPxpLyctTW12PD1jqs31THuYKbsSvXsHJZFeL5voHebpxbjdT7WVhJxGgHuDjbwt2dc6+HG1xd7DGS7y1zgp++Ibb5E4bcPNFm60qwc9QFTrEi1Fl5Yr+lB/YR6noIb302nuiz91Yh849wnt4TGIKNZg7YZOuFDY5+SmO3ytEdNfZuKLdxQrG1HUpsHVAmES055y/nmrDKzRviV7fRww9bvQNR7xuChoAwwh1hysuf4octPoHKLLNWoE+Aj3AngCdgt4XwJtq7OoJhPfvVe/uhyYeQRxgTU8kdfiFoJZy1BIYR1CLQEiD+daHY6R+O9qAoJS3+YUp2iYaOgNoYGIrtXPeagkLQHBaBxtAwbA9hWzBBLjwKu6Lj0cZ1bGd8ArbHiPYtAhuCQrGB6+KGiChsTEhAbWY6tufmYNv0qaglzDcsWYQdNSXYJSlCaleiq34d9u3YiJ6dmwhwW3GwvRaHdtfi2N7tOLV/B84f3Ilrx9pw82Qn7pzuwiPC2ruXe/Hh9cP45PZRfg9O4utHJ1kex2d3DuPjm314enkfHpzvxM1Tu3CVMHfxYAMese3+hT24dKgBVw424iGB8APC3ydi5kyAObe/BavK5yKP+8CqlFg0REYS7rLwOGsaPsiehs+yZ+Cr7Jn4KnM6Pk3MxQfxWXiSlIUbCWk4w8+gjZ9Je3o6rm/bhA8uHcHHjy7pfN9unCTEnOEacgKPCR6Pr5/E45uEKjHDJKA9unEK797RpTS4f1OnSVNwRhEYE5E2gT6ZA0RzL6UGZ9IuItClwI7gJaUcy3VS19rlWMaTulwrGjgRrb+UAnUa/Ek/7b6i2dPuIwAlMCSi07KdIVD9FRhFSgmoInURzc9OFw1T548ndYE7gTox09R89UREuyeaPA3UtPsJjGkaQBFp0/nJ6Z5FoFEHkPIMAn5yLBpAHSRqcKdBnzamlH9BoZiFitkqx+d1AmwCclpaAym1Y4E40ciJpk60d3f5WQjcCchpcCfXaMCn1aXvlTMHcfJABw527cSxfVw/2neisbIYZQmBKPMwRZWDAZY4WmDDxHS0rlqKhq2rsXnTCmxasxRbV1RgSwX7TpyASb4+mBQUiAVTshXQLZiVq9asGdOzMH3aBEyenI5Jk9I456Zy/UpS/nWZmeJjJ1q7GEhETC05uYBdeLgfQkK8Fdi5K7CzgZu7HUvR3OlMMt8RTd3RdoIc4U7T3J3rIcAR5M4Ryi4d5Kbk6Gpcp9w4ugbXDq/CRQV4PL9PJ+Jzd6ytFCdknN06s81Te8pV39sn1uMqSzHLFO1gbz2hbns+jrRVoKuxEkXzspGRFILs3DjMLc5D1vxZ8ExNQ+CUGYgvKEViSTWSltQgdt4C+KdEIjYjCKnZ/kjtD4QikSzfaOcU2IkZZj/Y5QQhJskDoTGOiIhzRliME4Ij7REYZguvICs4eZnC1pWwJhDHP5KFQJuIPaHDwRhWjqawcTIh6I2HjYuItBHgKOaEO3N7gUDxmzODnaOZgjl7Z3MFdI6upkorp9PIWcPV1xpuFFc/Qh1BzsnLHHbu4+HgbgJ3X8IeQc870BXTZk1CSakEP1nARVgXPOWNxo7gJlAnIlo6MckUoNOOJWn522BXWrJYgZxAnQCeyJLSYkLbEqWp07R11dUCdVVYvrIGy1fUEPQqFfRVVtegsKwSudPyMI9/i8WVq5E2vRgxOYXInL8MUxavRlYeF+SJCzAvfwkn5iu4f/woor29MWbIcBir4CnGGD/WmPBkRMAzpBhh3MhxBLkxGE34ErPJcSNGqwiT0eHhCAkMQrCfP2Zl5SDY3ROjBwzFuMGjMfSdwXAV00EPT0xKzUAOxdHMSmnVwnhNhPjbcSGLD49UwVPGcfxhAwlq5lYKurJS0jGFEBfDRU0CoQSybeyo0fB0dVVgN3TAcILdMFiZWiE8KAxJXPytTM25qbKD+XgTRHPRdHF0Qqh/sPLFEw2iBnZmJmZISUjBzEnT4WrvrO7p7uCEDctquBjcxLwFixEUl4n4zEnYvbsVrwhs4mcncCdg9/JHiXr5qfKz++014e71V4S4T3RgJ2aQAlY/i1ZPNHSfKAj84PF1NHOBWkTAz0hJQDIXbhcnV24KTWHH9xs6ZBifj5u8gRL2fAiG8nMeKZpRJyeYmJjA1sYW/oTV4AB/wtwi9OztwJPHt3gfAuPff8bf//xBRc/8lTApaRN0ue8Idt8/wrNvH+EHQukPn9/Bj5/dxA+f3cK+zlpUli/E5tq12NFSj92drZQ27GprRc/+Lpw6dQTde1u5mQxTG8V/BDuRf9yI/rMYGuhj/epV2LJ2Fdoba3Gitx0Xju1R2quH107h/bvn8cV71/H0/iXk5xFYTcbyuzYMYb5uyJuYhBmZYZg5IQy5iT5IDLZBdJAlslNcMHNyBIL4O+/wccSrZD88jybURTjhVaA1wc4Y/4P9/pPrcGVaKeCmTDEJKQJ1mjmmpq1Tmjqek/Jv0s6+X/iZ4O7GcgV1FyV/nWjr+iHv0kkB0z24fm4vrnMTI2aZAnlaeediL6HuEG6f5wJ0rJPzaCvudzfg3frVeMINzqe5wfgq3BKv3EcTOAfhtaRa4H1f8hk0kFOBXfgcorETwJNzYiL6K+HrV4KWtP3MfsrckqX412l1DexE3gQ6IbwpjR6vFchTOeikP9tE3oCdlDz3Pa/9XtIVuA/Ac6/B+NF3FL4O0Md7rmNwymoUWsYPw1qjgSgb9w7yDYZgkuEIhIwZBkdCucGggRg9ZBBGjRxK+BkHSzPJeRmMnAlpWL9mBWqqKrB57UqUFy8kRGUjKTEW1jZWGDtWD0FBfli/thprVpSjtXEzDnXvwsVTh3D5zFEc7e1QYCcBUrp2E/RU4BT+TQhvopETER87TZN3kxuHW/yO3eCGRo6vceE/faIbbTvXc9N1BPduHMIVgvjju2fQvXs75w9veLs7oXHbZhw9sBd7d7egKH8u7MzH8x24jthYwlB/DPRGj8DoUcNVMB/RvEkAFTHVHG8suT4N4exozTlqAMaOHKjM0g1HjYI+v9N6eiNUInJdMnKdGaaIaNqHDBmqwO6fTTEF9FxcHDF9ai7BLlRFxfT29lJ9Bfjm583C9EncZMjGIiUKNgTTdwjTksxcrtc3GM3fnD/wL4b4r8//Tx87DexEiycau//71UB8dEsfBfMIdhMzMW3GBGRmZ2Dtxo2o39GEDbXbsLG2ARcvXsfBA30o51pVzPVtdu4Egp3OymDkyJEEXVO42NsQ6JyUWaZ8Xto7OY4YhXUevmjz8UMHwazdzBF7bFyx19YDPbbe6CW09dhQrN1xgGWvvRe6XX1xODoW+yIisdXaBZvtvLDZJQDrnAhtzh5Y7uCGClsnlNs6osLBGVXO7ljp5qXuIwnGN1HqxFdNTB39Q9HgF0q4DCbMEdwom30DsEn87Hi+VsQrSImYYW4m1G0m1NVK1Er/EOzgWtRCIGsJCUOzqodhZ3C4qu+UOiGvmVC3UzRyFAE8STK+g/dtDo5Ufm674uLQFhuH9th4VW+JjUUTpSE2Bo1R0WjgmljLtWtDeATWEuTXpydj89RJ2Mb9wo6SArRUi8/bMsLbBvS0bMWBXbXoa6vFAYLb4T3bcby7Eaf3NeFc305cOtJOgOvA7dPdhLL9eMT56cnlPrx/7SA+unkIn94RiDuBrx+ewlePT+H7987im8en8dm9o3h6Xfrvwf1z7YS/XdxPNuPK4SbuLxtxmXLl0A7uM3fixrFdBMTdeJ9A9/ndY/j2vXP48YMr+JS/rSuHdmPbqiXcM07C6sWzUTczF61JiTiRkIrbyVl4kJqNJxOn4OMpM/FB5hTciU/D6YhY7OW7dyYl4GhlCZ4c68EX717Bew8IK+I7R5h7Qmh7fF8XGOXB1eN4//Y5vHv7DJ7cJsyxz0OCnwRREWCTPgrIWAqAXTvX2281oktVIGAlsCjyNtRJXc5roPbPJpgiGrSJJk5KOZYALFJ/G/SkLvfToE4bR8BO7qvu9wa6BIh0gVE0PzoBNkl5oEGdVpc+b8ObtMuxXKddK8dyvUTcfPfOuX7QIpj2l1qESznWNHoa7IlowCj30iBT6hKtUwM4Ea3/29dqPnhXCGTiB3id87UGYZoIsGmmlQJpAngCb9Im4CYQqJltapq6t7V8cixRMW8Q/K+yz9lDe3Cspx1HenYT8NrRsmU9FmbEI9t2NBba6aGUnFDgYIbSYC/UcO5cMW0iqnPTUJAQjlxfJyQ4mCInyBOLpmajYM5UzJmVg5kzslUC8llTJmAmS9HY5eSkcJ5MVpKVlYwJE5KUaAFUUlJi1D/gEhNFcxeitHY6U0wJJmUPDy9HeHg6KbhTGrtT3QQugtmprqWEtBpc6F2OiweWvwG6G8fX4vqxNUquHlml5MrhlTjdrdPonemuVBB3dm8lRcZYivO91RxD4K8SVw4swy1ee5mQeIzAJ354B5sX4+iuchxsrUb92sVcTKKQlhmJOUVzMCU/D0ETMhAyfQaiFhYidnE5ogvKELtwEQJSExCdHkagC0SSRLucGIDUXAlyQtCbpKun5AQgieCXnB2AxHQ/hEW7wEtSD3iZwJkQ5eBqDDsnQ1g7GhDSBOp0pZWjEWwksAnFytkEVi5msHWzgL2HBQHMnKWAGMFN1S14zhT2BDcnD0tlaunsZgV7Ap0EQtGgTswu3b0JdD6iEbSBR6AdPALEV89awZ2ztwUBj/DnZ8F29vG2Qxb/wEUqzYHOt04CqOiCqOg0dvPn60wxlb/dfILdPF3gFImYuXDBXBRyky7JZSUCmkTXLFtSpEQHeYtRUV6CpUvLCG/lBLoKVNdUoGb5UixbUYUVq2qUyLGYZlbVVGNpTQ3m87NfsIhjLl2BnLxSxEzMR/KMCkwm2GXPXYrkqYWE6Jk4f+Qo3r98DktmzcAIQoXBGALdGG5U9KQcDwOWZkbm8Pf0Qk5aGjITE6A/WgKXcGMyaDDcCWlRBDNXQpGLtS0C3T2gN3S4Mq0cRojy5Hl3BxcVWMXD2Vn560mZwEU6hYuZBEoJIFTqDR8BgxFjMIKw5mDtiPioOCTFJCCEC7IPF28PF1fERUQQzgwR4u/PjViwgrTBAwZjGIHIm0AZHx6tfPjmTJ0Obzc3bihD4WTvCGc+m621Nbxc3TFiKOGJG6jhw4Yrs8aYyBgCYwASohPhbOdMwMjDoxvXsGrVaoSnZCMoMRNrN2zEix8+VmaYz756qFIIiDZM/OZ+f/kl/vjtG/zx+9d49fMnbPtYQZ2IRMX8RdIU/PolttethouDOTzdnODt5YlBgwfBhZ9DqGglKQlxCXB1dsGoESMxVk+P3093BIaGwj8gAH6+3jwfhSXF+Ti0vxOffHCf9/oS/+nPZ/gv//IMf+f9X7/4jEBHqPtJ8uK9p6JiSlJySaouvnU/fXUX331xE19/cg3ffHQV33x4VeVaq14yC+Wls7Fx4wps2bKWsh6N9bXobN9JcNyFw32d/G4uwMgRuuTkA/vNQmXTOWDgX350Uor5l7aBGzFiGIoWzcOu7VvQsGEVDnW14OzRLk7kfVxsTuPDR9fw+Xu38NVHD3Dq2H5+NtaEcgNY2BggKd4f01OCkBphi+wER8xN9cDcbE9MyrLH/MnemJruD3+LcWj0dsbLJH/8HO2MVzFueBlii1c+xvi3QHP8q/so5UMnoqU4eKOtIzipOstfCDR/Z/1fJOed9Ge/bzyMcH9tKc4fa8Gl0x24fLqLsoeLUxdhgCLlOQLqRTHH5ILODdMtlrcuiJauB7dO7MXd7h14tG053i+fiU8mheP7SEc8cxuDX2wHqkAtv2n3Y100b6KJE6iTZ/qNpQRy0eBORKBP4O6VAJrAHOtiJik+c6KVU5o5HqsomaKxoyjzSQE2ATsCm2jnnrvoNHCSokDSEki6Ajkn/nw/Ow3ATxLV0mcwvvcfhq/9x+JDfp6XHcZij9FwbB49EFUGA5BvOADTDAciadwAeI8YBGN+D/SGDcHIoUNgYjCGgK6PMH93ZCRFYWV1CZrqNmDN8kps27KO3+FFBJJpmJCeAE93Z9jbWasE3Xp6IxEc6IPNG5ajqX6dAruDBLvLZw7j5LF96GX9EOFu+9Y1aG3YiL7uFhw50KoirJ0i4F08c1DBnfjWiRnmVS76t2+cwV1ubK5xsyMavIvnDvD73Iz3H5/Fh+/Kpo/fw8eX0d3ZyN+hF3w8nbFp/Qo+40JEhwZyDnFEkK8X3F2cCXCGKjjK6NGSSHwIhsj8x9+EgYEAnZhnjoWpiQEc7a1gRKAyGDsCxmNHE+pGY+wY+U2PJBSKjFB1kVEEnpGEQxnvP9LYiUjETEkt4+fni8zMDIKeMz+voZgxbRIKF8xBHjcaSTGhMCdcalpy+aeQlMbGY3D2CMHuX/Xx7wQ7CaDyPwhzYoopooGdJCcXsPtfL4fi0SULzJ3mqQLZ5E7KwJyFC7CloQlbm5qxdus2tOzm7+DqNc5nW1DIda1kwWykJ0RjBP+G2jMPHTIE4wjqw4YNVf6UMneM5HvLOaPBQ7HQyQOtfoHoYLmLUNbuSICz9UGvNSHO3hPddp7opfTZeWO/jQe6eP5ARDT2cZ3ZZueKLQ5e2OIWgA0uPljHtWG1gzuW2bmgWgKlcK1ZRbBb7+6NLV7+2OoTqIKjKLgKJGRRtgeEKVPHbYGh2OIXgC1cTzYRNDd6+urMMr39CIL+2OYbhHpKnY9AnaQGILxJREZKE9eZhuBQ7KA0Eui2B4q/XggaA4LRwONGAt4Oys6wGOyOSURHXDI6klKwMykOzYnR2B4VjrqwMGwJC8c6lsu5VlVGR2B5WjI2TpuCWu4bti9ZjKaaUjSvrkDb1pXY27heQdyhznoc37cDp/r4/T/UinOHWnD5aDuun+zCrTPduHduPx5fPIDHlw7gg+uH8MntY/j83kl89YjQ9t55fEf59t2z+OHpefz4/gXKeXzz7hl8cvcIHl/eixunWnHpKAHuCCH+cAOuHGnkHrKJe8tm7i1bcffMblzsq2e9BbdOtuHhhb346NYRPP/oMn798jpef3MbP392HY+v9hEyt6NpE/cqSxdiw+ol2LF+KTqWL8GeggXomj4de3Ny0JmShH0piTiQmoIuQl/XpIk4uWwp7nL9eUKIeP/+JeVL9/TBJXxw9yKeiKZOBUcRc0ZCzeUj6lj86u5eOYp3b53Ge4S6RzcJRtLeD3oPeXyPMCVQJeClQZdAlWj2tEAqAlpa0BUNxOS81EU7J9dIqV0vY4m5pZRaXTO/lH5yPwE+DQbl+O026aMb99SbdAeahkygTDRwGswJUEld/NY0qJNSoE7aRQTCRN4+p2uTHHYCiQJo4iOn075J8BUxnRQQ0wBNQE87fhvcNBNLgUBdagUCVr9oJpjSTzvWxpD3kXtqUCaiae4E3lRky364E9GCpkibQJ6mqZNnlXeR99RAVtIq3BDIlPHP8NnPHMHFE73o62xB0+Y1WDx/BlJiAhHhbIoos5HIMBuDqZbGmGFuhBksp1qPR6aFIRLM9RFhZYRINxskhEr+5UhMIrSJP52A3cxpWZgxOROTc1KRm52KiQJzXMekzMlKQXYmwS4jEVmZCWzXmWZqkCfJyiWlQmCQD+HOiyLaO52/nZu7I8UB75zuWYYzPeJfJ3514l9XgVN7yxScXSCciShQ61umYE8r1fneGlzuY72nSmnz7p3exONlONZehCO7FhPiFuFEWzGu9PIa3uNEWymOUiRlwqnOauzfsQS7aktRXjgJqWlhmJ0/EzMWzUFkbhbCZs5ABIEiknAXvqAQCYVFiOKPNCItAom53LzmSBAVgtxESYPAzfQEP8RJ+oEkTxXwxDfMDl7+VnByHw9bJ8kjNxa2BDjxa7On2Lmw3cWEQkAjiNkpMVGwZu8uQGcJR08Cm48NXHxtCF+2SqQu4uwjppUc35OAxr4iDoQ/J8Kc+NKJaaVEvPRgXw8/e3gGOsAn2IniDA9/O7iKOSbFydscbnxOryB7uHhaIyExAgWL50FMMFVkzOL5KKYUFRLsFokppk5jp8Bu3l9gJyaaEkBFTDYlEa1AnGjtysuKlSwpLVSAV1lRiiqCXQ2hblk/0ImsXL0Mq9cux6q1y7B8ZRWhjtCntHjLlVQsXYqS8mpMX1CGuNx8xE8pRU7+SkzKX4HUGYS9tMnYs7MN71+5iMZVy2E4XMwhx2DcSH0YjzSC4WhjQpwxDMcYIDs1DXOnTsHkjHQVnnwkYWrEwKEw0jdEWnwSArx8kB6fgJm5k2AwWk9Bnzo/1hCeTu6YljMJUyfmIj05GRbjTZEUEUPQcoMfQVCucbS2wchBQzF6sJhjjoW1mTVhzZvjBmDGxMkErxg1vp2VFTdKYwgCjhivz2fk+LJhkDx28VExHM9TaQm9uBkKDQokeLoTpjwJeA6wNjdXUfgG9vvZBQUGY+6suYgICefmzV0FI8lIScHF40fR1tqK2PRc+MekYXFJGT55epdQ91iZYko+O0lULsFPfnv5BX7/7Wv8+cc3hLhP32jrlIhPHcHuj18+Q/2WZYRbM/740+Dt4Y5RI0cS7FyRkz0Jk3OnoGJJOb8HizF88BC4OjohOioSOTlZWLO6BjevnsFP332ogqz8+3/6Ef/tX3/Cf/n7tzz+En+++hS//0yYlEApBLnnAnH9msUfPr+H7z+7Q7mFbwh0X318GV9+cBGfPzlPuYAP759B9671mD8zFcWFM7C0YhFW1Czh5nYVNqxdga2bVqGlaTPad25HIsFyCDdp8rlJ8mTRLuhAToDuHzUNZqamynxs+5bV2LpmKQ7uacb5o924ycn8gSy6Dy/j06e3CXX38PmH97B2VRWsLEwwTm+EukeQmxWyox0wJ9sD5VnuqI63R2m2G+bN8EAe29ztuJkeOhDrOSk+SwnAT9GOeBnrgech9vglwAL/FmyJf3EdqUwtBeK0/HUCUb8SqP7B144w9Pd+2BPg+oP9vnPVw6OVBdzUEOxE63Z0H64f78WNkz3c9HTj+un9uHFGB3XXz/cozd2NY22429eCx7s34dNVC/H57GR8S9j82WOsgkcBt195P4nCKfeVUgnvq9rl/v1t4k8nYKdMLylKW6fVOZYEVJFgKi/47M/YX8BMtQnYSSlgJxEr+/sps8v+6JUS/VJpAHkPCcIimjx1zmMYngXo41s/A3zuZYh7DqNxcPwwbNMbhOVjBqFw7GDM1h+KDIORCNEbDqvB72DM4IEYTTAZq68HIyND+Hu6ITLIFwVzp2F1VTG2bVqOdcvLsJbfqa3rV2LKxHTkTEiBm7MtPAhNYtYoQUmGEl5Ee+Vga4HM1CgsqyxQ0Smbt20guElky2M4emgvDu5vx96ORnR3NGDdimJKAeo3cw081o0r3OiIGaZA3WXZOHDTcOv6ady5cRa3WYpc5aari3+fm1d68cVHV/ERfwPyH/09bdsQJWkN7C3h7+MOVz5foK8HwoJ9ERkSBE8PNxX10sBwHMYQ1uzsbCARKzMy0pCVPQEB/j4wGKenTDMFVHXgNopgpwf9MaMxht/rsWM4rxHkxvCc9NWnjGGbAK0AoiQr/2eNnSbSbmZmjqysCfDy8iDoOWP6tFxMSEuAj5sDRhL03vRXvq26cUxMx+LCCS+C3Vhlivnvr3QRMMW/7m2wExNN0ej9X78Ox82TVpjG35gEBsjISEbFsmXY1rILW5paFNgdOnYCp8+cRs3SUoLdTCyeNwO+Xm5/3Z8i88JwvtOAgWJW/g5GEvBGC9jx2QZzvkixtEEzwa5NzDG5NrQ5eKKLENdD6Sa0dRPk9jl644CTL3oIel3ObCdA7Q0NQwMhbrOtO2pdBey8scbJDWvZttrRHSudJd+cOza4emGT5H4T00u//iiTlEYRgl19QChqCWm1gSHY7Ev48xMh0PkGYBufq94/kJBGGGQ/uabel7DGvk2EwZbwKEJdOMFNIC8MLcEhhDrCH8/Xsd4UGYFdXKf2pKSiKyUN3WkTCC7paODaVBsRhc2RkVgXQZALD0FNXDSW8fewcmYO1hfkYXNpPrYtLUHjykq0bFyBPQ0b0Csg10GQ69mBMwd34cKRdlw+3okbp/fi1tl9uHNOTCG78S4h6v2bx/Hx7ZP45M4pfHbvFL64fwpfPzqD7zjff//0Ar6jfNtffk2Q++oh+94+jHevdOPW6VZcPFiPk3s34UT3Jpw+sBXnD27jnLeLsNeDp9f6KAfw3tVeXDm8A5cPNeDRpS68f+MAPr13FM+4tvzx3S38/QdC3aeXeW4fzvY2EOzq0d2yju9Thd11qxSgdmxbhf2NG3GIcrJlC3rXV2N7/gx0lOWjb3UlbnS38j0u4KPHN/D47gXcvX4S794h2BHwPuTa8T5/swJsAmuipROwu3f1mII6qUvbBw8uKrhTANjf77Hyy/sr5YDAmkCb1KVNoE6DOxEN5qSPpnWTukCYlFo/qQuoaRo8HaQRvgh2miZPgzcN7uS8XKMB4I2LOhjSmUvqwEyDMg3apJQ2gTMN6jTI0c7L8dsmmAJCcu7+9bMKguS8gKIc684LoOkgTO6vafE0OBPtm3ZOOxZQkzYJkqJp5wTopE1EgzvtWl1dxtRp68TcUkTqmpmlFgVTE4E7zTxT4E40e+KjJ++ifS5SikjbpVN9OH2kG6cO7qF04cCeFuxpqUX9Bu6DC+dx75CD6VlJmBgbggmBnN/8uSf1dcNMP3dMD/LE1BAfZAV5ISXYC/HBPoiUuT/UF9GR/khOCMfECYkEvExMm5yhUhwI2E2amKZkck66KidOSEYWwW4iwU76S5RM8b0TrV1SchQiowIRHOKrJIj3COI9BPB8/Tzgw2d558y+ahUgRURMMHUgV6XTxu2rVJq50yylfo7tYp4pojR23ZLygNBHwLt6cIXypzvTVY6zXWU4t5flnjKc3L0EkutOgqvsb8jnuRoel6G7bgH21C1Cx/YybFmzEJNyojAhJwnzSxYgZlIWgiflInzOPITkLUDY3EWIKyhE3MzpCEuLQnRmEOIm+CM2zR9RKb4IS/REYIwrfMNJq35WsHMzho2LIWycjWDrzLoTF0nX8QrmJCm4k7sZHN0JYu5WLAlXHtZw9rQhpLH0Irz5SCoD0bJR/O3hHqATj0CWFDcBMwE9Qp+zl2jexHeO13oT1ghzLqLFExNMtnn7E+iCXOATQqij+IW5EPI4hq+VgjsnL4Ig4U40dhIZMzjUR2nidL51usiYRUWUwrkoELAjxOUT7qScS8ATDZ6YYErgFDHVFK2eQF15WZGCOckPJ2AnUCfl0solSjSwW7GymuBWjdVrVmD1upUUHdwtWynQt5TAt5zAtxJLq5airGKpSn2QMrWQf6NiZMxdjtyCVUibXYH4rDxu5Ffj3cuX0bejAW4EnxEDBmPssDEwGmkAA8Ld2BHjlHmkxXgTONvYqIAqHo7OCOeCN1iZ5r1D4EpCkK+fitpow029hZExwW4IQW049EaMVonJI0MiCGpeCPbxV6kFkmMS4OfpQ/FCoLcuX51o+EYOGsFrRxLUQhVwyTXuvJ+5gRFSYuNUtMvhQ4dz4xUASxMrWFvYqs2EESEvOS4B+bNmq2AuyfFxcHF0VHnxrC2s4WjnAEszM5iZmBJMBmEQ39OAUOrt4YU4QmNUWDg3XPoI9g/A/o42HDt8GImZkxAcl4EZc/Jx+9oFvPj2KaFJp7UTjd1LiXL58nP8/vpr/O3Pb/Hry8/wkmD3gtCnaewkMfkfLz5RPmTli+eiuX4rgvxEa+kCD8JkYpx8dgF8PnsE+vsiNTEOG/h3vXP9HH559iX+858/4u+vv8KfLz9m+RFh7kP8/vwDPstjBXGvvn+sUhj88MVtfPfpDXz70TV886GITisn8tX7lwh0l5Rf3WfvnsOnXOw/fXwW7989iSunOrB59WLMnJqA+bMyUVowExUl87CcG3MxiVvNjXlj3QbUbVzNjWQSRo8a+Q+buLfF2EAfsdGRWFnDhXrrBsLschzsbsbZI124ycVD/hP53v2L3FBfx+cf3MHXH9/HR+/dwrTcTFiaGxO6CQujhiE9ypNQ54OCqS5YmmmBpZHjUDbBCYume2LuRC+42enDePhAVPm44fuMYHwfa4efY13xPNQBr4Ns8F9CrPEvbiOU9uttsHtNqFN+dQQgaRfAE6gTEY2YiJhlfmc/AB+UT8al3iacO9KBSyf3chHbywWrC1dPE/LErISL2s1jXbizfweetG3AB2sL8Gn+BHyV6ofnvvoEqIEKqsR88heCl4Iz3ldp5CgK5HiswI73fxvsND87ATlJayDyD2An7VJyTImOKVAnx1qgE0lI/pwQJ35yEslS0hUo0KMI2D13GKDzs3MciOfuQ/DMZxS+8tbHI4/xOGmth2bDwVg1ahCWjhuMRQZDMHncMESPHQan4QOgTwAbNXQIxo0ezflhtPINDQnxw+QpE7jZL0HthpWo27wK61aVo7oiH6WFeQS6FOUL5kUI8XJ3go2liQJ5gRzR7AwcKIE+RvP774nZM7KwcN5kbForwXbqCW37cfXiSRw+0Inuzh0qKXlz/WrkTUvGvFkpyJ+biVVVBTjYs4tQd4x9uVEh1N25dQ43uOiLFu+qbAq4Obx8sQ/79tTi8b2T+OwDbj5v60KWSxqF6IhAuLrYwcfbDQG+ngjnO8VGhyElIRZhoUFwcnKAg4MdF+t05e8spvGLFy9SKWniCHnj+PwmxpxPCF4eBC9jQqC+5OeT6K7ynoQ4VRIMxXxTomoaGbAPAW8s24bxc1X/LBmk++eJiGjxRowYwc9GD1ZWFkhJToIfn02ClJibm2HkiL9MHP8jcbAfh7uXPIG/j9ZFxfxFB3Niivm/KJLqQJli8ty//fQO/p/fRnIvYc551gGZabHInpiJNRs3YdvONmxuaMbm+kacPnseXV2dKC7g+rZgBmZMzvqHYE8ionkcPmIIRvA3OnYo4Z9/35HDBFx1GknfcQbKz66VULXbxRPtDh7ocPZFp703Oq3dWBLmCHZ7KZLqoIMAJ4FTesRM0ckDGyxcsNXJD+sdPbGOx+udPLGWgLiGULfR1Ru1Hv6o8wzAdskP5xeKZsJcY0AYJZSAFq4gbLNfEDYS4rYEBKKWIFcXEITthDUBtiaKmFw2B4ahiddLcJNGXtMczGPCXENoCFoiwtEWHY3WyCi0UATm2lOSsSspCc3iH5eUiob4ZGyIjEFNeDgq2X9pfCyqCecrp0/FWq75G5YUYENVEdbXFGMzfy/1G2rQVr8Oewk7B9q34TCB7kTXdpzZ34zLxzpw68w+3LvQi8dXDuLJ1UN4ev0wPrh1FB/fOYZP757AFw/OEOTO40uWnyuwI7jdPYKP7x5leQwf3T5CEJMAKD24d64TN0/swmVC2oW+Bpw/sJ17xXruE7fh0qEm3DzVTjjrUWOLPBKf4ZMdBLod3FvW4s6Z3Ty/V5lrfvPkNH775hZef30dP7x/FvfPd+LasRY8vLwfDy714WzfThzurENv22Z0Nq1BR9Nq9LRtwX4J4NK6FYf5rp3bVmPbsmLsJvjdPXeY69NNAtw1vHdPfMUIZHfOsq7TwgmgiSmmBnbSJqW0Ccxp56UuWjyBPq1N+gmIye9eoEzTusmxiMCXAJeUck6DQAE2iY6p1eW8BFzRrpN2gTQN7jTQkzatvwRpUdI/vohE5ZR+Yr55/YKYbwpoitZNtIt/adY07Zr4qkmbgI0Gb3JOAqjogq0I2IkZppwTCBJNJd+bYKzVn9y9qOBOB4UELcKfBmJSSmAWDcpEpC7Ap/nkvQ1/Os2dLniKtGnQp8lf/fvNS+WfbAJjlFs81vnH6Xzk3hYBOQE7Oa+gjs9+s/+9BeZEQ6cdS11SHZzmPuNobxt6OxvR1rgRuxo2oGXbWmzmvnj98kqs4vpUU1aAmtJ8LOX+vKZ4ASoXzUHRnGlYOCMX0yemYnJWMiamJyAjOYZAF8n9WTgSYsMQHxOKlMRIBW5TJ2UquJsxJVNp86ZOSifoJfFcPLIJdTkEyMk8L753orWTCJkxBMooSXkQFYzQsAAFdrJuSgTOYAV4XnhHTC8v9a3ElUOrcOmgTht3+dAKXD0ibSuUhu7igWW4THC7cmil0tIJwJ3vWYrzElyF9Utsu8b+Ur/A9ss9VbjSW63MMA+1LMbmihSsL05Az/Z8AuAaBXrddfNUhMzd9YXYsHw6N4HZmJgdi0XFc5ExYxICszIRNH0mgmbORTjBLmreIsTMnoUQvqx3tAf8o50JSg5wJhzZe1rAzsMcNoQ2a+fxSmyczWDrYgY7V3Mlju4WykxSp1UTDZsO5ly87eDmTWjzd6I4UpwJcQ79IOcAzyBHigM8guzhGawr3cRskqLBnRvFnTDoShh09WZdzC8p7mz38rOHV6Cj0sj5hjjCN9QJngE2vM6CcMfn8DLlM5lwLGt4EgI9fewxdfpEnTkmpbhwPkoIdyLFBYS7/DwsWjCL0m9+KWC3UMBuLvLz5ygpLSlARXmxksryElUK6AnkVS1dojR21VVlBLtKrFhVjRWra5TGblW/xm7N+hU8rkH1MsLfiiqsXb8Ka9asxPIVK7GwuBKZM3V+dkkzliIrfxUy51UjZfIizJxVgBtnzuHaoT6khYep/7AaDB+DccP0IFEnDcdws+KqM4W0MjUjTFkgLjIWsVywhhDeZKEOCwzmZshXmUjGhoYRljzUf2ZHDB7B8QbC1MgUEcGhmDdlJiZlTCAUBhLYPBARKqaS9ogKCUFmSgoBcjBGDh5FsBtF0OHf1c0Dk7InYlJmFnxc3NQYEsFy1PARMDczh8FYAwwZPFxpkKwtrXWAxvu72ssG0p0bRz0+awzsre0IU4EED4lmR7B7Z7DyFxPgS09NR87EHPh6eSlTyLCQULS3NOHi2bOYPH0OwuIzkThhCvp6e/DLDx/h2ecP8Jxw9/N3j/CccPdK/OwEvP74Br+++hySr04SkEvaA9HYiY/d3377Ch88vob4qCACq5/KPTd8yBBY8/MMCwxAVnoyVhHIr1w8gRc/fYH/8V9/xX/92zeEtkd4+e1DfPfJdS5KRylH8MEDLihXD3LDdgBPuTH96oMr+P7zWwrsvmE/nZnlFSVfc/OqoI5Ap+S9C/jiyXl8Rqj77N2z+Oj+KRX442TvdqytmYdpEyMwMycO82dkYFFeDiqK5nAiXIg11cXYyo321rXVmDdtIkL9veHh6khwtoO7iwP8fDw46UWjkN/j7bXrsYHfw6a6dTjatwsnD0neul4uruLzcAEfPrqKz96/jS8/uodvP32I9x9eR1xUCCGb3zVKRIQT5s0MJNi5oHCGG4qn2WHJZFuUzfTAomkuKJ4ViKQIO1joD0W+hzO+mxCFH2Od8XOCO55HOOJVoBX+c7A1/pOXnoIl0cgJ1Iko3zqKBnYCcZIG4e8CVSxFi/U72wSYPs/yxYOOWs6jrThzhMJN0LXzBFQJhMJ3ut+2FQ/WluGjRVPxdXogvg80wc/OQ3QQRmhSUMbxFIAJ2PFYgE3uL8FaFMhRBPLe1tipY3kWET6HjPeC7VKqYxlXxiOgCTiKWaaA4yvCnAp+IuaVBLgfKF/w+HMxu3TTafFeCti5DuTxYPzoNQbf+hnhfU99XLIbjW7TodioNwCVYwaj0GgkZpmMRqLhMG7Ch8BmhMwJgzBKTA/HjYKp8Tg4OlojOSlK5fRZvbQAnVxIN63iArqqEnnTs1C4aCahKAxRYd7w83Tid4VzLMHJztYS1ubjVQASgRkRMS309HDl3DgDG9dVYe7sbKxdWYau9kYcP7gXF84cVua6Rw/uUZEx6zZWY/bUBJQuzsXySs6heRPRULta5bATn7rboqUTcybC3VXC3jXZBHCDd/XyQVw8143P+Rt5yM3qvRu6DVhb82bORf5wdeW84e3ORTwS6SnxXNQjEUO483B3VqaQklamsbEB69evxfLlNaipqUJ9fR3m5M1S72NgMAaRkWEoW1LCeSUFtmam/K0PV9AnQCdaO4E6iaSp0iQYG3EOMlPHotESk8zBnBcGDh6EcfrjYM+50cPDE15ennAnLPrzGSTIzOjRI99A0n8sunMebuPw5LoT/p8/RygzzP9OiPsPwY7n/v0Zwe71KJzuNkFMmLkK1T1j5nRsrN2GuuY2bKhtwI7Wdpy7cAF1Wzdh8YLZKMmfzc8pAcOGvqUxpCiwGz4Yo0cO5vdmCIyGDcUoea/+Zx4/fDhKObdLkulWTx80O3ugzckHu2w9scPCGS02bthFuNvJssnUAY3Wztgumj2BL1cvrLd0wRYHH2xy9qZ4YqOzl5LNPCfRK5v9w7CjP/F3k1+YArsmtjUQ7LYR1rYS0jZyDVpLsNwkppgBAWwLwrbgYGwLElNKXsu1ZjvXpW2BhL7gIDSEEfSiI7EzNgbtiQnoSE3G7owMtKZlYFtMLGojI7CZUpuYjM2Z2Vjg44eJdg4INTCAP//WM/h9quSav7x0MVZUFGI559S1K8tRK5rprYSdhk3o3lWHvj3bcaJ3Jy5IkKnje3Dp6G5cONSKq8d349bpPbh3vltFpnzvWh/ev96HD24ewscENhExh/zgxmGlXXtCqHr3cg8eXNijQOv++T2EsXZcP9FCmGvEWQLc2f0Ccw24eHCHCqQi4Pbg/D6Oc1SZbX79+DzHOsR9ZStO7duGc4S/K4d34v65Lnz56AxefHYdLz69ilefX8d3T8+w7z7eQwKytOLTe8eVdvA9Ps9FXt/VshpNtUvRtmMV9nduwbHeJhzcXYvjfN/T3c04tKsee7avV2lgnt7hfQki7/H3+1jMLgleIhrEiSgfu35YE9GAT2Du6b3zqi5QJ/AnYKc0d3It2yW9wX3R0N09S9DQwZWIQJcGYQJ9YpIppcwRonWTiJpvp0GQa2UsuU4DNU27J7B2sx/qJK2C9FV58kTYpo0lzyBROG9c0vmI3SHU3brC57gqoCYaONHEie+bDqoEokQ0iBIR8JJj6SvBTx7dErCTgCpiuqlr0yJgSh/N7+0v0YGaNtaVM2KJ8pdZppyTZ5FxNJATkXFkXBlDtHRyrdQ1EJTrBO40sBPN4H2CpQRQuX1ZtG1n2H6CfeSc9BGNHEGNQKeZbGpRMW+9BXzSfoNj3iH4aqackkbhWG+7grq+rh3o7WhEe9MmtPI7JVq7jSsqsLZ6CdatKMemddw/1yzBsupSLKvi/rpsMSoJfNWVRSgtnoeixbNUAvK8mTmYPT0H0ydnITuDkEbYS02KVmV2ZqLS3gnUCeRNnJCgwE4ncSppuaRASEmNRkJCuMpjFy7RMbkHDI8IRER4IEJD/RAWHsDjAMKeH945212lfOquHF71xpfu5om1uHl8rTKvvH5ktTK3vEBYu6i0c9W4dnilEjG7vHSgRrWd2yc+duU4L5q8jiW4wPIy+x9slkiYs3GsvYzjrcPNY+s4zjJI/jtJjt67sxytWxZiy5p5mJ+XhrlzczBlzlSE52QhbNZsBM+ai9C8hYhdWIy4BfmInJIDpxA3WCmtnBGsnIxh5WIKWzcCnBsBrx/k7F2tYe+m08opTRwhztlTolGKzxthTMwjA5wIXc6qdBeoCnCEd5Bo1ByVZs4r2BE+oc7wDnGiSJ3wR0ATcQ8kEAbaEgBZ+nNTKkIgFLNLLz87ePoKMForc0w3McdkPz+O5RfmrLRzrqKxU2AnsGnCe9vDP8QFLu6WSOcftkD864rzCXTzUVpEuCsi2In2rmAOFhPuZOO7eCFBj4BXsFBSHejgTsw1S0sLUFlZjKVLSwhwAnISBbOIZQmW1ZRTKlBTXY4VBIBVa2oIdtVYuaZaQZ2AnmjtBPTEHFNkzbqV2LhpLdZv2IDiymXInVeGmNzFiJtahuz8NcheuAKp00uRlj0XR/Yf4gJwDkWzZ2AIIWnM0NHQGzJKac8M9QwQGhSiApFIQJJhg3T/JXZydISb+J5w4bK3s0U4odDZ0QkOtnaEQDeMG6mH4QOHYuigYQrSfD28VGJtN25WYsPCCGguyMnKIFB5cOPnqYKCjFDmnSMV2Dk7OBP2MpA7YSLcHJ1VABZPjhsfFc1Nkj4szCwIjCZ8FjEFHKzE1dkVESER3FBKYJI4gp8+/Ly4GbK2haODkwI9bfMxnHDo4uSC0JAw+HIR9vX1gRc3GZYWliqZ9qVzZ1FcWoGoxEyExKWjoakRL779CD99/phg9wAvvnmoM8d8IWD3JX4nvEnKA/GxUwFMJFed+Ni9/BR//v4tvv/2QwQGeKhkzL4+ntzEzkFzwxZOUCfw/LuPVLTM//FvL/Gf//4dfv7xCZ5/cxtff3RBmU4+vH4I+1rXY9e25TjctR1nD3ODdWQ3zh9tx+m+FhXU46PHF5T55Xef3FBQ920/4AncKcAj2H1NyNNA7wtC3idcnJ/e5mR+pgOH9m7G+uo5mJUThalZUcibkoy5U9NRMCcHZQXTCXkzUV2ah/XLi1CzZB6qSuYo8CteNJ0b7BmcMEuwZT039qvLsHvnVpUb7MiBFpw9RhjiBC9Q9/G71/HF+3fw1cf38fUn9xXYvXv3CsKCvKGnNxzO9laYPycWZYvDMTPDAfmTPVGc543Fs9wxZ6oLZue6YGaWM8J8DGA2eiCmW5njm4wYPBP/umQfvIhxx8tgG/w90AJ/uo1UUCegpsGcBEgRoBOYk2AqKqAK4UeOVeAUK0KVnCc8/egxAh/kJeLdjRW41VaLawd24m73drxXW40PCqfiywx/fBVmgR999PHSaaACuT8IcSKi+RNQk/vJPVRwFt5DmX6yTQEcRYBOtHXKp47tUlcidV6jaezExPJn9hXAE+gUWHwTRIV9Nb868Z/7nmD3HeVLtn3J4288CXwe7Os2FK8Icz/5G+EzbwNcdxyLHks91BsNQdW4ASg0Hoq5ZqOQbTwSkfojYM9NuSlhbsywATDmsYnhGLg72yPA2w0LZk9GeWk+1q2qwAaCXC3no+rChfyuzET+nOmIDfdHWKD83p3gSgD0IZSIhs7W2hzGRuNUeHyJEjmSm3/5PYwaNRLBQb7KR2H9mgrOnXnYsKYSndzsnTrSQ6jrwdmTfQQ8bjK4KdjXQbhaWUyIXIxtm5ZiYV42GuvW4uTRHlznxuDWtdO4eYMbB4kOd/8y7nIzcY8bxNs3T+DG1UP4kr8RCZ5y7cI+XDq9D03b1iAs2E8Fb5G0C8GBvoiNDEVqchwkoqOXpzuWLVuOnp792LlzJ+rq6tDQUM/jvbh9+xrn2DV8PwsVFTMkOABr16xCZXkZJhDuzE2MlV+daOYE6kSrZ2wkc6YNJmalqznQycEOZmbGyl9v6NAhsLSy5GIfxs1AFEExks8UAm8vdzg7OSrxFdBzcSIQGqv+2pz2zxIZbobv33PC//XrQF2AFEKcmGJK4BSBu7fBTtIh/O9fx+JYhzmiQi0QGRWMRQWLUduwA7VNrVi3eRu69u3HqdMnuSmqJNjNQtHCWYgKD1b3GvBWehORQYMGEmqHYdyo4RjNZ3zb/1byUMaZmWODlz82uLhiLdeEJjt3tNh7oYFlk70bdji6o9HOBXXmdqi3ccZWO2c0cY1o8QvEeitXbHX0wTZXf9S6eGMzpdZNcr75YgfBbpdEoAyIQLOPLjpla1CkArtagt5W/2BsJCCu9Q/AaoLdWn8/bAgMULJJhJC3mbKda1RLbLSS5vgYtCTEozUlCbv4N21NTUV9fCJWR8RhaXgMqqJjURwSiAJ+FjsrylG/ei2czC1gxPcfxs/FzEgfk3MyUV6yCKu4pm9YXqai8G3bTKirX4PdTRvR216Hk90thKdduHBwF64e68Sd8724f6kP1yUqL8Hr+ol23Di5G3dOdeLRxR48udZLeNuPBxKZ97QESCH8nWqnsO/xXbhxgrDG45sn5dqdHKOFshNXjjar8jrP3+D5GyfbCWR7CIy9+PzBKXz58Aw+uHpQ3efa0VYVGOXhJYIigfFDwuNXYt759Dy+eXIGXz4QjV4fHl4QeOwgcO5XpplfPDyF928c5D12cb+4Cq2bytDHNezArvU42lWLU4TJEwfEIqINl7ie9e3aovwGn96XiI6iKTuJDx9d1GnYCGUCa7r6cZaneXwO798n/BHkdO0nFcxJ/b27598AncCc1EXEVPOuwB6vF5B7wHvcvf5XHjnRugmcSV3TxGmgJu0CeArqKBrcSamZVsr1UtfKW/19RQTipLxO2BMt3lXJb3pBFyVTwFBMMa8LoBGmbhLwbgm4iOUBRTR1UopGTjRxoskTUNK0eKJhExHtm6bp++drRVsn7TKGXCv95Zxo7eRYwEwATGDtxgWdJk4DR4E1ATsN1K6f53eDbVqwF2mXf96KyLFcK8AngKmNI88gmkFNI3eH8/Tdq6dx+9IJXCfY3bzAfhd12kNliimmm3wu0diJlk+OBeiuyrsS+m6Ltk/GukSoZNvxgx3o3dOEfbu3K6gTwOts2ao0dg2bl2PDilKsrlyM9ctKCXllWE/A28i1azP30RtXVmLt8iXKSmQ19zHVS/O5956PJcVzUSz7ds5z8/OmqPQ1k8W3jlAnpupKM5eT+gbupC4ippgZaRI8JVolKo+LC9dp6yIJc2G+SiJZD+M6GUHYiyTsRcVwHj3bIyaXhDHRwBHQzvZUKmC7foSgR7lJ0LtFyLspkEf4u3F0NW6fWIe7pzYouLsqWj1ed7KzFGf2LMF5wt25rjJcIfCJSATNKwdXsZ/ISjWeRNgUM85TXUtxsouQt7sGuxuWYA03gzOnpWD2/OmIn5qLiNl5hLoFCMtbhLhFSxCbX4TYObPhFRsMG4E3wpyj+LZ5/iWimVPCdqWZ89IFL3EncHn4i/aMkBZEmAtyhBdhzTtYYM0BbgQv0cx5EeJ0Jpe6YwE6r2B7Qp0DfMKcFOhpsCfXe/CcexABRIBPNHwCiL628OA9BepcPS0UTIr5pQ/BzSeE1xIY3f1slQmnswRR8bJQvni+BEpXDytEx4VgAQGtsEjMjxZgiUjRAlUvXjwHJYvnUmQjzD79srhAkpPPVxq7kpJ83X8Q3pJqUR1XlWD5snKslEApy5Zidb9fnTK75BdSTDJXrFyGVatXUJajepnktytTPncbNq7Gps2bUFq1HNPyKxA3qUBnjjlvBSbmr0RGXiVSchdi6+YGPLxyCZuWV3MhHkO4G4pRg0cosBtKYHKQVAHmlhgxfDjMxpsijnCVlZ6BNTXVyJ87G0b645CWnAQTk/GEqkSkxifBVN9Ygd2wwSMxdowB3J3cEBEUqpKPz8jJhYuDvQrX7e7qhEAfH44Zo8wRB/PeAnbjRo9VgVl8CFthAcHITsskMLooHz0xmRxBMDM1Hq+0de+oSJeD4ePlh0D/QJXHycPVFW6S6sDVQ/nYubm4KxiUyJJBgYGErEC4uXkQBt3UOX2Oqf2ne0pODk4cOYStW2sRlZCGwJhULFu1hjDyGD99+S6efXEfL8TP7ocnePUzIe6XzxXYSZCUV8/6k5M/06U8eCXBUwh+Pz/7FI3bJcnvety9fRnPfvyCEPcT/uu//oh/p/zbv3yH14TBLz+5ju++uI0fvrqHCyc6OTmtxzFC0tWzB3BbJuSzh3B0/y50NG9Gc90qtNSt5MZgPXra6nCLC8MPn9zG95/cJMxdUQAnICf1r98X0UHd5+9fxGdPCXbvnsWH90/iyU1Olqd24Vj3VuzYvARli3Iwd1oS5k9Pw+J5E1GycAoqi2diackMLCufjWVls1W9omg6IWwalnMS3Lx6CZq2LufEWkdI3MFnbOGmfDcn4YNcqM/ik/eu48uP7vAzvIevPxWwu4tvCHdPHlxDJDfTRoZjVbj5nGR/5Ka4IS3WEdPTPZE/0Q35k9yQlWxHuDeAs+0I2JoMgv4g/p24Gf46MwbP49zxKsUfL+K98TzYFn8LtsLfPccoDZwAkzK7FCEYKU0d5W+EJYGt3wlAAnISQOV3SwITS8ll9yfB6UfXgfgqyhJfTUvEV4sm4bMp0fgy3BI/uoxUmjMBNBVVk/1fs79o0aQUIBOAU/ckiEkKBYE3aVNAx/vItQJxv/TXtWNVZ18BO4E6SW0goPic536mKP84uQdBTgVS4XkJpKIiXBLkvuK5bz2G4XvvUfjKYwi+89PDj/76+MbXBO+6G+OE9Wi0Gw3Dev1BKDUaigWEuVzTUYghvHmMHgrr0UMwZugA/n71YEgAc7GzgKu9DRe0NBRwDtvEOUXyLTZsXYtKzm1Li/Mxc3I2f5/JSsPl6eaA4ABvONkT6DwIdOYm/LtaKp8zMbPVGzEI48ZIRMmhCuwGDx6oIMCC4Jc7MZ3j13DOK0D9lpUEOFmod2BXcy169rTi/KlDuMqNwMlDXWpD3LCVa1DLZsSGemHdigocP7JPmWLevk6II8jdkY2HmCRRHnJjeIdgd/vGEXz+0TXcv3UYF091qE1WQ+0qBPi6w4Xg6uvjjrl509HW2oSN61fDx9sDS5YsQW/vAQV2uzs6sGdPFy5cOIf33nuMTz57Hzu9hM5EAAD/9ElEQVRbd8DT3QX6+qMJgS7YumUjr12D4oKFBMZAzi06jZ3kvTMx0QVh8fXxQv7CeciakEp4dISjgy3MTI3h7OjATUE6JkxIR1oq59LUJERHRcDN1QU2VlYq0NLkidnISE5UwaGcnR2VBk+DprclOcEer790xf8WjZzAm4DdWxo7TWsnppgSXOV//jIOB3ZyfvQ1I1gGoaKyGnWNzdi0vQnrt9Th4KEj6O3pRmVpEUq4fi3Mm6Y+s//o3iKDBw2icH5+G/oE8NhuPWIEijgvb/D1xTJ7O9Q6eWC7gxfq7d1ZeqDekeLgjgYnTyWNHn5oD49ER2Q0Nti6E+x80eAaiG3OPqhzZd3dH83egWjzDUG7Xzg6AqPQHhCJ9sBI7AqKUD52dX7B2EKw2xAYjLVcA1YHBWJVkD9W+ftiDcvN4aHYLpEp42JU5MYOAlx7SiqauKZtionFyohILI+MwXx3T5REx2Max/UxtkB2UAjKpkxE/uQJ2NPWiu2tbTC1d8QoI0MMHjGEMG6L/LwZWM3fzaY1ldi+aTl2bF2Ftvq12NO4Ad3NG3Goow5nOM9L8u9bJ/fi9qm9BKo9BK89uHa8k+1tuHhwJ873NUNyxV0iGF0/1sp+HSpdwb2zXcp0UtIP3DnL60528Lo2XGOfq8d24fKRZgJUM8dpUYB4+2wnbp/vxL3zBLqr+wlshxW0Pb1+AI85xv1znXhyZT8+u38CP3xwGd9x7RDTz88fnMTzj7m2PDrJ+nF8cvuQSoHw7uW9BLzDytTzCce7c6YDZ3rqcLxrE67w3pITT1IrHN+zFWd7G/k88lwCnB24ekRMQtvwlPD1ycNL+IjA9uGD83hyh1CmNG0CcqKFk2AoxwhuZ/Dhw/P46NElfMB+AnnviW8czz+8cVz11UwyBQoF6DSt3d3LRwlHAo5nCAYCLpqmSyJhSjvBiBAnIrCmiRZQRaBNjgXIdL5xuqApb5thKi0d+8lY0lfOaaaZ4nMnIm3ST0wwRdT1/RB1WwGVAJNAmZhPik+dLqWB5lemTBD7/ec0eXBDAq/oImjqTDL5Gdy+yPazb9oUTIlWTCCL40ub3OvSqf1vgE7gTQBPAzcBQgFDgUGJbvkXQOq0ghq8aVo+TYsnpZZsXXufi6f7cJljyPhynQRgkfuJlk/6KXiUNsrlMwLB4gt5nn8PzumEPHnPOxRljqlMSCWq50Ec79uN/QQ7SV3T29GAfW316CHkde7cig6uEU3cJ21aVY4t/P1tUHBHsFtJUZq8Uu5li7FhVQXWrFiCFdWLUVW+AJVLJK8qAa9oHvfus7mX5749XyBvMmZNy1IaOzHHFLCbzlJETDMnTUxRpuwSFVNSHkhEzJjYUCUCcAJzIgJ3AnVSRkUH4Z19DfNwcOciQlY5IWuJCpwioCbAdvmgmF0K6NUQ4pYTyFboyiMrcEW0ePurcOOYpEFYrSJfPji9EY/PbcF9Qt8NQt8ttl/jOGe7K3CK0HeaY18+JGPx+oMrVG671vUzsaU6B+uW5mBlxVTMm5mKBQUzkT57GsKnz0To7HxEzClEzIJSRC8qQdyCBQhMjYOzrzOcPW0JTbpAJk7eVnAkILmwdKVIagERASjRxHloGjmCnZhGCrSJaeUbIZiJhk5AzZMigKfT1AnccZEOd4JfhAsCIlwREE5IINxJfwV4LGUM0dwJRHoQ7Dz97JQpppObqQqw4uEvKRZEI+iofO0kmIoKoEK4E58/Fw8zBYSuntbwC3RH3ryZKC4p4BdhIcoIdRLSu7xkYf8XYw7LuSgrnMdSTDXno5BgJ1E08xeJT95CLOfEv2p5BVbUlClZtrQUNZXFhDweiwnm8qVYuaoay1csRTX71bCthrC3cuVytq/AihXLVE67CkmLUFWh88Nbv5ZgtwIzF1ciacpiRE9cjLTZ1SqIyoS51UhhW2FxNW6cPYPuliYVZEQW4KGDh2IsIc9wnAFiwqOQmZqOxYv4hV9ShsbNm7FyaSXa67dh7f+Psb8My2vb1nThKEkgnhAsENwtOAQnQHAIHtwtEHd3dw8hAULc3d3dM91trbnW3qeqdp2y8+P52tMHIzN7V51zfT/a1cfoow95rfd2v83kPi6ODogYNQquTs6ifFjB1tpGlRbo1a03evfsC0PD/vDx9oO9tZ2qaxfs6w87c0sE+PgIiI2EkwPd+uyVq2TPrr0U2Bn27IPYyNEICQxRVjdXR2c4CvhFhYXCdNgwmJuZIU4W3x49+I91VwE7URYsrREfl4jigmLERkdjVGCwshYmxCciMjwKviP9RBFxgoW5BYyHGouCNURZ/4YONoari4coHbyWAfx9fNGyawead+1ElFwvIDoZFfXj8eDOZfz45VN89+Y2fvhwCz999UAlS2FsnbLaCdixjtznYPfbLy/xxy+vVFFyWvP+5W9f4T8xk+Xfv8K//P0D/tOf7/Gf//kFfvz6ocDcHVV/7u3zq6LIrsPenRtkQbmIlw+v43jHLmxfvwQrF07DglkC7pNrMXtKPZbOmYpVC2di+dypWCIT04Hm1Xj/9PInuNMsdLTUXVLtm0dn8PrxGbx6dFprH5zAs9uH8fBKO67JYn/mwEbs3bYQy+fXC7AVY0pDgQBcEaY2lmBaU5FIofQXYcaEIsydUo61S6cLZC7Gnq3LZTIV5W+3QN3eLaoG2WWZ6B/dPoeXjy/j3fPrnTB3S8DuNt6/7Iyxe3RTFPoU+exMMdx0ICyMB2BQv94YNKA3ooNtUJzqgmyBOscRhgLzXdGvXw8M7dcTQwUKskeY4UNaFH4c7YYf40fipxhPfC9g93e6YnoPUWBEsFOumIQ1ASAl0v9JdPiSbd2CxqQivwmk/SGg9BMTjrh2x/cuBvjJqZu6pnKlpMh4tS3XJ4gR3P6UPmWBk31lcesUBYyEOIrcg3CnwE6E1+E5BFG6ayqwE1Hul3Iu4+oId7TcKWtgJ9gxtk5lxJT97+VZv3c3wAeXHvjCsy++9R+KD15D8NRrGM7b9cfOYQZYMrQHppj0RL1JH5RZ9EfSMCP4DTDAcFE+h/Y2wBDDXhg60AjWw03kt2qByLBAjBXwWCjzyOI502Thk+/Y3OmYUF2iAtJz00YjfUwkRvl4wN3JDv4jPWFtZSa/aU8Vd2Vtaa4BnWEfGAv0jDAfiqHSMh2/gQitdQYGdMXsgQECkQmJMZg/fwrWrJyjMlUe2b8TB1t3YOL4CiyQe589wZp1rF10CGuXz5HnGY/D7dtQU5KDZfNn4tD+ZgV2TJhy87ooYTdO4+7Nc7h9XVpR9G5eF8VAwO6Lt9fx4Db/OW4T5esEViyZAW9PR7i62mHKlCYc2L8XR4/sV3HN4/LzcOjQYRw+fAxtbR3oELi5fPky3r55jXfvXuPNuxc4deoYQgWE+vfrpbJizpk9HVs2rcOqZYtRVV6i3E/7CtQOFMAbOnQQhluYwdvbE76+XvDx84CLk4OMkTVQ2uLCAlRVVKCoaBxyc8ciIz0VsaOj4enuLu+tjZrL6qurkJ2WjFgBkOBAmVftbOQ9/d8td4nxDvjHVy74XwS7XwTgfv33yVN0sGMNO4Ldf/tpEFrW28Hb3UQUjSBMmzkHSwXq5i1bgcXLV+HQkaPYvHE9xtdUorG6HEV5mQKqxupe/9Fi9/8mXbt1R0+jfjA0MEC0qSkWBAZhmb8/Frp5YIm9O1bYuGKlQN5KJw+scHLHKkcPATgvrBawWyvjtkVFYqmjJ5aMcMNaF191bI3zSKx388FmT39s9wnGLoG55qBI7AmOxi6RrUHhKkvlCt8ALPbxw3yZ3+cJ1C0MDRFgC8WSyDAsjQrHMrn2ihhKFJbIeztDgHpyeCgmy/s/MSkB4zNS0FiQg6SwYAR4uWPs2BzYOXsKpHuhtrQARTljUVJUggXzl8F6hBOGDBoq81g/hAf7YlpjpXJnX7tiDrauX4zdG5dinyidrSItmxajTcDuaOs6nBGAu3hkO+6c2YvHlzpwvn0T9q6bh70bFqBj6xIc37MaZ9rWC9htFNmAM61rcGova8htwo0TO/Dg4l6VSOXexXY8uLxfQOuQwNlJfHh4Dm/unsLLW8fx9t5pfHx8Fm8fncK7hycVtH37/IKysr28yfFHlSvls+sdytXzubS0vj2+3KZi9t7ePST9cv1zAqDHNuPmcYGyS3zevfIM2+T5VuFs+2oFiLwe5f75fQKmG3BOwPQGgfXodhm7U1kKLx7dhruXD+A1Qe32WU3uMA5M4EGAjFa4Z3fPCujRIndcgR2BjnL/2lEBuGMCc4yf08COxwl2uosmXTIpBD26dhI46Fb4eV03DUiOKnijlU53q9QtebTe0S1TBz62yhIncKbvcxzP0c9nP/s4ji3HEgb/Iwiy1eBP7inPpLk88pkITQQsmb9kTqMQ6NinAxn32a8lRKFrowaD3H8ocx8Llevn8/jnYEjRrH50pdSSnPC9ofB9eXiT1/wcCDWrm34uSx8QxDRw02Lp9G32U/jestUA7q86dPpYHiNUE/Q0F88D8lnJPeUZ+VwEN95Xr8tH4T77+ewUXvdYx060Na8XmFuDfSLNW1YquNsjoLdXQK952yps37AUm1cvlLViKubPbMLcGY3K5X/WtDrMEaBjXPjMqaL3TKnDZPm9TplQKft1qp3cVIGpE6sV4FWV5Si4KyvOQknhWBSPG6u5beanKSHw6clTCHfRUcGIig5GZFSQtCGIlG2CHCGPsXfh0oYS7A5trRPoalIlC1iqgNY6ghrbkwJih7fV4sj2OrStL8eBLdU41TxRuV/SmkfL3W2BOWXRE7Dj/uMLq/D80ho8PrdCgR1j8QiAWjzeZFw/Ogc3jszFtQOzcXT7BOxeWYWtSyuwdnEZ5k7PR1F2hLzAVOQLzY7KzkSIgF1IcQNCSgXsqicgqrIewZlj4RTgKWAkEKUSnNAN0laVEtC3KS4CU65MSqJi5uzgJkBHcRe4c++EMQVlnZCngxotc94hjvBWFjoBMWkJdT6hTtK6yDEmanH6BHVseb66lzyPq7eNPJc8h6cV7AXsWPbATeDTU57Ji9kx5Rm4zdp1Tu4WsHM1VVY7d2/G6gmouloiOycV48dXKZBrbCjFhMYyTGoqE8WkFE31JWisL0bTeFGK2NdYrrlr1lagrqoCDXVVmDa1UZQCAbXP4W4STcN1AnCNmDlrkgI7JlCZNHUCJgvUTZw6BZOmTZV9AbqpU0WmoWHiJNSOb5J2Ihplv17ArrBuKhLy6xGaUYnR45qQWjkTqaUzEJfdiMyiepwUxeXs/jZEjgpB3379MNLbB3a29gJWwdi8dh3myrW3rFuDRTOmY92SRZhYXYkVc2ZhUm014mRBdHUWeJYFztnBAamJifDzHonuXXqKwmEk8NVHFHcrldq/tKgY6YlJKgumuYmJKB9xqt6Zl6cngvwC0KOLKHo9DGHYywiWw60QGhyKknGFco8ojE1OxqigQGXJMzI0gpVco68oCZrS0A02An6ho0IxKiREweKowEAVx+fp4SWL7BAY9umPHt0N0L//IHi4e4tC5KQyYRoZ9oXNCGbpExjtZSjK1zBs2rABHe2tSM3IRPDoNCRn5+PM6aP46ctn+P71Lfzw7q5sP1Lw9utPr/D7L2/x99/fCeS9wi8/vtCKkzN5iuz/8Svr3b1Rx/8UAGTNO0KgBnYf8e0Xd/Hlxzuy/wXu3jiDHZtX4fLFE/jq43OcO9aODcvmYIUoBQtm8J+lBsyTlq4Dc6fJxDS9CUvnTcMmmbDoT7526Qzs27ESb55cwdcCoB9eCNA9Oyuwd1r6zihL3RsButcPBOweCNjdP4kXd2RhvMl/NDnhtuLqmT04dWgT2nYtw471c7F++TSB+UlYs3iiQOQEgcsmtb1p5Uz1b9iuzcvQzDpKO9fgYMtGBXX89++RLLxvBeg+dMLcF2/uqO13L2/g7ctrCu7evbiDVUvnwHToAFiaDFJxXLoS6GQzGH5uQ+FuPwDDBnTFgL7d0M/IQLaNMFhgINpsCF4mh+PnOIE6kR8JdiF2+CPQGv8WOBx/d+yloIsWNcIbhW6RBCta72ixY9wa4Y9ARcvXVwJc7001l8afBJYYu0a3R0KaKkHQKeo89su1VaKTzmvSnZPwRnAjtP1sIdfgvrQEOwIeQY7HdKhT+3KNT4XHO7d1sCPAMU5P1bSTfgWN0kcrHWPpvnHtim/dDPC9d3+89+iH597GuOVqjBbLXlg0rDtmG/fAROOeqDDvh7EWAxA61BB2hj1g3tcAAxkDNaifqsNmL3Ax0t0ZGclxyMlIwuyp47FkzhRMG1+DqfWVmDdlAsrz05GTOhrhgcwY6QUPZztRcl1hY2kBL3dX+Z0NgI2VBQb2N1Qul2amgwVYrOHtYS/gJ3OwtBamQ9BbgI6fMV30uht0hVF/A6SkxmPlqgXYKovygbbtOCxgd/LIPkwaXy5SgRNHW3H21EFcvXQaRw7uwZSJxZg/p0FlyjxxaK8s7i24cPIgbl89jduilNy7cx4P71/G/dvnBezO4PYNUSCuH8L7N5fx+N4xXDm3T7lDLZo3GS7O1hg50kXAbjxKS/ORlz8WmVlpaG7ejevXbuH48VM4cOgQrly5gg/v3+PHH77Fl1+8x/t3r/D69TNR8lNgRIun5TCMy83EnBlTsGzBPKxYtggpyWME+oxg0KOnvCeDZN4zFfj1UUmw8vKzYEdrnZmZQFw6pk2RuXzCRDQ1NqKyskKkUtaGeowKDhFYsEFuTo7y3CgtykNuZppKaBQVFqIKpeu/G13SE+zxr986awXI6Yopwhg7At3ndewIdv/txy74Lz8Mxp6NXgjzd0RiYhymzpmDRctWY97iZVi9biOOCNitWLIEtZVlqK8pR06WvGYjrYzB/3/SFT179EIvo/4w7NsPlgKjhc4uWB4egcWydsx3dMYi2V/q6oqlTi5Y4UzAc8MqFw8N9EZ6Y0PUKKyTtWWBmZWCuQ3uvtgkLWXzSH/sDAhBc0iESCSaR8VgZ0g0toyKUK6VywP8sTw4EKsjw7EqNgbLoqOwQKBuTkQYZhLiQkehQaQqfBQqoiNQlBiDfFHOijOTUFmYjerSPFSU5IuukyvrTDBCI6KRkJoJ74AgxCXEIyUlGR6y1oSHjxZ4t8WwIcYwHzIIybHhmDOpFisXTMXmlXOxa8MStG1fjf3bV6F1ywq0ifK5f+dqHBZoO0FYO7hFJUl5dPkgLsr2sT2rwMLiu1bPwqZFkzSROXijyJbFEwT6ZilLGGPgznaswZkDa3FW5LxyudyC6wJ898634dFFmZMvHfiUNZPxeC+uH1bbz6/J7+bUbtw724L751rkHLpnbpdnaFNgxuQrhDzCGqHuyZVWGbtb4GwLrh3dhCtHNgrMrcTlw+vlWu14f/8EXt1m8fA2XDq0RZ5tjYzZquIDmYjl1snduHtuL26d3YMrJ3fitjzfA4G0OwJXtNDRAvdIQIqgRnl+7yye3mH83Cm1rVnqmEDliEDAQdUS8gh3z++dEzmvXDUJhbpbJrdZ205ztWQirzN4fPuMAjGCFwGLMKZb2ghnOtjp0MZ9vVWumQJkHKtfQz/ObR7Xz+MY/Zrs06FO379yVrNaEYQIOXSTJMDooPY5mHFft1jxOMFLBzmCz+fbn0MfhX36dXh9XQhZvLceo0eoY6snYtHP1c9jS+jjeXxeim6po1snRQc73RrH9vNt3VLHcTpQ8pj+DIRc/boEzfvXtWfXgU4HzEunBOxkraAn04GWTeho3ii6yDqBulUK7pq3rkCL/NZa5He2e/NypSutWjJb5v2pWLpoBpYvni7z9XjMEIijxW729PGYJhCng51mxRMdfFK10uObRI+fKGvShIZy1FYJ6JXnKa+8uuoiBXuFBRkyr6fJ+pHYmUAlRrllMtYuJiZYYC5A5gh/RETQkidgF67tdzm7jzFzs5Vwm7FyhDG6VlIOC/ixvbh/hoyZpaCPbpj3Ti9VQrDjvu62+eDMMjwVuKP1jlY7Wv4ud2jxeOfapiqwu3l0Hi63zxCwa0T75gbs3zoRzZsnyJtUh/HlCSjJi0NVYymi87MRlF+G4JIGBJc1YFRFI8LL6xA2bhzc5QW4+gh00aUygK6VAlkibOkSqWDOT+CK0gl6n8BOjfsL7DyDNBdLBXV0tRSQ8wgUCFOAR6hzhG+owIYSVwV3XgJ2XsFOyh2TYKjuIyDJUgauPgJtAmjOzJjpaq6KlP8FdvLMnWDn6mkJRzczVfLA0d1c7bOYub2TORISo1BfLx+4KCGTaMqdSMrXZHIT+0sF6koxZVKFSJX6J7qeZRJqpK2rxBQGVM+ehNkzmuRLNl7aCZilgjwbBObkyzVTgE9Z6SZh8tRJaJzUhPGTJ6FOAK6msQl1ohDUT5ysCpRX1TehqqERVeMnoKJpKgrqpiCluAnhAnYR2fVIEbBLL5+F+LyJSCtsQEfrQVw7cRwl+XmwtrERSLJTWdq83D2xaM5cUegXYeYkKvXz0SQgOmN8PSbVVGHmxCZECAza2doiJjJClDor5U5kZW6Bfob90bWrAboL2Nna2glwBatYOjcHZ1V3zkkgMCstQwDOUiUusRthjX59+qm4PMPeRgos40fHY0xsLGxH0LXLFXbybLHRMQJphnB2doWDvcBZv/6iQJrD3t4RfgKHdLW0sbYW5XIAevU0EGFcoB7j0RWDBw9V55maWsDexgH+vkGIiogRpWwEevehotId8+fNw+GD+1EuitWo0akiiapo948K7G7j+7d38OMXD/HTd08F7ghwBLf3CuR+Eqhj/TrCHVtCnS5/skTBHx8V2P2nf36JH795hC/f3cY/BequyEKwU5TUZ0/visL4BG17N2PdstlYt3QW1iyZhbWyvWb5XFGuZmKZTEgLROmeJ7C/YiEBayVad22UCWwttq1fin0718pEKHD45ia+eMnYNgE6Ebphvn0s2w8JdwS703h17xSeCdzdvyYL25UOmVA5+e7DlTMtOHt0O453bMShvaKI7FqB1u3L0LJlMXZvWii//yXYs30F9u5Yhf3Na3G0fZvys6ery4uHF/Dm2RWBtxufwI4tYe7ti+sK7F4/uypgd1sWuePw93bFsEF9YWE2GEa9eqBH1y4Ced0wpF83DO7bFf37dBWluAdMhvbHMIGG3nI8zs4SrzOj8XW4C34UsKM75g+hjvjFfwT+L18z/GHfUwEYXSEJbwQo5e4oQqij0GL3p0DXP62644NNL9yS8+7EueOamxHey3k/C+DReve7QJQCOjlHAReBTvZ/kWv9JMD2k4nsm8tY2f7FTNvW9xW8dd5XWQalJdQpyJP76y2zdv7Kcz87RusdXTr/wXFyvx8F7mihY4mD753l+Tx64mfPfvjaYwgeOw3AyREG2GLaHfOGdsdUM0PUCcwVmBphjMCcp8Dc8N7dVWZL8yFMjNQH9lamsBOJjx6l6pHNnNSABdMnYuncqagpysasCbUozxuLKlFmEyJHCcQ5IcTPQ5XuCPT1VBDHTJeDBwyAybBBAt69YG48CM4OIxDk7yVzg69AiTcC/VxlvAsCfJzh7+MCV6cRCvy6M6GGfJYDBvdBdnYqNm9cge0CdvtlkT7UvkMVHd+2abksvjOxddMKdLTtFDg7h8vyndm9YyWmT67EupXz0NayTcHd1fOipIjScfuGKDh3L2hgd+cC7t0+ixui/N2Q7/bHd1eUK+Zl+X7TVZj/0NrZDoeNyOJFszF//kwEBvugaUIDLl26hBvXb+PEidM4f+E83rx9he+//Vp+99/gu6+/wJcf3+DRwzvIycvEwIF9BLCYadcJlmZDEew3Uub5RiyYPxs2Mn8xg/CAvgNgLPPPKAGN2roqBAT6YNiwwXAVmGmUOXzmzJmYNWsWpk2bhomTJmHbtm1oadmrwM7RwVElZtmwYTWWLVuIRfNnybpSryxoaSmJGCifwecglZtqi//8gxP+jW6YzIoprbLY0VL3Gdjx2H8XsPuXr/tjxzofZCSEoag4H9PmzcWCRSswZ8ESbNi8TVku58+e/QnsUlPi0NPg/1yi4f8kdJtXYCdzfN9BA+W96AMPaesF1BbLvE2r3Xx3FyxyE7hzccUKFzcN7lw8sdLVC0tkLVoXHoLtcaMx19oOS6ydsdHNX8k29yDs8gjG7pGjsDsgHDsCQ7FFIG9TYAi2hUdhd9wY7E5KxuakBCyPi8acqHBMFYBrCAtGxagAVMh1q+KiUJkcj9LUMShIi0duejyy0xlDk4SSgixUCvCXF+ehvCgfBblZap2Ji09CQko6PHz9EBwaASdHdww1tsAQYzNV+9DGwhS5aWOwYNp4rFowDRtlDt++ZgH2EuhE2STUtW9bhY4dBLs1OLJvLY7tW6dKGdw624azAnqn2zbgqBw72rIWl4/sUtBHF8YD25dg44LxWDypALNqMrFkShG2LWtCx7Z5OLVvBa4d24bbZ/bi/vlWBVN3Tjer5CgPBKgent8r7R5pW/D4Ymun7AOLlj+5tA+3T27DnVM78ECOP7yguXjeO0f30K0qK+bRXYtxYs8ygbYN0r8HrwX8VMzd/WMK/O6c2a3cP0+1rlYxfI9lXXkiv73n1w4pmGRSlnvyDLfONuOmyN0LAos3tdg5zdrG7VN4cf+c2margx1bWuUIcnTNJNjduXxI7bOlBY8WPpZFoFsmXTBvnD+gLHbMrEn4ohCqCFcEK1rkaK3TY+u4TdHH6QDGY09oPZTrENh0eNNFv6Z+Dx0C2a/vc9zn970rz80YOx166B6qwRYhT64jQKUDGSFOF47R4UYXjifMaVCnnacDGY/zGjrYEY70a/DehDBCFKGKpSUIWBpo6teU91Jajue5tK7pVj5CGFsd5AhtekIV/dq00rHVxxDoKDoEEuJ4ng6EvObn19Va7TXq7wffIz7L6cMton/sELjbquCunfF22xhvt070k9WyLXrK9pWae+bGZVgtv0MmL1o4dzIWz5+irHUL50wUnWqiBnlTahXYTZ9c09nXqPomNJQqF02C36TGSkxsrBCgK1TSWF+KmspxaKhjpvsCFBWORV5eKrKykpCSHIsx8RGIiwtXiakiI4MQHR2srHkREUEK8rpoMXAzlRWOEEZAY0vrHVtCG+GNQoschX13Ti7Gg7PLcV9AToc87tNid4+wx7GHmYBljgDfPHVdwh0B8ULrVJwTeDzdPBHHdk/EwR0T0LKxHltXVmLV3GLMmVogoFGMpOIcBOeXIEyAblRFPULKx2NUWS0iikrgHRshYOam6sJ5doIdk55oYEeA63SN7CxXoFvyCH8eAZqbpVcwIc5JWeDUNmPuRJx9BChGWsj1baTfHt6jBO5CNYudb6iLtC4a3Mk5ylInUMe4PCZIYSFyxtSx7IGjm4Wy1lEYa0eLnIc8hy4uMsbBlVkxTQUANXGmO6mbJaKFyCdMYIadKgVuU6dUyZehRmi/Vn1BpkysxGSBvOlTpW96vexXq3p3LEpeX89z6uQLpFnrCHZa2yj9DZgq+0ygwiLlU6bS1XIS6hvHo7qpCZWNAm/jm1De0IQyAbqSukYUVtWjqGY8iutkv2EyxtVORbKAXdjYKoRm1iCpdBoyKmYjuWgaksbVY+myNbh6+gzmTZ8KK4EzF1cm+uihMkeWFRdj+fyFmFBbjTnTpqC+Ur7YomCU5edi8ZxZiAodhUEDByImOkoUczOMjoxS1rf+RgNkMdfcGw0Meqt4N293byTGJSJUFBUmRCGk2dvZCbDZwt/LV4BwBLoJWPXszhicvgKJjnLcXqAxUsZGwloUpNFRERhhOVzVgaOy4+rsDi8PH2WBG2FpDeOhJujTp688v+amSaWiW7e/6kQZGhph5EhfBYGBAcECr15wsHOQfkNRMjmmGwoLCnCoow1zBPCCoxIRFBWPNevX4MvXD/CtQMp3b2/jhy8eCJg9xi8/vBBQ+6AscrTSUX7/5bWCOrZ/+41Q95nVTuDuX/78An/76Tk+vrmBP6Xvlkz6ba1b8P79E7x8+QA7tq7G5vWLsWnNQmxYORcbVi/Aetleu3o+1qyajy0CcvvbmnHxnCxCd67j6cPbeHz/Om5ePYfzpw6jtXkzdooifP54Kz7QavbiqkDdebxj2QOBu3ePWc+O5Q+09vUDgbvbx/DoBjOCcRKl9a5NJu69uHiiGWePbMfJA1twrH2TQN56dDSvwYE963CodQNOHtqu4ga4cD27z+tfw7vn1wTergrIXRd40+COLS14bwh0r66p9u0zOfbyvry+xaLwCrQN7gsr02ECef2VW6DJkD4YNqS3HDOEibERjAf2hmG3Lsr1r3XBdHxXn4d3wXb4OcEXvyX64acIN/wSYI1/EUD71aangi4mI1HxbQJJSmSbljta2AhZf1h3xY/WPfHY3x5XZlbi5NLxaI+2wWubrp/qxekgp1vSeN0fBcJ+MJW+TiDT4U23winroIzj/T5Bpd7q2yJ051QunXKdnwUGabX7mfcUiPsUnyf3J2DSivijaw/85NkH33j1xgvXPrhqbYgO015Y2b8bZgzpiSZLQ1QON0K68QCEye/SgVa5nl1VncAhg/rB3HQorEyGCKQ5I3F0GMZXFaFWlNaJNSUqDfSEqmJMqa9UYFeclYLIAG+M8vWAv4cznO1t4OflAQtTY3i4OKjabIMHGGHIwH6wsTFDUJAHkpgqPzkGCaNHISbcDxHBXgiReZ9g5+flCD9vBwV4viMd5Pc6BP369hYl2AiF+RnYuXWVArn2vZtwuGMHTsv3d93qhbLwTsLpE/tx5tRBXLl4Qr73R3D5/GG0t2zGnp0bsH/vDpw/LYqDKB63RO7cOosH9y4J3F0UqLuAuzdPK7C7KErt86dncVWU1esX6A51GEvmTwfj3LxHeiFPFHbGt0VGhWK9/N6vXr2Gi5eu4Iq0T58+wldffcD3X3/EF+9e4/tvPuLZ43tYvWIxYqLCMGQwE6T0hbuAHV2L+/frjQB/gZZF82QBj0QPgdg+vXqrjL4Ww4fD2tpK5loLAcL+SExMkjl+ukDlQixcuAjzFyzAxk2b8PjJExw9elSBn7ubG7ZuXI8L505hy+Z1mDpxPBqqGdNdJcpEtbIisUSCDlLl42zx3352wL8xhk6Elrn/I9gJ1BHs/vyyL7at9kNO+mhUVJZg2vx5mDt/CWbMkWfZsh1tbW2yHk1GXVU5GmrLZb4Pk/t1lXn1f4e4/5MQ7LrLvE6viN79+qH3kAHKQj9y0GBMCx6FxSHBmO/tgbkuTljg4oIltNzJGrHM3QNLBeoWCuwt8vHEtpQErAgKxMRBw7DM1hXrBOw2CdBt9Q3DzsBINIeNRnN0LHbGxmL7mDgFdDsSkrFqdCzmREdggny2lRHBKBaFKj86FGNFucqMD0dWUjSyM+KQx9iZrGQBuzHITo2TvgQU5KSjrCAblSXjUFVKd6xCAb4MBAk45uUXITJ2DIxl7TI2sUa/AcMwWNagoUMGw8luBKqKcsHMfOuWzMT6pTOwcfksbF09D7s3LBbAW4b9O1bhgCifR1rW4ejedQJ7S1R5g0tHdgrUrcM5lRVzp+o7K3Pw5eM78eDSfuVW+fBSB463rBDIW6gyXJ7YIwrsuunYvLBBpBE7lk3FvnWz0bF5Po41L8NZAa0L+wUQD67HtSObcP3oJuVKqUDu5HbcPb1DgG47bh7bIsc2i+4oY2QcgY6w9uzqfuWm+VHWi2+fX8T3Ly7h6yeyjtw+ikcChzeOs3g5M22uwQ253hMBxY+PT+HjozN4JGvKo4ush0fLX5uqv3f7XAvuXNiHB5cP4MVdJkRhLB1rzh3/BHEENra6+yUtdoQ3QhyFVrpbFw8oq50OeuwjEGqWPy2Dph5npyxnInrcG5OXPBRQ49rFDJWELb0UAsepDJnyXCxuznN1+NOFY3T40zNksl9LirIfF0/tU60Ofvr9eS8NJjWrIMGF8EPo0axiWpzckzsX5dhfIPdXchRasjRLnp4shbFwdOPUtjV3Ri0mjtYvgpE+TruGPp4wpYMXAUsHKvZxLM/X4I5gp7lkajF3bWqMPl63tvEavCZfi349Hdg4Tj/2udWOUKtDHlse4/V4vnaeZqXU3EE1l1Ju8zWyPXt0H460bcf+5o0qM+ZBWUMOyPpAsNsjYMfY//27NyhL3qZ1i9Qf5EsXTlOyZMFUZZmj0D1zzowGzJ7eoCx1BD2CH/cV1E3SLHl0z2waL6A3oQKNDSWory1QQk+9CePLZZvZ8PPUupafk4bczBSMHZuIpKQYxI+JQGxsuMyhoQJ4YUq6nN4zGaxDx2Qmp1tYl26KAr2L+6crF8ubxxYo0d0tCXg6yD08t0KBHSGPcvfUEg32TsoYkbsnFirr3M1j85VcPzJXfuhLBAzny0QwW93j9L6JONo8AW1b6rBrTSX2bmrEnk2TsXB+NQpqChGSXyhg1yBAV4eg0jqEVzUipqIGfknxcA/xFqhzVmDnSWBTljjNGkeLnTPdIQXmCHwa5Fn/ZaHrdLekNY4ul94CcEyQ4iEw5+xjqcTd31pzxRThGJ9RGgTSDZOtZ6CAnQCkZqWzVsKEKCxSrgMdRcXZuZgpkHPptMqxdWLpBem3czaBvfMwEWPNauduicAQd0wgyQvYTROQmzmtTvPfnVEvXwr67lbLl6IKs6ZL3ywmR6lGQwPBrlKkSr4QNQJ9tNA1ybHxCugmTWAtuzpMmiT7hLopEwUeJ6B+fCMq6+pRUtuAotrxKBSIK6BUNyKvsgFZAtNZ8v7nVI4XqJuM/LppSC2bgEjG2WVUIW7cBIwVsEsvm43ROTUor5Xv0dHT8gPYCjtbGwGfkcpFsbcswqXFJZgi95w5eRJKxuVj7vRpAncVqCwtQX52FkZ6eaNH9x4ICQ5S2TKdBcZ8PL1haW4p/SxH0BOGffqp5Ca21nbw92F5BF9VMiEkaJQoP/6wthoBRxsHmA8zEwVpqLKy9erVB96eI+HjPRKujlryAG8vT2RlpiE6Mgwuzs4wNTVVFrghQ4aJktAPjnYuAoPOss96dT2UeHiIYjoqDJaWVkrB6CXKla2tvShXlrAVoHN2clXxd6YmujtTDxk/Cu1te7FuwwaEjk5C8OhkTJ4xE88f3sT37+8psPv+43388DWtds8E2t6JvFUwpwOd5ob5VsDu3Seg+9tvb/EP2f7Xv3/E+xdX8NsPz/Dk4SW07N6Ijx9f4N3bJ9i4YblA3RLs2LwCG9YsUttbRdndsH4ptm9fh4sXT+Ljh1f44fuv8OTRPezbswvz586UyaUGdTW0DjdgycI52L5pDbauW4bWXRtk0bqIjy8Ftp5eELgTeSIAJkD39tEFkfPKNfPVfVruTuDRrWN4cIMLDf9BbMfVM624dLIF54/tEsDbiVMHtys5d6wZ187vV4vY8wcX8OYpLXACbwJrmlVO9uWeSrgvUPfu+Q28fnZFjl/Faxn/+hEB7yaeP7quLNSWZsbo27s3BvYVqBNF2XxYX5iY9BXlvxe6de0CEwG7TFHA2pu34AdZ8L6dVo4vIlzxS5I/fksKwK8xXvjZ3wb/EjAcv9n1wve0mglYKXgizBGUOvfZ0gXzX+y74aO098f44dBimdgL4nEg3AFf2HdXgKUSlMjxHwTSmJmSQqgj3P0i2wQvlSiF1+y8rr5PWCPA6X2fgE7O1aGPQuscyyPwfixnwELjTI7yN8b6yf4fzvKsHgb4wXMA3roNwA27/jhoboD1w7pjtsDcpGF9UGPZF2PN+yJaANi1dy9Y9DJAP5FhgweqjI02I8xgP8ICIaIc56TEK6BjXZ8F8r7PnlSDpipZlCrHCdBlITFqlAI6D/sRCPRygYud/PZc7VUyFLpd9u7ZHYP7G8LcZDC8PRyREBuKvJwkFI5LRXZmvCo0Hhfph+hRXggPdEOQr5OAnRMCBOb8Rbgd6E+4k/nb1RrOdhYoHpcu3/mVaN6xBm0tG3GwfTtOHNmLMyfacPbkfpw/04HT0l44e0QJ4e78mcM4d+oQLgjUsdQBs2ZeF2WArpi6xe6BfE8eyvYdUfQunN2Lpw9PqyLl5+U7fenMQRTkZ8tc4or4+EREREYhmK7cTo5ISkzAmjWr0XHwAPbvb8eRQ/txWOT2zSv48sNrvH/zHFs3rEZiXJS8J6YYSsAd1FeuZQ8HR2sMFbC2sBiG+roqFIzLhUFPuqZ3Vx4GdnZ2SEtLhaMApYmZKUpKyzFj5hzMX7gYCxYvwbIVK3FBgPK7777Hzl27VO26sNAQXDx7Bm17d2NiU70oD3UCWMzCLGAnbUlxvkDiX1a7yXXWAm62+C8Cbcpip7tiEuh00S12An1/fBiILatCUJKfimq53pQ5czBj9nxMnTUXm7Zuw67dOzF5wnjUV9NiV4roCLrtG6KPYR907aa51v5/S1cFd0yqwqzE/WTONhbINR7QHxGODpibPAaLBJAXjQrE4uAALAnyx2J/Pyzy88FcLw/M9HTGDE9HrImPwJb0BMzxdsMCN1fslHVkX1QsWgWuWsckojUlDS2p6diZnIYNMfGYExqKRgHBigBfZHq7YmyID3JEscocEy6/gzhkJEQjMTYMYwTuxkh/anIMsmmxY8Y7aTOSRyM7Xb7buRkoK8xFVUmBwF2+Atz8nBxRzkajqKQMASGRGGJqh0HGljAeZq7AztHGUhVy37xqPnYJyDVvWoLdmxZjy5o5ypWdsnPdfLQK4B3YSbhbi46dK3Dp6E5ck+8ny6uc2rcWh3atxLG9a3Fw1zLsE0ijHNy5DGc6NuLepXblTv/o6gEBPa3G3R35nt840YzLh7er5CTXj27HrVM7VVKU+0x2cm43Hp7fgycX5fdwuRXPGD93fT/e3jqID3eP4MuHAm5Pz+E7ESZL+eHlZXwt218KoL2TNeLZlQPK+ndNrnuhYwNO7V2N0yKXDm5ScMeYvG+encdPb6/gw6MT8jy7VSKXu2f24N45lmHYg7uEOgV2e/GANflu0wpHz5ETmrXtDrNd/gVqBD0K4Y77BD4e0yGP2xSew+Psf3Cd7pl/JVFh++juWTy5d07VoVPZKgXuVE06AS1my1RlDAS89G29Xt3NTisbwYxQqFvdCHAsX8CW19NLG1xibToBuvMnZQ47vkfdh/0Ulj3Qr0UrngJDAR4dpggydHX8vAYd3TOZwZJhDhow/RWTpwGZtq+D043O5DDXzh2QPg2ONFDjvQh1WstzeL3PLWe8pv483Oe1NMg6ooBLS5SiARi9dNjHcXSZ5Djeh4BH+RzOeH0K76eDnS7c1yyWf2Xp1J9De510/WRsHnUT9hPsDqo/r88d24cTB3YJzG1RUEeAI9ixBEL7ng3Yt3MV2netFegj2K3UkqpsWYntm5dj/ZoFWLl01ifAW7pwKhbNmyQw16QMM1ME3OYyq6bAHo007KNbJq134+uLRU+vFN29VIVZEfAmNpVLW6z6Jk/QQrMIeGXFOSgpysa4vAxkZyUjIy0BSWNikDgmGsmJcehydi8TpWjlCwh1R3c04MTuRtmepKxsFB3q2OoAR7Aj1Olgpyx6AoB3BOhuH5uLKx3Tce0ALYFTVMKUq4flHgdnquvcFLC7c2ohbp2cLz/emTjdOhn7Bey2ryjDgR0T0bFjMjatGo+GiaUIz8tBSEkFAosqBexqEVbVhIjyGgSOTYdnZCDcAp3hFeD07+Duk0ifSlgiLcsXuLI8AbNdBtjBS6CO7pSMneO2d7CcL8CnsmAyy6XvCLDenJeMZe25kYS/zuO0zjEBCjNqMtslgY6JWpxFVMFxdyZEMVdQR1dMDdxokdPcMumiSfmP8Ee3TFdm0pR9Vw9rFBZmyIdZIx8+oa4ec2bWY+4sSoMornWYLjA3W0Bv7mwBODne0FCOKhZ7ra1QVrtJkxsxbRrhrUEVK28YL8p6Q62AXD3GNzZK24SquvEoq2lAcU098qsakCOSTZgTmM4qH4/M8gakl9QhrVikpAGZFROQXTMV6eWTBOJqEZ5ehZi8RmWxSyubiSjpy5Rx7S0HcEKUmOjIcIEdZxgbs5xAFyQnJcuXfSEaa5gYpg5xo0cLkAXCQZQTxroRAHv06KWsZ4Q8s2EmSBmTpLJRdmcxcFn0e/ToDRNZ7EJDwlGUV6Rq4UWwxpyNHUIFooz6GCIsKEwVJHdz8UBfw/6iCAmAWTNTnQ88BRRdXVzhJPfw9Rkp9w+AkZGRQGEQwuVa7m5eGDRgsJLevQ1FgRJlgyUQnNwQExMHL6+RMDM1U4oFX5OjgCL7Ro70gYX5cJiZECgHdyog3WFuYYEWAaZdzbuRkJ6DUbGisBaW4u6tK/jpy8f45s1NfPvxroDdIwV2v/78Rlnmfv/lP8bY0UqnxdT9428fNKgTwPvhqwf4+oOc/80zFS/0/Ol9fP/dF+jYvxvbt67CbpmEWgTItmxYgW2b12Ln9g04cqQdH794jZ9//R5nzpxARUUpvDzdMcx4CAwNeym3Nv573keU+mHGxgjw9VHlNRbPma4A7+ndc3hPKxnhjtY7BXfn8eYh27/i7l7cOyVjBfBunxDA479w/KdtP66dbcM1WayunW2XRZKL7Um8eCBQ+PSywJxA3HNC2hW8ea4B3ftXlOv48Jqgd0X6NLhTY2Q8M2W+EKh9dv8SXj29jpdPrmHX9jUYmxoPSwtTDBJwGNDPAIMHGcq+MeJjwrFq8Uy1QL99chNf3j6Prxc14GOUh4BdIH5LDsLv8b74SX7//xpojX+49dUsbIQpAlQndCkXR+mjxY7ulSxQ/qNjF5zz6ofVoY7YOcoFdz2G4QebblrSEhn/vQAaW8bV0S2T2TT/TouaXPMTNH52bVXaQIRj1Djp12FSjeG9O8fRasd+Vb+O+zJeFSIXqPvVpRt+dTfE1x598ci1L45bGmHLoJ5YMLAnpgw1Qq2ZEQpHCMwNNYTHgN4w79MD/Q26qSQlLHxtZWUOc4HlcH9vhI90Q0lWEsrz0zBL5qH6igKsXDgTZfmZmNFYjTSBs0SZnwMF1FxthyPYxx1OViYI8HaX3/RQmBoPgqFBdwwwMoCDHI8KC8C47GTUlGejVqRkHDODxSMzNRJxUT6IDHZDRKArRvk4wt/TVoDOHgE+AnU+TggJcEWIP10zmRVX5nUXW1Ge47Bp7WJZcFcoi1373s043LFLoK5dWe7OnurACVnATx1vx7nTh3D6xAGRDoG7Iypbpg5210QJosWO1rr7dy/h4b3LeCyAd+/2adwXpfTD6+u4d/M4Lp45gGJR1AcNHoLo+BRMnb0I+cXl8PYNgKuruyjmQ+Hj440JE5swe/Z0zJszA4sWzcG6tSvw6MFtHDu8HzkZyRjU1xCD+/WR92iQgJ2RALQ53D2cYGI6WJV3KCstRLXAEIuw9+rVU8QA1tY2iI6JFgAwhqe3N2rqZT2YNQ8z5y3AHIG7Hc178fbDl/jwxddYsnQp7O3tMTZDgEUgb/b0KSguyIWHh6uy+kVHRwhoVaK6skRA0qxzDusisD4c/+tvFp/ATo+x0y12tN7991+1Y//j56749dUwbFwehoqSLHmeKkyZPRfTZszBNHmujVu2YcOG9WhqqFFumLVVpQgJ9kM/+Y71NjREd5nfu8g8T8BjHTv9GXT5vI9/Ag4w6ovhsh7Y2DhguL0tTM2HIsrNAaXB/pibOgazE2IxW5Se2bGRmBYegkkCeY2B8lmEeGN+XBg2FGRgfXEm1mQmY0tyErbGxmFnQgK2xrMUQQymyrpQIutFprxviQLao90dEeJkjWAPeyREBSEnMwFpKTHITI5FvkBbeuJopAjgpYqSlSr3TBMZK/tZqbHyfRb4S6ZbZiIKcjLke56N0nFZKJXPoLa8TEAwGcnJKSgpq4LbyCABu+Hy2VvIvDUQbk62qK0Yh9WLp2PHukVo37EKh/dtwqGWDWgRmKPlbvPKOdgmbfN6Ob59pchyXD62Gy8EYpjo5N19AZnLMgefbsHloztwZv9GAbzl2LN+DnasniHnT8GW1dPkevNxuGUVjreuw7nD23DzzF4FePcvtAnstePxlf14KsJYuTe3ZQ69c1TkCF7fOiT7R/D29lHlUvn0CuPg9uD2yZ24fmwrLh3ahHPta3GmlTXnVuD0vtVa0ha51+l9a3DxwEYVM/dI7kM3SxZK15KxiEIuEHnt2CZcO7FVZcvkfVjw/Nm1/cq9k1k5b59rxn15rsey1hDC7gnsqAQp8tpf3GdJAyZDOamgTnfR1KxxtOzxHM06p4GcBnmEO92CRwC8cX6/9B8RIDuMx51gxxg7ZXETqNJdKvVSCLrVjfsEO+4z6QnH6TFzCupkX691p5+jA5uSTjjUrXa0EDKejtfSs2oqqBMh+OhgQ6jR5S9Y0jJPEoAIeLScaRY7zZqnCa+hxaBpcXraPgFIs24RGv+y3BGOCI1a+QQN6vTn4LYGddpYLZGKZunTrqNZ5Qh2fC6O5bMRyv6jiyaPaa+Bz6W9Ror2WjRLHsfo/f+xj+dxX+9jyzEEwrNH9+DY/u0qxo7gtm/HGoG7DSrWToFe83rZF6gTYRmE3UysImN2bxM9a/tqBXeb1i7ChrULsWbFHJVMa8mCKcp6p7tkEugWzJmgrHlTJzKMinkyyjBZeeFVKqCjpY4eeczqPE3gb7qco3vmEe7orlktcwGlqiwfZSW5yM9hds0U5Geno8vpvUyYMkO5XTIbJjNYnm0VqDs0U7ldEuzoTkl4I8yx1V0xCWkndzfh0v4Zqu+WwN1d6b9+aBYuCKyd3TNBAeKlA9Pl2DzcOD5PxhIiZyrQu3aURdG1Ugl7VpVh06ISbF1Ril2yvXtdA+YvaEBcUQ4C8gsQXCxwV1KDURXjMaq4CoFZmfAcHQrXQJfOMgIiQQJ5FAE5vY9Qx5aWOkIda895BNgKoAmYqXg6Ga/Hy3UmQvFQ8XJW0lqrouJ00fSSc5TljudwnB8B0P4T2KkMlyxd4CmQ5q7B3edgZ+M4DHZOJspCx4QptNgR8jiG9e50C56TjKfFzt3TBimyWEydSKhrUIQ/f854UQgaBOQE5gTyZsoHTpPu3FkCcFMJdpUoryxGuSpYLnDXUIdG/isqbXVtNSpkwS6rrhKpQXl1HUpFCkXGVTcgVyRLgC6jvF4ATaS0HumljQJz45FcVI/EAkodUkoaMbZysgK7+HwWKq9CZHa9Sp5CsIstnIjEcXVYs3oLzp84gaL8XBUzx3+V+8ii7S2wVlNZpTJfOtjZw8CAxXR7dS7Y3RRAdRWAGzRoMMbEx2OYKETO9k6ws7IVYDNSNeZ69DBQ5QZ8RvqK4mMDDzdPeLp7KYmKiFbHWLvOwlRA2sEVgQEh8PMRBcvZVbljDrewEoDsr+7JUgeRYWEqq6Wnh7coM1YqTi44aBRsBAS7dmFtOybh6A4TE3N4uHuqenW0DnanS2b3nhg8xBgsfeDk7IIR8jyeMsbdzaNT+dD+UV6zegX27t2LorJqhIxORcSYNJw7dwI/ffUEXwvYMYvl9wJoWgIVulq+VVY63R2TovXTYidQJ0D3T5F/FcD74u1NBX/XZeK7dPEkfv3lJ5w9e1IAbh327dmAvSK7dmxE8+6taNu3B7duXcXvf/yMp88eoqa2CqamGnSrz0BeL/8F7y7KExUo3eWUMqBvPyTHx2HWlEZsX7dYgE7g6ulFATGtaPnbR4y3Y4a0M3j78IxyzeT+KwG8l7KoPr9PVxBZOG/R9/6IAj0uonSHef3oIt48viTXu4w3Cu4Ib38BnQ51lM8td5oL5lW8fnIFLx9dwvOHF/H03nk8k/bVM1G6b5xGR9t2bNm4DOtF4dm6YREO7tsqE/pxvH58FS/lGQmpH+5dxNei1HyM9MJPY/wF7ILxu7S/yG//n/42+Kf7AK3+G61jBCkKYYqQJaLAS479OUwrf/BOQOqWfR+8chkq8NYbf7fp+injpYI5JzlHAJBukQrYOgFNgZmcr5KasO28j35P3k+JHNOLj+stQY5WP57Le/Dafzh3xc/uBvjo2Q/P3Afiom1fNJv0wvIh3THNuAfqTPqixGIIsswGY5RA7/A+3WFuaIBBvXtiYF9CfX9YDTdRrpJBAmfJMWHIGB2GusIslOWmYmpTmYBdDabI3DNrUh0Smakr0AvezjJ/iiLq7eoAW0sTZaEzHWiEESZD0U+AxNJ4CIJ93ZS7Wl1VPqY0lWBifQFqStJQUZiIolwN6lLiAhEd4oZQPwcRJ4wa6YgALzt5FgeE+DkjNMhdFS4PDfJAwEgn2FiZop9RH7g42ajg84VzJmEfA+BbWAtxmwZ1AnfnTtNi146zXMxPHxARqBNl5eL5I7gsSsYV/qvNuAvGoNw8i9vKHfMyHt6l1e68QJ58v19exdfv7uDFw8vYuHapzCvm8vuuwrGLt3Dv9Ve4dvcpNmzehfCwKAw3t5C5bJAqN1BeVoSi4jyMK8hGdU0Zjh0/iCmTmzDcTPsdMq3/wAECeAMNYWEusOblAjP5jJgJs6KiRJT+cRg8tB96C3j36dMLfeV32W/AAPToaYDw8ChUC9hNmT4H0+cswOxFS3Hh2i38/o9/xZv3H1BbWwd/fz+ZJ8OxaO5sAa8iWFsN//Qb52soKy5AbXU5LC3NFVD4+dqhebODgN0Q/Jcf/gPYdQrBjn3/VcDvf/zSDT8+N8OaxREoFWCqkjlmMqFu2mxMnz1fWexWr16FBpbzqWNcSRmcHO21+aZHT5HeMq8ynlpre/Tg6/wrsQrH6WIga8dgWStsLWTNlPndyd1V1ls7mBkPgnE/I1gOHQQLeQ0OIoHWFqhOjEdTWgoKBfAKw4MQ7+6EcBmfGjgSyX5eyBf4LvL2QZqjE0KHW8Jl4EC4Gg+Fl6UpvG2Gw9fRBkGezoga5Y8xcRFIFGDLy0tHbnayssblj00USUJW0uhPkiGAl54QiYxEgbv0eJVMKHdsMvKz0lCcny1gnYWivCyUyFpZnJ8jcB2OzOwsZOYVwtreBUOGmqrPIVTgd9n86dhCl/plswTg5mPv1pUCYJtwXL7bR1u34ACVUenbu3kZdgvc7V47Hyzeff7QdtwWMKO75ePLTHpyTIEeM1xSnlwTZffUHpw+sAkdu5bK+Quwk7C3drYA40xsXSn3XT4F21ZOw87V07F7zQy0rJuNfRvnYL9AYMe2hWiXltKxbREOs3C4yJFdS3C0eSlOtKwQYSHzNTgtsMgSBcxkqWroXWpTNfRYIuHjQwHQu8fx6tYR5ZL54AJLG2xRNfTovskYvIcX98nraFWZNZ8LWDIZy1Np75xtxo3TO3HnYiue3j6pShjQffKJbHOef/XogoI1ApruhkmQI7SxJdzpLdclCo9RdCuebr0jMDLW7o5AFKGLrpYEMQr3CVeEtIciLIjOPh5jPB1b3UL3+blseVyHPI6hsJ8AqAMjSxpcPLVX1c08f2KPAjs9G+b1CwJBcm9CEIFFhx+CCwFJBxpCEPcJYXQ/vHPllMoWSbdEDeS0LJIEOMKY3sd1U9/WXDJp7eK9tJg1in4/Qpj+DBTNkka3S0IUY+XkdatkLHqGTkKkdh7Bjc9HYT/bzy1x+uvRXx+39WM8l8DGYzoM8jl0ix/P1c9jS+G1aak7eXAnDrTIerFrjYDb6k7L3HrVx7j/A/t4bF1n7N1a7BOYa96+EptFr9gpv7tdAngMdVm9fI7oG/OxduVcrJLfKi13rKdKAw1DqeiSSd2d+7TgzRMdfsE85r2ox4xpNZg6meFUFdJWqm0CH8Oupsq5kxplf4IA3+Q6AcJKNDWUy1xaqpKvMC6vtrIQXc63TVdgx4Qp51qnCOBpZQ1uCoRpLphzO+Pk/mr1uDstFm/SJ0sex1+TMYS6i21TcOPwbBm3ADeOzVWul7wuyyRcOzxH9RHumCmTGTMPbWvCnjX12LOuFrtXlmLH8gqsWNyAzOoCBOTlILCwFD7jygXsmhBZ3YTg3Dx4j4mCxyhPAS4neAe7wCeEiU1cFdwR6Gi1U5a8QMIdrXaam6WbvzVUJkwRBXidooOduyhyBDta7Qh0nix/IJDn7mst24Q8WgTpgmkNl5FWqmQBk5+ounQUD4E0gTdCnKMrxVyBnY2jgB2tdp0umaqAuUCcs7uVKmju7WeHkFAPREX7ISzSB2PGhMuHWN0JdvTNFRG4oyyY04jZ8qXgl2P2jEZMnkSLXBXKy4tRWFSAopISgbwqVFRXo7SyEiUixQJ7eaUlyC4uRW5pBXJKqpAlsJxRVoeMCgJdHVJL6pFS3KBgLqV4PJKKxmPMuHrE5dYiLr8WCbKfXDoBaQJ2SYWNiBrLenai0BUQ9mYhoWw6YrKrMX3mEpw/eRKL5syCmakp/AMCFPiYi4IzoH9/GPUyVPFv3br1QPfuGqzRUtdNxbJ1g6FAXHhYuHKZ9BeAiwgJh4kscJqVrBv69x8AB8bEubgiI22sgFawihvhOV4eAnkuHvCT81ho3MRElCpjM5iZmCrXSusRtgJlWsbEfkb9ERoShj69jDBowBC4uXgibFSEgjwrWdhZAoGxHHT9GWFljUD/IJFAdY9+fQegqzzvgAGD4O8XAG9vX5V0xWSYibLoGfRiopUeKiZwQlMj2ttb0TBhKgKiEhEYk4TmPbvw7fuH+O7jHQ3svnygEqj88iPdLmmx02Lr/nLJfKOsdsya+edv75TF7mcZT2vdlx8e4OjRvfj4xRu8ePkM+/fvQ/OujWjfuxGHDzajo2MPDhxsxaNH9/Dn33/HyZPH5HX4YfDgQYiKjBDwFoiV95axhMoqKkKoo1LVQ+C1h7xfhL7eojwmxY/GghkTcergbnz5+paKtdPAToBOWetOCdBxuxPs+G/pXZEHZ0VO49m9kwJ4JwSoTql/Ul8+PC9QJ4D4RICOYPfsskDbXxa6d9K+lr43zzW3S0Id27e06j2lCKAJ1FFeEO4eXMATyn1ZzHnN51o8Ht02CY0v5djz+zLu7nk8l+dg8dr3opx/u3Eevoz1xw8CdL8mj8LvCQH4WcDudy8T/ObU51P9NwVcnwGWsp4JUDHejRY9Wu9YpPzvtl3xp113/Av3Zaxy3aQrZKdLpKpRJ30EO16D59OtUoGdiAI1OU/F7sk2r6tDpMqSKdssa6Di/ng+t+V6vzJ2zr07fvTsjQ9ufXDHyRAdZgZYP7An5olMFJirsRiI/OGDMXpoX3gY9cQIgYQBBt01y6ZhH4Gx4bAdYYEgP3fERASgdNxYlOakoLowW1kfJtQUYXz5ONSV5CArOQbxEYEI8XWHv6cj3B1k3nSxhYMowraiEA/s1xvGAnUDDXvBzcYSCVGhqC7KEygsx8wpFSJlmDxerlWejrL8WBTnxCA3LQopsYEYE+GDqCA3RAQ4IzzARVnsQnwdES59MWHeomCPRLCfG+yszVUR626MPevTG7Ex4agozUV9dRG2CtR3iOJ77NAenJTfyClZwM8ouDugYO48XXD477As8FdEIaDcuHZKydXLolTdPod7dy5oMXa3GGN3VlnsXjy5hLfPruPxnYsozM+UeTsGm3buxZVHb3D3zbe49+wDvv/576iva4SXuweszM3g7GCHhIQ4JCTHIjUjGdNmTsHu5u1IThqj5iNdunfvKnBnhKFD+sPN1RFWlmbqt9rYVI/klATZNoKRfG49DWi1640eBgboKW306DEoq67D+InTMHmmKBWbtqLj6HFs2rYd6zZsQlzcGPj6+iAyLBQzp07CSE93lYhFv+9Qgc/8nLGiJJTJc0YgTz7z8pI4HGtzEoDrp8BNgd3Pf4EdXTAV2EmfDnbfPrbAwpmjkChr2DgBxQlTZmCiPNOUGXOVxW7lyuUCdZVorNfAztG+s4adzDndZB3oyvmmaw9VNobzEj0q+AeZ9t50VyUZDOQ19x/QH4MFvAikTrY28HBygqeb6ABeHrBzcUKvgQPQTeB3yNDBCpwZy12YkY6sMWMQHRyIAX2N1DV7yH3ppdCLEMkkWdIOMDTCiGHD4GQlOoPtCPjK5xA9KhDJsTEqe6iPj6wVYUEoyMtAYW4a8nNTkJ05RiAtFYVZychK6bTQpcZibMpojGUxYtkn1BXlye9pXDbKC+lWlYty+T2Uj5Ptghzky/X4HamoqkJoRJQ8+zDlFhsp99q8VoCpdRs6dq/Hnk1LFdypBCpbV+CQKJ+nRDE9e0S+5+3b0bFzjbLcsabdybYNAlyLlRzfvVJ0sW24JSB3+3QLHgnovRTQozXva5kf3/OPOIGh57RuCdTcPtuuCpyzuPnlI9tVspWLh7fh/IHNOMdSCQe3KDfN68d34+rRXbhyZIds75JrC0hebBfoOiQQeQqvbh/HC7nPqzsn8ezGEek7iS9ZKuHecVX7Ts+WyeLo5zrWynU2Ccztwn0mXbm4VyVcoQvotWOb5T6blSXwCTNt3uDzH1JZN++c34O7n8DunBJa5R7f1qxyhDpCmm6l4/ZNgSHG1enHaJXTAY7bOgzSy4THeR7j9h50ghyhS7e86dY2whjB7lN8XScAcjyF2/p5+hh9m2M1a5xWzoD7tA7yHIp+TKtjt0/BH/vZXjjZoo4TYgg0hBaCDKGHou/rkEQhwOlQpsfeUQhwtNIR3ghi+jhCnS56qQAd+hijp99Dh0gNsgh0vKc2ntdjq0Ohdi2CpuZeyWfXrYt8xr+gToM8xuPp99D7CGrcJ6xyPBOy6FDHsbyWDnb6e8Nz+Hwcf4a/m4O7cGDPRrTuWK3BnbQEvAMtG3C8YzuO7N+mLHV0z9zfLIC3Zz327lqF7VuWqDwGdMncIL/H9QJ3W1kfWLbXrZoncDe7M1HddBVjR5DT2iblqqni8GbSaCP9c5vU9szpdcpip4Mdc21Mm1KrXDIZd0c3zQmNf8mkpgqZU0tQXZGPLlp5A5Yu0ODr8sEZuLB/Mi4dmKYsbefbp+DMvonK8sZtHr8mwEbAo/smW0Id4Y6JUWj1o+iWPsLfRYFFHlMQt2+CXF/GtE3GsV31Msk0yPjJOCvndGwZj72ra7BreSk2LizEhqX1aJxWjRBRKtyycuCVV4bgivGIrp+K0KJqBKQnwyvKF56dWSpH0loX7ApPATxa7ZQbZhDBTkCMIjDG5Ca0stFqR8DThYlSWK+Orbuy2Gkxcx4yluOZGMXJ00JZ5Ah0uvsloc6JljeCHBOfeA3XrHd0xxSwc3A2V1kubRwYQ0dXzBFw8bBRBcxZ+sBXni8s0gtjEoORkh6OjLGRSE4dhbgxgYiNC0StKCbThcwJdgtmNYjUqrTcC+YK2M2sxYypAlHyYTcJxVfXlKOotAi5hYXIKSxGrgBcXkkZctiWliO3pBxjC0uQVlCK1HGlSMovQ9K4SoGyagG4OhFRGgrrBdgakFQgUjgeiQJ1CQrs6jA6pw7xBeMF7pqQVDxRSXR2LSLG1iEubyJSWai8dCbC0ytR1TATxw8fx96dO2BrPUItxL0M+ggo9BZFQiCua2/p66WUkj4CcQQ7AlQ3WdAJe4aGfUUB8VXgNsKK9exsMWSwsTpGyOrdxxBubh4KpGwE1Oxs7BAk8BguCouriwuGDh6C3r36wHjIMIE1d4E5OwViVla2GCbgZWExXGWt7N27tygB3srdkIqDg4MTjIeaCVDaKsBjCQT+a8xEKAMGDISjHKe1LlAVLncVpaO7sjrSDcjC3AreXgJ3dg4qXo9puLt0IRj2QmpqCvZ3tGLBgkUIiklAYGwa5i9YLsBxF98T7N7fEch7gO+/eqysb3pc3V/Wupeqjt3vv2rQ9zdmxfzbO7x7cw1ffXEPt29fxJWrF/DLrz/gxMkjOCgQ19a2Ex37d+HI4XYcPXYAjx/fxr/+6++qtpazs4NSaAJYTHfxfERGjOpUmpiUQECO/5iLAkWwU59dL35WmmXVWBQpxuCtX7UIbx9fxfvHF0TOCNyx/MFZvH58Tskb1roTIcw9v39KAO6MBnb3T+Lp/dN4ysKwD88JkHHcRbx7LkBH10uRDy+v44vXNxXYfXxzU0Hdq6cCbzJOAR4TqhDWGFsn8urJFQ3qHl7EMwE3ytMH5/BMrk/hvZ4IXFLu35DF8fJBPKL75/2zKtD99ePL+Hr7cnwcE4Qf4v2Uxe7viUH4LcQRv480xS9OvfG9wNO3AmTfC4jRrZKgxkyYtLYpGBPgUlY1kb+L6PXtmDFTAZm0SnSYY8vrcAytdiI6MPL8vxHe5BgBT1ntpJ9QSaueKoHAmDvpV8/B81264zePHvjSrQfuO/fFGZt+2Dq0OxYN7o7pwwzQaNEPpQJzyeZDETCwL4b36oGhhj2VOyTr/ZkKRAwbOgDe7g4iTkhLHI2Y8ADMnFytShM0VRZhnCil5fljERsWiITIYAS4O8LL1RbenjK3Oo2Q3wUhyxLmw4ZgYN/eAnW9YGI8AJ50j0yNRlNtAWZNqRSpUDUMpzflY0pDDurLUlGWF4dxGREyLgzp8SGID/dB7CgvRAW6I1KgLoYwF+KBmFAvRAZ7IsjbGTbmw9Cns9yBJl3h6GiHBfOmYfeOtbLglWLt6nnYt5dxdjtwXODuyIFdmhvmiXYVV0fXy3OiBBDwLoqSQMs3rXQEu5vX5fsiv61H9y/j0b1LeCCARyHcMZ714d1zuHH5JGIiQ5GTW4C5i1Zi277DuPrwDe6/+hJf//gHNm/dgZDgEDWPeY/0RWVdA5avX4+2g0fw4NFjLFqyQOalv6xm+usY0M9IiYOdjcwpNgIRIeq3GuA3Ut5b1gbtJb9Nuqd3FxjqBsP+fRGbkCxzfQVK68ZjwvQZWLRiBcory1BJqSiHh5u7csXMykxHack4DBDg5v26dlrmzQU+mYK/SpSDmqosga581FXE4txhR/zP3/rh377vgv8iAMeyB8paR1fMTrgj2P3bD7L/Ww88v2Il8GMi8+8AJKenomnyJIxvmIhJU6dj3cb1WL58sUBdJZrqGdNXgQDfkeo108NBrwHKuZN/jLGvl0CWjcz1/EOPz2nQk1Y8AwyW76zx0EEwY61DKwsBZ/kuujkjUN4jL293DBoyEMMtzWFrawV/P28FrRkCxkmJY2Aj7+lf7/df0qu3gVxviIohJdD5CNBFBvsjLSkOEeGh8PDwgIurC+wdHREo/YUF2SgUGGM9KtahKshOU+6VBDiW+6CkJ8cI1AngMYFK+hjkZ6WiOD8TFQJ0VSXMjpkr5+SouLvaimI0VMmanZmMfIE/fjdY4iI2OhxrlrHEwXIcat6EU/u3CsBtwf6dq7BjvSiSa+XY5kXo2LsOpw/vEsjbhVYBvhNtG3Gftegu0lonSq3A3BkBvWPNK3Fox3Ic2blS9jeqwt5XBdzun2vDg/PtuHWiGXcEzu6f349nVw6pLJRPr3SIHMAbAaUPAoIfZB7/4uFZfBBI+0bmesoXMs9/IXD4+tZRgS6BNTnn2TVZfy7tx4Nz+1Q8HeP0GFN3+5Tc48weVRz9QsdGXD+2QwCuRQEdyx1cPrwBN5mM5YwAa/sqXDy4VrZ3yOvYh3d0/7x9CM+utuO1bD8TOLxzvhm3zwtQXmMNOmbCvACWLHgoQMmkKTqs6dY4Ah1dK6+fa/8EcbTM6ZY6HerYpwMfW3VMtglkNwlyAmtMiqK5WwpAitB1Une/5DZbxs7RnVKHOVrgdMAjFF47r2V9JIDoQMKWIHLnqgaIPEe30BHmdJhkvw6DuouhLjrIaHCkWaoIQ3R11OLhdBjSrGC6OyW3tfM0C5k+Rr+OBm2dzyfPzD6eR+EYXpvnMIaO++znORz/4AazUWqvk/ts9WtznHbNY6qPAEn4091EddCkBZCWRgKlPoZ9l05pdez0162/Lv394Lb+PvD5Th9uVnLiwE5liWOpJSZIadnG7JcrFdwdbt2CEx07VLwdoa5dhKCnrHjNa7Fzy3LNFXPdImxhsrq1C7F6xRwFdhtE1nF75VysXT4bKxdPx+K5E7FwdhPmC9zNnt6gQE/VwJsrLcFPjrOlK+aUSdUK7OiSyZaZ8ifK2sbYPCZS5Pm0BI6vLVIeMF1YOFyHO8bAXeyY9gm8CHLcZqvvE/YudmjZLZlJUy+DwG1a/Wh94zbLJzAJCwGPMXxn901VNfBU/F4ri57T7ZP18+pxsrkRZwTuTjRPRsf6erSsqcLuVZXYs24y5i+cgNElOfDMyYO/wFxQWT1GVTYhomw8grKz4R0bBGda2gIcBOyc4B3E4uECeIGMm6OLpQDeJ0ucnQI0JX5/QZ2b3wglrn5WSghyurCguLuvLZwE4uzdzVTNOcIc4+lYDN3RXSCOFjgvKzh60GpHwBOYI+gxOYqrbDN+Ts5z8x4Bf4HO8BhfxMQHICElBOnZERibE4Gk1EAEh9nD28ccI30tEDTKFhFRHigsypAPkkGWdZgrBD93Ro18+AJ6M8cL0deqBCo0x9bUlKK0TGCusACZ+eOQljcO6XmFStLyC5A2rgjp+cVIyStGUl4JEnKKEZdVgviccsRmVyI+rxYJ+XUK5D6JwF3iuAbpb5DjDRidW4/YPIG8ceMxprARicUTEEt3zMxagb5GpJbNRErZbMTmNiCntAk7tjfjSMd+xEREoKcoH7T6dO/WW6DBUKBBpKcBnJyc4SrKBq1etKIxQUq3br0U6DnYOyA4MAj2tnYICwnFoIGDRZExwMCBg2A5fIRye3RxcYOXpzfsZExfI2avFBChlY0unaIomBibCOi5YfhwK4E2Z4wc6QdLyxHw9vaR6wxUC7ml5XDp91bbI70DRDlwh6+07q6e6GckigQVDQG7/v37i3IVgVB5FhZH5/PxOal8+Iykxc5PnsUHpiYC9A4OGGZiKs9AxaSbKANuCuxWrVqDmJSxCI7PQGl5o0DHLWWx+/rNLXz99o5KoPLjd081kBOwY6vB3Uv8+jPj7DTLncqK+ccbfHh/E19/+QCnTh/BsxfP8MWXH3DgYBsOHm7D4SNtAnWyfagdN29dEaj7AyeOH4SrQB0Bju8lM5C6iZLS18hQ/XNPN0yKAVOJG/RSLlDM8MmWYEfI4/tWUV6ClUvm4OqZ/fj4+BLe0VrHf19ZAuHphX8nhLuXcpxgR3nOrJmMv+uEulcChu8E1jQh1AnMvbqhwI5QRyHg0YKnu2ES5t48Yxyetq2DnQ53CvAe0iVTFHBRQB7dPSWL6XE8vMXkLExxvx+3ZHHkP7qP7wjcPRClRCbnj8mj8EOsD35PCsY/k0PwtzAXATsz/Ok9CD87dsUXAlfvTLvgR0KZXRdVsJxgReAi0LH2HIUgR9FLIVAU9HFbziGIEfCUFU+EbpqqDEJnvzqHrp3mImbSRxdQuR5dLglzLKvwJ487dMPvbgb4zr0PXgrMXbcxQvuw7ljVvztm9zfAZAsjVA7vhwyTvhg9SCtTYN67OwYIEAwTuOvXzxDDLUxUWQEfAbqoUX4oyk1HZbEo9eXjUFk4FtXFooAWiqKaGo9ouqBFhsDBygxeLgJzdpZwd5I5VMTa0kwlrOln2BuD+hrBThTjmFAfVJeMxYxJFTJ/MRMuoa5U9oswZXw2JlSno7Y0CSW5o1GQEYmspFFIGyPQGO2NSJnPo0KcETPKDbHhXkiK8ROg9IK/uw0sh/WHUc+u6C3fWcOuXdBHwKZHd9nv3QuxoyNUXc99zRswVRa9xQum4NCBHQrojh7Yjf37tuLIIVnITxLsDuHc6YO4IIqMDnfXWWvp1jncvX1ea1mcV6DucSfYPbx7EbcE+p49uoJnjy+rcempiSgqLsXCJauwbN1W7DlwCofPXsOD52+xeNkKDDUeBkMjI4wrLMb1ew9x59lLvPvqW9x/8Aj19XUy5/3l8qxLT3lNAwXWWITcTgCjrLQIc+fMwIjhwzCgTw8MMjT4VMOPYtDLAKPj45FTWILiqlrUN01EcXkZCsflYuL4OmRmpKn51HrECNTVVsn7FCUQQ3dy7Xz+kcOkKvW15aitZD2lHNRU5qKhcjQuHnPA//qjH/6rgN2//aKBnV6UXLfc6WD3//zRE7dOyfpnayhzSA/EJcajYcJ41ArQjp8wSWUEXr58kXLDbKyjO2YlwuW+BDt6QFC6yFqgwE5Z7URk/XDz8MKYMQmf5m0Dg57o39cQQwcPwDD5/loON1fvk4OIi5MdLAT6h0ufjbWsFQJ9KcnxGJuWiAz5rIKC/DvL0WivnW6d/GOPLo/8Pdham8Pd2Q6jAn2RmhCnYsXd3VyUl4idowvsnNwENJ3h5++P0uIClBbkKJirLitUxdZpkaP1bZxAXmbqGIHCGJFoJRkpTKCSKOCWgsKcdJTJeRWdpQ8Ya1ddVoDJ40V5q6+Q1xsp97SGh6sTKkvysWnVQmwV2bZyAVo2LsGhPetx6sB2nD60E8f2E/JWC/gtwO7Ni7FHFM0DoqSy5MGptjU40SJgJPB2/cQuXDu+C0+vHcbbe2cEuo7i2rFmgbtNOLJrhcDeMhzbvVLJyT2rcaplLU62rMZZgb9z7RtFT1uN47tX4ZQA5Km9jJfbIFC2GZcPbcGVw9sEDrfh0sHNAoqbVPHzSwc2i+7IAugcuwZn9q0WHXGtPMsGAbxtAne7cIv1507txnUBvLNy7EwbYXOFgNy6T2BHeXhxj4DmbnnmNoHH4yInVGmFx1cEzC604NrJ7bh5dg/uCYjeEdBhuYPXsibQHZOQpoMdIU+HNN06xz6KHnenj6MQ5Livg58Od7SUEeyYLIV/EGpFyQXabhDuOl0sRVTmSmn1ODndgkcoI9TxmAI2ATvWeiP03L2i1V4jfCjIEbDjGArPI9zpQsi7fEaDOsLe53Clgwy3deExHcz0PsIPY9xoDdNgSrOgEXwo+vUunWr7lOSE+zqY8R76eTymx8fxPp9Dmw6TOljxGSi00LFPvwbvd0X0C7aEOVoEmU1TsyBqUHfx5H65tmZpJNjxGPs1yCPIaQCnvw62FP3Z2J4+vBunDu1WUHdo3yZ07FmH4wJwhDfW8SXUcZtgR+Aj0LXL76511xrs27Vattdhv8ieHauwdeNS7GadO/nd7dyyQkEeE6ps27AYa5bNFJmFLQJ8hLwVi6ZhxcKpWLpgqiqTsGzhdDDpyiLZJ9TNFh2fQribpSx64zGDSRRle55AILNpEuYYuzdDgI9JWCY1saZ1EbrQNVKrT6e7WtLKRssbs2NOl+3pKgEKrW20rLH/TMtEVQ5BBzvKpxg9gbezAnFn9k7pzLQ5WQn7TjZPELAT2dWk9q/I/W7wvgJ+qnbejiYc2zoB+9YK2K0ow46lNVg4rw5jq4sQmF+IwOIaBJTXIbCyHuECd6MKSjEyIQoOtKgJqPkGMcGJFlNH90xCHeGOYKeE7pcyltY2lRxFzqGLpZuvAJ2PwNnITvHhvpVsC+QpELQWkKOLpUWnaGDHluLmbQ13ES3OTmBP4I6WO153ZIg9wmJkQUoOQurYCGTnxyIjJxLpWWECdaMQlzQSAaOs4OVngpH+pvAcOVQWsIECdiMQFumC9Mw4NDVVygdGy5x8iAyinMr4unpRWmr/grryYhQUF2FsXj5SsnORMFYkMw9jKFn5iM/MR0JWgWwXIj6rCHGZRRg9thixmSWIzizD6CxZ6LOrEZdbgzECeAkCdIkCcJR4AbU4gbrRnVa7WGnjBOgSi5qkbUB4Rg2is8YjqXga0ivnIqlwstxLFKplsqgcOiwKYhmMZNHsQWDrbgSD7n1FkemDnga9ZYENVjBkY00LkihnAn5aTFsXWayHITYmRrlQuru6KbdKunM6yaLq5TlSJSzRk7L8b6ISrdDC1A3+svj6+PghJiZWAMsTAwcNVgkHTDsToLANCwsXxaYHrK3sRTlwgpODG/x8AuEkizf/MabVjtZCE3kWNwHR+Ng4BPgFKGtjd4FRM9PhojDZK8tdYFAIEhITFUDqz2NsbIxNmzZi29btyC4sQ9DodCSk5uPOzUv47ot7+Pb9HXz3/q6Ks6M75n8Eu59/INxptex++/mtisH72+9v8I2MfyZgdeTYQXzz/be4dfsmDh3uUDB3+Eg79h/YhxMnj+L3P37Bo0d3MSokQD2PQU9CGpOk0O2S0E2XWJaGEKiT98FQWVI1qOvbt68SukOxj4CbEB+LRXOm4/DeLfhIq5nA06tOK927Zxc7hVkzLyq4owWPUPfq0VkBOoE7umgK0FHePruM93SxFLB7/+KaAjrKlwK7X7z9Swh4n1wxmRWzs+QBwe6lKNj/DurobvnoAl7I9ZXF7sFZ6T8ni69mvXvMmD8BuicCfI/vyXM/u4qvRUH5QuDi51hf/J4YJGAXjH9Ee+JPfyv8Z/ltfmPRHa8GdcGXAlgsNq7Hx9HiRtdJZWkjkH0mPKYAT0QB32d9yr1SthXYSatcPDu31XjCHK1ybAmMPE4AJPw5dsOvrn3wtZsR7tv2xVFTQ6zr3wMTunVBhUEXVA01RJHpIEQP7g/3fr0wpGcXDDIgKBjJ59dHvvNDMXToYKUwerg4ITtlDPIzEjC9qQJl+RmY0VSFhJhQ1BTnIj4iAImRQfAWeHOysYSvhxNsrYbLeY7SWmCEhTn699FKFZgPGQgfN0eMFUV2Sn0J5kypxPwZ1Zg/vUq2yzBTAV0eJtZlo6E8BVVFcSjJiUaBzI05KaFIGe0n9/NChMzfMaGuSInzE8gbichAZ7m/3MtYFHnDrhhq1B1m8jrMB/SFpfFA2JgPhclgWv67iwLujIbqElkkp8qiV41VS2eqGDtVz27/Dhw9uAvHj7SouDpa6M6JEqC1B3CZShDdmG6eVUlT2N4TcHvy8Jr8zq7i4b2LePzgCm4xS9sd+U4/u4anj65i/rypAkWjsHbDRjS3dmDp6k1Ys6UZ+w4ck3k8Wv3mnFw9sHbjNly4fhsXb9zBkxdv5Dd6HAUF4z7NE90F8HrKa+jTqyeMBJCHDhmg3DFtbYajYFwOMtKSYDzICIOMemGgIb0guslv0whu8jkOHNBf5jlfZOeOQ1FJObJzcpGRkY6GuipMbqxHWFAgfL1HwtHeHrOnT0WIwE2PHnLPHloyEmdnR4E6WU+qtH9966pzUFGaKWAXhWunHPD//K2vstixlh0tdKo4OaFOtv892PUWBV3g25JZjLsgNDIMtQKv5RVVqKytx4rVK7Fi+RKMV9a6cuWOmTBmtPYeyHxMqKMrpma5owWPZRe6Ku+O5ORUjBs3DkOGDJb5uIu8/p7oZ9gXxrJPN9K+ffsI4DJjqMxhMleZm5vDzNwEkRFhyMpIRbZIitzL3HSYdj+5bm9Zh4YMGAwzWUvMhg6Es4MNAgJ8ESHnhIWHyffJHda2drBzcBKgc4W9szvsnD0wwt4Jvr4BqCorRW1poYBdpkpkwCyX5YXZAmo5Amn5KJH+rPQxSEmIRDIzZSbGID2JbppjkJWWgFyBvMLcdIE6umLmoqa8EBMEehfMnChAXonigmwsnMv6oquwcwNj55ZgFxMDrVmE7aIkMpHK/p1rcf5IM26dE6X9VCtOHdyG3RsXqZp2Dy4xw2U7bhwjNG1QcEYXyosHt+LyUYHCtvU4LEB3tn2TfG7NAk4H8ETA4955UZpP7sW1o8xCuVMgbYuCv9OtGwX01uHo7tVy3ioc2S3QuHc9ju1Zi6PNsr1vvVxT7nFAIO/4btw924oHF9pVBkta/e6ebcHVo1tx8ZDAXtsqudZyHGteivMd65SLJWPqLh1aL/feikeX5Zzr++XcXfJsW/DoUgve3GGduxP47tlZfPtUfp/MknlkswDrdlyRMQS7RzeOKYvdo5sEtdPKFfOOwJ4OawQ3Qhpj7ehaqVvodLBjH8cwDu/lAxYo186hKyaFVjwFd7TGdULbU1oG5Z73rtIaqIEaAe6TK6YIx9Fap1vo9HN1V8w7V2Sf1r6rdEU8ISBDi5aWfZLumLwOz9OvzW26ZF6Qz4ktoU7LUqlZ7HRw+vewpG0TePRYPPbrYEZoI/CwTwctAhnB6Pxx1qTVgOjcsb0KAj+HOG6zTxeex2vocMWWYziW+/pxPiPdR/k8fA593IUT+9QYWgU1KyLHaq6ierkE7uuJWLRjhFUCnAaUvJ7+Gnkttvqz8rXqLpgdhDVmvNy9ViBuKw4x6ZYAGuvWte9ep1wzmQVzn4CeAjsZt2PTUjTLcQLeXjnOBCotrHu3iy6aAncyfqP8PrfLuPWr5mC1wN26lbPVmrRi8XQsoMVORMugOU1B3sL5kwTupmDenCZloaM7JqGOsDePSVdE5so5TKZCa97kzkyadM2crKx5FehyZq/AWAvdLWmlE1ATQDvfPl25Rp6lFW6fBmgndk3AyT0TBc4m4vjuJjX+wv6ZKj7vfCsBkEXICXkzFSQy2+aRbQ04tIUFzhvBsgqEPULeid0T1fbVg3Nx++hCXOuYjRMy5simOhzdNB7719di7+oK7FpSgVULa1AzuRpRhSXwL6iAb1m1klHljRhVUo+AselwGeUFZ58R8Pa3FqizhWcQQY6ul1rxcFVjjhY4VfqAIEdXSksFb8x8+RfcMa5OgE4gztnbXFoLgTsN0HjM2ctCWe3s3cwV4Dl7WqpSB15yXU/WpvOXbYHLwAhXRI3xRXJmKLKLYpFfMgaZuZHIEJjLGReJ2ARPRMW6ICrOCaFRsoiMsoS3rwk8vI3h4j4Qru6D4ONvgSCBwvjEUaitKxO4qxWpRuP4Clmoy7VsYtUVqKkulwWzDHmFhcpSlyKLeVxGNqJTsxCdlo2otBxEpouk5SIqPU/28xGTPk6kANHpxYjOKEVURhkiM8oRMbZCAE0AL0fgTsBuTEEj4vPHK5AbnV0r/Vobk1WjQC9Bjo8RsIsYW4OorHqMyZuIDAV2UxCRXIxJMxbj8IGDWLl4EQb1H4DuslAb9DSEQY++AnjSyoJqaSnvuZsnmNBELeLK/aaLAIShcqksLylFcGAwmFmTFjIWIDc3t8SgQUNVtjm6ThoZ0eVR+8fZzs5RHe9rNBBd5Vrd5J7OAoPD5T5MQ87YOHdRsFhzzlO2e3TvhWFDh8lCHqD+UWeClKDAURjp7S/KkodAnr0oEIz/6yNtT7m+A/z8AxAaHKrq1Q0eNESUl54wHmoKD/eRsLKyUeUPaCUcIduEJz4bExxMnz4drS0tqKhtQGB0KiLiMnD02CF8+fYuPjy9InB3G999eQ8/fvsYv/3wHH8I2OlwR/fMn75/rgDvt5/e4rdftKyZ33y8j+syKRLevvvpR5w+e0qUxQ5ltTtwsB3tHa14+fI5fvzxO9TVVctr6CoQJwCtXF97K/ilJZWul+zrJaKBXS+lGOlgR6ijcJ//bluJwjS5sRb7tq+VZxewElhSAeq0vjFG7tklBXU66H0Ody8ensbLR50umE9lXKe1jnBHsKO17pN0WuvY6klUlLy8qcBOt9rRYqfDndZSLuLlEw3unsu9Ht2TxZlxfQJ1yk2TwfO3j0vfObwXQPxClJ2PeXH4PSEIf08OURa7PxXYWeL/8jHGD5bd8K3A2E/MZilCKPu7ABeFLpkK3OQ43SsJdX9K+++sdp3bCupEdKjjPs9T1j7CXuc4wpyKu5MxzGz5u5MApas8g1tvPLPvjXPmfdA8uAcW9RWQEwW9ZJABGtytsCgtGo2iPJoIIAwRxddQWqbP79vXEBbDTWFhYQxnRxtEhwUhMylOgVxxTjLGl+djQlUhCseOQUFGPKJDRiLA0xnu9sPh5ShznYOlgJy5ip0zNxmCEZZm6CPXHzKgH6wtTTE6PAAleamYIQsLYW7u1HKBOYG7qSWYObEAUxqyMbF2rAK66uJElOWNRnF2JPLSZV5MHYW0OH8kRI5EUow/kmODkDQ6AGEBznCzH4YRw/pgmFE3mPTrCYshhrA1HwJXeQ5PB2tlNbS3MoPpUC0hUjf5fmakxmPjmoXYvnGJLMyr0CKKb9ueDTh+eI+KsWMSFd318qIoEVdFIbgiysNlxpQQ7G6cxjVmebt+WsEdSx08vH9JCUsf3LtzHm9f3VFg9/jBRRw5uBuR4cEIFxBYu24jdre0Y878pTLXp6g5YNCQoSgoq0Rz2wEcPHUOpy5exc07j9Dc0orc3Gz069cH/eT3NWTgQOVaaGpiLPBhDAszYwzoL/Pk8GEICwmEk+0IAToDldimb58eymIXGOSHcTkZGDKov9xnMKKjYwSAkpGWIuBcXorpk5tQWVaIke4yJ8k8GBUejsXz5qhY2R6d1jpjgfwigYqJjTUyNkfggpKF+qocTGuMw+0LDviff+uF/5tg95OWAVO5YooQ8vRSB//2owDfb0ai2Dtg4BDNCunj74vyqioUlZahuKICC5csxvJli1XylPoaZoSrQU52uqwHehKtnmru1t0wNbjTLJN0xZw4cSJKS0sxYKA27zMGeIjMw/2M+qp9TboK/Bmr0g6EtKzMDORlZSBnbCo8XZzUd6R3z56yLvWF2ZAhsBg2VFlCA3zdEBEegkBZc2ghHCFzPAHOVmDORokbbF3dYOPijhEOjvAaORIlRePQJIBaV1mAWpb4kN8RU5JXleWimttleSgpyFBwl8psmQmjlXvmWAE7BXcp8chMGaOyouZnpik3zKmNVZg3rRHL5k3FikWzsWnNMrTu2ICjbVtxsHkdWlVR8rVoFdmxbjE2LJkhwLdQuWdePr4XV0/uw/HWzTjbsR2vBFS+fX4JH2T+e3X9KB5f6sCtE7tx/dhOgaVdAlibcYp16/auRsfWpWjduBDtmxejbdNi7F2/AIe2E7yY9IQwuEO1lPMd23DhwHaBQ4GuU/tw4/Q+XBe5cGQnzglYHt+3Ae3bFuPQzqVo37oAe9bOwKEdi3Bg+3wcFDm2exFO7FkqeiZLG2zAlcMbcOP4VlU64dHFFpVR89nVNlVC4fm1dpV1893do3h5cz/e35f17tk5fPPkDG6d2iGAuFpehzzfkY3yDLtVjB0Liz8iRAkA3b1Kq5dAz6WDCtwIaoQzumLqFjjdIqfH2vEY+wh3BD1a9ig8rjJj8nwBLMIULWY6qNHyRGG/Ai25vw53utslYU7fpijwk3O1MWwPyzm00tHFUnO1pOjWOl5Xhzta6ZT7pezf4rN3ujcSjvgcWip/zSrHPrY6XBF6Ph+vH/987OfnsOVYHZR0QGKrC8cQ6gh+tLhxn/0cT/n8nvo53KbVj89LyOO2Dp1s2c+WrpmEXcIrr0Pg5bUo3GY5Bv1a+v24T+F47uuvic9IqDtzRHPBPLh3o7LOEewYO8f99ua12CVryN7tq5TFrk2ObZXfxPaNi9C8dbmSvXIOXTH3iewRwKPs3rFK9tdhr4zfvX2lAN4ybJFzNm5gzN1srF4xG8vlN7toPouaT1aZM5ct0kojML5uwbyJyiVTgZtKnKJlxSTQEfLojqlKIMixWTPq1TEti2aNOt7l5J4pOLZronKDPL57svzYmnB4RwOO7BiP480TcHSXAJdA13EBuxMEu5ZJSk7TIrd3shLCGgudM+MlAU8BnIAc4Y418iiEvutH5qt4PJVRU+DvTLNcR+5xRq53VuSMAN+JrROwXwDv8DYBvDW12LSkGjPmNSCprAQB+WXw6QS7oNIGgbsmhBaXwjs+CvasWedjAS9/KxU/x5IGhDpVPNxfi5EjnLn6DNcgTeDNyctcidavJUth6+JtKccJfiPUtpYkZQQcPTVXS1rr2M/smT4hThgV6Y7RCX5IyQxDbpEoReVJyCqIRnpOGNKygpGQ6ovgMBuBujBMnpYvsOaBhBRPEQ/ExDsjaJQ1vEeaCdANhbOrMTzkHn4CieER7khOi0Jp+ThU1VbK4liuLHPFpUUoKimWhbIUBQI+uUWlSM8rQGJmLuLHEuqyEZ6SpSSMbbLsp+bIfg7CkrIRkZSLyNRxAnmFiEgrFSlBWHoJItLLEC1wR8tdfF6dgFoD4nLqEZddp2COUBctbdRYwl+dQJ/A37jxAnW1iMysFdhrQnr5XKSUzkRoSinKJ8xBW1s79mzfBmdZBJmYo2dPxtYx1o7ulozbMlS1mKj8DBwwGDY2dvD19VfWOP5TOiYuHv6yb2piIkDmrjJSurp4iLIjyo+pGQaLwkRAJHwQ3FhnjtYzljigQkBXSDNTC/j7BQqMhYtSI98V1p0zs1BgZ9SnrwCModzPC1YjRiiLFMsmmBibqYKxHu5e6GVgpEC0u8AdXUY95LzoyNGIi42HvYCl+jfZwFDA0xnW1vaiSASq85ikhdejokHrZFFhMY4dOYAJU6YgODoF4QlZ2LB1k4DLXXzx/IYCu++/uI8fv36EXzvBTlnsZPvnH54pqPvxO1rutP7ff36hgOeyTFanTh/Duy8+CtQdQMeBVhw6vB+HDx/AqTOn8ONPP8j2QRU/o55FAJhxdIz9I9j2FGF8o4G0veVzoNBiR4jTgY6vQxeCHRPi0I1qz7bVeCcg9fIuk6BoVri3AmuU148viogCLFBHuCPYvVJgJxAo26+fCPARAj+5YeqiAR7j7HSQ010x9W3dWkeoI8jpYKdvs/wBLXZ0xSTU0WpHqHt456Sy3j0RuFPWOmbqvCfP9/Qa3h/agneFCfhbUij+TB6FfyQFC9h54A8fM/yL10D8jVYygSwmLVGgRpAz1dwi/4UwR2ATMCPQUT6HOT3Wju0/eExExdvxuFznT15reCfkyTGVQVNg7jcByF+du+FnNwN86dQTN4d3R4eVAdZZGmK6cW+U9e2KGuuBWJMVjZNLJuH8dmYn3om1y2Zrrnx9e8N02BBV9Nvd3hruDjbIEqUyW6SqIAtZCVGYVFWAoswEjIkIFNCLRVy4AITVMDjbmMJR4Ikumo7W5rCxMsHgAYZyrT7o1ZNuzv3g6e4oCmoMasoyMWNSORbQTXxKOWZPLhIZh+lNuZhUm4mm6jTUlSWhuigeFfmjUZIThYKxBLpgZCQEIGNMoDxTKHLTIpEaG4xQfyd5VlNYm/SDmQDrcGMj2JoNgptA3EhXewSOdEGIjytGiSLO+L3hwwZikMAOLUT8jsdGh6pg9j071mDf7nXKWndMFu+TR1pUAhWC3UUBO4IcM2DeuHJSlTa4dPaQKkx+W4CO5Q5uXz+Dm9dO4wHLHTCBCuX2eQV27wTsvv5wHy/ke3z88E5sFQVgTFwkPNzcVO1KO3sH+d33kXnFRub6VNQ0TsTKdZuwq60D+4+ewKlzl7BrdzMqZE43Nx0s0GWOEVbDwWyULNFhTVg1GSzA0gsmwwbB29MFtsPNFNj172sgv8Xu6CfbNlYWsLe2QF+6Vcrrt7GxRmxsjMBEvrLUTWqsRUJcFHy9PJQXRHlxMebOnK7AKjw0ED7eHshIF7BnDdTaUoyvLcTkhhJMGV+CqU3FWDQrFU9vOeJ//N4V/03AjWD3KcauE+wIerTmsUD5//q1vyj0zujWU/ssrOV5cvLHYVxpMcYVF2HmnFlYtnQRmuprVHzdhPHVKC0pwDCZUzQo64S5/000yyLn6rVr1iAxIQEGPXqiT88eMp+bYthQY5nLeqj5ipbL0TGxiIoMR3pqMrLHpgvUpSFG4Htw3z7oL++b2RCBuqH9YW1pAj8fd4SFBsi66wUnZ2dY2RDonAXeXGDp6IIRTm6wdhGgkzXG2kXmeVcX2XaGk5sLEgTUqisK5H1jzEslmurK0VhbhvE1JarVtkuVKyWLk9NKR1dMZsdkm5uhbWfJdlZqoho3Z2ojFs6S78uCaVi1cCbWLpmLDcvnCsixxMEGHJTvNL0lTtACvW8r9jK2h5kyV81BqyiRB3evUfXsju3dgIeXD+D17aN4dfMoPgjQMCbuK5mXv3l6ER8fnBFgOo43d4/jC5mTP8o8+fr2CYGqgwKAB/DwYoeKubt7Zh9unmjGrZN7cOXQdgGpDTi5dy2O7l4poLYE+wXg2rYIEG5diI5tS3B49wqc2LdWxfGdbl0rELheIHCDgORW3Dm9S669F69vHsD7u4flGY6JHMe7O4fw+tYBFTf3zZPT+PHlBfz0+qJqv316RqDusEDePry40S6gehbfC9h99egU7gjYndy7AhcOrsflY1tw4wxLHtCqRiucAMQFuv81C4DsVRBH93ta4QhpOsCx1d0vP4c99nMcj1G4rUMgXT0JUgQtZqq8KrBHSLunLE+a2+QNuRahi2N0+NKhTrf26a6UCuquCvTJ+cpaJ3Kd9eNEbgvs3LqsgSHHaa6XbZ9cMXWIZJISHWoIL8w4SbDjtt5HoNEBjEKQ0o8TfrhNIQzp27oFjsf1MbyGbtnjNfTr8TzCHkUfq99bvybH85gOixQd/nicoKa7d2rnscyBlkVTy96pZerUk70wCYtW+FwrsH5f5m+2vIb+bLwOr8d9PvfZo7IW0HujQ35D7dsUyNHlUgGdABktdIyzU8XIpZ8WPVrmWnbId36fjNmzDq3yO+P+Pmnb98rxPQJyO1Zg+5alaNktY0X2NjNz5grs2LwE20W2MB52/UJsWj1fuWQuXzRdJVVhu2LpTCxeOAULBfYIdgQ5ul5qGTGrFLRxn0BHkCPwsW+BACGF5y1dPB1djuyYKBA1AYe2NqJjUz1a11Vhz5oytG+oxsFtdejYWoMDW2oV6BH4CHun9xEGNQA8pVw0pynXSsopgTVa9RTsdQKdHmd3mTXxDs/FzSPzcP3QHJwTKDyxczxOCjyeE7C7KEB4rnm6gOREdc/2VZXYtaIWS5c0IquqBIG5pfApqUZAWa2CuuDKJoRV1CIoKwv2AS5w9DaDV6AlPANtBO40sFNQJ+La6U7p7DVcuVs6epvDwcsMjiJO3hZyXMDOn3XuWL+OIKgJgU4lUlEumbYYGeyEQAG5iHhfxKeHIGNcDIqrUlFSmSKQFYfM3DAkpvkhNtETcQJwcUluGB3vIgtbKBYsrkRtQzJix7giMcULCUmeiImTBSXCEaHhTggOcURIiAtSUsMQF++HkFBnhEX6Ymx2GsaVlCCnqBjZRYXSFiK7sAiZBcVIyy9Gcm6BAF0uYtIIdZmISNahLhOhSWNFshCaSMnEqDHSN4awl4eI1AIBviKEUdKKEJ5WjMiMMsRkVirXzLicWsTT7TK7HtGZ1QruKBEZlZ+sdrTsxQj8RY4l2DUitWSWgruYnAZklDZh69YdONjaIopWtChd/NeVyTkEIgR0DA1pITOBra2tUoT8/P3UNoGtvwAUi4rb2th8irOj6yMte7SEWQ0fASdZcE1NzdViTzcdO3t7GIviQquarYxnRkv++2tqYg5nRzd1XT/fAPjKos9rRQrkMUMnY/GYUMDbmwH8XWSRD5DxLqLw+MFmhB0G9h8i/cy411vGDxZwC1KlFjzcPGBmbqGsgizDQHikm6izLP7GQ0VZ8PYXANJrQXVHVFQUTp88jMWi1ETzM5HPYpIoWO9f3cN3b0Te3ca3H+7ghy8f4udvnuB35XapJVD59WcBPNn/6XuCHbNkPscv3z8W5fKaLC5HceT4QTx68QQdB9vQ1r4HBwTuDhzaj0dPH+Orb75EXX21eg7+U21Al0tlsaOlTkuQQjFgNrheWlwdk8owXokZBnWgY5+eQMXS0hILZk9D6651CuxeCDAxQcoLURqYCIXCDJe6Sybhjm6Yuivmi0d/gd3n8v8GdhQ9vo5CoNPdMHUrnQ53Kt7u4SUN3u6fUSCnJ1FRsXaiuFAe8ZnpqvnoMt4/FWA8tRtvipPwR7xmsfszMRB/j/LA33wt8K9eg/E3h+4qzo2xcsrqRiubwBjhjbF2CuQ+h7fOfWXFI7B1ig596hrS8joKCkVUnJ2TAJ1LV/zkaoCPrv1w18UQR2x7YueIPtjobIq5bgLVHmaYPXok2mZW4Y4oTR9uHca3j0/jze0D+FKUnS2iBDqKss96aJ4udgj1c0NEsCciQ7yRFB2CrMRIhAd4qbi51NGhSIkJhZ+rIzzsreDlaI0RpoNgZzkMVuYmcHeW39XgARgiUGfUuweshw+Wa3mgOC8ZUyeUYubkMoG4EsyeUoKZk0oECnIxuT4bk+rGoqEiBTXFoqwWjEFZXqxyuyzKipT7hghECsylBCMvXYAuJQxpowMQ6mMHVwFVO3NRuE37wdHKGJ6OlvD3sEdUiC+SWfw5Jhijw3wQHuiBMH8BO6cRMDPuK8q69t2kxESNwpYNS7Bx7QJZXNcpixrB7hgX8k6rHWvPMeslY+puCbwR5C6fPyIwdxZ3RHlg361rAnYCevdv/5U05d6tcyrG7sXja/jq3V28enYJB9sEHmVhX7NirootHGhkiH7y++lt0BPePj5Iy8pGXlEpZs1fgjWbt2HDjl3Y09qBnTt3Yeb0KSqmy0bEztYalrSqmhsr8ffzUolO+grcuTjawEs+I9a56y/A3lfgzkhgzsl+BFISo9Rn3U/6fXw9kZ+XhYaaCoGMSlSVFWJUgC8c7e3kHtaYMmkSpk+bjMmTxmNiUw2aGqrRNL4GtVXFmNRUiTnT67BQlIeFs+oxe1o51izJwttHrqqcwX8TqPuvtNh1ul8yeQrdMXmMbpgEu//5ywDs2aCXe+mi4niTUgWsBDSz8nIxYfIkLFmyCJObxqOxvkolUaG7qI+vX+c5BDha+z6HOu5rYMc/yaqra0TBmSnrgDkGGxnAwnSo2mb2SM7jeXn5qqwDM4oGBvggMS5GJBqONhYwHzoAw437wcp0oEoSFBkRDF9fb9gKiJtbWsNsuC2G2wjMObrD0sFNxBVWsh7YMK7OyVUJIc/WzR02jg4IE1gsKmTilCzUlhehsaYcE+Q1TZL3dEpTrfxG6pRMbKgSwCtT8XSMwWOSFcbgjctMBhOtZHcCXmlBNuZMa8Q6+Q1vXbMQaxbNwor5MwTwZmDTyjnYsW4hdm9YqrJeEuCOiMJ5onUzjrSsR/vOVdizhYXLF2LLqtloE8i7f2m/Sizy+HI7Xt04KjB1UrUEvY8PTgnonVYFw79/cVFA6ip+e38Tf3y4rdpf317HT6+u4pe3N/DTm6v44dVlVWD8h5eX8K2MZ425r5+dV8XGea3390/I9ll8/eQcvnvO610WuYTf3l3FryK/vLmMn6WP+7+/v4qf37BgOSHztAK8Lx4el/PlGo9PyDVOqWM/vDiH9/eO4OWN/Xh+rQ0fZNx30kdr3dcy593uBLurLItwaidun2/BvcsCKefl980YrbMsUC0i4EV3S7pf0mqnW+50KxxbHfZ0Sx33acXTXTM5jtDHfWbGpHvlzQu0DAnEqPg4xvCdEjjULGy35X6MryPQ6QBGmNOtc9wn8HGbbpz3b2jWPt0tkSB0SwCFwHLj4mF1HuGOUEf3Sx3ueH0mTiEcEWAIMlrduaMCZHShpPVMS6qiHyfc6G6XOvTwfjposY9C2NKtcvo+z2NsGuu+8Zh+Pq9PoGJyE0KXltTkr0QnOqjp49Xrk3MomtVNK3LObf1+mhsmYZHPRXDVIY7xdiw0zvNpAaQrKzNp8v3TCrET7HTQ5HNzm/cl1DGuTkuYskOgbYOCuc+FZQ72y9pBqKNLJoVxdbTOdezdgP3yezsov7s2+f0R5pp3rsReAbtd25eLrFCWO27v3MakKouxY+Ni7Nm2Aru2LMNOATxa/jaunqfWjCULpmHBnIlYNG8y5klLt0tCGi13c2bRQkeQK1fWOd1qR+scY+50S542XubWRdPQZb/AXMemBhzY3CAwV4t9ayuVtK6vRsdmAbtNdWgTyNu/sUbtH905QSCvSUEfrXuEvJN7JinQY/ycctUUUDsu++cE9C7t14qSM47vAhOtMBZPgE5Z6PZMxNGttTi8uRpHttTgNN0xtwpA7mzSwHFjndy3Cds2TkH1pCqEseRBcQ38S2sRKlDnXVgt+1UIEcBxiQiAk49AXcBweAQKnAnMeQTYwz1A4EygzkWOOXe6VhLuCHPOPrLN2DoFdYRBFi9neQMHePhp8XgsRB4Q5oaw0T6IFWUvPXc0CssF5KrTMa4sAZnjopCSGaJi5WIT3DEmmUDnJuDmibSxfkjNGIn4JFekjvUREcUkzRsJMiYxZSRS0vyRmhYobQCSUgIQP8ZPWenixwRgdJyPAJ8rQiN8kJSeJPcpRmpeEVJy85Gck4eErFzEZ+YhLjMfMQJ1EWmEtb8kLDlTSYiAXUiCyJgMBMenIyhO2jiBvcRsGZeP0JRxmqQWCggWKetd9NhyZbkj3MWzzEEOga5KWeoIeBHpFQKAAnfZAn55DYilO2ZGNUYLACYVTkNG5TyMKZos4yuwfNU6HD+4H7WV5QoKBsgiT/dLWr0iIyNU6m0mPmHdun79+oHJOehS2Usggou4lZUVwkPDVL+9naPKOBkVEQN/n0BVv44WtG7MCidibWeDESOslVuljQAhk4NQKejd2wghwWEKxuLjEpTlz8XJBU4OTrC2GqH+5bUWhYdZOHnPoUONRUmwUnF2bi5ecHOmktJDxhkKAPUScBQlMzIaaSnpys2zq9yDiV8ImXzGkXIf35H+CAkKVdfSSjR0gbPcs3XvbpURLlE+t4DRacgRYH/5VIDu1V188/omvn5/Cz8K2P30zWP8JkD3O8FOgO7nnwl3tNRp2TJ//eEZfvj6nkDOFRVPduTYfly9fQ2tAnV79+5CW9setO5vxRfffo07927D109LDkNXTIPuPdFL3huCL99Xpg3Xs1/q8Kb191LH9DH6NjPoMZ34lg2r1OT44t45PL11TMDupIK2T5Y4kfcCau+fX1IumRQN7E5/irHjWF3olqnXsGP7munk5fzPSxwwIyZFJUx5ekWzzn1mrft3CVQeUc4rV0zC3eeAx/7ndAd9fhlPBQJf3b+Iry61421lBn4Z7a9Z6xIC8Ee4K/7uZ4l/eg3CH3ZdFXwRxFRWShE9y6UuTIryT+ljuYM/RehuqTJd8ngnzNFtU1noeFz6WaD8bw4yzrkbfnXrgW89e+GFa3dcc+iBFpveWO08AIsDRmBBtCcWp43CxrosXNm9FO9EUXt/5wi+fHoW34qy9O7hCTy72Y6n19vRsnmZwJcvslLjkD82HnUlmUiN9kOotx3CBfK8HIfDVqDJx80OziNMEeDmCJcR5nC2kflTAMKc9b9MhqgSAoP6sxRIH7i7WCMtKRLVZZnKkjN3GuOAqgTqijFrUgFmTCjExFrGzqWjvqzT3TJfK19QmBWF/IwwBXI5AnV0v8wXyU0LRWL0SPi7m8J1xAA4WQ4QmBsIdydz+HnbIybcB9npsaL0MqNgNNKTIpCSEIqE0YEIC3SFj6uAkMlAlSXSoAfT4PeQOaYvkhKi5Pu5VGXEZNzDUfmeHm7bImC3E6dPaCUPaLG73gl2d26c+WS1I7zRUsd9tgQ8wpwOdrTm3ZDzXj29ge++eIhn8j3atn4Otqydi/Ur5wp8OcgzDRV4GKQB8bDB8PKT9SMxBVV1TZi7aAkWLFsic+MqrN+wAStXLEViQgzMzIYoqDMTSDGRc3xGumPB/NkCXbUYOKCfwMsQBPp4wmTIABgZ9oRRn+4K8DJSE1BSmIkhQwRu+/cWsHFDYX62gEQ1asoLkJ4SJ/NVqMyxA2UOckB+bg7q66oxZUoTpk5uVBa92qoSZa2bN7MJi2Y3YsGMWvlsazB/VjW2rsvDF8+cP4EdAY5WOmWt67TY8Rihjsf/+4/9sGUF50xt3mPcYGh4FDJyspCWmYGqmiosWjgf06dMRKMAHa12jfIaU9JS1RzDc/6COe0a/05kPk1JScH0qVPh6GCrLLV9enXH8OFmcHV1RlFRIYpLipCXn4voqHDpc5B53B6uTnawkvfY1nKYfEb2CA32h4+XwJmtDUzMLDHUdATMrJxgbu0CcxtXWNi5Y7i9BnaWDs6wJtzJto0An62zJ2xdPGElMBgQEqhqE5YV5qhsl4W5GQrOmASlTmC5vlKkWt7fmlI0VJeirrJI4C4XZTKGcXnFuelyXopmvRsr35HScfL7qhGgni2gJkrljvXYvGqhwN00rF4scLdiDraunIcdq+eiZdMi7BNFkVa6Q6JUHmvfjBP7N+NAy2o0b1wkgL0QN07vVRY51n57eL4VrwXoHl1sx53Te/CEhcavavLixkFVCPyjgjMBvgcnZPu4sopx+4Mc+yD776VVbpH3jgpkHce3zwQK6RYpkPW1wBaBi+e/v3sMX8qcRGvbd89ljnpGEDuFb+X49zJnfSPg9uH+UWWJe3PnkAI3ypvbBxXgEfYoBDz2vbrZoYTWum/kWu/ushD6Ydw9swunWlepODuVPIW17q4d1sDrMq1rWr1UAtrnrpbcZr8OcoQ1HuP258BH0c+7ekZA6GSLwN0hBYaPbpxSYHf9nMDZJY4VMJG54Z6ACWvYMZ6OFrrHt0+rIuYEOIIYAU13z2R7//oJLT7vmvTJHMREKTrg6ODDGDuCIM+nxY6iu2HyenRDpFVNhzDGmekxZ7qVjqDEaylXUQEcHep4Lx0kOU4HIR0AdSjS9ttUrN3l09q5OiByjAZ3LB6uZa+8J3MnLYaEMK34uWbxoxC6dIsar8PzKZ/DHe/58OYZkXPqfALihRO8L9056bapXZvCexGA2acBnpZ8hqK/Dr4nfC/ofqknTDnavhWHBdAOCqzt3bFKZcFs271GWehY5oBCF8wDtOTtWYcWAtxOGSdCi11H6ya0CeTt2bVKCWGuRdq9cmyz/P62ym90t8Ddjk0Cc9xfvxCb183HmmUzsHbFbKxePhurls/C8iWaxY6AxoQpjLNbJn2MuSPc0UWTVjzC3oxptWARc8bV/QV3TLJSL3N6Nbq0bxB4Erg7uKVRta3ra9AuQMV+Wu/2b6yV7RoBv3oN6LY24JDA17EdAmHbBQg31ciYKtUS7E4JsBH4dLdNwpxmsZupJWkRaV9bitY1xTi5czxOEwilJdwd3FSBg5urVCwfrX0ndk3C8R2TcGDHFMxfUIe4knHwKayEZ1EVAivq4CeQ55pXCv/CEvgkxsPF3xGu/hYiw+GmXDAptLZZKXhT8XI+IzS3TMbV8bgqeyASYKesfKxT5x3iiKBod0QnByA5KwJZ42JRVJaEcoG50qok5BVGIzndX1nkGC8Xn+SFxFRvjEkRKEt2R2K6N1IIcpm+SEj1RFi0DVIygpAuAJiSLhCX6oNkAbvMrEBkZYcgNt5bZcJ0dh0ITy9ThIwSeBElblSoM4JCXeW6Y5CWWywgV6BgLjYjF1F0rUzOVrFzEbIdmpSJUYkCbAroaLFjX5aCumCBuqC4NATEpqo0+2wJeWFJdM/Mk+vkCtTlyXkFCEvVrHaEO1ru4vPlfRe4I+hR2BeRXopwAcBIum2q+nZ1AnGViMqsxZhxk5BeMRvJpTMwKqUcU+cuxdGDHVi1ZL7Ajicio6Lg4x+ogK2fUT8BiT4CTAay3V+5Ug7sP0i5C0VGRoqiYwYXFxf4+fmpcbTCubq6qWyYLHHg5eEtyqaHKD2DZMFnTMUQOccCTgJQTEk9dOgwBV0ss8Dsm5YWI5R7ZNiocGWt8x3pB2/PkQI73WBqZgJPby8FNhYWlhjp7Qdba0c4O7piuNlw9DYwRPeuvZWVizXueN7IkUz6YivXZxISAUsbWwWsVpbWcHRylddojUGDByvXRUPDPkhPTcHOrZuwaNE8pOTkwzsqGbHpebh57SK+fnUDX729ji/f3sR3H+/hp68f4Zfvn+E3gTo9gcqvvwjQiahkKt89wdcfbuP9i8uq4PfR4y04duYw9jTvwD4Buz0tO7GrpRlffPcdDhxqx6AhnfFHnfF1GrQR5DR4o+hwp1nwCHNaHCQTUjCLJlueT+tdckqSKMwbcUcWjieycDFYnXXpWD6AsXN0xaT1jXFzH2hlk23K6ycXPsXXfQ51uhD2KHq2TL2fsXIveVyuq8vLpxcF2j7PhKm1z+5r5Q40yJMxjy58csHkNVgTj8D47P5pdZzFzV/L/d5fFuVBwOT7KA/8Kb/9P2NH4o9gR/zha41/eg/B3+0F7AhyhDWBMgozY+qZLQlodLH8FwG3fwj0URg3p5dAUGBHkW0WMVelDpykdemOn9174K17H9xw6YsOhz5YOaI7Ztn2xgyf4Vg0xg+bZO45tWEWHpzagefXWvH+oShEBDlRbF4xO9yL83j3SPZv7cfdi3vwWJSFxTMaUJqbgpkTqwSuEjG+Ih+eDlbwJcTZWcJ2uAn8vVxgZW4MawtjUXqNYWNpjmGD+qOvfC9Y087SwgQBfu4CCkmYWD8OMyaVYvbUcsyeUoa5U8swf3qFtKWY0pAnQJeqYK6yIEGzzmVHoSArHNlpQchI9FNQV5gZieKsaOSmhKrC4x5OJnCwHghHmyFwsTcVRdse4SEjkZYShaIC1lAbi8K8RBTlJWFscoRIOFLiggXqXOBqbyaQ01fFmfXrawRzs2FwcraBk+MIpCePxrqVjGeYKwvsegG7HTjasRWnjzbj/MlWnDiyC+f5T7MoHTdEAbh5TZSA6wS7I7h9g0B3EtdFSbvBmA6WPBCge0SwuyYKishtOefBLVFWv3yEFw8F7NbOxtY1c1WmM1cna5gOEzA2H4LhAhGmTOxiMQwu7q6IHTNG4K4aEyY1YaLI9BnTsGzZUixdukh+U2Pg4e4EL08XJCfFYc6MqQJd9QrmhshnMWigEbxHusncZ44BRqyz1gN9DQ1kvjGXOcsEQ4b2h5UcG+nlBl9PV4Hg0Zg6oQaJY2JkrvKQ8wdgdESoyvKYl52ukrGMyxurCtqypM5sUQ7miWIwf3otlsxpwKqlk7B6xTS0Nxfixzd2Kobuv/6sWewU2HVa63SL3X8V4PtfHPOdERbPtZf55i8oc3ByQmpaCpJTkzBuXB5mz56JGdMnC9hVC/RUoL6mAuUVxQKl7moO0s/7j8K5ia6WyYkJqK4sl/XAESZ0V+1riMHyvQ0RWGMR96qqMqxeuxoNjeNRUlaKrKws9WeUvZ01QkcFqVII5lamGGRsjIHGFhhkInO1mR2MLR0xVMTY2glmNgJ4dm6wsHfBcAG7EY4UF1gry50nRjjzmAO8A/1QWJiHmopCVBSxJl2ussgpwBuXpQCuvDhHJVMh/LEtLZB+gbqKwmw5zgLlYwXu0qVlXCNdOsvls2gUiJuL/bvW48i+rWjbsQbbVi3AxiWzsHn53M7EKQuxU9o9G5egTZTHg7tW47AA3qF961QZhJ1r5uNsxzbcPdcqALQHDy60CkQdx7v7J3Hz5E5cOSrHzrbgxfXD+PjwtMDXeXzx6DTe3j2K17ePKHl377icc1TgStt+K8Cm9gXu3gswfhAQfH9fYE9Ai7DHIuMUjnl+vUMB2FdPBNIExgh33xLYBNYIbB8F4GiBeytw91rgje1HmccUBMpxAt57PsvNgwru3goA/vDqgrr3ixsdcl+BKAG54y3LcZrZNg+sxy3Zf3aHrpO0th3Hs7vnBbi05CgKxgTm6G5J0a10unslxxDwCHYEPta4Y58OedynXGH9uPP75fq04gl0CdzdFyh7dJPJU44pIeixZT/HPbl9Ro3VIZD9PO/WRbqN8t5072RCFIEWgVFa5miJ0wCIsHQIVwXibjCWT44x2ya32Xe90/JHl0+6bOqgpEGUBmQ6OFGYdZPXJcTpfRxLCCKQXT1Ly9pfMWl/HdP6dPhjH7f1pCocq8MUj3OfcKafS+E+n08HO+7zmgQuWtIIiRxP+OQxWi9110yed5HZjI+3qm328zjH6SDIaxHieC+2f4GuZoXkPpOy0FqnZ79s370aR9o3yVy3Rklb82rs27Xy0zbdKVt2C7jtXI6d25dg57alAnErFcjtE9hjcq59u9Yo2KO75p7tK9AikMjkKjs2LVPjaNHbKEBH2NuxdSnWrZ6DlQJ3K5ZOw5pVs0QE8lbOwVIFc5MF9uZgnfx+ly5mpszJykWTCVUIeXTLnDSpQgEek6voQvdMWva67N1Qi5bVldi3pgodmwltAm865AnYta2naNa7Yzsn4vD2RhzYIiC4lda0KuxbWyYgWIXD2+o7wW6ysuDpYKe5X85TVjsWO792aLay2J1uYWzdRJzeMwEXWqcq693xHfW42DYVl9qZkIWJW6bjVPNUHN09VRboiUgtyYVPXhG8CirhV8IEKg3wHFcB/6IKBGdmwSXIQwDOEu7+dMe0h3uQAzyCWOpAgE21Wi07VcogQODO30rGjpBjtvAPd0ZYrBcSMkKRUTAauaXxKK5OQWFFInIKopE6NkhAbiSiRrsgPNoeEaOdMHoMLXTeAnm+ctxP4E7OT/GQfQG39JFKaKULjbRFaLgrUtKCkZDki9FxHogb4yXiKQu9JxKT/TFGFJ+wCGcEBAm8uA2Dh6c5/AU6Rwp8hkQGC2DmIW5sHqKZCEVALiIlV8FbeLIAXGKmgjfCWkhChgI8Qh/7g2ilEyHM+Y1OQQBFtgl6oxJo2ROoEwkVyAtLItwVCrSVCtyVYnRWJcYIuNFqF5NZgSjpY0voC+8EwNGd8XjKkje2RkCQCVRmC9zNEdCrQ0ndVLTt2ydf9q0I8vdWMTA9BSJ69RJwEHiwplulgNAwYxP4ePvCmQuo1QhZhD0RGjoKAQGMtxNYkj7CHbNbsn5dSEioAjsTY1MYGWq1mFj7zstby5bp5xcgip6F9HdFzx6GytIXGhIpQOaLsJAwZT0zNTGVe48QaBHA6dMb3j4jYSkwxng/1sXjs7GWnekwU4GZfqJUMHEISwQMRXhoJBLik+DnG9TpqkmANIKjgyjKVrYC5eECfTZyHRu5b5CKXzl3+jCOH92HdRtWISmnQMAuDdGp+TjQ3opvXt/GN+9u4qt3t1RNux++eqiKj+tgp+TzmLvvn+Kbj3fx5tklPLl7Au1tm7Fz1yZs37YZ27ZvUWDX0iYL9rvX2LJ9AwyNNAsoE8AoF0xlrePn0FtBHbepUNHyyeygGtxp42hBJdSxj8dZxmHxElEotqwTkLiAR7J4Mp308/tMoKJlufz4inXobuCLN1qGyw+MjesEPFrmFKx1wtt/FCrKbHmc22xZHoGiLG2PNSucZo3TLHPP5L5PGORONxtpn96XYyp5CuFPg0Ja6h7fFaWFSVpoARQw5PgHstA/vXcaX905hQ9TSvDdaE8BO3/8LdoDv8s88jcBu3/1NcE/HXtoUCeiLHeENIEzZsb8hwDefyKwmWsQx4QnhD0WJv8X6aP8g7F0dLV07Irf3XriVy8DfOXZAw+cDXDG1gA7Lbtj9uAuGG/SDVO8LLAsbRRaZpbibsdGfC9K1w/PBUJFoXl2vR0fHp/AF6L8fHx+XuQc3j89gw/PTuPlvYN4KgrP63vn0C6KYPqYSEyoKUbi6FAkxoTCWiDDYcQwgaLhKn6OAEB3S3PjocrNsp8hk6H0hZujtXJ7rKvMx5QJ5RrQTSnF/BlVyko3d1oZZk0sxIwJBZhYm4Wa4iSVDKWE1rnMKGWJy0pichbGzgVj3NgI5KVHIC3WH5H+DvCyN4aj9SA42g6Fh7MFQvxdkDImDPnZiSgZl4EGuW+DgGhhThIqizJQV5aDjDHhAoPe8HSygKVJPwwd1AfDTQfD2d5KgMhZ5gNXmRscYGdnjtioIMyd2aTqBrXuWY+Otk04fnA7zh7fg4uy2J89sRdnT7eqpCka2IniJEoY5Y4oZ4Q79t0S4LtH90uR+7fO4Tbdf66eVPtvX97G9988VRbmlq2LBe7mYeHsCep5LCyGYrjZEFgJ0FlammK4vMemJkNhbWuF0LBg5AtUlZYWo6SkCPX1tVi0cJ4s4iuweNFczJ83E7OmT5L3Ih2uDrYwGdwfxgP7YlC/PnB0soGbs518Rr0x0IjJjmjZ0qCHGSIth1sI2LnCzHggosICMHdGEyLDQ2QuNJW5zw3TJo3HBFUUvAQRcjwlMVLgrxKzptUpqFs4qwFrl07FXlFeWkWJWb18Glq35+C3d/aq+DgzYv7fIgQ7HeqUxY7AJ2D3/0j7X77qi8kNugu6JkYC3jEx0bLWJanELo0CXLNmTsPExjpV7oAWw/raMlU6wFfm4V69mBnzLzDU/lBiRtcByt0ybnQ0GqpZKkHWnPhYDB08CIP690eibDNRSlCgP6qrq7B2wzpcv3kDx44dRVVlBQKDAjDSxxvOAoTD5ftvZmUFU0tbGFvYCtxZCdyNwGALGwy1soeZwN1w5YopInDHeLsRdMNUYOcBK4KdgwN85Jp5+QJqhbnKGscYu7rKYvne5irLHLNccr+2ogh1An/1VbIt42pKx6GmJB+VtN4J8KmSCSIT6pnFtBqzJtdj5fxp2LJyPvZsXomDzRsF2jbigPyud6+X79vq+di9YQlaRHFslna3QF7bNs1yd2DvWvn9r1Zxd0dbNuIh48ZONePc/vW4J3D33aureHv/tEqccqZ9nYDfXry6TcBicpJDAmRa0W9a8Sj6PqGO7paEwK+f0Op2Dl89lnnooQZ3bL+U/a/kGCHw2TVaAvcry56CO4G672Te+rHT/fLdvSMCaYdUy0yX7CPUffn45Cdr3juZ82iZe33roAJCgt3Lm4wb5PMcxe3Tu3CiZYWqg3fnzG48ptvpTbr2Cawo90stKQqF0EZXTLpT0vpGWNNdLD8vVE6Y4xgCHc8h9BHmLp7Yo47zujyf1ya8XZG5hIB2R0CM+zrsfQ53FG6zTwc63cpH8LvDbQG2G3IN5arZ6b6pkqcQgnhN/ZgIyykQ6BT8yb7ukqni+QRudKDRIYzQo0MXLWJsCTpseUwHJc3SpUEUk5XowMR9wpEOSRQd9AhQ7Oc49nGbgMaW1+dY3e2T2zqA6ffkGO7r1+a+/nw6/HFbH6Pfj1ZDAiGvzePs12vmcVuHS56nPxeB7uzRver4yYM7Fdi1CbQdat2Ajha6WbKcASFtBfbLvg52BLndO+S3JvNia8saDfQUsK1Sa0ybXKdVoI7xd1osnvQL7BHsGFvXIpBIa96OLbK/ZSk20RVz3TxsWDcXq1cI4AnkLVsyDcsE5OhOuXLZbKxcPksB3RImVhG4o1WOhcsJdBRCHq14bLmvFTMXsGteU4ndq8rRvKpCWeoIdbTW0T2T1jla6pSVbtt4Zak7uKVBuWMy1u7Q9jq0bxLw21SJA1trcYTxcgJ1FCZVOdemZcu8cnCOKqVw5eAs+fFpNfJYy44tRdXKa52igO/8vim42DodVw/MEQicj8ty/tnWWdi3YzYqRcEIzM6FW1YBRhZWILSyUdW1CylrQGhBEdzojulnB49Aa3gHO8JNQI7iEdhZpFy5ZmqA5zvKEUFRLhid7Ie0vEiVvTKreDRypB07LgxpuUFIFGCLjndFZKyzQJwLYhPclLulElrrRJLSfER8ES+AN0b2GTsXJ8fTxgYgNz8C+QWi5Eiblx+D5NQgjI73QkS0q4zxQWpGCMYI6MXLNo/FJ/hhdOxI+Igi6eaugZ2vvzX8g7yQlJWFhOwCAbpshAnUaRY2AbLELISMGYvAOA3e2BLkCHW01nE7UAe7mGT4dwoBjzAYmkgwlGvSeqcAL1+uK/dJK1EQR7iLzalWbUS65qYZk1WhLHZMvBKdWaksejHZNQjPqEZsbhPSymep7JixeU3IKKrD9h3NaN/XjITYSLVI013S3c1NFmpDsAadz0g/BAYEwWSYORzsnZTLpImpiVrEOZ4xE3RvZDIPbjO+y9HRCTYjbNT5jLfjOFqX7ATgzMzM5bgzhgwZ2gkmvaRvOJwcReExsYCPlw8CfAMR6B+sLG567AaLBxMauR3kHwQHW0e4yOI9bNgwZf3r0dMQ3br3weDBJqoQuYuzO4KCRgmI8hpdVCa3AL8g+PsGIDUpAYXjMrF25WKcOHoAB/a3YuXKFViydAnKq+sQnpSNoMQCRMr7vWLZcgG7+/hGIOhrwt3bW/j+iwf48Zsnyh2Trpe//fxaZcL84dunKkMmSx+w5t2b55cV8Jw4slP5aa9dvRzrN67Fnn270XagDfcfP8Da9atUvTI+oyo83rWXigtkzCOhlrDHQut/iQZw3NZAT4M9lnvg2IiISOzauRVnj3XgxV25/10mKBEYE3iikkuA+1JeC18HWwpBj6LDHeHvjYCV5n55qXNfA77Poe75A7k2XSgFGpns5IkAmHKr7IydeyqvnduqVt2dkwrcuM/zaZlTQvdOgblnD86pWna81wuCoMDoI1m0nwsEsu9XAdFvFtbj6xhP/F1+k79HueFXAbu/y2/wPwcMx7+6GiioI7Qp65yIDnd0wVQxcyKqJEEn2HGMypLJc+y74u9uvfCrd3+8duuPi/a9sdemBxZYGqBOgK7arAdmyby1tSILx9bOxtPLHfjm1WV8+eIivnx5SQDuIt49PoVnNzvwjvEoogC9lf03j07i47NzeCdKz8t7h/Hstigkony0bV+NuIggOFoOg91wY4T6ecLNVn4HI8xEzGFlNgw2w81gJEr0wL59YWk6FCF+LsgdG48pDcUCclWYPrFU4K1EQd0cEcbRzZpUhGmN+WisykBtGQuWx6EoK1oVF89LC0NmYhDGJgjMpUeiJCsWmQkhiA/zQJCXNVz+f5z9d1hVa7vmia61zDnngCKimAOo5JyDCAoCAhLEHDDnHDChCIoKimAOqCgmzDnnsPJaX/723l2nTp+urt7Vdfo6d9/3Oxgu17f3rjrn/PFc7xjvCHMwmXOM5zfvJ/RszetpiUG9OxMqe8HPawjGxQZhUvpY5E6biBnZyUgfF42JtGxV6xwbiaTYEAR7DceQPt34d7QihDYhEHbGkAGOcB3az4DMQKmQLr3Ql+DjRLALC/bEpjWLULxzHQ7zoXuID9VjfHCfPVFsVLsrF+h4XKRjcOk4wY6OC50uKXTXr9L5oZMls9fv3DxH2DuPR/cumWqZt+gUae7D2/v44dNDPLt/gfDDB37BOqxZlmuBHd/LLh3boVvn9nAg3HXnKIBWIZvO3DZwYF/4+nkRSoIQFR6K6PAQjIuLRlJCLGErCCOGDUDnDi3RvnUzdG7bEh1aEWgIdt26duD9q78BvQ6tNWdVhvzSWnFbpw4tMDYuAjkZ4zFsSH+CT2ueewzWr1yI6ZNSMDY2mBDkiemTk7FyyTRsXJ2LHZuX4AD/joqSPJQUrUHB5oVYu3QqDhbG4W8fCXZ//Ar/Lylyf/kK//p3S7Ezqh3Bzqh5tWD3n963Rk7q78FOpqIkYeERCA4OwYQJKVi8aD4WzJ2F2TMmEdAyMZM2Y0o2Ugm9fZx7oadjD/RyckTrNq35zOhqgM+lTx+0aNoYzj0dkJIw1hRgUQ6dM/eLItTlSJ0bE4N+Ls4ICQ7E3LlzUHWekE64219SgpmzZyEwOBjD3FwxaPBgc7/v038wevcbhF68nzs4OaN99x5o06UHwc4Z3Xv3M7l2DoS7Hhx78HmgXDstd+sjJa83PH29kZaWZPrWZUwYR3BLN3A2a2qWBXEEOuXWaV2mXDsVWclVHp72IeQpbFNFUyYS8GbzfVi1OBcrFs7E6sWzsWPDckLcGhRtXomiLSv4vd6Ms+WFOEnIUwPyAzs3EOjyOM//2861tNU4uHsdyoo2YjsdxNN0NK9Xlhh4u3xslylscr1yP75/YcHdBQJRVUU+Hl+xwjEfXynDw0sH8ORquVm3FTqpd69vnzCAp2XNf7xfiW8fEsIIbgI7hXJ+5LqgTvspxPPJ1UMGwr5/ch7f8V6lHDqFZn5PeLNDLAVxmlM+nRQ9KXUqpPL65hETBvqBr/+ecPfnd7wX8rin18p47nJzDYJH9cJ7XkPQe8BnwHV+py8ewvULAi/lwB0xYCZA+1KhE7gJ5AR8WhesqVG5vf+X4ZraV9u1zQ7dtM8lVVDHKTxTipsUOeXb2SaIu35BIFhhtgvwvgQ/zQnstHz7ilUdU4CnUaGXKsCikE3N2eGbdgimIE5zAjqtC+4un1OYpAV1ghkBj8wGOI1fwpLASqMNVPb+1jHWPvb2L8FN6/a8Xk/wpPNqu+YEW1LgNC/78jwa7f0Vamm/ro61z6HtNpgJwuxwUs1pu65F86psKVjTnP3aX5r92jrWVgWVH6iqncoRVIj+YT4fjgroCHCH9ucZte5A8UYDeEcOEPwObiPISaHbhP28Rx4s2Yy9/I4J7PSjoVQ7hV4eKt2GigP5OHxwh1nWXElxHooK1nJ/S7mT2ren0CqkIuVux7bl2LppMeFuMTatX2hVyFxNwON3d/XyOViuZuXL5mAtwc6qpJmLVYQ5hV3KFJppwjAJfEsWTsNiAt5X+wh1+7dk4WD+ZJQT7A4T6Mp3TCHQKdRylgE7qXVS6mSak3InRe6c8usO5BL6pvG4HKPiqaBK1aH5BLjFVk7d0aWfe+RZTdAXoebEEtw4xXWOWr96YhEhbglqKhbjJiHw5rHlpr/dndOraKvNsZVHVmHRymnwHBeLIUkTMHxiDtwnzYR71ix40Pwyp2BwSBDBTn3rehmVrp/CLLk8gMuD3XvD1dsFXsHDEDraC2PGBxiYS0wLRux4b0TFj+T8MPiH9YdPUC8ERfRFSFR/Alt/hEUT2JQbFzMY0WNckZCspuIeBugiYoabsMz4RC8DcDGxI+Af6GLGxCQ/jInnflFuCA0bivDIYXywDUVgiEI4Fbo5nK8zBAFBXA8dYszPfyBcec2Dh3SHqxvBblhPuAzoAa+gAISNTTbw5Umw84hKgCeBTOYRFk9wi4VbrRo3MmS0yamzlTytj+S8W0AkhvtHGBPcGdUubCy8CXc+UuyixhPsBIxJ8IuZAP/YiQiKy0IIoU75dv5xGZZqR7AT5Nlhm0HKwasFu8BxMxCROh9xk5YjfMJc+BMAN+fvxomjhzE9J5Ow8BUGDhqE0OBQo5hJYVMrgMFDhtExG4DGTZohKCjEKHT166t6ZkPThFxKnSBNwCa48/cLJESNhHNvZ6PMKfdNAOfg4EjY8jAFTtoRyKTyKSSocaOmUF+6oQSyUSNHGcVuAB/qzr37mKIqcjyc+cBWCwXBTGeCYK+eTtx/KDzc3eksWqFFX39DKFI4JoEyPCyCFm4gs1vXrogIC6OTMp1fzrW8EZTg6JEybNu+FXPnL0Jy2mREjklDbGIOAiKT+T6nwD1qIv8HiZg2PZfA84hgd8fAnYDop4/38ev3VjimVLq//ukt/ka4+yPXFYr5x1+eGVXvu/e3jRr16M4p7C1YjcXzp2P9hpUo3l+Esopy3L5731xDs2aWqmkAjQBqNU63CxN8mc/y+zkL7CyVT1CnXMjVq1fhQMluvH58C68eEMieWABllLDadgU/mEIwdHzf3zXL6kn3/bs7+J6jlgV7pgE5YU/HyKxQTQvsBHU22H2GOtsMwJ2zTMt3NWoboe6+GqBfxJsnBEZC5hvC4usnljqoYx/frcTDm6dMa4aPdGzec593z9TcvJrOxEV8WDUF3wUMwD+FDMVffV3wF34H/3m4A/63kd3x/+jX8Lc+crUhmEax0yjgE9QJ9LRNypxGhVr2/wZ/7d8QP/VvjIfOTXC8SwNs61Af8zrURUbbbzCpTxesGReE8nWzcOt0MX7k+yCn64OpKnqB78kFvj+X+d5dJdwRdOkMvbhzBB8IcgK7F/fOEOqq8ZFw9+z2Eby+dwJP6ORsXDYbg/v0QLOGdeDYpS0GEHp6d++CLu06oF3z5mhSvx7atW4OF4JIZLAXciaOJbhlmp5zK+ZnY8lcwlxuGlYQ5lYtzCTsJWJGVizhS03Fo5CVEooJY/0QG+ZGG4ExBLqxUZ5IjgvAhPgQzrnD19UZQ5w6wIUw5+LQBgN6dYLrICeEB7gjNTEaOZkJmJEj1S+NoJiCSRPiCIghBuYSYoLgMcwFzj3aw7FrW14nYa5/D4JNH7gRfDQO6O/E76wj7xE0jv369cAAWvzoYGzftBwHi7fgyMF889DWr6/nTu41ql31+QpCHZ2mGjo4dLSk0F27zIc/TTAnqLPtJh2qOzcrcf9ulVHzBH067sVTOsb8/N6tOYGCTQtNKOaGVQvQt7eDUec6EZw7dWyDNq0aGwWtB6Gsu5rBc6592xbcp7Wl6HVqi/atmpkKph3aEtjaNCXQEbQ7qQx/a/6/WhHsmpuKpKqO6Tp4AFrx+9y8SVO0JfToBy/15WzW7Ldy/+0Jg5np4xEbHUx47wiHrp35v52BvNULsWxBDu/FiZhHaN+wahYKtizBITosUnn2F67GjrwFxgpo+Rvn4dSBRPwv3zsZePvfpMwJ7Gy1rlaxM60OfvkK/9dfvsbfXnfk//Dfgl2jxo1Mj0+BXURkBGbOmEonZI5pdzBL1SSnEOwIQMpFE+SGBPgiKiIU7qNcMYQgHB0ZgrSURAT7eWNQ397w8xyJ0ZGh3CcI6QQiFX9RW4f0CYmIjAiBh8dIeHl7In1iOhYtXoL1Gzdhfd5mTJs5B9GjY+Hj6w9PLz+T/+fp4wdPb1+M8vTAAD6LevR2QecevdDN0ZkQZyl0PZ0HwqEP4a5WsZN619WpN3wC/ZAxUWCWbEIxFX4plc4GOQvqMg3QqZjKgjnTME8FVfh3yzSvypkCQOXXzcyZiOULZiFvzSKsW5qLvFWLsGf7OuwjwO3cuAzb1s0n5Kn6ZR5OlO4wgHeSY+XhQpyhneDn/TCd0n3b12Dzirk4um8LHhBMPunHLhWOunoUp0o3o4pA94n32je8L148UoA75w/g+bWjeHZNMFaBh9WEp2tHCHWCNkIY4UpgJzOgx/HNrRMm306hkTIBn2DQVv1sUHx58yjvr2dNWKUUOMGd4E2hlVLrtP6LoO55lRV+yTmBnfb9/vF5ayTQCf4EiTL1s7MAUvc73vdun8Kz68fM33enFsAs8LLAzVbsNCdYU1imlm2FTvt8qdQJ+gRzGgV09rK9/cvedr9tUx5ehTEb8DReOVtmVD0BnoDuZrXMgj6NgjspeDXnfyuGYodiqiiKvS6ok2ld0GcDoI6RaV8VVLGhzgYxmQ12NvzYipYNeTYE2aPmZF8Cls6h4+11G8Js2LKBTcu6BsGT1u3X1qjQSR2nee1v5/bJ7KIxOp9teh2dyz63fX0ybdc2+1iNFrBZIZ3apn20LKizwE4gaOXXKRTz2MECHCvLJ+DtRDnBywq/3IrSPWplsIlGyCPUyQR4Uuz27VlvRql25QQ/C9gIfdxXlTHLCXYqqCKYU2XM/YQ7hWJqv2LOFe5cbZQ7zSs0UyGaW/OWEO6WIG/9YtODVbZm5RxC3CwDc1rfuFZNzOdj+eIZBvik0i0l3C1TtcwFalieg2WLpltgtzcvA6Xbc3CIYHekaCYBbSaOF3IsnG6gTjl2h3dOMUqd2iLI1O5AhVOkzJ3Zb7VCsHPrTAsEmtoeVNeqdiqacqViIc5x+/kD6mOncMxcVFcs4PZFuKJcvHIa96nh8t1TK3DvzEqC3XLcPrMcN85tQH7+PIQkjcaw8eNNk3L3rBkYlWGZT850DImOQp8RA0zBk2Fezhjm0xcj/PrDN2wYwuO9MHq8P0EuDCkTIwhy7oSqwQiMGAT/EBcEhLogJHKQgbjQqIGIGqM8ueEmT06jgE6msMu4BE/ExBEEIwljBLSYOA/CXgBi4z0tBS6C8EgLDtP2oVzmHKEuPErzQxAUNohGoAsdBM/aiphePi58sLhglHtfDB3mhAGDesDRsR06tGuKBg3roZtTL1P10j92ArxixsMzikAXrhy6+FrFbrQBO9u07lmbX2cVTeF2gt0w33AM8wuHK5ctsIuDd/g4eIfRIhKN+RDufKKT4Td6AsFuIkLiMxEcn23UOj/CnkaTZyewI+BJ0VOvO9+4HPjHq1LmXJNnFzNxEbyiMzB78VocKjuI9auWEa6GmNy0bl27mzw1P98A1K/XEI0aNEaLZi1R5+u6pnecehCp6Enjxs2gRt8KrWzZspXJs3Nycoby4NSwvEvnbnAbPopOUlejQlktE5zgROBzdR1u1EH1amtQvykce/Q2uXn9XPoR1rxMnp0rgVH7yPHoSJgbPHiYCflRv7yhXO7N13Lu3dvkBApuBDtSsARz3l4eSEqIw9LFC7Cd8FRWVobyisPYnr8DU2bMQ3zyVITpfQpLhHswITwsiSCewvcklXA+Ee6Rmfw/jENCSiaeP76HH97RBHYEnx/e1VbHVLPyX62iKX/781uj3kmx++XHJ/j5h8f4/tN9fHhzE8/50Kw+W4xtdDAl1W/eshoHyujAVl9DcfEetG+vcFErpEnXbytyNsRZAFf3H+a0r1Q9VdBU/l19TKSTtGdPAe7eljp3hzBxCx9eWK0I1Ibg2zeEOALcDx/v4ZfvHuJnmpZt+/nTgy+A766BPBOq+cpS82zlTiBmq3ZP7wvIznA8S3Cz4M4AHZ0UC+zOf4Y69ah7+YjHEopMvzrOaf9Ht04bILRbMVjgKGi8YM7xgOeXk/Pdxlx8HzgYfw0chL/x+/jn4T3x92HdDdj9J5eGv+XSCe4IcVLm/kKg+7Ny6Tia4ilO3O78Nf7Utz5+HNAIr/o2xLku9VHU8musbP0Vprb6CmkdmmG251Dsnz8VN/hgeUdH4Rf+7wX2374icL68go8vr+LD4wt49/AcPj27gEfXy/H8zlG8vn8CL+8eM0rdO4LfE/5tt68cwfljBThdtpGOzUE8v3kcG5bNQl+HDujUgYDQWfeS1mhD579FwwboSmDwdBuElHF0sHMS6EhmYsXCLMJcGpYS5tR/buX8iVjJcXluKpbMTsHUjGijzk0cH4SMxBCkxPsjPlL95oYiNnwUEmP9kDDaF2F+QzFqUE9CXFv0cWiJvt1bY6BjR0JaX4JfIKZkJGLOVFXPnIgpBLvs1DieMwZp4yIhhS4+wg/urhbQ9aINHtgDXl68XwaMhKfHYAwf4oLBA3pjUP9eGDSgF5edMHRQb36XXTBsKO+nowZhalYStvIBWVHKB3ZFAY5X7DCKnaDuCh2f6nOHcIlOlsDN5NTRBHo22AnctK3mCp2R63Q2blvVMFVkxcrLO4P7dy4Q9Cpx+dxBvtfTsHXNPAN2CnHtwPe8XbsWvN90wujoIBMa6tClDbp2aYdu3TuhM2GuXVvCWvOGaENr3qQu719foSnv9YI55T12JQB26dDKqHbtWjZBy2YN0IbAN8ClDxxN1MMAvh/eiIyMQWZmJoYMHmjCMfXjWR9nR2RnpsLbwxVtW7VAgLc7NhHq1q+QCpSDjatmYlf+Uhzaux5HS7fgwJ512LVtMXZuWWjg7mDxehzcsxZF2xfjeEkc/tefeuNfBXW0/0qwE9D9rniKDXZ//QZ/eNYdUcEEO17Hl2Ana9euI/+X3vD398P4xHGYnzuTkDOdYCeFS2A30TKCTgYhaXzCGESFB2IUP6s+nq6IDAtEZGggokICERcdjtTx8ZhkesUlInsiLSPZ5Lv5+Hqhi0N3dODzoTufB737DYQH7/cJyYSnaTORM30WMrKnID17MjInTUX2pMlIS5+IhPGJiImNha9/IAYR8Hr1cTF97BycXGoVO4FdP2uZgNellxOf4V68L6YgKz2JnzsVRhmP9KR4E14pFU4FbAR3MwmuCoPNnZGDuQS6BYK8z2BnhW9OzkjC3GnZWJw7FauXzMbWtUuwmWCXv2E59hLsDhTmYf/OdSjcvNyocVb/ujU4tm8rTh/cicryXTh/dDfOVezi3DYC4AocpkN5g5/R5zdO4imh5OXtMwbmzpRtRc3pvfiZ991HvH/cu1CGJ1cO4/6Fg3hw8RCh7ihe3RRgncbbO6cNtEkh+/HZRRNq+YFQ9f7OKQNsUunUUkEwJ5XOVvYssDuER5fLOEcgu3XMmADv20cW3AnqPodgcllA97zmEF7eqKgtvnLBFHER1EnZe369Ak+v8fpqKgxgPr9xDPcJoWrC/vByBR7XHMdz/dBHcBOE2blyAjfNaZQJzLQusBOU2cAnALSVPhvovhy1TfvbwKeQTIVpSrXTPgI5mRQ8mdotaNttgpil6lmvp2uzTdd4Qy0M+H+6wnMJ0ARwKqgiYFPVTalzmlMRFs0L7LRuA6D2swuq2LAjEwj9IwwJdGQ1vAeqrYINW7ZypuMFZ8pzk6KnZR2r82lZ59N+NsxpXcu2+me/hgDLPpdG7ffl63x5Dh37j9BnjzpOr20fo3kb2ux1mdbt0Eyt63W0nyBWeYCCPrtoypkje0zhFNPGgN8RqXXKtTu0L8+EY8oOEs4Ocl0KnQ11Mq1XlHE7R0Fe8e51KCEIqpiKCqyUEtj2FRL+VIilZDv279lkwjDNSAC0Fbxi7iPlbjctf+ty0+suf8ty5G1cZCBvM8eN6+Zj3epcrFtlwZ2t5K1eMceodMqNlgnoBHeL50/BV4K5MlXDJLh9Brvi2YS6GajIJ+zlK48u21THPLVvNiEuF2dKck0unRqVn9w7vbbX3QycLLaWj++ZZtoVHNwyEfs3TUDZ1ok4uoPnyM9CxbZMlG1Jx8nCqaaH3QUC3jVCXw3t9olluE7Iu31yCV5e2YTnl9bhUdVKPKlahSfVm/iPWI/0aSkYFh9HmJsCT4VhTpwOt/SpGJGZg2Fj4zA00B3ewW4IjbVALlaNwRN8CWheCCKEqXrlmHGeCAwfCO9AJ/iHuSAsarAJqYyKJbiNHm6UOEFc7Fh3jI6n4zLGDeGjuY0wFzeW5x0zCtGjFTo5zEBZUMhgQpubgbVA5c4R4gJDh8A/WAA3jLDnhgDu4x80EIEcAzjv6z8QnoS5Ee694e7ZH8Nd+8DFpTshoz1a8+HdkA/4OnW+Ng9pPRAbtWiOUUERBK00QpdCMK1Kl7/LoQuMgmtQJMEuyhRJMWGYhDd3mlHsCHyufhFw9QmHm28ERgRGw4P7eIbGwzMk3gK8iIRaBS8RftEpCByThpCxGbQsBMdlGRXPArwMq4AK1wPHZiNk/DTTy84vbipCx89BTMZiwt0SBIybjnEZs7F3737s3rHNgF3Dho3RoF4D9CE0BfAB2rCBCqg0MICnQip1v6nHuWbch+9DA70XTeBOEOvZ0xEt+D6oeaxUPCl2nTp0RuuWbdGA+ykUsmmTFtzuYfoYDR06lI5EO1OxUn3onJ36wn2UpwFK1+FuJpSzD+e8PH14fCMDL67DR5rqlso768BR+3iMcidE9qFT1Qa9ejkiIjwUy5cuxK4dW3GgdC/Kyg9iR2ERZuQuQlxyFkII3z4RE/j+p/L/NBHe0ZmEuXRaGoEuFR4xBLuYDHgQekcGJfJzNQGXLlbhxw+EIIUvvr5lwM4Kx3xCsLMUOxOOSbCTavfLj4/x0/eP8en9Pbx7ddOEG6qh6Yny7XTg9AvPTBQWbsbho0dxsOwAvL09zOdIn6kvwc42hVlKmdOyDXYq+qJ9VdVTY3h4CLZs3YjLV87hw7vHhI+7hI/b+PSacPZWkEZYI5z+SID7kcApqPvl+0dm2bafv33A7ffx/fs7+P4D96d9y79ZuXif+HcI8L6siqnCJy+UW/dAjcUJdjQBngV0XKeD8vz+eWNaNmqeCbHkA5rAI/h7Q2D78KLGtGB4qfBNgZ6Uu9un+IA8Y87zkOvvH9Nh2TwfPwQPwV8DBuIvns74s2tP/HVoN4KdA/5Tv0afWxiY0EvaX2WEu78T5v7etw7+3r8B/jigCd72bYqrjk1Q2rEe1jT+CrOafYPsNg0wqXdn5CWPxpW9W/GKD9TvX93CrwTcn98T5gnGn55fwXcvr+HTmxq8U06dQotu0FG5fRJv6dy8oxP19iEds4eVeEkn6/DedaYC5dhID8zKGoP92xfi0bUyUylz04rZ6Mh7SYO6UqytZsy9HTpjdIg7pmWNxcLZaVg+LwMrFqgQCoFuTgoWzkjE4pmJhLkUbkuh45mI2TnxmJYZY1oWpMTxfhoxEvFR7hgb7U3zQkzYSIwOHQF/dxcM7dsJLj1aoU/3VhjQsz1GDHJEsPcwJMeHG5hbqxCSuTlYTJuRnUhQjMaEcWEERF9EBozCCEKaU9e2GOzSDX7eQxAe6onoSG+EhnrA12c4RozgvXJIH2OuQ/tipGs/uLsRcAhzvl7DOPL+6uuKBXMmYff2NeYXWAHdicM7cfpoEapOl+DSuTJcOl+OK9V0dvRL+Q0rx+4ynbGaKycM1Nlgd/3qKQN26l2nqpgab17l/jX8HD66imePLtMJK8fOTQtRkLcUq+iM9+jSHj34Po8ZHYr5s3MITGuRPj4afR07o79LL1PgpG2bFmjZvBHat28GJ6fO6NKxJf9PX5mWDV3bC+raEehaoB3/fx3atoCflxvcXNW/syGhzYkQN8T82KUfogbzXufr64ugAD849uzGe9dXJjwxLTUJ/fo6oWPbNshMGYcNdATyVs9E8Y4ldGTW4PDBPBwu3YT9u1agcOti7CtYgWMHt+LM0QIC3yZspUMxMTmSn4v++C+/9sG/KtySpkIpvwM7WW3xlP/rL3Xw45Me8PFoz3uK9ezS+HVtI3SFvasolru7O0KCg5A1MZVgN8MUiVEVz1lTsmp7v6mCZHqtipWEtJSxSE6MxQQCU9qEschKHW/y1zInqFhJAvdJMM3Ak7jdbZQb2nXthhYdu6JFB47tu6Jl+y60rujSozdGevshISUN02blYuGyldiweRvydxVi07ZtWL1+PVauWoN58+eboitBoUEYMGQIuvNZ1V2AR5gzuXa9B5hCKu0J2MNGuCJj4gRMIZjNyFHPugxTCTOHkDlxwjikjY8jpAryxvMaU/g3ad9UTJ/E/ZVbOCkVUzJSMEm5dsljMYd//9pl87ByESF86SxC3VLs2rISRdvWoDh/HfZtpxO5cyNKd20w4Zn56/jZ27AIxYS9Q0Ubcap0G84oz654K/fbgILNS3Dq0HZcPbkHN07txeOrRwlbdHZPFKGa34uX10/i/T3eQwlEArjnNcfwsJowdqncwN3L6yfw9KpUvHIDbgI6gZvWn15Wlc0TBvgEcpoTxNlVNjU+v37EOpbj65tWnzqFV/5Qm3P3x9eX8Oe3V4xiJwXvyZUDxp5fKzf7/fKi2upZx3uf6XPHfV6pQqYUQ8Lk3QsHcP1MMR5c4jUTTB8SlB4R3J6oymStAndHKh5HQZtGgdW18wcNSAnGtJ/MAiypbRUG/gR6mhf86Tgb7L4EPVXJrDpRbM6ndQGawO7WJUITj5NKqPE67xN63btXrde3z2fZYQOIet2rBGzBnQBNwCYF7rPSR3iTumfn6t0m7Enx02irdkbNIywJamxokmlZdv2CVC8LhGp4nXodjfY+Nghpu2BLhVZsYNNon9cGKxM+ynnN2fCl4wVXCpO0z2Xvb0OgPeoYbZdpWefXaOcBap8vj9dom85tX4uATusa1RjdBkTBnA18Ctm01Dqrf93pw7tNRczDpSqasgXHy3bwvmjl2B0v34GjB/MJa8ql24QjfI5Iodu3Z4PJsdO6DXcHSjahbL9VbEV5duptd5iAV7Z3i9XInOtS8GT7dm8k2K2h/7jKUu4K1mHvrvUo3L4KBdtWIG/tfGxZT/9y6wpsz1ti1tetnGOenevVp462Ztls0xpBDc1XcXnZohlYvnimaXZuFLvS7QQ3Qt3BfMvKC6ahglBXtn0yDm7NNgVU1NPOVMLcN8eY4M5uZK7cOpkKqJQR2koJc8UbklGwciwKVsQb279xAo5ye8W2DBzakmbGM3tm4CLhUG0PLhyYg8vlc/GgciWeXVxvoO7F5fV4eG457p1ZgseEuxeXNuDh5UKsoNPqNW4sRqVNgnv6FLilZGNYWjbcCHYeE1LhMyYC0QkhiEnwQ0iMK3xDBsDDvw+8aAEhypEbSJAbamBOoZXhMSpyIiXOjUDn+tmix4ygjYR/6ED4BPYjFPKYaDdEx46ylDiaCp4Ehw5HQCChLXAQzz8IfrQAbgsi9AXymOCI4WbZy68/fPwHw8t3INy9CCV0ggRzfenAdOrUGk2bqvogQc48/L40zqkiofLLPPwREJsC76gEA3UmxFLwFhqD4YS+4YGEtlobEWSFZEqVE9gZxY7gN1xqnU8Yhgvu/H5T7TxC40xfNQvuLMDzjUpC4OhUhMRPrAW7bAQasMtAQDzhboyamqebtgahBLuAsVP5/k9GcOJsRKUvQmz2UgQS8oK4f1HRXn7g9yAiJMj8XQ0bNEYjAp4UNjX3VkNwhUaqwuXXX32DRgS1rl0d0LlLN/MeKLxSFTEbNWyEgQMHoUuXrujWpbvpNacct2++Erw14vvYik5VTwJYL3h5eREA+5nzf0Xoa9u6namKqYIpqowpMAwKCMaAfoNM4RVd14gRHujcWa/5FXp0dzIFVLxGWTlza1atxMEDpSgvL0PJ/mLsKNiJmfMWInpcCvzDx8LPhFimwj0y3VQE9SDMecZM5DjRjJ4xnIvKNCGYWpea6RGWguDRKSgpLSXkPDZQ9/0bOvl09gV2v/7wBH/+xQK7v/zRKp7y609PjVr343eP8e2H+3hHsHr94haeP7zKG+Fx3lw2Yuumudi6dRl2F+ej9MA+LFyUy/fGapZeh47+b3D3zWeTQvdbSKY1p/2l1IWFhZs2DevWLceFC3QE3jyE+u999/qeAbrv30uFI7h9fPgZ4n4ixMnsdUHeT4S9Hzkn9U5g953CNGXv7uBb/t1S7z4I7gRiyo8j3Em5e/FIIZZS6yr5d56rDdE8bwq2PL9/zgDco1unTJilqoQq1PIDj//0qsY0SZdip3mN9+nA3Lt1kmB3xuTl6TxPH54nUNXg513L8F3EUPzZzwV/8eiDP7j2wF+HdMH/PsoB/3lgE6PUmcqWvQh4vQl4Lt/gn13q4Z8IdD/0a4lHzs1R2bMh8tvXwYIWXyGnTX3kdO+A+b7uKOeN+Fn1MXz//Dp+Jrj/+Oo6Pjy6gA/PLuPja8LcK8t+eHPdUuteqfWDlMsqvH2i/arxnI7XM9q1c/vp7C3CnMmJmD9jAhJivDAuahR2bphNCDyG1/dP0fFbg75OdGqbNzbq1oRxUZgzLQVL56di+cKJWCaYmzvBQN3K+elYMjvZQN2iGeMIeOpDp6IlkchIDCLQKX/OywBdfJQnkuIC+ZqEsWA3jBjcDS49m6OvQwtCXRsMdOoEr2EuGB3sjeS4MBNmuWbpHL7uFNpkzJxEpzwl1lTqjIvwQ6iPK4a4dEfvbm15LidEh3ohJSEcaUkRGBPN1yCIhgS4wddzMDxGEuJo3h4CuaEI8nNDkP8IjiMQ4j+SADQcgZxbRHAs3qH8OuVObOPDeRNOHSnE+VP76DQdMmCn/DrBm6BOVl1VYWDvS7DTeEu/Wt+sMoqdAbtrlcaUZ/f88RU6DWXYs30F9u5YY5zx7h1bw8/TDTuVE2UqF64lwMbAa+RAkwMoNa9R47ro1KEZ4bQXPEe4mLzBOvyuNWlY3wrB5D5dO7SFx4ihmDs9G/sLtyIjLQmtCHpdu3XCkKFDMWyYG/r1HwJHAkaffi7o56Ifn5oT/hojMNAX8XGjTYi4i3MPA9P7ClbjZPk2HCndgLLi1SgtWkOnYyWX1xDotuDs0V04Tkcmf9MipCZGwLF7RzRpUIefASf865/64V//YIVcqhm5DXafK2NyTqrdfyfYfXzQFSOGt8Y3BFXdP2Rff2PlMdum/qXDhw9FZFgIIScDC3JnYu7MKZg1LRszpxKOphB4cgg/OQQwAtDk7AmWTZqAnKxkTMoYj8y0cQbq1DsuhxY3OsqomG07dUWrTj3QoosjmnfqiRZcbtW5J5p36I5mbTujTScHDHZzR1xCEqbPmYfN+QUoP3YSp85WoerSNVRVX8HpM5Uor6hA3uZNSM9Kh7u3J3oSqBV62Z1g19WhNzr3cIRj374IDQ9FTrbVykD96+bMsIqfzJ89BfNm5WA6Ic+uhJml6yWsqv2BlLzJhFajNtZCXTohcCrnBXY78lbQmZuD1YtnGLgrKcxD2Z6t2L+TTmCePlurUEK4OyDHcSehb+tyFG9ZhoM7V+HQrrUoyafxO1BA5zB/bS6qDhfgPoHtiVHnCCFn95uCKtdP7THLUuvUvFyNyzW+v3eWEFVJkDtHcKs0ipvATiYVTnltt87swWOjxgmyrDBMmWBO4zvlxknZo0lde39XLRDOGhXu5xcXCW0XrUIqT62WBk+vHjQ5d58enDI96v74+gq3VeENz/WCoCcl7xntEfd7xet5/4DAUbkXt3g/VMXP+9XleHztJF7crTJqnA1r92sslcyGMc0J6qS0Wdt/U+gEWIIwzduqniBM6/Zon0PH6ZzVp/fxuLLP5zDQVQtvdrin9pNpWcdpm/bR/gYmpdJx7np1BUGLMEdAlHJ3XZDI54ZCNWUmdJPn12sI9kzYJ+ek6CksU3brsiDOAjqBl1mnCZSs9ZN8DeXGWaGbuicKggRbgiMdJxhS/zuBk477R/ASuF05J7D7rRjL9YsW/OkYnUdQJaXMao9g5eHp3Bplgi8bzLSuZW3Xdeh8FiTawPZbnp3Wbcizr03b7OvXvH1eqYaakwnszh3fi1OH95hG5CfLC82oHwAPFm80uXaCOsHdicO8H5bvxDECnkBOEHe0ooDL21BWugVlpqgKoc7k3m3Egb2Eu315BgSVZ3ekton5QZ5bKp0Kpkids0M0Cwhyu/k93V3bAmHHFrXLWYrtm5aYVgg7NquFzkreB5Zi05p5hLmZhLpcrCfMCe42rVto+rQqdHOl6WOXa1S8FYsJdvu35qBk22Qc2CHlbhrK8mkcD6uICiGvPH+yUetM4ZSi6ablgUIyj++dgaN7pqGUkFa8IQX7N6Vi74ZUHNiSiX1c3rM2mZaCojXjUbYlA6d2T8PxXZNwojAblcXTcPXwQlypmI/qstm4WDYDN04uwN0zywhzK/D0wmo8rFyKh+eX41XNeny8tw2f7m3H+1tFOLBnBcKT4uA2fgK8sqbDNTULw9MJdhlT4UHAc42OIKy4wjPQBSP9HeEZ3Ae+YQS6yCEIjVavuSEIjxa8jagFuJHGIke7cV6FULiNkBceQyALG2QUuMBQK3RSyltw2FAMce2CIcO7ENL6wT9oCDy8+6LfwA4YOKwLPP0JcIED4R0wAP4hQ+AXPBi+QQPh5TMAI937YdCQXnBy7or2HVqjSZNGn3/V/Lf224OwPmGmAQGoj+so+I222hgoxNI1JIYWDbdgWmAk3PzD4OobCjdZQDiBLobARqjjdpkbgU/zw/1CMdQ3mGMYRgapiEosASOWYDcG3iGx8CHk+RLw/Ah3gTHJCBqTiuB4tUBQZUzl2VntEFQ50yh2hLzQxMkIUp5d7CQEjpuJiFQCT+YyBE9YAK+oNKzdyC/LgRLkpE9AXQJEg3qN0bBRUzQg4DVs2BStW7cxEKYwy84dO5uS1mpY7u3nY6o1ql+clLYm3FdFUIYNdzOFU9SyQD3nDNjVbYKmzVpB7RBGuI1AgF8gnBx7o1F95Zd9jVat2sLNbZRR81SB08nRmY6PAzp17EaIdDTvta5BOXj9+/VDTHQ0li5aiPKD+3D8aIVJvt+Ytw0z5i5G7Ph0eBOEPSOS4ROdRtjmOkHNy6hzlnkQ4GSenJd9nqdJsfMW8EUqzy4BK9ZuIvi8xHcEGysH7TYh6b4Jx/zjTy9MKKb62Sm/7g8/PzNq3XcfHxj78PYOXr24iWePr+Lx/WrcunYalbyBlRRvQVHBehQU5CF/xxbExcea91J/5zd1CHJS4/i/kCpsK8NmmwE8a1mFaFJTJxLqeAMr3Y+bNy7jwL4CXLt4kjD3GN+/fYQfVERCYMfrFbj98r0VgqnRgrp7nyHvB65/XxuWKbBT3t0PNIHdJyl3tE9vCXfKvavNvxPgvSbUvH520YK6R+fx/BFhjs7C4zsCuVN4JsdDYYvPpM5dwXuOTzh/r0ZNYy17cEMPHT0I+HClI6IQTRV9ecvzvn92jbB1Gz8d2IAPo4fhT56O+OuI3vhlWDf8ZWBb/De3bvhfh7UyeXN/7/01/mkAYW5wA/wyoCGe9W2CywS6A71aYVPXppjXoSGmdWmK7J7tsTjAC1Xb1+PTwyv4RaG2+nulVr67ied3+cDntTy/R6eHzst7QpyauX/72oJR/S3Kr3vK/Z7RybpI5+EoHzxb1i+gc5iIIYOd0a9PdySOCUOA5wA6uNE4eXg73w8+fC8dxJnDOzApfQydxXBTvXLhzAQsyR2PZXOTaQQ8MyZjaW4yt43DvOlSC6ym4jOyR2MazzdRucjRaiQ+EknxPqYf3dgoL8LYULj1d0Df7q2MDXBsD9f+3RHgPhjxEf6YnpmMNYtzsXbJLCwnVCzJnYRZKoySGIWE6ADEhPjAfcQAOPfqhN49O8Bz1ACMHeOPrLQYOu6xdIIjkDI2CPFqXB7uQbgbibBAVwT7DkOgN+/jfq4IDeQ9PNQTESGWhQe5I8CL93nOL1s4DQVbV5iHrOBOOWRS7iqP78ElOnSXCXYXlPdSG3oppU6KncyGvS8BT7l191Wu/FaV6XVXc/kUai7px4FzuFi5H3sLVhGQNpt2Bw6dWiIiyINgtwxL52QhbVw4vEfxnjWsN/q69EDnTq0wsF9HjAnth5xxwzA71RvDnVuhIUFIvelchzgiKtADC6ZPpLO+GpXlxag+dQi5BAa1UFArhUGDBmEowW7wEMLdwKHoM7AfWrdra76zUgsnTUqFp7sHOrRrTzj2Q+H2xThVQajbLyiYh12bF5hQy+OHNuPMsR1G6d++UUAXzf9HZzRsYN0DGjWsizmTnfHf/9oH/0dtVcz/QyBHoFOe3X/Xcm1VTIHdf/tzHby62wH9+zb6fSjm13qe/R7udI/v3csRIUH+mDI5E/PnTsO8OZOROzObgJRBwFNvPYFdKlRtUoCn5ckm9HI8R1p2CiZMSISvny968n7egSDXtrOjAbkWHXugJUeZ1u3lZu27m+IoQwl3Ywh3M3LnY/P2Ahw7dRb3Hj3Di9fv8frtR7x58x4vX77ExeoqrFy1jM96H3Rz6olO3R3Qu48zfP29kE1IW7JwDqYTRk3RlOlZhFOCKoFu2fwZBP1ZHKdj3oxsAl4Kn38JyJ443oK7bMEdYZWgqpYTUwh0OQrn5LgodzI2rV5gfhjYQUdvDb9H6mO3b8cG3gPyUbZ7M/Lp0Cn8t6RwHR3UnThTvgunDmzHcakGReuwd9sK7OZncPdmOotr5hqrrNiBu4Q65dPVnC7G9TP7cKfqIM4d2o4zpXm4RUh6evUoXvJe+fomAek64ebaUbzhvfT9fUGeVfVS7QxUKEUA9/RaBV7cOo43yrsj3JmqmI+r8APtJ4LbjzTNfXxwFt/x/v0TgU32g8Isn5zDJ+XT3VSPusMG6AR56p2n8Mt3d3mfvlKGR9UHTCEVE6bJ8cmNw3gmyLzJezr/nkcEOuUEqq3DQwLXk5uVBCrChqpGEp4EUg9uCEos8LIhS/NS1LSPQE9qm7bbUGaHb2r9SyDTPgI7maDs0pmSz+GYttKn8wsStY+O1zYBo31+mfb58nps2JNp/sYFzWtdryVI1esLGgk/BDob7vSDrsIy7fBMmdX6oLaKJq9dACfTPlLpLivks8qCIxuqNAqmDPgRkuw2BgI3qyedAE5VMnkPrG0WrnV77kY1X/uqKmtaDcYFfwKuL3Pe9DoyvYb20+vYZsOfgM++Bh0js7fZIKc5GzS1nw17ej17WftpXcqhQjB1HRfPcPlEsZV3LYgTzKloCqHMAB4BTWGXx48U4vAhVVTeYcajFTvNsgBPYKcKmXbunRS9EoKhjtN80c412FukIitbuU0qn7bnGbVOeXWCO4VjqoiKxt20gvyVxhSSuYPfXdlOwt6enWuNqreFsCe4W7diNjaunvt53LxuAfJomzYsxJqVs7Fq+Ux8Vbw5G4K7UqPYTcPB7VNxKH86ygtm0lQZczZO7JljqmQe3jkFRwtVIXMmjtEO7fgtVLMkzwK80i3pKN+RbdokHNk5GSeKpqKqZDbO7p+Gyr1TcG7/VFw4MBNXyufj2pGFuHViKW6dXIKbJxbhzunFBLtleFK1Am+ubcB39/Px45Od+PVVEf70ajf+/LwE96uLkDopAUOiojAyLQuj0nNoU+CeNRueGbMwPJbQF+oBn/DB8I8YiBDCXCiBLYygFh03EuMnBBLkRiGcIKfQyogYV6PghUYOJcCp4uVgRBD6QiKGENCUe6eG40ON+QX3h5s7HwiuXTHCvRehoz/8CW6eBLx+gzryAduRkDcAozz7YbibM7x9hmCUR3/0G+CAnj07oV37FoSZf69Hj/3QU+ilHG0rPM4oJ3w4NmnaHG06doGDy0B4hMcQIsZZ4ZehMRhBYBsRFIkRgeEY4U+g8wmBK83NLwQenPcMiSLcRnE5woyjuJ+rbwiG+wSZcSRhT4qeJ8HOO3QM/AR1BBa/CClQifCPlmqXguA4C+ACpdapgArXNcqCxmYiRHl246aYRuUBY6cjfMJ8RE1cgrD0RVBj8xnzluDooUNYsWg+2rVphTpf1UWzZq2NUtaihfrPdTL5cwMHDDZVJVWJUj3snJ17o0kzgl/bthg1YhQBsB169ugN5z4u6NC+A+HMCe3ovNSv14jWFHUIjK1atTFFVYYMGUyAG2IKp+i9VSEWPfx79+5r1MHgwFD06O6IZnx/exMAhw8diklZmSjYuR3Hjpbj1KkjhLl9WLV+M2bOW4pxE3L4vozHqKB4+BJWfQhmCrP0jsqAT0wWvGKyCW61FpVlYE5g9yXsGbCL+Q3svKIyMcw/Hjmz5hN0nhm17nuCjcaf3t/DH757bLU9+NNb/OVPb36n2P3w7SOj2H18dxdvXt7C8yfX8OThZUJLFR3UozjNG1nFwV3YXbQZm7esw/oNaxATE2XKhdufPSnE/1Yl/orvc2sEBPhh7txcbN+ej7y8LXj8mJD5h59w724NSvfm4yZv5r98eo6fPjymPcIv3z3Brz88NSrjLwRPjT9+kjpHuCOA/sDl7z8S5j5YKp2BO+XZKfyU6x8Fde9umVw9wZ2x11Z4pto6vCH0vCHgvaTDIOVOYZlvnlYblUsKlxqgv3qoh48SuQ+ZUSBng529LGXv6QOB4EW8IkC9otPx7ulVEwb7w7Gd+Mj7wp9HOeDvwxzw16Fd8adBbfH/HNEN/2VYJ/yzcxP80aUZ3vVrhTv9mqGyXwvsHtQOebwfrPLohzlDHbEo0A0bCDBTA0Zh74pcvLp5Fp9e3MC3r24S3G8S3K4bJVHhpU/oCL1R36eXlzmvvn/WdSgH8MHNM6g+exBnT+w31R3nz8pCQmw4+jv3RFPeRxo3qksQqIcuHdoSJHzMjf/x3SoTdnqn+hAund6LvNUzMGtKPBbNGo8lsxKwLDcJy+bIxmM5l5fOTsLCaWMxd9JozJ4Ug2kZkZiUEoqJCYGmRUFSrC/BJMiYwi29XXthsHNH9OnWEs5dW6N/rw5wHdAL0QTYtHFRmJ1DR3fOJCybN9mUzp8/Iw1T0uKQEh9qiqGE+Y3AyEH8/vbsiAF9uxHCXJGZytfNSaBjPA7ZqdHISA7FhIRgJMURKkf7Ymy01b8uNsITUQbwRvC4kQgPdkd0uDeiwrwN1IX4j4Cv5yAE+Q3H/NmZKMonbCk/ong9jhzYUqvY7SeIHTB5dhfPlX8Ov1R+nXLu7IIqXxZQEfwpB09gJ/XONDWnqUrm0/sXUUUH+ahCGI/sxsZV8+Dk0JbX4olkvh/uw53hOtgJft4j4Dq8H3o5tIL7kHZYOMkD2xYGoWhpEJZmDUaMTye0afa1CceckBCKgs3LTZN55UmdObQb54+VYMHsqejerQPatmlmfngaxvvk0GEjMHjoCPQfMgzNWxAOG9RHRvo4oyD1deLrdeuO5fP4fN6xBPu2L8KeLfNQvmc1TldsxenDdOaP7eLnZgHGjQmBo0NH1PvmKzSoo9YJ+uGH11O/HhbNHoD/zz9ZYKfiKf9VSt0/WXBnwjH/YuXeGbD7S108vdEBDl3+7T3lP7LWrVrC1XUwJqTwc6iiInOmYcHMKcglJM2cOhEzclRYJw2zp2RgNgFQfd4mZ6YhPTkBEWFBGMj7fOduDuhAWOvYtTfadnEiwPVAi04On6GuVZfaUXBH+FNbgw5de2DQ8JGIiU/A5OmzsGYDHbtjJ3Dj9n28ff89fv31r/jb3/4Z//Iv/wmfPn3Ejh35fL67Y6S7K9JSE7B44QysJWyprcb0KakmT25h7nQDpnOnZ5o8OVW2XLVoZi3gzcDC2ZMxi3/T5IxkUwlTYJeTmcwxxVTHFNTNylEV2qlYtmAa1i+fg93bV5vCKfkblmHj8rkEuiUEO36ui/Kwbe1C5K2ag9LC9Th/dA8undyPy6f2oepoEU7LcS3ejP35q1GURwhcNRubV8zEeTqotwlzl44XGbt4dBeu8V5RfWQXLh7eYRSwayf3oObUblznZ/sG7Vblftw9X4LbZ/fR9uLOuf2mwMqTK+V4UF2KuxdLTCXNR5cJWTS1ILhzbi/uc/72+WLcrdqHm5V7CF+leH61HK+u02rK8ebGEbww+XSH8e7OMZNDp352T66W0Q4RHA/j1S01Tj+F7wl8Hx+dwSvC3rObvI9fOWQqfd6p4uvLCHgPLx/m5+90rWKn4iZqVWD1oRPUXb9IsPkCpgRddnEVzQm8BGNXzpYauPoS5LSPDWn2aIOYjpEJ3uz5q+cOmHVbrRP8CR61XeeTaVmm/ezXt5c1L6izwjqlFEpV1LVYKt0lAorAzhReIcQpDFPKm52LJ4BThcwank/r2lZdWcp1Ag/Bzoa8m4LECxbYCZRswBMw2dAk9U/Lty6rn1ylMfW6U887Ad3tKyqAYgGeoEzhmzqPDWXqGydIFGQJHG3VTvvo/PacvWwfq3N9Gf75JdhpXxsAdW7BnI6xzy2QvHjael2B3enDxQbuqvgMOM1ngcBOP4pIqRPYqfrl0bJ8lB/YapQ4G+JOHtuNY4cLDLQJ4qTeaVmjzKh2fM4o984OzVRrhIMl2wiEO03RFAGdAE+mdROSuUf5epusPDtj68yc2iDsUisEgp1CM4u2c5mAV8jv8W7aZoVmEuo2rMrFKj5jN6ycg41r5xmgk61fMxdf7cnLQsn2yTiQT6DbOd0odhoPF84ixM3hOJsANw0Htk0mwE0hsFkNzcsIg3vXp6F0cyYObsvCkV2CvikEwSk4s3cmTivnbo/y6AhxFbm4VD4L1WXTceXQLFw7nIuaw3Nx59QSPDi7Ao/Or8Lzy+toa/Hy6jp8uLUVPz0izBHk/v62HH95W4Zfn+3FHx+X4Kenx7FyxXS4hoeg35ixcE2dBK/s2fCesggekxbAfUIW3GPD4B810uTThUcPR1i0q1HpYsd6IDUjnDdyT8SM80DMWHcEhA0gvKkf3TADdyERgzkON3lyCr8U2Mn8QwbBw9cZbqN6wt3LGb4BA+HjPwje/gPhFzgUXr6D4eE1EJ7egwl1LujZqzO6dG2H1m2ao0EDVSD88mFWC3IKdRPAfV0XX6uUvIpU1LUKVShMzoTDffO1aQvQtkNHtOnqQIALI7TGwyNkjBViSbAbGRCOUf403zC4eQfD1SsII3xD4RFAmAsk3AVGwYujL0FQ6yN8guHmxf28QzDCL5TAF02oi4VPGMFOUMfz+5jQwkRLsYtVEZU0U0glON629N9G5eAlTDL97vxiJ8FvzBSEJuUiMm0RIiYuRtC4qRiXNhn79pXww7kNgwe4mPehf/9BRqFr1qyFqXapypdDhwyHAx/SwwhZQwcPQdMmzVC/YRN8XacegoKD0KVLF5Nzp1516nfXu1dvtGjewoBdvXpN8FWdJnzP28PHxxeDBg+Es5OTgUerCmRdAt0QuLt78/WcMWrkCPj7+dChGI+1a5byy8sbwPmzOFh2CGvWbcLU6XMxNimbEJdKgB5v8uV8BG0xkwhtk+Edk8P1SWbO+zPQyfiZ5Lyg7R+hzhjBzotg5yXFjlA4PHAckjKn4gGB6afaAirKt/pJeXafHuJPantAoPvbn9+Y9gd/Mjl2hKbvHuE7QtNHHvOWAPTyWQ3B7hLPcwE3ak6Z0LIzJ0pwtKIY+/Zux5a8NVi9cjGdvjSEhwZiQL8+dBS7oGOHdujUgc5Y924YMmgg4mJiMHPaNOzcuQVlh/ZjX0kxysr4QLpzmw7PW3z69iPu3r6CQ6WFuH/zIv7y81v84Qde108v8eefNb7guqp2EkC/JfR9emTyB3/8QLhT0RSFYNbC3bdcllL3icufuKxcuy/Bzu6BZ+fIScl6//yygbnv31w36txLwtzDm3rIqJdNGW/05bz58+FIp+Pm5UO4W3MED28pEf0Unt2vJDSdx+snF0zhEYU5viBYqSrmBwLXtxcO4HGSDz66d8VfRnbH34Z1wR9p/+zbB//k4YRnQzrj3OBO2D+sO7aPdMI2v6HYFOKFmaOGwc+hE/z69sT+jSswLWk0xgSNxJol/L/ePmMUWIHd928JqgZCLxIs1ZbhPN5z+duX1wh2N0yxFz14zxHmTpTvwUZ+LtOSx8HHww0OXTvyc/6NqWbZvHEj08JCTf7r8j7S38XZtLu4xQed8h4f0Jm4Sydnx8bZhK1oLJlJqJuTYmwxlxdOH4d5k+OQmxOL3ElxmJk5GlmJgZgQ643kaC8kRnsT1EKQGheMCN+h8BzSCwN6tUfPDk3Qu0srDOzdlYDmhPgof0xKHYeZdEqXz52GTSvnY+XCaXROk5CRFI7k+BCMHxOMAM9hGNLPAS5S9gY5Ij7aD9MnxdMBTsKsyeMwNSMWOenRyEyJ4HGhSCXYTeDrp4wLRvLYECSOCcDYGF+MDifchXkapc6MtLDAUQjydTWtE9zd+iKA17tofjYfgqtwoHiDAbuTFfmm1cG5k3R6T+8nMJfhwtlDuEzHSRAneBPYKRRTMCfAk9lqnhQ8qXY3rloFVZR7J9h7fPe8yYk5fmg7HYdCLF84FX17dcTQ/n3gNsiF1+mOyZOSERURRsDjPa5vK8xMGoziJf7YlN0Hq1N7YGZsZwQMbIpWDZVj9w1Sx4djZ94SHC8leJUV4FTZTpw9WkzgmWrUuDatmqJnj+7o6diLQDQSQ4a7oUMn5dY1xMT0sThcVoiIkGA4dOqBoS69UbB2Nkq2zsWR3Stw6cROXDmzh45OIbZvnI+EuDDeAzqb+7HsG1pdAt03RmGTkl8HS3P7A//iZHLsDNj91YI6A3Yaua4ed/+V9n/+pT7uX3JE25ZfPu/+56aIgQ68D7mPdEVKQhxmTcnGnGk5mD1V6p2WOXJ5cmY6r3kMggICTHGrbj0c0Y6A1qGbE9p3683lPnxOOhuQa9nF4bNyp3BMAZ2t4ml7G861JQA691dUTgQmZGRjwZLlyC/cgxOneE95+BzffvoJ/8s//2f863/9b/jnf/4XHCgtJnxOwrLFdKKWzEZ2WjziY4IwJTvJFD8R2K1cPJtQN8WA3bIFM7DKwN1srF6SizVL5xLy5mDhnCn8GzPMMTlZSSYfbwohb1J6ooHYVYTFdSvmEgynYTVfK3/jMhzczfsxTZUx8/g927lxKXbl8XrXL8L2DQsNwJ0ozce5w0W4QGf0wrEiVJYX4FxFIc5WFOAInck9W5Zix7q5qNizAWe5TRB4np/bKu5/6WQxKumYCvQqy7aaHDypevcvHMJj3ksUqnmXsHL9VLHJv7tXdQAPLpYR1g4S+vbjJj9XsqsndplG4RcObycgFnLcxs9dAc+bTwjbz2MJf5dK8Zgg+JTw9oLw9lpVNAVxCrmUGndNQHcSb+9YKqAakasBukDv4eUyQlwpQXEvr48ASrtJ2NTc3YuH8ESKmQqKEFrUikBgZ3Lrriq874gBLcGTQEzLAiiBmiBOAHa5ssT0q5MCJ0CzIU77at2GNZkATNs1J7NgzFLf1G5Bo32MDX5at7Zb4Z729dimOZ1X+wjqBHHXzlt5dloX7MnsvDvl293mPUqQJqizTesXCZNSqKTaXRf4Eeb0fDEFWQh3puAKz3ONr3G9WqBlgZ0xE85pKXhS9iwoU0GV87RzfE2FUfLeWaVzaD+FbFqgZcOYrajpfFLQBF9a1rwFjL8ta9S64Ez72blxOl7n03YBm7brWjRqXfsI3gRyOk7r9rL2uXj6gAE6E4bJ5+rJil2EuK28Z1tFU9TipZwwZvrVEbQqCG1S6ARtR8t34sTRIgNyUukEbWa+YqeBPS2bsMxaE9hpzgI/nWcH9y00kKfWBiqeor53AjutS8mTgld+MN/MKTRTYCfQk5JnoI/j9s38rm9faY7fsnER1hLspNQpRHM9wW6TCqysUmuEaZZit3fLJAN2pdunGLVOVrKVTvjmSdi9YaKx4o2ZHDOwh7YvLxslW7Kxf1MGoS6rtol5Do7ummyqY14sX0CIm4crR+ZzVO7cLNw4Phd3K6XILSDILcXTiyvx6to6vLu5AR9ub8THu3n45cku/Pp0H8f9nNuNu2c24lLZCpzYNZfnn43SvOkoXTcF50vXmzc3OCkO/WLjMGziZHhMnouROXPhljkPHhkz4Z2QgEA6DqERriYPLjLGHRExIwhvrlY1yuABBtxCooabHLpANQqPkGpHmOOyXwhhjSDnHdAPPoH94Rc8CL5Bg7jMOb9BJkfOdaQzBg9zxEiPAQS6QRjm2geOTl3QvmNLNGvehJDxjzAnE8hJkbMg7pu6DaAy/d8YmKv322igznqwyurVq4MWrZqjUbNmhLAwBKr5eHAsPIOi4C7FTWGXfmEEu1CMJLSN8A7CSN8QuPuHwYPmScDzDqJJuTMASKDjPm4CQMKdZ1AkfEJi4CO4Cx1jjeFx8I8ch6CYJMvGCOwyvgA7tULIsGCPY+i4SUa1U76dT2y2ybMT2EVlLEFQwnSExGdgR1ExnY5SOjtB5u8aNdKdjombaTegYihqDq5+dm1at8WgAQMRGRGBJnRcmzRtaYB3lIcHQdDJKJhS8zp36ozWrVphyNBh6Ny5KyGY72m95nR4pQB2ISQOg8coL/RzUQuDuqjH97Zf376IjYnC5JwsbNq0FseOluHc+VM4fPww1mxYj6wpMxGbkIWgyFR4BSXDKzQV3qMJbjSjyBHcPAlwHrXw5m0sx0CegTkDdIK82jEqi8tfQp2UPJ6Do0I3peq5hSYhKjEdZ04fx88fHuH7V9dpN/AjoUbhmH/44Qn+Qpj7u/rZEezUAkFFVX6RavfdA8LRPbx/cxuvntfg2ePLePyw2sDdreuVxlG9eL4C507T+Ty8D3t3b0f+1nVYs3IR5tFRzJ015XMfqdkzcrB00Vzs3Kab2z4cO1KCqire3G9ewvmq0zhUwRttTQ1evX6Dn3/4hPt3alBeupswcg1//+Mn/PWXt/jrr4TPX1//Du6k5Anufvhw32p5ICPgmbDLWqCTfffxXm2+3W0Ddx8Iq1beHYGI9iO3/UQgVCP3N08u4ukdNYJVaMdvQGebAburfFAS7O7dPG7UPYVwyl7VAt2rB5V48+wCXhOsXj29RDC+iB8fVuFaWijuj+iOnz0c8SdPJ3zv2RcvvV1Q5dMDxX59kOc7CGtCRmBR8CgkDumLEV06oUfjJmjMz3Sb5s0wMTkRAT7u8PUcjlnTUkwj2R/0P+L/5+NL2RVLXXx8EWrvoHYL6qWnBPbjhwqxv2gzFtDxCw/24We3N1rU9iAUgLdt2xqNGjVC02ZN+D1oiMZ83YZc79SxHZ3N2XxwHyEg3sWzO1V4fOMUCvPmYO7kKCyYHo/Z2bGYP3UcYW4Mpk+MxPT0KOSkhCF5tDeBzhcJUR4YH+ODtPhgLvsicFR/DHXqiP4ObdGnW1v069EZw10c4eM2iEAXhOxUnnNKOh3YHCybN4UAMJlAl4yJ46NNuGWk/wjTrqA/IXBAn67w9xpMUAvF5IwxdNLH89hxmDEpFlMzY0yD80kTIjCJYKcxIzkC6YnhBLwQo2DZcBcf7YOYcC+Ci7tR7oL93RDoTagm1MlGDnfmez8UyxdPRcHW5TjMh+yhfRtNqKHCMFUVU6GYV+jIVNNZErQJ6qoIelLvLpyjM0ZHSd8bgZ2223l3AjkbArXvLc69fHwJNdXlOF62DWfoHC+eOwlODu0Q5u9lGsOvXjoV+dtWIDzEx4Sqjg/vizWTR2BVsiNmhTTGzNDWGO/eEi7tvkIjwo2LiuusnYtjB7bj2P7NJqzuOJ2Ck4d2Yu6syQS7LmjdsjFc+vaCn583R1XtdcTggQNM6OLtmmN0DtbDbegQdGnXnv+HYJzavxYXKzbi2ukCXKGjvjNvMWIj/aGeePYz5j8ygd3yuc7Af+phwE6hmP8qsPsnC+r+u5Q7riv3TmD33/7SgE72ADSv/9vz6/8Xa9m8OXr3dCAED+T3Z5TJyZYqFxjgDR8fT4wYMQJ9+w0k0DmhU/de6NyzDzr06IN2PfqivUNftCXUtenS28CbUexq8+u0bs3VQh6XLfWuB1p37o5ODr3Qb4grQiKikZY5CfMWLEZe3maUlBzA+bPncef2bXx4/w7Xr13E6uVzDbgtJ7R5jRiIUa6DkCPlLSPFVLz8DeBmc8w1LQs0Z8/LVi2mE7ZgpqmMqbBTVQGdzOMzkuL5nUjlPnNMu4NNq+Zj/fJcnmsG1i+bY/I1j+zbgQOFVijm2sUzCHlzTX5nBR3EssINOEBH8GTpVlw9TdhSPumJvYS2vbhGJ7/6eDGO0JndtXGBUfFKdqwyTc2P7NtM+NuFy9xPFTRvnj+IG2dLUFO5HzVn9uPaKRq3XScIXj2+2+TkSc27WbmPMLcP107swY3T+8y8yd2rKsV1brtO+Lp9vhR3CIA3OadIgge8J0vVe8J79FMC3Isbx/Hy1gljz7ksJfC+Cogc34VLx/iZFSge2YHzh7biTOlGVFVsw1UC47VTRRwFn3tw6xyvg3B3q+qgUewe8d53k3B0TyGJHA1QEezu1VgAZyt0NrhplKqneQGdDWcCNW2z4czOy9M5bADTNkGa9tecjtF2GxRlgjy7UIt9PTZQatlW6uzX1PItQpfA7XLlQVSfLjUtE0w+3RdwZ4do3uIocLPDMAVsAjszCvRUUIWjGppr1L4yhWoK8FQAyvTLu8pnao166p02zyOpfAI7QZUFUmpPcM7ah/vKbIDSPoIwzdkwplFmQ5mtxslsZc2GM8GdzvOPUCaIs4FP+9r76Xgt61gt2+uyL8FPTcg/h2ESFqXWHSOAnahQf1OrX50AT1BXsns9yglkJ44WmuIogjpBnNWMfBOOlFshmccO78LJY0UGAI2qx/0EelYLhDyzfPzILrOtokzK3w7s47n387Wsc+VhnwE7q7ed1QtP8Gc1L9fc3t0bTZXMAn5HC3asNmPRLqt6pqplqqiK4G7LuoVGsdOcqmeuJeB9pfw6QZ3G/YS8onXp2LJ0HDYvGYftK5Owc3UK8jnKCtemYc/GDNP3rnzHZBxS1czt2Ti5ZwZO7VEz88mo3DsTlw7l4sLBGbhcMQu3CXMCuscXCHTVK/DiyhqC22Z8d38bfnpUgD8+L6btwR+eluL1ld04s2cRCldmYeO8FKybk4aNuVnYsmgqdi7nTW3NfKydk4H1vPisedNMsRS3zCkYkTkVbqmTMCJ1KrwzZ8EnKQ2BMWEEO3cDd36BKoAimFMhk6GEtAGENRoBzldjMEfOuXs7E9p6wSegv1HiRnk6Y4QH5+jYjfJ0wfARzug/0AH9+veAC83RqTNhpAPatGmOhg3V5+sfH2ZatyoMfqVcJhWrqFMXdesTMho2QMMmjdCoaWPUbdCA4FIPdQiDdbhN1Qh1/NfffIX6DeqiWdP6xho2ro8hhKGQ0QnwDhltQZ2/LIxgF2qAbaRPEC0A7j4ENqlxfiHw4nafwHD+rZHwCgjlvoQ/AaDZN9goe96ERAN3YbVgJ/UuYiwBOdFYkIqoEOBCBHJj0mkEu9g0BMemE/o4r0blhLvAsQSd0ZkITpiJyNQFiCbYhSbPQwDnl6/fjMpTxzAlKx0N+TerZ5yATErdwIGD0YGA5+frjzat2hjnVcVSpM41atIS9Rs1hXOfvtxvAB3ZxhwHmod827ZtMWDAABOOqR5zX3+tnL0W6OPcBz5ePhg+bBiGDSLM+/tjycIF/FJsRtnBEpyuPI3yo4exbtN6pGZPRhhBNTAmDZ6hyfAIVYGaDPgS5LxNiOXvTa0KPKJU5ZIQS6Azyp0NdiYcUxDHfQ3Y1drvjpfCx2Nr91GxFRWtKSwqIgQ9NUU8BHZS7X7+pH52j34HdgrN/ONPT/ErwU65bMpZEyS9e3mdkHINL59cwVOCwiM69/dvnaVTqnCyE7hafQKXLxzDubMVOHWilDefvSg7UIDS/fk4WMqb1ZG9OH2yDCePl+JcpQpJnMQlHlNz5Qzu3rmC6kuVOFR+AFeuEUzevMTPP36L29cvoaKkCC8fXSfcfeR1vjGq3R9/JHwS7Azgcflnwp0Jx1To5dvbn6tiSrEzqh3XNb4j1H6qVezevriG9y+um/YIf+R78Mu39/D6STWe3lV5ZjUyPcwHjBViqWXBnB1uKQVPCp3y6h7SYVAO3hOCoK3WXaRT8vDGUbx7QahTSCbt9dMq/EoAu75hAY67OuGVe3888+qPS6P6ocy9H7b4D8CaYDdM8xwKfycHdGvRFM3r1UG92u97HX7/63z9DRo1bIiWLVqgV89uSEuKMQ9f/d0f+H99R4D8QJj7+Pwanj+4iLuEg5MVxTi4Jx87Nq9GZtp404C6fWv1mavDc9VDfd4XBg3sh6zMdAwZMghNmzbh/aARWjRvxM+6lOoGtG+weMF0nDqyh69zCy/5/79ZVYbta2cQ6KJpMZiSFoWZWbGEuiikx/sZoBvDvyfafxgmjPbHuEhvhPu5wmt4Hwwi0A126gRf1wEY0LMz3Af3Q4j3KEQFehHcRhPGxmMJQU4l2RfnZiNrQjSS4kMQF+mLIK+h6OfUDV3Vc22gEyKDRiGUrzFjUgIW5WYgd1oSpmcTLgmayudTT7wphEyNArzJvM7sCZHISIlEWmIoLYyAF8rzK+fOx6hgIQS6AG/B3GADdD4e1qhcPc1NnZRkqpGd5AO4lA/Qcj5staziKSa3RE6L7At4s34EoUPA/5eWNS+Q03fm9nV9j+jscE7Ap/2qeR6psZfOKcxnJ9/7XVi2YAq6d2qBsaNDUMyH8db1c7GCzy+fEf0xrE87JAQ7YcroHpge3gFTQjtggldLBLrUR682ddC2VQOMHxtGAC02IHeUD/fjJVtwjHB3urwQuTNz0L17J362GvDvHIo9uzZjx7ZV2FOwns7KHty7zus/sxvpSbEY3L8/nB27YTufmdXHd9Jp32zy6sYQ6Dq1b20+r//fWP169bB5VW/gXzrhvxHeVBXTBjuj2gnw/maBnQnF/GtDXDo+FPW/+GHyf2Z63jVu1ABt2rZBu7bt0I73/57de2D40OFQv1Dd93s69UYPJ2d069UHXXu5oJOx/uhI69DThXDngo6fwc7JUupqoa61wjCl4NWCnFQ7G/Zad3HkMY5o16UHzcEAnpPLAD733REeEY7EhLFIm5CEGdNysGLZQkyfnAEf92EYMcQFsyZPxMihAxDo642p2RnImJCI2VMyTcil4G3dsnnYuGIB8lYtJKAtwoblC7CmFvAEdisWzsLSudMxd0Y2JmelmhYJaQmxmJmTbvLy1i7LNWC3eQ0dN8Lb2iU878IZ2LJqgQG7Y6UF2Ju/xsDdhmWzCXTrTMuDU7RDhQTA4k24eGwP//+7UUVn9sbZg7hLJ/7OxcMG8I5KrShYg9Kdq7Fv2zLspR0oWI2SnStxsHCNsYriDThJR7eSn0e1ULjC788Ffs4vnyw2oCgAvMX7zBWuXzpRjAt0iM/IaabzeoTHHqEze+bgdn7+duIE5w/v32SWq4/twoXDO3COc6dL+Tnfq33X4MAO5QQuxL6ti1G0cR728DN7YMdy+qhLsZ9z+7cvQeWBLab4y8PL/FuqlCu4B9dO7zZ2k+vPblXiKZ9796+fJqzIua8Nb7ysSolWGKSgS0qZIMpucSCos6FKyzJBm2DrH9U5qW+qhikg0z46TqZ1bdMx2k+m7fbxFuT9BnEar1+wlmU61oZHgZ2eHVLrvlTs7LBMNTnXePOilC8L4mxTCKYpiML/twBPo0xqnQqyyLT8WzimzIZBnV+N0E+Z7dd5fhvQBGt3rynsUoVNLIVOeXVatkIyreqZMu2r0YY2G+zs8EnBmuYEYDaI2VBmrwvyBGP28TY06pw2uNmgqHXtq3Prte3znj2mCph7cOwAP8PH95lw1EpCWcXBLag4wO9R+XYc4r1WYfsV/KwfJ5SdOr7HwJ0gTgrcEfW4O7jNhGdqTvBXzs+u5gR8ZaWWSmcpe1tNc3Kj+nF5D7+LamautggCOlvlEwRqWaCn8Ey7z92hA/lmWVC3m6bCKnul3HG5cPtKFO1Yg13bV1m5dbVwJ7Vu4/oF2EQzoZjKr5PtycvErnWp2L58PLYtS8D2FeORvzoZO9akYMfqJOxSIZT1qdi9MZ1fsmwcLczBmX2zUFkyB9XlC3CWY9m2DALeVJNHd+nQLNyrXIxnl1fh7Q0pc3n44UE+/vSyGL8+LcaPD3fju3vFeHu1CFcOrsS+lZOxeU4WNsyaiHWzCG9zJ2Ezb1iFqxegZNNylG9bgyM7N2Ivl6dlJyJ7Fp3ppAnoGz4GzqoIGTEanuMmwCMxE77JmXS2owkyIxES4YZgwp0qVPqHDSa0DIBXsAqc9DdQZ8DOKHQcuRwQOhD+QYPg4eWCYSMc4TrCyeTLDRriaGCuB52cDp3amAqDdepIffv3YE6J55Y6902deqhXvyHqEUbqNdLYCPUJdA2aNUGDplwnsNVvxH0IcIK4+o3qo1HjhgSb+mjaoiE6d20P517d4EiAbN22KR9uTgiLGWdgzN0/HB7+BDWC2ygC3Cj/IIz0C8RI30B4ENgEdl4BYca8CXYyr0DuH2DtJ7CTufMc3ka1Gw3f8DgL7mi+BDupdgFRCQS7ZMJcGsGOMPd5TDVwZ8AuLhuhhDfBnW9sJgLjpyGcQDc6Yymi0pcgIGEa0qbn8stQgrw1K9C5Uye+Lw3QoEFDU7LbzW2kKdoRFRFlFDa9l/VVWKVRC4JdKzRo2Mw0xw4I8EcLOs2dCISOjo5o3rw5PDw8Td86AXT9eo3RunVbDB7YH0mJ8di2eT0OH9zPL2s5Dh+uMG0XVq3diLRJMxASmwxfNXwPT4J7uAqZZBpA8xktSBOcTSSIKWRSsCZokxHMojJNCOXn+VqgsyBQqlytOieg+2L7Z7gT2EUphNMCOxVTGeYXg5Wr1xF+nphQvY8vr+G71wQ7QpvATuGXCsf8y68vPoOdoE7207f3jdIlGHpPMBLgvXpyFc8fWjlA925X4s6tM6as++2b57hchVs3zqGGN8mrvAleungc1XReL1ZZpmWzfp435UvKNarE/TsX8ezpLVy5et6CuyuX8fb1C/zw6R3u1FTjyIEiwtF1gt1b/CKo+5lAR/vTr8oJfG4qeP74rdXTTtcqsNPyl2D38b0UvFucv4uPb29yv9uEuQdGsTOVMdWq4L561p3DYzXavc2H8c3jBt5kjxRuSRPAqaDK07unCXSn8eJ+JV484MNePY/un6FVmuPV++/10/Omd96nlyq4UoVnBKLTJflY4DMcpSNdUOLmhNUjB2CW+3Bkug9BSD9ndOL3tyE/q+o7pvzEOrwHSGVXK4kvf9xp26E1YmOCcOlMGWFLhWBq+BpX8OTmaZw6VIA929dge95KzM+dhkA/b3Tr3BHNm/CeoDynBg3QXmXqxBOaywAA//RJREFU01KQmpSICUnjEBEWAufedFpbtUDTJg1MufzGvK9I5ddrL8idwofTVr4XVm+/G3Qg8tflYmaGYC4akyaEI318oKluGRcxAgkxnhirvDV/VwS5D8Dwvt3Qv0dH9OneDi49CXZ9uhNIBiM8wAtjo0J4XBgmT0zAnGmpWDA7C7nT0zAhIQJjo9VXzAt+fH/6OHaGY9fWcBvU28xPJ8zNnZGMnPQYTMsagzlTE4xSNz1zNNdHE/bGYAYhb6YZrcbnk9MjMYmgl5UahYnJEUgbH2ZUu4TYAFNIJTTAjc70MPj7WCqdL0HOx2MQ/DyHcN4Vwfx7AryHITMlFpvXLsAhPiTVgFY5dgrHVN6iFLur1XQqrtBxognYFLps59kJ7qxQzFOmWMqNa/yucF3bjdEpenDnHF49vUJILEelwteOFmHl4uno0q6pafi+dsUsxIZ6on+vTnDq2gr9nVrD1aUFgoe1QLxHO4wZ0Q6RQ9vCzaEh2jX6Ch3bNcCCuZNx8eQBHN2/Fcf3b8OJ0u0mJLOSjolU9U6d2qJlszomt/Aar0OFgG5fPoCrZwtRWb4ehZsWwNvVFX2d+iAmwhflezZh1aJpBOFRaNPytwbmsi+LJP1H1rpVEzpEw/F//b3tvwW7WjNgpxw72n/7S32cLhuIenX+vYiV35u+Kw3q10GbFs3QoV1btO/QHt27dceggYMxZIirqfjp1GcAeqpBuPNA9OgzCA59BqNb78Ho0msAOjn1R2eCXScCnaCufXeFYfamWWBn1LpaoFOVzM+KnQnHpHGbBXZOPIezCedsa4qvdEen7t3h0KMnHHs4YPig/kgZH4cx0aG8zhZo1aIR2rdpiswJ4zBsUD8EB/hhWk4W0vi8mZY1AfOmZxk1TnC3iWC3Zc0i2hJsWqmG4/OwWlC3YJYJ1cydlons9ARM4PnHx0UhlWCnKqjL5k/DEn4WVhLkNqyYi7zVPBfhbsPS2QS5WQS5udjFe4dCM9X2QKrdxqWzUJS3FCV0BI8W5xn1zUDXqb0m304wd4uOuuBOdr3yAOf2ENgKcKJki2lqflD9uApWYV/+CuzdvhzFW5did95iFOYtQsGmRdixYQG2rpmD7evmYufGBdi1mdu2yJZwn8XYxX2Kty5D2a61/PxuxRk6qWcJhVIT1y+fiYWz6EPynHu4/96tS1BKmCzh6+zfpoqeSwxgHt27CefpXJftInTuWIEKXtOhwtU4vGcdju3faNo2PCVgPb9+Eo+vElzO7uPfSug8XYRbBD5FKqh4yn2pcrUKmgDq7rVjvDeeNOuPCHOPb581oGZDnPYRVAm8bEizFTlBl0aZ5m0IsyHNnJ/n0rzmdB57TuAo07JgUMfZMGifQ69jX6dtWhfYyR6oci/vP1Lt7BBM2wz4mVBKKW+8Lt6bBHbKJRPcaV1mq3M2yAnaFKapbbbSp+3WMbw+rgv2BIo2WNlwd/2CwjP5+rUFU25UC/ys/Dsb2iwItIqjCLAEaYItwZm22/tpTvvItCyTYiezwc+GQ/v1dZx9TfY+Milz9nXqGFXtrOL9VHB3qrwIVSf2m/fmjMCOUHe8gs+FowU4QMjav2cDDhPW7GIpGmWKEDzM54fUOq1LjTO5dAQybROkCdBkmi/nd83k3PH7pHPu3b0eu3etNkqewE/n1rJgT6O9rMIp2s9qfm6FZe4mxKkfXplaKChss2gDR0Jf/ips32hVz9S4Le+3nnd5Gxbiq8L16ShYm4ptq5KwdXkithLqdhLoCtbQ1icT5CagOG8iDuTnGCvbkYPTBLqqgzNRc3wRbQmuH1+KqgOzcWRHFm6dXIrHF1fi2aXVeH1tPT7e3kKIK8RPBLm31/PxqGoTbp9aS/hbjJIN07B1foaBuY2zJmFL7gxsXzgHO5bloog3w9ItK1BGMj1MUj25ZyPOlubzS7+FYDAX45JiEZk8AYHjkpAyeQq27chH/t5ieI1NhWfyZARMoJMe7Qf/kKGml5xP0EB4BArqZP1MGwTfwH7w8neBh28fU8VS5u7TF6M81IrACc59O8LRqSN60lnp0KEVgav+/wDkOKroiXLlvqlnlDmpcPXqE9QIgU1b0xmjNWrZDA2aN0F9OmX16MQ1ad0UbTq2RPsureDA13F26YkBg/rAuY8DutLB6tazvWmJMGiQIwYN7o1+g10QEz/OUt4IZKP8Qwh5UuxCCGzBGCUjtHn4BcEzIIT7hcDTP9iM3jzGJ0i5d8HcPwijpNh5E+wEgMGR8A4lDBPsfGvBzg7HFNgFxownxKUghDAnE9R9hrs45dtlImxsNsIUjjlG1TMnIywpFzHpCxGTsQT+idMRm5aD4t1FOLSvyICX3r/6BDsVL2nfvhOd5DpQOwI1H1fRmG8IxPUbNSfUtYD62qnfXUx0pFHpOnbsBB9fH3Tt1pVOwFDT12nggIEYOyYamzesRvU53gBuXEHlyaMo3LUDy1euxPj0HARHJ/BvGwffSKlyaksgBS0LHqMz4GEgLhPeoycR0mQWdAnMvGMmWyGXgjSFYdaGYppQy1pgs8Aug2NtBUwDdgI+63y/gR335bYvwW6ILx3f2fPx6tltfPdGxTWsnCsB0M/fP8Qffnpi1Dob7Gy1Ti0ENNrAZIcwvn1Rq949voSHBKH7d87g/t1zuHv7vLFbdP5v1JyhqTHzGVzhjfni+WO4cI5QVyXF4jSdW26/dhZ3CIEP71XjGcHt9asHqLlWhdLSfaipuYwP71/jw5uXfEicwdEDuwmT1wh0rw3c/enXl/jjLy/x64/P8MsPBNHvnxq4U5VM5dmZaybEfSLAfc+5Hwmo2vaHH/g3cfkd4VZFRAR1z9VMnKZ12fMHVaZx+VNCmvrbCdZUjET5dqYtwt0zhEAZwe7hWW47w+Mq8Uq9kB5LtVNO3RXTTuDp3Srcu3YcF08UoXTPZt5It2HFlImIG9wDYwc4wMexK9o2boQuHdvR0euK+vWUF0uw4/e8Dj+z9bhctw6t7tcmP+lr3gsUPl2vUV0EB3mg8vg+/j/UdPyaaY5etG0pclJj6QSOx5CBfYwqV7eudQ7BYh063ElJ4xEdHYExsZEIDw3C3FlTkD0xFRlpqejWtTMa1v8GTevXQyN9R+oppLuO6ZG1bxfvr4QUlcuu4YO7nPfNKSnRiA1xQ2TgYMKWu2ldkCi1Lmwk/Eb2NY3E+3Zrib4ObdGvVxcM7tsTXsMHIthrBJLjIglIY7l/KKErweT85EyMN7lz42ICEeLrhiEDnODQtT16dG0Hz1EDkZ4cjVlTknjNaYQ/jtMTMWtyPDKSgpGdHIZZCgUl1E3JiCbkjTUmuJtWC3vqmTeV4+SJsciaEEkYDTWFVOKjfAmQyqerDb30JMwR6vy9Cdz+bgTQEZwbhsH9HdGG91dBt3Ov7ryGTJw8vAdn6cSepBN7/mSxqYp5uUo5dRasnVWoE50awV01169dIuzRoTI5dZdPmFFgZ1oiyHG6UGF+MNGPEHevn8CpwztxgrC+nO9Pl/ZN0IP38558T526teX77oUhfXvA2aE1Bjq3h9egbggaJnOAZ59O6NqsHto0/ArhQaNwcN82OiC7cKyEUFciqNuGMj7QT5QVICt9PFq1bk6waICJKTG4dGYfLh7Px+F9S1BelIvKQ2uwfA7vZ8Pc0b1rN0SG+fK9GsXPyr8t2PVlFVxrXXl11g+VXxZT6sq/49ZFf/y//9bSgJ1UOQN2yq8T1AnuuK7edmpg/q9/aoSj+wR2/16RMMvqfPMVGjesi/YtGqNj62bo3E4N9Duhp5MTYW4QXAYMQS8CnSOtl8tg9Ow7FD37yIahh/NQdHMahG6OA9DVsT+60Do7uKCTCcXsg7aEMwN2BLYWhLdWJq/OwYI5QV2tWWDXHa269jD7t+vWGx04duTYxcEJXXs6oZtDT4JmV/j7eCIiNBB9+FnyGDUUoXxfHXt2RGZaAga48HnVsQ0iQgJMY/Iswt60rGTMm5GFxXOmYgnhbencKVg+fwZWzJ+JZfOmm3nB36zJaZiamczj1LZhHNKS4giH+pEjHRtWzjcN5Zfx2KVzc7B+xRxsXj0fW4wtIDDOw3pC3oZlc1C4eSWBLM/k3Em5K9y0jGBUhOtnFVJJsDu9z4RiCuDOlRcYxeyUVAg6nodUPEIgx3tSMUFrj0COVrSZy7T921cQrnh+OpxldFAP0VEtI2CVFa3FQbXL2LUKB7h8tDQPZ+iwXuVrPSA0PL/F5w3h5dzRIpTRMd22Zj7fiywC7SQzd+3Mflw6sRvn6SirmMtVXt99ws0LApDG2wTS4/s20Tbi9IEtOMbxXMUO1JxRa4NSPCBAPVH1zlun8UhwV1ViQj3vVpfjmXqY1qpt6g93Q+0DpK7ze/qQYPekFrQe3zyDRzdOm32l2N0zYGapcQKzS7xGHSfokqpmA54NeZq3tklNs2BPJiDTdpnOpX0EdfZ+NkxqlDKnQi0K1RTM2cdrWcdLlVPIpSmQwvuRoE7jZ6CjXTpDQCegCcgUUilwEbRp3SqeYoGdATSOgjob4OzlL/PyVEHzNl/vLv0D5ebpOEGTDWMCJ7UeUOGUR7cumJw7QZ3y7SzQs0Iidcw9+hdS+LRNkKV5A4YXrTBMq5+epe7p/JoTkMls1U/zOlamfD6Boa3c6bwqzKIwSxsS7eNlF06pGuY+VB6zGpILdvXj3lEC2GF+rg7XqnaHy7ahVN8Hfi/U0kAAJ0gTxFlQZ7U8kFqnEEvtY89rXSqdAM1AoJQ67nuwhDBm5moLrNRCnLYJ3Ow5KXeqpFmsSra716JwJ7+PXDdAaPrcrTV98dTrTgreIZ5PCp563amoigqs5G9Zhg1r5xnFTvbVpiVx2LI8AVtXjMfONakoWq9wyzTs2zwRezenEeQm4cTemag6tIA2j0A3BzXHFuL6sfm4fWIRbh1fiDunl3BcgPtnlxLe8vDkwircPb0UN46p6fhq1FSsxJnCedizahLWzUzBqunJWDcrHXnzJmP74jkoWL4QBSvmo3DVPOzjzekAge7IznU4vXcrThVvxpn928wvPydJyCrne/FEKZbMm4GoqDBs3rYBVWcq8PzmedyjZS1cglFpuRiVNRdudEa8g6zG4H50anyChsMneAi8/ftghKejaVPg5u6MgUO6Y7hbHwxz7YvefbrAsVdXdOveyTxE6/87D8XPpoegeRhaDZ6/qatQSjpp9euifsP6aEyga96yKZq1bIzGrRoZiGvSqimat22G9nSCnOhAuQzqhSEjXODmORiePsONedECgkfCx284Bg/rjcHDe2GYWy9eq0JChyA2LhqRsTFwDyKgEdI8CGwG7mSBwRjpb6l27gQ6QZ0gT+YTGApfgp2XfxC8fAl+PgRAgp2HQjal5hHu/EJj4R9mwZ0vx8DIBARFJSIoOhHBsUkIHp2E0DHJhDtCngqqqLBKbCpC49MRPi4TkYmTEDJ2kimiIrCL4v9idPZiBI6fzW3Z2L5FldjKERbsj2/q0ZltUJ/A1oTWHE0at0CLlm0Iw40Jsy4YOGgwGjVpwf8BoY5wpybkXh5e6NGjB0G7PQL8fRERHoL0CUnYsS0PVy9W4sblSn5xy1FSvBvr125EciqhKmQMRgaOIURNNNUrvWsVNVPR0oBWrcLGedNM3AYw2wRgUtw0mn2tOetYqXq/HaM5C/Boo2vHf2M6Jp1gp3NNMhUyXYPGYWzaVFy9csGodN+pp5kKary9ZcDtjwQ55dYJ7KTWKcfOUutUddJqHWC3CrDg7gbe8vhXTy/jyf3zuK8eb3cq8eDeeUIab8a3L+L2zSrcvC7l7gyuXj5llDuZlq9JpeBNWcrendsX8OD+JTx/ynO+vouP7x/hes15HCDIXb12CR8/fsCP33+HO9cvo5xzL57cwp+McvfUNFPXtf6JoPfrD8/w8w+8bvWzE9zRKf75O7VBEOjdMeGWP/HveMNrfvVIOWjVBDCV/L/8b0zzZtuzarwlnNm5ciZf7gkhkHD3jBD37OEZriu3jlD35Cw+vqzGD28IjIQ9hW5eqtyPk+VFdFA2Y8em1ViUOwMJcbGmsIwqDOp7bju7Upft3FmpDQbECHLqCSj13tg3dVD367oErvoG0oIDPXC4dAcB9AL/L7dw88oRrFsmOBqLmHA/tG5hqSgmjFOqH6FO4JiVmYbY0YSqrBTCoQ/hzg+Z6clIjB+NNq2am9DLFk0bGLhrXL+BUewiwgORt3YJnQk6RnQa5CAcP7gNYyNHwZv3kNgwd9OqIMx3IFwHdEHv7i3g1JVA17MtBvTuTKDrDl/3wYgO9kJMkDfiQn0xIS4cs1SKPX0cJhFGk+NCEB/hZ4BuxEAnOHZphz5OXRAc4IbJGXGYPyvVKogiVS6b8JoRw+PCjQqXkxZhQi1nE/LmEOakzgnqcqclGLCTTZ8UayBQNj0rlsdEYmJiCJKUXxfhhaigEablgR/vl4HegxERNBLhhDqfEQPg4tQVzZpYvRrr64chjlpu3LABxo4ONxXFquTgKjRNlQNPl6CazkL1+SM4zflrdGqUa1d17pAJ06yR8yRVj+9jDZ0e5dUJ+mrocFyspNN87SiB/TIe3aWjQofwVEUh//Z0gl1jDOzTGTGh7nTop6Bw60r4jxgIh7YNMdylB/x4rXr/h/fvig4tG6ERQcdjqDMOl+TT+SjEMTkQ+7fQIaYDTROc36ZzN2tqGpo0rYuWLZpg9tRUnDy4GdVHaSc38Jm4hg7zFv6P/Ux/zuYtW/Lzan1+/9Gs9ia//4FSP0YI7FQ0xS6cInPo1poOtDv+zz83skItBW9/of3tK/z3f6YR8LQusJP9739sjd2bB6BJnfr8HPN/UFc/eP72uo0afE2Ya4LubVugW+uWcOjYET17OvJZ6II+BDpHl0EEOcIcgc5RUOcy1Kh03aXUOQ9CV1lv2UCj2nXu2R8dCXUdezijg4Mz2nWXYtcLrWl2sRSBXPMOgjuaDXda5pxUvDZdHdGJQCeo60gw7CywcyTg9XCEo1MvBAT4oE9vRwT7e2PNqgWYnJOC+NgwzJiSCWen7nyP2iM+JhzZ6UmEtERM4/dl1uR0zJk2ETOnpGNKtipeTsBM9eXj8nQuK49O1S9V6VMgmJUSh/TEWFocslMTTDP/LeuWQE3JVRlzxYJpWLN0JrYQkJRbt2PDEmxfv8godWsXzSA4LUDprk2mPYIAsIJOqgqoKIxSrQ/O0fmsOlZkCqTcEbycPYCL/B4odLLq8E7ClYqdFODS8T1G4bvG70eNcuTO7se108VW9cxjhQRDfkaVT0qrOlqA6+dKcP8y/a9bJ/CWz5dveZ97S6hTG4WK4nW8nsUo2qK/Yzm2rJ2Pjctn4vbFcnz3tBofHlitE356fgnfc/3d3bOmKMstvu796jKcLtlIv2+TyamrPrrDVMC8fV5AWMBrsxqSKyfvwaUKXOd9/DoBSQWjFBFxg2B498pRPL9zFg+uHTd/832u37+q5uUn8bDmBJePmmV7Xfvdq5HaI1VLIZKHDNgJxtR83AqPtIqv2GGc2iYVTkAmGLPz8wRl9jZBog2BmhfQ2aGgWta8jtEowJRZc5Zip/BLgZ1UO9s0r3w7gd41Appy8AR3l/laNtgJ0rR8iYAvoLMUvQoDagbW9OOUCVclYNUCn+Y1Gsi7ZIVNCqAUailwEmgJuFRJ8/71swbcrJy7cwbg7Nw7QZUgS9Uy71wV3J3l8TqP8vAqCXBS6wRmVlVNa/vv8+7sc1nqnRQ5QZ9UOgsgrUqcp4waaIOgwNHOz7t24Yhpa6CcOoXhnyCMnTxCMONn3cAcoe5I2VazrGqYRw5aap1UNcGXYE2QJpg7w++NttkKnfbRuradPrGHy6p+STCsPcbazwI6AaKOKS5aa/ZR6KZpj0C4U96dXsveR/NS+QR66pOnYwp3rsTuQjU0X2lM5xD0bd20EPnblprtO7cvx7bNi+lfL0Hehnn4Kn9VEgrWTsCeTRk4sD0HB6XK5Wfh2O7phKrZBLn5uHqUACdQO7EQVQemEdjm4Q6X7xxfhCdVq/Dh1jZ8ezcf725uxuMLfMiUrsTh7XOwd+0U7Fyag42z07FmagrycrOxbcl05C+fjZ3Lc1G4Yh6KVi/CvvUrUEqn6vCOTYQ5vvG7+YYXbsKRojwc3r0JJ0sVoy2pfT9e3jmPXz884T/xFBLjIrBr6zpcPlmG6vJiXKksx5bdhXAlQIyatgSu4+IwMmAIfAMGIJBA5x+qhuXD4es/AO4eLgSoIRgxcgD60KHpypuzess1b9EYdek02Q82y758COpBZZmcO/UCU25cXTpy9Rs1NOpck+aN0YIA14znatGqCVoR5Np2bIX2ndvyQdEDg4b0x0j3YfAP8IA/HT93Oio+gSMQEu6NsEhfhEf5IXq0P4JCRiEg0A2hdMhi4/yRlBKF8UkxiI+PxOgxo+FFiBO4efoTzGgKy/QktAnopMh5+AbDy08hmdZ+PoEhRrHz5rqXQjUFdsZC4EkoVHEVVc70E9ipiArhTo23gwh3wdHjEUKwU/iiLJQWFjeBsPcb2IWNnWjgLTxxMnxjsxCUOAsRE+ZaeXapCxGRMAXz5i7kl6wMkyamoHETvtd1G/H9boyv6jZEN4de8PTyNe0PAv0CkD0xEw3rN6TTIWe6Dlq1ac/3IgIzp85A7oyZ2L1zJ2FO6tMVOmYV2EbInztvIZImZCOIf4NXgFo4jIcfActn9CRjBrzsYii1oGbWBWpaFnh9AXfW/vYxv9+mBuMG0mp71PnonL87znod81r2MbLRFthZr2mB3ciw8fCPSsLRI4fxh2+f4HuTZ1eD7wR23z7EHxSOSUCSamcKp3BdPeLsJt+mJ9wXcCewe/P86mewe6CwRT5wH92rssDuzgXcJbAJ7gRvgjgBnkzLAr47N3nc3Wo8fnAVz58Q6l7dw/vXqsL5EN9+fIIrl8+ipKQY16/X4APh7pefvsftG1dRcXAPXj69iT//+ta0ZvjTL89oLwyUqg2C+tv9+VcVhOHfQbCTeqeWBq9VwIQw9+bZZdO7Ti0O3r7gyPV3z9Ss+yrev1BLAL6ebQRgNfJ+//IK3tHJfvuCwCe4M4VJLhpF7vGdk1y/gG/f3MATOuEXTu/FCToo+3atwc68pcjjPSgrLQkjhw1G6+aqoPoV6tEJVYilgEuVac0POJy3lQ7z3eey+lBaUCe4E5gR7Ph5bVivvgmp7N+3Jx20RXh86zy+IxSrAln2hNHwHjXIqHUNCR06Z726dWgq8FMHDerXRUpyAry8RiEpeRzcR7kahaNty2bo1qkDGjciDPC4lk0bolXjxmjeuKlZ9/QYgQ2rFuLGhRP8O6v4WoSN8gJkjA9BkEd/eLs6Y3DvjujTtRl6dW5KsGuNfo6d4DqwN/zchyLMf5RR4aZnjsfM7GQzTogLQ2ZyDJJiQzA6xBOew/thaN+u6NujPUYRRhJigwgzqVgyLwsLeZ+fMzURsybFY1pmLIGOIJcqMAtGdgodYYLb7Jx4A3a5U8chJz3CgN38mUmYS7ibNz3RqHsa53D7tOzRmESwS+f1J43xx5gId0QFjyDMjUJksDtCCXQjhzgTTjugWUPrBzj9jwR0DfieNub/ryHHBvw/NCNQuA/tiwUzM3HiUCEdn0P8HOzH+VMluEiQE9AJ5oyKx1E5dpc4XpP6SSfnCh2e6vMVZnsNYU/VNe/dPMXP+UU8uy/H5oTpJbZi/iTCsw+W5GZi345V2L11GXZu5OdrfCR6tGsIlx6dMKiPA/o6tkPX9o3QtMFXcHHujM101uWAVSiZf/calBSuxgk6Hlcr9+L+tcP4+Kya71ec6XXXpmVDfmZz8bjmMB5fPYDbF3bjTMVGvo8TMGo4YahHT7Rq3ar2efX/h/F9E+hpuXvX1nh1wxP/+se6VtVLwd0XOXZ2Hzs7FPN//bktlszpyvf8G0L2V2jRvA7v4fw/1P8GbVs0gkO7ZrSW6Nm5Awa49EX/gYPgPGgwevUfiF4uAwh1AwlzQ9DDQN1g9CDkdXeWDUI3Ad1nsKM5Eewc+5kwzE4OfQh3fYzyJgXODse0IK7WbKgT5BlTrl1tKGYt2Em1E9h16yWw64meTo6maEtPh25ITojD6pULsHTRTGxcuwS5MyfDubcDYkeHYe3KRZialYpJhLsZk9L5OZ6ExbnTsGDOZMyvrZC5dN40U3BFRVVkysVbot59M7IN3E0i0GWlJJim5TMmpfA7kIZNhLSDe7aiaKua30/D6oVTjWq3Y4MFd1Lp1PJA6p0gbwfXN6+eh/y180wBlROl20wO3aHd6/h52orqk3vwhCDz8fEl/MB76k+8n/7w5DI+EcjeE4Je8znx9BqBh2DzoPoQ7qvqpapYXi7n/DE8qzmOlzfUiPwU3hLE3vGz/1724LxRz9Qf70wpndpdKwmUa3H+6C5cJxRV0n/bm7+KADqXEFZCoLtoNSy/f8Y0MtdrqMKm7DFB7eGlMlMs5dKxnSaHThD34ia/i1xWzuj1c3tx50KpAb3rZ/aaapj3lUPHY28SyDQK1ARtdy8f+Qx0t5RvR+jTukI2tc9tQp/Zh8t3+fcpD09hm4KwW0Z9+60ipq2mCbzsHDyty75U5wRnd3nfsOFOYChQFPhpP+1vq3MaNadRx9qvYUOdnV+ndTuvTvMKy7Rz7tTAXMtqZi6AE9gJ3KorDxi407I9KiRTYZeCN9PMnKP2l9kKnwV5/Hv1WhyvCzKvEMq4LqjT8QIvwZygTKb+dYJAqXp2GKVVZdPKvbMqZmq7WihI9SNsXhRASgW0oEzHCuYEaTqXpeApfNN6nesXBX8WHArutG5DpD3qtRX2eems1d5BVZBVOOvUkSIcPbQN5aV5KNu/8TPYaVktDwR2ArUKQp5Ay1bebPCyYG+L2UfbbOVOgCf1TlBmjud5tF3H2L3udJw5J/fTsgCwnN9HgZ8NkpqTyqfjVVFTx+6mj6IcPVnRrtUoyF+B/K1LsYMgt2PbMmzNW4T8LUsN8O3h961AgMe5r/ZvnYSynVNweNc0wtQ0At00nCyeSqCbi5ojy3Dr+DLcPr0YT6rVlmA5bp+kk3J+Fd7WbMLb61vxvHozbh5fg9O75+PApmkoXDkF2xfzxjd3Cm0q8njz2r5kHnatIFmuWozCNfNRtHYB9m9ajiMFeagsKcDZ/QU4VrAVxwq34nTJLpwq2YkT+/km79+Ky/xgvn16FX/58Rn+/vNz/P3H5/juxU08qDmDpbk5WKIHNWGwlE79if07TCW/uCkz4JqVC7fxaXAN8oZ3wDC4ezobxWu4e38MHtobffhw7dy1HVrQWVJOm5y3f3y4WSGWtcVPPufNcZnOl+wbOWOmCEpjNCTQNWxSH02bN0TzVo3Rtn0rdO3eEX37O8F15BC4e4/g6w+Hf7AfomIjEBkTitBwPwTSWfLWL84BIxAY6omYMcGIGxuOyGg/gp07EhPDMWFCNC0KWdljkZxCsCPQjokjtBDUrBBLQlmtCeTcfQl3Uux8guDlr+IpViimwM47MNTs48VtnjLCn/ZTkRXvwAj4BMfAP8xW7WjhcQiIHIfg0QI7Ap2Uulq4C4tLQSgteMwEhMQR7MalI2r8JEQkTYZfXBYCxk5FWHIuIicuQWT6EoLdVCQkpmJf0Q7s3LwavRy6o22rDujU2QHtOndHmw6dERwcyodoDzRv2hKjRrijebNmGDliGLIzJ2DVsoUo2VOES+crcfXCeX4hDmLFytXImToL8eNSec1jMMJ/DDxDkhFAgAoQzJkwyMmEKbUnIGRxXgBmAK7WDIRpmfNfwpm9zZ4zx/1uuxS33xQ7+5z/Lsx9aaMtIPxSsfOImgBXv9EoLCzCLx+e4IeXN/DD6xrT7+ynj/eMmvUnQpKt2CkU01br7Py6L9W6d4QeFR95+eQSHt87i0f6NZQPbhVVeazCKvercf/uBdy7c9Hk3N0mxAnwBHoCvvt3L+HZoxq8enYL7wh0H988NED34e19fHijKpz38OHdI1y+dBYHD5QYuPv++x/w4w8/oubyBd7s9uH189v4l79/a/Ls/kC4+9ufXuOf/vwaf/vDc/4tUu1U8fI6v99XCGHqU2eZgblae/XskoG8jy+vE/6u4xP/Npm1rKqZXFb/NwN4gj3BnwWACmX9+cMdo4BcOUfn4lgxjh7kTbg0H+oJM3tmBoL8PeDUoysaN/gNDOoSBBReaYGdFRppFA2jagjyLLBTcSMt/w7sZIQ7A2l1vzaVB2dPnYjbfLi9e3KTD+jjWLlwOjxHDkPTpo3RqJGltimEU+GUOn+H9u0RGOBnqmCq52CLFk0JilICVZzlazSq34Cg14hWH80bNkbT+k1MsaERI4Zi64YVuHruKO5frzS/+J49ugfRgcPRp0tTOHZsjJ7tGxLsWhHOehLM+sJv1BAEe7shItATUzMTCSQ5BKsMZCSNxvjYYIyNDiBAjcBQlx5w7tYeA3p3Q7DXYExU0/M5E+mcCujSrNy5yeOMyjY9IxYzs+Iwh+u5kxMIiXGmIIoqXk5Ji8aU9GjMyhlr1DxB3NK5aVg4K5nQlWRs/ozxZl6KX0ZyCJLj/ZEw2pvmQ5D0Q2y4Nzx57Y4dW6FVg29MNdIm/D80q0OrR/Bp/A1aNayD1nxvu7VpgW7tW6NL+5ZoQojq1r4FMpNiTCL6hdMlqDqlFgjFnx2CK4S3a/plm86L4E7FU64L7OgwXTpXbpyFqxe0XGZCMNWK48WDKtyvOYYz5fko2ryIjvcsFGyci6JNc7F5xTRTkOJg4UZzzZ1aN4Fjt7bo0qEZQb0BRrm6YDOddAGmqnceKF6H00fy6biU4dV9Os+PztIRLcaF41sRE+aN+vzMde3YgvtuwbPbp3DhyE4sm5uJEUNd4OzYHSOGD4d6UDZt+vt8un9jfL/+3fl/MCl2nx764L/+8Wv8l18JcYQ7o9jZoZgEOyl1Art/5fiff+yAOVMcrO8RIbRlk6/RrlkddG5dD11bN0aPNm3Qq1sX9O3bB4N4rc6DhhLqBHaD4eQyCL36DYEjTUBnlDpCXTeaQM4efwM7qXb90cGEYrpw7IP2Ds4G1Ixq18Xxc17db/l1tVBnYM+qmikI7Cj7DHa9CXbOhMUecOjpAH9/X/Tq2R0TJyRgzaqFWLNiPlbRp1EPut69uiAleQydqdWYNWUivzdxmJKhUMxJWD5/FhYR6BbOyeF3JIffl8nG1Mtu/swczOb+07NS+L1LwtSMJGSnjkP6+DgCfCKPz0TutHR+T1Kgqpjle7fT+dyGvFXzsHbRdGzmuG0tnbr19Kk2r0Bh3jJsW7cAG9W0mLZz/UKT63bywHZT9XIfHb6CjfOxc8NcHNi5gp+bAsJTBV7fOoMPd8/j070L+PbhRXz7uIqwVYl3d0/j/T1u47KakX98eJbrZ/GB9u7OGcL+Cby5dYr7ncHb22fwmICj0MpjJZtQeXgnbhFint3gtntVeEoA0o/yJ3gtuiaB3c8vrpjXennrOO5XH8Dtc/tML7o750tNzty1U7tNPz0BnSpsSq17eeukUegeXjlEkON+POZGZTH/jkN4SSC1wU6wZuXZnTYwJ5DT3Iu754wyJ7gT2NlQp+13Lh3Gi3tSnY4Ze8y/6S63C95she7L8Em1QzBQRpBTqOctguE1ASXPe5vvhRT8GkKdznGDwFat0NOzpZwjwPEYAaDgTeCnc9mwp3UL7ARyUv0s5U4Qd/HUft7bDxnAU4sDzWv9Ku9FN3nPMuGahDCBmSBN+XO6x9mgJmgT9Nkqna3O2ZBnA6H217q228feEtQSCLV+g9ducvL4emp7YEGdpZ7pPipAs02AJrVP0Ge3SKjh3yQIE3xpHzuE0gY7AeMj+SQEO3sfCwZ1Tl43zydTWKZGwZ9eR8fqPHY+3/mTJbS9vL/vNWB39sReA3aCOduk1h3ct8E0KlfhFKlsAjVTFZOjIEx97GxIE7xpWXbiSCF9UEtps6tgCuyUe2cDobbJBHfarkqbgjkt6xjtq/PaALh3z3ocIuipTYKgTmqccvVMvh73UZim1DlbvZNKt2XjQuRtUG7dPGOCva8O75pa24NuGs6VzsHlwwtRfXiByZ17cnEdwW0dXl5Za9S4D7d24v2NIjyt2o7qQ8twcMsUbFucivVzUrFq+kSsnJKF1TOnIG/RbGxdOgfbl89HwapF2L1+GfasX459vPkdKdyM0wSwytIC2i4Ddqf25uNo0WYcK8rDuUO7cYv/nHePLpsmzX9VNcA/vDbl0l8/uoS7/LBVlu80JaC3rspFzvgo3sSW8WaisrwV+IFOaOWFsxg/byW8UqbBIyYOA1wHokfPNujYuQWatWqCBnSI5ID9/iFWC25fQtxX6i9Xj86bTLlztPr1UK9xIzQwVh+NmjVC0xaN0aRFI6PMdXFoj6FuA+EX4Am3UUMxwn0YAoJ9EE6Q86bzFBEbhogxBLcxoZwLRECIB0LCfRCfEImEpGgkpYxGgsqFJ0YgPT0OM6anYUrOeExIiaRFITkpCukT4jF6dCT8CEEmvDIgnGAoI9wR5ARsHoI7n0BL0RPICe6k2gXwOmphT/t4aF/tR/PyUw5eNPwIdn6hY4xq50ewU3uF4BgL7EKUZ1cLeOHxE4xqp5w7E4o5Nh2R47MRRbALGpsNv9hsgt1shKepOuYihCVMQWRsAnJnTcW65XPgOqgfWhHcWrdqg3YdO6N5ixbo5+KCYYMGwct9JPebhq2b1vJDvhdXq8/Q6apE2b79WLBwMZLTsxDF1w+MToJ7cAJGBStnLstUsvQbnQPfz+ocR0KWrdjZUOdpoMpS2f6HEEazQc2237YJ6H4Du//IbOCzTSDnyWNMjp0Bu0xeTxqG+cVi5ap1eP/sLn5So3I+/L57dRUq8f+H7x7iD4Q5gZ1CMgV2tkpnq3YCO422aiewe/7oIl48qibQXTThgM9UUIXfraePruDRA/W8u2hMoZn3FHJ5V7l0NQbKPrx5gI9vVXXzCT69F9QR5mjv3tzB21e3DfB9ev/UwF1ZGR90t+/i48dv8fP33/L/dR7H+Z08UlHM17mMv//lA/75rx/M36D8uR8/8BrfEFxtUKMpp84GuveCtNeEPi0TUqVcfs+/S6ZlmY7TaOCOoKciK9b6TdNSQSrfVT6Et61dgNLCPOzbtdk4Zal0voYN6Y82bZrwPmB9/+vQ0a1PgKvztcDMAroGypMz0FarztWCnmDOgjvLFJKpYhF1eU+pT9MoBa4+ocPBoQsmpozFWb4XT25WGzXtwO5tppS7Xrdx48YGEr/hdVgq4NdoIhWuWVMDe/Xq1TPQ1qRJE1pTNGrQyICdFEGpfU0a8N5Trwnq16+PLl06YuOaxbhw8qAJk7nOB+EFPtwifIfAoW099OvZFkOcu8DHtR98Rg6E76hBSB4bRoBKwjxCrsAufVw0xseEEJ784O8xFIOcu6Nvz44YOdgZMcHemDJxHB3TibRUo7bNnhqHWZOVF0SYyx5DRzQOuYS8edPGY8GMZAN3ORMiMXViDOYQ5jQ/b1oSFs2awDERi2anYMWCTMJdOhbzOaL1+TOSTCEVFXvJGB+MtIQgpCeGYFyUF7yG90Zv3sc7N6+LNgS19oS4Ts3qoXOzuujQ+Gt0bFEPPTs1R++u7dCX733Pju3QqmkjdO7QBq5D+8PHfQgCPAbzXH5Yu3QGyvlgVdNyK4dDztlRXLtIh+Haqc92uaoCVacP4DKhr5pOw2UC3g06X0/u0+F9XYNndHSvnCnG2YptKNgwG5uW5Zhxx9rp2LpyGk6VbsOlk6V0vlciNswXg/o5wsdzGGZMTsXunRtwtKwAJUVrcerIdsLiYZML+uZxJe5U78O5I3moOrYZZyo2IMhvmGkc7uzkgMIdGzBzSioG9+uNZo0bms9SH+d+6NvHBW3btOVnSc+v355v+mHCNq2r0qpy7/Q5tvfRZ/kfQzQdurXCD089TBjm//YLIU5g90WOnRQ7gZ6t2P3Ld52QlUKQavgV2javg65tG6Jn+2boQZB17NIBfXursvQg9B08BL0GDoTTwKHoO8ANzv2GoTeBzukz2A36DHW/AzrCnJQ6e70LlzuZcEyBXV+0NYpdr1rVTnBntTXQ+LkiZidr7vM6t7Xt7Pg5x65zdyd06Umw694T3R0cEBjoT4BzMDms69cswaSM8QjycUfCmEgCXydMnJiA7fRtpmUnE+oSMJtANmd6BpYtmoGVi2eZIigCtbn0kWZPUUjmBC5nEu4m8bOejTlTM/i94XN+YhImEuyyJig8eSIhUD+yTCQop/I7MpX3jS04frDQfI6USyeFTmrdjg1LUbR1BW058jcswE46evu2r+JncBH2bluBUwfzTfXLTcsIhCtmEvDmcX6pqVp5qiQPp+hQnqazeaEi3zQgf3HjGN7cOWGUNNmLG0dNX7lH1Yc+2+NL5Xh29QieXjmM+1UHcZEwd7I0D9Wn99ApP423D6sJg5es8Mor/D6dO4gzhwqwj2BXc3ofIbHSnFu95wRnMrUvkEpXfVQN1EuNQvfoSgVuny/B46sEL66/un2K4zHTnPz+hYN4VnOU4FmFJxwVFnqPr/WUsCqoU67dG8KqFXZ5zKwL7mzwUyjmVUKmFD4pdg8JgdcvqsDHQVNk5S6PkeomqFPopIDLUuROGHXNhF3yuBuEwjs85y3ur/XbHK/ynFfO8zy8jvt8rUvnDhiwu8nru8vr0Tl1LoGcrdYJ7GxVUPNS4nQPl1qnsEtBnFQ5O0TThjspelo3BVYEgQQ4Qdl1nlOhmQI2mV1I5Utos9U7mV1cRdu0jwVxfK1aoLPVP3u71D4r/PKcATeBlR0OaefQ2SZIk2qnbXbYpOY0CsY0J8CzTc8vhX1aMGcBooBNpvPduvxbPp79GjqP3YxcRVTU5uD8yX0mDFNq3UUCtAqlSKmTanf00HYDeof2b8IxgtSRsnyjnllK3bbPACdVzlbhrG0W/NmqnFof6DgBnH28VD9bjdO+OkbzKqpiw6EFf1YlTXu7lDmpclbBFUut0/6FhDgpdSqyojy8PYo2IuAp9FLzG9fN5b1pjgE8wd5XZwlz5w/k4lLFQtw4sQwPzq7Fs0tb8PJqPt7e2IFX17YR8Dbh1glLldu3doopeLJudibWzBLIZWHDvOmEuVxsW8abCkGuQKrchoUo4U3l6O5NuHS0GHf5wbxZWY6L5cU4sZt/BAHv+D7lzu1E1ZE9uHqqBA/5ofr26TX8048v8Ov7+3hFR/QmP+yXTpfidEWRSSY/sncLSneuxd6tJNntazE1dSxWLZmFt0/p1D29jT+/e4i///IOh46dQFjmbIwaMwGtu3Y1ztlvDzE9vH6vyFngplw5FUDhKEeNzpOaY9ej81SvgcIs6Vy1aILGzRrTpMw1ISy2hXOfnhg2fABG0hHy9huBqNEhCI8OIrR5IzwqiDAThsi4UHgFqiG6H0JjghBFhyo8NgBx4yORnBaHCenxyJqUhAlp8cjMHI80zmVnJ2LylBSkpo1BcjKBLj0WKSkxSJ0Qh5hYgl1IGHyDpNSp+iWBTcVSDMhJqftttCFOgOdr9lOenTUn+PPw8SfY+cPLN5jbIo1q5xc62sCdf3g8/CPGIig6oRboJny28Pg0gl0qx3REJWQigmAXlZiJmJQppoiKwjHDUmYgIjUXsVkEu6RpGJ2cheUrlmHz+kUmx6hzh9Zo06oFH5w9ERMZilXLF2Pf7gJ+0Ypx5mgJKk9UYN/ePViweBnGp05C2OhU+EdPhHdEGjxp6gXnO4bANmYyvGMFdIQ7GV/bO1bgJsuAj0DqH8BMy5qTfQleX5qt2Jljv1i2tv8PwO7LkM3/wAR2phgLr1ew5xaciElT5+DBrSv48e1d/EDQ+f71VUJKbdsDwp0Kp8gUiinFzjaFZdq5dhoFdgrFfPn0Et4+u4ZXj68Q8C7j5RMuP7+OF09rDNzJnj2+auw5t71+dtOEW377/jF++PYJvvuoJuiPCHAPLKh7bUHdh9d3CV93CH+EOSl3F8/gEOHuxo0aHvsGf/zlBxwu249gf0+Eh/ryZrUR3396Tih9iV++swq/KLfu+/e38e3bm6bFwUcCmgE7VQXl8rfvCHAEwO84/si/S8qlDXc/CGB5jA13WldLAal4T/jwVh5V+f4t2F+4Cds2rKATzPfafSQ6tm2FJo3qGZDTvUCqgqyeIIqAVpdwVa/WGhKq6tJBVlEU+94h59d2ei1H2AY77kuga0BrKMAzhZO+QcuWTZE0djTOEOwe37zIB+9JHD1YhLiYcDQ0KiFhkVAns8CxLo+tz+vTOdXuoLEpA9+tWzc49Ohu4K1li2Zo1aIp3NyGo6+zM+oSRlWspXHjBli9fD5OHNpNZ0JhKwrPOYqs5Ai49esK98G94Dagp8mRS4gJoHM6nEA3ETMnJyM9KQrjooMR5utuVLy+jl3Rs2t7eI8YgAljwzF3airBK4vOZgYWEMoEbFMyIgmF0XRM4+igJmDBzPFYOEuqm6W+zZPyRpCz+9Npbtm8DKxalE2omkxnNcOY1pfzmSKoE9BNzYg2at7U9GhzXGK0D7yHOaJXh6bo0uIbdG76Fbq1rEtYbQDH9o3g0r0N+ju0Q5+uLQl0rUwBmD7dO6FT62Zw6NQO7m4DERHqg/jRwYgJ8zFFVuIjfDBWxbW8hmMune7jZUV0Sg/RMVBIEh2JK3RS5DxcOo4rVYfpFJThwumDuHDGymG5RQftxcPzdGKP4/nd07hFB/VsxRbs3jwXeSsmI2/VVMydEo/VC7KMY33h2H5cpMNxnM+74p3rcORgAU6U78KR0q2oPFJAZ/EwXj85j+f36dhc3Iezh+lwl61F9YltdFYP4HR5HrxGuqBZ88bo1r0LPw9dDJzZn8XWrTtgmKsHOnToZFRee/5L+8Y876xlq1jKbxCnZX1+pbRpXSr0N7Q+Tq3w04uRBtrUhFwFUv4PwZxCMWsLp3wGO8LfX993QeKYnujarh4cOzdHr068txPoXJwd0W/AQPQlyDkPHganwUPRe+Bw9KG59HNDX5fh6O0y+AuwsxS7fwN2NtzVjp1VPKXWOjoQartYYCfVzkBeFwvubAXPWnY0IZh2qKbUvHZfgp1DbwN2nR0cTWXMkJAgA3bTJ6fRgVqC2OhADBnQB+PjYwh2XTAlJxVb1i/D6mVzsG7VAqxcOhezZ2Zj6cIZWL96AdasyMXyBdMJeFP43ckyIZbzZ2ZyOdsoeSq0on6QMwV3GSkEu3jMyEkxYLdo9iQs5L7zpuuHj0mEN4XoFqGsaDPy6WdtWjXbNCffsZF+V57y7hYQ9BaibNd6HKCftHvzMjOqQuVe5bmtnMVzLEExnUKNu/J47Lpc5K+bg10b5pm2AlXl23D9TDHNav6tnnE1J4tw83Qx7hD8Hl4kUBGKHlUTSk7uxrmDmwmHG/gZ34V7lyvw6PpxPOJ2KYL3CElGiSOonKJzrGu4RchRaOcNtSk4sZtWhCvHCnCBr3uF59C6etIJ6gR8Cse8dW4/nhLepNpJ5XtMsHtecwQfH5zHu/u813H/GwTAe1eOfM6ZU36dAE8QJ+CTOie1TjAnkJNKd/n0Xs5ZYHeb61fPHzBgpzw7gZdMDc7vywh3Ai+NgjCFVwrCLIXNUujU3NzOq5MSJzVP+2ub9hHACdp0HttswLNgznpNLUuxu3PlBI9Tbp41CuRk9pyWrZBMC/YEgTIDfwQyhV7aQGeDmkar0ArfDwKa9tNohWseNCHhdlim5rS/5i+eKfm8TfNG9SNwCe6k2AnIbuk6OXeJvr6ATHD28OZ5bpdSJ+CzjpEJBO3QS20TmNmqm9Y1r3UdYxVgkWonIBTwWVU5rYIqfL+4j46xC6lIsbt89pBRLdWQ/Hj5TpNjp9YGUulMXh2h7sRhAt1BAlZtuwNBlEz5b4dUXKUW5ARtyqMTxGld0CaFzQK/nWbdVuo0r5BKVbeUAigw1JzOpfMod06jFDhtF9jpeKl0Gq3Xt3LxlG+nZQHelo38bqstSS30CQBlRQWrzLxMkLdl00J8dVXFT86swOML6/G6Zju+vbMHH2/sxuNz23CxbCUObpmJrQtTsZYP5dXTU7CBD/dN86diy8J52LZkPnYsJ8ytXIDiDUtRsmU5DuWvRsXODThdsoNf0FLcPleBO+creLMoNIrcyT2Es8I8A3R3Lx3Dp+c1+OUjndLXt/Du3kW8uFGJKyf243RpAfZvW01AXIr929egJH8d19dgd94q7Fy/FNtXL8KOtUuwmkCp6nL3rp7E3z69wC8v6fC9uI6n969h6uqN8EjMQufeLrUPMD3IvlTkFPpU1zhTKhlu9YMi0NHhqt+oAZq2bIZmfEg2bNLQFEJp0bo5nawW6NylHRx7dUNUVCiSU+IRFOSNsHBfBId5IYQWNToIMWNCETcuCuNT4pCYPAaj48MRSOdidFw4UicmEubiMY5QNzE7ARN5/cmpYzAxMxETMxKRQUsn6KVyLjU1DvGEwFCeNyzME7FjQjCBYDc2YQy8g5QzR7ALlBpoqXdWaOZvCp1nLdApJNOby74BgsEIs58Kqthg52WMYOevcMxo+P4D2AVEjkVwTGKtamfl1/0GdmkG7CLHTkT0+EzEpk5FZNIUwlUGgsdPR2Sq2h4sQXT6QgSPy8a8xctxqeoUdhdsxOTMJKxZMhfrlizA+mULULJ7B0r3FvDDuZEPTIKg8voixhPmUgln6QQiVZ1USwWdfzIhS8tSB62CLX7aJmWOyxa4KRyTo1oT1AKVUd4EVrWQ9o/2jwqbrezJ7Dmzn3LuzDX9zyHu3zOBnY/AjstqWD4qPAUxY1NxrfocfvrwwKh1376+jO/eq5fbXYKd1fZAit0ff3r6u5BMmYDOzrtT24PXzxTaqNy067QbePOshnOc5/JLjrLXL25aoEZoE7x9/+lxrT0xYKfl3+DOUu3eE+o+vXlIu4fXT6/yvNfw6d19U0Xz2JGDeP5MIZpVmDY5G0F+3nRIXTGgbx9My8k0auBf//TOFFb5Sfl1nwSj/M4S8D6+v4X3b2+Y8ROBTuO3H+/ge5oNdhpt1U4w9yPnPqh/35PL5tfSo4pbL15v8uc2rJ6PpIQY9O/rhGaNG6M+Ya0O7wN1CVEqUGIqV5pKlgI7GkFNwCdQEljJjMNbt1a1k6KmfWpBTOqdCaGsVewaEOYaGbBTrhyNYKf9x46OxLEDRXQQzuHhjfOopJOfODbGgJjlRFuQKEda96IGvA8p1LJV8xbo2qULXFz6YuiwwRjl7obhwwdi+ND+JrenR4+uaNumDa/TUhKbNWuEFUtmo6RwI8HuDO7VKIzoFFbMzzYNxzOTozExMQqpvC9Nz0o2BVySCW1xkf4IJOCMGtoPfXp2hFP39vD1GGRgb9bUJCyePZFO5UQ6oMmYMSmODqiVJycIm5k9mo4n98lNwdK5E7Bk3gQsmC0FUG0OEpA7bZzJq5MKt2pRFtYszcH65ZOxblkO4S4HqxcrZC3D5NjpfDKpflL4ksf4wnNID/RoV58QVwc92zUg3DVCPwJc/26tMaBnOwzq1REjBvQwNsipM3p0amX657nwvQnwGGb6to2NDSLUqbm5L8bF+CMh2h9xEb4YPrA3IZoAz/9viI87Du3dTmeAjhBNDsJVhWXSSao+V47zqq52ooTgd5BOkZrhH8HzB6q+V44H1+iQXSS4Hd+Ja3R8i7YuxNYNudhKJ3sG7+8HizZxm4o+7EXVsd04e7SAIElHYe8GOqT78O7RWXx8XoUHNWWoPslrOJmPOxeL6agWcdzLZ1u5yalz6tkBbds1Q/tO7c3nxravv/kGPRz7EJyGon37Dr8Dvn/P/lGVM3N8NtrzgrsmjRuhddvGGOXWFr++djVhlv9FOXYcpdbZOXZ2RUwTikn7y9suiI3szv9DI/Tq0gb9enTDAOd+cBmgXDo39B7gSiPE0foMdDVg58xlp/4EvS/ATnl2/2Owk3L3e7Dr1LMfOnS3Wh+ooIqKqQjoLMXOArk2BDsTokmga9W5NjSTywbsCIEKyezM47r07GOKp/RydkJwSKApnjKPEKbm5J6jBsHDdQiyUhPh6+mKRfOnEeyWIo/Qt2ThbCSMHQ1/Py+kpiRiyYJZvA8txsZV800I9sLZ2SbEUnAnBW/u9AwDdnNpan0wLTsVWSljjU8zf6Yqa07CghkZWEgg1PIKvlY+X+vEgV04dSAfhZsWI2/VHGxdNx/5BLptHLfqh/U89aVbiWL6ZKU76DdtXmIa3h/bvwXbVuVi3cLJBvKUiyeFrzif+9FBPFCwEoeVj7d/E06U0DhKiTtHh/jysUJcP0UQqtyP22dLcPkor4HbztBJvnqqyBQ8EYzdu1hGv6/EKG2PLh/Cy5sn8PDqMZxWflHhOvp9UuH24ybB8e75UgONV1SIhZB3/dQeXKzYbhqS65wXj+SbsMwnhLjnNxWGWWEUxSf8Try5fRIfHpwjRNK5P1tMODuERwQ6gZ1UOYGbHXJp59Zp1LqdbyfI07xUu9u8rpuXD5vvtsIxBVhW+wNu5zbl3pk+eNynhnM1F2pbIxCW1NxclTZ1jK3sSdFTZU3BnA1/NtwJ6KTaWYBo9cTTa9nK3XWTr6drkGqnwir6kU7nJtjQpNJJwdM2uzqmDXV2URWj3vHcgjEpcQIxhWHawGfn02ldwCfT/jLBm44R8Ok4LX9ZcVPHaV4wJwBTQ3Mtm2MuCWStsEmBmeBO6pzmv4Q6jTpG4Kd9BGcygZo5Vy2sWaGcyrE7R8A+z/0v8Hjl1wkMNRKAeQ16DYXTq5ed4E5gd4nvq8JRj5XvtODu8E4TgimoE+RJvdNyOWGrRCHLBKkD/MwfpJXu20BQE3BJURNwCcQEaNa67MB+HlOsHnXqVSdT03G1K9hoAE6gJ3DTukaj4EkdLN/BYy2IE+RZ7Q5WGADU+m6CnDkXzW6ZoDBMwZv2U1GVIq7v2qmQzBVGpRPsScXbtH4evnpzfRve3dyJ19d34eH5rbhavhYHN83ARj6cF00ah+XT0rB+3mRsXjQL25fNRf6yedixQjYXu9YswD7eQCp2rjOVK6tJxjfPHMCN0yTl8mJcOLQbp/aRkHdtxMl9W3Hl2D484D/qIT+kr+9W4ee3d/Dz+3v8R53GhePFOLI7D0f4ENy9fgl2rl6A7cvnIZ/QmL9qIfIJcts5bqNtWTEfG5fM4c1pJratXYb0hCjsJ1D+9JKO4vO7eHP/Ij48voq1u3bCLz0Hjm7uRoUzYSimgqUcLsLc18pvIcTVb4SGjRqhabNmtCa0RmhCkGvanMstG5u+dc59HdF/oDO8vN0QGUVwiyG4xUcRPEIQEDASwcGeiB5DByIxHGPpPCUmxRDoRiOe1zZmbASiY4MRExuK6JgQxMVFYOzYSCRze0ZWAtIyE4xil5o+FvHjwjF+fDTGJ0Ya1W5iRgJfI4jHhCA+PoyvG8jlUIzhOQLDBHSEsVqos8BOqpul3Jl8utqwS1MwhWDn4x8Gv8Dw39Q9X4VhBsDbW2AXxHmrkblvSLSpkBmgUMxasJNqF0rQMoVTpNgJ7gzgpRq1LnJcOqITMzA6dTKiU6bCf0wG/ONzEJk+H1ETFyM2azlcgxKxbssu3Ki5wg/nFuzKX4uZU9IwNiocPqNGwNfHE4HBwRjuGYpRgePgH8VzEMr8CGj+Y6weeT5jaLFZ8BuTTYjLhr+2jc5BwGiCXoyUQgFfDrw4781R8KRcOwGUrdL9o1r35brA7h/h7vNxn+dssPu3ip32/XL9PzJV6LSvyzM6wzQq9wyOxamTx608O6l1by7j27fXCDCqIPnQFE75Ms/OtDswLQTufwY8gZ3y7AR3yrn79OYOPkldI8C9f3ELb1/+39z9ZVge25rui2fOGXd3gQgOAULcsOCEAAkOQRLiTkKcuLsQdycuxN1dp2bOTF3a3bt3792ru/c+58P9v+9RbxGSNdfqXqf7Otf57w/PNapGjZL3pd6q8eN+5BpeC+ZeqtQAfzNfPcC33xC0vnmMd7RvCXRvDdBZkPf153LHvGfar9/cwaunV/FUKt/dc3j99JIFjzzXT++e4uiR7Zgxs4D3bjoCA/siPn4AwvuFmNgftw7tERMZhAt8UP/25y8Id4/xjYD06zv4+kvCneyLGwbmvvryltV+dYvXcdNkzVTpB4GdEslIwVRWzHs3TuDM8e3YzQnLFk4aVnKiM3JICoJ7B6BB3RoEM0uNE/wIzARzVSp9ahKUVJZxYq8xlQlX1bTOSbEFSnLJFNhZEKiSBJ9VVJ8NdtzPwB2PRaCrzOeIiX0jlFWR2m+SoVhgFx0ejM1rF/ClasUOnC3ZhWEEq/r1apuJdNnxOLZyxYqoXqUqt9VHO+e2BDlfdOnsb7K/DkyJRzSfLZFJUYjic6dzd3/UrFKZ55SHwSeoxedVYcEoLJ1XYCD3yR2rjMOqBQWEr8GcAE5EwahcAk8A+vXpgnQ+l5Td0t+zHZxaNESAV1skxvTG8LyBmCyQG5uO8QSuiSOTDZjJ9TIvPQJjCHeKgZvEbZPZTh2XjmkTlUAlE1MnpqNgbDInqoM4YR2EwvGpnNDmEuKGEugsqFs0ewTBbihmFGRxTDJBLt5kyZQLpwqVD4rugR4+hIOGFeFU/zN0aFoVfu0bobN7C3Sh+XdoDP/2jdHNszW6ejnDz6WVSebSrmVD+PA5HRXaAxmE13R+T0l8Jg8cEIhBCcH8vP0wKDbQuKG2adHYfGfl4Ubp7Kfz+zu4cyMnF3JpUrpwvss4MTpzXBME67/Zl89xkseJ3yOV07h9AGcFYyVrcZET1Rf3T+MSJ7VF04chKSkc2emxOM/34eUTe3CAL/Etq6bhyO4lnKxsxbNbRwh2G3G3lJPgM8W4dnojnlzfxwnsXjwgMN45z304ORg3PBN+hNBG9aqhSZO6aNCgHiHsvfpWs1ZtU/etdUsnNKhf/z8UP2e7ZP4lkxJdo/anhLR2+Pu3XfBvP1mKnSDOrl9ng52JuWO/wO7nF078/lvBtW1TeLq6wtPdAx4e3gQ5P7T16YIOhDkXT0KdV2e4EehcvPzRzpswx+0qbaAYO5M8xc2P5uvIhvkx3FlQZ5tKHgjqZAbynLkusGuteDvbNVNqnaXY2bF3ZYodrQGXGxPuLMXOBS2dCXdO7eDu6YXQfsGE6tZITRqA7l190aRRXVNIvKhwAuZMn4ili2ZgxrQxyEgbiB7dusLdw52f2RNe3j7o07s3BiUOwJC8dIwlvE0aP9wkUymcOIK/lRH8XRLqCHfKoKnyB4rPy01NZJvC31AOfz9DDQxOnzgMsyePwoIZE7CIc6+lBMXdnIge3bUaOzcsNIrdCkHawqkoXkagW05IWzcfG5dMM3Anl8ydnCyq3IE8pdYQALdzzrSveAn752M3J6MHea+V7FyOfVsWsW+OKWewX2UG9luFyZXp8irt0pFinOak+CQnyBcObzBJTB5c3osXN4/g5c0SvLx+BG9uHTdqmuLovrh/Co+vlhgQVZbOyyd3GFfLO6W7eLzN5lhSCU9zwnySE+1Lh9bjwQUCzglC5IkteHVb2TPPGpVPyVweXdpH28vjn8BrnufOOf6+TvK6CIu3CF5Pbp3EbbaXTm4vU+MEeLZJyZO7ppYFdNfP7aHxN81xUuxkAjnZDQfkCegEc1LytG4UPQKe4O0iP49i7x7dPInHt07hId9JiscTzAnWBHHvVb5dNKuOncZcJVyqrzwMXiJoXlSyFcKTkm0J1AR2UuH0j7r711R/j88OwRv71adWCp5ajdd2uWZekrrGddudUu3da8cNxMm1UhAnGLNBTSAnt0yta4zGyuVS64IkQZ367VaZM6+e0/dTYuBKfTe4rDi5K+zXdsXUXWWr5CuCMEHb3auKzVPdOwvIZOVdLwV3Ut0Eakqeoti8u1dP8/15lq0UQH4GE1/Hz6Xxxr1TIKnPeYDXuhsnDvHe4n0r1c5KnrLegN3BPatwnPft0YPrjXJXcmA9lzeY5CWCKtWr28t7W+Cm9sBeuWCuIHQR1gh2B/cpBk8xdWuxQ7+VbUu471IDdgI4qW6bCGo61g5u205INIrdLrlzrjTbtS43TFsRFKgJylTmQErehrVzUMzjbeXxtvEcUuzWrZ6J1SunG7BTfJ2UOvULRgV8NvgtXTQZFa4fXYyS4kIUzx+BeeP5ch6aglkjc7Bo8hgsm15AqJqK1XMLsWbuFKydXYANc6Zi6+IiHNm8EqUEtUuqH6GaFvwirx7fiYtHtuLs/o04R7t4eLNpH/CG++IeJ6gPZOf44z+Bi/zCD25ZimO71uKwKq2vmUdwK8DSmXxwKfkKbcn0cVg8baxZXlhI2HS086eMxNzJIzFnEtvCMbTRGJaZgIdXzuDHlw/5ELiOd89u4cDhPUgYNRpuwaGoUsfKdvfJJ5XxmTJYVhXM1UatOvVQp35DWj3U5kSrTv06qN+gDpo2bQgXFyd0694J4eGBDhiLQWpqHCerYYiJDUFUdDAiooIQHtkHAwheqRnxSMtMREo6H+T56cgZkopBqbGIig0m8EVjcG6yiZ8T0KXzepN5rEyCW1JGHBI4CRmQGG5UvOTUGB4vFMlczuffo3//IKRyQpebOwjZgxP4kkhCPo8/gGDZK5ATlVBCkQE7wprUOi4bqCO8mYyYxiVTy2yDwxHM8cYlM4ig1ycEvQl2RrHrS8Aj7AWGRiAoLAYh4UqkEk+4S0Swwx1TYBcRn4bIAemISshEdEIWIgcS7AZlIiYp21j/1CGIzRiOkERlnMxBePp4RGdNRTzBrhfhJWvYRKxeX4z5C4r4fSSgYyc/dOrWCz2DYxAYmYSQ2EwEDsghSGUT3HJNrJ4BuwH5bAlzAwh48QI4S5mzjOvqM26ZWid4qd+xXAZsbN/vQ1M/zYBWuT5ZGYQ53Cq1/wf9ZpvgrDzw/Q1mzm0dV63i/nwDY7Fm4wZ8/eIu3r24RLgrxVcvLxLsbhLs7pssk7ZiV6bWfcmxbO3yB3bMnZ0t86vXtFeWff1apQXuGPv2C+6jLJXfPcYP3z4yKtr3PMd3BMXvvrpvAd+XbB3j35jC5+dNGQK5TAroTEbLV9dx/85JPH9ygQ+7DWjfoQU6d+2Crvyb+vkH8P7l3zWwN7w8PeDUuhk6+3vzYVaMX378wtS5++7tPbx7e5dwyfMQ8t4qBo+m2nZfGsC7ZT7jD4Tab97cwh2+lDXBPnZgA2FuEVYtK+JkaQTiovuhXZuWqEZwU2bEygQ0uVJWIqQp9k1xb1LfKtMUP1el8ieoWb0KIaoOAe0T1KldG/Xr1jXPiUo8xmdS6gh+Gi8zIFdmhDxu0zGrVayMqnK9JJRVlvumUex4TgEXJ8i+Hb2waO4k49an/zaeLdmNWVPGwKllMzOJFtTJLPXvE9Tns6hNmzboFODPCXB7hMWFIT4jEd5RPVA31AN1+nnCO64n4jIHEMbcUF3XQSitUaM6srOSMX/6WJTsXWtcBa9z0rNtdRHG56chLTHCFA2PjwxEYBcfkxDF17UFenRyM/3jR6RxEplO2EoxEKfMlEMywg10KXOl1odnx3J9EKaOzzCulXKfnDxWil0moSgLk8dJaUjGFALdjEkZnPwOJtTlEugEdlLqhmLW5MHGdXPc8ASj6uk4+Zkx6N8vAJ09W6B9k+po16gaPFrUQxfXlujdsS1CO7sjuJML+vo5o5dfa/QKcCLQNYVLSwJw8waE0w5I4OfKSY9Hhp6xSZHITItGekoE0pL7ITKsK7p19oZTqybmOzbfO/82RnWlCarVJxfcTh09sWTuNE4SSjiBUVyd/kut/2Lv4yRBNaO2cXKyHw85ib13bTdKj602cHfl1Ca8enACD68fwPKFYzF16lAc2L3GTORUsmDh9OGYNiEDm9ZOxc7NM7F3y2zs2TgdpYdW4uHlPXh15wie3jiIe5wk79282CTU8HBtb65L91W9urXQpHFDtnUMeFkA9glatGwNb6+OaN64mVF6/6OJUf6SKSnQpxUJjHUrISW+Lf7pO0/8b0Ldn36ogH8WwAnqVOqgXOIUo+T9/Al+eOGBMIKdp5cr3Dz84OrpCxcfK5aug3cXq/XpxGV/At77uLoOXFYWTFPmwMCdvwG7NgbufP8c7BzLdr8Klav8gSmBQLhroYQqrd0Jdipa3v490Bml7j3Q2WqeATspdg6wa+WkrJjt+Tl8EBrcF7WqVES92jXQokVjxMWGYc40wtWcaZg3swB52al8h3aFq7s7XAixHj5+8OjoD08f/X47ooO7F1y8PeHXOQCBQX0J/AkYN2YYiqZO4DxmNGZO0n2RjwnDszAyJxl5aQkYRrAbPzoXBePyUDhhqHHlLJJrJ+dHa5bMwFrC2jKB3OKp2Ld1OYFplQlRUdKUHWvnYfemxdhDU/IU2ZaVs0xdum2cFB7auszUtTvNie6BzUu4znnY7tU4yknn3k0LeJzZ2LV+Lg4I6vauMfFxqi13r3QfbhFiLh7aiFOc8F49ugmPLu7Hc4Lcl4S3t4/O4Fva909L8Y729YMzJgHLk6sHTVHxPesX4sKR7ThzYCMO89hHOXFWrboDPOcpnlvJUu6V7sFDQtPNk9twndCnBC3v+F75+sFZ06eMmYqxe3mrBF+qpA0h69bpHbjEsYrvu0Lwu3PlsIGy04c3Evi2G3gTxMkdU60NdVL0lKlSgCZQM2UOuJ+OYYOdYu5skDt/YlvZOLlrXtJ5CWCXCIIfu1IK1GTaLmVO4CdVTu6Ztgun4E4gJ+CzwU5jSnkexeOdO77NKGQGoAhdAjYb7mRaFswJ4rRsu2faIGjD38VTvC4HsNmqnWDNVvPKIE0KHM2GQPXbsXflVTodS89DqX4y888ux7bL/CxG5eNnU589RscXQArsjHp3XtkyDxsAFNDdunSUn+m42WYrfBprgZ2gzVL6tI+svEInLwrZJZ5bn0kuo6pXd/xgsbGSfetwjPMSA3cEMgHd0YPrTOmDfTuXs89KZLJvj6WkCdgOaRthbr9cNx2Qt2/PChxSjJ5DsVO/7CBhce9OAZqg0MpoKeDaLFfLXQRCZYndacXsyfVS8Cd4k7InwDO2RcXLVxog3MT+rXLHlHHbTh5j62bCnrIsC/gIgesJdVLqpNJtWKtSCLOwevkMo+IJCissnJSH6SPSMW1EFuZMGEagG4tlMyZhFQFuwwI+DBbOxqYlRdi5mj++nRtxft92lNKuniCFn+SNe2wPzh3axh/pGj4ENuD6qb38oZ/Ct0+v4tsnV7l80rhYvr5zFldJzsfkU8qTr50/Cav5YNrIh5QKaq5dMNWA23wC24Ipo8pM67bNKxiBuXwIzikYzgfiCPaNwUxe84r5hcjnC337qoX4/uV9PL9xDt89uYFb10qRNXoEOkeEo1m7lmYiVr16LdSpVx91abXVNqiP+o3qo2GTemjp1Azevu58SHdHZJQUtkhkcaKUnCyYiyDUDTBQNpAQFi/1LC4ccQPYDggzYJc4iPCXFE3Y62taKXZm3IB+SOA2ratcQRZhTslSYtg/YFAkoS7abI9PjEQStycRAgfxHFlZ8RhGsMtMj0VudqKxIYS7UcPTCXypiE+IJogFGXdMYypnQJgzJrgT5BHm1FoKHcGOoKcEKhqr/j5S8Wy4E9ixry/3DQyLRkhE/zLFzkqgkuxQ7FIJdhmIoEUT7qISsxBFuIuRYucAO8XZhQ2SopaDsJQxiMlSofKpiCbk9YlONzF6MdynR0g0LQ4h/TMROiAP/eIJhAlS+1TkPBdBCWwJZlLmyuCOABfINkgt7X1iFCl62jbUjLXXDagRnj4GN5kNZGbZ7itn9hgz3jHWtvL7fryfrPzYv2ZmPOGwZ0wO/IPjMXnGLDy/fw3vXl7F18/5gnx12bgdGrghzEmx+91Pz8sKlZc3O/bOdsk0sXcGzKTmEaAIbIJCO1bPGEFRrfq1v8oRCBS/5v7ffH7bZNhUVk0Bndwhv+cxpQSqxp7JunnnNB7dL8XTRxdNYpa0tAGoVas6fDjB6dDBFZ6enoiNjUGPbt3Rob0zmjaqB5e2rQhk8wmqLw1YviO0fcfr/9bE3/EzEDrffnGPgPfAFDr/8gV/z1eOmRinA7vXYe3yIsyZOQ4pg2Lh19EbDerVLZuYViLMqZZcRQKd4obKm4CsCmGsKsGtciU+D6pVRqOG9YzLZd06ddGAYGepdIItTvoFTVyWymcXEbdcLy1YFNBJoRM8lp1Pap9cOQkQUu3atW2D2dNGm+Qb+q/j2aO7CQ5T0MG5tbleW7FTrJ9UxVq1avG32IcTQX/06dcLfQk99SM64tNwD1To74UKsd74tG8H+MR2Q0xMKGrXrGY+l2L2+oX0weLZkwi9G00a/mucpKxZUIBBfCaF9QlAl44u8O7QEl5tmxKinJDcPwhjhxHkaHK1FMBJOVOc28RRScjPijRgN0UgR4gbJ7gbHGPi6AqU0VJANzGdYJeBGQWZmEmbPSUbc6YMxtzCHCyYnoeFM4aY5VmTsjBF7pnDEzFlTAqmjsvC0PRoRPf1QSeXJnBuWAltG1aFj1MjBPm7Iy6oK2L7dkZoFw8E+rsgpLMbwrp5IMCjJdq3qGM+Q58ATyRGBSGHz83c9DhCXQzS5W6aFoP42D7o1d0Lbi6tCew1DcTZ94gNdAbuaAI79dkxZk34TkhKiMHMwtGcmCh2Y4/5z/FJ/RdYtb6Ob+WEcQcniQdw//JOnDm0BEd3zSXU7TEq3kNOPC9w8refL/ml8yZi8Zyx2MMX9XlONPdtW4Rta6Zib/FMvj/X4NW9EnOce1f2Yw9f4NmpcfBwaVt2rbLKlasS6OqiWZNGvD9qlPXXqFELnt4d4dSGYNKwEe+hv+6G+e+ZlOa69WqbzM6Vq32K9MR2+J/fe5syByp38M+qWfd7wp2jhp2pXSewo/2vnz7BN4/5twpqCDdPV7h7+cNNANexI+GOEEewc/EJMNae2wRzAjtjXG5HEHT2sOFOYMd1Ap5Vy46AZyDufU07mdw1jcumA/Rsl8xmcsls5Y4GLVwccXaWYieQk1pnZcl0diRSaWtcMeWG2ay1C+cBrmjpLMBrBy8fHyQMiEa71s3Qs5s/hg5Jw3z+dmfNmIicwSmIiuwH346+cHX1hIe3rwE6d4d5dOwET99O1rqvH9uOhF0PePt4oU+vboiPDEZeUn+Mz0tF4YhsTB2ZiylsR+emQEmKxikWj2A3ZfwQzCrkXGjGeCycNRGrFk3DptVzsG3dPKPULZs7EcXLZ5n8AzvXzsf+Lcuwu3gxdq5fgH2Eu6uc7Kpu3cm963BY9RE5GTxK2Dt/ZBNUF3jLilm8FwlxnACf2Lua46x6dpc4Qb5+mqBEaLjPifq98wQQQscFToyvHduCp1cOGVXu7SOB3AV8R5gT2H159wSeEebunCGUHN9CmCvG1lUzeS1LcXTnOhPvt3fDfM7XZmEn54LHd6/CrXP7cOc8gYjnU9HyQ5vmGzXv1a1jeHnzmFHsFF8n1e7BxT14c/e4gca7Z3daWTR5nmvnBHVSiHjec4pR4/HOESp4TDvGTm6YUuwEdsYuCxj2OECOAETIs0FOUCf1TrVONcaOvbPBTq3gTGBmuWxapQ1k6rPj6VT6QIqdIE6JUnRd2s/sK+jhWAGfjnH26BaTqfcMW5lUu+sEpqv8GwjeBGrlY+5s90y1KlQul0wb7Gw1T9krbbdKG9QMfDkgTet2IXKZvSyYs6FMZoEbP5MAjZ9NEKX9bQgUhFoK2Tazbu9nm8YK6Kz6d8qiablpKh787jWasnIT1myAs901bbAT6NnrUvS03YY/23307NFtBuSOH9xoEqcoK6b+AXyC97MFdhbQSalTAhXZkf2rDZwJ7qxsmFLsLKg7wnvdgBzhTOC2c5sKi1tumls3L+AYqW4rDZRZ5Qus+Dzjikno2ya1bruVVEV9gjhBnczUsSPEbSIEKjnLYRXz37Ec27ctwTaVveG1beE+m4oJe4Q5uWNu5u9G8CYXzU0blFxlLuGOsLeeTMXfmJZ1zAoLJo/H0mlTsHSGbDJWzp6KdQtmYMuyOSZb5bWje/HgAr/00qP8ke7H+YO80Q8oULwYh7atxqn9xbjBL/fl3VJ8//oO/ttPr/B33z0n1F3DixtnTNKUo/wh71kzF9uXzyQs6hzjeK4xWMaJ2bLZE7Fy7mQsnTnewJvArWhCfpnNmTiMZi3PGj8URVwvmjQM8wh9cyeNMuUOZnF9Lh98IzIT8fCKZP9T+OrhZXz/5gEWLZ6NQD5Afbp4o06DGqjfoB4aNGiAhgS6ho0awKltS/h18kKvPl0R0q8nYuL6ISUtwcTOpaTGI5WTVAFdcnIsEhIiCHx9EBkdiAEEvajoEMJcrFHfVKJAADeIk4poKXQENiVCGZKfhjxaUmoMt4eYzJdS9EIjeyMovCciYoMM/EnJG0i4S0qyVMHsLALcyEzkD0ki3CUbwBuen4pRIzIwbsxgbsvg2P4ICg22gC7UgjVBndQ4FSK34U3KnIE6mlwv1WpbX40l6PUNEuCFWJAnsAsNI9hFIdiAXTzBLhEh0YMQ2t92xZRql47IeEJdQhailTRlUBahbjD6J2cjLjUPAzKHIzqFINY/m4A3AjGZkxCbPRkxgycjInWsSXrSOyabEDcMwQnDCWnDCGQCulGOdgiCEwVN2WasUe0IZYqfe6/eWeumzwCd1RfMY2m7lDQTb8fWWHmwK7cssNKyDVk2qJWZY2x5WBPUfbDOZdPnMLv/r5nZhyalTtaD30fX8BSkZA/HveuX8P2rG/jmxQV89fIyvnl9Hd8TzH54a7liCuxU0658vJ3MrnEnuDNuml8T0mhS4myg076///k522c81hP8Irjjtl9oPxg3R0LVm1tGlbt2cb8pQfD1mxs8JgHxi1v44sUVPCXkyaTgPX2oBCznjSm5ysnje9HRx938vpzbtuPvrREnPu6IjIwi3HXjJLS1UR9at2iIebOn8DO9xI/fvyDYPTIFzFXr7ie2P719jBePrvChvZ8vud04tHcTVi4twpiROQgO7IHmzRqamFh7UmpcrAk4n8kV8rPK+IzQZZQ1hyk5iqkXx2UpdpUrC74sdU4xRY0bNUS92rUN2NnKnIE5WhWepzKPax1HUKdzKFmK1eqcJjOmA+50LSaxCvd1atPSZMq7wJfR/etnDCBsXDUPLu2czHWbLJy8No2vUqUKWrRqiYSUQfzdhfK31B/NInwJcwS6/j40bwN2FSLd0TiyI8LiQtGiRROjUDaqW5vfS0+sXjqTL7JNfJnuJmiUYCcngAFyt2xcFx1dWyOohzdSE0IxZuggmLIDeQNMzbixwxIIc8mmxtzovDiMyo3DyNz+nGTGmP7pk7IxaRSfQ4OjMHW8slfKTXMQZkwizE3OwjzC27ypNAHd1FwsmJbHZT6fJ2ZiKkGucHQypo3NQCGhMC+5H0K7uqKjcwO0a1QJrs2roatbS4QEuCOsqxcGBHdFTG8/LnuiXzdPBBPqOns4waVlA/i0a47Abj5IigvB0Ix4DMkcgKyUKGQR5nIGJyCDz9jePX3RsH4t83dW/KR9j5TdKw6Ys0HOLLPv43ENG9Tl5HoY7z/VhNqDE/s34YIKmx/egLMHVuPehZ24ULIS18+sw+7NkzmhWIyjB1Zg0exRSOb1jR2WhnUriziBWMEJyA78hvf1Fw9LcW7/Kty/KCVkK84eXout64qQmhgJZ94rH1+DTMXx5WbZornqGFpZMHWPtWzZEh6enmjauClq1qhpFLyP9/2PmqCwkZJZNaqLqjUr4ZPPPkHGwLYEO3cDdn+iCexU6kCK3f+yM2Kqj9v+9cdP8eaBL3r1bQYXgp2gzs2nE8GO4EPIcXG4Yiq+rj1BTibXSwvs/AzYtWPb1t1yx7TMcsk06h0BTlAnFc/JuGs6+mw1zxFzZ1wyW7ujKeHOKHYtlCGzPNhZmTCVEVOAJzXPVusEdi3aEOwId81atyOseWFYfjaG5qRi+pQxKJo5CSPyMxEc3BMefMa5+UihI8R5dSbIBXwAdR4OqNOyuy9bmrd/J/j4+/Fv5gZ3zj06u7RGqL87BgZ1R05sKIYmRGF4Cn+LhL1xwzIxYZRU8DzMmjISSwmUy+dPxcqFKvo9E9vXz8eODQuxkfOqZbM5j5s1DusWTTUZw4/uXmtUvANblhi427lWbpcWvMkdcs+GBTi2cxXBjZPhg8XcPteURVDB8msEkFucrN/itpuaoB/bjkuEwNKD63B232qcP7Te1Jt7fGk/Ac5RmNyUSTiG+6U7cfnIOpzbt8qMVWHzXZy4Fi+bgeNKFkT43MzltQsKCJTTsJsT0n2EuJKdy3CRsHju0EZsZf/e9bONK6Zi9pQNU+6YLwl5t87uYN8efH7vBB5d3o/LRzcSHNfjCn9bdy5b9ecEdlLTBHFKniKAUy09OwOm4utsxe7BdcUiE3gcsXOCuavnrMyYUu4Eb4I7gZ36bXVPIChlULF1gjYpblLltG6rdQI3W8GzQc6Or7tzRaqV4FH/MFJCJmWctNQ6ZdO8SBhVJk2BlYBO8GardHYWTEFeKf82VrkDC/psE/jZy7ccMGebIEswZoCLsGb6Oeai1DWBG/vVaptR3Rx9Wr9GOFMruJObp0BRJmjT8aTeqRTMdR7TPo4BRLYCwytneZyzSrhyjHOck/wOCHvc18T+XZCKZ8GawE5jBICCPVvZs2HONgN8csEUvPJ8ArwThzdZmY65LLBTgfKTh1X2YIsBO8XYqcTBfgKbAE+xdgd5vwrQDvH3Ibg7wHtXQCdYE8TtIdQJ7HYR8AR86t+0fg62aRuXjdulcblchK0EK8XM7WTfXkLiTu4nl0slWRHc2aUL1HeE97tcQA/sWcPjrjbK3Q7jqikgFEyuIMDNNwCnfXVcHd8Yfzcb+d7YsHYW1q9RnN0Ubp9jlissV9xc0WQC1wxsX7GAELYOV/kSe3L5FH+0Z3BPgZDH9vIHupM/Ot7sJw7gNiHvHr/khyTtdy9v4bffPMTvv+PkkBPP57dO4/zhrSjZtgoHi5di56q5PHYhVunBM30MFkwZQVAbSijLf6/KybWyYARmE9xsmzVuCGaOzeHyEC7nYfqYHE4KcglyOZg+LteodjPH5mP62DzM5vEWz5qIoQSm/VtX4qfPH+KHl7eNnS3ZgZCQrvDv4oNWnBA0b14fLu2d0TnAF6EhfZCYGIOsrCQkDox2xK+FYeDAKC5zUkXIiyGkCdRiOYEKDeuB7pwwREQFIiExGqH9enM5mCDIiUV2goG5dE4yUtJiMThnIPKHp5kYOpnqz6VlxhHq+iN+UDiiB4Qiki/+KFoioVDgmJk1EDnZScjLGYRswmJOZjzy8wZhEj/v2JFZGDUsHaOHp2Miv4cphNkRfPBHRhHegkLQt59UOwvKDLSVgZ4Sp1iqXRnYCeICCXGyPg6gU2KVQC4bsAsnMEYiOLw/QiPi0S9mIEJjEhEaO4gTyRTjimmBXUYZ2Empk2Ini0vJRXxGPuLS8xFCMAsllEWljUV01iREDZ6C8NRJCEocg8B4ARxNYEfAE4xZNgQhBLuQATnoHpmKHtGZHGfBnA1xNuDZ4GaVOXgPfeWBTstm3QFyMgGVDWx2n1wjbeCygU7unWo/gLJyrpl2qzE2qBm4cxyrbJz2+Wi/j5cVq9ctKhMhMck4f+Ykvn1509Sy+/qVarZdwbsv7hjg+eXdEwNnNtwJ9H5DwFNpEAHaT4S7n94+MLFoyqQpcBMA/vbHpwbotI+WLXvM/R9zH8GUEqJcxsPbx/Dm6QUT1yeoe/f1XQN2X766hhePz+O5Mm0+VWmCSxbYPbDA7gkBT9k2P395HyuWzSXY1TFw17hJc1SqXA3t27sYuOvSuaupVdigfl20aNIASxYU4YfvXuF7Xvu7bxQveBv3bx4z6YlPHtmO3VvWYFbhRMT3j+Rv1wk1alT9YBJuxxtpUqvl9yAn6LJgTCqbSZjiUNwqC/AIdBZ8fWZqxrVq2Rw1qlQ26p1cOKtUqoSqctvmdpNIxWSwZEsQs+L1lCBFAFkRVapWMeMtxa4ij6Fja9ynJotlblYizhzbgwc3zuIUn4/rVhShV48ASyXiNei4+gzVqldH9z49kZ6XhZwxQ+Ef1xeVIzxQYYA3PonywicRBLxoT1SIckf9aD8E8/nR2qmFcQNt3rghAvt0w0bFPB/YwJfaBjy4dsQkTQjt5oVBMUGcLKZi/LAkU0Q8OznUKHPjTIxbAkEuBmNyB6CA8KYYutEEPiUzUaKUwnFpKJrCZ/CEDEwbn2Za7TNxxEAUFWZj7pTBmG9gbkgZzE2TiyYhbrpi8FTeYHgyBscHoo9fa7i3rIa2DT6BS9Nq8G3XAH07tUNCaBekRPVGZE9vmg/Cunuid8d28G3bDO2b1UNnz7aICuyK9MRw5PE5miuQS4tGdno0MtMikJwYgqA+Afw7NjLxk/b9Ua9WNQP0NsT9rSaQigwPxvIFs3B4dzGunuGE8iQnX8c24fG1fbh9fgue3N6Hkn0LsXT+GBPXV69ODfO3rUfYDiEELFkwFUf3reek9BCeckJ4cvdSXD6+ERuWTkb/8N5GIfy1c9tWqXIl1K9XC61aNDX/hFCflF1vDy+0bNESDeo1MO6aH+/318y6j+3fjs7xGWrXqUaItEoBVa78CXKTnfFPb9saV8x/kTpHiFOZA+OKKeXOAXbKiPmvP36CJzc6oVPX1mjn7gFXQp0rYUdZMKXSdegosOtMsKN5Wqqd1DkBnhKo2ElVLFdM2yXzPcDJLAVPYzqxlZJnwV55qFNNO4Fdk1YCOyvOrmGr9wXL5YJpKXYCvLYG+kxGTCl2csVsZcFdC+cOaOfqgojwQGSlJ2DokHREhYfAV66lbi68fk+4+vrBTTBHuJMZoPvIPH0JfH4BpvXy6wxvLnsTGP3dXdDdtR26OTdHkEsbxAV4YmBPPwwK7IbxuVK0h2D8yExMGU+wkyfTzIlYvXgG1i+bZWBOBb93rV9AWOJEcO18rJ4/GYtnjMEmbju4dQX7pSKv4rxtE45sX2HcMDcv5zxv9WzsWFNEkBNQrUBpyWZcPrEdpZwQH+TEUhB4gBPHE5xUnuVE9+zetTjJ45zghFhwJ7A7f0jZK9fjxomteEQoUkKT++cJdSXrcHrPcpzihPYkJ6rbVxdh8fTRBjYPbFpikqfsIkSq1MLFko24fU716Ippm3D/MoHkHOGmZC1untlGoDuIZ9cFdUe5fAj3zksB3Gj65Yp5/cQmnDu4Buf5nLtN0HpwXWCgeLut/I3uxFXC3c1S1awjiHFdyVLsYuS2gneNsCZQE9wJ1ARugjrBoZ0sxd5uQR9hhn0aa5Q9B9AJ7gRtgjgpcDbkCeKk2tklEwzocZ87VwlpOhdB8+wxQchOsyygu8zrvMzzWCUS5OopF0/LtdKUNHDE0dkmqFPpA23XNjvBig2B508Q/AhVAjCBmp3tskxJc0DYeQLYZalxXBbk3bxcgjvXjhuYs/sFgGoNGLLPBkQdW0qfMULadX7+s8d3GDtPwDrHz6FjXCe8SW27dNqK99N13OBY7a9x1jXxWi8eNTAnFU8m0LNr2hmQc6h5gr7LXJe7vM51gce7wM9h3Of5vZ8i0B3YuZJwtxFH+U6UQlc+ecp7s9dVeFxFxwlvHLdnp9S2ZYQ9AiG3WZkypdLxft672ih5uwhiUtq2bV5okq4o5k6AJhBTzJxi5QRk6lN8nR3LJ8VO9ewEeCYbJ9fV7tE/Xng84x66e7WBQCsmb7lR43QsJU0R1BVvmIMtKn9AyFy7SolVZmDR/PGosI0PgUPFS3D12C68ullKoDuNa8d5w5XwizlKU/rn4/tx68JxfP38Ln7++in+7sfX+NMfvjHq3BtO6i7yxjx9cD2O8AvUD3njoukoXjwTa+dNwTI+aJZOG43FhSMxZ8IQFBHCZhFUpo3KxIwx2ezLN/A2fTSBjSZlbvb4fG4bzDYP8wqGEfqGmaKci6aPNRA3nWAzk/vMHCf1bjgWFI4xmaIEdwUjsvD2+R18+egqPr9/0ZRPyEgMQwfX1vD2d0NkWE8kxEUZoEtJjTPqmJS42NggRET0QnR0X1ogoS4UiexPJOTJxVJg1y+8JwKDumFAQiSSUgbwGLHs74fk1FhkE8DyhiQjPz8VubkEuTROPAh0I6S65achO5ugNyzNgF9U/76IiOltAC9FbpYcP2xoqnGzzB2ciFH56Qbkxo7g5GlkBkYPTcHIIUkYN4Jgl5+CMcNohMbhQ9MIoFEICuGEJpwg1y8MQf3CEah4OwfglZkBOyVRIcBJoSvXWmBHOAwMRhDhr6/gLiSCx4pGSGQcQqXYGbAbSLBLfg92SpwSn1kO7LIQOzDLgF0CwS4hczj6xWcjqP9gRCSPQgzBrn92IaIyChA8aAyhaZhJgBJMaAtOkNKWy4lqDoLiBiMo1rLeURnoo2XCnmVywZS69yG82UBn4I7tx1D3MdjZ4Gb3Cazsfhu2ysY4ttt9vwZmNtCVjXHsY47hWP8A9rTuWC5v3aOz0T00gQ+R3fjq6XWC3RV8Tdj6WmD3+W3C2gP8hmD3h59eWHAnSJPyJtWNQCeQ07LATiYV7ncEuN8R6FQc/I+0X74X6D0i5D3FLz88wvdv7xLoruC16ua9uYZ3X90kKD7E91/dMfXhVGNOdeWUjOXzF9cM0KnmnLJuPn90Hs8eXTBQZ+COz4OXj6/i1YubGDUq1xTgrle/Eepw4lmpchW0bu2MXr36oGvX7ujUKcC4QTq1bMoH0iJ88+YeLpfuMw/ZXVsXYfmiQpNkpGtAR46rz8n5h2qEDXEfqxSasFoxa5Z6JsAzCpuJibMAT3XiqlWtiuqcJAvsVBOuRfOmaNGsiYEkFSivqGPRKtHkvqnkKtWqVibEcXulD89ZkZNqA5Ryw3S0gjuZriErdQCO7Cvmy+qEeXnt5sSrX3AvVOFkWmqRYFPHqUSwDAwNQhSfTwl5KWgQ5Y8K/QlycYQ6gl2FSC5LuYv2QMv+nTkuEk2aNjCfRWVDOvO7KuYk7zonH49uH8edS/twgi+kCQQ51ZEbnRePiQS1EZmRyBjQi7CViIKRA9kXz+V4TB2dgmljUjFlVBL7VJNuICeV2Qbq5iur5ZRcY7O5PrNgMLcL+pIxd3ou5k3NwwwCX8GIQbRkFI5O5bHSMXHoICRH90IX92ZwaVIR7RtVhFvz6vBr3wDBXVwRQZCL6euLsB6eiOrtg/DuXugb4IZO7q1NPbpOBLr4iN7ISYnBUD4/8zP53FZSlP6BiAnrhpC+neDFsfXrVi0D5PKm76WKowD9f8YEVAOiwwlv040r7UlOmC+c2oyLJzdj28Y5iI/pY8q3KKHOx/u2aNaYABfI99dwgq4yIabznojltVmx3x+P/9gqE7Ya1K9BsGvMe1af8zOTXKe9czs0bdgYdWr/eomDXzPF0CmhUKOGddC0cUNzbyvusGrlT1GrmmJGufwZobTmp5g4xBn/4zsnU5hcAGfATkBHuDM17AR7NIHdv/z4Ke5cEMQ4o61XRwN0rj6dCT6duUyYc4Cdi7fVCsyc3TpyWWoeAVBqHiFPQCflzrhmCvAEdwbq/AiBFtTJnLhuFDya3DJV387A3Qdgpxi7DjQrO+aHsXVW6YOG3Caga9aa1saF+8od0w2t2rmhrQvvw06+5nfl5e1uPA9cXLzg4uHD6/Xl5/IjvPoaN0t3Ln8MdPZyGdj5dqGxz8MdnTzc0M/fG6Ge7RHaoTVivNtjUBdP9O/sgfyBMZzzjMXE0YP5+xqCudPGmvi6ZXMnY+3iaVi3ZJpJGKeyBvsITIf4PFFsnWr7SrWT26Mg6vC2ZThGKDtFQDuzfz2OErD2bJiHLStnYDNtNyeFiq07bRKkCPB24PLx7TjN8YIvQd7+DQsIegtxZt9qXDuxzcTLXT+5xWTBVHHwBxcIMoQoZbm8fXo7bpzajrMHN2LzihmYPiYLGxZPNW6dFw4V4+apHXh46YDJcKnC598+OY3vaF89OoFnNzjxP70Jl46v53k24fGV/Xhylc8xAt+tM4S149z/9BYDdapjd/7QGkKrsqvvxuMbKmtw2AFwOwlu+3Dl1DaTpfYKr+cGAU4wJxVPrSlvQLC7eHKbgTgBnUzQJnizY+sspY5ASLiT2cuqc2fgjlBiq3M25NmAZ8fWycXystQtKXWOJCr22Fsco3XbdVOJWC5IIeR7UK6bUuPOH38PdwI4O45Opn4BnK3mla91d4WQI8VOUHeD5xFEKWGKTCqaUd3YZ5b5TpJyJsDS+0n9WlZ2ZZlxz+RxBHI2zAnMbFjUsaS66RjX+NkEjyqRYI+3a+CZZCpS7Xh9ui5t0zFkitvTcbSsBCyCN0GdXDV1Ll2nTNttiFR5BblinjpsJUmRSqdjqtX5zhzdalwyS/atxwH+DgR2h/YqecpGU+pAMXdqDxPSBHYCvpKD61BySC6ZK40d4bqgTjCn5Cl2RkzLBdNS6hQ7p3WNl6q3g4Ams+DMqmknmFOmTJVFULydIE3LyshpjMfQuoG/nSsM9MmF0yp5ILfNhcYlUwrehlWzjTK3esU0bFwryJuNdYQ6ra9cVogKjy4dw7Orp3Hr1EGUHtzBH/RW/rD24f6Vk/jiyU189/kjTiK/xL/848/4X//jN/i7Xz7H21e38OzmSdznzaQadNtX82TLeOCF07GKL7wVswuwkrZUPuFS5QqGY47+6zQ2h1AnyzZgJ9P6zLFaz8LMMbkG7GaOzWM7BHLVXDOPx5pTwEnFSIwbkmrcMBdMHU0bg+WzJnP7NFP2YNX8aVgwYxKyBkVj+9rFfHCcwbPbpfju2XXj5unm5kSQ6YrhQwRPSUhO7o+kJAJbbLDJMqmMkwK5gZwoDeIxpNYlcjk5Jda4Ssr1MpEP21hHNsz0jCQMzkkzmSwz5P6TnYA8KXNpsea4qXxpq1xBFkEtJ2eQKV+QwUlJ4qAIDEqOIhhGITtnIPJyB2IooXCYoJBgN4yWn8OJF48lqJvM72bi6EwDdeNHEviGp5q+6ZOGYjLhNjU1AcGh/RAYRpgL60cYC7PArrxqVw7u+gjcCHRywQwK4hgtyzWTUFce7BSHF9RPmTfjEBKVgNDoRKPchSvOLk4xdmmIkmI3gKZyB4OyLVdMwl0c2/j0oRhIsIsYlIPA2AyEDRqO6AyC3eBCxGRORFjySPQlzAUl5BPoLAvSurJd9s9BCGEwMCYLfWIy0ZfrNtj1NZkwLbfL8tBWBm8OmDNumRpjA57aj8HOYTZk2cs2ZGn51/rKr0uFM+M+AkB7nD3WPpdJmOJYLztGOesWk4vuYUlYsWwZXj8U0F3GV88vEPIu4tvXN6BC5b8luP2RUPfH37w0sPYbQptUOkGdVLrfE/Z+9/0T/E4um2oFdoS/3/6oUgly5VQClof46R3hj4D3zZe3jFL2d797hd9wrOrHfemoHWfqxb3SumrXXcXr57JrJnGKlDtTUoGg94zts8eqm8f2QSleEQLv37/A300MJ5KVTYKi2vXrcUJaCU2aNEVHX39079YDXp5eqFOjGnzcXUwBcQFP0fThmDA2E/1Cu5sYuA8nplLlrJIlnzhqT0ptUJY/qQ+a8Jp6lGztJCYW2Cm5CZc5aa1SpSIn1KpnVx1tnZwdIPapSUzRqEE91K9TGw3r1oFz65YmeUXXLn4mdi06gs+KAVHoHx2GoD494dqhHZzbECh4LKuUinWNOn8FHk/Kn10fLD4mGNuLl5oXlv5DeWDnanM8xcUp1kvZOD/hZ6pStRr8AzqhY+eOvGdDUEdumP07EuwIczEEuwG0eKl3nuiaFobQfn15jIqoXbuWqXHm5ups1MCS/Wv5QuRLsnQrJ2zrCBRpyE0JxIBwPwLXQIzICsOowRGEjDRCXLIBvOlj0zB7QpaxqYS7aVyfMSmL0DYE86flYyFtwdShBLghmDM1lya4y8SUscmYNpEAN3KQscJxhLtRqRieGYP4kAD4tW2EDo2rwrNVbXi1qodu7k6I7OmP2OCuiA/viSiCmdwtQ7p4obevK/w7tIS7c1N08XVDEp/DKsugUg0pccGEuyj04djGDWqiaYMaqFv9348pq8PvpWYNq7SETPeLYLr8mL/F9M+BBvVqIzE+EgPj+yGS96mXm7P5O//a+PKmjKtm+aN/Rvx7JkW4MaGxVcvGqFy5Eho1boAO7QkkhLom/G1Vqfzx7+S9CRx1j8jlV+tVeP31a1fhPV4Vtfm9VK8s1+JPULPyJ6hT5RNT9L157c/QuG5Fgnlb/NO3rfEv31tQ968CO0cdO9MS6qTkyRXzX36sjAvHfODs3RZtCTMuBBkL7LoQgLqgPZc7eHclxHU1YNeW4GbUOpNMhcsEuHZuPmwJhex31TYCnjJnalsHJWORqudw32xLKHRykSumn4m9a9m+I8HOm2Cn5CmeBDt3wptKHgjsPlTsLLCz1DqZ5YZJc3Llvi5o1ZZg5+IJpw7uaNfBlTDnivaunmjv5mmSoZikMJ4d4Uq4c6O5+rL1/XOwKzN/fwN0lmLHbZ4e8HfrgH6+nojv7o84f3fEerZFnE879PdzQXp4X/7WxmEq3/EygZ3+mbBi/lRT0mBp0TismDMRxUtnYNvqudi9YZFR7ZQ8Rcpd8bJZ2LpyNsGHEMbJ8G1OmB9xvnaPk+mrp3bitGKJNi8i2M3H8b1rcJyT3iOceB7lBPbsoY2Eu62EvG24fmaPgbLjnIhKqbtUssnA3YubR42adpdwd/HwepzevRynOMkt3b+a88j12L1+HlbM5fxv2ghTx/Hl7ZP46j4B7v4JvLp1hPsrPu8onlzejRsEuVunNhEUt+HKsY24dnIz7p7faerVPby018TUXTm2wZgg7/WdY4THLQRNFf5fR1DjZL+UgHNmB6FuF+HtAC4T2AR0Wra3mWychDnVuJMb5qUTBFhO8M+f2GpATu6VH7pkWoCnVn1S7bQsELxDiDTrDiC7p4QkgjwBjwP0bOgT2Cnuzs5+KQXPTpoi0FMMnsZfVb8UOyV0MS6cBChCmuBMACczoGagjfAiVcoBcvZ22wR9tovm3avvM1sKnOx4NC3bcKdWsCbYsuCM18N122yYskFQrfoFc2oVcycA1H4yHc8eJ/XPhi0VELfPrfPIbEhTOYUbF/l9XLdi7kyWzXNWXJ5URePOyfG3eR6tXyAIlvI7OH9c8X1WmQaBnA2vJw9vMvF2R/dvMLXsTKFygtyJI8U4emidgTjF2ymRyjHe21qXmneQ4Gfi6ghvAjrF2dnJUgRy27csMsv2GIGdVDiN1XYtb9+6hOtruO8GU8dObph7+BuSu6XltrnEqHOCuL0cf5hj9+9ciR2bFqF4jRKkyP1SGS8X8BzLjWq3fs1sA3e7tyzjXGke+xaYTJlS6bZtXmCua/kS1bqbhgrnj/AGO8kfwgneABdP4PWja/jl2+f4b7/9Ev/2Tz/jX//7z/jvf3iHn797hTdPb/DGO4iSPRuwY818ApQCYJVSdxZWFk0maBVgyfQJWDJjnLEFhaMwU26Uo3MwY3Q2ZhPipNJJjZs+erBR7gR2s8fnoGhiHuYWcPIwZQSBbixhbhLmE95G5iRhYBSho7MX2jRrgIzEaKxdTFKdPx0Lpo0n7GUiLS4S/Xp2gZtTK7RpUgeTR2Tj60c3cf/yMby+ew4qDNunT1cE9+uFqMieCOvXw7hXJiSGIzqyL1IIcukpcRiUEGngTqAXHdWXEBdiIC8pORZKkpKaloBBSXEEPLlNJnP/WETF9DNxebF8wcfTEhPDuE+kgTrBnFwwtZyREUdoDCdQRhHw4jBSsXKjszCe38XIYSnIIxhmZ/Q3qcaHGbAbhFHsH0ugG5WfbPrVTho7mECXg6mThmAmYXfUiByERxDmBHThEQhSfJwNdbQ/gzspdcbt0oI7K8YupMzeg53UPyvOLlRg54A7gV1YbDIiBqQS7NJpmYhWgXKCnUmeQrDrzzY+NQ+JmfmIZRvYPx0hiUMRmToBsVmFtMmIShtjSiEI7GQmIYqUOwNkArHB6B2dQSPYScUjOCnGThku1WrdgjmBnMMM1MmsbQbu1DrsA7Arv0wrAzu2NowZYFOf1h1ulAbk1JYzex97P7vvgzHaXn653Njy1iM2z8TZjRg9Dk/uXcKXT8/jm+fn8fXzS3j7+hrB7R5+853+2eJQ4H77mmD3rCxGTiqbwO6PUuh+fG4gUOrcb35i++NjvP3yJn789q5R637Hvt/+9BS//+UZIe+hcYFUXTiVFpBp2aobZ5UaUGmD5w8vWIod7cXjUpM8ResvBHeEuueyJzRe95fc//z5EnTr1g2fVqyEeg0bokbtugQ9gUg9NG/WEk6t2qBJo4Zo2bwZ+kf1Qxc/L4wbmc2H2Ure2+mErQacjHJCSpizXC41ObVqbllQ53B5ZGtBndatWDujvLFVkhOVJFAZAakutWvX5NhP0ahRI6i8QB1CkdQ6JTnp5OuFBD5Pxo3MMQlalKjl4J612Ll5KcFsCebMmIg1y+dh2YLZGDFkMBbPnY383GwE9u6Nts5OhEZrgq1rqlypMifcVcw1de/ijfUr55j/PN68dAj7+LBOHhiNmtWrmwm3YvgEgdrHp6MP2rVzRg8+r+qHeKNStAPupNQJ8KLc0TKhK5LyB8GDQKE4stqE0eqcpLds0Qgrl8zAod2r+II8hPtXOSk5swlzJxO8hsVgxOBQjMmLwqjsCIzJjSa8yV0yBZMJZHMKcjiOz2LCnIBvNtv5hLpFs4dj8Uz9Q02KXTbmTJZlYfIogtyIBAzJCMOwrEhMGpmMCcOTkJcaiei+HeHbnkDXtCpcm9VAgGsLBHf2wMCwXkiOCkS8ysMQ7CIDOyGomxc6eTjBy7k5OrZvjcAuHZGZFEWgS8DQwQkYPSQF8VG9EdTdg9vcUacaQZzfcUUBGtvyEPNrVq1aZTRoUMv8HbQuNVeq7sfjypvg79f6/5I14r2t+Mhf2/ZfYdV5nzRv3oRg1wSNeS6nNm3QlPdvi6ZNUatmzV/dxzbdV7VqVCtThatXqYQmBOOWTWqiecPqqFv1U9SpXAFNan6ClrU+QStaCy43rFMJK2a64L990QL/9LWlzEm1U5kD4475WxrXlTzlX6Xo/VADJXsJQr7taJ3g6ic3zM5w7UiYowns2psEKlyWOkega+flh+bt3dGsnSuaOrsR0lQagVDoFQA3H77TpfapkLmBPNv8DNgJAp1clUDFjxDma+BOYKdyBy0Id1LsbKizC5RbZQ6sGDtLsVMphPZozHGKr2vuZCVPae3sjjYdvAh2Hmjr4oEOrl6mzl4HD4Knh6fJfunKaxDgufnQOio5ynuo+zOwI8x5+RLuCHY+tI4+3ghwd0GojzsSewUgpZc/Bga4I963A80Vg3p2QtH4fBTxHT95LH+XBLuFM8Zj2RxO3BZMxcp5nG8Vca7FuZLcL1fNKzAmqFu7cArnZNPNP8W3r55jYukuH90OlZl6fPkoHhMkHhJurp7i5HffaqPWXSzZjPOHi41ad+bgRhph7cA6bltv1LerJ7cTvPbg8ZVDxh4RmFSL7iInxKo5d4ETZRUXv8hWit4lTrCVrGUzJ50nD67BDcLQhUMbcP3ERoLadnzx4Bje3CuxYK5kA27x+PfPE7pKVXj8gCmbIPfO6yc38TybDdTdOr2V87njeHRlH691Nc7sX4krhEBB24VjW1BaUmzcL1UgXe1FwqncMB9eO0KQ24vzx7aakgaXCbZXlFDlomK5CGY0AZxi6aTGSYkz6hz7Lp8mlPHa7BII6hfkSc1TKzgzKh0hTEXIFUermDktX+e5BG52v9qLBDrF1QnkpOjZSp9A7jK3WcDH4/M9YfoIaFLoBGtS7gRxUu4seLNAT/0yLcsF01bstJ+UvBtS+BxgJagSiAmobLCzQc5e1jtK46V4aR/1C7wEbtqmsba6pmV7Hx1XrqNSzgRWpbwmJX7RNo0V4F3gdUsdFPBpXwsK31+HyivYCt6dK8qOqUyeFszJDVTuoYI7jS+VO7xcUU2JA8KvINIBk3LLFNQJmAzc7VtvCpTrH54qeXCEdoggtn+nVaT8JO8dQd+hvatxwKHUCdIET1LiVOJAgKdWsW2COi3v3amC5Is5Vq6ZctW01DoBmZQ7JWHRdoHZzm1WLJ3cOQVrKmIuF869cr2Uq7QUvC1LzPpWAp4SoUipU2IWywWU1yTII/Rt3jDPnEvXt7V4Ps+xiOdUyYRpUNmFCqXHdvMmOIyvX97FP/3xW/zzP7zDP/3dt/jDz6/xw1cP8fR2KU4d3Iajezfh8M6N2LF+OX+si7B20UxTS2XF3MlYMUdlCsYbhW7e5BGYRzibXzgcM8fnYsrIdE4a0jl5yMIsrtvq3LRRgrtss140KZf7DCWoDcOcCdnIT45B/5DuCPD14MunPmrxRdSck7+GdWvBxbk1ctMGon9YXwR4ucCpWX00rF0VDfniatWoHhrVqYy0+DC8vn8Zz64cx8u7Z3HmxB5ERIegR9/u6Nm7Mzr5u6N3b5Ux6INxI3Kxbtk8bF6zBDkZiYiI7E2ICzGumUbFS4w0bphS7ZJTBpjMlYOS+7ONQWBQb/QN6U2wC0ccgTAlNcZAnSw9Pc64WGZnJ0L16FSiICOtPwZnDjAul2NHZmIMv5dRw1MxQgkMhrEdmoIJY3IwiTA8drS1XTZh3GBMnZyPwoKhmMjlKYQ6e33a5FFIjO9PmOuHICU86af4OIGeCpFbYGdDnqXY0eR6WeaCSWh2QF1gcDCCggV3hD1lxgy1FLt+kfHoR6iTYmepdkkIV8mDxPKumJY7ZmxyNvqrll1KDhIz8pGYNQwhHBMSn4fw5LGIyZiM2OwpiM6YiJCBwxCYQBAbQKjqn0v4IgSa5Rx0j0pFrxiCXdxgbrdLHlgul301zjHWlEPgsr2/tn0Md3bMnW3GTVPtR3AnE1zZ4PWrAEaws2Hvz7Z9ZB+P+bV9zLoNjbSeBLtukRnm+7t35wrevryMb1+U4hvF2r28SnC7bVwsf/sD4e2Xl/i737wyMXa/vCO8EeJ+w1bQ99vv5Y750Ch4X39+HV++uYLvvyMUEu5+99MT/O5nxek9xncEva9f8zxKjkIQU304W6lTohTBnkoafPuGfa9v4JtX103ylM+fXybQXTRQJxdNZc5UofLXz67iOa/19csreCP3UV7DmVOH4O3lgc8qVUKNevVRtWYdRz3Jz9CA643qN0RNTU45ma5bqzZWLZ3P+zwbKclhcHe3swP+uXub7YJpQZ4FePY2O35IyUuUJbPyZ1VQrXI1TvKro07dOgShOnBxcYGzU2ukDEzAhPFjMLVwEhbMnY5dW5bx5bQFJzlpObJnBfZtXYg9WxZi79aliI4IxMD4aESHBSFjUH+sX74Iq5cuwIpF8zBzxmSkpSXB3bWDUUlMkpbKVaH6d35+HliycCpfQoqvOMgH9GKMGZGFhg2k9llj5Q4n6GhLwHRx6YBO3QLgGuSHGj3ao1KUQ7ELckaLfp6IyemPbj19UK9eVYJpTX6euiYTaauWTbF0wXQc5GTu1pWDeHSTL91zm7BwGp+5oxNRSBubF8t2EJ/JSQS4FELaYBQV8DlcMNgsC97UP68wG4sIdnMKskwMnWzWxAw+0wl0+fEYlhGBCUPjTaKVrEEhSIrpgfCenvBuUxfO9SrCp01jdCWwBXfxQHJ0IHL4XMxNikRCWDdE9e6IvgGu6OjaEl4dWqAbJ7NRwd2RnRyLwUnRhMUYDM8ZgIyBYYjt1x1uzk3QpHYV1K6mOoOWCmX/rf89E8Q3blSfUG+B198Kbf8Ra0LAEnz92rb/p2bf1/pHhg12LVs2I8y7w6m1M1q3aGUK1H9431u/A31m+3NKnVSyGBXiFwjXkGJduxoa1KyMxtU/Q9NqhLmaFeBUqwJaV6/A5c/QhsDn3KYedi93x5++aoR/fmcB3J8Ic3LF/L9V6oBQZ1wxBXY/yOph304veAS0QwfFnvkTyny70boaN0zBXQfbJdOh4LUjtDXv4IlWbt5wJrS1J/S5ch83X/7NO3JfJVwh5AnsLLXOj1BlgZ1R7QhbVgyeZXLHbNZWNe3c0aSNKxoaqLPNrmdHqHMsN2gh8HNBo5ZKluKGlm0Jl9y3NY/hzGO1dfFCOxcpdd5o76rYOoKnpwV4KmUgl0xX745wJ9zZMFe+/RjyfHy7wLdTF3Ts6AM/t/YIJtj179oRyT38kNbLFyk9vZHSxROp3X0xZUgals4tJNhJHR9NgBuHpbMm0CYS6gRyhDyC3Or5BSZ5yoKpI7HRKHhFpiC5bP3iKVg9byI2LJqCg5uXEPC24QGfQSpdcFuJOwhz5wh25zj5Pc7J6aXj3C4FRW6BBs7W4sj25YQ7qXUbcOHwOlw6QkA7thm3CU/3zu4ymSqV5EQJVe4rwQiPcU4Z/qQqrJiBmxz39EoJXt04iXdPzuOH5xfw8+ur+O5ZqVHtvrjBbYSvBwQlxe7dPLnFuHReP74FNwl1VmzdJp5nF2HwOC4S8k7sW4bzRzfi+tkdhDiC1MltOENwPH+U4y8TJngd6rt0YivuEUJvE8jOcZutxlnJUaz4OlupE7zZytxtwuFdwq+JPeR1KBmLxmqcYuNkAjTB19VzKoq91cDbJSVukcrH7/cKj2tauXzyfIqfUyyd+m5esFQ9qX1S8Gz3Tdt90gY0qXLXSw8ZU5+gTtulxsnsGLsrZyzVTuvaR8saL7BTHTsBj+BHJigSbNlwZ8OZzHa9VJ8UMluZU2tgi9uk0mm7GcN+wZ+9v85jXC65TeeXXeP+xjWT42zVzd7ftrL9uE3n0/XpfJZ6Z8GerlXjdD4BpNb1eaxt+0yJA/ULIE8c3mxBHe9ftXof7uN9fGj3ahpBjcAld8wTRzYa10yZBXYrHTXuFPumWDiVIVhmFDq5Rh7lPnZdOxv+DnAfjVWSFQGWlLNdirPj8k7uLzVNGSwFcgI6wZ5i5/buUvZNHWMldnCbSh0oLk8JU5SQRcXPlQlTUGiVVVhtzqfjrV8z0wCm3DAFdhbUTcf61TO5z1xU+OXrx/j+8/v4u5/e4LffvcRXz27hwc2z/LJLUHpsD/ZvXYN1i2ejePk8rGW7av4MrFoww0DdguljMZ8PnHkm+clwk8FSwDZ1NKGNDyO1k0ekcyKgrGicLMgM1GUR6HId6l02YXAIFk8fSUAcj9GZiXBt3pAvnSpoVK8OmjdsgBaEOqcWzQlwNY3bSPOGdVCvRmXUqVYJzRrURKum9Qh4DQmBBLu6VdDD3w1nD23H7798hB9e3sOF04cQFRmMPn26Y1BiHAonjMTmtUtQOG4oSo/swZePbuKLhzewfF4h4qL7IDEhzKhvSqQixU6ZLlPSpNSp1lwE4gdyYtc/HJExUuoiDNQlE9oUVycXzLy8ZGRkDDCumUOGpJhlgZ2gLpNjphJ8pxKAh+QkIi97AOEuBQUTcjF5wlCTKGU6v88pk4Zi9IhUA4AT2Vc4KR8zCkdy2wizrHbalGGYPX08MlITERQSiqBwgl1YJELDVIcuEkGEuyDVpKMFmmyZBD5ZkMxS6/r0DSoDu75Bwex3uGMS7PqGRhLsYhEWFY+wmARCncMdM84qexCRkI6oRIGdXDEtsBOQKMbOJFBJG4KBg4chYlAuggfkIDxpFCLTJpjMmEqkEjJoOOGKICaFzgFlKinQOzYbPaLT0bu/oC4HgfGCNkGdYO79WGt8LvoK6oySZ2/762Ans+CORrhTvTupaQbY7LacfQxiZf1q7b5yY8w4h5Vf/9VlHafceg9CXreILATFJOHkyRK8JUh9+/KCUewEdgIxA3bfPzVg94efX+APbE3snGLrlDjl2wd499Ud40L5hWDw67uEuKfGJVMA+APXlRjlGwNzN40KKDfO77+6a1p7WUlTvjNjLeXua7lkvriKr0zR82vGNVNlD2z7nCD3msD3+uUNfPmaIPj5HXz56gYu8eE+PD+DEFIHlavVQN0GjVCVrSahAjopaVLXNFlXAojAnvydDghHty7eBlbKuznaZk96lclPk95K3M+e1JYfo/i5OoS4ypWqoeKnlaDsgrVq1ybc1UUrPlOG52WjeM1yTJowFv1joxAWGojVS6bjBB/sR/jgPkgAOyDbvhQHti3H6OHZZr/gvj2wgs/BlXwmLl3I5+HCWRg2ZDAmjB2JpYvnIz4uBnUcaekVH+Xh0QGzZ4zli2g/7t8swYFdyzBj6ig0b9rYGmPcRAl3NMVQtW3XFm5urggK7gnfvn5oGeiOpiFu8I/vgbi0GHTu7M3vrjLq1iGsVq2MBnxG1qpVE814vPmzC7GLk7hLZ3bggdLxX9nNSd5YzBiXjMkjEwltqQbcZqvOXEGmUefmTObkcXI2n+e5WDJrGNscA3nKcDl7UiZmTuBzXBkxM6MwIisK44ck8LmeitE5cegf0gmdPJqhfdMqcG5UCd7O9dGdQBeuyWpsKMZlpyA/JQ4phLvYwM7G7dK3XVO4OjVFr84+GBQdgpHZgzAqdyDG5fOZmRGJYYMHYOzQFAwI64n6NSqhMsFEKp39t/1brVbN6mjS+Nfj3/4rrHGTxqhe4z8PduaeJuTb97J9P1evVg3NmjUxWTHbOTvBtX0Hfp7GHPuhK6oV12mV59C7slbVz1Dl00/QuF4NtG5aFy357qxd+RPUIOzVrcjrrkQorfQJmnC5BaHZtWl9o5r6uLWDj09LHFjjgz8+r4X/+b3lcvmvBDopdsYFU+odQc+4YnL7P7+rz4mFK8HOFe39CGL+AXDzI5w5FDsL5tQ61Dua+lwJfsY41s2PQCcj1Bmlj2DnKuXOFDb3J0iVK5FAa+duAZ2T3DJprTq8T6LS1MkNjVsT2lopeYqt3Fmul6b8QUtnk1ilUStXNCHUtWjjbsCuTTsPOLX3JNS9N0FdBzcfdHD3MS6Y5c2NYCfVThkwy4Pdr5mPH6GuU2f4eHmik2t79PV0QT8fFwzwd0dKdx9k9vVHWjf+Jjp5YEhcGFbOn24Sp8zi/GqhwG72RCybU8C5iv6hPgkr507CukWF2LBkmlHsNiyehj0bOKFcO9e4QyojpZY3r5iJjYv5XODyUU4cpeIdY6sEJ1LXrkspOrGDYFVs7ILiR2mlB4txgpPQs/vWGldM2XUC082T23GJE+DLR4px9dgmXCF4XSb4XSnZyHYzx6/H/uJF2L+eAHZgmwnbeX77FB5dOozbhI57BJFH50rw8vIxvLp6EDdPbMJhTmBVDuvK0U24RbATJCohi1wx75zbYQqgyzXz1L7lOHdkHa6dUY06XjPHyy4KwARyBLtb5/eaODspd8qIKTfMaw43ShvqBHH2smLmBHaqVSd4u8Vj3LlEWBH8KlPl8a2m4PkVARrXpfrJdVJjbgruBHMcq2PdUhwfoVDHLpWbJ89rYvN4XJngT7F0UuhssBPkya4TVq4IwmjXCTi3BDhG3TtilEGVR7DLJgjspO5JFbwjJYvHOnNE9fx4fWZ/KYYCu904p/p5ZwRWUrSktgnILEXOhjOBkiCpDLgIkVL7bvMYiokTaEoFvOmALu2n4wrItK/ATkAmMzDGsYLMC9xuziNQLAO7Q9zPgrNbRlVUchpBMsGZn/v25aO4I4DUNXBseXDUsdTqGnUNWlarTNByv7RdMKXQHaEd2m2BnUrPWK6Z67CX4CXXy6MHBXNWwXLF2B3eZy3LNVOwpvIFgimZFLKSQxxHwNKyFDkrecoSA14y9dtlEbSPANDqt6BOLplHDxezXWtcMdWnLJyCRitb5mITUyeVT4BmuV/KHXOpAUYLEBebVlk5N2+YY8YqcYtKHgjuNgnsfnhzF28eXMKdC7wBju/hD2YnDu/cgM2rFmDz8vkoXjYX6zhpWVE0FUtmTsLSWQVYSJiYQ/go4sNGMW9KZKJsldNGZ2PKiExMGpaGArZTRmahYHgG4U7/5c3CVBNHx3Emvk7JUXKNCeyWTB+FdXpYFRWiixcfsk2boK1zGzg1b27AriEnhbVrVEP1qpU4malJ6CPE0Zo0qofmjQmAjeqawPXGDWtwn7pYv7gIf//2JX775VM8u30Z8Zw89Onmyz/0drx5dBtfPbmJV3cv4PO7l/DmzkV8/fAaSku2IS8jFkmJirkLN4lUkgzU9Td15uS+GdW/H8LZhob3RWR0MAYlqUxBJNLSY40SN2J4OvJyk5ApmGM7dEgycnM4YeHnHmm2DcSUiflQVku5YY4ZmcY2C9MLh2MKwW786CwDeAXj84xaN3lCPgoJzGP4fY4TFBMIZZMn8DufnI8FfMiPGJaN8PAwA3UhhLswWr/waAJeFEL6EfAIabJgQZ6WDdxZat2HYBdiKXbBVpHyQO4bGhGDsOgB6Ccj3Bm1rn8yIuIchcoJd9HlatgNSLWgTjYgNQ8Jxh1TUJaFkMRhCE8dR6ibjFjCXb+kkUats8HOQJoBM6li2QS6HJh6dhxjoM5hGlMe5Oz9Plbs7Hi7j5ct1e9DxU5QZS//NbBT9k4Dg1y2gc6MLzdGZu/3cfvXlmUqe9A9MgO9IwZhy9bNBKgbBLtL+IZg99XLKwbspMJJnfu9oO43LwltVtmCH96qzIHq11lq20/fPTTb5KIpGBSwGSWOptIJdoIVG+S0rONqvBKxmHp2gjvVwuPxZIJFA3avb+ALxd0J6AR8XH5DiHzDa1Qh9Md3z+EMXzD7VDh383KsXDYHgX2749PPKqNOvYaErfomq1/lKlVgxbhZk1lBnGrDNWlYzxQF12RVsWe/BncygV2NGjXKwM52xzSxbZUqomJlC+Y+I9QpW2VVnk+gp3IJKxYV4dj+7Rg7PBd+vt4IDuqDXj27YtOaeTjGh7eAbu+WeTi0ayn2bF6EfVuWIT833cBT0YwCbNuwlGA3k1A3DauXz0FEvyDERvRDbFQ4f+OjTLHwxo3rmWLPDRrUNtls9V/L21cP4fTRjVi+eCpat2xqPkfVyhV5nQQYtlJbahBWGzSoj3acZAcFdSN0BiExvh/6hfZE+3ZtUIUwp3INHbjs19GTv/9gtGzV3BQ3n1owji+wDbjD8zy7cwxPbx3CttUFmDp2ECbkxxlgs6FOLpUzxqcR4PKwaEY+bajpnzY2mS2f1wS6guEDMTq3P0YQ4kblDMBIWk5yOGKC/NCZQOfSojraNa0Gt1Z14O/aFLEhXZCXEoNRqsU1JBV5ybEYFNEXoZy4dmzfHO7OjRDSoyMyBkVg3PA05PHZGR0UgNzkCIzJi0dSTFeE9vRGt47ucHNuYVQmQb9Rnmi2Wve3KG+6JxrUr0PAe18D7r/SGjZqZDKa/tq2/4iZf1TQBJ6y8v+gkKmcRgP+bVu2aGaseeNGZWUPbNP+ao1azO+pHqGuIa3GZxXQpkld/o3qoVX9mmhAkGtUhddcmWM4rgmBrh3fnx1d2qKTlwc6+njB3cMDPr6tcXJHF3x/txL+8DkhzhFbp9p1/6yYO7Z2nN2/cv1/fNsQC+e6EOy80N63E1z8Aghr76HOUu66c707225WH7cJ5NwDenK/XnDv1MModmVQx9ZV4wh2pvaddydTIkFKnWlpqndnZ81U8fLyYNekjUuZfazaNSDcNWol8HNFs1ZuaOnkjlaEutYd3OHk4gFnQZ2rJ9q5eRMgCXYellL3AdjZip1xxfwwK2Z5oHP3t6DPq2NneLPtSLDr4uGCEC9XhHi2Q2xHFwzq4mHALluZMf3ckcbf+pwpY7B60Sy2o7B41ngsI8gtpa1YUMg5zjSC3HQTZyfXS0Ge4u528PmlcgYHOFFU3brjnNie2r8eB7dwcri6CNvXFJmkKHs2zDd2YPNilHDSq+QqpZxkKqPlMU5Yj3EyquUTuwiCnFiqvXx0M0FLCU0INASXe5yoP7lyGI+vHDSFyJ8QiB5c3I8LnLwe37MWi2ZNQgTnSgH87fcI7IzAPt0R0qs7Yvr1xYCIUAzgvCUipA86ebsgLqwHjvCcAsU7BDbZXQKdEqU8v3HYgN2lknUoPbQW1whsSpoiVU4umJdPbjHq3aPrR/D4xrGy2DpLzZOrJsGM+1w+QzBTchd+DkGeXCqNQucwgZkNYVe5XbF4d+VqKShS3KGATFB7YjtuyA3zPIFGyp2gjue6pmVBE+FPoHiB13fu2Ga22wk6luKnmD7VxlMMnWraqYbd+ePbDOCd53E1Vurfdal6hEQVKpd7pxRCZcxUHJ622+qfIE1QqcLnZwnVOo5xD2W/IFD7aayyb8p0DCmOauVSKTCT2iVIk1omYDKAR6i6rgyUbK+dZb8D7qQGCr4EWDKNVWFywZWtCCpjpsZrrPplSr4isJObpO3KqfPJ5VIQp3NpH9uN9N7V4wbqpEIKFuUOquPbIKl9Bae6dsGd1DrV0VPNOpU4UGzdMbkVH9tuyh0c3L3axLHZyVL2CbxoArtjBDbF12mbAE/q3bHDG8uUOSVQEdCpbp0yZEq1E2wJsg7wN6KC5jJbzRMUarwUP6lpxi2T51bGS4Gd4uzkbmnVv1uBgwQ+JVZR7J1ATuAmsJOCpzg8G96sPtXBW4DidUVcVxzefHMeZcZUfJ3aCqWHtuDozjXYy0nK7nVLsIu2iTC3fPYUWiGWzZpM6JqEhVPlZjkaRROHYxbBQzabgDJjXB4KCWlGlROUEOQM2PGFLagrIMyUBztBnVXGQDF1Q7FgyjAsmjYSy2eOxqYlU/nQWYispAS0bdMarThRadOqKRrXr02oq46a1QR21czErE6duqjNyaGSIDTmJLBJ/bpo1KAO6tauippVPsHonAz8+PIBfvniEb5/8wilx/ZiV/FyfPfqAb54cAUPLh3Fs5un8PLmaby+dQav7pzlBOgUJo9JR3xsX8TFWaUPlPBECVDiEsIRHtUHcYkRxjUzLl4FySNNHN1wft7cnETk5yVhDD/fCK4L4kYMSzE16AzwDdN6mqlDN0kgXDDCuFVKrRPcTRqfQ5gbwslfHiaNE7RZADd7+ljTFhIE5aIp4Js3ewJmTh2FIm5bVMQJW8FoxMQQ6qTWRURzkheF8AjCXVgEQvsJ6JRkIRwhIRbQyZQoReUNyoBO/VwPDA4l/PUzABgYyn3DCIiRMegXFUe4S0CYSh7QTBKVAWmISFDylAyCnerYWW6YppadQ7GLT6dl5CNkwGDCTzb6mWLlk41FpI5BYAIhS4BGqBGg2ZD257D2oSmRig12BvI+2P4e7Gygs5c/XteyDWXlAU3AZQOeva62rwMGtWz6aeXH2cumX2N/Zbw9tszKuWJqe4/owegZkYzZ8+bj8xe38O2rq7Qr+EbuKwQ7gZggTDXpvifMCei+/4bwxW1q//gb1al7yv67BL1bxsVSpv3KIE5wKHWPrUBRJpizIVBjTMydTLBou2XyOCp8/tWbW/hSiVWk5LFPcPfkYSluXivBEePHvhZ7tq7EzMIxGBgfCR9OGK1J9SeoXqM26jdsbNQ6gZg1iZUCpwQPv5YM49ehTqZ9y2CuvKmf0KdslfYkWa1T6xYYP2YYH+bFfOHuxLmSHVi1eBYCe/dAXu5gREeFYfHcycYNUy6YOzfxobxlIXZvXoIFM8fDlxOx5k0bYtHcqdi2cQnWrpiFVctmYcOaBQjw84KXW3uMHpqO5YumYdmiqRiRn462zs3Qonl9jOMzULV07lw7wpfbZu43A24uTsYFU3Fy1aoQPKsSQI1yV9GKEVRsIJ979erUMmBSt1Z1VOHndXN1IYR2R2RYEObMnIQxo3Pg4dmeIFkfWWlJBLuNeHjrOF49PE24O4LdG6djxgTVkhtkwG7WxHTTSqGT6+W8wiFczzHuljPGpxIA4zF+KCEuKxojMqTSxRLo4gl0fM509TCqnGuLmujQvBZ82jVFWC9fEzOXFBuIsUP4HBySjPTEUCTwmdmvlx8CPJzg3rYJQnr7YnA6oY/PxsLxWRjDc/QP5wTeqQGSua9K1vTwc0H96vwOCG7lYUUgZ8Nc+fY/Cni6T6pXrWruj1/b/p+xxo2l2P370Kh7UOdXW0X/dCDIl4FquXG/ZrofavE9WENZMT+Vmvd+m46n8hvqq16lslHpqhPoahLcalckwFX6FHUJdPUr0thfv1IFNKj2KVoR6NzbO8NfroF+hA/Fi/n6o52PHzoGOOHGid749u6n+Pm5A+J+XwH/8nMF/OPb92BnSh0Q7P7p26aYXugBN39vtCfYuPp3NkqcBXAW2Ln69jBg5ypXS//uBuY8O/eCh6wTAc9PUNeZUCcjGJrlgLLMmWrtrJntaXY5BJlV9sALLdrZYCd3TKl2bgbe5HJpm8ofWJDnYrYbN0zu06q9BXbOAjtCXVs3L2Pt3L0IdYI7nzKz4U4umR9nxPx1sOtEqOsMXz+alxe6ubsizNsNkb5uSOzshZSuPsjq0wlD+gQgrWtHpPXrhfH5mSheMR/rl87GkqLxBLoCLF8wGas5VypeNhObV8zmnGmegbm1CwuxaPpoA3gbuX3/xoWEu8Wmbt0xTmoPs7WzZArkVNpA4LeXEKii5Yf4jLvIyawyV14nXMiU4fIaIeQ8J75HDewtNcvaJrC7S3gQ2D2R2/flA7hbuhdKnnKwmJPQFTMxd9o4U4y9XtMmaNCsKVxU2qFrBwT3aI0+3eVW3BgtWjmjUcPmiO7XA8f3LTexe/ek1hHMHhDq7l/YZcBOLpmXj27AZYLSNYKKVLkb53YZt8u7l/Zz3SptoKyYFwiH1whmNwhpUuwEYgIpgZsFW1txRjF5gjgCl6Du/nUpRAInxYZxrBKZcD87m6agrrREyiBBi6Zj6tgqgC7wU5+SzWj9or4/HkPgqOMJInVu6/zbzbrOLdgU6F3gsUqP8bpM8g+Byk7cvqJC4XIx3GSAzC6JUMqx9vqNi6rbp/hAS0GUkneN0COVT6qgErcohu+G1jlG55Cyd62U3xOhUmMFTpcJXgI4uW6qbIINZUrOYsCKgGX320lbtF1uoYK9UsKa1g3QEeDspC7aT+qbUQAdYKc6dwI9JUqRCqcC6jq27UJqu6Kqz8QIclnnvcx+bT8vN0wuG/VQSp/jnAI+1a1TcXJLvdtMsCtGCSHv8N512L/DSk6ijNt7eB/bJQ/kdqnYOtslc//O5Qb4BHRS2yzFbjn2O7Jgqpi5Sh1YoEdQPLjWLAvsDhMILfXOUvhUxHzLpvnYTjA7zOuQC6ZATmAnl0tBm0xK3oE9cs9UVs3lBs4EhAK9bZssoJPr5aYNc0wcnVq5fm7ZPN9sk5qnRCraZzOhsIKSn8g2LS3C+oUzTVKSZbMKCFsTsLBwPOGLADFxhAG6meOtUgOyWabsQA6hjrAmFY4m10sBnvqmjs42fYI+LUvVU/yd6tjJFk4dgSUzRhEex2L1vElYyYfW+kVTTIbNDcvmwdPFGU2a1kfDhrUJdFVQp6baGib7VxW+nGvUqIUaNWtx0lMd1StVRlVOjurWqkYYbIJuAT5YNmcaHwTH8ebeZXz38i7eveYk9yUnpU+u4TUh7tmNU3h17zy3l+IFl+VX/uL2GWznF5qeEon4uGCkpURj0MAIpKbGGNfM5ORo5OQMRE7uQANzcrnMHpxgMlqqgPgQ9udpe1a8KSw+PD+FMJeK8WOzCXxZZozcKqcWDMeMwlFGqZPNnDYCc2ePN/0TxsglcwjmzppgxgjsZk4bTZibiKIZYzF18nDTp22zphK0aXNmTMCgQfEIDY9AGCEsPJJwR+sXHlkGdyGEu2ABG8EtkCBnAC74feIUA3Y09QkEzdh+EQgmJAoW+0X1R1h0PKEu0QF3SYhQZkxCnUzumHaBchvwBqTmEe5yTRKVsIHZ6BWTiZCkkYjOLDCqXWT6OAQPzDeZLu2slzagySVT7a8pczJ7vMze9n679rHcL214+xjmPl4WbNkAZi+XNxu8Pl4v31dm5ZRA22zYK79fmZUDu16x1noPgl3eiDF48ZT37AsCHeHuqxcXoTpzioP7UfD1zT2TmfLd13fwD79/hT/88gy/vGP/1wKym3hHqHvHZbliCtwMDBLeDMAJ6riuLJt2v2lpgj8VKdfxBXNlyp1gj/Ydj6VC6e++eoDXT6/iEX9P50/txfbixdizbSUfLPMxjs+CkMDuaNa4Udnk3DIL4mzYqszfs7UsxUITU3vSbe9jbXu//3uzJ8jl123IU2sm8nw+aJuKVIcG98LWjctwhkB3/HCx8bU/qViQTcuR0D8cWVnpBLtwjB+ZbVw25I+/TxmsOAHavWUF0pP6Y+yofERHhmLi2CHYvG4h1q4s4oN3BaZPGWvKMkzl83Lz2rnm5bGeD+A500aaZEdS4mdMGW7cQ+5cL8EFvrjXr55DGPRE1cqfvQc7msneSSC13OysLKBVqldHRU7oq1RToep6SE1JQni/YALSYCTFR6Bw8kh07eaLJo3rYlBCrFHsbnJS8ZAToud3S3Bs71ITUydXTAvmFE+n2LlsFBkFb7BxyVR2zJGDozA0JQzD0qMIdrEYmhyBQZE90LdTe3g71YFb8xrwbFkPvgS1oE7uJhFKfkY8xg1Nw/CsRGTwmWmSnfTwhp9HK3i5NENkSADyMvpjwugMPt9ykJ3B4w6OxNCsCAzJiEZgNw/4uTqhb2c/NCDE2n9T2wQsRq1ztDL1q1bcv5cIpbzpfil/z/xXWe3atf9DyVN0b+rvq1hKC87+tmuvbzxXCKfl+vX59c8AxWlKxatVtRIa1+I7khBXi/e9XC5r83urQ6vH9QZVP0OL+rXh4dIWvv6+8A3oYpJ6uBDmBE6u/l3RXgDSrTXfi73xj99UxG9eEuQEcAS5f1EGTNlvLKj70zsL7P7xmxYYNdyNYOhLiOsMNz/LxVKqnKtvF8JNN1oPo8q5d+ppgM6rS28L7AJ6wIOg5659CHMfmADPi9ela3PE2VmumIQ7mhQ7QV0rl46EOgvspNp9DHYNbTNw9x7smhq1jlDHfQR2Th080c6VQOfIgmlnwlTClF8FO4di9zHMlTdbsbPALgAdPT0Jdi6I7OiJhC6+SOvuh9Su3kjlbyanl78FdmF9MCovDbMnj8LODZzgrZ2PlfMLsGrhZKxZOhUblk7HphWzDNxJtRPYLZ01FktmjsGKonHYtmq2UemO7lyJU/vWG9VOUKf143y2Ce6U4ETJUVQO4fjOVSg9sBG3Oel+wAnzk6tHCWucWJ/ajfMaIyVj22JjKn1w+egmXCFkybSsGLyzB9aghJNYqYW71y3ArILR6NG1O1q0aAP3NnVQOLgjHh/Jxt39cTi3Mwn5Kb5o37oZmjVphuT4vgSn1YTFPbwGwtrZXXh4cY8peaD4urulOw3gXSSQnT9SjJsEOsGdkqXcI5jJBdMGuzOH1hvYUiFyAZgUO8W1qci4FDspZoqds+DKcsdUrJ2gS6Anu0BQkzonQJQiJ/XOQJvAS2BHu0IINioeoUmtznWe26XM6Ri2Aij17qzcRdlq3SRQ4RhtP83PovOeLdlCcLEyaErFE5QJzs4d3WK2qV9qnOWGaY3Tuu2aKddLe1nwZrdK8GInaJGiV8rvQvtb5yIQErZsaBNEyWxlzoY4O/bPWrZg7kap4hAJbdzPBkAtC7Qu8p6RAmfDmQqR22qgtgvspLKpX4Bm4NKxv9bt/bR+1QFxNkwqUcwpgtu5o4Jhfj80waIStkjBO8t1qXhWNky5YhLAeK+r3bN1KbYp8Qjv4YN8/+uf0CpSrnWBnkzrMsGfcbnc4YiX031N8LNdLKXcCehktiumthkXTce+lhum3CitGnUCOoGcMmfKpNgJ5hR/J7hT1kyZQM2AW7FVt06qnBWrZ9WrM8XRlTiFsCeYU/+GNbOMO6bi7yqsWzADa+ZOw+q5U7Fi9mTjbjl/ikOZG5+P6QQNgZqlyGUbeDPgRmCTEidVzq4rN60c6KlwuPqk6qmY+HyCyNKZE7B6zmQsniagG4N1ekDNn4hi1WThBGn3+oU4uWsDSg/twuCUAWjTpinatXdC5y6d4e/fyfyHvyqhrg5fonJVsl/SzZs0Rp8eXTFu7DDs378Zb798gD/+8BKLpo7BjrVL8cOrB/jpzUM8v32OD4oSvLx5Bl89vII3dy+YLFGvuP71o8t4ffssXt46g53FS5GblYCMlBhOksKRlBiBzPT+yMseiJHDpbqlEdKSkEuosyAuGaP5/ahsgQE79iuj38QJeZg8KR+zZ47DNH7+MZzcTRqfh4n8fiaNy0HBxDxMLxyGGVOHG5iTYldAeJ7D70kgZ+Bt+iizfQZBuIgPbNn8ORMwZ9Z4zOBkbnbhSMzj+KyMJIQR7OQ6GRohGFN8nFwzIxAi1c6RVEVgJ7XOhrvyYCcLJtgZCNRY7qMkLHLvDI2MJdx9DHapiHIoduXj7N6D3RDEpxLsMvIRkzoUPaMzTCbMyIyJiFJmzIwJCBk0zLhjmlp2KkJOs0BOrbJfOuCNZsFbDrd9CHf2ug2ABuziBHa0/r8OdWqVRbPMLdMBXr8GdbbrpcDLAJpMy+X6yo8tr9TZ9tfArvyxzDrhrnt4ChLTsnHnJmHu+RV89eQCvnhaiq9eXTbqmwqSK6bu737zEv/4xy/w07dys7yGb0wdulsG7n745o7p/+k7wt7b+/hRRci5bMfhWYBnuV0K6t6rdwQ+JV7hGEsNvGti7d5x3G9+eoYfeV6VOLh/85QJVN67fRV2b12FJXMKkT4oFp7u7coSVfy6vZ/MCmDeT26VLl7LMnu5/H6W2UBXXqnTur2sfgGjjq3xFSt+ivCwID5E1/GBvxnHDsgVYyX271yCEj6oBUFDslPQuXMndPLviMHpCezfiL1bV2IZJ0tzZk0kuI3BhLHDUTRrKqF1CBYUTTKfefe21ShetxShgX0wekQuH7KLUbx2JuGOz7T10/mdjMLIIQMxe8ZITCvIwy5C4p0bqgm0H1v4vOvZzR81pNyUKXYVjTumuW72NWnShNfVBW1aOqPSp1WNeqe6dYNz0hHQqSOfUynw9fJAZ38ftGzR2NQmi4+Lwr4dq81/c5/eOY4Xd49xkrLBJEGZOSEDC6blcTnTJEKRS+b0sSlGoctPC0P2oCAMTQ3H8PRoZMQFIrqPD7p5NIdLkypwbV4NPk710MWtNUK7eCEtNgQFw/hMy8/AcIJdLp+XiZG90KezJzp5OcPPuy2iQjojj4A4aVQaJo/JMDF0o3MTEB3oh/TEIGQODEF0SDf4ebVH4/p1THIsudyX/3vbJqj7jGBSXqn6/4rpvaT77te2fWxWLOXfrhrqc9euVc3cK+X7dV5Tl7FKZbRs2tDEJDaoWQl1Kn+KupUrGFdMqXZNqn0Kp0Y14dmuDe8XX3Tt3g1enSzwMklKOsr1sRshrJtxe+zUswWe3OxFoPvUxNjZYPevP1cwhcm1/KcfKuCf33KZcPcPX7XE4DQnghjBzqhthDmTBIVGsPMg2AnivLsS6GRdBHc9aFLuusOT0KfSCLZKV16xM2BHU5ydSaBismP6G7BTjJ2grmUHHwN2710x3dGUYCe4s8FOraXeWTF3gjy5YbZyJtRxvzaEOuOC6eKBdg6gs8HOWDm4s8HOjq/7a2DnwfmLp78D7LjuS7Dr4eGKaF8vJPMZkNmVYNfZCwMD3JAc4IGkzt5IjwzEGP62Jo3KwdK5k3GCz6Sda+ZhWdFYrJg7AcpJIFtOiFs0fSRWz5+EVfMmWrZgEudWk7BhcSH2FS8kcG0kEBFmDm/CmQMbTGydAE/LFwkOKmmgZCnnj2zGdQKBkqeoLT28GcqMeUYxdgcJgZwIn92/xoDcDUKKVLvLx7T/ZpP10sDf1iU4sm05Dm5exmsfbAq6t27ZGsHdWuD4hgTsn+uNXUW+WDstCDF9WvEZVwP1m9TjfCoGt0q3mwL+Ty8fwSNltCTYyR1TGTFVmPztk3O4cXY7rp7aSsiScqY6dRZQqZSBXDOvC9IIPII6wd3Zw/zshDC5JiqGTmCn9hyv27gkEtzO8vr1jzADXYQ/AZdi6W4RhpQ98wah7o4yYQoECWGXpIaZWDsLvE7xHDqmIFFungI42ZmSTZYix30Ekpab5TbTZ61vM+N1Ldqm+LozRzbhtGIdj203cCZYMyobzQY3wZrpl+sjP6v2s9wvrTF2eQU7ds/edoqAfpImZVDHMRk1HQrY2RJelzJZOuLarvDYRiWTm6Ouhe96rUuVU7ZLgZcKppeHQQFdmVJ3/jC/uyMG3uTWKTdK45JJwJNSd4XfrTkHYU3j7Zg+xfDpnPb5L3L7Jbl9EjJ1nYI5maD0+P6NOLbXynqpUgeCxeMHi3Fg5ypTmHwvgUlQd2SPFWt3mLaHgCWoUxydEqhItbPr2x3YRQDUnODAWpMdUwC3xxEzZ5KiOGBNgCe1Tv22u6bcIbUus+vdCQi1v8oeKFmK4ueUDGU75wE7CJlS56TgCd6k4B3cZxUsN0XOlbTNsU2FyAWNdvbLzTSNMS6ZhDxBneLt5JqpOLsKq+cWGuBaOHUs5kwiKDhcLQVrcrO0VTi5VAriBG7GRtBGCvIsM0reOAIeAWVOAWFGhch5HNWcs7M5rSTUrZk/BesWTUHxshnYumo2DvDHf2Q7qXcrPxRNhdHvlB7D1tVLENKrG+L7xxCoMghNmfD0cEGrVi3RuHFT46LUqnlLjB8zghO0Ynz98gH+9N9+5GT3Kb56cR0v75/DrvWLMWlENh5dK8UPBLtvnlzHixun8eW9C0a5k2r37PpJPL54FK9vnMEXBL8v757H8zvnMHPyMAxOjUF6SjSy0uMM1A1VNstR/C4IZMPzkzkZTMRI42KZaoBPcKfEKJMEabRCAu10wpmsYAK/E34PRYQ8xdgpSUohv6cphD8tF/C7Fsgpvk7JU6TKaVlJVGYRhJUFc/aM0Vi9YhaWLJyCObPHGfiby+PN5H5Dc9MQGRlmqXQR0Qgj3IVFRnFZLprhCGW/WilxNtQZk1LHNphm4M4BdjLjkqll7itglDtmeGwCzcqMGRGXgkhTqFxxdnLHzDRAJ7CzXDHzHGA3FHEZwwksynKZg/C08YgaXIjIzEnolzyyrH5d3/7Zphi56tbJNVOAZsObzKh5ypDpALkyGCw3xoI/KXiO5Vg7sYpAzuq3XTVldmIVA1eCMI2xocwBaDa4qbXhywY2A2Lllv/qfo5le92GubJjmf4cWi66RmQSmDNx6sQhfPnsMj5/eA7fEOrevb1pVDTFz/3j33+J//nfv8VvfniMt59fLzMB3Q9v7xDY5F5JgONYC+hs07qUO8Gd1ffDN/eMCvjjd48M1P2klmN+kIr3veL5XvG8d3H7WglK+WI8wxfRnm0rsH3TMkybPAYhfXsQPpqVxcX9uRHSygBO7cfQpnVNWLW/bR+PscyGOhvsbKizW/Xbyl91AqbqjR3cW4xTfDkdP7gGx/bz4b2HD/ydi/iAX469O1YiMy0egX16ImlQHLIHK4NtPPqFcOLp0Q5tWrUgNDXl5KQZnJ1awN/PAzGRIcgbnIrli4uwbuUijB89FOtXzTOpjovXzMDy+aOwZtkErFo0Dj26uCExLhhzpo/ChpWzcfPyYULxCezauhyhQd1RtQon+pU+NRN2Ex/Fib+ri+rn+cOfE/CBA/k7C+vPSXtro+7VrVMDaemDjNtoO4JQ/do1ULOaXDYron6D2ggO7ImtGxYZiH1+7zSe3z2O04dXYzbBbtq4NBSOTcKMiWmYPj4VY/JiCWTByEjojdzkUOQTwtIH9EVUH290cmkC54aV0L5JVVO6wK9DY4T18EH2wGiMyUnBlOGDMT4vzawri3Evf3d4tm2KLj7tEE/AGzkkCeOVAGpoInLTIjBscCzyM2I5PpznCEJ8eA90dHdGTcc/AQRHAf7eRuV9/7e2rBK/G8GQrdT9f83s++/XtpU3jbHM/mzv790Px324n23Vq1WhfVhsXeUcWrdogjrcVo371SbM1a1qwVzdyp+gEUHPuVkDeLo4wY+T7O49eqBzj57wDpCCpqyVintzuEj6cNmnM9p5+qJ73+Z4cS8A//LzJwbqFEv3v1S/TslTfktzQJ7Uun/7rgJ+/3k7pAxqymP4EA47E+ZkXeHu1x1eAT3g04VQR+vYtTd8DNjJDVNwR6jjtXh26gYPjleJA9vcBXoCO6l1DsVOQOdK8FTZA9Wya02oayU3TFOk3BstHXAnsGtGqJNJtRPENW5NsDPLSqjS3kBe0zbuBDsPtG7nCSdXuV5KsSPY0T6AOppi6spD3Xs3TEuR+wDmyrlleqjcgb9KHXRBRx8/+Ht6oI8Xwc7PHUndvJHZrSPS2SZ39UBaF4JdFy9kRAdi1BD+Xsfz3T9lFLasnodT+4tNtsuls8ZgxRzOqQh4S2ZqjjXKgN3ahUqqMh4bl0/DlpWzjDfUcoLgxsVTDWwZdW7/OpTsXE6ws7JgXj25Eyf3rcFRTliP8XmoEghmndsPcBJ6hJPjM9xHMHeNQHLtBIGIrcoayC3z/BFCDe3knlU4ysnskW1LcXzXauxeNx+FE7PRoyf/Nm1aIbqfBy7vGYzFI52wurAvFk0KR6+uTVC7WSPUc2qGKQV5eHbtKJ5fOYI7KnSu7JhntuH22a14dGUvvnp4Au9elOLR1b14cIXgeUaAZ6lqUuQEb1LTLhGwpLDdIrTJFVPApz7BWCnfWzLFwCnm7Zbi2NheIoRdkXskgU6tUfAEeadVe24/HtxQNkjCC6HPTsAiGBO8SXlTe4KgIJDTdhvyTFzcmZ1mWSrh8QPrCFbrzRgBocYJOLVNCpoA5hwh+wyf3Yqju0oYs0DqAAFwC/fd4NjPisOTG6aWpcLdFIAS4lR6wbhdSlUU/DncLs8T9k4fLjbH1rKyeRqgOmu5VwqWbLgTQBn3TG4XbAmuZIItJTlRjF15hc1W2WSCPQNyHC+weyCPOJqpecfPong5LV/mZ9N5DARePmqKqJtC6XKrJLQJEi+ctIBO1yTFzlYHzx/X32q/ueZThzfjGMFOGTAVWyeVTlCnLJi7thK0FB+/Y7mBuaP8/vfxHlWMneLpFFcnlU5gZ7tmqj3kUOIEbJYrplVuwICbQ7lT3J2gThAn5UzQJZiTeqZ17SMY3GqSn1junCowLuVOMXPbeV1S5Hbx92LDnuBOsXYau3u7gHA9j7/UuFcK5BRft2FtEbZstBKqSMlbu2omVi2fatQ6a30GKiybORELCsegaNIIzByXb5Q242pJqJDrpQVuDpjjcpnbpTJcOuBPypzMKHN8AM0vHMH9h5hsmcsIH6vmTTHt+sUzsH3NXANze4tJyAK547tx8dguPkjWm/8sndy7Ac9unufDYQNyBsVj4sh8FI4bhukFI8xkqn79+nzBWxOB3j1747svnuH/+scf8dMXD/DFoyu4zZvkumRe3ui6qYZlJZgyDT9/+QQ/vLqLzx+cx7ePr+DpjZMEvmN4fO24qe9y48RuvLl1Ft89uYqvHl3CjvULkJUcieysOONiadQ5JUTJGUiAyyiLl5OL5QSC2VgC8MTxeYQ+ghlBa37RJMwk1Co2bjy/twn6vvh9aF3LipebUTjaxM8J9ARys6ePMdvVZ0Oeyh8UEP5mzxyFeUXjsWh+AWZOG8lzZmP8WP49CodzHyVdyUFcbDgiwiMQERmLyKgYttFlsXYyo8IJ4MpBnBVP189yvSy3bJvcOI0rZ5hUu/4IjxmAiNhEQp3i7JIQFZ9KAJFLZppJoiJXTKvcgZKnZGNAWrZxxxyQMQzBA7LQPSoDIYPGEOoKEZVZgPBU1bOzVLu+hLqekalsMw2klSlxtgnQCD/2enmgk2m7YK53rFQ9S92TqSyCZdYxVerAqHQO5c6CQAu0ZGVgJyu3bIOYbWXj7e2O1jYzxtFvLxt4Ux/Xy2+3TOuD0YOA2y0qFyH9M7Bt2yZ89+YW3jw6g5cPT+Htl1fxd79/iX/6x2/w3//xa/zuty9NXN13X97At19ct7JmSqWjGWiTEvf2/fLPb616dxbw3SfAyaTgPWL7GD++e4of3qlVWQSrCPqbp1f5cOdD+1IJDu9ei1WLp2DF4mmmPIiPpytq1/pz17k/N01c/72Jrz2m/Njyy+/NnhBLlVNyFMWkfWISsFgxeyri3LJlU2RmJmL/bj7s+cAv2U+oO8AJy4FVfLAv40N8GUr44DxyYBOmEk5Tk+JN8pRGTayEJ+Y8BAmpaNWqVkaThvVRp9Z7JbJa5YqmSHlm2iBsLl6BfbtWYsfmBVjLh+ymtbOwbsV0zJk6HANjg9CmeQOMG5GJ1Yum8uW0H/evn8COTUswODMe1WtVxSefVUDNGtXg7ekJbw938w+tPr27mYQobdu6ISoykdfW1yg2Vat8imZNmqAFYbNKlU8IdZ+hVo3K3L8yqlWvCD9fd+zcshzn+PL++tVVPL9/ki/9PSgqzMHksckYmx9LyIrA4ORApA7oifTEvqZcwcDobgjs3A4+7eujfbPq6NCsJjp7tEFgF08kRPRCTnIMCkbwOcaJ5tgh6RicGI2E0F7o6+8Gf9dW8HV1QstGtZEcH4Kxw5MwauhADM8dgJz0CPQP74zgXt4YmhmHWEKgH4GuYd0P66/p7+nn5412Tq0+6JcJ7JRU5uP+/38z3ZtKjmLB3F8Gu1+zagRfZUzV37palc9MghRT3J73jtwu6xPi6lWpgPqEuga0hgQ6pyYN4OPaDgF+vujUpQvhit897yOfbn0IVL1NXJti3ezYtw4+XdGeQOVMYOkb2hJfPu6If/2FYOdQ6QR1qmEnsNOysmL+bwEfwe6XVz5ISGiKDt4+cPPrzGN3IbB1hTfhzZfnk3UkzPl0JtxJuQvoaYDPq1MPeNO8CJlefoQ7KX0G6t6bG+HONhcH1MnaEeyUNEVwJ8VOMXZKoCLAk2rXTHDnUO8EcQbwpNi16kDAaw+VRGjK7a3aqW6dB9q6v3e9NOZYVp9cMW2gc+H3I6iz3DBV6oBg1/Evg53WreLkAfDx8kKAhxtCfFwQ08kFg7p7YHBvP+T06YTMPj6EPHekdPZAVnQQxgzLxIzJnE9wnrZw5gRsWTMPR3au5jxqjiltsGP1HGxZNcsoc+tpAjtZMeFP5Qb2b+LkkYC3cq6l7m1ePgN7Ns7HPk4k93PSeYATTBUoPyYXME4ad6ybhW1rZ2A3J6cH+Sw7TcCTYld6aGOZQifXy4sEOcXSnTuwltvXcN62Csc4ST7BiXApAaeUALFt9WzOc7IQ0jsAHZw6ILyvJx4fHoqDC72xZ34Ats3pjcjerdGouTNaurbB6uUT8cXdU3h+jRP9cwSvM1t5zs0G7B5c2oXvnp3mHO48Pr9/FC9uEbJObcL10xxHeDrL850m9AjuzhN8tHya1yfXyQdXS4wbpRKdyF1S0GcKlV+S++Zhs6z5orZd4/grBDFBj1Hyjm7GJa4r/k717eyYOAGZTCqboE7gpnWNt0sqaP8rZy1I1BiB4KnDGyyF7ug2o5zJNVJul1LQpMIJ1BRDd5pjztAUR2cnJrlAAD9DuNY5pSxax9/tgEYCeqni1lQbbi/O87MoDu+cXEN5bh3znK6P16BkKyYJC8+lzJuCJdtsl0jbFVPulibujuB2+ZQVhycTXFkmBdEab5tcLQVrNvCZ/S9ZNeiUQMXE2vHzqCC5QE9j7l09YYDPZM88yc+mY57Zb84hV0yVe9Cx7WsU0AkKpeyd5fen2nlKmqL6rQI6qXRS6xQSsZdgpDIGcrfctU0ulQQ9QpfgTgqdlTBllYE6FSyXqT6dwExwZ9WQU3bLFYSxhQbsDu1X0fH32TEFdWq1j7JkWlBn1bOzSxaUKXrcX9sFaevXziSkzeOyQG+xCWNRYXLBnYqca4zi9Qzc8TgWFCoT53KzTRkwde6N64qMeqdr0nqFaaMJDROG0wh2BDkBnTJdSnGzEqMoXs5S5aaOtmBONpMQo3GCN7lZypbMHG+UObULp8nXezzWLJjKh0kRNi2fjV0bSLqbl+PIjtU4zcnUGdp1/nHuEsAeXj3KH9phXOUf9dtnt/Hti/tYMmsKwSwZOWkJiI8JR4CvL1/wVgFgmVww1y6dhy8eXuF+vFFI8bLzJdv4QFuCc0e2YBkBaw4fjN+/foi3z2/iwZUSPOSN9vjqcQN1ap9Ltbt8FJ/fOYdvCYdfPrjAB8FBjM5NwjCaAbiRmY6EKKnIzU4wSVGkzE0pyCdk5RjYm8DvS66WcqtUvJwSnQjgZFLclAVzHL9HlS0QwKlsgSBOAGe32m8Ov7dZ08aYvvH8zgV2c2aPMWAn1U7umDOmjiTUEaCnjzL17AoJvoMS+yMyMhJR0R+CXZgUN7ljEtQsN0sCnKCuHNj9GtxpbBnYlblj8hz9Bxqwk0tm5IAURCUI6qTa2XF2dgKVwYS6waZNyFCcXS66Raahb/wwRGRMJthNJtiNR8jAkQiKV1kCwhdBTKURyoPdx2YB3p+Dnb3dUu2k1gnsrGVTEsFso8Vy7AdQR3MAnJ0cxZiW/wrYGTCjlY0vb9zPBjatl9+3/LqW7X7LstFT5R5ictEzfBCK5hbhh68f4e3LK4Sy2/jHP7zEf/v9K/zuZxUVf2TcJVWuQEAne6c6d4S6HwlzP359vyxhigE8o9QR4Niagubc/xfVu/v2Mdef0p7h5++f4LfKpEmwe3D9GEr2rMWZw3yRnCnBni1rMX3SSESE9kaL5o1M8gf7t2hlruQE1bQfTkgt+/cnrn/ZLLgzhccd4GZPiOVyWaNGdQN2itGTaZ/adapjSG4aH4pr+RDnA3wnH9pysdhH2y9XTE5E+PI/tHcDRuRncrLVAbUcylFFTpJVxLlGNRU0r2LiuHx93PlbmwR/Xx8ChtzfNEHX5yaQVa2EHt0CsGRhoSk0umjORESH90JnAlZXfx/0DPDn8ysU0/WPrxmjzMv8Pr/bXVuWmudK7drVCWgV0cnfF0mJA4ybXPu27dCkSVM0bdYUzk4uCOwbjl69+sCpTUvCXVVUrVzFuG7WqC6gq4LaNTXhr8rv4zN4ebrwc200WcRUouLzpxfw5M5xTB2Xjty0MGQQ5FIH9EbmQCl1wYjrF4BuPq3g3qYGnBt/BpcWtQzQhXbviJjgbhiRNQizJo3AjAnDMG5oBgYPikFk3y7o3tEFXm0awbttQyT3DyQcRqFvN29kpYQT4KKQndwPWUnhyBwUjtT4fujSsQM8O7RG3Zp/OXukj7e7+WfBr237P8UqKibuP+i2aZsgsF7tmmjbpgWa1q+FutUqomZF3nuCOlptWiMH0DWqWQltmtaHt1sHdOO917VzF3RSin2Cllfn7vDp2hveNIGduwG7HgSxnnD370nAk3onuPNFSFQrvH3mbYEd4U1gZ4qTS7H7XQX8XypSLrgj9AnsfnzhhwFxrQl2HXmeHvDtToCT8Vxl1kVGqCPYCeq8ZYQ6n4/ArryVBzupdrYbpq3YfQh2FtSVZccU2NGMO2ZrC+wst0ypdx0IfG4EP3e0ak+wM+6XAroPVbpfAzsBnW0Cu7+WEdM2S7ELMP+86erphgh/D8R1dkNSD09k9/HH0KAuyA0h3HX3NLXscuP6oYDzs7nTOZ+aXWBKTC2ePZ4gV4QTe9fj8PZVJnGKkpQI3rbSBHhyxdyyciZ2EP6UHXMvJ5U71s5B8bLpWL+kEJtWTCfAzeF8bC62ribI0Q5ywnhslxV7JzvKie0xPjMvSwUjyJ0/ItdLvgeOW4lUVPbgwuGNtA04w0nuKT5Pzx1Yx+1bcIugcZFzr53r52IG5zjBXbvAuZkzuvu2wqUdGbi+KxTnN/XE3YOZGJ7amc+3NvDw6YDdW+fjzd2TeHLtAG4R7G6f3W4yYt4t3U7I24zvnp/l3PAsvn58gnaK80UCTEkxSnltUuwEcYI2qXNWkpOtZclOBG9yyyzls1cJTwR6Mo0XCKpfy9flusnjKZOlFRtHyCLE2jAlE0gJ1Ox1bResWaD1fkx56JOKphg+jT2tGEHCiFHPeC4lNJFbpFwmtf95Xp+grlTgyOUyU8wdW5mJjyO8yZRRU6rdRV67Mmgq2copuXPyM9lZMNVqXdsFdqq1J7C7Qci6yDm34EpKm20CKIGdWoGctmvd7hNw2fF3MhvuBHQqXaBj3OGcukxtI7BdJsRZxcmtmnMCVrllCs6UQMXOeKl9dDz72LbLp0DONvUbiOQ+cr+0M3uWSCAi2Fk16whruy0FTq3UOQGdAE+wJ3dLwZz6y5Q63senCM97jcJG+DPJUORqucqAlBKhqH8/j622mEAleNvnUPYEdTL1bSlWUXILyARbxm1T5+O1CBZt981tRrnjb1TumTTF4SlpymYdw3E+uXOqHIKgT+OtAuZFxjVUx9qwdrZxxzTXWDwfFfJS4jDTgJ2VHEVgZ6l1QwzY2aqcDXSKmZtL4LDj5uRmKTXOdrVcPb8QG5fMxpYV87FpWREfKKTIzfxiN5GMt/KhsWcjzh3eilsk8Bd3zuLzhxfw05d38Q8/vaA9x09f3MXruxfw45uHhL2zSOkfYoqQN23YEDWr10TlipXMf26VJc7Xyw1L507FjbOHcHJvsXnQHeUk7ijbHavnGnVwT/ESU0Pp7sUTeHnnPB8YB/CQN9xd3oAPCXmv754zmTHvsv/ljdMmzu7zu6Uccxzzp47BWLla5qdi5Ih0jBmTbcBOoDd+bI5R6gR3UupMTB3XVbJgIrcJ6pTe3Mp0mYMpk/JoQzB5Yi4niJZSJ0VP0Cegs5U6uVdaiVLGmT5tm06AmzHNqlsnqBPczSuagPlzJ/FYqm03DPO5T2424SomGlExfw52Ntx94Gb5kRlFTy3Nhjp7fHBYBEIiVPogzoBdpEOxi4hLRqRUuw/ATqqdBXRS7eJSsjEgfSiiUoZa9ekIM+FpkxA9WAlUJiJ04GhTRiCEFho/FCEOcDMQR/sY4CzXyiHGDVPbtWz3262t2BnQM4BnQZ7ZZsOcbXLFdACYDV0Cs76EzQ/Ajib4KoO02NwP9is/rryV39eY1ssd54P9eJ1yxezF6+oSOhDDRo/DD9++wD/97nP8/t0DfPf5DQLcLRMLZxUkp333kCB317hgfv+NYuvumqyWGvM9oU4ulnLHVBKUHwR13OenH6TKPSTYPcHvfnjO4zzFL989MeUSbl05wBfDBr54tmIff7Mq4D92+BD4d/REvbq1CBXvge7TTwRaipOzges/q6pof4Hc/5PjWAAodS0+PoIP0lV8gK/ATtVT4sPvACcrspJ9a3DiyFYsWTAF0RF9CUUW0DVv0ghjx4xErx49UOXTKoS7aoRGZVH8hH1d+JsfgdatWvIzVkDDRvUxLJ9/q15dzb4qmu3S3om/wykYlpeOtk4tkZMxCAVjR6JoGp+Ly+eyHYPpE/NwfN86gtZpHD2wHtMK8k1MWd3atdC7Zzd07MhJaJOGaNigCZo2aYX2HTogIiIaWVm8X3r2RkAnX1Nsu2b1aqhVs5pxY6xdqwbq161tnomVKn0KD3cXAuYa8x/Qd1/cMbUQH98+iYKRKUjq35uQFUKwC0ZscCdTnqBDsxpo17ga3FrWQoB7C4T19ONzNxRD0xMwffwwTBiWifyMRKTGhSGsVyf4urXhuDYYFN2HgOePqGA/jMjpj/ysOPST4pAUiuGDY01JBB0ntE8XuDi3QnX+XT78e/25ebp3QJdOXuY7/7Xt/yeY1ORqVd8rv+XNToRiq5P2PzFk+t01blAHjWtXRYPKn6CuA+hqf0q4o9Wv+imcGteBe1snBPj7onu3HujWtSf8OhOY5OpIqHMnSKm0gGLd5Aap2DYrmUkvgl0vQh7hzq87vLt0Q3xiG7x77oJ/E9jJFVNgJ5gj1Bmw+yMhTy23/e93FfDt406Ijm4Pd7/O8O/ZB/69pNL1JMjJCHgOk4LnKZDjtXSkCeoEd55/EeyUVfN9dsz2iq2jKTPmB6UOXHwMzDVv52Xgrrmt2NFsoLNbmeLvmhHsmre11DplwuygQuTKgkmQay+goykjptwzjQumRznF7m8EO29/qzi5jwE7F8R28SbUeSOttzcG9/ZFXt8ADAntjNw+HZHRyxfDBkWjcFw+iqaOQ1HhGMzl82PBjLGYO3Ukls2diM2r5mD3+gXYSGCTS6ZcNFXOQACnZalzm1fIS4oTQE4Id2+Yj72cQO5WPA+XVbBc7pnKlHmIE0olU9nHZ6USrigW77KSURxRcpQtRq27RXBRq4yYdwgvyoCp9UuEEAHfPQLDgwv7OZfiZPswwW7tXMwvGofk5Fi0dGqOVq0qY/PCCDw6mYbPz2fju9sTMG9aMFxc6sPLuw12EELvSLU6QdA6vIbwuJrn3mBKHNw7v9O4YT65thev7hzBN8/O4dqpraZwuuLcBG4WqCm+breBNLUqWC4lTuAnBU8Qpz6tC/BkWlaMnhQ9ZcBUIhTBmABN2ZGVPVPQJiVO9e6UFMWGOoGblDpblZNCZ8OcFT+3yewvRU2gJ2CUanfqkOLcthBQFCtmJUtRZkzBmyBOICaVzSpuzmPSBGVS3E4RCI8Spg8SOI7uX2fUOatswU6OsbJqGoWO47XNLomgZUGe1gWHZ3h+JUWxIUnAZitsAjT12e6V6hPUnThQjGvs1ziNF2QJ3KSgCcY0Vu8dGxQ1Rv1yr7TVuvMCQQKZ4uxU705umTacKaZOx9Q+NsQJLNWe5j11hu9txftpWdej/lMlW4wLpmLorH/gyiVzgylMvk8AtZuQR2ATvMkOOdQ522zg20PY03iNlWumEqsc5d/KgJXD5A65R+6bHKNluVoa1Y6mdS1LNVPc2yb+xkyiFLmB7lttVD/BnWBN26XcKcOm1Di7Pp1i5ARq6hP07di2iGYpfwI+ma0CCux0Til+6+3EKautwuUVBkaHYtr44YS3fMwcp2QnlgvmzAlWfTpbnbOVvIV8uNgxc8uLFKw7xbhYblii/xrxYtfz4gh1O9YsxpHta3FsN38YBzbjHO3y8V14cOU4Xt+/iHevbuF3bx/h7398hv/x+zf4p9++xt99/xR///0zfPfiBt4+vYEf3jzA9HFDUZUvuJpVKqNR/Xp86ftiCAGmePViHNpVjON7Nxlw3LFmPjYvm4Uty2ebAGOB3dr5Bdi5bgEmD8/CohkT8OxWqcl8+Yrw9vrWWZMw5YcXNw3IvWa/AO/VrTP45sFFfHH/EqF0Icbmpxk4m0KQHUNAGzUyw0DcOEKeDXhyvxw7OssCOIKvYMxyt7SKjk+VMjcl3yRAEdhNKVDWy/GcWE4tc8+04+rkjqlSBlLs1C/4E9hJlZsziw/12ePMcQR3RrGbNhJzCIozC0dj5PBsgl0EIqOjERlpgZ1tAjs7Q2Z5YLPt1/ps66dt3FcF0KXYRcTGG3fM8P6DysAuMkEumUqiYidQcYAdIW+Aipan5pkEKr1iM9A9ZjD6pYxDbCYn1ukFCEsag0Cj2L2PmbOBzRiXbTWuvAVzm4E7xxh7P7Xabit2H+/3AdTZ5oCrf8/K4MxhBgLZb0BNYxxKnbapXwpgeagzY8ut/3kfoS6W6zFD0C0sxXyvh4/sxbevb+PV/dN487gUb99cNyrcbwlov//xKf7I39DvfpCLpWLl7pisme8Idkp8YhQ9uWE63C0Vg/oLf2e/5T4qbK6i5e++uI3XTy4ZX/zLfFldu7jPPOxmTx2LAXw+OLduYVzhPpxsy33sM1SQlcHYh5PU/7hp4qrjl8+K+d6UCbcOwacpgadFs8ZwatUc7m4uNFc4ObWGs3MbwlBjkxGwGie/QYE9+KBdbdSzPfJbV9Dz5oXYs3WJefDv2b4Sw4emm7qXUtxU+PoTXkPHjt5YvXoZevbohoqcMH9WkddVkS1hyUrGUgWV+B0ow2aH9s4omj0N3bt3NpPuzzT55nFUn2r29MkICeyJlEH9cWjfJmxcuwR5uSkI7t0JBaMyUcIX0PP754wLyeK5BWjeqJGJK2vC66lXvxatLlo7tUdgYBjS0zMQExsHP79OBEcXWluj2glepfLVqFqJ343ArhYBtZpREt3dOmDbxqV8se/At29u493nt/Ho5klMGpmG2NAu6B3gBq92jeDcuAqcG1Yh0NVFF08nRPD6MhLCMWV0HmZMGI5ROSnQP/76h/ZAnwB3dHJ3go9zM8T164GROYmYOCIFY4cmYHh2jCkqnpUcgWgeP2NgKHJT+dzhRLVVkwZ/kzrl1Lol+vbsTKD+9QQq/yeYkuNU49+tfBydDXT6rhRHV6dWddP3KQGvNuG9Kn9/bVo2RctGdU2B8ToOoKvH+7NpjUpo3bgufNzao3sXf/To1h1dCVRdu/dBQLfeJrbNyj7ZGx6d+xDslIXyQ7BzE9T5qY4cwY6A5REQgPQsJ/zyefv3YPdbQp1gzgF3Uuz+t1wxf+S2byvw/emLfuHuBLbu8OvRx6HW2VBnK3WK7RPYER55XgN1PJ8BO/ap3MF7oOvsaK2EKrIOXqpj50eoU9mDTqbMQXnFrnxWTBvsBHBWhsz3WTJN/B23tyDUKRNmmw7uJgtmB1eCnbvMAXUEOqvUgY/pt5OnGNWuDO4cYOf7IdRpWe6Xnn5cVqkDLvt1UkZMd3Rzb4+4roI6H6T38kauccX0R25wJ+QR7LKDAjA6Y4BR7GZMGkmwG20Klc+ePAJzC0eZOsJzCocTjEZg5bwJZbF1axYUGHg7vJ2TTz779m5ciP0COK4rWYpq1snszJgn+CxS3N3Fo4STE4QZTa6VbfDARpw/WIyLBDspdHK7vHSkmKbsl5zcEx4Ec4K+SyVW7N0twsJdwtStUwQR7qdSCyvmjceyBYUYlp+NVm0aoaNbLUQGNUJSbFskx3ZAz+4t0LRFbXh4tMQuTlCvHCvGuX0rcPbASlwg3F09vpFAuY3zsVN4eZtwQch7eGUfvnx8hvNJXhuv5SqhRnF2NwheV3V+AlqZiyWvUYrdOV73GcKUDXlS6E4dIBQJrrjdBjuVNTCxeNxPICcwE4jJ/dKGORvoBGoCPtsEeNpP/QI9LWtfZb2Uoqf4O0Ge4M6Oxbupmn8crzHqVxkGAZkATHAmoHtf4mALx23C8YMbjKnItkwQaMGfBYUqiG4DnIE6LisrZvlEKsqQadXPU+07AiNNcGbUNwcwaVlQZat2NlxpH4Ge7ONxgi2pc2pN7JxjnBKiXKdZLpgEwMsleHDzFB5x3q1l9Wm7Sc5CcJQJDuWiKfiU59Chnatw8qAUTsVKWq6YAsAThzaVgdzBXatMe4z3r6lbR6iTa+V+QrAyXWpeI6VO0KZlu0+tFDu5Zdp9J45sxHGaYG3bFsXASYETzFlulZbrpeWyKUhTWQKVN5DKZ7lEyvVyGQ7wepQExXKj1P5WhkzF1Jk+mmLoZIrPk7pnq3k6xw7CoVQ4O2mLttvlDQRzuh4LJOdYCiJ/RxXC+3bHsMHJBCiC3Vgb4AgONIGdFDq5Wy4idCybPcGA3FoCyQbC3KZlUuYIc+sW4dA2qXEb+KPZTareYYDrfMkO3C4llfMPfI90/oLg9O3z6/jTH77Gv/39WwNyv/vmAd69voHXD0rx+aML+PLRJby8c5b7HMHNs4ewddU8DAjvi9SEWJN178jujTi8cx3OHN5q3DkPCuoIcRsXT8OaeZNRzFZwJ9/zjUsKsWHRVPZPw7CMRNy+eAxPrp/E6zvn8PmdUnx5XwXKrfbHl7cM8CmZipKrvH18DddOHsCkEYNRyO9gBkFr5Mh0TBifS6gbbOLbFFc3NE+umunG5DYpmBtJGBxD6JPbpaBw2iS5ShLwJuejYIKSpgwxSptKFxQWDDPxdHZMnVpBnlopeFbtulzC3XADdTqGwG7aZMJg4UgsWzgF82Y61L1Jo9C/fxSiBHZRlmpnK3c22AnU/hawU3+/MG7rR7BTAXQCY1i0FWcX6QC7iAEWgFiFypUd01LujFKn7JgpeRbYpQt0stAlMg1BA0ciOqMAMbTwlLEG7BQ/JyiTS+bHgPcxnKnvY6j7M7AjJP052GmbFWNX3owyZxvH2PYxhNlmK2420NmAZx9DfeWPY+9Tvq+8lZ0nluNieQxaj6hM9I5MxPzF8wl0V/kbOWvA7ts3Vi07Zcb8PQHtjypQ/u6hATpte/fVHcKclfhEJpfNn9894fjn+OMvb/APv/sSP37zEI/vnOZLykq3LB/1m5ePmSyPqsfYrbMH6tapiU85+bRSqxNcPq1kJUAx8GWpCP/R+KB/33TM91BXs2Z1A2wBAb5ITIzFuHFDsXghf+N83mxYs5DtAkwcPwpjxgzHmNHDMGtGAX+L6RjM3/mWDXwe7VmDXXxg7uODWCaoO8SXw55tq5CRGodaNSsbEHNq2RyNGzdEZU6cpXo1JzhWqfwpqlT9BA0a1kLbti3h6uqMts6t0KhhfdSuIbirgOqcmDdrqiLRBCxO1CtxAq4Ju1SVhLgo/lanIiMtgc+CTPj5uJrvsFb1ShiZm2QCvR/dPMHvfj8W8JnagZ+zTu06qFmLcFavvpn85eblY+SoMejXL4zX4GyKldepVRt1ataCatg5tWmBxo0aoFYt1fasZFLgC/IEA20I4guLJvKlvxxP757BN69u4AVBciqfWW0a10CbRtXQtkkNuLWqBy/nxgbo8jPiUTAyx7hb5qfHc9IVQoDriR6+LvDt0AxdvJ0wIKIHBkb1xBiVcsnqj1FDFAM9kGAXjaykMCTHhaB/WE/CXQ+0a92E38nffl+oVmlo3178OzT51e3/J5gATlAuCLfUuAq8byqiHmFOAFeZ/fX5d61RRUX15erLe7N6RdSu+ilqEepUm06mAuTyZvH1bIfO/J306Nmd1ptQ1xudu/VB117B6ELz69YX3l37wLtLX3gJ7KTOEeA8TFFwgV1P0+cRQPCjmSLhfn4YnOOMP3zphH8juKm8geLs/oVA978Jd7Zyp35lxPzT1xXw8KIXAkM8jBLn16O35YppwM6CO8XWWWCnuLru8HGodWWKnQG7rnD37foB2NnL7j6EO4JdB3fL2rv5w9n1Q7Ari7MrV8/OVu1swDNKnaO/ubM7Wrd3MwXJ25psmEqc8qErplwwXaXSEeh+DezcypU6+FitM2CnluYjsPMPgJ+HB/p4uyGxuw/SenohvbcXoc4XuX34nQf6ILuPD3KCO2NUWn9MHpWHafxNLpw1EcvmFZpamou1PLcAK+YXYEnROKzjPEcxd3ayFAHeJsXSEfCOEdyMq6Jc347vwPkjWwhzqwzMXSIQ3Dy7F3c46b9PoHl89SieKe8AJ9pS3S4Rzk7vWY0LBCLF0h3nJPPI5oUo4aTyBCezJ7YvwzFOOlXeQPXtTnLyXLp/nbFTPK9UwC3LZ2Lx9Em8zlnIy05Dk8YNUKPOJ6hUswIUV6z3S6UqVeHh0h77ipfholw8D6zClaMbeM5VBuSeXT+Cl7eOQ/Xt7pbuwlMVK79znJ9J4TzrrXi6wxsN0FxQpkkCkCBNyVO0LKCzlTu5a6o9x3feiX1ruG2Dcd28wr6zHHfh6FZCziacZL/gTWYpbjymI2umgE+KnMBMAKdWfRqrceqzSydoX5kAUXBnQd4mXithyHEcAaCgTm6fZh8pirweKWxGwWMrxU9JVc6VWCqfkqKcOlRskqnIFfMsr1tKncDuGj+7gM6Gw/PcTxkxy4OdCpprP8XYXSIcnXGAnZYvONwhBU4CNilvUuIEWgIubbPVPPUZ90uHCbRM9ky2GqM+jRG8Xb90GOdO7DS17KTcqbC5bXYBchN3x/0EhrYip2MJJhWXaIOl+rT9LPtO8O+m2nUqUSTbr+ySKutBcD+8f7UBNplUuPcq3fvSBpZaxzmCbAdNcwapbBq7W/8IFmBpG8fqOEa5s7Jh2iqelD0lV1Gcm1S4/QIw3f9ywzQAt8RkxLRdNKXiWf2LjVulMl8qa6Zi6zYZd0sLAlUOYcPauQbcBHOCOrllqgSD1D2BnM6vfql+Akv1VfD3ckVidCjBjpMjTp7mEDTmF47BgmnjTLbMlXMnmzi5YkLc9tXzsWv9IuzduBS71y/Goa2qhbKWD47tuHZ6P26fL8HTW6V4fvciHl47jYek7c8fXsRXDy/hd1/ew9+9fYTffHUf//rHr/GHbx/j7dMreMwHyRX956DEksf14LlwmH+sXfyj8PhHd63HlRP7cIKguHsDP6weYMumYQ8/vGql7Fwz19jWFTNN+QTZFi5vXzUbm/nAW8sHnerzjclNNVmlXtwuxTePruK7p9dMEpVn107gqeLsbp7Cm/vn8ezWaXz14CLe3DmPp9fPYeG08Zg0JtcAVm52oomtUwZMxdVNUAzdxCEoJKDJRXP08HQDdhM51nK1JJxNyseU8TmYND4bkydasXYCO5UwmD19NFuOKbCSpcj9UvF1lgumVf5girJpTh9j1DolTdExVCLBAB7BbiaBr2iawHAkJ7rDkJScQJgj3DnAzlbsyidRsaEtKEStDXThxhXT3vaxBRPsVPogSG6d0XEIj+F5CHaRcSmIiLfATlkcDdgR6mKTsgh2NCVSSc5F/5RcxKYR2BKz0SUqHX0ThiMyfRLBbiIiUsciOGEYASsXQfEOs0HNAWnlTX32druv/LKBvXLrHxpBylEC4S+CnW0O4CoPcTbYfQxkZSDn2Nes28vlxv8lwCs7jq6tP78Lgl3PGH5X/eIxdtJETswv45vnl0281Devb5i6cj8Zxe6ZMZUsUDzV289vGvfL3/zwxMCd3C5/+fEpfv/b1/jDz69MIhQ9rPUi2MPfzw7+jo7t22hiOKTOuXdwNpNMZR9UYhIDbgbePuNLWCrDh4qaBXUyG8z+c5DXtq2TqSU3fPhgLF06E2vXzcemYj74+EDctH4uNq+dg218WK5fORe9u3Ny164NIvoFYuXyIhzjROQIH6qH+cDdx8nGfv3nTcYJiQG9rSsxMD4cHm5t0Jrwo2Qlnh5uaNmimXGl1CSjceN66KwyAoPTsGjBDGzbshz7FKe3fRWWciI1OCMB3bv6onH9uuZ6lWJe9cg6+nohPDyE65VQv35thIb0hZtLO1SRWx3H1atdHa7tWiI3PQ6Hdq7FPT5zju7dYIp3y721Vp268PD2w8DUTIybVIhBaenw6uiDegS9mjWrEgQ+Re2aNXitLdG9W1cePxDBgX3Q0ceTn4PbCQQCO7liNuD5x47IxNYN8/ii3IUvnl3GiwdnMW/acDg3qQmvtk3Q2csZkUGdkTkwgs/GFEJfLkYMHoTkmCCE9fRFd5/28HdvjS5ebREf1gNjhg7EuOFJiIsIQGJUNwzNiMS4YYnITgnC0MxIpMYFITaUcODihLq1PizULYD+a+sfW3CfnoTXDr+67b/a7H9OKJPqr23/f9N0D9arVQWN6lRHo9rV0LBmFdTm31NAV09QV7GCMQFdywa14O3mjB5d/NCnV1d0690TnXv1QUD3vuhEC+gRhK59QhHQuy8BS1koe8OrSx+CXV/CmyNxilwiVW7AKHjarm0Cu55w8fXF8BFt8fdftzJg9ycZwe5PhDmj2inO7rcW2P3bD1x/9ymun2iLviGePEcv+PawrGN3C+wEdZZxXSDn3w0+/oS7Tt0sd0yawE4lEdz9CXYEvA9VOxvsAhxgF0Cw62TAzq5hZ7ctZSbWTtkxCXCCOFu9KwM8JVTxQAtHfJ3cMC2w8zJgZydQcZFKRxPUWXXsfkWx83lfnLw81MnsPoGdt79q2PnDz9MDIX5eSOrZEek9PAh2nsgxrph+yAv2w5CgjgS8TshPjsLk0blGqZs/fRzWLp2NjSvnYeXC6VgjL6llM7BywWQsnz8B29YWGRfK8slSlC1TtYHVd3zXGpzYs9bUrTu5d7VJilLKyeh1wsRtPiNunSEQnCAYsO8Mt5/kJPXkruUG5k5sX4GjnGQe4wRSdpTP1pLNPKbZtowQtxIXCSty1bx/YT/uEyyuE0hO7V2LXXx+LyuajPnTxvD6ZyInPQUerm3QvkMzuLu3RRd/D4QF98SInBSCIOFwJ4+5czHO7lvBa1mHm6e3E+Y4yS/ZiHsX9uLrR6UEuxLcv0wgIURJcTu5fy3OEJgESec5hxSsWcC23Sh1pwh/Gic3TTu2TuAnN0xBnyDvDAHpmID3cLGpXyeFTqAl10pbmbNdMAVk6tP5lBHTTqSi7Jfabqt3VuZKC+5OHV5vTHCnY+sYgj9b+bPgUeeUa6dATwCn7JR7TCuYO6NSFfw8WlZdOyluAjyB20lCnuW6uceAnUyJUwQ9GmvXv7NN2TfVZ9wy2SrhidwjZUpgUioAIzhZgGdBmuxj90sLviyQU79MkKZMmnacndp7nGcL6BRnd5kwKbdL/TNZ57Hr2+ncSrLy4NpJk7TFQKIDEA2A8lxyxVT9OiVtUS07lTk4vGeVI9RiBcFuLW2NUTLVJzAToEm1U2sVI19l3DGPEPoEdrZaJ4Azat1OvvO5r9a1bIHgckLiGgNvu7QP15VARWrebv4OpLCpzpzWD+n8Rl2Tm+UyQtlcA3Jyy7Rj5FS7zqh1RtWT26VcPVdi51aOWTcX61bPNmMFfZs2qKSB1DzOfwhzUui2bZ5H4FNNO8XV8Xjal8fZzLHr1xDs2jm3RFhgD0wYNhjzJ4/GkmljsWaeil/OwtbVhKa187Gdk6hdq0mixctxlCB3oWQHLpbs4o95J26dO2RUuUeEuLfP5D55F3/PCeTvv3uCr59cZt9l/PT6Jv749X38/PltfMOJpdwhlbhEiVOObF9p6tep5snejSpqOd+A2q6187B2wRSsmT+ZkFZEkJuP4iVTsapoLFbPHcdrnOBQ5AqwkQ8v2br5k7Bm7kTjgrmBgLdy1hhT+HzVvELMmDgMk4Zn4NG1U/iSk+Q3d87hq/sXCJdX8e2za/jmyRW8eXDeXJdUu0eXj+P13Us4smMdRuUmY6ijhp2AbgrhdzLha9SwDMJcJsaPyTFxeCPyU0zZgimEsgmjMk1684VFE9iX7QA7S62bOlllDIZg1rTRBLlxppzBpPFWPJ7cMadMtJKoCPYKuVxIeJwrN8yZtFlS7bg/AW8KoXFG4QjM4f4zpwgOx2DokEwCXTgiY2IQHdPfAXixhLuYsjg725Q8JZhwZ4BOkOeIrdO6zB5n6uBxPZAm1a5fZKwBu4jYgYjon2QSqEQS7pREJSohHbGEOyt5ip1EJZtgRyPYRSTloUd0BnrG5hmlLipjPAFvLEIHDjfqWiChLjheoGaBmK3YfQxrvwZ99np51e6D7TLtR4iyk6eUFTJnv2194wlX8ex3gFl5ALOhzuzjWLfKFHwIbHYSljLgc9jH63afgUa2Uuz6xBHs+g/jMXMR0C8R6XnDcPPKKXz7+iq+eH4eX768gm+/uG0SoPz+p+f4w09KfHIfv3wvd0u5XT4yEPeHn97gv//hLX738xs8e3wJd28c5YNzP47wIVRCWDm6cx3G8nff2dcDTRrWNQCiCabiWFVORK6RMqusgJKSCNyUkt8GOAvmBHvGLdOx/n6yao3Rts8+UyHy8ts+tA4d2iM9fSAmjB+OkSNysYSTl+L1C7B6xXRTcHPj+iKTaXLHpgWmyOjOzSuQnsJ7MCyQD+rNfJCvwgE+PA9sX4T92xZiLx9+BzlJOLBziSlMenhfMTJTB6B+vRqoVq0KWjRvijp13gOIIC+obzcUzZyEi3ymPbx9Dnf4LFBGsbPHNuEcX8rnS/hyPrgeO4sXY8jgJLRzbmUgWPsPGjgA2Vlpxo3OPqaSrCgRS/16tZGWwt9MSGdkp0bzutbgSukRDM5MRMuWjeDXuROGjByJWXPnIyM7B66e7qhVrxYqywVPCVxqVoOrRwf+XvsiIiIcYf1C4erqAg9CqSCvS2d/E18nqKxU8VM0rF8HQwlrW/mdnTq0Dq8ensWTOyexfV0R+nRqi4i+PF/mAEwcmWWebWnx/RAf0QuhvXzh7+EEr3bN0KuTKwbF9kV+ViwBLgljh3L8cD4Dc2IQF+ZvlS7gtpQBvZHUvy/8PNqhcYN6ZZ9d9u8B3F+yjt7e6BLgz+/vL98v/5UmsNM/Mezah+XLaPxn1GgVLFe9VVOXkND28XYV7q/E89SuUR3NGtRFfd6PDepUQfNGtdCoekWT5bJ+pU9MHJ0Spag+Xasm9eDNCXH3rgHo3bsX+hDuu7Pt0jsQAb2C0YlA16knjcsBfULQif0du/Uh2BHqugjeHC6ZUucIWoq381ASFbZy0XTv1IfbesHVryMKJrTFP75tZZKjGID7DU3JUv7AVoqdltmnGLv/+5caOHuwHQKDvYzrpxQ7uWL6drOAzrhjmuQpVjZMQZxJlkK4k1qnzJg22Hn4Ee58LeVOde3kiqnSB0qc0sGzE9q7W3XsVM/OWa6YirNz8TNQZ9ezs8wbLQh45WvbySy4c0dztq3aeViKXQcPtCPYtXfzNglU2imBiodcMC23TMGdzCyz7wPF7i/UsbNhz/T7dSLEdoGffycEeLkjvJMnUvh7y+zhiaze3sgm2A0J8sOwUMJdXx9kEvKGJUWicKySp4zFkrlTsKSoANvWLOTveBHWL5uJLYqnWz7D1LRbv3Qq52uzcYgQpuRxR3etNmWllswYhWWcB23k3Gk3J4r7NnLyqXgePgt2c7K4r3iB6dvLbXvZv3fjXBzkM7aEE82jDmiTaneKE1/Zab47ZIK+M5wgXy5RQfMdeHrt8P+Puv8OqypP071xy4QRxZxzjhgxgOScMWfBrKiYEAOomEUFCYIgKoiKYsKccy7LVLm6qqurq8NMT0+e7p6Zc12/+3ff37UXol09877nnPe8/f7xXN8VvmvttdPaz2ffT8Cbe2fwsSpQEhykCCp372DmBhTupWPL8yuvb//uzdi8JgGpBNW01NXIz+Dj7t/K692J0v0bCXVbcfX4Xtw8vY9wmGdUuotH0836zz6+hM8fl+MhAe/hVYIRoU/wZgQBgpCg7johSPl1diEVhWNqjj1P2x9c5f39FoHj2nGzblXUzDKAKHXz7qUSPLh5woCboEsAZqtrMsGX3epAES9neY9VLp4FbWpVYIVc6liBnrbLpMpJCdRoq306h/YJ6gSGlmqnnDk91iHCjNSpw0aJU0uDyk3KFU6pEEtTiIXXLYXvLp/b/euq3nmI16DH24czhFadx4ZEVeBUwRbTXoHnUfuC+9dPWgqcCYe0VDuBlMIsNQqutGzn5MkEWJdPW3Cn/YI6gZ/OZUPgTYEgl5UWoP5yaiQuZU4gd+6ECsRYYGdDpelxd/m4eXwdL8VPo3rW6fFsU57deR5fRngqVcjlgTRjRwRI+7ebP38P52+rUOsEaAI6gZ1CLK1KmLsNyKmYig18lnq3zew/eTSTxxEY+R3QPoHdUQKhWhUI3E7yvRTQmRw7qXqF200Yptbz1ASd/ogATvAmcNOyqZC5T2C2zQCYKlyqmraUPoVW5udZap7d/kDzBG5qYaA8OgvuZBuM+mdX3DRFV1RJM0+tF7agSofO7TGwfy/MnDQaezasxt4Nq1CwS198ftnpwJw4sAdnDufg4pECXCzJx93zx/Ax4Ujq1tMbJ/Dy3jl8TiD68YtHRo373c8/xh/+7kv8QMfzNfd9fOMkrYxf+DLc55v5gCSvypXnj+XhSO5OFOwhwdLyCY/7tq8zoZO28raLELdtzQLafKQT5PZsTDDLsu1rF5gm52nq4bJqLtJ4A9vLG1wGQS5z43IuL0M6l9M3LEc6AXHrugTMmhiBU3wuXz27hQf8sD3htXz25Ape3D3L51JmgFNhoC/vnjfFU948uEL4PGagUOGYam2gKnazYsdj8vgITJsQhbUrF2FfxlZs5k1XxVRMSKWKqBAAU5IWELhUFMVS6QzUJc4xYJbkCMFcvXIewXCKATtTKIWAtiZxIWFvsYG+NYmWIreNz0m2k8/FNCxfvQCrOXfD2sW8SS7Cei6nriVE0jEOCw1AaEQYwsIJdqGCuj8Hu3fKnQPmHMVTBHEVcPdeERVrv4qo+AVa4ZjqZ2calSvPTnCnCpnRExFKwIsg1EVPmk2oUwEVK99Oql3ohFkYGTIFw4KnwX/cfIROWYqQyQlcXmiAy4Rjxvy5AmdArtJ6ZbPnVYa9ymPleRb0WfOVW6cG5bJR3PbOCFwCMxVPEXTJBG4c7XUdK7izYe49YLOPrQyFlZY/VOzMuR3b3HldHhE8NmKeAbshgeNNzuK50yX47vM7+OzFRXzx6hq++fQu1EjcKHY/fEKYI9h9b1XJ/M33n+AffvsVvv/yOW/s+ThzvJA30zO8aR7jjfUAMnasRlSID3p0bov6dWoZJ1OwVk0QV7UGqlejc1tVMGbDnQVvVp+5Pzdrn+UAq2rlO/VD26rRWXZCHRU+ouOsc9mOraxt29YYNzYGGzesQXw8PxvDB9Op74+k5Qv4vdqEzF1rkUsnRP9iHczlzXBXMsZEBqBfr+4EGBe0a9sSc+ImoTAnDWVFvDkrZCIvlTf3LbzRb8WxQ9tx6ug+zImdhMYN65swuA4d9Y9xR16PlJoqUM7a8oT5uFzOH6MrRw383rlchNO8kZ8o4g9D/hY6OdtwMn8THY/tdFoyCZI7zB8x3btapflbNG9qlDcpZgrlrFFTz5uvW1U9xxa8XwRhUJ+2mD01AnvT1uNocT7iZsUhfPRobNixBQuWLsGwkSPRgBBYrQahgI59nfp14NzAGa4DXbEsaTmS1q+Ct+8owmArNG/WFC1bNEMTwtRA1/7o1bOHgUqFPzYhJMyYOgY5/DEo4TW/fHwGrwl3p/ijtIBAFj9zPBLmTeG1xCAy0B3ug3ugX5dWcO3RBr4eAwh03pgXG41Fc8Zg7oxQzI8LI9hFYMW80Vg+fyymj/fDmFB3U4BlaP8uaNGs0Xvv6f+qOTs7Y8TwYWjatMlP7v9/ylRZ1VRXrQR1/xXYVd6vHnyyyvvr1a+LZnxtpLh+pBw6fhaq8vNWq3ZNk2NXj2MLvt9dO7RFZ36OWzWuh0b1FHb5kalu2Vj96Di/kVN1tGveGK59uvP7MRRenp6m/+hIL18M8/TBEE8vuHn6YegofwwW1Anu3L0xkKbWBq4jvOA63MuEYwrqrP5xVp5dTyl0Qwh1Q0YYwJOap7DMLn178verC/7lZ23wJ4LbvyrkkoBnCqcI6v7WGk2O3fe0XzXA8UM9MWpUb4KcKmIS4gR1lUIxK+fZqXhKb6l0lc3AHa9Dqp0jJFNgZzctN4VT+qhoioqnSLUbiE49BqJDD+XaDUK77j8FdwrNtCpkVoa7Vh16oa0Jw1R+nQqnKAST0KYcO4JdFwN2Vl5dF8GdQ6mrrNgZuPugeEplsKtsfQh0/QYPhavrAAwl2IUN7YPJAruRCr3sjxmEuVivfojz7INYgt6UUQOwYEwgVi+ZhVT6Lru3Sp1LMvUMVFW8eD8dvr3rTSVMqXJS6axwzBT6VdtQfpQAUZpr8uuUf6e+d5lbEpG/J9lUw1SlzMPZm+l7pUA97lRNM4+QeDgz1Sh/Vg7eHpw7YrUyOFOUhvLiXbh4LANXT2Tjxulc3CkvwJOrxXh15wTe3iszjcVv04FXGOaxXEV2bcJJOqnnj+YY0DtDQDxBB/fUwT1W9c1DapGwCyfoWJ+kXTq2F48uHcbdcwW4ejIL18qyDNBdOZ6O13dP4Ic31/HJ7WOmxcF93p9v8LdMipxy5KTIXSSgSYVT0RSBnKBN8KbQS6PEEYw0X5Uypdppv+Zpvzle5+Ic9a+7fUW5aeopt79CpVOrA1thM9DlWBeUKQRTowV1VlNyKwRTUKfcuBxjKlqibWporvPIBIO2gidwtJe13YKvQ7hCu31ZcMXnVymsUibIq1DwuF8q3k1CnJS8C4QftVUQBOlYk1fH7QJEVeW8fMoqeiJ4ktm5dGptoHUpc4I4KXfnjvO5nORrzW0CNxvmbFXNzqcTIAr2dMxlmgqjWKocQY3gqHWpdefL+D5z+Tb9cBvqpBxePqf0kDw+F6tvnc4tmCsv5evGa7DVQlWXFuye4OftJH/7T5XkOP703Y6D/AwfKbSATsqbetepIfl5vk8Xz+abPDupcAI5S9Hbayl5NIGgFD7BnqpnHqQvoXPYcCdwUwjmCX5erXYIKp6y3SwrB+7wQYVsKkeO5+d3SEAnsCvj6118KN2ocgI6KXJqcaCqmzI1HVcun0BQcKe8PEGdcuey964zOXhqt6B1QZ6t9qlIi9S/3KxN2L2TDLd7Har06N3DlFAeHeqPvZv5pSekHMnmReerSeU+QlgRnl0vJ+icx5PrZ/HsNqHu6VV8/+lN/M13j/D7XzzHv/z6Df7wN1/gb799jh+/fITPuf8e36CbioU9RdI+xi/HGZJ+GT+gZQdxriTXhHTmEOT2Km9GtnkVlCO3h0C2a/0S8y/TDkLb1tWEl+VxtJlIJRCtXxaLjQSkzYQ5QZ/AbgfnbCfsSKHbk7KEYLfMgJ0UvJwtummpzO86LKZDo/DSL5/ewieE088fXcanjy7hzcOLBvCkJr68V85tl/HJnfN4QTtTtA/zpo42jUInjwvD5DEhmDdjAh0iT6xZFs8P7wk8vnWFX5wiUzhFVTFXLplJoFuAVUtnISF+ismPE9QtmDMeSxZOMYVU1HhcjqHy6Yx6pwIopu/dPBP2aeCO6ymEOql+aVtWITMtBTs2rcQ6Pt91axZiQ8pSAuUybFy7yNjmlGVYszIe0ZEhCA2XRRjV7sM8O/9AQp1DhfsQ4ipb5WqZ77YHEe5CHKrdaAKe3azchjuNExE2VjCnfnYyS7UL53LYhDnwCJ8Gt8Ap8BkzD6FTCXZTEhA0YTF8BENGtSN8Rb8famlDWWVQqwxsMs1/Dwgd25SLJzPbdIzZT6iyVbu/BHY0A3UCLsFXpeVRUtZ4vK3UvQd2MsfxFUBnj7T/a2A3l2MchoVOhl/ERBwszMVX/M59/skFfPnqKsHuDr7/ijDH79xvf/ESf/vDG/z6u5cmd+4VP8v612rNipnYuiEBBzLTkEV4WDpvFoYO6mcBDh1GOZ8q2V+zGh1aA3XVONY0ap1Uu49M6wCBm0BNDuxPwZ2lyFnjR3Ru6xjVo/L86tVrEuzqG8e3qgP66tSpDV8fLySvTeQNLg2rVyUQ6AZg+uSJWEuI2bVd5XsVcpnMG9oG5OdsJdRtQLDPcDg5crdsRUiwFhESgEN5vEHzJno4bzPhjo4Fb3anjmaaHNRmTRpYc/lcVXBF1S0Vvjigf28+/g58+vI27l4/hqMHt9D5UI/N7aYIgcJV5QCdKaJDwx+SG/zBViW2Ut3c9281Sn7TJs6Oc0v5UQGMqqiu3BG+tmpJ4Nq3G4K8h2AK7x07Nq3F6dISfP3lZ/j00zeIjY3F0BFD0bRFczjVUhXO2gQCJ9Su6wQXgmunzl0wccokLFwaj9CoUPTs3R0dO7UzlTBr1SIo83GkCA0aOIBA18isN2pUH1MnR2Nf+lrk7UnEYzpDCsU8U5yB+OnRpiBKVIA7PIf2woBurTGsb2dE+o1EZMBwTJ8QgMTFUzBnahgCPHpjbMgQLJ4ViYTZ0Vi5YDxWLpzE+18UPIb2RJsWjcznR8/9f7e14OuhHMv3C/b8tdm7a6tXrx5q8zNtfQdqGrVR1zj/lzMAAP/0SURBVK7PgwvhrVlTFzRwJvzx89DIpR7Uc7BF4wZw4fvYuklDtG5MCKxfDY1rV4GLgI5w35Rz2hPo+vbsAvcRw+Dl5c37sR88fQh1BLpRvBeP4P15OCFvmJc/hnr4YTBhTjbIw8fA3YCRhDqCXn/l2TnUOhOSSRPc9RwkmLMLqVhKXg9CVrtenbFjcz/823dt8Ucb7GhGpfsdjVD3R4VlSsX7XtDXAIX7usN9VD/0GzrCQJ0Ndib80oCdpd7JTKsDbtdoW28CZW/l/g0cYZqa9+g/rMK693cj2Kkq5hDC3WBTOKUzTWDXvrtl7X5StXsHdnY4psbWHXujbadeaEeoM/l13a0QzG49CW8yA3H9CXbW+G7Zsr8EdjbcfQh5AjsVUekjNZpgFz60HyaO6GeqYcZ6DcJ0wt30UX0JdX0w3b0PJrn3x8wwLyyfMxXrVizAluQVBLs12JOahJwd63C0IA3H1csqfb0FZztWG4hT0RQpd9nbV5n915RXdzIfR+noCvDSNy8n/K0zPeYKCIJKbVElzUN7N6KIDmLJvq0ozRd87TbtD87TudUfWZdLs3CVdrOMUHS2wADYy1sn8On9M3h7/zQeXyaIHM82uXbHlYeXT7gkFNoVM1Vg5QKd4jN0eM8V7eHyXu5PNw3NT9FJVvuE+xcO4g6h7tqJLMIbjztDUDuVjQcXDuDnn1zG9/zd+/imWiEU4ua5fJTzHAqjVIEUgZlA7YbUNAKaTDAnaJNyJ/hTzp2AzoY5mQ2Cmq9cPY3XCVcXTlkhk4IzwZYgz4YzS8WzwM82AZ49WvsVZnmAEGe1ThDsCRJ1Lql1gkWtCwYFiOqRp7BOQZ/Oozk6l1Q5mVQ89bizFTv1vNN2K19OOWhSzw4QfPYZNe7B9RMGAAV5mi/ws5U6AZ6OURVOa91S5QRidv6cQh2lxgmgNCoE8vwJXq8DBKWgCepkOtaGQxN2efO0AUQzj+eWQvfo9hkzqgKmwjAv8lrPS33juW3FTqOt5l0yj7nfgKQeSzAns66DYFa0F6eO7OXzzcHJ4nTT3kE5hgrFPK4/EAyopZtQzGJ+vo4Q4gRwp0uzjWJnh2YK4jRHqpwBQAfo2fu0LrDTuo4r4Ta7qImATvltdgXLI4QzqXlaV3sEgVnp0SwCHyGS16RlhVtKWRPsmdDJnE1mvvLylLen86jgikIwFX6pNgbKuctSaGYml+kLKRTzAB9HrQ2Ud2fmEPpkUvY0Vunr2g/t2rSA+xBXbE9ZaUCm7EAGv3j8QJ86hMck8Oe3y/H5s5v45VfPTYPjv/3FCwLdU/zLb17iH398gb/77mN8+/IWPn9yFY+vnuQXkl+kk3xjCHCnD9EJyueLvD8DR3NJs3SiCvZsJtQp0Vc9V1aaoizb1y7GruQE7Fy3CFuNIrfQ2KbE2UhOmE6bYeAuZWks1i2ZbsYUQt7WpLnYTtDZStDbk7LYgN1uWtamFchR007ezPakEvB4M1RFz3g6YtfPHMGPnz3FD2/uG5VOVTi/+viGKdwiKNW2z59ew9cf38a5I3nwcesLbzdX7NqUjKs89sW9q7h0UjeLo3h88wLuXj6Nh4TfrRtWmCbEyxfNwJIF07A0fobV8mDpTJMbFz9vIpbET+XyLANvFbl0S+MM6AnqBHTKz1tPZ3TzBkulS141H5v4+mziNqMCrl5gQHBLaiI2pajHzVJs27CM8xbwMeMwaUI0QsKCERahUMwwE44psPMNCoYfoc7f//3qmJVbHNgmmDNgR6dBZkI2tU7z8uOxQeGEumhajAnHrAx2KqYSagqoWNUxNSokU7l3YRMIWVF0ZgMnmYIpgjoTjjlpCfxi5sOTgONNsLNhzAY3jZXBTWNlqLO32ftl9jEV53JsU7NyAZ2BuigVbRGACegss0MxbbCrDGHGuN2EYhLsbCCzrfK6Wa4EdH/JDDByroHGyDguW2A3itc7Imw63APHYnf6bnzx9ja+eHmFYHcN335+F7/5/gV+98s3hLsX+Nnbh/yxOIaC7C0EG/4w87u3Z9taJC2djTHhQWjXshXqODmhmgPIqirUkgBWowahjrBVp05dNGjgYil23CflQvOkxlm94ypD3YeAJwdXZil7loohNUPzrBym2rXrElxqmZC0jp06YuHCucjI2I696ZuRuWcjvxPz0L9vHwwbMhjenu5QX7jUlOW8aVmhB4ohnzltNOrXsUrmC0Zr8tqdnBTi+REaNWzA+StxtHA3CnljO0QoKz2UjoKcbRg2uHclCKyOunTC69MJd3cbjKNFefjuqyd4dv8sf0DyUZLPG+qONVi1YCpixwZjcnQAJkb5YXJMIOJnjkP61kQ6Bvyx4U3+WN4m5Oxai8GuPXhenpuOvIqkCOrq0rnv2rE1gvxGYHbsWGzmczlz8gg+++wVfv/73+G3v/0Nnj97hBnTJhoQU7EY5/rOcK5bl9dXg1YLbdq0heuAQQiLjoaHjydatW+JTl3bo3XrZnzeynkkPBJqNSo3sVnTJiYUs04dJ4yJCULGjpXYum4m7l45jM9eXDOFFAKG94bf8D6mIMqQPu0wLswDsyaHYvrYAMzmOD82HIvnxCB2gj+mj/HF/KkhdC7HIGHWGMybHoPoIA907dDKvPY21FSu7vi/y/r07oU+dIA/VHj/Ws3JEQarz3dtvvcqxiOwkyrs7FwXzRs7mz6J6jfYpGEd1FfOXO3qcOb72Lx+DTSrQ6iTSkewE+B1btsUrnz+I0cO5z3X18CcuxfN25+fhQADc+68D3v4B2O4jz+GefrDTYrdKF/LCHZS7FxHeKL/cIVjepowTFNExYRlWupd3yGjMHCkj1H1rNDMEQS7YQbscvYMwR9+3hp//EUV/IvCMTmaPnYEO4Vk/vHXHNXfjmD3bz82Qfbu3hhGIOk3ZLhVNGUYoc5thAE7OxzTBjuFY9oVMt/BncDuHdwJ6Hq6WoBngZ1aHgzl6EawG2KsY8/BFYqd4M4Gu/cBzwrHtKHOVu/adOlNsOttwK5jj96ExD7oLogjwHV5D+beLdtwVzkU879T7Mz2AQPNHAN2faXY9cU4t96Y4TkAs72HEOpcuUxz74tpI/pgKoFvRsAILJwcg+ULY5G0bD42rk5A2nr6SyqeQt+gKEeq2BYDanYvu2K1dsnbZrapYbnCIJVbd51AcP7YPqPm6RjBnIBQKS4lvFcqJLMkd4vJx9Oy+tpJsVOBktuEkUeXS/Dsagk+vnYML24cN+rcx9eP4TEB5gbnnJHjnLsJJwu2orx4N2EuF4+vFJn2B48IMQ8IJXcFPKfyOX8fLh+lU05nWabcvo9vHsfre6fw/MZR09rgTjkhqCwLd87m4dMHp4xa9+WTc3h6rRj3Lx3C7fOqy8DzSP06mmnsFmHIVuquChzo9MvslgbKsVM7Ayl2dn87hW4K7CzVjzDJYxW+eYH7TxEOFDopdc3OnZMyp1EQdv86oYrbBYACNgvmFJ5ZbPLxtH7rUpExbRe0qXiK5qoQiwBOcKfj1RrBUvBUWVPbCsy5BW8CNCt/rpgApLYAhEeeT6BntUOwQjUv6z0m4Mq0X/lzZjvnq3KmCed0nEeNzLVdVTgFfxUKm0ONE+zZLQVkNtjZ6pzmao4NdnZVTe2XYiflzoRREvCk0qm1gdQ5k0t30epnJzNqHrfJBHeaK8BTbztbKdQ1Sa2zQJOwrH51yhd1KJFn+f6od5/69JUSoMqOZVnw5lDlFFZZSnBSs3KtS4kTtNmFU4wSxzlGsSOQaY72aV1Ap3WN5/j+CQyPc65VZdM6VmZDoMBMqp3VvJzb+B2yFDorHFOwp1FhltpfRMBTWKfMKoKynfCYzjlpyM5YT/9HlS5TkZlOXtq12pjATfl8Vq7dVuQ7KmbqsVVkpSB3M6oMGDTAhCJ179QGSQnzcP00Pyh8E6/xRfr49inCzhX88PkD/O4Xr/CH33+Df/rtp/jVN4/x3WuC3NMrRu365E45HlwqxZVSJczm4uSBvYS5PabKUWHGVuTuTEXujg2miEnGxiSk6ca0bim2rIrH5sT5HBdgW9JCbOO4ZeVcbFo+C1sT52LzijnYSOhJXjwNa2lrFk1xjFOxflmcUe0Ef2kEOql7FgwuwO4NhDuawjetfYu4vsxU8VwUOw65uzeZJugqkPL5k2t8LvfwzSe38PM390yIqcIxv3x+HS8ItM9vnMPS2dOQtHgOnt9VcZUL+JjPV4Vhnt8+x9fnFt4+voGX967gSEE6Egh0iQmzkRBvNSNfRNATvEm1W7p4Om2aUeoEcSqWIpXObmZu5dU5etytXmgakqvZscmhIwQmcU4KIS9lzUJTeCWVQJdM0FvD10ktD1RhTz3w5s+djtDQEERGRnIMtxqW0/yCBXaB74GdrdZVgFxlo8PwznwIeL4cBXkEwoBQ+AdHITCMcKdcu0grFFOAZ3Ltxkw1fe3sCpm2hY2ficCxszEsaBKhZQYCJy5G6JRlCJ6YAP8xCyz4MgVULCAzAFcJ0ux1A3CVlu39Fes6xrFszuMAu3f7BICWWudl4CuuAuwMcGmbA8o+hDuzTqgzpnVCmZQ7o+RpH4+zYe1DsLMBrvK2yubBa/MImwPPcIGd+tnFYYjPaKxatw6vlQ/69i5++PoJfvWzZ/jq5S2TpHwoLw07N69APn+kz5YWYBu/Y7OnTcCo4UPRxLmeKc9v8pUMpBHuqqksvlOlXDorB64hwU6Ap5BMy6GWVYa5ylYZ7N6pdu87vNZcG/ac6PB6eIzAtu2bkJe3F5m8N+xOS8GuHWtpydi0fi0//yuxfPEidCWoLON3rnA/b44EtGPFWfDxHG4g1IY0jWrILaVE1SmXLpqJw7qB5qaa4illJTkYGxViqlE6EehqVK9p5tarVxdDh/RDUeFefPXpfXzy+CJfx2PI35uKZfMIdOMjCDZRmDY+EpPHRWJ8dChGRwRhTGQgJo72x5qlM1DGm3oZb6T709dh0phA1OXj16j+EZq6OKN71w6IjvA3BUw2rV+KU3xPPn37FH//D7/F3/zuN7j34A725+dg+/YNSNuxHrHTx6N2TV5bzVpQ0/eadPprEAhaEMajxo6Db1AQHcN+qKYy9y510dC5NuFBJfP5mHw9VF1RCp562wko9Np4jRqKLP4IpCbN4A9tEb58dR2XyvLhOagL3Ae0w6ToUVgQF4Ylc6OxZE40gS7MtC2YOz2YoBeIedPCsDA22tg0PudhA3qiRZMG/MxY5/9/2ho1ckHXLp1Ql6D7U/v/Z+x/R4EUfS/0mdMfIha4VTdVUa0Kl/b3TPOsZYXl1iO0NeJ71rSxC2rVqIqGtarBpU51NCbANxXQEeYaOVmNxTu1UpXLrvD0GI6AAN5r/Xl/DgqFp18IRvoEEeiCMNI3CKMCuU6wG8l7sRuBb6iHrwnFHErAE9gJ6ipbf7U9cCNQyQhYUuhkA0f4wM0zgHDnze1WHl7PIcPQqW9nfo+G4Y/fNzFgJ8VOBVTUv85UxKRpWWCn/X/6TUukbe6NISMH8DwjCHYO1U6KnaN4ih2KacNdZbXOBjsL7iyw6zVgRCWwG0qoE9y5oUufoQbqOlcCO3ts1831J+GuokKm1DoutzaVM3ujfbc+6Ni9tzG1O+jWQ0VS3gc5AV9n5dh9AHr/VSim3eag90CalLpBUu2GoF+//hjcqzvChvTBxJEKvxyIOQS7WM+BZlmgFyfI8+iP6d6DMZ/3oRULZyFp6Xwkr4w3xdx2rl+BtI0rkbktyYRi5u5cY0w5bEWEtiJBGuGuKGezUfRUIVOAJ9XuROFuXCkrwJ3zBBU6ypflGCtPqWAHfbYdOHtkryM/jo4t76FX6Ac+IgQ8u3ECr+gPvrl7Bi9vlRHojhhIK6fjWkon8zjtNJ3hy8czTV7cs+tH8PJuKT4hsD0nBD28cMiofZfoFJ8i/B3P3mAqbF6gw60WBw8uHiLcHcO98wS/smz6oAS1M7l4efs4vvn4Ir54fBav7hAmbx6l70UoOEvoIABJrSuT4sL7/rmSTANxAjOpcYI1G/S0fpeAdbP8AKEuB2eO7CH0ZXE+AbFMql+BUfY0TxCo9gkXCAwCLKl0gjtBmdZtlU7gdufKu0IqWjfVLDlHpu32PO2XMmfn02m/ANFW96z9ltnHalmFUqSqCcjU9kBhmYI7LQvMDMQRTm8Q/uzWCFpX+KeuRSqWoEfHXyLsarx9+SgfU83ALbBTQRYpgXocAZrgTIqbHfIowLIVM6lnmiOgk0In8LJy7bTPUvksIFNIaBEB74SBNlW+lFonqFOenaDu7vWTFtydL+b1l/DaCcKcq+WrPFaPoWuxwjDVw26/aXegP2xP87fdCiclb5RkmPYPpwjhAjApdYIstTqwwyplZjt/t01LgwM7jNnzBHK2imedw4I9W8WTHSXMaZ8eTxU3SwhpUgat/VZbBeXr6RiFVtrhlBoFYBplUuu0vZDfR6Pg8ToUSqllzVPenGx/LsGN2xWyKfUujwC3j9+bnEyrtYFgbv8+qzKmcvQEdVpWmGiVYSOGoWfP7mjfpinGRPjxg1+Cb15cx1dPLuDvvnuC3//iBf71bz7HP/z4Bj9++Rjfvr5DuDmHh1dO4lIpX/CS/Th9KAclubtxMH0bDuzZgvy0VNMOQa0Rdm1YgZ3JSwlyCdi+2gK5lIQ4Y8lLYrGe0LNp5TxsNVA3j1A3ExsSYg3QbVzKkcsbjDoXh9XxU4xaJ+VOUKcwTYVsKnTTVvi2r1OyMG+ASeq5Zyl/gjtVxzyYsQlrBVVLZuPpjbN4c+8iwe46vnh63YRiyj6+fcaodoK85zdO88ZyHl88UYGVe4S924S6s7jNL9AL3uQ+e3IZX398k8ff4PpFfhBLsSI+DisWzyTAxSF+/hQ6m7FGtVPxFJmqV6pAioBOOXb2sixljXLqFhDWFiGZ8KZcPKl1yXzNkvnapNBS1y1GqipkOoBOrRTMHJqKtahnjBziyMhwhIdXyrMLC4d/SIgBOxvqDNg5IO4vgp1j9PH1hY+PtwV3dCa8/UPgHxSBQKl2YWMQKKBTo3L1tFOenQ12Y6TaWSbFLnRcHILHzsHIkKmOPLt4hE5ejpBJSxHIZRvIbJWtslWAm5Yd67bZcyxFzrLK+2XvgR2Byy6c8mdgxzkVYFcJzGwg02grfmZdsOYAOwNzmlfpuIrlD8efMHMuQp2XVLsogh2va7DvOMxemICPH9/GN28e4fq5ozhAKFo2ZxLiJkYgg3CQu3crP2txiAjxQcd2rQzIVCds1fxIxSC4XEPhYVq2RoUkmjl0VKsL7D6io0oIq8ZjrOIocmTfBzgL3mTvb7cB7kMnWGapd8pBqs3PYij278/CwYP7sC9nF7IzlRS8EXvSkjmmYkPyKkwcPxr+Pp6ICA1Gxq5t3LcJa5KW8LszD4Nde6NX927o0qkT2rdvh969epoiIm3atkbz5o2xft1SK65e+XBFe7CN957ObVuhOh/fqaaTCRNV3lO37p2RtjMZP/vyIb54cxvKPdyQtBjT6UTNnDoB82ZOxbxZ00xlzCmTxmJ27BQsXqjQ6flYPG8KYieFIDF+AnJ2JCInLQmr+b0e3L8rvDyGEAB9sWD2RF7LEhwpysGb14/xj//4G/zd3/8Kj57cQn7+XmzdvAb5hPGH9y/gBsFcKr16ldXm+1HLqSZqOhFCCQCt27TBmAkT4BXgT+eyC+o1qIfq1asatbFh/Xpo0ayJKZiifK26tXk8l2vR9HoPH9IfGduTsHFVLJ7QORLYSWmMnxGORbOiDNAtmkOwmxdOqFOFyygsnT8a8dy3aFYMFs8ag0kx/hjSvzsaVyoy83/S6taujSaNGv/kvv+7ps+hnUP3U/tl9mf1L63bpvDKOnVroVbtGqZJfH0uNybQG9Dm+2MB3ke0KnBRdcuG9dCAINfCpZ5R51o1rIUe7VuibZP6lkLnXBPtWzbCgL7d4ePlgaCAQEId780BBDjCm1dQGDwDw+DBe+5Iv2CMcADdCJ8AY8MIZkNG+RmrDHVaNrl2I73Qf/go9HNUxxTcKc9OoCelTlDXf7hCNUcRxkah7/AR6DGoM44fcsO//+CMP/2SYEczDcp/y5FQ95+/q2L1s1NlzO9pv+qA1LW9MGCYK/o5gM4KxRxhwM5AnRvPz9FW7P4S2PUa6AjHdLVUO6l13WhmNIrdUHTpPYQ21ABdZdXO7mv3IdhVzrGTeicVr23X3tzfBx1UDVPwpubklcDNBjltF9jZoGdDnQ12Kp6iPnXvK3QW3BkbNBT9hwwh/A1A585d0K9LR9OcfKqKGPkMxXw/N8QR6uK8B2G27yDM8RmEOOXZuffFrNEhWMN738Y1S7E5eRm2Ja/AjvXLkSGo27MB+3elIGOzcudSCG7bcIIO42mC2vH8nThGUFM4eSEdQRUx2b8nGdm8J0itO3Uwnf5bHm6dO0R/5jBu0sm/dmo/1w8akNMoxU45cJeUu6ZQRm67R9i4QdiT0nYyfytK6VAqP+58iQqc5Jl2BM9vlODFLcIg4e7xpcO4fWY/AY7nOkCg27cRx/YJ6jbhdMF2XOB9+vqJbNy7wHNfIMAcS8fFo7txvSwLjy4fwtdPVaX8HN7eLzN5djrvq/uncKucwCXVjw62VDlVvlQopUBOPepUFVNhmg8EpfTVrCIq+bQ8bs8mDKbhLB3xq7zmK6e0LddAYeUwTYVyKufOzp9TSKUdWmnDlwqeCN6ktNnbTAjl5SPG7BYJ2m7l21ltD6TS6Zx2WKZ1LuWkWcBnndMKrzT5cfQ5VWWz/Pg+A2IKrVRunfYLyKS6Sd1TiKXMKnJiF0qxiq5orrbZxVdkmmtvs9ooWIVQBG0CK4VkSnmTCdxUiVJ5blfPWkqeHSYp2BN4aY62WyGc2leIcycJsoI5B7xpNKqcrrHcakyuIiqCOm03jdZP8Vp5LoGdVSglH2eO8n3mY584vNeAnp6PGrWXSjUjhClvTsqcQOsAIejQfsIUP5u2qnbyWJYZbYBTW4PDNIVayqTMlfO9Nbl1qqjpADwt65w6twqqKFevnN8VgaRgUcfZqp6tAiq0U2qdDXYaTcsDwpogTj3vDh/geQ+nG5jLzbYqYCo0UyqdDXayvH1c5rpdUVMhoAr5VGsDFVxR+KXy86TkScVTQZcqI9zVzHQQ2rRpDA+33rjAN+e7Vzfwu28e4N9+8wb/+ONbfPPyNl4/vMwvewmunzyEC8V5JrSycO92FBDkcnduQPqmJOzekIg0/ZuUkki4Wo4dKQS6lAQuL8bO1QK32Vi3eBpWL5pMQJMKN5XjDKSumIvU5XMIdVLoLLCTamfblkRC3JoF2LRqjgnBVK7dpsQ5ZtySNM+Y1reu1rJy7wR08wmVS7B380pkbFhqcu7yd61H1vYUzJwcbUJEv/vkLl7fv4TPHl8zUKeKmIK11w8u4otnV/HF48sEu3Om592Lm2fx9PopPL12Ep8+voRvPrlpKmp+9+oe7SGe3TiP00fysXj2FCyaOxlL4mcgSXl2fE4quCKlbi1BUyrbxpRlFTC3kdCbtMIqmLKBjmnKWlW+5LguHusJqOuk0BEG10vVXL8M21NXYFPKErNdKl0SwW5T8hIDfGtXzsVmvt6rV8Zj/NjRiCDYRUZEGdUuMDQMAcHB8A2onC/ngDkfvz8DOW9vf5OgL/Dz4n4vbx/4eNtgp7DNYJ4vAkGhMQS70QioFI6pUEyrWbnAbjrCHXCn9eAxsQgZr6qP0zGMcOc7Vv3sCHYTl9ESCGwKQ4x9D8wMtFVargxuvjFzKqBPZvYZcHsHcsZ03Adg502wkwnwRkUTrKL/a7Az5livDHa22WBXocjZx1baXgF+f8E8eIxn5Dx4R1rtH9x5LcOCpiJqwgysWrEMCwgZIZ4jMDbYB8vnzcD6xMWYNCaCTmEfNG3saLhNUKspkJMiR6Bxql4XTlVro07N2nT+axmloVp1q8iJ5tYg5NWqWQt1atUj3FVD3ToECMLf+/BWGeLk8NpwV3n8abirX78hpk6bhuLiQzh+rBCHD2XzxqQbWhrhbgsyCHdZGZuxZvUihIf5YtzoCIJVLKIiQtGvby80qF8f7Vu3Rud27Qh2PREdHcPPdBiC/PkZ9A1Aa+7r0rkTli+ZhxI6LKd5Ay8r2ovRoQGoWa0qalVXr7naUPGWxk0aYPacaXj75gG+//opnt47T4c0gVAXjZVL47E4fh6WLJqDhEWzTUGVbZuScSA3A6VFuThOIN2ftc2EQy+aM9Y05U5dMw9pGxOwcuFErFw8A8sWzUD+vh345OO7+Md/+C3+4R9+h+fPnyKPQLt92zpTEOZi2X68eXYZr55exOXyQqSsXoxmjZ1Rl9dXS4BWz8lUwmzZqhUGDh2KEd6j0Kx1M9O4XCF/Dfl6tmjW3DTzbtGiqWl3IMXSwB0hT6/5SLeByE3fiIwtCfjk4Wn8/Mt7dFwKsHbJZCyeE42EedFYPDcc8bNDMX2cNxbERWD5gglI4POaNjYAnsNdTaXUD9/L/5PmTHht3qTpT+77nzEb7mxgs4qkvNundRN2bLZXLpyi0V62lD8VxalRU8coX9QJbds0J3DXMuGWLs78vhH+anF/i6YN0K5VUzQnzDWrV8OAXUtnJ3Ru2QTtmtZDx5YNMbBvN3iNGm7aZQQGBcPHkcccGB4Fj4BguKvVTGAoRvHzPpL7PLg+nPdkhWOO4H16mGcg3BxKnUIwVRFTOXaCO+XYCe7sdQvsVNjEMi33I8y5Euz6DfOicfuIkRy74cyxEfiPH+oYsPu3HwlxDrXujwrHFNSpgAph799+XgX//MuuSEzogb5D+llgpx52GoeNhKvOKaj7vwF2grqerjbUDUV316HW6AjJVJ6dxk69BqOTA+6k4nXoMYD2DugqwK6zQi+t6phWnzuCHUcL7HoZsPszqHOA3Ydm77fATmqdrdhZYGcUu4FD0JdA12+Qm2lz0KlnbzRv2wFNmzVDn07tEDa0Hya5uxqlbrbXAI79Ees7ELP8h2Ce4I7rU937YFqoD5bxfrV57TLspI+VlrrKqHUCuwP8fh/OVuj4WtOYXHlzp4rSDZCcLxXsZBL00lBKO0KH8JgcWTqQCr8s2J2MjE3LUJix3ih2Crm8StN4+USOQ8XbaVWzzNxo1LtzdFYVcnlCQLd/M22LWb96ch/uEeie3TqKF7el7h3Bw4sHCICEqxLl02XgPMHuXNEuU01T69cJN48uF+H1nTJ88bAcH984hiulezmP5yvbi7vn99P3KsW3L9Rn+Cy+enyOPthRPCbsvSTkPb5egot0sKWu2WGUgjnBnSBPKp6ev8Iv1axcRVQEcNcImZcJV2cJoldOKRxTfe6yzLE6jxRAwZ1y9nROQaKUs0e3ThpQk/pl5cEdqgjFlCk008qlswqmqACLjrHCMQlbDngzKtw5C/4EedoukBPkabudd6f9Akr15xPESYlTiKcATr8f2mZXubTBTqAm6FN/Oq1XQKEBNuXPWaMNciq8cocwdUftEaT4cbtgTGB247xVGEWQp7BKjeojJ9C6dq7YAJ7gzVLVinD22D6cLskyIKe5OofmnifUlXH7OXKF8ukEcwq3VNil1gV1aq+gZal5Ar0rAk6CpZQ6AaPOJWBUCKYdnqltp45k8jfZUuRU1EQQJrXsKD/vhwhEhQQihV/mZa03o/LsBHACNIVSCsB0jPbpOJmVb7cLhXkW6OncZh8BUdsV5nme78+ZE/sqgO403yPt07EW7FnVN01j8sJdRnUTzAnslFcnONOy2iFYwLbRbJdpu/YLCrUsyFPfO1XHFPjJrHn83mev53arObltAjulrlQZNmIwRnkOR+dObdCrW1vsTF2JF3dO46unBJ5Hl3H/UimunjqI8iN5OJKThuK9pMU9W6GWCLvWr8SulBWmIMmOtUsIVIsIV/HYtnoJAWsRNictxOZVC7HRgNtcJNPxSZw/HmsIdgqpTFo4GavjJyOZsJZMwBPUpS6badQ6jQrF3LZqHrYlEdQIhsqlk3q3acVswuAsnnMWNjqKqtiAZwqqpCwyFTQFdhkm1y6Jtpq2BgcyttB5mYxdfJ5vCHRv+Rw/U0Ny5dg9vcobxkm8JtB9/fKmadfw9fMbvLncwlfPrxLozuHTJ8rJu4VfvLmD7wmGL26WG1icRVj0GTkYwX7uhLkFhLRlBuBW87kn8blvWLsIyXweSctmcX2OKayinDirncFsJHJd21UsRc3HV/O5b16fgHVc3shtKYnzOcZj63orn06VMu1t2zeuoC3HGkKe2Z+aiJnTJyE8NIhgF4mQsEgEhUXAP8QKxZRSZ4qnCOJskJP5EfBkBuQIcHQc7GUvQp2XlxeNgOcjIOR5VB0zJAp+IdHwE+CFjzaFVALUuFz5dtGEEPW2I9xFjItD2NgZBLvpCB0/G37RsXALmkyYmo2gyUsRPEmWAN8x8wzQCMAqq3ACM3u98j6Z4M4GOOXWaZsNcTYQ2qZz2fl4pgonQcrMr7TPMi1bVgFzNqjZxnUDcfZYebvDtP4e7P23xmMiBL5zeDyP5bWMCo+FZ8h403x4aL/uGBPiRec7HEE+nujSqT2c69Uh0NFpNXlnNem8KneuJh1PK1euZrVatNqoV1u5XPWMw2pUOxOKKQVPCpET4UDKjKoqNjUKm+XMWkqdFU5JqwA82+G1gc7e/n4lQWdnF8yeNRfr16fA388b0yaPw8H8TN64snHwwB7kEYJyMnnz3bcTu3dvQFzcJAwbNhgNG1oFSSrOQ7hr1bIVGrs0QXs6SG3atEFDF2dTibJ2rVro1rULOrRvi9AgH+zevh7rkxLQuX0bPi/1lWtK59sZ1QlOQwb3x9kzJfj+21f4/PUD7NqWjOmTx2BNIr9T61Zh7eoVWJ20FDt3bkT5meO4f+sSbl85wx+yAyjJ34OCnO3YvinRVL2dNTUCE2P8CUiTTLGknKztePToJv7udz8S6P4Gr189x+EDOdhJoCvYt8m0Tbh35TCun95n/nG+f63EOAKb1i1G21ZNTKNxp9qqruhk3qf2HTtgsNtguHu6m+eq0D4ViqnDOS4uDUwz9W7dO/F5t0arFk3QjCBWj2Ch16tn1w7YvSWJP3xpeEOA/MWXD3DvcjGSEyZhwYxQLJsfTYtEwtwIxM+MxHKC6dRxQRjQpwuauNR/77X/f8tUYMeZr4PaAvzU/v9Vs8KNK52bj6PvS7VK2y3Ae/8Pi5r8XincUnmVCnOWYqd2GZrbgK9/04Z10FB5dYQ6tS5o07QuWjeqhVYNaqBp7apoRbDr0KIRXPt0g4+3B/wD/OEXFARv3pNHeQcQ6hTmHgHf4HADc96BIfDk6M57rsIvlVsnqDPG+7abCqfQbMVusIel0g0k4BlTpUwBH00AJ/VOuXeCvH4CMCl2w6wCK66EvIEj3DFkeBc6tUPwxx9q4Y+Euj/82sqpE9AJ7P5EqPtPLv8HwU6K3T9/3wsJ8T0JZn0rwM5qUk6oMxUyaVLthoykcb/CMQl3/QZZ1pdm5dcR7AYR6iqKp7gR6hxwZ8Ix37cufSzlzs63swqpqIiKFZJp97azQi9t623CMdt27cW5fSpCLQVt3XoS2uyxByGOphYIXaXmaeS8CrXuw3YHAwahj0Op6ztwqFHquhL8WnfuhgatO6Be0zZo3KQF+nXuaEIxJ5jiKQS6Uf0wizA3N9ANcwh2c30GYZ7PQNMGYXLgSMyfOhqrEpRukYDt65dj75ZV2Lcz2Sh2CrFUeyjl1+XtWot9u1YbiFOzbaluarytHm0n5QArfPzQHlNgRXYoU9XIk1Gwh5aezHOtRzEdzeN0HFUZ83j+Dke+nrX/SO4mHrcdJ3me8iN7cfkYH4Pw8IjA8+zGcdOG4JZCJA3QpZt+eOqLd5OAcoXOr5qcq6LmHQKMjnl55wRB8Dhun8tDeXEaoW43Lh+3oE4QJ6D7+vkFA3efPzqD+xcOmBYIL++ewONrBAqC0i3lnBGG9BwFY1LeBHYCMpnCMJVDZ/etU26d6VtHB9yEWhp4U+GULJzhc1JUw03CV+VWCVfPchsB8Sr3XePreefSEcKQZQI1AZoFbVbhlDN06k8RCCyIUy6clZtnh2Ha8KbjbOjTNuXiSV1TyKfgTaZQQ8GZDW9qbyBl7gafk+DMCp+UUiYIyjMFRTTa+7VPgKewTF2bUf64rIbn2qbH0zlVhEXHSOGTSme3NRBEXS+3QiIFVlLOLDXOgjope4IsAZjgzgrFPGSu2SwT0tR03CqYUohynt8OudQope4iz6dG4yqYomIrCsO0QzCl0ukxtaxt9jXpGsqKM01YpmkmTlAr5edNAKYKmAItQZegzAY3jYV5m80+rR8kFElh07K2HT1s5eMJ3qS+ab4Nbwbcineb/QYM+buqY7XP9LeTSsdjzvI9PlYksMsy13WQQKfiLep1p/y5Im6zQi+3mnE//QIpbcqvs1sjCNzUrNyCuc0G3lQFU3l2mqtedtZx1qgWCVkZSmlJrGiJUGW4+yCMGjUMfft0R4d2zTFhdDAulhbgFl+4c0U5KCvMREnuThzYnYoDuzYhe2sy9m5aTZBLMLZ9zRJsplOjEEuFUyqsUssbCCnJqu4YPx2rF07DuiVxBLppWLVggoE55cutWjDRwN26hOlISZhhYG7rSgvmlGO3nSCk5S3ctpnQov0pBEKBn63mCe4EdArJtCze5NZlblmBvZtXmLYJeWnrTMhCblqyabK+h47Z/NixuH7hGL59fc80UP/0vkIur+Dt40v48Ysn+PWXT/Hj5w/xM/W3e2BVzfzmE0Le27t4cuMUIXcHFk0bA/8RA9GnSxu0a9mQP+QNMbB/TyQsUiuDJZYSt1JhkoTbNfEmdFL97dby+axLnGfCKFcs4utjxmlYsXi6ATbNE6RJkVulFgoEv7V6PfnaSrnbQGBOJvBp2RRVoUnNSyQ4r6LDuYOgpyIqUeGBCA8LI9QJ7CIREEqHgQ6Ecuxsta4C7rRswM7HwJygztORU2fBnQ88PS2w86YT4eVDMAwMhR+dDx85IaFRBLsYA3aWjUdQ5EQEx0xC6OhpCB8bh9CxsQgeOx0h4+MQMHomhhHsRhBa/CcsJtwtQzABz2/cfMKNFDsHmBG6/iuoq7y9shlVzgFpFZCneTRbzbMBz1b97PPY+2zAM2BHswuq/BmMOfa/t155e+V9/51FcK4pnkKLJNzxGjzCpmNU2BTEjJuA+bMmIXv3ehM2bZpqV5Wjb1WiNAocTfk/UqfUR8veVo0AV7NmbROSqSqVgjoBnQCvbt16phG21bNO/byUg2epcII6q+WBA9rMNsss59eeJ3M4wQ4VRPl6M6bFYtnSZXAfOQIR4aEYxTE9bStOHC/E4YOZOFS4lzezDCxdMhe9eQ/StetYF5eGBmJsZ7o6t9enk+/S0AW1azqhdu0acHaphRq1qqB5i8ZQ2wSpL4KAtq1bo23LFpxnQVDduoS66nV4zsZISkzAm5cP8O3XL3DiWD5mz5yMFUsXYf3aJKRt24S07Rt5Xbl4+vgu5z3Bo7tXcOPiSf7wHOYPSQ6KCXfZvBcm83u9cNYETBwdgk0bknD/3nX89m9+xO9+/1u8fv0CRYfzsCWV956sDfxBy8HT20V0MHJQflQVNzfi9OEdxiFR4vf2DUvRo0s71HbieyeFtabyAauhSZNGcHcfjoEDXdG4sQvfE6s9g3rjKSRT7Q2c69VG+3YtCbYd0K5tC9Ti8fXr1YWv1wjEz57Ae8JkPLl7imD3iPet4wS7yVg4PRRL50Rg6dxIrFg4Ggtn8rvrNRhNG1uVQ/9aTJ/BBs71UZeA91P7/1fM/vPB9JqrW5ePxde0hv7A4L7KsFfJ9J1q0qSJqVxai59H01C8QR10bt8SDdXSgHNkKozSjHCn9gUtGjqhZYNqaFm/Ktq4OKFb22YY0reHyRf19/dBYEiI6Q3qKfMLIeBFmHtqUHi0sVG8z2pdVYgVfimok4InwFMYpgE7H98KsLPgzlLnBnv4cZRZ7Q9krqb9gWUCsL5qIK6qmW6EwREqpKIG5+5wG9Ye10+64l9/qGkak/9RAPcbC+xM4RSC3f+QcifoI9j9/c/6YcHcPug9sJ8BOVdCXQXYDeNjKOduqAV0FUaw6z9QxuugvQ92UuwUiunIsZN6R/sQ7Lo6wM7Ot7MrZArs2nW3wjLbSbUz/ezeqXUaFYrZoZsFdhVqnHLsCHU22HVR+wPCn72spuUqniLrRrDr0U85dgMcuXQEO+XRDXYzql27br3QuF1H1G/RFvVadkDtpu3g0qglXDt3RqRbP0zycMU0T1fM9huCBcHDaSMw13+oCcWc7zvY9LibyH3zJkfTN5hNX4J+RNIi7Epdgezta+nPyK9ZRyDbgKJsAplyhugw5u9ZR2BbSzjbbnLo7l0oxl2aKvueosN4ReF5dPgFdyq2coQO5NH8nTgkJU/VMvdYZs5ZoO2pyOP5DmQmm3Yy5wl0104Rsui0P7hwBPc43jiVR3DLNCGa5cV7CGkZuETn9hIh5+LRjArAU6GUu+UFuHOWAHEyi8C5Bcf3p+JCyR7ThPzWmTw8v15soO5nH1809upuKYExj/szTXim8u5uEiDP0KE+dzyLTr8VSimwsytgXjtTaEJS7fBMmdXuYJ8BOLV+EczZqpyOESha8GcBoX0uuziL2ikIEu0m59c4X0VSFFapIitW4RMLzE4rTJTPWesCO/2Bp2IsCrWUneV1SV2TUqZ8N6llD2+oVYAac1tQpm0CM8Gdql0Kumxl7qby7Lh8SS0DOE/bBGmqEimF7hah9PZFXhvfp4t8Dhf4WyO1UdUjz9LUuFz5eep/JygULD68ccI8rkBQ12XnuGm0QzEFd3benUIkZdonFc8qsEJg5TWbx79ihVUqvNIOvzzP+eW85ssEOil1FwRzBh5VafP9ME5tU3inoE7bdO5TR7L5eqiFQy6UZ3eudD/KSrJxhJ/T48qBk/HzJ9XMwBg/jybskp/bygVRtM8GPbtwSsG+VLNNYZSCM0GbjpHpGM1RXp6OsRU8cz7acUJfkfL3+DmxQjEJmjzvUQcUKjxS8HYwX8rdFgKZGoyn0JLNeGD/ZvpBWwlxm41CV8jvo6pjCupk+3M3mWNyMjXX2qZqmTn87lsq4Daj7inUMytjwzuwU8PT1s0bYviQ3sjctg5nD+1FcRaJcdcGglwSMml7NiQS5lT4ZLmBOhU/kW2ik5OSMBMbCCApS2eaCpa2KS/OwNuSaVwnxJj1ScZWx08yhVAUXmmUN4KbIE5At8OEbs6pgLl1nJcs4/L6JTOwecVsA39S86TS2WC3Y91C0/9OcJe1daW58e3XP1m8ESoUU03XD2dtx9xpo3E4dzfB7iHB7jre3DtvIO6Ht/fxi1f38eObB/jNF4/wGUFPqt7r+1dx8kAO5k+fAI9BvNm3b41OrZuhVVMXdGjVDF07tkXHDq3Rq2cXOovTTE6QwjHVAiGJ17qS17yS0LWC8JVEGJUyp2InCp8U0K0irGrZypWLN+Cn7csJxYmL47ByEV9PA3bzsXrpLLMusJNpXeCXlBBnllcvlQI4B2NHhyM0LAQhEVEG7BSOGRhE50GKHcHunWIneNOywiwd4ZYEu8qhmZ7e3hjl5UW4k3LnQ7AjGAaGwD+EUBcSCT/l2hnFbqwJybTBLkh5dzFTCHexCBkzAyHjpiNo7AzabIwInQq34KnwHbMQIVOWI3TqMgROiCdAEbgcxVMqQ5sArHLopUZ7vTKoaTRtExzL9lzbtK752l/5HMYcx7wzwtZPARqXDeh9uFxpfgUIyux9P2X2fj62YK4y2Gm7hxS7yBkYMHQEMnbzS529HUsXxhFgWtAxrW1MiptM0KZ1wZnWK3LqDMxpWb3kLAh0dm5oFDWNjRs3pVNrQZyt0FlqHder2NvegdZ/ZwK08eNHI31PGrp364ZxY8Zi2ZIE9OrRHfPmzsSeXVtRXLQf2dm7EBzsawqa2MdGhIVh7ZpVaNCgXsU2G1BV0l9FKJzr16GDXQu169REj55d0bRpYwN1yhfUfDnYCoczVT/5vKVg9u7dG0dLCvHd15/g5cd3kLRyERLi52Jj8hps27QBe3ZuxakTJXj14gm+/PwVnj+5iyf3r+P+9XL+4Bzjj3U+jhWqQfkubE5ezvcglsfH4url0/i3f/09vvriLUqPHTbVanfvTMKp4xn8QcvjD7dKUPPmX7geR3J5H0pfiUPZKfxxyjTVynZsXI7ePToR1PTe8TnVUuhoVZOv1bpVS7i5DUHfvr1NyJ9CMWVqqeDE56TqlE1cGqBzBzqPdeqY0NqggABs3ZSMYL9hmB8biUd3yvD9V4/w8v4Z3hMTMGeSH+JjQwl14zFtXIBRCwWS9mttXj9Ciwq02O0G7JDF/5Omx27axMU0X/+p/f+zps+R1ZKjioG6OnzdFFJZl69v/Xpa/nOwEwiqAqvyOlu2bIY6Naqa3M3m/Cy6DxuIlvz8OfE1cnaqanrRNa9fHS3r0epWQ+u61dGtlQsG9+0GX/dhfF98EBYaYsIu/VQYRVDHe6nUuYCwaASGxZiKw77BkfD0J/gFhsEnMBwefsEW2AnqfAMq8uyG8x4t1W6wA+yGeFghmVoepBYIBvasfDtXO9/OjWBF6zdCeXaeGDDMk2BHk7pHGBvp3hX3zw/FH36saQqn/EkVMAlyUulMOCbB7j+k3DmKp/ztV66Ii+1PKBvM80n1G2U1KZd6p8cS1EkhlFLnMIVfqlCKDXQVYGfaHVhgV5FnR6iryLf7b8BO/ezadRvAZdlPgF1XqXgK0+yDDoS1/xrsuE9AZ5ZpnGv1spNy149gN8CodVZOnZVfJ8WvVYcuaNiqPRq0aA/nZu3g1KQNajRoiUYuLTGwWxdED++PKaNcMVPqXCC/p0HDsCBoOCFvMGZ5uWKO5wBMGdYTU/zdMG+SFPU4+gaLsTV5GXZtWoEM9fvdKuVOUUgbUEwIO0EnUgBypngvjtLRKyDg5WxfRUBLxfmj2QbE7slhV0jeqQKOB3CVsCDYU3859ZlT8RT1sDtZuIv+jipdbjWhmPt3rSHcrSbkbTBVNBWmqXllhWmcR4d5/zZjpfnbcYKOprVdTce3m/Gszl2cjtN0ctW37jgB9Bid2dN0gtUOQcB3m7CnkMwvn5zBz19eph92jX7ZSe7PITjm4BMC3au7Jwzc3b1AR18hlKU5dPQJTXTEpcBJcVN+nEDuDOFS8KbwSgGewE+gplHzT/N6BHoadZxUPe2XgmcrfTqPcvh0vMDwCgFJECn4O8dzS5WT0iZ407IKrZzhdisXTypcsdkn0DvO98eoZrw+gd1FApCWBVaCNKlkMoVSCuK0rO3nOU9gJxVM6zrGDqe87gBAcwyvz4Y+hV1q+TrhSeqcVDpVxVRT8LN8vZSuYOCO63osNTO/4cjPkwqoUXCn80vRk13lY9tgqWVdt56HHl/Fx24ZJZHPl/t1Lil1FlTys0awMzl0tPs3TxkFT2qdyb27YFXWtFVAQaOATusCx3JH7zob7CzYK8CZo/sIduoJmIej/Lwe4+ur9kYnCdCCKTvXzV5WoROFVmq9WKBHs/Ly0o2qtjctCVs2LsaeHYko3LcJp/gaqeH5QcLSUX4XSvR5lirI4w4QtNT64Aw/c1LvBITqM6f+dTYMHjn0ruLmKX4ujiusk48jwJPqplHVM6XcKW+upGiXUejUuFyhm4X8Hkl9y+djHeJ+A3PZyr+z8uk0T7l4Ajvl30m1U79f9bKrMnzkIPh4u8Pf1xOdO7ZC7+5tER83AUWZ25Czda2pYLlnw0psW70YmxIXEuIWEuYWYXNiPGGMTtHy2VgvmFsSh3WLY2kzTO6cIE4951KWWoBnLwvkpNbJ7GIodisDVboU5Fk962aZc7zLxbOqYmpUXzupdCqeYo8qkKJKmHs3Lzc3M1n21kTk7uCNLz3FVI0S2B3MUAPO3di8JgGr4mfjwdWz+PjOBbx+cMkUTRHYfffJTfz89V08unYKeembkDBvKgI9BqO7YK5Fc3Ro1gxt+OPerl1rqKJo5/Zt0a1De3Ti2LlTW4wdE4F1q5ciKXE+Vq2YR4eWgMfnpH51qwh5aleQsjYeG5IXm2qZ2i9byedvCqasWYjVBDsBoWBOEJfI19aCNhV/icMaQvR6FVhZxm087/JF0w08ankNIW/1ivmYNCEKIaHBCI10gF1IqAE7fzUZVyimDXc2wBHsvHwIbpXCMM1I8yTMjSLUWeZD0POHl6pr0jExip1CMh1wpzw7W7VTIZWQmKkG7MKk2o0T1E0n4Kny4wwTjukdMxfBkxMQNm25FY45eu6fgVzl5cpmb3tfZftzE8QZoHOAmw17lc+rbT9lJjyyAr4cyw5TeKYA7r0wTXufA+zegz57/0+t87E8KoOdMe4L53OIisPA4V6YOmUCxkYHYeLYcDq9jemg1iLE1eIoiBPcad0CO0t5s2DPUujemR2uWbOmE1xcmhgTVEiZM+YIq6zs3MohVpig+nTVqKljrVH96bRceW6Av4+BNhULUV/Ftq1aw7WvK4YPG46OHTsY9U7wNnBg/0qO9EcGTCZOmIhZM+OMI135nJrXvl0btGzRFM343J3r1kerFs3Qs0cXE7ZXlTBag2DqZEJMBUZy4KuZsEZnwkFwcABuXivHd1+94I08G0sXK2R6NaEuFbu204E5sJ9Q9xRff/4WX7x9iTcvn+HFk/sEo6u4e7WcP3an+ENzlD+Ih5CfpUqk67Bt8xpkZ/JH4nAe0ranYOvGZfzB2Iryk3v4Q59Jx2M7SvavQXHeGhRkrkRBxkrsS1uG/L1reZ4s88Om0OqB/XsYWKvlxNeX1yywkzKnqottWrfEkMEDTDuI9u3aonEjFwN0jVwaws/HC368fw8dRGe0cwfU5mvmPsIN43kPCvUfjp2bluGTJxfxC4Ldq4fneF9cismRblg0MwLxs8ahQ5vm773Glc1Wtf7fMj2+mtA3F7T/BGz9z5opouIAO5NXZ/7EUOuIqmjerDFf34bvPXe9B7X5vghudWwNmlpMOPH9qU+Q68zXsGOrxlYOnXN1NK1XFc1qf4R29WqiewsXDO3dBd6EvyD+xkZFhPBzGIigUL4/UaMRNnoc/MKi4BUcZuXSBYXDl/dRzwAVSwnFKI6jNJrlUJNfZyt2NuAN5318mE+gqYjp5hVg1Dt7eTAhT4Cn9YECO6PUEbBUOIWA13+kBwa4e2EAlwe6E/DU3Jz7Rnl2wdOrg/GnX9XEH35pFUmRWvefAjqOf/idBXkCO7VB+NXnAzFhoit6DHLjOXQeQp3CPFVERTl9JsdO7RXetTj4KagzYFdJsTPG5R5qf+A6vALsKgqpfAB2KqDSvsf7ip0gTsVSLKjT8l8Gu249rFBMk2Pn2NbZMVpmQV0XKXcOsFPhFEFdz34D0aZzNzRq3d5AnUurjnBp2RF1m7ZB9Uat4ESwa9zYAruIob0xeWRfA3JzAyzFLj54BOb4DrLy7Ub1w+RhPTDNbyjiJ0diyZwpSFo6l2C3FJk71iKLpvoBmVtXmlYHqoh5LH8bTh7aZfLjVPjkGOFOUFewex327Ugyo9oZqOn47fJC3Dp3wPTlvEPw0HiJTupZQqH61507konyEjr/PI/sGEGsmOdSzp38KcuSkU/YE0BK4TtIwDxEx/KgFETOM60U6BQfJ9ypL+hRPvZROqcK5TxBR/VskXLt1NYgl1B3gBB32oRdfvtCSt0FvCXU3T9fYPrYveayoE5VMx9fIbycyzdhoWfpyJ+lAy5QO0vHXdBlq3dS4wR2gl3tE5gJ2AR+2q/tAjaFrQrmtF/AZh2fZ/LzpOAJ8BSeeYWAou2CPc0R2AnUBG+WcncAJ4p2o5QOvxV2qcqUB0yopcxuiyCl7jyBUmCkcMszKvxC2FLVYilZ5Y68NDsH7fSxfdwmxY3XRlBSuwKrzcEh3LteSmAqMdUuta42BjLl5F0nXGmejpE6p8qZ2n5erwvPJRXvEoFW23S84E/n0Hxtk+KmlgmqwmmHcJo2C1yX6XEv8/md43PR8VqXCfQEljeUP8hrUDNy5dQJ7jQ+vnOW57OalNvVL6XWCdwEdZZSJ+VP4ad2/l62CcuUSiezK2SqMflxfo6O8zN6nJ9bjVLX7PBJjUUEp4P8/AruVBVTow1fAi97nuAsV73iMtejQJ91wtVhHleYQ7Di51YtlNQOwSh3PI/m61zK2xMkqg+dFDuFYeqcug6BpP04yvETwBVz38nj2Zy717Qo0HGCN0GfDXZ2vp0ddilozNlLcMtabypfart62wni8vOsoitaV3PyvXuSUWWk+1D4eI1AcIAXBg/sg9YtGiIm2Jswp4bhq7ArZTnUmmAzoW7jcoVZLkQqoSGVwLKRAKGqloI5gZ0FdxbYrZE5AE6AtnHFTGOm/5yBvemcN80BexbgSbVL5pgiKOR2hWfKlH+3YZmOn8UxjtcwBztU7TJ5kQV2axaYsEv1rcvnE1NCsFS6nG2J2EvHZn/aGnOTKcpWn5btvOEpBGEPZk8ajROH9uHt09v42ZuHeEW4u3W+BJlp6xA/eypGKgSKTmGTBvXQuV0LdGzTCt3atDHWiQ5mh/Yt0b5tC6PatW3WCC2bNkSXjq0xfqzAbolR6xLiZ2DRgkmmeMoyR7sDwd2KhDjum4qliwisiXMJcgrfVB87jfMN1Em125KcgHUr5hrA0yiws2BvOmGO51w41cCdcn4S+fqvSohF6pp4OpgrMGfWZISGBCIkXEVOaHQeBHZqVP5eKKYNb96EN28vR06dzM6v84UHgc7d0wujRllw5yUVj3DorXPxvL6EO3/CXWBoDB+PQBdGsDPVMschKGoyAW+6CcUU2AWOmY7gsYSq6JkYGjTJlPQPmrQE4dNXQA3LA8YtJFD9Obz9JbCzAcwAnG1cNxDHc9tgp+32XHvZPo/Zbo+VzDpO4EhA+xDGaHaOnQ1nlWHuPbCrNOfPrPL2yqGYNA+umzw7VcccFWxe/7CQAPQizMgprV6jNsFKoZi2OmdZ9eoW5FkqnWDunXJXebvATmCoPnM1CXa2MysTWDUkPHTq2BF9+/SEl5c7YqLCMW5stLHxY2M4WhYZHgKPkcPQnU5LgK830tM282akGPKd2J+zG94eI9G5Q0ds2cybYNFhrE5K5Hk7EOQ+Mo61FcJpOdMCRfsaateujRbNm6Fjh7am32YXwovWm9L5blDbCd06tUO7dq3MXLVCcKLDrh53gjqV/ndykmJXzYTPLVk4F0/uXyXoXMXG9SuwYP5spG5MQfK6JOzetQOPHt3FN19/ji8Idi+ePcbrF8/wybNHeGnsAa6eP439mbuxPXUdtm5Yg51b1mPHlhQsnD8DC+h45fPme7J4B44d3IjSQ+tRVsSxkE5OzlocyFqF7J0JKMxchX27V+JA9gbzw6d/MXdtTkSwv4eBF7U7qENoUxipKmMaq2YBnsJTmzdralobqGde2zYtsWDudCycF2tCvxfOnYEG9WujTq3q6NCuJebPmohT/DF8+/wKvv38Pl4/LqcztgoLpwdg/cqZCPVz52fAgpq/VhOwd+zQhhD7fyZMVOGtHdu1RqOGzkYBVkEbFUWp3LevHufU4meqcd0ahLlqaFa/Olo04DLHZoS6Fs410LVlI7j16Qrf4YMQ4j0S0aEBiI4INQWtFA4fGKFqwtHmD7GgyLEG7qTaqUhKZajTsg127g7FTjBnzA7F9PUl2BHuvANp1ujGsXLe3UAPKwzTtD1QvpujYMoAwtzAEQQ7Ap4rl12H+2Cg2wj4+3fB69sDCW01rcbkBDspdQI7o9hpWSGZAjuC33ev+iMyilDk6ob+IwhxdvEUA3U0KXY0Ad07E+BZBVNkFtiNrIA6q90BRyl4Buwsxa6yqUJm5160Snl2Bu6k3Anuur0rpGIXU7Fy7/oRAAVtvGZHMRRTEMWxbloeCOQ0x1TLFNC9m2cgsHd/A3M9aMrRa92xK1wIdQ1atCXYEepadUK9pu1Ru3Fb1GzcGk4NW6BRoxYY1LUzot36YobXQMwLcMP8QDcskGIXOAyzvAdgukdfTB3RC5MEdj6DsJhgt2LuNCQumoWUlfOxZ3MS9qenmhSTzK2JptJlPp25w1kbDUAJ6s4cTieMbTPq2qmDu8y2Mo6Cq4MZKSZUs4j3K6lo10/nE+wKCHqFuH+pxIRtXpfKc4IAQOgwSp5gkaOplHmQ5yrcZSpmHqdTq8IqeqzjdDCNUken99yRvRVWXpKJi4In2kU6vdcUtnk8E2d4fHlRhlHrPn94Dj+8Vj2DSyb8Ujl1T68WGbDT+PRqMe6e229y7FRt83Z5gYHDMwQ2gd1ZPoatysne9akjjBDYpN5J0ROQCcwEa1o2FTV5rPZLvZMiJ7jTMWp2rlFhlw+uHjXHaV3HqmfeRT6G1DgVVXl484QBO7VFUEimAO6GlDOCjypnWmBXYHLuBHZlfD3t0Eo7D05KmZQwG3ouGCUtn78pvD4pdoJAXq9GtT0QgKmFgd283KhoPL9gTECnbQIvQZfm2kCm46XYKSxTSp1R+s4XWefksuZrnoq1mO2CPOX2EfS0XevXyg/jLgFSj3OOUKpQVBsOleMnWBVAWr3zDvGYYu7jcyOoqXjKFY56budPSB20+uZJoVM+n0BP4Zd2BU4b7DSWFWfxtzXD9LHTeKxwN44e3G1en5N8DwVigiqTQ8fPpqBORU0EYHb7Ay0rfFIFVKycufQKuBOEHSSw6TwH1TaEn2WFdx7heQSFBhQLtptjFK6p0Ewb8A4pv4+PpcIpWtc1SNXTOU/w2sy59282MHeMx0upE9Qd5HdWYZjWtu1GrVND82P8XGq/Kl4K7hSGqVBNQaB616WnrUYGeUe5eQrFVBEWU3GT38MqphqX3yiEBfvC030Y2rR0geew/li1cBbBbrUBO6l1G5bNJWzNNjl06jsnqFPopUaFYQrwNKqNgaWuCeyk3BHOFGpJKFPlysrKnMBOQCcIXM95Cr3cREjZRIhTCKZtG3lOhV4qPFOjbDshKD3Faka+J1UVL9eiMJ0kK4Llk9U/S0WZG1GcQdu7ESU5m3lT28YbTwbOFWXjxqkj2LAyHhtWLeYHsBjZe7ZgMW+efu6D0NilNqrpB5yObxs6FB2a1kO7Zg3QuU17dGnbmtbKhGIqhKl5o/ro2aUdBvbpBvcRrnR2QwhuCwho8Sa/LpGv2ZKFUwx4KW9OqtoqPp9VS2cikRBmhWHOdIRhzjP5d6q6p5DM1XwtUtcscuTUWWGYKpgiwEuYR1icPwUr4gnIPK8UPJnUvdU8n9S8BXw+4eHBCA2LIGxFIzjEAjspdnYIpsDO08sBcT78DHh7G8CTQmeDnaDPg+vu3OfhRRvlxf0EPOXeBRAOg6xcO7/gSAN3QQS6oNCxhLzRCAjnGDmJcDcNwaNnIGQsoW6ccu1mI2DMHLgFTcTw0GkImrAIETNWIHzaMgSOW0SQssDKhrfKo21a/xDs7GU7L6+yklcZ7GTar7Fiu+OYynMEmKaJuUyAFz0Xo2xQqwRm78Gbw/4i2NnjX7JKcGeKqESocflMeASPQwOXpnCqRYgzfbIIbNUtZU4g9yHYVQY8OzRTQGdBnZVPpzlOTnUqFArlbrVo0QxuQwdjdHQ4oWUWdu1UfHc6AW0PYW03crN3YV/mTsv2KgxgJ286O5CblcZtO5C3dzuy07cgK53H5ShhOJPrO+DtORJxsdOxjiDVskVz1K1TB/Xq1iOEKTyUcFdJlWnWtBFGuQ/FYt6HDubvxcVzJYSnaejetZMDbmqjaZO6GDygl1FZdIwUl1oEuZpSVQh1Vk6alZfmXK+uUdGfPbyCM6W5WMTvzcJFc7AuJQlrk5NQeqIEP/76F/j089d49eoFnj19gtevPsEXX7zFsycPcPL4EaxftxpjoyPgzXvmKELseMJtKo/fsiEJ2zasxKHc9TictxaHspNwKCsJBzIIcAS5/MwkFORwPWcNf6D441DAHwze1B/fOY2n98oJeimYOCbUwJsUO8FEXT0PPoeaBDuTSynje15duWAcGzjXQ1RksFEJSw5lIWVNAiaNizA5X048RuGq8YS+s/xhfPH4Ar54dROfPr1AR2snkpdNwraURRji2qvi9f5rNX0uBXVS0ayiJj89zzarIMpP7/uvTBCn8F0tN21YD906tkMj5zpo5lLPvN72Pll9gl3DOlLnaqJVw5oG5NRcvHmdaujSwgVufbsiyHM4Qv29EBkSgJiwYETxPhwSZLUx8A8OhU9IOEJixiE4ahz8eM/0VNXLABVKCYV3AOHOn5DHUcteWibYefgFWSGYDrVOo8BuJM+pFgjDuGyDnVHwCHYKvxxAcLNgq5IJ7BR6OcIHg0aqkibXaf0N2A3jb0ZXfP6gL/74fQ0TaqkcO9PmQGAnoCPo/SdNUPfHH6viiycDEBVF2Bk4jAApaHTk11WqhGnCL4cQ6IwR6rgumHsf7CyFTlBnh2Sakdttxa6ydSPYde1jNSwX3Nlg186AnQDOArkP4U5gp+qZPwV2H5rCMCvCMgl5VvEUV3Tv48pjCIhdeqJV+y5o1q6zUegUftmQUOfcvCOhTmDXDjVdWqGWc3M0JdgN7dEVo4f3xyy/IQbq5gcR7JRjx3GmjyumuffBlOE9jSkHb25MAJIWxmHNUvpgKxeadgf7dqWgMDMVB1U8xahk63Fo7wYcoZ8jxe0CIecsnUkBl/rTnaejfY1Ou/rX3aZjfonQJmBTyGZRziZTMEWhlVLp1MfuIh1lE65JZ/vm2YMmjNOAEk35dRfpZOuc5SXppjLmWTqwZ+nUXjqqnDrCHB3ny8ezcIMQIVVO66qGeZlOr1VAJR8PLx3Gx7dO4NtPruDXn93CL15fxTfPz+Oz+6fw5PIh3DyVjaulGbh+MhO3Tu8zyt3jywdNYZVHBD21LSgn6JTy8QWdal8gEFVYpcwCNEIQlwV1VpEUC/5MjpwAhiCieVL0pO4pvFPrCsvUfjvEU+GcVm87K3RT20xYJk35cwK2q+cIUafVwPwgzQrNvM3zqGKmcu1kmqdtCo8UAGmOCcMkMKl4yR3Ck6pUatlqUaA2ArxuQqfmqym3RuXTXSM0CQ6tYilFuMr5WrZz7sx+QqMeS9AlCLt5qdjAlnK7FbYokLviyKmTmUIrtPvXSnFP4Mbz2qGZJhyT57aKuii9wAoZVZio8gB1rJ6LrltzpORJaRRAqiqm1LoHN8sIiGqOrqIzVqGWm9yu65VCJ+VOOXuCPYGdlDsb7FR182hBGqEuw6wfJ9Qpt+7YoT0G7o4X7UYxoUtQZeXCbcEBgpCAzKh4Knhy0CqWojk2qAm4tC5VTftU6KwgJ9Xk3An4ZGqboDkCOo2CRuXaaVQRFp3rgB6PQHjYcX4Bnx7XVNokHJpzcTyUv830oFOunNoWCN6KeF3H+RmUkmdXxFTVTKl4Ajspdpnpa80x2qZ8u3QyT+YeFUtRaGaqUe+UZ2fALijQByG0sCA/RIQHoU/vLujargXixkVh+5qlpjiK8umURyd4U2sCFUcR0Nlwp1BMC+ykqCmE0lLkrJDK2Wa0zAK6lKVxZllgZ4wgKGVOwGYXThHk2aYiKdqetjbewN025dZxfXfyYmRsXGYVSNm5BkXZm3Aoc4OBvCOk7VLe1I7lbMGJPBI27cyhdFwtO4AHl0vx/MZZnDqcg0nRgRg1nD8CrRqhTk06TLU+Qv261eFEZ7BL67qYP5k33on9MbhbfbRr5IyWTRvQaZKKVxddCXcewwZj5oxJWLRwJh3HRaZ/1RqCmBqFb1Irg2VzCGh8HuuVT6fiKYQ8gp1ATgC3hsC7ikCsdRVN2biWIEcoW8tlKXGCOIGb8ue0LLCTWpcoIFxi5d4tXziNkDfZLAv2ls7n9cydgNmx4xFD5zxcLQ8iok0/OxvsFIbp5WuBmwmtJNz9uWLHdbOdYMdld8LcSE8vA3aWckf48yMcBgXDNyiMFkEnRbl8MYQ7Al3IaPgR7gJNrt00BNJC1M9u4iyOcxEyYT5Ghk014Zh+YxcQ6pYjYtoKBI9fRMASxP15OKZGe9lv9Ny/CHYVMMflCvXOsd8+hz1XZs+pvM1sN6ClfVbPO2+B3QewpmWFk3px1LIXl+39lecZaLO32RBnb7eX+ZhmuQLs5sI9fDZG8hr8ouLQqGlb41wqbK9qVQFRLS4rrFIq3DuYswGvcmimQM4qhGJBnSmI4sibU87RoEF0KqZNxMrEBGRlpvGGk86b1W7C2jaC2VaC2hbeSNQ7ZRP27tqAjLQUjuuRtXsjstWygKZRxV2yd28g9Em1440yV9Wh0nkT24u5c+PQrFkT1K1XB9OnT8f48eNhVeB0ONVNGiMiLBDZGVtw9/oJfP32Fv72xxf4/d98ihNH8zF5wjj066PWDg3h6+OG+IUzEOjnwfVGBDv1q6uG6oIhQl5VQpBGgV27Ni2RvjMVz+5dROauNRg3LghzF8ZiWeIipKSuIdC9Ms3Dv/35z/D1N1/hy6+/wDfffI3PP/8Uhw8XYtGiBSZstE5twjAhS46+qlhG02HftTkZqasT6GytQkE6QW6PIgcSkbtnJfZnrUJRwXqcPLKNP6a7cetKIX+ks0wi/ccPLxr1MJ+O2Ywp0XyPqkEVPusR7urVrmlaNehxFIrZu1d3NDQVQGvwcWtiyuTxJvwzM30zv+cT0KFVEzSqV4tA6GR64dXn8vRJMSg7koUHt8vw7Rf38fZJOU4UbsbGVdOxee0CDOjTreJ1/2s2wXljl4b8nFgVP3/KBHRNmhL4nZ3fC6P8v2o1eLxdfdOJn5mObZqjWaP6aFCP3yeCnbZrf23Cd4M6NdGE25VH17zuR2jJUUA3qGdH+I8chAj/UYgK8cfomChaJEJDg4wFBvobsAuOiIS32nVEqVVMjMmfCwjlfTMsytxHfWhe/sEEu5CKAlVaVi6eYG6kXTxFqh3v454ERfdA9bcLgJvaH3hxJNSpMqby3QRxFcZ1AZ0Neq5uBLkRvhjoTggbqfBMHwxwG0pI64JvnnbHv/+yugm1/MOP7xQ75dZp/T9VUEXNyX/phLf3+bwjCDuEMD2mqmvKzGPaRVM4mgbptD5uHugzdBR6CegEeEO47gC8XgNGvgM7hWI6wM6EZPZ/l2tnwE5Nywl2XQh2nXqq3YHdz05wNwBtlWNHex/q+psQzY5/Aey6O8auCst0QJ2qYnbu1htGuSPYKXxTQNe6Qxe0aNsJLdp0RNPWnQh1HVC/eQc4t+iEuk0EdR3g1KgdajRogdoG7JpjOL/LMcP6Yqp7P8wPGIqFQcMRHzTCQN5MbwvsJg7rYRS7yVyeGeaJ1bxXpaxYyO8ufSD6Fnu3rkbe7mQU079RvtspOo8CtRNcLqVzK4XtAp1EKWzF9IuKCW9S7FQ98goBww5FLC1MczQyT8a+tNUmZDOXoypkCvpMo3IpFFId6JSepBNdTqf6Ch32u4SX5zeO4ZPbJ/Dy9kk8v3YM9wk1d84W4MmVYry6cwrPrh0lmO0zQHevXGBWhCdXi/D6rhVa+QXvSV89Lccnt9QiYT/un8vDzZPZuF6ayfPkcttB0zrhDrdrVGGVl3dK8Yxwd44Aqb59x+nonuHzFZAprPIaAUMhl1LjpMQpfNLOjbNUvAMG1AR6OsYCPgFdLkEu3cCf1DqB3WU+T6PwETyk1Olcgj09noDRLopiVbkkLBMMrfBLgkoZYUehrldKjGKn7TK1SRDsKYRTMHiFpv3qXScT7Ol8dginWisICK/RTIEUXt/pEgKygNvRu87AIa9PgCSwMuGQhPKLJwluhFeFUipMUnB3ietS1i7zfKZaJudbIGjl72m08+p0/hvcd1u5mYQ8wZvy8gSYKtQitVHz1TrBgkDl3eVYkKfXi+dTjp0KnCin7s7V4yZUVCAruDSPzeMFoQI7mZqjS7lTuKXCMpVLJwVQoaon+f6U8DOp6p9aVvjlMfr1hwgzUtak2kkdM8BGuBO0yQRVgi+Bm1Q8099Oihv3WQC2x+TbWdCmoiqENZ5DBVEKcjfjEL8DAqoix3xB3f7sDTiYT7DL3WKUPfXEE6jp3AI+PabJ4SvmNXPZVvu0XyGZCrs0+XO8Jh0nKDQgx++qQE1KnPZJpSvkPql0UvYEgjpe+XV796xz5Nptwp60NRVhnFXCI4IRFuqPmKhgTJ8yDiOHD0Lzxg0QHuiLpMWzkbpKFS+tqpfqNWfCLwkqBuCWWDl1VsNxqXUCPIVbzsC6JY6iKAQXW6ET8Fk5dbHcZq0bM6GZM3jumdiyai5hkvAmgFODcS7bYZcZqcuRqcTh1GXYvX6J2bZ7A51Q5dIR7FSqV3HlupEJ7MpI6ErcPVfEmxwdnOv8kN89dxj3zhfjLj+0d6+VEoCmoGP7FqhX1wmNGtZB/dofoWptOW3VsGx8Z9w94IMzGQMQOVJ9iKqjW5eWGDmwG8aF+CKWjtPSRTOxYslcrFw2F6tXzccKPtdlUiIFYauktKnKpUIrZ5ntUu9W8XmuJuRJ0VubOA/rCXMKwVSoprar1cEavt4pq+MrQE4qnM4pwFsRP80oeKqCmTB3EpbMnYilCyZhmdpHEJpT+Bouj5+CObHjMIZgFxYejpDwSASreAodgIrG5AqnJMC9M4Gct1HrBHMKuTTGdSl2I0Z5YriHB0ZylAn0RvkQAAmKxiGhg+JNuPMNjoZ/6Fg6KwoxGgv/8AkIiJqMwBirj13ohNkIGT8PYZPmE5hiMSRgogGn0ClLET59OUImLzLQph5zlYGu8qj9NtjZkGaDmQ1xKqBi4M5hH4Jd5WNts9ftOVLpBHZ2zzo7p64yrAnoBHMG7DQK7Bz7Nde2imM+NIGcw0xopxS7SAKkA+6scMxZ8I+JQ/vOvfERgUzqVjUDaLL3Yc5at6GOwFfD2qaiKRUVLumkGke1thNGjhyOJUsWYsumDcjJ3IUD+RnIztpGKNtMqFMsN2EtI5UQkYq9u+1xg2V71psxh7CXbWwj4c9K4s3L3ETjzStnB2+IWdiSuhbt27cxTnLHTu1MYZW4uBmoSRhRVcKBrj2xa/tavHx8CZ8+u4BffnkH37+9iteP6CDcP4NjR/KwJz0Ny5YtQWRogGkTon8CVXF2XGSw6R9mVK2aH+EjwpyWq6qKZLVqJnQ1L2c77tD52LExAaOjvDE9djTmLpiB9Kxd+OWvf8C333+Hn/38W/z4m9/Sfo2f//wbHC05jPj4+ejdp5cp2FKvTjU0bOCEBs5OqMrnMdC1N3akrsamdUuRsX0ZstOW0TFaRqdrBQ7lpuBEyXZcOJ3FH9QC/rAW4uEt5WLwR/FEJt48v4JPP7nJH5idiJ0SgeoExnqE3Lq16hholPLmNqQ/ZsZOhqfHMESGB/DxLKjduWMLEhIWomOHdmjcyNkU86hTo5oBu9oEoOp83tERgThezB9EOiZfvbmFr19exbVTWUhL4b2K9xGFseq9+Gs3AV27tq34+r8rplPZlJdZr05dNG3SxITu/tScyqZKqYJfLStvTmpoTYKdFEGFwwqmndVL0ElFgywVux6BvnH9mmjpUtsodU34W9DMuTo6t3bB4D5d4c/3JzrID1N4vx0dFojIyFCMnTARkTH6k4v3X8JcWFQkx1CEj+G2mDEIiIiBf0i0+UNMYBcQEsH7Zyi8QmgEOgvqrIrDHsqvI9hZZoGdh0wRFwEB8A4JIfAFYijv46qKqbw5k0NHs/vUqaedgTmCnYE77XMT3Gld20dxDrcNdcOkCV3wi1cdCW/V8IcfCHB2KKajMfm/Eez+pKIq33P9x7q4d7kPgkNcTSilKmK+613nCMN0jOqb15ejWi30GephwE5j7yGjKlQ7k2Nnh2LKXIdbUMfxQ7BTL7vOppfdIHSkWX3sVDTF1YwKx7QVO1vBE9S1J7R17NXP5M8p7NJW4QzcqeqlAE6mFgfGpNhZ+Xjtu1oKXfM2nd+zxgQ755bt4dK8Ixo264DaLm1R00X5dW1QrUFz1GzQBE0aNcGwHt0QNaQPxg7ujpm+A7BAql2AG+b5u2HGqH6YMqIXJrj1INx1J/z1wKzAIVg9cxx9qbkEu4XYvXmNKXC3b+daUzhFBU7K6MyVEzYuH8/FdTrS16XklGQZ/0d/eB9MX29CNdXEXNUyj9IRPkpnUblzCp28oHxfQopd2fLM4TSjvKk1wf2Lh3Dv0mE8vFaCR7x/Pr52nDB3Ep89PIdPH5whrBEsTtDJP5JuFDuB3QMCynWFNnL9JoHnER35z+6fxVdPLuAzHvPZw9MG0j6+XoSnVw7h4YUDeFCej8cXC/H08mGjyn1y+yieXj9MWNyP27xnPufc13ePE+yOc/sRlBXRcZZSR9ApJ0yoWqeVu1ZAiNtnQE0KmyD2Oq/JUt4KTDil+txJpdO6BXgW9AkGTW4cz6HwQrUtUKjnJZ5DgCfgM+flPMHhBT7OGULWZSlohLaLBEVVO75BkJJd0TlLsy3o43kEgYJBAZvgTtsFewI6wdxZvg8CHpm2qaWCPVdFUVRtUmqZVDLBk1S2e/RjTTgmAUym/QI7AZeqYgoGL/D6VdzkJudrWaGUCtWU6maDnT3qnBov6nNEWDMFWvhcrgkWOceu0ikIlEKobVL4NFpQZ/WyU1GUW5eO4uHN00aVu6JQTJ7juuM8JuxTrz9N1yOI1LF6XlICy4r3GqA7cTjdvM9SAUsFcgfSDNyVFOzEUX6+VeBEYFdG2JMKKWCTMmbn2gnWBFkmn47bVURF68p/s3PgBIGap1HwdpjLphE4vx8Kg5QKdojrgry8zBQDdwbqCHCWmpdmwM6ocZwnFU9zjBVs5XUIQPcQArea6z3K9QLyiqpkFvAcVtXLTQbu7FEKYMbu1fTJ1hvgU3EVQZ3W1RZB15SXY1fX1LYdpkqmgK9KeHgQYiKDMHZ0iCnIEOzvifZtW6J/v15YNG8qUlcvQqrAjiCRamAujhBGWFOuF8FOUKdlmQnNXDHbAW3TDczZjcQFeCZHzqHi2UqeFDvN1z5t03y7H932dQuxY1089m5ZiWzlz+1ahwNyGrcnGZjLI6Eq7FJAV7JvK04V7jEx5ia2nBQtsFOM9xV+EC+VZOMGwe62/knQvwz8AH3y4AK/ZAfgMcIVtepUh5NTVdSqQUeh+kemkezZ9P74/YNBeHasIxaPrYnFM4YjNSkGa+f6ImVhJDatXYB1BN+l86di6cJpWLRwKpbzNVnLG/Aq5QUSTgVji+dNwpyZo7GYULeazy+J8KZCKcsIZutWL8TapPlYTrBVcRXtWy5QXqO+d/EEuZlYtmCqgbjK1S/V1kDbtKw5q3m+hPnjCXSTsGrpdILeRNMoffL4aFMZ01TEpMMQ5KiK6eNr5dhVQJ1gjmbDnLbZy1LnlGM3YpQXhrl7YJjHKC6Pgju3SclTERUrhCgMnnRSfIJj6IwQ6EJVGGCcA+wmIWi0iqbMRNhEQd08RE2PR+DY2RgaMIEAM9Pk2YVNW4rQqYsRMHYBActS637KbKiTfQhnsg/VOhv6bGCrvPyhVd5nK3WVQcyGNHs0UGcD3QcgV3m5Yl3LDpCzzTQ3t9dtsKuAO63P5HOdhh4DhhLUahkos8DOKoZSGeossFMFxTqWUkegM2GYNLuJuHKGVJBj+dIFvKlkYG/6Dgwa0BeDB/bFji3JvLEo5HKrAbq9ewRrSt7dTHCjZWxGVsYmZO0hyHGU5ezdgpyMLUalyyEMKt47LysV+Vm8+eXvQcauLejTu7t5bCkwcsQ7d1LD3sZo3MQF0dHBOHuq0FRv/P7zO3h5rxRvH/HH/+YxXOQP4/HDGcjJ2YW9+7KweetGzJ81BZvXLjE/Lmd4M09aHIfhg/rSYRf0VjEFVgL9R6FrFwte2rVuil07VuE+z7drywpMGO2HCROCETdrIg4ezsebT9/i5du3ePvF5/iBYPcP//wvuHf3JpLXrcKQIQMJFzXQyKUeGtK5b0DH3llgR6ff03M4X59NJnR6z7YE5GasxKGcNTheqEbkdGouH8S9G0fx+G4poe4YnnK8c1U5D5l4RXj98s1tXDqbh2XxU00PNJXRr+WkXnaC8Cro1b0zUtYu43uyBrmZ2xES5MvrcEZwUAC6du9kINapVnXUr1vbNCpv2KAeXBzVRMNC/PiDkklnYR++eHkNnz+/SLDLQcbmBCyeMwnNmzYy8/7aTWCu97Nt61b8HL/LdVP7i4YNG5rvgoqaaJvUusqKnZa1r/I2FT9R3qW2me8R38caHPWdqMPXUX96KK+xcf3aaFBXfenqoXnD2mjZoDpaEebaNKyFLq0bw7VXJ/h6ErhDgxAdGoJxEeGYOiYaMYS3YK5HjB6LyDHjETl2IqLHTUL0+PEIieJ9OJKgN0bFpcaYHDuf4EgTxq5oBy9VyQwOhb9DvVM4piBPxVU8A0IwijDnpdxm3nN9CHjm3u3rA3c/Pwzh/XighyfNAW+mZx1hTv3pDLQ5QjINxFlgp5w7V0HXCG8MGK6WBwKuYYib3h2/+rQd/uNXVU0e3R/VnFxqna3Y2Wrdz6vgf/zaGRdO9eD1uhpoU36dCcU0ap2ArhLkOQq3mObo3C6ok3JnVDsb7AZWUusEdY7xJ6GutxqTC+oGGuvQwwI6a+R690GEunfVMTWafT1dK8DOwFwfmQV2po8d9xnAI9BJvetMqOvYtRfaduyGFm07G3WuSatOaNa6s7GmBLtG3ObSsgMaN+fYtANqNWyNqg1bolrDVqjq3BS1GjVF82bN4Na9C8GuN8YO6YFYr/6OHLvhBLuhBLu+mOjWHROGdiPg9cQsr96Y6+uKhWEeWDN7HH2jhdiVmoh9aSkmDPMQ7Ugm4S47FeV0gC/Sz7lGP+fBeUHTSTygs6wcNxUzsYqnbDH9525LPTl3EPcJD/fOH8Ld8oN4fKUEL2+exOs7p/D23hljnz04h6+fXsLnj8/jFZdf3j+NZ7eO87iDhMhMnC7cjhN0TMuL03mOQjy/UWrOc5HO8zXCySc3y3i+03h8qZjLpXhx/RieXTmCN/dP8rzlJuzyFe/Jr3jOT++VmfHja0fw7BqB7uJ+XuM+gmMhXt4qwdv7J/DJrWJ8+vAkHisUk4ClHDGpRtcVdkigKaNTr/BFq6KlAC/XwJgKoQjIrJy7/SYnT+qb1DupewrN1HZBmukjR7gT2GksP5ljfmOsHDxL7RTUabTz9HSs2iOo2IrOe9XMs8YzfG0Eh8qxU487AZ4gTuCmKpoy7VNunqpnnnLMOc/r1TaFdd4jUCvsUy0UTvNapJYJ4ARAUuKUH3ej3G6BwG0CPtObrsgobJonVU1mgdN+M0+g9U6FyyZw8fVwKIACL1t1k0lVsyt26hi97goTtZVDPaaOv3pWlToP83qO8PFKjd25xMe+XIpb5cW4LCWOkKfzmccSYAqaOdohnhoFcccL0whvOwzklfN3TEAnyNO+w/wsH8zZZBqSS607Tli3FDwrdFImULPhTqNR7gRt3GdBXgYB0FLTDhOy1KPuJF//o4RAQZMUNalkgi3lwgnE8velGuWvsiJoP56UPI2H+J1QY/QDPM7k2qnSbHGmgbui/TtQWrQXxw7uwWFCqiBSFS917sOFBFVeowDObosgs8I2t9In22gsL9tuf7DerJuKmPyOZ2es57YNqBITGYKx0aEYExlAwAvA2Jgw0xOpRXMXzImdQLBTs/HF2LJyPjZLsTOhl+9AzgrF1LqVb7cpURBnFUqxYc4GOdn2tQuxZ+NS7Fq/BJtXzTVQJ0VP87QuE9hpnkzz9u1Q3lyyiSFX7pxuZoUZG3Bk3xYcy9tuyvUqPvwMnT/dxGSnuV7GF/4837i7/BDdPsUPbFmBUeweXT7Km0w5fnj9AD989gBzYyPRtKnyfZzQsqkz2japBfeutXArvw3+8LITvrncGXuXumBdXBsU7xyBF6cnonCLD1YuCCPEzUdifCyWzZ9O0FuOHRuTsHIR4ZeAlrxqDhITpmHl4qlIIPQpl24lAW5lQiyS+LppXU3Ll8RPwbIl001RFVXPVFsE9bZbHm/1pVvOYxfPmWDy6gRxyqtbOGus2S71TtsXzhqDOdMjsWBmDJbMH0eYHGdCQBcviEMEHY3AUBrBToVTFIppiqf4+Bk1rjLAVSxXWvf0lJLngxGeArtRFtzRhhvA88QoQSKdDoGdlw12IQS7kPF0UAh1ERMRqGblY+MQNmEOwifPR8TUBYiJXYyQCfPgFjgBHmGxCBy/yIBdOE05dz7R7+CtstnQ9aFi9yGs2dsqm73vw3PZ89+N2mephgbuHGBWAWgyB7DZUFc5HFPLf6buOdbNtkpQJ3uvgbmdY/cB2HlFTaPzFkhHvi7Ua6vqR8ojqwxztSqWBXQCO7NetSbq1qEDXM1yftu2aYUZ0ycRSLaZ/LfSkgIsW7zAFI1oR+d53LgYwl46IW0rgU7VlghyNMGbwE7btawxN2ubBXUyAl8eQS43i3N448nP2YKCfYp1T0dYsD+vQ3+aqEy/E5zrOKNRwwa8luZYvHgmPn52DX//m0/xw9cP8fbpBTy8fgTFvEmm8D4SHzcGSxfEYvuOLcjIzkZS0krMnDYWGduTocamaiCbu3sNZk2JME26BTkTxoRjwdwJGOjaCa2aucDL3RVZu5PwiGC1Ny0RU8YFYOK4YMTGTUDhwf24dv0qrt28gfuPHuKzr77GDz/+iJzsDEyfNhH16tdCfedaaNDAidBEZ9+5NurT6Ze6ExkRxBvqDqxfHY9Dean8cdlK52Anf9SzcOfyIQLdCTx7cBYvn5wlVJbg+YMyPLt/jD/E+/DJk3Mm903/hi6aOwltWzVCY5c6hLrqUC+7fv16YW1SAm/+mchIS8Xk8VHo0a0jr6c22rRtjU6d26JVq6Z8n9Wvj7BZv46BPo16n4MCvfnjswdn6KB89uIKvnxxFVf5g74objS8Rw4ypf1t2PlrN0FX61bNjWonIFNhHxVWUZ87/VFgz1PlVntZ82QKM7bBzuRc8n1TKHNNFdjhfK3X5eutnEZVfNWcOjWroXVjNRavjRYNaqJpnWpoUa86urZqjKH9esBnxBAE+3ohPCwEYWFhCA0JR3hICKLDQxFJcAvWtqgY3ncjERY9lpA3DjETJiJijHp9hiEkZoyBt+DocaYKpqoJC/B8eP80uXUG5kJN/rKPwudDwkwF4lEEOV9fP/gpF9rDg/dn3n99VAWTYEZwUz6dBW1S5xxGsDMQ5wA6s1+AZyt2BCvNG+BGI4z1GjQEs2O74defE+x+TbD7paXYqd2BXRnzT8q5U3gm4e4/f90Axw53g4ffQPSVUqfm5AI7A3Pvm5Q6wZ+l2o1CXzfPd2BHM6GZFWBnw5yjl50D6Ew1TEJdlz6DCXbv59ZJtVPhFI3arm1WbztVyfxzsOsikKtQ7N5floKnsVO3PmjTqTtatutswi4FcoK6Jq06WlBHayzFjqaCKS6tOqMhwc6pQStUb9DSWA2X5mjcsg2aN2mMQZ3aIXqIwi17Y6bPACwMGYF4mh2KOWFoV0wY0hXT3AV1/bAocDAWBw/HkigfbKE/sH/HGhxM34BDUuvoA0mtO04HVCknpwuV56b2AFK5CujrlODJ1aMEoaOmSEoZHcdSOsSX6CPd533nIWHk0cVigtcRsyzQu8/xwcUiPOT2u3Lm6fCfooN9OGsDDijPZ88aFNNpPUWHVoVPnl6jP3XrpIE6Pa6akT/k8QK6p1eO4h7Pce/cAcJZKT69fwavbpeaXnRqZfDqTimBjUDH8QXvj8qhu1eeZ1S6x1cKue0IvnpKyCTUCfY+f1RGsDuFexcJbuZPvSwDJGp7UEbn/JRUQz7PWwQaQZYNXAIyA3MEQW23lDqCHYFCUGd61vH1KiOEnSAcqgiKQikFVZf5+3KO91A1Ndd5LNXPap0gE9wJGK8Sdqz9Vr88KYJSCY3Sx/PcvnzEhFRKsZMyJ5gT1AnmBG1S7irAjcdpn+Zqm8IxBYK6pjLCh0IRlZ8m5UtQdJXPyahshC7BlYBOECeFTxCnwipar8iT43UK0gzU8XUQoJ2VCslzqlWBFEAzh6MKsqidgUImBYA6XgqdQE7qn+YK8t4Bnh7DaiJ+5YyKoqgSqCDQgkkBmgWc+8z5pNip0IoeT8B25qh61UmVFFBnGZBT6Km2nTi8xwK+g4Q3fo5NpUoCXSnfM4VEFhO+DhD2BFU2dNnKmZ1bp9YGWhfIab/Jg6NpXeBng6DJtSM8KSxTMGdDotS4QoVn8hw6Xi0VTPsD7lOYpzk3wUzrOq9UvcLcbYS6dGOH9283gHf8cDphbgdyCZCWCmeFWSosUybYE+RJrVNIpkI31SLhsL6LNEFnZvo6E6qp0E2pdYI7LVeJjAgxJZgjQgMQER6IMaMjMHiIKx2Z2gj280BK4iJsWZOAHUlLsHMNl6XcEeDeL5xCaFOVzBUK04wjnM3B1tXzKiDNVuDUlsCGNfWc0zbN0XZ7nxQ6e5/WpdRJpVM/OlNGlw6jKlxa8d87cZowp38ALpXmmthv/UMi5+X8kUyTzKtwAt3AnvKD+fTyMd4cTuDTRxfx7Sd38JsvnuJff/uFeTOHDGqNEL/emDVhOJJm9kNuUi/c2d8Mv7zWFk8ONsOWaR9hx+yG+PbSKPzhuTfuHBqE9Yu9sTNlOSGTHy46yFdOHUHZ4VysWWblyyUS4vRPvPLd1L9uDcFtJQEuadlMR/EUK9dO4ZfrVs0321TpUgVW1L5gOaEtkWPCvMkG5qTcKY9OtpjnXDRnPObPHEOIm4j5dNbiub6MkLg0fhIWzBqNpCWz+BhzMZrvaVBoMMEujGAXWhGK+WeqnEOZU+6cRrNOcx/lZdZHchTMWWA3ygF2HnD39jMJ/t6B4fAMFNhFw88BdgHhhLrIyQiOmY6wcTMRPnGuAbvIqQsRM2MJwiYtwPDgyRgRMs3k2YVOSUDE9KUInriY4PXftz2wlyuD24dzbLP3y+w5MgGivf/debTNAjvZn4Ed4cxW6Gyws5cFdb58Llo28wlrBuYcx3o4tskqK3Uate4ert51nKMwTDNqvsBuBjxDxqCuc2NU+0ghlcofs0Mx3wGeQjBrEf5ssKvKuXJqpVyMHDEMG9avxv59u2mqWKkQhGw6clMwyNUVAX5+UA7cmtUreVPbxRuF+rPs4I1yO3IzBXJbTWjl/mx7XdWYCHnZW7iNIJejJpsKE9iBA7Sjh3OwPGG+aaStsDaFyjVwboQWTVuiQ7u2pt/jl58/wD/93ef42+8/xqfPLpmKkWuWxULN/BfOnoiZU8Zi8fy52LVrD3Zn7MXyZUswdYL+xBiHnD0bTE7ExZMZWL5wHNxce6NB3VoI8huCAK8eGBM5FKsSpmLj2jk4e2Iv7t0oQsnBbZg9PQITxwZi1swJyNmXjtITR3Gi7ATOX7yAR0+e4e7de9i8MQUeIwejdp3qcG7I6zYhmIQ8gpUAoA0heE3ScmzbvBa5BNvLZ/lDeGYfbpYX4O7lIjy7V0agu4jXz6/g5bPzeEiH5vXTcrx4dJI/wjl4eq/UhEiW8/41jk5b7NQYeHkOgUvDOqaAzdYtG01u46L5sRjs2gs1CcYqse/sXA8t27Tg+9QQjRvXRz3nmrymWgbo6tZ2Mjl4er99vd35I7TT5B28eXYRv/j8Pp2Z/Rju2h1du3Tgc2pYAUH/X7AWTZugnRrPO0mhthQ3FZxRqKT2S4VzcXEx34sPj5WpUqoqiqowj9RKgV19ArH+cJD66lzHCR0Iyq2aOBPq6hHqalnFUerXRHu+zoN6doGfuxtCCHSRIYGICAlCWHgEAk0D8QiEEOKCgoIRGkGwi4hCSFQ0QiNHm0bjIZHRRsGLGDMGYaNjjJKnypj+YYpusMZRvH+qd50pnhIYzO96ELxpXoH+8AsMgG+Ampjzvu3hDm/3EfAe5W6iJobwfu2qAikKtxyhZW8Dau9MIGcBnebZIZmCrH4KwyTQ9R8mqPPBQM7t4dofKxNc8bdft8O//+qjCrCzc+xMLzspeNymipn/47eN6bz0xnCvIegnoFNvPIdiV5Frx8cyo3lcKyTTgB2hzgrFFNiNNGDXczChzoRgWnAnmLPBrqsD6joT6qTUdVIYpvLrTEVMK8dO7Q5k71XIdLQ+sMGuYy9XdCK02WBnGo4L7HoS6Ljeva8rOvcU0EmhE8R1QJPWNI0G6jqhsaxNl3fWuisaCeoIfPWbqWAKga5Bc1R3bo76TVujvksT1HGqiYEdWhPs+mLyiH6Y7T8YC4OHmVYHqowZ52WB3fgh3Ux1zHl+/ZEQOAiJ3L8ydBRWjQvEzuVxOEYH7ozyy/IUqZSGywIPOr/K/VLxlPLi3aZYyXVHK4FbhIjbhKt7BITrhAj5RsfpEB6n81i6fytK6VSeUKEVOaA5dCgzU3FkbyqOZm82y8dzt5oiKWo6fpXAce1krjmnQM5uQn7jVC5h7Ahe3zttQO8JofIeoeDFjeNcLjajql9++uCUqXqpsMy3nKsql8+ucT8h7uMbxXhCoHt0qcCEXr7hPfKlQjKvHsIXj8/QTpt+d8onFDxdJcQI5I7R4T1xcIeBISlBAi1BleYI2gRxJ/m6SF27zmtS0RW1Srgk1Y7zpdIpBPMCn9dlnk8Vi9UO4DSf23m+hgpnFMBZCuBBA2s22Em507oey1bzFAKqXLwTB/necJsURD3OdfqigrbTfL0Ec+Unso0yKOAT6Nmm65FiJ7C0oU+5elfLVZiE5xeUKnxRah3nCIxU7VKmCpgqkCIlTH8ayux1QeAVqXo8nwVtBHeOyr3Tfq1f53PXNvVYVVsEHf/gxgkDhXafOtPTjqB5VtfJx9R5VbFTzc+vqfH4Cb5eakR+upAQSl/8qJWPJ/hTuKaA7gx/twXlAjs9liBVsGnn7dngKTC1QjzVu05VMd+BnVoR6PethN8BtSQ4SPjZl5FsgEwgJwVN8CXIskHrJN93G+QEa8eP7DEFTlQlU3PsoiqH+L1Qnp3mGoDjsqBOx2m+nS93wAF54ghBnJZP8ruo6pgqtlIg0NR3qIjXeWAXr3Mbigh0Wj9MhhHclfCzolYGUgmlwBklTn+k6PH42AI+hWwqBFMAl6s/zvm4mpex28qtU55dTiZ9Bu6vIjUnTJUTQwMRFOiLoGA/hEeGwcNjOGLC/ZFEMNiWvBy7kpchbe0SbFWu3Yq5BuzsvDqZ1DgBnEZBnaBM6wI2hVcK1ARt2i5wE9wpP05mL0vJS09dZtbVl85qrrnJqHICOZXqNWV1+eS0LqXuCp0iVWm6eqoACq80jSX54bnHD9dVfVn54iruWzeZTx+U0y7gq+fX8atvnuDHbwh2v/sG33z2ELGTvBHs0QiJM3vjbHYYLmQOxo3sFvi8rBWe7K+OwoQquJPXEf/6tBv+x4sWeHG8A3I3+uPyMX7ZSwpw4sBeXDgm+b0QWTtTCHKxhK8piJ81Ccvmz8CSeVOwmmCn/DmpdisWTyO8qVVBLNbzNUpSgZRlsyyYk2LH11ejiqJYQGc1KxfgKQQzfvY4gt1YnmMygW4sHdUoPoaUO24X9M0dj6V8TIXTjhkdTrALQkCw+tiFWsVT7Pw6o9jRBHCeXhipqpc+VqEUqXHGCHAjPa1lW7FzqwjJ1DE8j1+w+bfZOyj6nWIXOh5BEVMIdlMRMiYWkRPnIGLSPEROWWjALmraYoROmA+P0KmEuykEotkInbwEkTNWIGzKUkLXPBNC+SGk2TBmb7cBrfL+yusf2n+1TyaQs8FOZvLsHFBmm5Q5n9HzLGVOQEfTaJu39tHMfIGbfawD4myo+0kj2KlgihQ775j5FuhFxhEu4+DL17Npy05wqlnHhKi9gzlVvLTCLwV1dgVM5dTJqW3k0ggx0ZH80qcR1Hbx5rDVFEGRylbEz+7cuKlo2qgRvOg0NmnCkU5jPuHvcOFelBDOjhzKNoVUlKemgii5tHyCocIsiw/yBlWoSk7qvaJywbuNHTm4FwW56ejdq6vJW1K+X716DdG0WQu0bNESM6ZNwCfPbuLv/uYtfvGzB3j95BIytq0yLTzWr16M5NUJWLZkLmbHTcPShATszczBjrQ0xMfPQdzU0Qb6Fs6ZiIKsjfzRzMXOjQswNsILvbq2QkTwYCyeE4r8rJW4foHf0dOZ/PHKI1yV8McqE4mEvcl0khbMm4wdOzbwvJuxP38fiov5o3blKsdipKxJhGvf7qhbhwDggLqGDWobgKpNgIqJiULuvgwCYCKunC/B4zsncf9aER7fKMHzOyfw6kk5PvvkGu06nj86h0+4/vmLy/j0+Tk6All4Qofl209vQ9W/ooPd+R5MgPvIQWjZsil69OiOjRvWwWP4IPP+OVWvgvoED4FbPcKJS9MGcOa11CfU1alXg9doFUyRclenlpNRdPv16Y7dO9aYSmGv6UQJ7K6dOQx3twHo1LkjmjRv8R74/DWbIK5F08bo0r4t6td9X2m0lDnlVH6EunwNqteohqpS5ghu2mYqrnKOvi+a16N7Vwxy7ct1QnLdGmjkXBsNCevNGtVF+xYuaNesvlHpmjk7oXPrJhjcm0Dn4YaIIH9EBgcQ6AIRxjEyPBSh4Sp6QlAbO4UQN4brUQiLikFo1BjCXTTCY8YS6kYb9S4kMsYod1ETJiAoarTJsZNS5xcaY3qA+hEApeJ5+vrBh48RFB0G37BAzlPj8kC4+/rCwy8Ao7w84TnKAyM9PDB4pAf6exDM3H0NnAnqBoz0IUAJ7mhGrbO2W8DngD7OFVj1l0pHuOtHoHMdxmO53LVfD373XPH771oR7CxlzoRiOsDufwjuuC7V7t++5/rftEJB9mD+HjhaHajNgUI8HUAnpa4C8EwopgV174DOyrEzBVJo6lnXfYAjr84RftnN1Q1d+hHg+g5Cx96Ett7W2MGEXw6ugLgPzW5Yrr52yrMzcNejPzr1tMBOhVBssNPYvc8Ao9Qph65B01Zwad7WAF2jlrQW1ti4ZUcTemkBnaXUNWnblaN62HVFQ+6v37wdajdqiZrOTVGtdkM41VFRn6pw4udSYDfarT+mew4yKt3isJFYFDoSc/2HmBw7FU6ZOLwH9/fFXILdsqAhSAoZjqTQEUiMGoUVY3ywecF4FGxdgVP0hW7SKb5bXoxLpQQEQshNgsE1Odj0f65wm+Du5hnCigCB6+eP7UU5waL86F6cI/yVC3DowF8ijFzQn+N0uq+U5pmQzjv0ox5cLCFwleHV7VOEr5N4cavMPOZ5Oq0yhWTev1CIJ1cJZjePG3tytcSEdH58/SieXyvBM7Nehi8fC+zKHGrdCZNvp+WXt4/xMVRARfl5eQbw3t4/aUw97D57yHn3y/hcsnGOj1lG594CrX10+rMID3tw7lgGISkTylu7f+WogS6pbAK8co4KpxQsSRlS7lwZz6O5UsEEWwIou5qlCpVcVxETbtN2E7rIY6XCCdR0ToVaynQd9mPpddQ1WRU2rfYKGnXMTUKToPCijtN7REi7cIpAZq6Jrzkf8yKhUDl1Kqqi7QJVXaOuy+QOEj6VfiCFTZAjUFKFydNSVQX2BCCBksBL5yrXa8TrF3wJ0ARgUugMVPF6BYGae0stEi5YVTOVi6dzaK72C3AFfHfVYJxzpLYJKHU+A5Q8n0BQr6tUP6P+HVUjcX7uOF+hledLeR28Bs0x18BlgaDOL2BU2KgUQFPJk/t0jOBV51BrCD1X5fVp1LoUy2OEuSJygB2GqQImhxSe6YA5AZYFZ1bvOgNtHO0wSilyWrYhzW5/IFjTtlP8rpw5uc9s0zzB4qH8LSZH7zT3HTn4rjCLIE6FUgww8nid/xBZ5UihmqGnoZDsUlyQZtQ62YEcXqOgjnOKC/lYx/bxGnaanD6Z1Lq8nI0G9qTkqTWClDgDdplWHp0Ncpnpydi/b4sBOrU/yOdrUCUoyBveXiMRHRGChPi52LopGXvStmD71hSsTVxIkIjFpqR4glm8aXOwedV8YzbYCfI2LlcY5RwDbNvXCuAsqJMJ5gRp6jMnE7xlbFpucuRk2qb19I1qhL6M43LOWYZ9dEiKsjbj+P6dKM1PQxkdx1N0IDWW8gUqO7iHN6J83lD4BeYNSFWLHl0rxcNrvLHcOoWXN8/gwfnD5h+jW/wwKdTg0/vn8PXHV/HjF4/w2++e429/+RJ//Mef4z/+9Vck6rXwGVoHiya0Q/ryPshf0x1Z8TXx8eG6+KcHNfHtuSr4/aPu+Pc3rfD3d6rizr462LGkO3JS43EilzeVI3m8CR7FjTNHkJaahKhgT8ybMQH7dm3GmSMFyErbYEAvOXGBaXewcgnBLn4y1vM1Sl41l1AXZ5Q5qXFqb7BSCt38qQbmFtN5XRA7BgvjxhIUxxvISyL0KcxTuXWJS6TmTcFy2vzY0Ua9UxsFVdNcvigW06ao/QAdhOAQgl2YATvl11UOw/Qg1EmZ0z/AqnxpCqRwFMzZxVIstc4BdiPd+UNuFVJxF9j5h5g8Ed8QQZ1yR8bSGZlgoE497MLGzkKE1DrZpLkImzyXUDcPQWMJQmFTMSJ4EjwJL8GTFhPsViJi2nIEjouHj0Nls0Gucm7dh2aBmZY1578yza18nFQ5AZ0FdT9lXjaYOcDNqHQENwNyXBbgVTaBng19pj1CZbiT/TdgNzJM8DcXfmPjLdDjayPVzidiOjp27WcgTm0C1IBcYKcwTCl1des6EzrqcZuVeyfHt22b1lg4fzby9qUjN3MHsjOUO7cFmbutMEvB2ZQJo43jnLx6pbEFc2J509iF9cmrMHfODEycEANV0PXhvUJtC/x8RiEowNsUXZo9azJS1680YZ3Hj+bxRrWXN7d0nDp+gPA2njBCwKRTXau2M9THqVGjxhgxfDDO8bvyi599jF9++wTPH5zF7m1rsGHtEuzYmowtm1PMY69JWobVicuxMZU3sdw8bN+5HXPnxpqiRblZO5C4bC7WrpiNo/k7UMYb7MJZEdi5OR55e1ebKpR3rx/AjUv7cP3iPo78wb9RxB+TLORlrMOCWWMQNyMKKSlLkZyyEtt3pGLvXgJpyRHk5mZj/bpEeLq78bWtgjp1FeooVYxwRYgKCPDF7t07eOxKU9TlxZMrfA6n8fQuHZR7x/GSzsvnH1/EZy+v4NWzi3j98RV8/vI6vnx5Fd+8vswfx2w8vlmE7z67bUJ0po4LgJ/XYLRrqzYQTmjatBGBuCdBvQbq1aqOFo1d4NKwAZoSutu1b4Vu3TtgyFBX2gD06Emn0oXvu1N1o9YZRatqNdP/LXl1PLJ2JRE4j+K7t3dx6/wxBPp7oUv3bmjZpp0BnsqQ9Ndkdt6cbXUJrJ0Jdh34ea5VqSG+3f+vVu0aqE0Ib9CwDho3ceZr1ZCvWT2jsKrZu+bqD4YGBMMmDeujEcG4fasm6Ni6Gdo0c0GrRvXQunEdtG1aHx1aNUaf7p3gM2oEQvleR4QGIyJMfehCMWZMNKIJXTExkYiKFtRNQvTEaQgfPZ5QNxrB4TEIiybkcTmIoCcT5MkEeYHc7x0SDr8wS6nz5xjA7SGEwKDwcN6bPRAc6osofrcCAr0QFimwC8Jwb2+48Z49Ui0OeM914/1aTcVdR/lg4Ch/A3QWwEmRc9ifgZ213J8Qp30KhRR49TEFT3wwgNu69euK7ZsG4R9+3tyocn+SMlcJ7KTYqdVBBdj9pj0ytw/A0GGDoebkAjuFYiqs0yqa4oA7mhQ9AZ2UOjv0stdgLQvs3GkjCXY0QR3H7v2l2A1Ht/5u6Eyw69hnMNoT5mQdehHeaO0JcAI7o9QpFFNAp229BHt2s/J3xVPU5qBTLysUU03G1ZNOrQu69x2ADt16waVZa1RzckbNeo3R1BFu2ZhjY0Edx0atudzGVuu4T6GZhLombbobuGtKyHNp3Ql1CIY16zVCFUfEhL5rDXnvGNSpDcaOHECIG4g5fkMM1AnwZvkMNDl3k0b0xOSRvaz8u4CBWBo8DKsIdasJgKujPLB6jBeSRntj2Vh/rImNQj59qIuHM/HkwhFC1HEToXSbTv19Osn3CCe3z9J5pmkU5F07rWIh2QbsBHhldGjPFgvyrFYH6l+nUZFPNwgNd3neO2cP4S4d8juEC40PCBoKw7x1Js8oddfLFP65z+TeCfCeEeYEdc+4rGPucK7gzg7B/OLxWcuenCMoqppmgTEVVJEy990nl/HVswt4dbcML++dxt3zB3HqcBpO0jEvPbCToCBFLN00ZVcYpqpPHqcDf7J4t4E09ZmzqlhaECYFTzlcmidYUg7baTroRuHjayRgsgBLEHMAtwlXpkiK4PjsAQNV1wghAjUL6jiPfqXUuZsENLttghWSSSjh9WnZPK7UOM43ooPjmgSNtxT+yXNLdVSlUoWWClJtwJSCqDBMo+hxjhqinyGUq2+cwMcuoHKe8wV1am1gqXk8jvtUPdMUKeHjabspdsL3VvusvDurf55M4ZsapcYJxsx5uF9QZ8Ob9n2Yu6fHsvLqCJi8JgGXYEzVMaXU6Tx6HM3VMYJBKYI3+ZsnuFM/PQGc1DipdJpjX4+eo0IwVSBF4Zg21Mmk9B1RESDC3YnidBOKqT8wiwhKyrmzAU6mZdsEXDbECdCOq2IlPzeCMYVcqs2BmpSrSuY5flek7qkZ+YF9liqnnLx35ybYcVkwp8IsGs/zPRPsCQL3EbQO7ZfSt8cA3qHcbQboBHaFBLH8rE04QDBVmOYRPo9jh3Utu5GftwkFhLP9uakG7pTfZwFcCsGO587biv08j8IupdQJ9nSe7IwN3LbRArvVKxcgY1cqjhzI4oecL/r5Ur6Iudi7IwWLCRoCitSkBYSzBOxYuxhp65di27rFpp+dKmWaapmJcwh08RVKW3rq0oo8OkFbXtpaFOxOxoH09SjYo+aYySZHTuGVCrVUDt3+tHXI20HyTEvh3A0o2bcdx/PScOZQJsqP8Et8cC/OHubN6EgOzhbxA3uiENfKeAM7W4RnN8rwyf1yvHp0Ca8ensfre+W8QZzEixsnDNw94odFN7s3987g21c38Hc/f4E//u4r/PH33+APf/8N8D/+BrdvHkW4Xxf4DaiFRaPbYX/ySKTHN8H57dXx/dkq+NXlKvjDq3b40+fN8dnJKihLdcKupd2xOSEGB+kg56VtRO72jSjJzcTh3L2InTzaNAC+ce443j6+gYM5OzE5JgCb1yVgLaE4ST3s1Lw9cTYd01mENStfTr3o1MbA9KhzKHSLZk1A/MxxxgR6mrOOzuyyBZMIemMQP9vKt7OLqSwl4CmMLdn0xluIRfFxCA0PNv2T/APDTCimr2+AFYpJR8Godo6QSyl1CrkU1GndzqNTNUzLRsHN3d1S7OxwTE+ew7cy2I2FX8g4o9gFhE9GcFQcwsbMQti4OQgZNwvB4+IQODbWVHn0i44j2E3D8MAJcA+bgcDx8QifsRyR01YgyLQ9qKTQ0TRWhrsPQU8Km5S+nzKfaHu05mjd2jaXAMljo96FX9pqnW0VihyhzA69tAHup8CuYh/nm+McVlm183CA3Mjw2EoWx9eB2wl2spGhM62qmBHczv3ekTMwgE6Q1C/BkqXYWY3HlVdnq3W2UtezZy/C0QrTJDx77zYrdHLvVodt441DlZ52G5CLnToRx4sKCVgbEDd9ItyGDjThhnVrv9+4XFbtIwsaZarCqLBKL88RWLpkPg4VZOBU6QHkZe9EX4da5+RE6KST05hg16FDe2zesgY/fP8KP//mMT55XI4dvF9sSElEZsZO5ORkYOeOrdi6jTc2fp8K8nOQtS8bhYcP87hUxMVOwsbkFbyx5pgwSFN1lp/xYwW8cRek4uLZDP5w7Mf9m8W4f/swrl+mk3IxE9cv5eLedZWT5g27eBe2bliEmdPDMX/uJCxdOgeJibyvbUpGevpu7Nq5FZvXJ5nm34IsUx2Rr7dy2BTavDdztwlp3ZeThscPLhPsLuPjR6fx7N4xfPLwhFHlvn59BW8+voC3Ly7j68/u4as3t/HVq6v4+afXcf1cFm5fyMO3n97g8z+DlKQ5cBvUCzUIKaYiZk1H+Gy1KmhECGncwAUtm7dAjx5djbM/ZmwER294+0i5cUP/fj2h3nXq4VebkFO9alV06tgGq3mf3rNthXFkXj+8gDuXTiKS94J2HeikNvvrVuwaNGhAMGtoHGKnGtVN+4cmLg3Ro3MntGnezOTGaZ5CLFU4RmGZdes6oWvndujZvSNat2yM9u2ao0vnNmjSuD731UR9VcSUUleHsEz4a8c5rZs1NNaueUN0a98cA9VY3HMkoghxUZERCAkJQnBwMAKDQwhZkRg9NgZjxkVj3PjRGDtuHMZPmY6IMRNoBLvIGAN2UuYEdzbQCfKk4llgR/iLmYjg0RPhH8F7ZWg0gnhcaPRoHh+KQL8RCA/wQDTf51C+v/6+nvD294O7rx+GuHtjqIcfBssIc4M4DvUKwBDPAEIewczOsZNyRljrT5BSKOY7sHs3WqGQgj+C1kjBmEIxvQhRXZCRNhT/9ItGVi6dTPl1gjob7Ah66m2nAir/8av29Av6YNCg/hjIcw0YwXPxsQcoBJSPYat2BvRofbls5dVJqRPoeRq46znIw8Bdj4Hu6D6AUOc6El37jyBoDkeX/sPQqe9QdOw9xII3KXQEt4qR1lbKXA+ZBXgdBHsOtc4Ow5R17EmAI8x17NXXKHbde7uic49+aNq6A2rWbYgq1eqgSvX6qNWguaNICkGuhQPqBHfcJqhTsRQL7LqgWdvuaNGhJ1p16o02XfugSbsuqNOkJarXcuZn1AoNVtXV5g3rYkjXthg9rD/hrT9meQ80UDfXbzBmeg0woZiThvc0FuvZH/P8h2AJwS6RUJcU4Y6kaHesi/HEBkLdqhhfTB/VH9O8BmJRtD+2LZ6OUjp/9+govyBUfXztKB5eOEQf6CAeXlKBlAO4eWY/bp2loy/Vjk7tJTrLZw9n4JzqExQp6ijb9Kc7fzTbwJ1GNRe/TBi4TsC4QRC6SYf33rkC3CIgXj2hvnSZuHRcFTkzcfN0nnms53x8hV++unUSnz04S+A8is/unzGtDb5U5ALvla/vKi3mNN4+LLNUuUdn8fnjc6YNgsDw4eUiXmuBaZ4ugDp3LNM4+iV0ZKWCKdSxlE63KlIqdFLAIgf/FJ+XAEwQZeXZWT3opL5ZxUusAilq3q2cOuW4KeTyKB1y7TPhkAIavhYG4BS2yMdXcRa1iFC6j84r9c4unCKYUzimwj7vKK+Nj2/DnwFEwqD2C+6UOmDl3+l8lrKneTqnKmlev6DfKKl3+y3lTAofz6VrEuyV8zgLfghq3K5wSVWEVJin1C9VwrTaEVgAqJBIQdPtS0e4rr5wlqqm4wVqtqqm+XaenBVuedCc24RjclnnEKDZVTF1Ds3TY+p4C/SsQi2CaBNmye2W5VuKJN/Pq8oX5LVIBVT1Tx2j52Rfk84vGBTICegEiII7hWCqh53CMGWlqqPB560ccqlfBwhlCsU8UmCpccp7E4BJUZOapmqZCqMUoAm+BHYCtyNcFlhpe342wYgwZfLiCHr2XJkKq5zhdSq806iB5lwqmmI1Q7dDPU345wHB5W6CHaGLEKdR4ZcKwzxSkGb67h3I2cLjeG7jtwg603guPg+HYnegQEqd1bBcCt0hs2+7UegUiimVTnaIx2k9k3wlqDNgd7IkCxf5Yj68fQZ3r5zki5mH3N3rkbVjDQQOCXMnYMOKuUhLVouB5diZspQQt6SiUblMYZa7N1qhlJYip95yich2qHKCOhU8UYPw4/kkXFEsL/BwJi8ujcC3Z71R547lcl/eTpQVpuNccbYZy4v5IT7BD+YpgVwB7p4/glvninD3Qgme3ziDB5ekkh3E58+u45dfPMFXz2/gCaHuHr9gCr+8wy+T1Lq398/hm5c38E+//RT/8ndf4d//5ef493/+lmD3FfjLhB+/f46EBWPQvc1HmBnVGdlJg5G/sj0KEuvg1r66+PnZBvj11dr4u0e18Di/Gk5urI+EsU0xJWoIxkb4wWvYQD7njfj06X189clDHCLIjXTthpULY7F/zxakJC5AVPBIJCbMxPL4qUiYrxYFE7B2eRxWL1NBFEHcNNO+QPBmV8CUgqd2BssX6BirKblCM9XWYO2KmYRAVcCcZOap0MqK+BlYNHs8oXy8aZGgJufx86ciMjII/uo3FxAMPz+CnfrYqXiKoIyAp8bjJhTTYe9CMQV2FsAJ5LQspc5tpAV2xjTfL8gUThHY+QSPsQqnEOz8wyeZHnbBMbF0ZOIQMDqWJqCLhVfEdGOjCHZDAyZiRMhU+I6Zj7BpyxAxfQVCJi0hdAmyZsN/zDwE0PwdAKd1G+rs0VLs3sGYDXQKifQZPd/Alo+s0hzbvHkOG8Zstc2YI9zShjljjjnGHNvMuXntmi+A0z4b5CqArtKyDXWyEQTaEWGxGBEah+E0a5yJ4SFxBuyk3rmHc+Rcz6hYDPOJgFNtZ9QgaNSoTie+mhpyq/JlTdQg3FUl7FWp8hEGDnLFyhVLkLFbVZ12ISdzm8mp259t2YG8PTiQzxtRwV7k7cvAimWL4evlgdYtmtCJfudgy7FWiwQVazFGB0WPW4NAWUOtF/hY9tyGDerDw30Y1q1NRHRUGKFPwOlkoLNBg8Zo2NDF5PQ+e3wNf/urN/ju64e8kW7FuqQl2JW2FTt3bjFgd+BALs6Xn8Kj+7dwtOQQMrP34sTJUoJXiin/n7FrG86cOGpy0DamJJg/odatnMUfjIO4e/0gHlwvxJO7R/D4Hn9or+3ndv54ns82+25fOYjTpXv4mqQgZa1CPWMwb84ErFg6F4nLFmDdmpXm+pNWLMbGdYn8/szC+LFRmDQhBgsWzMQWwuTWzWtQuH8P75vlePH4Cl4+uYTXz85xLCPUncE3ry4R2m7im8+u49svbuHrL27jy7e3CHbX8d2ba3Q0BHb78d1nt/AZwS99+yr4ew0zLRTq1q6BWoSzGgQZqXD16jmhRcum6Ne3F2bETsWKxASOU+A5aoRR5dq1bQm3IQP4ug83BVHU1Fxhhh3at8LKhDnITV+HorxUgl05Hlw9SYAfi7btW6M+wcl+3/4arWZNhZeqWIpV9MQOq2zRrIlpVN+MwK0iKLWdrMIxRt10ro0uXdujHYHOhcvt2jRH5w6tTP/RNi1d0KxJAzRt1AAtGzdAa0J62+YuhLr6vO83wrB+BDqPoYgI8UcUP7uRMdEIj45EUFgIQk0uXSjCCXYxY6MxfkI0xo6PQsz4MQgllIVEWOGXoVEKvyS4RUYhNCbGhGVGEPDCCW3h0QQ4QmJAaDDCx01A2NjJvD+OMaGcERERGBMTYnItw/2GIcRnBMICfU3Oq1rP+BAq1cB86ChfDHZXSwM/Qp0v7wVBGO4T6IA6T6t3ncmpI0SZqpeO0YCe1DRPA3T9uF35dYIqhUia9ghS8Rxgl7t3CP71l84G6qTaqSl5RVVMR46dQjTV7uCPv+yM1LV90Xdgbwx0czeVNa2WB3xMB9S9M65LsRuinnUjTYuDfrwGAZ4Vimkpdt2VW+c6jGBH6+eGTrSOfYZYsEZoE+BZYCfIG4R2NAGdDXZmnQDXpocrgc8KxxTkmRw7UziFUNfHyqVr3rodnOrwc1bdCVWq1iDY1cJHNeqiVsMWhLfOaEiYa9i8val4qfw5C+gIdq0UgtmNQNcLLTv2Qruu6nPH83frjWZtOsG5aSs4ERQ/+sjRWoPWpK4TBndpjeihfTB+WB/MUANy/8GYFzAEs3xcMd2zDyaP6EHo603Qc8WCgMFICBuOleHuWEWwW8VxdYQH1kV7EfI8MdtnEKZ6DMAU9wGEQR0zCInjArB7yTSUbFuJS3Q87x3PwmM61E8IeA8Idw8vEwDK6WCfzDHpKhcIS+fo9J6l06z8vFI6ikpzOXWYTjVHqXmCu2ucL4VO7Q8eEboeXD5MUysE3lN57vuXivDoUjE+vlGKN8qzu32CVkpoK8MdguCr22WEt3O0crPtDUHvLWHuKSHwTvlBk/t3ng74STqzGm8IqAg1V+jkC4QuESilCql33cmDaaZlgcIfBXYXCAWCK8GbKkkqZ+3B9eO4xO12ERPtk5p3sphAqFA7bhfInSTcnaBDfuwgfU8671IA1YTcQBzPqTkCDQGattn5dXaopa7R3iZwu01QklKnbQIyPbbOqfBOKX+CGOX3qZjL6eIMc5xg8CZhSHBm9bcrxDmjLGYSeFT90qEmGkDNN/sV6WGHjpp+dAQv5ckpBNPKj8vlc8sguGYZuBKYaRQ8CbykjgnMtC5QEzTbCp4eQ6NVdVShoFLrig30CbwEh5qjcwoOBYQa7XBKqXqaK+iztllKoBS6cj4XO+dPECto1DXo8VQwRRCnIikCOhVS0bXZBVS0rmWB3Ul9PvkelvL9lKIm1U1tBKTKqRedgS0pdYR/qXkK2Szi96EgO9UCuH1kEn4OjvEYhV7qOFWxFNhp1PFS9BRmKbATuEmZU8VL7ZNyp8qagjyT08fHELhJkTtRnMXl7aalgaDuCL9TanVQRP4pKeR1ED4FegrP1LqqZh4kHylkUw3O1UhdaqDy6/Yp107Ph2AnlU6qnEBOywrHLOBj5hPw1PdORVW0r8phOnbpO5KxLnEhklfFo0iNhOn85e5JhSrOnT2ai52Euh3rErB9TYLpaaeSuwK6rRy3r1mEtJQlBujscEvlyeVsTzJNw6XGqcdcYQbhjQ94KHMjCkmWAr3DWaTi9FQcyd7GL/MenD60l0BnKXJS6M6X8MN8jF+o0v24d7EEj6+dwNMbkubLOZ7Cizvn8frRRby4X44fCHX//Kuv8NtvPsG3b+/h84+v4mevbuLNA95InlzE7394iX8l0P3xn77Dv/3zd/jTH7/HH/75G/z9b17j3//pZ/j//elXhrT793TBhOD2OJzqi6MpfZCdUBfn9rjg+wtt8MP5mnh6sAq+Oe2MX9/uheS4Zuja0gl9e7THCP6oLYqbjPJjB3GiMBNb+br4D+uHEE83rKcjtoGO65gIH8yYGG4Ko6joyaK545DIG7DdykDhlIIyqW9S3qxedVZVzBWEQYVkCuoWz56IlYRAqX3Jap+wNNZUxpw3Iwbxs8ZhFc+3bOEEE7Kp8yYRECdPjEYAwc4/MBT+/o6qmFLsRnlDvesskFPo5ShH6KW1bKCO68qns0DOyq8zqp3CMbk8XDDoG0DHIwzeQVE0S7XzDRsHn5Bx8A2fCL+IybSp8Kb5RM7gKKCbCo/QKbRpGBY0hTYZnpGzEDIlAVFxiQgn4AWMnV8Bb4I6mZ/GSmBX2SrDmh9hrgLsBF02gFWaY5sNcYI0wZc9195uL2ufzIY670pzlXPnSbj0H78QIZMT/kyts60C7KTO0QzYhRLsgi2wGxZGE+AR7GQjQxWaSdALnQF3vnajCM31GjSDE8FKfcuk1ilsTaGZUuqUy+E2zA0TJ47D0EH90LtnF6zhZ7AwPwMFubt4E0jDgVzeBPZnEE4ykLp+Nbw8R6KRi1VMQ+Xga/O8cqStIhWCueqEuqqoU6suXBo0NCqhVbilGh9bUKl1KYgq6PIRAa4B6tSpY66rVq1aJjy0bj1ntO/YFpkZO/DLb1/jb375Gud4j1m/bjk2b1qP3ek7sGsPobMgBw8f3MFnn77E61fPUVZ2HLl5vMGXl2HjxnUEk0lIT9uG29cu8TubYcINl/KzPm/maHNzfXznGO8JR/H8wRE8vV+M+zcLcPtqHq5eyMatawdw70YxLpzNxtEj2wm0G7B5Y4KpSLty2SysXDobq1cuxGreC5cvmU3Qm4dNKcv5Gq2gLcf69cuwbetqnCqlo3TvPB/jgtV374Vy6S7gzfOz+OLlJXzz5jq+fnMT3311H99/8whff3kHX729ia9fX8fPP72B+1cO4OntEs67gc94r8renYzoCD9Tel+hnrVqWpUxFcbauLEzevbqjDEEim07N2MDX4MhQweiZYvGpkKn4K9unVro2aMrenTvzPdC74FCcJtj+eJZyEpLwv70JLx9fAFPbp7B7Bnj0LSJM+rW/em+cH9NZvoSVrcqWZo8uSpqRVANLVs2Q7cunQhrLdCgQV3zOtWrV4ufzTpoxterZZOGhLmGaOxcFw3r1uS6Mzq1boL2bZqgdavGaNXUGW0a1kH3Fi5w69UJ/m79EOk/ChGB3ggmUCnPPJQQF2rgLgpRY8YgavRYjmMRSdiLHh2O6LGRpiedf0gEgsJjoIIpgWHBiBij9gV+CB8dgcjRKqCi8xDyYqIQEh6CoGALHKMjwhAe6I/wAB9EhfgS5EYizN8Nob7DERLgDT9BnelVF2ygbqRvEIFOUOeLIQS7IRxHcNsQT78Klc4USBHYCeY4mjw6qXYj3M1+qyqlo3AJrY+BLYKdI3yzH63HwK68NwzDH35sYFW+JNgZmPudBXdS7wR6/0Ho+89fVMG/ft8VqxNd0WtAPwzguQzY6TF1bkcYZoWpHYIqYhLs+hLqBHZ9pdwZpc6RX0egU+ilTGDXRWDXZ6gBOZmgzjYb7toZqLPBzoK7tgS4tr0GcB/hj3Bn2h/0ENj1R5e+/dGxW0/Ub9gIH1W1i+18hCq811WpyvuoU33Ub9LGAFyDlp1oBDpBXZvOxrS9Ca1Fh+4mxLNjd1d06tHXVM+U8tekVTu4NG2NBo0Jd3Vc8JEJl68OF35OB3VsgRi3voSx/iYUc34gLWgIZvsPINj1whSPnpjm0QdxXv2xMGAQlkeOMBC3lrYqjHAXaql3KyM9DBhOMEVYRhACR2CO5wDM9R6I5cEjsWFsIHbxnpi9aApyl8eicO08lGxO+P8T99fReVzptjfqgJltmUlmBtliZmZmsCWDzMzMzMzMzMzMjAGH051OujtJd+99zvnmnXOVXltJZ5/z7XPHuPePZ6yCVah6q9ZP8wHsXzQGx9dMx8kNc3Ce8HBl3yqc37Mc5wgOFwgOZ/fwXbljCU4SQGSnOJBXLboLhLPrxzfizpnteHBhD+6f38VWGS13GoXuHpc/4rLH53ez3YNHRX3unN2BU9xedYTPcQB/liBzhIPlk3tX4hiBZ8eqGTjAQfyBzYtNQfSdHJwK3ARXilUTmEmZUyuwEtDJHVPFxw00EQaUNEb9pawpRs1AEK9LipiUNkGZYux2EWA3EwAETHKDVKZJ1YeTi6YUOwGAAFDqmU1J07pDvE/ahy1BilVKQfu14vmuntph+gr01Eq5E9zZFDwBndQ2gZjATQlfBHtWPTwLCAVtOm+ZOSaPZ4uzO7BTSUYIUoQ4ExfIv5H2Yyt+roLfinOTe6MUNltyFLlRKs5OkCS3SZtCJ/gSjAn0BK2CTdWLkyullDLBnLVulWlP8O+mTJhXTu8yypr2Ze4bz137FMAJzmTar+YVk2c7nnWsVSYW8AC313UJ7mSKu7NBpzJmqrSBwE3waEHkEgNliqHbQeDbxnUyTe/iM7Gbz4jgS6AlEBOs2VQ2uWpqO6l5NkVPcXirCXbLF44zqp4tds4obto/nxEpfVomNU4ulzaVTvu0QaNUQWXH1LINXCeo3EPwlBq3mRBmgzxNy7YK4Ghrl03DSnKQwG+b+gr62Hcd57cTWrdunGPOS6CqmnomiQqPp5IGMpU6ENzJJdNKlmIVJd/IeyLYM8lTGvDDWKdWTZN6vELZMmjHwcE6DqIe3r6K6+ePYPXC6RjVvzvmjh+KBROHGXfMKcN6vAO7WWOU+MRS6VbOGW3cLOViuYFUvHHJFJPBco18QxdMMFktNy/lDeSFmXYpb96Cydi0eJqBukNbluH4zjU4tWc9Tu/dgIuHt+Hy0R24eoJAd2a3UeLunN+P57dP4/PHV/D26XV88vgSXj+5jO8/e4C/f/cG//zLWwLcK/zw9UN8+/ltfPvZLXzy9BL+/OUD/MffP8M/af/45XMaAe+vL/Djt4/wPaHvf/3jC5w9vhkxwZ0R5VkHO2bFY8/UDpjX+wMsG1QCV1ZWw6cH7XBzfWk82fEhfr5dF3cOdkFmeH0khXph8oh+6J2bjrToEMwYMwRThvdHQjChqH1L5CXHISsuArGcT4sJxrC+qk2Xg6FyueydaRKkyP1SACezXC27GwVvYGGGWS+FTu6bvbsloXfXRNNPcXg28BvWPxfDlYWzN/sT6gYWphhglA3ngLVnj2yEhIYgKDjcgJ3cMVWg/F183e8UOltsnQE7A3XvYc6AnVob2HmxnxKwcADiExwNr+BYeIfGwTc8AT4htLAk+BDwfMJS4RWeRpDLgDdNUOcZlm5at/AMA3deBJ2QtL6IyRtKsBuMUEKSDdqCiuBOQFfcioOdTaWTCewM3BHq/o9gJ3grAjtjBDAbrNm2talwsndqneYJarZ1BiK1r9/1L242sJPrpaXWFQO78Dy4huUac+e05m2A5xKRA/+k7ghJ6Ip6DVviYw5CKhCaSpVWmQPLHVMDlDZt2iI4OAg+hLWxo4ehQ7vWcOSga+TwAQS7efx98+WxbhlWLp6FtKRY1KpR3cCctm1Qvz7GjhmF9LQUo8rJjejDD1QsuxznS6NUydIcQFfEhx+VRgkzWLFi+5S0pWwZQYZi/z40/50W5Emts4FdmbLl4eHphsuXTuP7r17yHXMO40f3Ny6NcrGcO38W1q5bhUuEutevn+P5s0d4+vQBbty4jM1bN2AVgW/gwD7IzkzD7u38oJ04wpfwKsyaNhojhvREz/xkzJsxFJfPbsHNi1tw5woB7+p2XLuwwcTaSbE7f2odQW8zIW819u5QodLZBN7ppqD6kkUTzItx0bwxmDV1MGZNGYSZtOkTB2L29OEE0onYtmUpTh7bgcvnD+L6hYMEu0O4f+MYntw7jecPTuDZ/WN4dPs4FvEdmJ4YjDEj+uDGtRN4/eIKnhPsXtw7acDu2ukNuHleyVPO4Pn9U+ZlnxQfau5bBQN2H/F+ljSqVPPmTeHj64nuPbth1Jjh8A/0RtNmDWFvX8+4FyoGUNuVK1canh4uJoGKltWqWRX9e+VgwYxhmDu5L26e3Wn+Gda/exaqVOTf5Q9cbP//aX8U7yeoq1xRGV6lYH6EimX0fH1klLpa1eWWaY/mjRsQ4MqhYumPYEfQrVm5AupwnVS5+jWroVG9Wmhcvzbs69qhfi0pd1XQpH51dGnRAJGuDkj0dUVciD/iTabLYMTGENoSEhAYEkY4SzAwJ+UtMjbRWITJcKnMlpxOTEZoTIKBuojYCCSmRCA5VUmqvAiAYUhJl1oXg1ApgAkERAJjPMEuNcwX6SHuSAt0RAIH4lF+rgiS22WgD0IIekEhwUX1QcPNP83c/AKMWiegc/YJegd2zmw7e/qhk4fcLd/D3XuFTsAmsOO8cYMkSBUDuzac7qSkKwQ6E5NHa+PYDNvXe+CfX1f5Ddj9B8HunwQ7o97RtO4/PyuBn161xKB+Dmjd0RFd3BTnZ2XF7KgyCgK54qqdQK8Y2Anq2jt6oY1R6t6DnQ3ufg92gjmbS6YN9Gyq3R+rd0Xul4SvZq06oRlBr5EpMt4SVavX+N3zJsAj2PF992HpyqhSsyEBrgWq1G2GqnUIcnWbozpNKp5dg2aoQ6izb9kerdp3MfutY98cVWs3QOWa9VClVn1UsRPY1UGFKrVQumJVlC1fETWrVUKXppZiJzfKHoFd0DOIFuJIOOtMsGuLbO82ps33d0C/cGcMifLAyDhfjIn3w5g4PwKer1HvBka4I4twmODUFrl+zugX4Y0BhL7B4e4YG+2DaYkEu/QILMiJwdysSMzOCse8nEgs7BqL5b2SsZRjhFUDs7FhdA+sG9sT26YPwqEl43GUg8oTq6fiLN+Nl7cuxBUOnK8SLq7vW8kxz1rcPrgGN/evpq3CDdr13UtxdfsCXNoyF+fWz8KxlZOxf+kE7F44Foc42Fbh9H0cMO/kAPY44e7MvnU4ycG8krYIxrZzUCrAERDtI1hsWjbFgjsO0AV2+zbPNxBnTXNf7CPAE0RZyUqsVsqZoEwAJLVLqpgUvX0c/NtcGbX9fl6T+ut4aqWUyWxq3n5BH4HFxO5xm7OKt2MriDTukjSBnbZVP7mJSp3TMu1TQKjjCSrV96ISjRC0BGSCNCt+TiojwZDnboNBJVCxlUEQBGpakKdWyV5UBsEGeprW/qTcaTsB3GGC0WGej8BOqp1cH8/w2FLbbIqXpgVZVuwb7xOBzhazpsQnaqWaqfap1h/jdcnFUqqfAO3C8e3v+kldlDIn1U+gJwhTXx3jXNFxzb7MPpeZc5Zid4B9dL5KoiL4PLp3jQFL42YpOOJ5ynRugr7DPA/Fua0g4Gwh8CuZiSBMapmgTjAnJU1mi6lTH+MWKfAy6hhZg0C2gTC0QS1NQKaMlrZSBVs2zDHqnsBQ+9J6wZwVfzfl3TE3rrVi90xWzaI+Zt+cV/FxHWMdoc+4fXK5QFL/cN5K8DJq3SqdD2GTfLSBMCewkyumIHD1MimBsy3VTkDKc1MymBWLxmPJPLKVxDH2W0muUs06WxIVxdnJBXM+GUzxdyVqVKuF6lXtUK1ydVQsV9G4/9StUwv5udkYP2Iggjy6wNOhFUb3K8CKmeMwb/wgQl1PTB/Zx0De/IlDsXDKUKPMCeBULNyWyXILT1J15+RmuX7hZMLcNGxfORM7eFFr5080St2OVbyZbKXSndjFHw2B7vrJPbh6nCB3ci8eXD5KkDuDh1eP4sGVo3hx57RJAvD161v47vMH+OGLR/jzV4/x0/cv8I8f3+I/f/kav/6VAPfzZ/jLN4/wzac38ae3dwl+d7j+Nf7Hr19w/af4+ceX+PsPz/CXL+7jsyeXDAi+fnIOA3vGw8+hHJaN6IIr6zyxcVxVrBpaDQ+3u+KTw81xf3tFnJr7kVHwvrvWBVvneGHDvCEE02VYMG0iwrzdMHX0UIwe0AtR/p4I4UArPSYcyaF+KEiPQ2pUAHrlJhHKcjF6qEoiWIXGBXZyuVTyE7ldyq1S8/16JKO/3CoH5WHEQJU5SMaAXgK3DAzhNsOKauMpw+YQqX8DczBkgEoepJl9KLnKaIJ43965iIwMJdSFmFp2xhXTL9DUqJMLpg3sDKQJ6qTC0WxQ50yIs5mrWncPmuCOkMePuCsHER7ewfDyi4CHfyTcA6PgTshzD5TFwj0ojpYA95BkuIWkwD00FR6EOo/QdHhGpBNkaAQ794hsglRP444psAsj5NkATurdH7lg2syKx/t3sBOY/b9R7GxAZmttsFcc1GwwZ5s2/YpMsXa2Y9kArrj75TuoK0qcong6j8g8WhHYEd4EdC7h2QS6HLiydQmzpt0Ida68N+6RhLuYHLR18DD14CpIFSvJgTynNThp3qwZ4ac/WrdqCX9/bxTk56BDm9Zw6Ngebdu0xLQJo7Fj0xosmz/DKAXlVOOrxAeEu1pmPx06dMCY0SPh6+ttlLrfDnx+ax988DG3UWwTwU6ulhUqE0hKm3goKUiqMyZ3OpU4KE3gk4KXQSh7/uwOvvr8iVEPhw7qjfHjx2LytCmYPZ8f/pPH8PqTV3hJsHvy9CGeP3+Mzz5/jZevnuLMmeNYu5ofx/17sG/XNixdOA/zZ/FlNmsSZkwZg8H9u/H6+uPc8Y24dm4TwW477l7bSfjahqvnNuLU0WWEug0G7E4fW4fD+/kh3bXUBEkf1MdR/yXlQGXfzoXYtXkWX6AT+JHUh2gxoXAdTukDfXQbzp7ejYtn9+HaxQO4ffUwHtw+QWg7jzdPzhuoU83KyhV43WU+RAWC1+RJI/Hq2WU8f3gWT++ewGdPzxDqNuPq6fV4+1zbncOODQuQHB9m7qvArizBToBWp1YNtGzRHLHx0RhJSPfx9UDjJg3QsWMbNGpUz7gglmLfUiWV+v8jtG/fmse0koUo3qxbTgoWzhqJSSO74Zb+k8536LghfVC3RhVUq1YNcrH9/d/1/5cmmPsjoBOomuLhRgHWPwg+MnBXtUpFVCpfBh/LPZN9qhL6mjWqj7bNmxDe6qBZgzqwr10DDevUQIO6NdCiSUO0IPjVr1MNdepUJtDZoVOLRghw7oh4AnJqqD9S+G6OjwxDRHAg4mNjkJychIjoGARHRCMqPhEJKenvsluqdEFwRAwiNR+XiOhkxdYlG2hLSo1CZmY4UlP9ERfrQzgMQXJSJBISIhEVFYjYCD8k0zJCPJAV4IR0f0fEeXfgd8IZ4QS60JBQ+AYEwi84BP5hEaZYuUdACFx8AuHqS4hjK5gT1HXx8reUO0JeZw8/A3cqY2Cgzo1wZ3PDFNgpgYpxvZRaR6gSaBW5ZLbjdGfF3RHoOqlUgkohODfjINAL//qm6r8pdgbsBHkCuy/Yfl4C3z9rg949HNCivWPRfmxgZ0Hc+wQqRcZl7Z08aAI8AmaRYvf7rJjNOzpbsXWEOgN0bAV1xWPt3oFdUWsB3Xv1rmGrDmiqEgbtHEzWS/vmrVGzQWPY1a6HcgSt3z53RYpdiY/xwcd8zuwamYQoVeu1JNC1QA3CXfU6zbl9C+N22aJtZ7Tq0Bn2LbjP+o0NzMn9shLBrqJdXZSvVhvlq9ZE+Uq0qrVQrkp1E6PbvlEtRDu1QbZnO+T70vwJeIS7bmxzfQR87ZDn197A3qDoIrUuwR9jEvwwju3YJD8u88agKIFdB0Q7tEC2rxMGRPlicJSXSbQyJsoTU+L9MTc9DIuzI7GIUDc/MwTzM4KxJCcca3smYA1teUEslhbEYHF+NBb3jMOSwngs7Z2AZb0TsaxPElYPyMD6oTnYPrYHdk4sxI7xvbCdtmVMATbxnbJmcBZW9EvB8n6JWNI7HvMKojA9LxzjM4MxMiUAS8YUYv+G+SZWb/PyGdi9gQP2LQSTjVLhZmMbB6Tb1yjx1Vzs0kCdrUQBlSZQLJoN6ARJiqnbq5gruY1y4K/+2zho1zpBnWBPcWtSvzQvcBL8yNVSMXVKUCI4Ux+pf9q/gEp9beqbWoGgEqsIqIyKxu0OcrsDXCaAsyVDMbXv5D7I4xpwpAnk1Ao+ba6aZw6qEPcGKM5ZmTgFbkqIIvDUeuMmymNLjdN5yk4UZcXUNoJNlUeQu6hxCyXsyUycoFRJbr+b4CfgOqVz0n64rSBK8KRlR3lMZaHcx777ef0HuO0hfvP28BykemlefY2CRjh8l7lyxxKTnEQlBeQ6ee74VgOOUvWkxknFk8ulwE6ZMAWDxm1TbqIEYkuVs8oq6D5awKlMniqPsMScp+BP0LlbxvPZvmGeBUgrpXhNM8ffyeMLogRUapXEROctCFPWSy0TSAnCFAun9YJAuTNKXdNywdI6QphMKtyOLVa2S7ldCuikjq1aOonwNMECRC57p8gZ5c5aJsCT26amBZHaXgCnfprXsRTXJzjUtFH61s3EVv79tK3ATdkwBWfLFkzgNc7EpiK3TOO+uWwSYU4KokojTOO9IIDK5ZJcJRhU4hW5ba7g9iuXTcFqHluAt2DuaILdGCwnc5WoW7sBQa4+atvVQpXKcp/SQI0DBVq1imVRpXQJ1K1aBjnJkVg5bzIhbhjmjh9AoBuCBZOGYtGU4SbxyTqe4PLZo42rpdS4natIwPIXXUQaXqp4uimEPf6ATXbLhWwX4PDWFUahE9Qd2bYCFw5twZ3zB/D81hljL+6cxbNbp/Hq3jm8vn/e2NsX1/HnLx/ip++e4ecf3uDnP70moL3BX9n+/OMn+MffPsc/fv4cv/79E/zylxf4DwLcP//0DN++vIpvXl7H3799ih8Jgt98dgt/+eq+SaTy9ullvHl8Ab/8+SnWLR6NaN+qWDaqJb44n4KXJ+JxeYMf7mz1wt5pFbB7agnsGPshbq6sgecH7LF0ZAPMH5WGtQsmY/KoIfB1cUAUP9JxYX68Z7EI9nRBdJA3ls2agkM71mFk/3xkJgQTunIJdVLtrPIFAjspcypELqVOrphyzezfIxU9c+NMAXLF5o0YqOUZJiX8MO5rcN9cE0dnFDuC36wpAzFySB4KCxJMQhYlZhk7vABDBxcgKTHKKDmmQLlR7BRjp1p172PrbAqdTa2z4uk84WRAzsOodmqd3DzR2cUDXVy53JWw5yLgUxHzMA5EwuDkG0oLg7NveJFFwdkvGk4BcXAOSoRrcLKBO/fQNLixNbXswrIINpmEpnxEZA1ETN4QhGf0Q1CSBXO/B7v3MGdNW8vfA50N8GyAZgMwG8zZ1ps+XF4c1N5N27b7Hdy9m6YVnzbr2Lc4zBU3kzSlWOIUyx2TUEewU0ydAbswgly41bqE0iIEe2ot2POPYV+fCJQqrZIHH+MjgpTcIGvY2WHggH5Yu2oZWw7e69QyiT9mTpmCpQvmG7ibMWW8yXrZmQBQqUwpVK2gf+aURKmPSxuXJAGYsi/aBjvlKpRDjZrV0bp1M3Tq1BadO7cz1rIlBznVq5k+pYuyMSpToQG7j7nfSpVRmabzE9jJXbNq1SqYNn0i3ry6i6cPL2LS2MEY2L8PRo4ajRFjR2Pd5g149dkbfPrF5/j8i0/x+s1LvHnzCp98+hpffvkZXhDyjhzej3lzZ2IIr7NbbjYK8nIwZsQQk8l38vih3Gd/nDm2EVfObMKNC3yfXN1h7MbFLbhwWrHEm0zJg4tnt+L86S04f2obl2/HxTPbce7kVpw5sQlHDyzlR20edmycwg/RAn705uPIvhUEQ8HhFpw7tRMXz+3B1csHcOfGUTx7cBafvLiC108vYen8CahVvTzKlPkIKiRetmxJ9O9XgOd8vzy5dwqP7hzH68cncefydlw4tgqfPD6FFw9O8sO1EF2zEgmDhOIyJY17pWr/6d47O3dB7z690LtfIdq0bcF9f4wa1ZVYpCIBshyqVKpgtlNcnZZLxStd2nIvS0uK5odgOmZP6o8HVw/h5d2zmDF+OEGnJuztG7Pf/1m1U3Hw6vzbqQZcyZJW/bg/6lfc5JqrZ+m/AjdZ8XVy8xXICejMunfrS/B6yqFF82aoRcitUrm8iZFTrcKPivqX5rHq8j61adEUrZo2QsO6NdG4UR00tifkNaiJRgS6pvWroV3rBvBzbIcEb3dkhAYjKz4GCTERiIoIRXR0JC3KZLkMCQ0n2EUjODzSxM4lpmYYsAuNjjMWFhNjYujC4mIQkxSHOL7nE/l9TE0JQSahLjnOjW0Q0pPDkRTlh7SYAKRGeiEp2BE5oS5I4YA+2qUNvzMuCPLzRFBoKILCoxASHg1fvZc5HxIVS7ALh6tfMFy8g+BKgHP1DXrnitmFAGabfhdbVwR172LrbIpdEdSpfpxVQ84qR9BBSVMEdgRDByVUMeZN0GvGb5UX4a0K/lFcsfuzBXcmzq4oxu5fbz/EFw9ao1tOezTv4GQpg24eFtgRHDsVgZwUOhvkdbCBnU2xoxVX7IwR7FoS6poWqXWKr7OpdTbQE9TZWql0llInmCPUtVTbyWS/bNGuExo0boba9RqiBoGuUo3aKFe5Gj7mc1P8eXxvHxLsKqAKwa62DerY1qjXHPUatTagaFQ6trUbNkVVAl3lmnVRoXptWh1j5TldljBXtnINHqsm25ooV82O78BKaFmvGsIdWhLK2qFHQCd09VGh8o7oSpNaly1XTO+2KAh0wMBId4xM8MX45CBMoI1N9MOYJF8u82Hrj8IQd0R1bI5MH0cMjCbwRXtjTKxlk5MDMCstmEAXimVdo7A8n9YtEqt7x2Fd3wRsoK0tjMOKbhG0cKzrFYs1hbFY3TMaKwo43usRjQ39krB5QCq2yAamYFP/JGwkxMk0vaFPAlb1iCEgRhIQIzA/NxQzMwMwMdWXMOqDWf2zsH3ZNBzcspgQR5BbOxc711mZzbcS6gRnWzgw3cpB+W4O6AV2iqHbzIHtDg6UFYMmuNvLQbKBO/bZz0G7AEyAJ0gTFAmObGqelgmYBE6CHpMMRWDD9YIw9dFxpRZqWyU/0fQeDrw1rWLiNiXMFstmSgwQQKTQ2ZKhCAh1fsrOqXkrlm+5gT/NnyPMCUoFo8qCabJvcv9qdT4qeyBFcb85Z2XnXGtgTUApxc6m1ikzpom5Yx8leREcKrZMyp3AzlL3VM5hcVHM2xbj1ihY2sv7LkXMFBHn8QRTe7hMwGjqxxHE1ArmpJBZsXqWiqbYN4HftrUEboGq4JXrpeJJpVPBc8XpqdX8OxVPxcuPbub5rzbbHN8v91G5llpZNs0+CHZKnCKw03K5dOp4OhfFBW40StcUrFw4HsvnjzWApeQngjTFwAmcBFEGttgapY1/U0upszJUSiUzcW8CKz5LUr4MqHEbG3AtmT8GSxeONfuTKrd0wRgC0zgsmjMSyxaOM4ClJCpW//c16wSOqn+n48t0TC3X/gVmgj2BpuByCyF1LeeVcdMoeIJAwtoGqWyENZMlk8wk1U4gt7ooxk+2mpAmsFtLcFvOscVqgp1cPNfxm76Ky1T6YOli9uc+FFtnSiGwLVG/bj3Uq1vHBKRXqVzOpIYuxUFFmdIl0aB2TbRp1hSd2rZEekIE5kweaRKrLJ85Gitm8oZMH4Ul00YS6iyY20CCVGIUW8DtLj4Q+zcswhECnGDu4KalBuBk5w5sNq6WUueuHNuJK8d34ta5vQS6U3jFwcenjy7hm1e38OWza/jy+TV89eIGvnlzCz9+QzAjnP0qiPvpc0Lda4LcW/zj74K5z/DzXwl7tL//5SV++eEZ/vHDE/z1q7v46tlFfHb/LPd9Gp9xkPX25RV898lNfK3SB69uGrj74e1tXD6xHvlJLQhsbfDn611xbYsXTq/0xKllXTC/8EPM6l4Cu6Z8hLfHmuHz452xclQj5IS3Q2FeEiEsB4EeTgj1c8O08SP5cC5GXmo8nNq1xIIZE7B2yWzkZ8UhNS7QuGCq7pxUNSVJUYxc/+5pRe6TUvHyTEIUwV7vbsnonhWLfgWpJmZO2TJVCkEum9p20kgOjqXMEeJmTx6EKWP7GJVvUJ90AmAahvTLMKpdbk4ygkMCjWJnipQXqXYqcWC5YVowZzMBnhQ5KXNOHoI5d9M6su3s7A4HZzcDdwK7Lk7ucOSH3MUzBE5eoejiFUwLgSOnO7Pt7BUGR59IdPGNhmNAPFyCkuBhVDuCXQjBLjwdXpEEGsKdd0zXd3F2kVkDEJxSSPj6dxfMP7LisGaDu3dgVwRnxZU6W1+ts8GZAMzAnPrKim1rWvUrWq+2ONxpW7WmxEGRYmcDPPUxcGdb/g7spNx1Jdx1I9zmwTXUcsV0YeuiVnF3BD9nuWYS8nx5f3yDE1ChkrI1foCPShGsOPjNyc3EksXzsHCusijNQ2GPbhzgNkBuZgbCQlR3Kwy9e3Y3rpcaEMu1rXRREhQVMVdiFNvgRgk5QoN9MIBQsnzZTBw+tAEn5Ud/ZBP28GM4bcowPk+JCOCzXqN6JZT8uATfGR/RShNKyqBsqTIoU7I0SnHfFcoJ7D40A/PVK+fjs9e3cPnsTgzl85ufl4vCPn0weOQInL10CX/5+9/w5bff4Ns/fYe3X77Fp59/iq+//gJ3bl/H4kXzjCtmYICvycJZgddcida8cSMUdu+GmVPHYcqEwTjMD53i6G5d2W6Smdy5sgM3L2/F5XMbcY2Ad+3CVty4tBu3r0lxO4gbl/fj6oU9XL8LV87vwIUzG43L5rEDi/nBW8gPLj/Wh1YTGDfh7PGthMBduHbpAO7eOo6nUuqeX8GnL6/h3o0TiAz15Xkp7T7htmp5wlMNrFo+A5++uGqyYj69d5Igdxz3r+/C+aMr8eDaXs6fMsVeC3tkoVrVioRkwXAplC9XErVr14KXtycysjPg6c3Bb+sWBL5y5hgqi1C1ciVUq1KJ91oJbT5A+bIEwwolCX8W2KWnxvFjt9i4hty7fBCv7p/H7Glj0aRxAzRr1gxylX0/oP2tSSmrSmhs1KAWHNq3hH09DlBNKQVB2B8rfUpuon8y2MDuj/rI9NxqvcoySDHWPwDKly2HapUqm/1re8V4al1NPq9dOnfi86NMmHw2CW4N6vzWja48v1kNatdA04b10KRhXZ4z+9SugmYNqsGxVX0EdGmJRC8HZPm4oFuwL7olRCEyPAgRhDO5WYaGRxiVLjrOcsFUXFxkbBxCIqJMuQKrfEEcwmOjEJ0kxY4gmBiB2MRgxCdKmQsmRPsgLd4D6bGeyE70R06cP1KCnJEVQtALdkGynwMSPNsi3LkNgj2dERroB38VHQ+OhEdgOLw47RccTAtEUEQEAmhu/kHG3dLZO5hgF2ypdZ5+BuTU2lQ6tbaMmJ0MXAnsBHiCu98rdgIsWhEEyhXTwS2A/f3RgVDm6NEUp/Z64398V9WAnSBO2TCLK3b/+W0J/PqW01+WxKubBIv09mjRyY3bCxo9aDoG9y+YK2bGBZNQ187R/V2MndS64oqdpdq9T54imGvaQUqdwI6gV6TaFQe838TYGajrjKZtu5iC43a16uIjPY9lyqISga5sBT5jfDfpnwbFn6Hi9uGHZVDVrgFq12+OOvVbGqBr0KStgTolXWnQtJVxuyxbhcBGaCtfpTbKV6v1DuwM1NmMfUqzT5kqGmNVQvO6VRHcoRlS3doaV8xuvu3Qza/9O1fMLK82tNYmmYoyYg6P8cY4Qt1E2phEAlOSN0bEe2Icn7EBkT6I7twKCS7t0SecQJcQaPpNok1PD8H8nAgs7RaFVQUxWNMjFpsIalsGJmPr4GRslw1Kxpb+8djcOwbb+icQ4BIJa7FYVxjDvppPwlb2306o2z0kjZaK7VrGdZv7xGFT71isJQiu6h6JZflhWJgbiNlZvpic5oNRPMcp3QmGCyfgwAYOuBVntHomgWuxcbdczQG7BXdz38XQGbDavx47OXaUkqdlgr3tHBwLrARCUtrk/iiwE5gJ1DSt5SrZsItgKAAzCUrYX4AkEDJZLtnf9OM5mKyUhB+j4BH6dB6qh6wyBIIgJVIRTAmq5I5pZb+0kqhY7p8rzTkJymSWq+hCo9qpj1r127x8qlEPrfg4fksIcKoXp2yX2kZuqCqa/j4RiqXW6dzVCgK1XAXO5RIqF9WdhJjdumZC3xH2UUyclanSSnZiSzqiVpBnxb+tMaCnPqcPyr2UkEozUCX44vWoRIKSmAjUpMiZGLeifUiN077Vqr8gUi6UgjvF7Gl7xdbZ4u1MeQP207T2p/4CO8tVVAriEpPkRQqfkrmYc6fpWIqxU506ZUCVa6NgSJktpXbJPdGoY1LMbOoZ4c6mkhngI9CpjwFEqV/sq1IIcotU1kwDVoQ1wZxi5tQKGA2Ucf/LCHtapv1pueBtE59BHV8ukjZVTsdau1KqngWX2r+ppUfAWye3SkEdAWz1IsIXwU6lGJTAZTPPz7iEEtK2rZ/Pc+P5rLCUu7W2RCw6d50b92VAkX2k6AkEpditXj7NxNwpeYoyZirebsG8sWZ5iUYEu0b16pj/eNpxUCHXnnJlypjBXmN7e5OVq3PH9nAknAzolYsNy0iZhLtVs8di4+KppjyBslrK9VIwJx/q4/wDn9TDZPypNxqAUxKU03tJ94e2Grt1Zj9unz2AexcOG3t+U8rcGXz64IKpM/fnz+7iz5/fM/a3r5/gR2OP8bc/vSDMvcK/fv6cMPcFfvn5M/zrH1/gP/7xFr/8/Q1++ek1/vaXF2xVyuAZvn97Hd9+cpn7PI/H1w7iweV9hMZz+Or1NXxN+/LJZXz28CLe3D+HF3eP46tXFzBuQDgGJFTB7a2RuLLBDxfW+2LDqIZY0KcU1o2rgFPLS+HX+w745U4Qji7tAp+ONREVHISu6YkI8nJBdkos9u/YzB/oboJbL3Rp2wLxURxYh/rB07EtIgPd0Ts/nTCnwuNKfJKBwq6JppyBcZ8c0M0sN7XslA2T0Kf6dUqMYitQPl6lJsb0w9SxSszS29Syk6vmqMEqd8B990rFuOHdMUqumQS8sSN7YdCA7ggLtRQ7o9oZsAvgwLGodp1R7Kx6de/BTgqdFU8nsHN0c0MXF3d0cnIl3LkZuHNwckNHRxe2UvD8ODDgM+MRhM6eQRx8hMCB1onW2SucYBeDLv5xcA5Mgnuo5ZLpFppGqFHiFAFODjyjcxGa1teAXXTOIIQUxdkJ3GyK3R+Z1cdS6/5QsSuCMlPa4A/ATmZAjSaYswGdcePUNJcXNxvI2WBO2xmIKwI5TduWm30X9bWtk71T75T1sqi8gS22zhiBTlAn1c7ZwF4OATjXxC7aN27OwTEH2oSm8MhQLFw0BwsXzMS8WZOwcN5UrFo2H5lpKahlZ4fw0GD07N4V1asXJUjRwJmD87L8rWswbg1mPkLjxvbIJSBu27oWzx9dwXdvH+LnH17i1x9f4Idv7uHtq8t49eQ07t08REDagw1rZhsgadWiiVGMVE+sQpnyBLvS+Jj70yBd6pNAshEH3Nu3LMfzx+f4wpqEbtlxyEhNQWZ2JiZOn4znn7zGdz/+BX/+6Uf8ifbtn/6E7/70PR49us/rmk2QzECL5k143tbgS8crxWvXdIc2rTBx3HDMmT4aB/ihu3ZxO25dllK3jVC3HbcJd7ev7cQdAtXta7vw4NZh2hE8uHEUd64d5rJDpoj4Db4frl3eTdDbjlNHVhISF+A029NH1uLCyW24cnYXbl45iId3TuL5k4v45NV1vCbYqZzB7cvHEeTnAbvqFVClSjm0atUQw4cV4AHfK58+5317fAHPH57GM4Ld49v7cGjHbNzheb56dMa4uPTmfaxdoyrKlS1p3DDLlP4QderUgqu7CwKC/NCM116rZg3jVaHMmeXKlkbdurXQumUzU+pAYF2W25QXWBLwdF8y0jk427jIfESuE0hf37/AD8FctGnTHA3tG/0h2AmoKlUm0PHv1bZlI3Ru3wytmtVD5fKlTDkGKWulTKIe694XNyuZjnXs4iaXXJm2sal0pcuoJmB5/h0Fix8ZtbccB9/af5UKFQirchO2ymlUqVKB110KnTq2Q/MmDVGvZjXzzapdoxpq85mW66UBvtqy6mhctzoceP+DCFEpfs7IDXLDwEAXDI/wwaCEUGQSxnxDfBFCgIuOS4KvcX8MRVh0NGFPKlwyouMTjGonsItOSiLYEeriIxCfREsOpwUjMckPqSkBSE/xR0aSBzLj3NE1MYDg6I+8SDce1xEZBMp41/aI8nBAhI8TIvi3DAoJgZ/cLgNDCI/R/D0T8JT5MjCAy3wRHBHK8wkhzPkbV0xn7xADd45e/sYNUyb3S6lyDh4+v42zs0GdSZ5SlAWzyGwFwi03TS6jOfCdbdwwaUqy4urTDOcOeuF/flcFv8rd8utiYEeoM6UPVO6AYPefX5XGw0tNkJrcEa0cuG8b2AkcbUBXpNrJHVNgZ4M7G9jZ4K442LV0KBZjR2ve0c3E2smaFoGdyZJZ3AWzpVXfrrFq27Gt17QtKtvVQYmi51TPZumy5fgM/vvz+e/G31JFO9Ss38wAXaPm7dCkRQfUb9wC1es0QDlCXJnKdpYiV4lAV5lAV01QJ9Wulln/G7CrZEe4q4ZKlSqhaZ1qCGzfBInOrQh0nVDg35EQ1x75gSpa3g6Znq0N2BVw3aAIxdf5EewCMSEpgK0fxiYT7hK9MC7BG/25PtaxFSI6NkOPEHdMTI/EzMwozM6IxOy0cCzJicK6HglYS7Db2DMBW/skYmf/JOwnpO0dnIrdg5Kwh7C2Z1gKdgxOwraBidhG2Ns6MInQp2Up2EYA3Mb5nYMJdsMysGtIupne0i8R6wmAa3sRGmkrukdgQa4fZqZ7YXKKJ8HODWNzwrFq+mBs5+B6MwfogpJdHIyvnj/KgN12DoZ3crArl0wBnBSwoztXEuzmEgRnGJVtP2FEYCfXTSl1gjJB39pFHHeyj5Q2CwAlKCzAXrYqdaC4ObkvSvE6uGuZASArpo3As3m+2UZgKAg8THhRe4bwcZJgZZU/4LlxYK+6dlLcLIjU+VgxeJbLp0oarDTAKAVP6wV1Kq8gaFNfXZ9KKkh9k1vlIZ6LYFG1+CwXTiVSIYgRDgVwllpo1bATYBqoI/QZ+ON+DbTy3HUsKY1yHd1BEFKMmlQ7JR1RshTjPioY5jUrIYmATCAmkBNo2aDLBnImCybvjQDrN8ZtBG3aTtsf4P4FjNa+eD7cjy2+TscQwJn9FcGgbdlJ3i9l2ZSKJzdRuV7KLdS4pXKfO9bPM7X4tK0yY64n/G8ixCgBimBQfQVpUrCUrETTBo4IWQa8CHICLOPuKNAidGm9SmDs3DjfAN1GQpDareyjflL2BHlS06TerSyCOG27fdNcC9wIVrZjSJXTMqmDOp4FhsqSWaTE8XnU+ekY6wh4W3jugjxTW4/LdmyYb85bkKdW52MUO0LgxpVK8jIFKwhrm/h7kFq4ipCn+Drtf/OaOTwXKXpTsHLxJJM8RaUQ1CrObiGhbuH8cVjPe1eiHj+GjeoT7Gor1q4aKparYP7brkFZpUrlOThpgZbNm6Ftq6bISonCivkTTcmCjYsmmTonu9bNNXF0e9ie4R/+6tGtuHl2N6FtL+6e3Y87Zw5y2S7C3DZLoTulmiWH8OzaCby5ew6vaW+fKAnKZbx5eAHffnoHP33zCD//+Tm++fQ2fvjyAX767olR4BQX9ze2v/79U/z810+MQvfrL5/h5799gp8N0HH9nzkAJQB+/fkd3ONA7c3Dk3jz4BSe3DjMQdRevHl0Hl++vIYvXl3C2xcXDdR9co/26BKe3TmBr15exOp5BZjSsx0e78rA2xMZuLjOBatHVMGxxS1xamVN3N5RBS/318bzffVwak0rJAY2hj8/ZtHB/vB17YLIAD8M69sbg3r2QHZSHEJ93ODj1gnD+xVg3aJZBLg05GXEYNgAqW856FuQbLJhqv7cUILdQMKc3DTHcFA4Ykg+BvfJhEoiqJD5hBGFGDOE7cjemDSmD6aM7Wdq440j6I0a3A3DB2RhcP8MDBuYh7FDCzBxWA9aL0wc2RdD+ucjKiIQgYTQwKBgA3Y+/sqK6UMLMKUPPIvi6wR4tgyYRq0rcsU0cKcCtIQ5mQCvQxdnA3YdHV0Jeh7orP8Ac7Dg4BrAwUYgoS6IA4YgToeis3ckuvhEwyUwwSh2nmFpVqxdRCbBLhfe0TkEnCwEJvU0hcqVRCU0rT8CCEYCsCBCluDOZv8Od2qt5X5y0SyKeTOwRqAyxch/D3tF4CV1rvj8b9piZkCtqDWwVgRytmWatq0zy9RyP7bt3oEdoe6da2aRCfA8o5RQhffBtDS1UYqxy4Kz4u8IeAHRmXDkIKwMB71OXTph9uwpWLp0LhbMn4Z5cydhzpwJWLRwGpYumY2xY4di0MC+qFevDgc1JQj1foiJiSQAlOdg23LFq1SpMlJSErF921p8+fYxfvmb4lSliL/gb/I2/vzFPXz1yXW8fXkJLx+d5G/nPD5/fh6fPjmLM0fXY9LovujQrqVRjZTNsRwhw46Dcf2zqBxhTwP0Jvb1sW/nKgLVcSycOYxgF4301BhkZqVi2Zrl+PS7b/DpN9/imx9+wnc//RU//for3n7zFus2rkKP7nlobN/AnGtJDsxKfVySQPAhPi75gYkns2/UAKNHDcHc2RNwaO9aXD2/C9cv7SSE7SaEHiCIHcKTB0fw+P4R3L99AI/uHcPjeye4/BjXHzUmt8qbVw/j5rUDuHpxh6mDd/TAIn7Yl+DiqS2ExAO4ff0IHt0/jRdPL+H1i6u0a3j59CKePziDR7dUtmAkOrZpBB8O5ufNHYv7fKd8Iqh7ch5vnlpgp/IGL+4fxcHtc/Dg2m588vQcTvLD3TM/FfXr1jCAVrF8GaOCVqxcDu3at4Wnp7spNF+6lJS5D1G6ZCnCTiVTsFzZMB07tzdlKmpUq4qKFcpDBdUFwGlJMfwozDYfp5sX9uLzZ1ewZd0COHRqhcZN7X+jqgnodNyG9ezQqmk9tCcYdWzdiGaPOjUqmhIYyngqmJZHh87DBtmyiibJieXSa8uSqrhKDWYtBY5/Lw2uSxelfyfAVeC5at4Ge7blSuYjwLPNK0uo4g7r1LJD9eoVUb0Kv02N6qN908ZoXr8uGtSxQ61aVVCvVmV0bF4f4S5tkenbGb1CXdE7hBbqhr7RXiiM9UdBUjgyU2IRFReFSMJbVFwi4U0ZLJMQl5hiYupiE5MRbhKixCAqKRbxfE5jE4IJgb6IinFHPAfWSUk+SE/y5XfRF9mp3shL9kR+gge6RbsjN8QZqb4dEefRHjGeXRDl54XQAH+EhRLY+O4VRMrl0icwCKGRUQgIC4OfLDTElEMIjYmGq59i6Ah2fqpTF0KYC4QjAc5J5Q7YdpY6JzAjyHUuUusEeCpUbhKhEOqUIEX2Xrl7bwK99ty+E6cVW6f6dh347vYKaIYrx7rgf35byYCdCpQL7N65YHL+H7LPSuB/fVUWN8+0RlxCF7Rx9OC+ikBOx5TZ4K6Y2eCuQ1HiFIFdm2JZMWXvk6c4W9bJmm7Wwek92LV1epcoRW3jNp3RlNaoWXtTd6585er4uCyf72LP6PsMmP8H4zbyiGjesj3aticoNm4Fu1qNCWm1UIrLS1WqjtIVqxuwM26WxtVSip0FdQI8xdgJ7MrRtE0Znk/1mrXQunED+LdtjASn5ujq0wE9gzujR7CDiavL8GiFVNdmhLtWKAjohIHhrlaMXaIfQckH4wl1UzKCMDHFD2PivTAoygPpHu0Q3qEJcv2dMSEtAjMzIjCLUDcvMwKr8uOxriAea/KisKlHHLYWxmMXgezA0HQcHJ6JwyOzcHxcHo6Ny8E+wt1Owt3+4RnYPyITuwl1e4emcTobewR1BME9BELZXm6v+S19YrGpN6GxTwxWFYRjYbY/ZqV7Ywp/CxOSPDAuwx/zR3TFzlXTCXTzTJzaDg6SNyyZYDJbbuSAdAMHuWsXjseW5dOxdQVBjYNfKXZbOWgVwEn1ksomcJMr5X5Bi8CC48/jhIejBIrjghYus9Q3xbdZ0zs4CN+nZCkEJG0rExhpvaBQICm40jFOy0XQgNoq7CGAKTOnioKrttyJfYSaIlDTfgV1549uMuqagTTCnBKkHNtrlSQ4SdhRPT1l4lT5BYGaIE0JROTiqWycJskLz8MAWJFpmdwT5aooZU/bmnNSbBrNlF2gSTkTaMmlUq6RAiOphfs3y12VgEeQs1Q87ZPgynukPoIsG8zJpI4JyAReUvS0jSDNqH+cPsI+AjIpbFLXZHLZlNul+tq2l1mq4FrTX3F9BuS4XH20/KCmuR+5YgrUdvF8Fdsnd889BFK5NyrGTtNSygz4EHCkegnuBJNSugwMEWYEZCo9IJdHwZXNRdJWS06gJQAUiClGTzBn4EyQRCgTXO7n8Y2ro1wf9SwaQJuK5YvHm2+mDea0jY4hNc/sm8fUstVKbsL16reKz7SybRrY1H4EXkumYM3iKTzGbAOyulYpdhbcTTbqntqViyYY19N1hFkrho7bcnr9KrmQ6vjKmmmVQ9i4epZR7FbxnFfwtyNbyX2s4vaKuTNgV9OuImrWrILatWvArlo1E0shyGvUoA4aN6wNF+cuHARGwdPNCcG+rpgyuh9/RKtNjbrtPKh+ZJK+j/OPtocnf3TrUjzm4Ojp1aN4deM0nl09iXvnD+H2uYO4d+EgHl8/jld3z+DZjeP44sllfProIn788gm+/ew+vnx906gD/yKw/eOnN4S05/jxu6eEtlf4xy+f4h+/CuLeGLD7O9cL7n74/hl+IPip318Fg5/dxVdvbhl7y0HM959y+uV1fPH8CuGNIMdjfvHsGl49OI9HN47h/qWDeHrjBB7wfG+e3YMnV/bj+v6ZOLYiHvd3xePCKm+sHNYAG8fVwYE59XF5jT2+PtMRXxxriruba2LrdHukhzaGR+e2GNg7n3DVG3GhgfDmYDsuRIlS0pAcFYQAb2fs3bKS9+EYphLEUhNDMKAwm2BnlTIwNex6pnNZJsEuA/17pWLM8HxMGN2LkJdrShooxs5W604gOGJQHkGvl1HsJo3qaxU6759JgMs0Ct6ogV1peRgvuBvRB/26Z5haSUEhAruiWnaEUB8/mq/i7aTe+cDTKHbvY+yciwqSWwlTBHaWK6agrmMXAl0XR3QyYOdCsOM6DhSKg52DATsCnkdwkUtmFFwC4o1iJ6hTnJ1XeAZ8orIJd0oikkEIyjcJVGLzhiMycwgBrdDAXXGo+yOwK25GcStS2/w1H6c6dxZkCbCMmXWcV1s0/27df2H/BnY027Rptf53x/j9fg3cCeyKlLt3Cp4KkUfn/sa8ovMM7HlEE+oIeG5hefCOzEDXwj4YQZiZMW0iYqJCMW70EL5o5mPxgulYunAGli2aiY1rlxAwpqB5syZmwNKseVMsXbYA07hN06ZNDXC1bNEUU6ZMwPOnd/Hrz9/g5x/f4Puv7uP5o3M4e2KL8aG/eXE/X/7yr1+Ni6e34uGtI3j96Ax/VxdNApBj+1ZiyIBuqFunujmO6oeNHdEfMyeNQutmjfAxl7Vu2cgENt8jHMktok/3ZORlJ6Bnzzxs3rYZ91+8wN1nL/D0ky/w6dff47sff8S5S2d4jQPhzveP9ltays9HZYyLp+K9SnLA/yFhQ5kjx44dhjkzx+Hk0W3GvfLujYN4cOcwge4EnhFGnz8+gacPjxHqDuH+rUN4dPd4EdypkPgJ3CNw3rp+tEi524PrF3fh/Ml1OHZwKa5d2MVrPsV9nTNQ9+blNQN2ip178ZjvEsLanUu7cf/aQULgLlw+t5/HOofXzy4ShM8T7DR9ngB4Go9vH8Orhyf5gV6A+1d34jPew8tndmFw/zw0aVwXSu2v5DOK0ytVWq6IdujQvp1J76/yBiplIDdJubcq/k0gXa1aRTRuVBcd27Y2ZSvKclvVxEuMi8CKRfxA8QN5//phk0V489r5cOrcmiBUnfdQ8ZkfEsoqoF7d2mjZrAHatbJHe/6t2jarizbN6sC+XlWUL8N+AjaCWSne9zJFMZVys61WtTJKCd4JYIK3UoRO/dOgQvkKRr0T4NkGzIrjbtm8Ba+vXFH/DzjYViydta0S7sjF1tZfpnMszwG6IFIZMaXQtbBviCYNCHSE2fq1qqEBoa51k3oIcG2H5AAXdBXQRbgbG5QYiN5JIYgOckNUqDeSEiKRmppEUIsnzCUgMi4WkbGEt+RUQl0q4pKSEJMYT7iLRUJqHBLTo7kuhPDii7g4D6QkeSI7zQfZKV7ITfVBXqoX8pM90D3RA/lRrsj057vftTWiPDuZbJfhAcp26YeAYAJdSCi8CXNytZT5cd6fQOcv4AsNR7CBvCj4hEQQ7AJNKQMnU4hc8XU2sPOHE+GtC2FOBcVV+Ftxdu8VO6sAueCtvbNNqSsCOgFfUb06o+Jpmdab7XzR3skHQaHNcftsB/w/35U3rpgCORNjVwR2yoj5K5f989MS+H++LodLx9siIroz2uqffUad+9+D3Tsj2LUrAjubYvdfgh3Nmqd1cHnngmnPtnE7RzShNW7dCXZ1GvGdUB4ffczfycel+Gy9f47+u1a1ag20aNkW9o1boBKBrky56ihVwQ6lCHSlCGmlpdgJ3LiuvMBO00VKnVq5ZparWpMwWMOAXp1GzdC6XQc4tGmJgA7NkOTSCvmE/14hXdAztAu6EeQUY5dFuMvzbU/g64L+Yc4YEeuJ0Xz2xtAmpwVgelYwJqX6Y3yigM8f+QGOCG3fGKkenTA83h/T0kIwIy0MC7IjsKZHAlZ1jcbKrDBsLIjBtt4J2NkvAfsJbIdGZOHYmBycJNgdH5vL+TQDd/uHp+LgSEFfNg4ZI/QR5A4Q+A4S+ASEB2hq9w5NxY6Bidg+IB7rCxXHF4p5hLvp/E1MSfHAxEx/zBuWjR0czO7lQN6UMeAA20qYMg+bOBi14um4nEBSvM7xRg5c1y4aZ/oKwhSLJ1VP251QTeMjm3FsFyFHGRx3WC6WUrAsU+zbXJwUkBBEVHpAwKZYPSlqUtmkegnwBE5yqZTrpPYh5e3gdqvMgkolCAS1XCUVLNfLZaavoM9k0WRfJTWxEpsIXlYRaLgdv5XGjZMAqO+mgO/Sqe0EHsXaEZp4DgJCm7ul+ipeThkjlWTE7GfXMnOuAs99BAPV37NlsRSYCdwEgqZkwZYl5j4I6gTRinEThO1T3z1rcIjAJuVNJhVPoHec+xDICb6MqsbrMsqdlhH0jPG8D/KcpJjZltm2UUydWimCluvnYgN/SrRymOcvpUzLpMIdljcf968YvlOHNhpw3M17LDvGZXt4H6WCyeVS04qXE+CZLJh8PqTiyT1zM79lcq2Uiia4M4pbEXAps6XATjAmELPcM+cbJU/zUul0DIGVgM7mommUttWc5zGk9pkEJuxvs/fxeoq1U8yeCoqr9IG1TvAoIFwpdY3PrRS6rWt5Hiu4zQo+z+vmGgVYICeIVPmGtYQw9Zd6t3zBWKwlnGnZNv7ttJ2pe0eIW0uI2yAXTc4L7kySFf4+BHRLuf0qwSXvxTqexwZzP2ajRG2CXcM6HDi0aoZAX08kxIQjJjIYAT4u6NyuBRw7tUPnjm1Rn30a17NDr7w0/jiWY/0iEuKcseZhOkaoO88/1NVj23DlyBa2W/Hg/AG8uXkGL2+cxKtbp/GCgyK5WX726ALecjD0xbNLprbcd5/ext+/f45f/qLkJ6/xH7+8pX2OX36UuyUB72+fmFb261/fcP6Nmf6Fff/+55f4y7dP8P0X9/Hd5/fw9sU1fPPmDr56dZP75b4/uYPPHl/GJw85+Hx2Fc94DgK51/fO4dEVFTLfh7uX9uLelUO4emI3LvChO71pKh7vH43PTvXA7d0RmFNYE4OjP8TCAbWxamRdnFraCs/2dcD9bc1wYHYLTO7eCaEuLc39mzZxGAdQ85GfmYRQXzfs2rCSD+ISTBo5AEHeThjauyuWzpyA/PRYzjugsGsyl+WYxCkmdq4PYWxQPkaYsgVpGD5AgJbJNgcjOOhTXJ36jR/WG2MG98SYod1pBUaZG8tpwd+wgbm0HAzpm2nmRw/Ox/B+2Rg/vBCTRw9AQdd0BAcH0sIJd2GEOhUo94OvX5CBO08vH3ioEHkR3Bl3TJtyR6iTctfFxVLrjGLnSLhzdH4Hdp2cBHYKwPejBaALoc7RO4QDjkAOHoKNW6aTTyRcA+LgpgQqIWlwDUqxwE4Fy2OVSCSDQJOHsIyienZZQxCU3NcAWOB/A+wEgjag+g3Ycd4GZ1pvA7r/W7CzzRcHPLPetq7YeRjjtJYL5P4N8DRdZHLRNK2xbgQ7qXg5vD9dTWbR7J69sXLNcmSmJ5lSJd1ys7Bs8TysXbUUK5fM54tgEV92i+Hq3LlosPIB7OxqID4+HoEcaNaoXo2/7TbYuHEF/vz9J/jHL1/ji8/u4eK53TjEj4lS8M+bPhzjh/bA+CE9MXpQAYb2yzHP3NJ5Y3D+xHY8u3sGrx/Snp43L9bYSD8DFBGh/pgxeYSJJ3V3ag1fH2eMGtYTxw+uweWz27B9w2z06hZvVKrBg3pj/Qa+7C9cxLmrt3D93lM8ffUZXn36BqvWLEVOThpq1KhCgLHc9X4Ddhz069oCAnwxbbICoafhGn/j924ewcO7x/Dk/km8fHIWr1Qk/OkZPFY5AoLdwztHisDuJNuTbE8TAk/g9o2juH1NrpmHCbP7cOPSThOvd/f6frzke+vVE0up+4Rg95yA95Tw++rpBTzmsW5f3IE7V/aaWLoX7Pfq+SVC3xm8eHTW3B/ZS8LwUx73zePTOLl/Md89O/A5+928tB/jRxWifZtm5v7JFVOxdgIZWaVKFdCOA8JmTe2NJ0WZMlLMPiBEWTXrBHL169qhQT0OJrmuXFkCFffj5+2KGZOGmo/K3asHTamY/dtWwc25g0mGIoWvXi072BOS6gqSaldHo3o10LxRHTS3r4XGDaqhWiWpZyXwQQlCG++74jIrVqgIu+p2qEiAq1O7Jho1asC/hZWMQvFyMnl/KFtqcZdNAZxAT2BXqqi/THBpV70yGjaozfNSNlW5CluKnf7OChGoVq0S7BvWRetG9mhStx7q8rwb8JvUpll9+Dm3R5y3I7qGuKFvjB8KIz3RM9YHBQkBKMyOR3pSJELCQxAeE40oAp0SoETxdxBDi46NQXh0FNdFEujiCHGxiJW7ZVIYklPDkZgUiIQkXyQl+/C35oe8dH8UEOi6p3gjn4PXgiR3FMQ6Iyu4I5I82yHGtS1i/FwQGRaIsNBA+PO35q1/oIWEwDMkCL6EuMCwSJMwJSCUgMfWV7F2QVLwQuHmFwqPgDB40lx8g02CFCefYLjQBHNdPPyMORLwLLizgM5AnXHBLAK7IrizmQV4BDt3KwumUexcBHZa5stl7EPQiohugfsXWxPsyr5LnvKfBDvF1qlg+T/lhqn2M4LdNxVwcl8rBIZ2NGDX0dnDgrbiql0xe6/WefxGsfs/g50b593Zur5T7Jq0VZydI5q2k9tla5SvYocSH/yxm6XtHwd/tO6/MiV8Kl2mAoGuCspVqI7ysso1UIagJqiTCeLKCuIEc0VAZ1PrBHYyu7qN0Kx1e7Tt5IiWrduhXbPGCHFoiVT3dsbdsldQZ/QI6oR8PysrZp63Yu46mjII/UIcMTLGE+OTAjAhWVAXgpk5oZieEYypaUGYkBJIIHRAYOt6iOd7tn+kF+EvGLMyw7A4LwYr8mOwMi8SGwpisblnHLb0jMHOPnHYMyAJhwhrx0dlGzs6IgMHhqYQ1gR86bQMHOZygd1hgp2gTtPHxubhxPh8HB2Th/3D0rGHYLdzUCLhLg6b+8Vgdc9wLM0Pwewsb0xNccOkDB/M6JeM1XNGYF2RMredA2kDaButZCkG7DSg5gBWIT0HOKZ8p9pxICuok3onCDwoJY4AIXVu78YFJqZO03LPlKKmvkqMIoiTuqbMlUZdO7LJ1JsTmAnYZIqLE8TpHGzxekc4lhXIKQGKYOoA92EDOpmOIdVP22pe7pJKZmLcPXcuNbCmhCaKI5SKqOOeK6pbp/g6W409xfzJBVEqng3gjFrHfRjFjqCnee1bZRcOcn9SABX3t5utKbC+mSDJY6gUgY53lFB3eDshT3DHdVLLBHVSijStxCwGAKWAEtLeF/3m9rwWKYCKi5MSp/5S3QRpAjrBly0mTqZyBEaN4zaCN+1LyqH2besjNc6UOOD+dZ5y2VQGTZOgZZ8AcrUBVIGqtlONOylzgiK5Twq6BF86rpK5KImLYu9scXfKXinIklpmYtDkLil3TEKWQEsAJzAUKArAVC5BiVCUndIWwyb1TDXxlIFTKt4O3VuathcgmnID7Kd5JUJRKyXPzBMSrQyWRXF6XC5I1L7WEuCUxVJAt5vPqBRDHcuCN+6TfU1NPZ6PgFDLTFZPPecEM7lkrlo8ifdArqI8juL0lhJGdQ/43KtcgurbLV8ykYCnYuuTea7TTHIVWYm2LRrD3bETokMDkMkPWl5WIlISwxAe6AFPp45o1bQh6tWpATsOrKpUKIPQAC+sXTIHN8/sx9Htq3Dz9F7cvbCfdgCPrx7Fmztn8ODifjy/dhRfEqi+fnIZ3728gVf3zuKr51fxp09usb2CP312C3/7/gm+/vQWfvjmMf5FoFONOcXI/eW7JyZOzgK4V/iVy/750yf481cPCHH38Kcv7+OHrx/hWw5Cv/30LmHuNr54fs0kWvn21S3CIwdcN0/hJQedT26cwEOey4u7p/Ho+lHC3E48unYEL26exa0ze3HxGH9ou1aZBC/nds7F9R2D8epwLp7sTcT2KYS13LKYX1gX2b6lEOpUCZMKW2LNhM6YkG+PkVkOGJgZjjAOKJo3qYWMlCgMKsxDTIgfgr1d+MDyoSfcTR45EOF+bvDs0gYhnl1MyYNkDoAFdoqvG9bXqkU3sFcmQawbVNqgfy/F22US2LpyGcGPwDd8YAFGDy00LpzD+9PkytlXMXfZGEqQG8p2QGEaxgzrbmBPqp1JqkK4G0YwHD2kB3r3yEZ4WDBCOaAIDAwzMXa+/gQ7Qp0PBxA2xU5wp4Lkbt5ebK2smJa5wdHVDZ2dBXEEOql2BDvLBHdKquJlDUDcFQei9NwhBLxgTsudKNRkyHT1j4ZbUBLBLpWAl2Lq2fnF5CEkkaATlW3cDgNT+iAmT3F2wxGS2s8AUcAfgN1/BXlyyzSxcgam/h3sfIuAywZf78BOpunfmen3u9aYAI4mSFPJAxvQ2QDv3TZF602/YvZHUGcDOltrMmgaBU/lEbrClfcsI78QQ0cMhbNjR7Rs2dxkUOzUsT26dstBUmIsZs+YQpDPMbFYcq0uWbIsgaAiqlSpZgqId+ncEQf3bcHPf/sKf/vpU3z79WOTEGQjXx7zp4/C7EnD+Bz1Mplch/XphiG98zCwdw565aegR14Cn6mufEFvxIsHBCcCzL3r+/gMZqJKpbJwaN+Cg+lgJHFQMnfGYOzlS14ZKG9e3o1zx9fxQ7KQz3squmXHYvCAnli0aB7Wb9qKnXsP4cTZy7hx9wGuXLuKadMnID4uwoBF2dKlUIbXULqkYoA/wkcEHql1ZXl9vQsLMGv6OOzbvQ73bvE3f/sEIU5xcII6AtXTs3j68CTtBJ48OG6UvEf3juKZXCPvs++9UwTBk7h35yTu3zmO+7eO4d6NwwS2I2z34sGtgwS48/iEUKfSBS8JdYqxeymAe3LBxM0p0+Wdq7vx9P4pgp2OeY7rzxi17uXjs6ZAuc0V8xOC3dnDK4oUu0u4x3fSnGnD4OrU3qioKrit2ESVjpDLY8mScpMsR3irjQb1a6Jtm8a0pihjEl2pCLxgSYlqlFXzYyhLZpmPS6BD2xaYNHYgdvPjdpugqgzDpw9uhZ+nKyoJympURzVCUxnCk0oISFlVW4H7bG5fF65d2hHQrLqEGuwaMPtArpgEbA58VQxfLpgtOFhtUJeD3DKWm+X/W5MrsWLoKpQvg+ZNG8GhQxtUr1oBte2qGqDV39yuWhXYN6rL9Q1NtsuGdRRDVwPtmjSAX5e2SCJEZRHosv27oHekGwYrW2CcL7omKO4tFMkpMYhPiTc16SLikxCZmIJwtlEJycblMiY+AbEJsYhLikViagySUgl1iYS55EAkpfjxe+iF5GQPpKR6ICudMEeoK0gg0MW6IT/WBbmhDkj1I8y5t0KEe0dE+LohMjwY/qF8vwaHENiC4RUUBO/gYHgGEfTC+e4l2PnzHRxAqPMm0EmtC+Ayz4BQuPoR8kKi4R4QDicvxdUJ7Kz6dXK17FwUX2cyYnoKyghNNBvcyaXSAjupc7+LseNyqySBtb6D4uuk4HFeXhYdCFex8S3w5Epzgl1pA3JS6f7Hnyx3TKl3Aj2B3b8+J9h9W5UD3fbw9O2Adi4e6GSUuCJFzsDd74zLBXa/V+zeuWIqG6bsN2DnYuLslEClGYGuWXsXtOjgipaEvYYtO6JK7Xr4qHR5lOA7roT5Z8B/D+D+2Kx/Ksg+/IjvnXKVUYkgV0nlC4wR4AhtJnkKpyva1ea84utqc9qKtatWh89rS4JcZ2e07tAZTQh19k2aoW1Te4R1aU2wa4vufg4oDBHYOaCAgNbVpz3yaJouDHHCgFBnDOMzPZbP8+SUIEJdGObmqh5dOOZkh2FSapBR+sI62iPGsQW364xRcd6YlRWGJd1isTQvCmsJdTv6pmBnvxRsK4yzwK5/IvYPSiHQZeJEEdgdGpaGY6OzcLgI8g6PzMCRUTk4Ma4brSuOjM7BUdqxcXk4SsA7yH57hiQbtW57/xhsGxCLdb0jsbwgGPNzfTEz3QOT0j0xo088lk0bgMWzhmPl3NHYzEHqVsHa6llGWVOWSyVPWbtwoilSfvn4dpzcu5ZAtcgoeFLzBH7KnGn6y0tM2TXXzDHQJUiTSieQk7JmZbpUchUVOF9SBGmKzbPi3WxlFdTfctnUNnL3VAkFLpeyqHg97Y/AYxK8cF7KnhKYKJmIlgkybcAmWFMcnFHseGxtK9OxVergKGHPKk2wxMT9yawyBspuuczE8clsyp3KHWhfJr6OJrhTCQat13KphPsJmYIrKW+KQ1ROC6l1SgBzYs8aHN5pAeQu3l+BllH2dL4EKrlDyr3SlC7gdQjeTvE8pbRZNeasPjZAs0HdCUKyCoxv5/3TMpVP0D6tTJdrcXT/e5dNo8bx7yOok0Iolc8UR99vuWjK9VOgaYqiC/DYCrJ2chuBqxQ0HUcukzpPQd0mAt1GuWHy/gvSBHaCOmWwFISpaLjKBEipM7F2BDBBnNS194XHpeZZZQ+0Xtk2DRRynQDQtp3V34qjEyDKDETyOFqvvgI7ZbeUkiY1T1CpPssXjceKRZOwdf08bNsgUNT5KNnKbHPei/k7WMvr0LQAdaVx4ZxhwE3K3PKFE3hd3H8R0Glfq+TWqRrg7CNXzGU6BqHuvdupyiIQGHkuJVo1aWhSn/t5OiMhJgTZ6bHITI1EVJgP3DhgVEC6ydRmyiB8iAb1amLs8AF4dpvQdO0Enl4/YbJYvrh92rTfv1KmyUv46ukFvH14Fn99ewd/JZB9+eqaUej+9s1D/PynpyZj5d/+/AQ///jcKHH/VFZL1Zf7y0v8+euHhLk3Burkmvn375/icw6mvnp9A1+9uo6XD84ZV0opc1++uGaUuE8eXDD22aOLeHztGJ5cP4437Hf30j4C3RHjdvnk1klTd2M7Cfj8wY04zx/pRT7Ip3evxd7V03BkVR+8OtkLz4/EY/f0ZljUpxJ2T2uDWT3bwqVJBQ5yOiCXH/vcOB84NKuB7PggjB7Yg1DsQeB1gY9rF3h0bo/0GN6/QD/kJMVj9IC+iAn0QSTBLtTbGUmRQdi6cj6WzhiHbmkEwd6Esn5dMbhPNiEtG327J6NvjxQOoAl8/XMxlNa3ZyZ6FGSgVy/OD+2L4cP6obB7NnoVZGLk4J4Evq6EvGxCXzeMGqI4O8FcgQFEqXZqpfqNHdqD072QGBeF0JAQBCoLm38Q/AL8CXYB8Pb2p/lacOfpA3eCnVMRxJkyB8qIKdVOmdO03EUg58zBgBPNER0Va9dFcXaecOSgQcVqHT2DOCAJMaqd4E5ZMp19pdjFmJp2XuHp8JFaF5mFoPhuiEwrREBcV7hwmR9hLTp3KGLzRpo4O8XKxXUbhrC0PgbcBHMqgVC8DIIFdEqiYsXT2ZKjGMArBnbvAK7IDHjZWtv6YsvewVqxZb/pTxOkFYc52bttik0rJu8dzBUBndS5d1YEc7Zp9fGMVvydXDJlBDsCcVxGN/Tp3w/DBvfBooUz0btvTzg6OaBk6Q/h7uHK52QwGjasi4840FHGwTJllE2xKgcrH3Og3BBbt6zFr3//Fv/4+1f48ouHuHh+HzZvWIhFis+bOd6YVN5xQwoxakB3tr0xezKBb8pITB0/GKMG9eRz1gvH9q43KtSze8cIhIOQEB2A3MwYzJ85HDu3zMWtq3sJSofZ7sOtK7tx+YyybS3C/GmD0TUjgs9yBqZPnYB58+dj8bKVWLdpGw4dP4WDhw5ixjSCXZRV361MqZIm02bpUlaR6g8+UlKODxEc6Ivxo4dg5bJZuMXf/f3bJ00c3xNC1HPC2HOC3VNCldS75wQqqXdPHwn8juH5o1O0M3j6QIB3Bo8fnsEzzisG76nUvsenuPwQ7bCluvE99OLxBbzkO06A94qAJ2B7QgC8fWkrAW03Ie+kUeqePVZ7Gi8fEewenbUSpxD6nhAc3/C4l06sxf1ru/D2+WXcv3EUS+aNg4+Xo7lWlUlQBkolEJEyZ2IXS5bChxxwliO8RUW687od8THvgQqTV6hQFpUqlSPcqfSEXCU/QrnSH6BT+1aYzL+VPtzXz+0yYHfm0DaE+HuhLGGucYO6phbcxx+WILAR6tja4uZq2lUnaLWCXZVSqFq5DGHuPbR9/OEHVi25Dwl2BE6VxrGvXwOtW9ijcqXyphSBgW+uN0l0NE2TW2nNatVQrXIlVOFx69Ssjjp2VUwilAb81jQnrEkxrFm1EmoR6JrUr4WmDWvzPGugUd1qaFC7Eo9RC76ubRHv44x0Hyfk+DmiZ5gr8kO7oHu0M2HLSmCSS0BLTIwguEUT2hIRFx+PxOQUJKakcz4V0QS7uORUxHJdfGIUkpIjDdDFxftwO2+kp/kZhS473ReZKR7ITHZFboo7uiV6oGs0p8OdkObXHnGuzRHl2gKxBMvoUG+EhgcgMDwE3oGCuhArMYuSVRXF1AVFRiMoOpaAF4nQ2ARCXDj8I+R+GQ6PwDADdn7hcfAIijLul8qEaUobEPCMSie4M6pdkXpXNC9XTJMd08OfFmDBm1HrCHTvFDu1hD+BnzvBj62DgT3CIq29gwvvUQu8uCGwK2UpdgQ7QZ1JoCJXzCK4E9jh+9rYucGJ3wYCjIs7Yc3jvTum4O139l6xk3mZUgfFFTsb0Mnew12R+2WbLmjWrgtadxLYOaFuk1YoS5j6oHQFlPi4DD74uDRKfKR/Nnxs/uGgf0K8s/8vYe9DPrtlypRHhYrVUV6ulYS7ijz2e5VOMFfHKHWVCHZyu2zTyRHtu/A62juY+nkNm7ZCo8YCu0YI7dwSKa6tke/bCb1DHdE7zAm9CHLdAzsbtU517fqEuaB/qBOGRrqa4uQTOfaYTZibnxeJBbkRmEebSNjL8+uEqM7NEOvU0sTpjYhxNxkxF3WNwsqCGGzoobi6VOwekIJd/ZMM2O3ul2AUu2MjM41ip/bIiHScGJNNwEvluhQcH53N+TycntANF6cW4gzbo1x2iMB3dGw2jozJMtN7hyRhB+Fua98YrC+MxMruIViSH0j49MHUDC/MLIzG4om9sXzeKKyaPwablkw2oLRRisWSSVYcHd9PmziQ3b1+PqeXGzXOlETgYFdwpjIHcsWU7ZRb24oZJhRoGwfkcq9UlkwBndwkBXSblk9ln2lGiVMdObliCuxMspHNC8x2gjsVFZdbpRQ4AaYUOoHdXsLjTh5TMCFlTG6AmrclCtnOwbXULilsNsVN8XI6nuBTCqLKHAg8pbbtJGjIVdOoawIV9j3EbeXOqcyWpgA6wUuJW0zhck6fObIB549vNXCnkguCQvVTfJ7cNwV3gkK5Ocp18hRhWCqhwM64WCpOjpCmeL1jJsZtuVHYZFZZhWWEsjVGDdN6uUeePryR01YxdQGbqWWn6+K9E9AJ7OROKRVQ25h4Oo6htY3KFci0Xv2k+AnW9vAeCOyU3GUHwVkKoe6d3EhNpkz+3aTcmVg73o8dvG/beL90DCl3qmunWEIlV9mymuBEcJHLpABMcKbEJwI6gZZUr41rCFhrrayXpvzBprlmuS3+Tv1WEaSU3ERxd3K91HqpZ0Y54/a2ODrBndZp3oI4LuNzI8jTMQRnUtSMiyTPycTVmTi5KUb528LnR8dZqsQms0ZxvWIGrSLlW9dxH6s5TYBdQZATrAkCpdQtUxIU9tWYwAZ1gj0lTRHYSQnU9Qky5copdVDrVD5hHX8zJezr1jK1f1w7tyPM+SIrLRbZqbEEPSfUq13TDCz0YivFQYYC+StULMNBWyIuHt+Ob1Qm4MllfPP8Or5+fg1fv7iO797cwE9f3MEXT87izb3j+P6Ta/jp6wf48dvH+PUvr/APgtt//vwJ/vPXz/CPn+V++RI//em5cbn86/fP8bfvnxll7i9fPTQQ9+OXD7jPWxyQnMZXL67iy+dXOc2B2M0TeHjlCB5cOYwHlw9DZRKundyJexcP4uWdM6Z9cuM4bp7bjRtn9+DQ9pWYPKo/IoK90bpZA8yfOhJXju3A1SNbcPnAGmxf0AcnVqXj9fEsnF7lhxkFJbFqaC1sm+aCePdaaFyzMmKjgpGZFIeMhET4eLjAw80B0RGEIbdOiCAgeTo7oXdeFhZMn4wJwwfDpX0bxAb6Y8qIoZg4tJ9R7HrkpuDMge3Yv3E5chNCCXKpphbdiIEFGNxPsJaM/oVZGDO8Nwb16YaCrhkoKMjFwCEcSI+fiLGTpmLqzNkYP3ECcnMy0b1bBoYqlm5oPoYPysGQflkm+coogt3wAXnGbU5JVZQxc/SQAsyYOBRds5MJdip7EAr/wEDCnRQ7P/j4EOq8BHXe8GDrSoBTTaeYuHg4ubjCzZ1wx2UupnWHo7MruhD6HOSK6USoM+qdK4FPbpv+cHYPhLNXEFx8Qg3YOXmH0sLg4hfJQUscvEKS4E2w84/OQmBcDsKTuyM6sxDByflwJdh5EWgisgcjPn80wjMGIiCpEOGZ/RGSrKyXFsT9Xqn7LeBZUPfeCHuCLEHb760IvjRdHNbMvG19Ud/fr1dbHOiKA54NCIv3/b1KZ0CPEPduusgEdlpmqXaEvCgL/ExyFd634NgMjB6j/1TNh4p979i6BmPGDEXLlk0xedJ4U5tLv906teqgfbu2HJiUNMlSqlSujkkTx+Evf/mCv8Gv8e1Xz3D86E4smj8F82arQOcsLJg1AQtnTsDGlQuweuF0bF4xlx8hpZBezZf4Zhzeu5Ev3ZWYPn4kpo8dzA/BSoLdKfZZyJfSGFMb7taV/XhCQHp054hxZbx1ZQ/uEPJuXNzJD88yftgnm386ZHMAPnxoH0yYOBYTJ0/CtFlzsGz1GmzatB5zZkxCXmaqUeUEMVKLlDRF11XdrjK65mVg0vhhmDltFE4e24Y7N6W2HceD28fxWLBGqHr2hHD3lDBm4tzUnsWzhyeNcifQ0/JXT+U+eYF9Oa0+BLM3Ty/iDaHwzTMue8z3GUHuk2dX8IrvPAGdMmHKDVN9n0rZu7INd6/uxNN7J7ivMzTtW2rmeRr3TwB89uCUgeBPuO762U24e3knvn55DY/vnDQfCT8vJ5O4QRkgVRtQipXcLMuW5sBSxeCVNIWQld8tEklxnmjWtK5xVaxQoYJRzlTcvEI5ZcX8yCh37Vo3x8SxA81H+dKJraYW6NXTe8x7UCqcSl/UqFoZ5Ut9TFBT2YEPTIyf7rFgslypEqhXs4KJs6vCd7+BP/aRu2dFHktAVtOuGiHxQwJaeXTu0BydO7ZAreqVCXYfGvc3gZ1i8ZraNyK4NUbVSpXQqW1r8w/FerWqcr4sWjWzNzHdzRrXY7+6prRCk3p879azQ5O61dHKvjY6tWwAt47NEOXdCRlh7sgMckZOoAvyOd2doJsX7ozceE/kpwXzmQpHZmY8klMEc4mIiY01v4fYOClySYhNjEMUgS8qLgKRMcGIjQ9EPAfPiQleiI9xRYbcLHODkJtGqEtwR06CG3KinNAt2gU5YZ2R7t8BiV5tkMyBeZIG1t5tERfqiqgIbwSG0EL9EBSqf54F8R0aQgszSVICw6MIdjEIoPlzOpBtSEw8gqJi4UkQdPUPhltAGLyCI+ETGg1nX8XX8V3K1tk7CE5S6mQEOblgKsbOUfF2XGZT7AR28pQwdekEcs6COal3lnVwUYKVQPZVJkxfqNyB4u46uwegbQdHZGa1xSd3W+F/fVvynStmccXOLPvKSp7y/3xfB5tWOhHaWptSCfqnnoMA0ti/w91/BXY2xU4wV9yk2LXo5IyWUu7aObJ1QoOWbVGxdn18XKkaPixfCSUrVkPJClXxcdnK+KhUBXxYsjytLD6ifUxgc2X6AAD/9ElEQVTY+7hkaeOt8JGBvvdK3P+NaR+leZzyVWsQ7Ah0VZUgheMkuWhWskOVWvUMxLV1cESrjp3RhOdav2lL1G/cHA2asG3UGC0a1EUQn+MEx+bI9+lYBHbOKAx1RvegziZpisCuN8FuQLgLhka7m/p1Y/l8Tk8LMkqdbHZOGCakBJhMmuEdGhnFrqtfB4yMdce01ADMywrF0txwrO9BkBuQhr2DZCkG6mRS7A4PS8OR4elGsVN7fBQBb7gFdqfH5eHS1J64PK0Ql6b0wplxXXF6fDecHEvYG9+V0JeLowS7g0PTCIzJ2NgzGmsLwgiTwViWH4SFeRxHZXljRvcwLBrXHUtmDsPaxfymcPC5euFE2njjmrmOy1T+QGC3jQNeuWFuWMoBKvts5IBWLplS7JQ5U61UqZ1rZxPELHdKgZotS6WWSZGzqXWmSDn7yG3SpNLnd0pZHgUXgkuZlklZk3onZe8w35UqCyAQUk01Tau/gM5WPkBuhCaRiRSw3QImq1TAboELz0fHVBkDAZ6UPrVK4CLlzYDdFqs0wx6CrK5P56t5qZG6BsGgVEcBnWLz1J4m4GnfVqKVJQQzuX8uMVClRDLa9thOAi6v0+aKeZLQd4T7keullD2bO6Ti6CzA0nUtg5KbnDqgsgMbDYQpo+UJQRe31T8FldBEyt3pI5tw/sQ2c+1KEGNLwmJT5U7sIyQTPqUGqki5xgVWFk3B7TyT/MQWJ7eJMGTF3q0gsM00ywR+KlGwavFEC6p5L0yBdP4dtJ2AUOesmDijvhFupJ7tJjRrXoBnYIftisXjjXInmDNQVgR6uwiQRqXj91bunqZEAaHOSlwy2bhUGjfNNTMNPBolTqDIVuqf9qHjKV+AQExxcFLL9ii5CyFv1eLJPD+BmwBMYCeXS7lJygVTUDrblDlYt2yaMblOKmHKNoLeZu5LtevWLplqFSPnecmNcw+fJYGjxggqlq7C7JZaOYXjNfbnfmRL5o7F0vnjUaJ+zZpo2YRg16UDArxdEeDjCod2LVGtkrKglUS9uvXg5uGBlPQUQoAPqteoCBeXtjyxGfj2tdweL+I1QeoKB1Vfv7yBvxLivn51CZ88Osn5i/jrN/eNOvf3H17iZ4GdUeJe4j8Idv/6x2f42w8v8NUnt/H92/uEuUfc9ia+ILy9eXjOxMN9fv8CXnCw9vbReTy6fAjPrh/Hy5sclF09ih0rZ+LAhgUG7O5fOoyrx3fi+qlduHGGA8gL+/H4+jHzwGfEh6Jts0ZmoGR7QSfHReHk3m04vGkZ1kzvhQ3T43F7dz7u7UzE3MIamN+3BjZOaIMpfV0RGdiWg41appRBqKczQng/IoL80ZaDpsT4GMyfMQ7D+3LA7uyAkQN68keyA9vWLENMSAAmjxyC0/t28Ye8FokRfogO8sSCKWMwnv0SQrzMAGRgH8XFFWBAH4FdOvr2ykO/3vno06s7hg0bgXETp2HitPmYNm8lFqzYjDWb92H1xu2YNGUK+vbpiX7cfnD/HAJhsilSPmqwYu+kznU1YDdxVC8r3m5IPmZNHmbSqlvumCpULrDzIdh5G7Dz9vYh3HkbcyfA+QdYiVZcXNzg7uFF2POEiyvhztUdTgQ7JycXmgCPxj6dXdzRxVVxeYFw9VBxXaXsVtFyuRhFwD0wGh4B0YS6OPiEJRHq0hGaKKjLR3RGL8RkEd7SesAtIhPuUXkIzRhAsBuF6JyhCE7tS0gqMPAWklz4TrErDnX/FdhZJRAUd1cEWL8zWwIVWXFw03Jl1jTrii3/fb//HdjZtlV/G+i9gzvBXNG0Wtt0cbXOwJwgL9pS8UwiFd4f3/Bk9O47AEsX8IW2REG6c7F84QzMmzkFo0cO5UC8AipxwD9ixAjMmzsLtWtXNwPt6OgYvHjxEP/6jz/h+29f4PCBLVgwdyrmz5mGpYvmcXoa5s/WC24eju3fwhfvOpw9so0fpjXYvUHuH2tx8tBW7Nq8EqsWzCHYDcPEEb2Na8WDa4dx4eQW3L66z8Dc/ZsH8fD2YTy4cdBA3e0re3Hr0m6cPbwGO9fNMNkx8zLCkZIQjD598tF/QG8MGzkCE/lsL5g/F7OnT8SUCSMQxHdP+fIanEl9LA0fbw9MmjwGCxdOw5yZY3Bg7zrcvH4Et24cNW6UD++cwJOHZwzQvXpxGa9fEsieXyCcXSTUSaE7btwyFXf35rkA7iKnL+IF20/Y94tPbuI+3x+7+CGZOWUgf1NdsYwDjStn9xHsruL1U5U4uGCSo9ziNd29thsPruzAPYLdswfa7zmzb7lhvuK7S4qdzSXzGcHvzeNTBMGduH1xG993l7nsND9A8xHo52Zi7ARNel+p9Ixq1hkVjmBXloNU+4a10L0gGnnZQWjTpiEHrx/w3gjsKhqXxgqKsSPUVSpbEi353hs/qh8/zktx5fQOvHlwnu1uxPNdZHsXliSoaRslMpGVK6uEKFWNQlqFx7avUxkNa0lBKwu7iiVRk2DZkvDl7tQBHVo3QevmDVGfgNagdkXON+A3xJHLGr3bv9S7KpXKobl9faMQVuI5NuV08yb1UbdWFaPSdenQ5n1x8fq1Yd+gBprUt0OrRrXg1KYJgtwdEO3nglg/wlyAE/KDCXRR3siL8UVWjDdy4mhsc5ODkZseifR0qXRRiE9WgfEkxMTHIjwmAiGRIVYMXXIkYhKCEBPnh/gEPyQk+CBJKl2yDxJjHPle9kJh1xAoMUpWlDOBzpUQ2QmZhLkkl6ZIcGmOVAJdugqOhzohKqgD4qPc+D3gOz7cG+GhtPBAWhDfswEIDiXgEewEcII675BwBEfHGQuLSzTLXX0DCHYEOL8AeAaFG5MLpsBOhcpVz64zYc2AHc1ydy+CPAFaMbCTYvcuQQqhzoCdm7Jl0ghxDh5BBuzauxapa8Yl0x+t2nZE9/wu+OpRW/zPbz76LdgVxdhpmexXgt3//K4OBzIOaNulFfehbMmeljtmkWL3W5D7vb0HO6PYFQM7yyXTArvWnG9NuGvSuj2q12uIkuWroESZ8vioQiWUrlLtXZISA1cVq6N0+WqWVahG2KqGCpWroWKlqihXrhJKqZyGKcfxfw94KgtTqgx/a4Q7uWXquDp+jXr2aN6mPVp3dECTVm0Jcs1Rj0BXz74Z6to3JeC1QI3adVGvehUEd2qOeKem6ObT3oBdHwJc7zBXAh3Bzr8TegZrmSsGRLhiWKwnRqkgOW1SMuEuPQizs0IwKzcEE9ICkOtLsOvUCPEurUyh8+ExbpiS7It5mcFY0S0Sm3snYs/AVOwbnI69g6XaJWB7n1i2iQS9JBxSXB1NYHdydDZOjcnGiVFZZvr8pAJcndGH1hsXJ3XH+Yn5uGDaAgN66iflT2rgpp4xWNc9AsvzgrE4LxCLuwZhbo4/pueHYP6oPKyaP9qA2XoO2tdy8LuFg2HVeBPYLZkxDOvlusZxpZQ6mSBvk+KKlk8jMElNW8Jvxhyj5m3hwFixeYIfK1tlEeQRAgRxgjWVBrhycrsBNoGTUulLIRKc7eKAXIAgN0CBxWFCmZQ6QZHGjIIMgZ3ULuMqKLDR4HrldJMoRAlIlDhEMXMmxo4DfYGXlDZThsCAmpWFU+cmxVHLZYpHUzb5Q9uWGcBTMkK5np4iFJ0mLKlUg0BTSVMEdVLXBHP75SrK6zcxgdynwM64bho1cgm2EwoUY6f9CfJ0nUqecoBAqvMVfAnCBG8yyw3SKpEgKNMyJU/RtFoVFjeJUnhNKhehfw5qXtAmd1Ntp2vRvqUk6v5oWt8auU8a900e49xRwinBUW6ZgjtBnKBN04JK2zLdc+1vAyFHrpa674LRnfxbya1zB4Fdqp36byJkCeAEXpYyNtuoaIIuwZwAT+BjU+hUeFyqmy1OTtsJGGVKZCJQVCsT1Mk1cvVSQeIUrOF2xjVzU1G2Te7XuGbyXDevlRqo7JwqWWBBmtwhVWxc0ChbQ/BatWiiWSbwU8269QQ8FSWXkmepdQRJLjdgplp02o+M1yFgtQDVcgW1zoH3iLC5mvdqnfbH4wsatY2JsatpVwO1CXd1atdCLVOknB9wzjt26YzExCi+5LPRt3cBhg3pY9wBGzaqgZq1K2H82IF4wwHO26dX8YzgdeXEFpOF8m/fPMYPX9/Cd2+v4k9f3jK15P71s5Xw5IdvH+HPX9837pX//Oun+NffPsevP7zC95/dxRfPLhvF783983hx5zT3KUXuMJ4pRu7yQROXp+Qrzwl1d87vw6OrHMQR4G5wsHLt1DZcOb4D9y8ew8XD23FyzxrcPLML9y7vxRrSb7VK5d+9lJVFrhwHR3IzCg8OMTFvI/JdsXS0L3bMjsDUns0wIaci1o5ph/5JDRDl3Qq+ng5w7twSng5yxYzBgAIlPOkJt87tUdgtC1dPHsCe9csIgG4ID/LB3GmTMIhQ5sH+E4b0w4ndW7FtxQKkcDDVtE5VhBAQ02NDkBkfgW6Z8QS7PAwfXIiB/QvRq7AX+vYfhCEjxmL4uKmYMGMhZi5ajTlL1mLZmu1Yv2UPdu8/gRNnLuHUmTOYPm0asjOSMHSAwI376Z9rSh8MG5DN/aaZAemUsX25rIepfzdpdCGGDuyGuOhwDj4iEBREcAv0g7+/P8HOj2DnDU9PT4KdF1sveHDazY1Qx9bdi+bpTtB3h4u7K1zcCHYuzsacXV1omneDE+HPzSsAHoQ5d1/BXBRhLpIDFQJdMAc1oXHwj+BgJiYV4YnZiE7titi0fCRk9UQcLSqdcBOVBfeIbAQl90N01+GI7ToU4Rn9TIydYC40pfcfQp2Sr3hGZr8DOwvoCo3ZSh/YAE7z76CNZtw1NU3wMlZs3kCcpm1WbN4GeLY+BuCKlsl+s0/afwV13rECOyl0yoxpwZyXCphH5JpW2THdeW0ylUJwC0pEXvdeBI6ZfEkQ7JbzJbeeL8JNqxBKENLzXq1yFfTv2w95OTkmrXyTJo2wY8dm/PqPn/Djj1/iEAFt5swJWDBPWZYWYfXyxVg4Zzq2blyJS6cP4NLJvbh+/pDJ9Hho1yp+vLbgDLc5vm8zX8YLsGz2JMyaOAKjBnbH5DH9cI2/zfs3juAmf3vKJCnAu3fjgIE8tbevyx1zLy6d2sIP1wrzn9np4/ugb0ES8nMS0L1rGt8zfOf07YERwwZg6sRRmDFlNCZPGIKB/bqhT+9cjB7eF9Mmj8DsmeMwb/Y4HD+yBXf4XrhFsLut0gWKkbt7DE+fnMXr15cJsZfw8vklwhjBjWD1+BGh75GKi58wSp2WK07uDQHw0zfXcPXyAYwb1Qeh/i7o1K4JmjVSSZhqJrati0NrzJ46Gk9un+e2V/D8yRk8vHsQj28pEdNmkwzlOaHxNfer2D6Bn2LznhPqnsoVU+6hD0/h9aNTeMJtLp5Yw/foGQN7CjRPjg+F6tcZxU716ARpxi1TJSRKoazJRFkGzVs0QFycF6pVL2PcL5XEpBLhTuvKK2Mlt6tQ9mMCUm2MGVZICF+AU4fX4emdU7h5/iCyUmLevRNlcpssT4isXbsm6tapjbJly3CfZVG/RmU0rVcN9vUqomG9Cnx/VUKbenboYF8HbZvUJqBVQ9PGNdCmRX3eq6bw81LhbS8Tm63kJ5UrVSB0lkb9OjXRvFF9NG1QBxUJndWr6B1cFrXtKsChZTO0rt8Q9jVrWbXpalfjOVRAx9b1EOreEamBzsgKckZ2oCNyQxzRXaBFoMuOC0FWcjgyU4OQzcFuXnYU8rulIJnQlpmVhMycVEJcDBKSaCmxSMmIR2iEL6Jj/JGUEoyUlADEx3ogLcnXuF0mqQ5dqg/SE92Rl+KFgmRvdI11RV6IA9K8WiLRuTHiHBogwckeyd5tkR7miLjgdoiShXREAveVIkCM9kQMgS+B5xgfT7iL8EEYIS84XBkwwxEQEY2wmAQEsvXlO1hg5xceCSdfP0Idwc43qKjEgVWMXLXrnLwDrIQptHflDmSmMLnlgimoM/F2Jr5O7pVS46zMmKbkgUDvnUumNd2WMCYFT66ZKn3Qom1bDOntgO+fNsV/fvOBiaVTRkyTPOUbS7FTCYSfab9+qvi7OliyuCPadGlNqOPxndwIa+7vFLvfw5zi8NrT5LKpWDwlUVGx8jZd3Al3HgQ6d7To5I7mtJad3dDawQUtO3RB3YaNUZYg94EKi39UEh+VLIWPS5cluFW1kpRUl8k1sqZxk6xSrQ4qc75yjdqoXrseqteqj0p2SnJiR/irio/KlCuKx3v/G/jvmcqslDaxd1Vr1EHTFm3Rsp0DmhHsGjVvZaCuvr2sCeo3bkyzR71Gjdi/gnFbDu3SAkmuLZHn29FAXf8oD/SP9EDvYCf0DOiMPnx+BkS4Y0C4MwZHuRHsvDE20QcTUwhKaYGYmRGM2TmhGJcWhAzCYXiXZkjxakdIdMboeHfMygzAorwwrOsZi239kgx4KRPm4eFyuczCQZUsGJiMvQMSsX9wEudTDMidGZeH02NzTWubPjehG65M7Ylr03riypTuuDK5wLTnxnfDidE53CeBkYC4o188NhdGY1W3YCzJC6AFYUGuP2YWhGDJmHxsXjaBkMNB+ArLnfLQ9mUmNf8ODnYFOLs5aBfwCOiUEEVKl229Ysg0rT42d0tTF2/9XAN3gjdBlCBPapdcLgVHctHUcq233B1XEB4smBHkCSwEE9sJFnKbVJZNAdfejSp6bsXtSWETQAlaBHVSlbSdQEmJXOR+aal0Vl06nYPgUkXPDeTxXHQetnPRMivpi/osxvnDBB/C2DF+XzVt6tpxexPzZ4vF47RcL3dzWuUbjvFa5PJpy/i5n9cj4NnJ+7Ob1yc4My6OglzCnK08gRWTJzfQFeYeqK9aKWFSIm3Ltb1ATfNyz7x0agfvgbJ2SqGzYFL7s8XQCQqlaGo/uwRMPBfdV82rv8BO03Jh1T1UEhi5uwrwbO6ZNvBbtWA81hKGtL2V/GUh98n7zvssBUxJTuSKqUQlAicVCFcRcYGelCxBl+DLKG8EQCl1ctfUMilumt/BPtp2E0FJcKckLYI6JYJReYFV7C+oMu6d7C+gMgoh92EDNpPkheclt0irwPgMbOczKoCzAaPKHwjs1usfEXyOlSlTEGeB3xyzjXHL5PIdfOasIuRKokJQW0b4E9jxGqQwCj6Xzh9NG2POTfF3i+eOIRgKQpWMxSqvoO1LfPRhSQ4MKvIjq5TabRAXE4GCbjno0zcf/TiQGti3AAN6d0PfXtkY0C8Pjo5t+NIsZz6e1y8ewZ8/f4AvOSD69rPr+OHLe/jb94/x03d38JdvbuHH7+7ir396hH/+7RX+9fdPOP0E33x2E3/+6iG+++Qe/v71C/z05WN8+vAcYW0v7pzbhyfXj+H1vTMmIYvA7vPHl4y7p0okvL7HQdm1o7h1bi+BbjcuHtlskqFcO7kdDy4fwr2Lh4x75e2z3PbSMTy6fooDmUuICg0yL+OqVaqiSYOqaGVf2QxUmjeshj5pHXF6QwrOb4zHsqEd0T+2NOb0tceQtEbw7VANfi6t0D0jFtEcrHRo2RS9umagR3YyP9y+8OjMQUd0GJbO4OB0xCCEersiyMcTiVG8h+lpyIqOREZkKAYW5KJrchRCfbqgPQdAUdy2Z7cM9OnZFX17dEWfXgUYNKA/xo2biCnT52D8lLkYP20BZixYjfnLNmDF2u3YtG0/Dh8+jX17j2L//qM4c/YCjhw9jlUrV6NX924Y1DfPAJzi6MYO7UnQy8TwQdnG1U1K3dhh3Y1L5rgRPTB+dG9kpCQgIiwCIcHBRWAXCD9lyPSRK6bnO7MAzxMeagV93oI7T7h6uMHVnUa4E+S5cV7AJ/dNZw/1C4SXXxi8CHQ+hDmfYA5iQmIQEB6HoMhEhMQkIzw+E9EpeQbq4tPzkUioS8jthZhsJTrJgVt4FqGoEFG5wxCXPwzhmQQ7wlwA4ej3cXU2uPOOyYVzcCr7FJh+ArugRIFd73dgZwO64vYO1mjq8w4AtcwGb78DtHfrCGXv1hf1tYFdccArbtrGwF0R4BVvbQqdAbvIXIKdVZTcM1KwmwmPcIIdYc/RPwHJWV2xeIH+E6QX6gq+bDdhOmHIrkollPxAqedLEwrKoNTHH5sU9P3698HX33yOfxDsbt++hAULp2MBt1+2dCHWrFyGTetW4eihPbh17Rwe3DyHW5eP4+TBrTi8R/70m0zijWO7N+DUgW18kW/AsrmTMXnUQKNUD+6dx5fcQm5zADcu7abtwZ1r76FOJQbu3jyAW1f3EAB34eyRDYQZvlT5slzNl9+CWaMxkXCod02v7pnox/0NH9SLkNUPUyYNwpSJAzF9ylDMnDbctGv4Erxwdh9uXjtG43uBYHf39jFC3Qk8lGomhe7VZbYXDdi9IsA9fSAXzKN4rvi3J6fxgoAl8Pr05TWC3TVs5wcmIT6AwFKDMKesizVQq3oV1K5eidBRFfUFOVw+f9pYvHx8hXB4irB4As/uHMLNc+tx++JWPOG0ksnITdMCu3N4LiPcKZ7vJeHu1aOTeHb3AM4dW2mmXzw4xQ/gKqQQ7CqWJ9QR7MpX4Lu5rOWGKbAT5Km0QcmPSqBly8aIivSCastVVIxd2fJ8j5c1SVeUUVMFyuWKaVetAkYM7s6X/hTC3Vw8VImXK8eQn5Xyu4Hq+4yViovTfGP7+mjRuC7qVi8Le4JW4/qVCWd2aN24FlrUr4pmdSuheYPKaNWkFlycOiI4yA+hIQHwcnVG2+ZNUU3qIc9NkNiG822a2/P9Wws1Kpelleb9rGhi5wR7jevWQgO7qrCvVQVt7Gsh2LE1sgLd0SvcB30jvDnQdUW/KHf0jnJFYbIvemSEIyM5AlnpkcjKDEa3rpzOiUJ6VgJBjoDXIxvde3VFgsCOlpwWx/WJCAvxQHi4O+cDkZpBS/FDaqIXYc6D+/NEXrovcpPYcnCcS4BM92+PZNdmiO7SEFFd6iPetQmSCXkpAR2RRJiLDW5LqGuH6DAHxEcR5iKdkBDuiNiQzkjg+SYnBiKC5x8RGUioDENIdCz8QiMRGhmH4KhYgl2kUe+8gkIJcxbUufqFGLBTshSpdYqvU2uLqTNqXRHYvStxUJRA5T3USYEjvBnFrihxSrF546JJkGtnCooHWH25ffN2rTFqgAN+eN7IFCa3lTqwgZ1JnPJlCfwixU5g91U9zJnTkSDWGp2deWxCWweTGfOPFTsDdVxvJVlRZkyrWHlbtq0dPNCio5Q6D1MTr00XVzRu1R6Vq9nx2bSeyQ8++MgoZvI8UFH7UqXKoWylagS6GqhgR5CrWQ/VCHG16jRCrbq0eg1Rq34j1KjbEHZ1GhDyBHh1ULZyNZQsXwEf/UGB/v+OffDhx6jB47Vs3RGNm7cxLpeyhk1bFMFdYzSwt0dD+4aoWaeW2UbJisIcWyHVoy26+RPiwt0wMNoLAyM90SfEGb0Cu6C/lkW4GVfMQREuGBnniYnJfla5A4FdehBmZVtgl0qgiyTYpXu3R3/2nZzqh3k5QVjcNQQbCuOwY0CSUewEdCfH5OHshO44O7EHjg4X4KXgEO3IsHScn5CPS1N6GGXu3ISuuDCpAJcmd8cZwt3FSfm4OrU75wl5k7pZ01x/amyeidHbPyQZ2/rEYGvvGKzvGYFV3UOxlMdfkBeI2d3DsWR0PjYsGosdazlgXTzRuB/uWkcQ4YBWmSjPHdpkFC4VIpcqp2llpbxwZAtO719v3DOl0gnyTOp/goHUKymAAjABldwxtU6KlrJjWglVFhr1zEAX16tmnKBFJpCQqiX1S7F9+zctMmqg4E7HtbJiLoRcLY1yxn0opf8ODuQN3HFaSVzkRmoUwZ2EPZqJs+O8zkfxe4LK0wcU/2YVM9dyJYmRqiaAVUyc7V4IXqUc6nq0naDOlmhFyuBugrESrijuTkXRDxbBrBKryF3RlATgPZL7o4BLwKRzlmlerphySbWWS2GzQE/3QRAnOJOSZ7mfWmUSpM4J5LS9AE0QJ8jVPqV8ynRvdE/V1wZ8AjkLhq3YOoGaEs8III2LJreXSqf1Ooeta/SP6bnmGgRtcv9U3J1i7KzpxSaZiv5JKbCT+6SUva0bCUj8e8v1UiYlS0qdVDYBnaW+WfFxUruUrEQgJ1ASdG0TmHE/mjfLioBOfZcvHGegUftXsXDF5kldNLXolvP4UuFoUunkTikg07LtUv54fop/E+BtJ3BrncwGYVvWSCEUrBJGeY2a13qBngBtpVyReZwdRdcvmFyxcDyWzR/LflYCmGWEYCl0pgQCfx/aZuWiSSjRsV17xERFEuAKMXrYQAzu3x0D+uRhxLBeGDmiDwb1687l/TFyaG8MH9oLSYnhsKteAe07NOPNW4qfv3+Jn755gF9+lLvlU/xM+/FrKXUP8R9/e45ff3yKv//5sUmU8tfvHuObNzfwp8/u4ce3D/Hj54/wyf0LeH7jBK4d347rp3eZmLlbZ/fg5pndBu6e3+IA6OYJo9Bp/vKxrcYUKKpaJtdO7sbtMwdMvN3j60fx8CoHeGcPYfe6ldi6QgUsd5DKFyMxLgg+ro0xvLcLNi72w9XDMbh9xA9Pjvnj7blI3NvFl2VXO8zt1Qhj8prBvVV15KXEYzjhdgpBKSM6FM6d2yEs0BMZiVHoQ1gb3IvgwEGMl0NHRPl6IS8pHv6uTshNTcLRXVtx5eh+dE+ORzhhLyMxEjnpseiak4TCXnno0bMbCnv3wuAhgzFsxFhMnTYfixavwco1W7Fu425s2LIPm7ftw7Yd+7GN7fFjZ3H65AXs2LYXy5etwfbte7Bl605s3LwdQ4cO4wAi2nLp7NcVIwYoi2ausXHDu2NovywM65+NiaMLMX1Cf8ydPhw9umYS7MKMO6ZUu4CAQMJdAHx9fQ3c2YCueCs1z6boeXh4GPMsaqXseXhZAOiuBCwcnPgEhMM/WGm9YxEYFo3gCLlDJSIqPsWyxExCXVfEZQjquiMppydSuvYm3BUiOLErXMMy4RvbA9E5ArvhiMwegMAisJMrZnHFzgZ2am3JUyzFTi6bAjv1tez38wE0G5S9U+1+bwIyW1vMbC6Xxfu+c78smpYa926b3y3/Ddwpji5aYCcrSp4SJaDLNlDnSajzDLfAzp1g5xSQhJjkHMybN8e4To4dMQhTx41CbloyqletisoVKhn3ozJFRchbtGiOQ4cP4O+//Igvv3yDdeuWYsmSeVip8ggrl2DNmhU4fvQgHt67gYvnCEtXTuL2tVM4fWwnzp/YXaTc7cOlU/tx6cQBvqC38mW0lHA3HeOHD0L/7rmYN32MSd1vQZ2A7jAe3DqMR3eO4vFd/j5vE+4Ieje5XkW/Tx9ZTyPg8eO0ji/GBTNHYNzIQkwc299kcxw/si9mTx2BJXxZLZrPF/eSqdi4bj7hczMunT+Aq5cO4/qVQ7hx9bApVSCoe/TgNJ4+OYPXcrGkvSBgvXhmxc89e6hkKcpaKTdJQtbj04S6S3j68DxmzxgNb4/ORkVq2qg2unRsSYirZaCuZrWKqF65HIGvNurXrgxvVwdcPrMPj+4RyghmT24dINhtwM3zm/Ds/hGj2NlcNY1b5rPzRbF7irk7i9dPeA73DxNuVxD0TuD5vRP84C41YFe9SgXCUEkCHoGtnGq4SbkTrJV6Vxzcx9sN3l5dDNiVKyWYK4Ny7F+WUFi+QmlCPFvCXemPS6B/ryzzgdm4cgrB7iie3DjFZd2MSld8kPp70zErVyzDay9j4K4ZobZpgypobl+VbUW0JOg5tqyHUD93A3Vh4fzN8/fv6tgFju3aoEq5MgYSy5Upi6YN68OZg/9ObZqgST07gqKdiaFTW69mFdSvWQltGtWEb8emyApyR2GkH4HOB/2jvS01I9YL/ZL80C8tGP3y4pCbHo3k5DBkZkWgoCAGhYWJnI5GYqqyW0YbtS4vP8tKipISi8TkKMTHBiIqwhPRMZ6IT/JGYoo3cgh3uUk+yI1xRbc4DxTEeyCXcJZHOEvza4N458ZIcG6ODP9OSA3siETftkiS+bdBcmgHJIR1QnRwB1onxIZ1RhK3Swwm8PlzsB3kgIRYb4SFeSAkzA/BYaFGpQsm1AWFRcHDPwj+agPlpk6Q8w22Yuz8CXacFtgpcYrUOql2JlGKzN1qtUxZMa3EKXK1lFlg56CMxB7+ppyBDeTkemlzz3wPdpqWe6Y32hMQm7dthQnDHfHT6wYG4t7VsKOpzIFcMf9JqFP7r8/Yvq2PyRMd0KR9GzgQ7GygpvZ/54opta494U0mqGujOLvOXsYlUy6abRycUaeBvVHlij+Tv4+R+5DAV5JwV65iVVSpUQc16xHm6tujTv0mqNeoKcGqmTFNa38CPMFdZcKdkqDIVbNM+Yoow2f0/zb+rnx5Pr8Nm6GB4ugEdU1aEOxamkQpDRs1Rv1G9qhXvy4qValk+teoVB4Rzm2R7tEe+T4O6BfujsEEOxUb7xPqjD7BjoQ6dwyKlLliMG1krIcBu+kZBLrMYMzJDMGc7HCMSw1CsrKxdm6KTJ8O3IfAzhtzsvwJVqGErGhs7ytVTvFzuTg9Lh/nCHUXpxTiNKHs6PAMo8zJxfL8hG64TFiTXRjf1bQXJ3bD+XG5uELguzw5Hxcm5uISoe/SxK64yP5S+Q4OSeX+k7GzfwI29YrC+h4RWNtL2THDsahbMOYS9BYMz8Wy6YOxct5oLJ053MDdLsLdZg5OVcZAxbWVRMVyNbQSkAisBD9yL5TCpfp2GzkoFvjtXD/bpP9X3Np2DnhVOkGxc4qZ202A2ME+27g/7XevjPsTRChOSxBhAw+pR9u5bDeBajsH1lLQTu5bx2OvsGL12E916C4c32rcIW0ZHKXsaJ1cN6WwHdm1HOeObsSJfasIfEtpi835S01UfJ2UOsXfqT1JONq3cSEOEb6kDkr1UwZQm4qn5WcObDBKnJKY7FHW0A1Sk6xsmqY0Ao9zmO3J/asNKO7jtei8jGLGcxOUyY1R16nSBDaVTmAmk5uplqnPLl67oEpmU+u03AZ/tvslSBPc6R5oXvswyVOUvEXumlIPD20wmS81rX4CPalygk3LtXIJj2/F5GleGS71d9nOe6O/xU4CthLMqG6dqenGbW3lD5RMRWCnaWXMVOkAxeJJSVPdO6lpi+eOIpBZmS3llim4E9jJvVLLpOoJ2gwUah88hqBvjWLwCJMm1q7IbBkxZaY8wmrVk5tuzkfbWQXGpxuo2rRKLpdTDKTt5d9QMXWrFk8wrbYR2Mld0qprZ2XRFMApEYpaAZ4tKYr2qTg9AZsSpyg7pkomSA1cxjHQgpkjreQqRpWcbGLvlKRF6p8AU6pfiYljh5mMcmNGDMSooX0wbFAPDB/cEyOG9MKIoYUYOqgX53th6IDumDBmIPoV5qFBg5p8YdXE1AnD8PXruwS7R/j5L0/xr19e45cfnuDn7+7R7uOX7x/ib9/cxVsOrj5/fgFfv7qCL59fMUlXvn15E5/eP4cXNzgounyEcLaHUHYYL2+fMqqclDsBnkyqnExAd+W43C634ywf/LMHN+LqCSl2u40b5pn9W7Fq7hTMnzIaC6eNw5rF/CFtX4e3zy5xm9k4tjkFb2/E4R+vA4CvA/D1pUb4/GQLfHPOE0dm1cSKgWWxbnQzfrTt0KhGFaRHxyI20Jfw1gEpkQEI83dFoLcTlsyZhtWL52HkgL4I9fZAcng4FkyZjH0b1iLa3xN5HFycP7wLh7auwqCCbGQnxPL+9cbo4YMJxwPQv38fjBozBuOnTMW4KTMwdfZiLFq+kUC3B9t2HWK7E9t37sfhoyexectObNq0HXv2HMJGtqvWbMCylWuxcOkqTJkxH4OGj0dyRq6Jceuen4sR/PsN7ZuFiaMKMWFkL9NKqRszJB+jBnXjwL8vFs8Zw4FdDgc5IQgj2AUHBxPsAow7pq0VwAnmipuAzwZ+xdfLZdNMe9N8CIC+/vBTCu+gCASFRiMsKs5YeHQCImMTEZOQQksllGQjLjUP8endkJgpsOuBtG59kNq1DyLSCggwqm2Xj4hMJVAZjujcQQhO6Q1/gpvN9fL3qp2gzzIttyDOBnK/b4vH30m1E9D9Rr0rgjAVOX8He8UBja1NqTMqHUHtnVpX1F/wJnun3BX1tS1XshRbayVIIeBFE/gIesb9UmAXRZhTbT/eD4Gdp8AuPNfcn8CoVERGEZz9+DfxcEejurU58G6ADq1bo3GjJrCzq01AqISqlasgLT0Fz188xs8//4SzZ49h5fL52LB+FRYvno/1bE+dPIpXXH/n5iVcvnCcwHQat6+fxa1rp/HwzgVC2QXcu3YOF07s5wdkDV80y/kSWYQVC2dh9pQxGNy3AJPHDcKl0zsJdvtw++oBbsPfMqHFsmN4/uCYAb271w7gDtdfOLkV+/hSXr14POZMHIi5Uwfz9zXKuBjMmzGC+x3KF948nORv/phcVo5sMe3JY9txnu+Myxf249rlg7h57RDu3TmBp49tyVLOmZi6l0/PG8h7pkyYT88a1cxKeKJ4t3OEvwtm2ZSJ/dGxbWNT003xxgnRQUgiCAT7OSEyjLDi1A7VqpRDw3rVUatGRTRpVIcv51l4ev80Xj8mIN4/jmun19E24Nndw0alsxS7C2zlksljSrFjX2XMfP2U2z06htMHluDR7cOm2PuFY5uQlxmLGtU50CSUVaxYDpV5TEGaVdeuyDWTANeiRRPUr1eD8F4GZUuVNuvLlPkQpcp8QLj7GOUqEOzKlTKZK/t0zzQFUFcuHI2nd47jxe0zGFiYjwplSpuYxY8/VsZKqXVW6YiKFcqZ5CmK9StFMJRC2aFVYzSpVQGt61VCh0aV4Na6DtzaNIBnp+Zw6dwOHnz23NzdEBJEOOnSGa6dOqBBTTuzj48Jd/b1a6N907po07gmWjW0Q/M6NWBPoGtQvRzaNRTQNUcq36/dwr3QO8YXPeN80CPBG72TvdEricCVSOBK8EHfbvHo3jUd8QnRiI4PQ3p2LAq6JxPsstCzMBfxyXGITohCQnI0oS4cCbQ4wnJcXDBiY32RkhyAjNRAZKT5EQ79UCD1L9oDvSNc0YfWM6SLiVlKd1dyi/qI79zQZC/MDnFCWlgXxBLqEvxaIymAYCf3y1AHQl1HA3ZxwQ5IItwlBLRDtFdLhPsT+CLcCHaeCAjyQmBIMPxCIgh28eYfXd5BYQiOSkBARDwhzsp+KbVOJqizmcmK6aWaoH5wklumTEXKVQaB5sb+jt5BllJH6OvgKrdMJUbhdBHEyRR7p3XGLZPz7Z0JUgS6Ti6EQVcvtCf0NWvbEjMmuOLnTxtY8EaYE9SZouSc/+WLIrCj/QfB7pdPGmHkCGc0aEWw434FbXKttOBO6tzvgM6Rx6Z1cKIR5kx/Yx48D7lyusO+eStUrFL13wDqvzIL7sqgUuXqBLcGBuLq2Tc1ilkjQpa9aZujXsMmqEWwq1mnAarWJGjx3ViDINikeUv2acrtCV5FGWH/O1ahYmU0INg1FNjxeNYxm6ExrQHPpW69+qhCqFN5FimPUqYjnNsjzY1g59UB/cNdMDjGEwOj3Ql5zpy33C+HxXlhWIw7hka5YhTbiUk+JnnKvJxQLMwLp0VhfGowklxaIqyTPcGuHbdzwpRUHyzIDcLKgkis6xGFHX2TcHRkNs6Mz6cVEOjycXFSL5wlvJ0cnWNi5qTOnSHAXZrUzdi5cdkEOYIeYc62THaRQHeZsHdxQh7OEQyPjcjEvoGJJkZv/9BUbOwZibXdw7CacLeKtozT8wtjsGhEVyyZNhgr5o3CsjkjsHrBOKxdOAFbOOjdwIG1QE+ulUqKIggz8WWEgm1SQDiwFdRZde04CGafLRxob+HAW1kXt3Bgv41wJ9hSDJaAQZAjMNG0TCrSZg6+lVVR4CJVSsrVno2EJg7MBUNGLeJ6QYuBGYLBNoKBYttOEEaOEkak0sl9USqVlDuBlOLRlKBEJQ8EYgd3LbUgjDC234DcGqMYKnZPiqBM1yJglfulYgc1bYGelRFUwHd8j6UwSqGTm76VMIXAuGcFr4+QQ/CUUqd97+D+pGKtI2woRk3npmyeUpekGKmEgJQuW2ZLlSZQDJyga+PyaebaZbpngjrdM90nAZqW2SBP87rnBwSX+614u5OHN+DEIZVBIEjyXNVH20ohPXN4o9lWLpa2+6p7b3P5FNTpnstlVLF5UsGUqVLHkCplc7cUcAn2dM2a13KZKTIu8Ns8zwCbFDXBnEzzUu9kxoVyvZKPWIqdVDiVJlBNOy3TevUX+NncOq2+7MftFccnd0j1E/AJ9ASUUucEUlamSxVN57nR5AKq+DztQ4lbtvH6txHMFI+n9ev4HK/ndlqmunQqQi6Aky1bQCDkuk3cp4qbK9ul4vc0v4LTKwl9KxZNNOdpoHW1VfJBiVjklqmYvRKjhvfEoP65GNg3F0MHdifg9cPIwX0xrH8PDO6fj/698zCoXwGGDOhGOJFrZjd4ujuiZq2qiA0PwINrJwlwz/HX7x7iV8LdX7++h29eXMB3hLjvXl3GFxzQfPb4LL58dtG4XKokguLkHl86bIDuwYWDuH16jwG7ZzeO4+Wd03jKVupccaA7d3ADIW47brLfXW5z57zq6C3nwGg97l0+imWzJmForx5YMmMqfyTrcfbQFlxW/N3pLdi/ZhiOrIzDvT1d8OWpBvjlRkP85ZId/nSuMb453QR3N9th37QSuL7ZHntnt0WwSyU0r1cZHRo3Qmp0OEYO6osl86YhMy7IZGUr7JqG2BBv+Ll2RGSAF3KS4viD34J7l05hSI8cdG7TBOOH9KH1QkFmPLKSYgl1Q9G3Zw/kZWXwfg/AzJlzMG7iVMyYvwQr1m/D8rVbsGjZOixZvg6Ll63GytXrsGbdBsxduITLV2LJirWYxb4jxk9Bv2GjUdBnMLK7D0BKHiElNg32bTpzsJOE0SP6Y9r4/pg3fRgmju6NiVI/aJNG9sTUMX0whcumjutvEqwkxUcgPIyDi+AwBAYFIjAwgKZWbpnKkmkBnFob1An6tK64sqeEK6YPW18/X/gFBCIoKBwh4VEIlUpHqIuISUAUoS46LgmxBLu4xFTEJWciPjUHiRn5SMrujsTsAkJdL2Tk90NsZk94R2bAKzLPlDpQjF1s1yEIy+iHQIKRIE6Knc0l8z3kvVfi/k/2PgbPAjsDd8UhrsiMWyaPKXCzgKubmTb9fgds72Cv2LQx2/40zW3V/h7sLPdLlTWQdYWnccPM5j0gzIUR6kLTTL0/TXtJxWPb0sEL9k1bIzE+EUMGDoKroyOqVaqEKhUqonq16qhWzY4D9cqoVasWAgJ9MWvWFBw6vAfLlszF/NlTsHD+HEwYPxqLF87BwX07cXDPNixdNBNrVizAudNHcPvaRTx9dAvPHt/EpbNHsWPjar5UZmHWlNGYPmkE5k4fh/kzJ2L+rAmEusFGaVM2rOsXlCjlIB6q7MBdC+ye3j+BlyoF8OA0blzcbzJuydVgwcxhWDRrOJYT5pbMJtTNGYmFs7nvGUMwb9pQUwvm3KkdOMoP0kH9t+/gOpw4utksu3Jxr4G6u7d5nEdnjculwO4Rj/Xk0Wk8fya17AJeGFfIM/jkxWV8/vo6YUsukpfw5uU13oOxcGjfkLBWi1DSEb1yk9EzJwYJke6ICXNESEAHeLq2Qr06SstfCTWrl0edWhUxZdxAvH54Hp8Syj57dh63L202it3Te5ZiJ7CzzAI7yxTnJ6XwJD59cgKn9i8xRc0/IfRdO7PdgJ3cJ5UJU+ULKlcti3ImyyWBq1J5k/myPKGtdp3qhMxa6NKpPbw9PeHYuQOaNanH9WVMuYuy5VXTTsXcS6Bv9yzMITDPnTYQ105tx6k969AjJw0VuU+VVFBSGpUoqMzj1azBa6xbE1UrlzdJVSoTDls2soNT+8ZoWbc8fNrWR3SXZoh3aws/Qp2XUwe0atEUzZo1gyOfvXDCS2RwEMLkst2uBewIorWrVoRj66Zo26gGWtQhFNuVRuOqpdGqbmUDdBkBbuhOeO4V6YUBKUEYmB2OHulB6MUBbH66D7qm6J9lPnyPBqBrRgyioiIRHh2DiIQYpGYmITUtngAXg6ycTJMgJSYhku+YEEQREGNoUuniYvzYxxfpKf7ISwlAjxQ/AiPhMcIJfTmQ7hvQBd092iDXuSlyXJohi22KI9//zk2Q4tYa6QEOSBW8ebdGgk8rJAW2Q1Jwe8JcB8RKoQvtjDiCn3HDDGiLSJ/WvA+EPj5D4YRV/wAPU1bGOyAUviHRCItONFDnF6brSDMKnJKjvIuv03QxsOvibYGc8zsjCBqw87fAjvMCN8GdatMZ9a4I6KxsmBbY2RQ7wV07Yz4mDq+Tq9wk/dGifQs+J8745xd18S/CmwE7Qp2Kkyve7ufPCXhvCXYEvP/4tAT+9rI5v2duqNOijYG49l0Edh4EO0Hbv4OdBXRW7J2BP7lluniii5s32rR3gF3N2kXJTf4Yov5rU8wbfyd679Wuh4aCuaYErMZNDWA10bx9EzSkNWjYGDXZpyYhsAkhshH71KxTB9VrVCcg/u9V7D+yCpUIdo2acD8t0MCeMMf9NyJY6ti1atc2LvAfqozIR/odV0Tj2rUQ7twRae4d0c2rI/qFOmOQXDGlTIe5GKVuWKw3RsT5YnS8N8YmeGOCoC49EHOyQ7GoaziWdovEom5RGJscYBTl8M6NkeXXAUNjXDArk1DXMwpre8VgE6Fq94BUHB+VR5DrTnjLZ0tIm9wT5yYI9PJwQS6YhLuLhDsrhq47zo7Jxnmu07RR8CYQ6Ah5csG8OiWfywR/XXFqTI4plXBwWCr2DErClsJorO8VQbALx4qCMKwg6C3qk4i1k/piKcFu2WypdeMJcxyczh1tAG/dIg60+Q5eOW8MNnK5yZLJQbHi2xRzJxXv6M6VpvD2tpUctHPQK2gRJGyW6xqBUCaIUUIWxXEJLgQWUq4slU4K1BIDfgIUwYWUNimCUsoU7yXbyu0FSYc4tjyxT7FhhCtClVwr5Qp6mMB1jOeizJzKPCm3QZ3Hsb1KDrLQuGwqU6aSe2xeLXdCKV1yD51nYE2KnLbVNVkAp+yYS3By7xpTh24HB+9WYhVC3tZlBkgFdkr3L6jbt03TCruYZ65dxxeQqb7bGsLxopkjsIzf0dUc3G8n8FiKneWmKfdHJURRpkwVCRf8Gjc/QpSlXhL8CK46ptQ5JVrRfdQ6C/iUQXM59uj82Vf3UqqdBbS8J1wvINu5wVLfBHdyuzTJXbhf/X0s908L7KTcaV5wqSQvKq8gCBW4SZXbxvNXKQIpbSribYp6E/BMeQJCn5apLIJgawPvtdwvpdZp2rhhKg6NUCUwEwRJtVMCEq1TbJ2JW+O6lXwe5dEiSJQiqP0JyNRHsXaaltuj9mdT+OQSuZymQuRSydbz2VhP0JSbpTJVStXbwuNs5LnonNV3zVK5aloqneLrpPRJrTOJTwhl2o+UuEVzxhoVTi6VJiEKt1tO2NMym6umgFL7FTxuNveH4Md1Og/BYYlRw6TM9cTIoYWEtwIDd8MHFWJQbytua1A/tv3yuTyfoNeVfbojNSkeNezs4OXcGTtWL8S3L27is0fn8OdPb+LHz27jq8eEuXscRN09iSccdH3x+Dzecv2n98/i2c1TeHT1KG6e3k1Q24ELcqk6vBV3zx8wMXU2E9hJrbMUum24cHizKWegrJdS7C4c3oJLR7fi8ondmD52KAZ0z+PLYDEO79yMfRuXY+HUYRiUn4KBWSFYOToY19Z74vmuOvjuVA18eqAcfjjbCL9ca4HvzlTB5ZUlcGNLFfz82ANPDnthaLfWcGxZE+4dWpmMl8sWzMCYwQMR4euM+FAv+Lp0QO/cJFOLbhuvPzrQFaMG9sDONUswqHsO6nIg4+fiiAEFucgm1MWEByM/Nxsejp0xtE8hFs+ezYdvDcaOGY/Z8xZhGaFtwdKVmDVvCWbPXYxps+Zh1pwFhLrFWECom71gMUaMnYSe/YYiwyhahUjI6oHQuCx0DohCYyc/1GzZBQ7O/CAM7m0yYCqmbszgfEwe1RvjhnbHjHF9MX/aEEwa0RNzJg3CDFpORhwiwyMQGhKJIA7GAoMCjFum5Zr53i1TrQ3qbOBnU/a03E8KnZ8FfAGEwwBurzIJ4ZExFtRFxyNSYEeoi4lPNlAXn5RGy0BCajYSM7siMSsfCZndkJzTHVkF/QisfRAQmwP3sCwEJRUiJm8I4vOHISJzQBHAWa6X/w53vWn/7n5ZHOL+aJng7R3cFYMwm5nC4zS5R7pF5LwDtuJ9fgN3hDXTp6j9zf6K+gnoisfVWfXrCHRS6XgMmUe4XDBpYZm8FxlwD02HR1gafKOy0cU3Dk3buSAwOAq9evRB3z79kZGWgdDgEDjxWStfvhzq1quH5hy8tGjRggOchnDo3N4kRJLb5viRgzF+9HBMGDsCUyeOwbRJozF1wghMp00cPRhrVi3FDYLd88d3cfjgTixZOIvgNgKZKfHwcO4E546t4e7kgIK8DMwh4E2fPJz7GIxzJ7bi9tVDuH/zKB7d4Tvg/kk8vnvc1HF7eOMwPyxrCWtzsGrxFCydO44vsPFYyQ/8cr7Qls4h3M0dhYWEu9kcCMyaPIgv4/kG4E4el1q3gVC3Eac4feHcbty6fhiP7xPg+I755OVVfPrqGsHpPJcRJAlLiq/7lPbFs0t4y/fS5eNbzYf/Ft8xX37+gPvaDk/3tmjZtBa83DohLT4EmYSB1HAXM2gP8GgEf6+m6OLQCNWrloFdldKoXPFjVK1Whu/NXnj14Axe81hvCI1Pbu3B3ctb8ezeYbx6chYqUv5CZQ7kekm4E+Ap7k+A+eLRCXz+7CTOH1qBa+d34DUh9OKxjRjUJxtN7OugTKkPTSKUcuUVG1nK1KnTf/2rVKnIgWMddCaAZmenITo6HK6ujujUsRXatGpoFMXyUvbKKj6vFEpyQNmrWwbv40BMGsVB28mt5h06vG8BalSpgIrleQyCosCuhl0V1CK41qpZBfUJjtUrlYE9AbZp7YpwaFYL3u0bINajJRK9WiPCiVDXsRnvjTs8PQktfr58L/gjMSaKgBOMGH9PuLVshHZ1q6GjfU20rWeHlrUqo0WNcmhbuzz8OzZGur8zekR6ozDKG71jvdCX0NWPA9f8jGBkccCanxWKjER3/k1ckZPqj94FKchKiUOoSgZEE47ioglx8UhKSjblDNIyeT/iomihiIwm0EV7IjrKDbGRrkhL9KN5IyeBACklMNoNvSNd0D2wI3JcmyHDoSFSOtRFWudGyHDkINm1KTK9WiCdluDSGCmEuYygDkj2bmVZQDskh3RAQnBbJIQ5IC68M2IjHJEQ5czrd0C4P+GOoBcf74vQUE94eTrB24uAF6hi5FEIi0mCX2g0fIIjEUmwc/aR62Ww5YLpbQHdb90xLdXOlhFT9eyMEdak3nV294MDW6l0710uBXRS7YrcMd3UyiXTAj+j2Dmzn7O3iXnr4BKAlh1bYNFcF0JcHUuZkysmwc6odoS8Xwh1P0upI+D96/MP8KenLdGnpwsatOxAWHNHh84CNssN8790xTTHIvQRJjsrxs/JFY2btuSz/j7JmUpx2Iri/3dMMXglS5dB1eo1Ua9BI/5W7AldjYvAq6kBrvoNCF6cb2zfGNWr26E8YbB8pQqortIdte34W+N5/DfcMpVxsyH319Ds294cV221qtWNGq4+pUuXRGX9o82uNuwqV0Jg5zbI9OmCAh8H9A91xeAoL5qnccEcQsgbEeeHUfEBmMDfwdT0IMzkOGZebjgWEuqWdIsgNEVjcX4kRhH4Yp0aI1zPrD/BLtYds7OCsJpQt7lfArb3T8S+wWmErxycHJWLU6O7WpktCWznCXhnxwrsFDfXg8DWk9YL16cV4iLXSZG7wFameSl216YV4MY0wh0BT+uVXEWq377BSdg1IAHb+sRiY2EU1hVG8hxDsaJHFJb0TcLWWUOxnQPktXzXKzvmWkKIEpao6PhGDpgVM6cadYK9tQQ9ZbxUXJ3izaRmKWPkqb3rjNuikp/YwEFgI1PmRKlu6zk41vx7t0sV9lYCjzVGZVtF4JEqZMXxLTaJWhRfp/0r6Z6gSzF2iutTTNyx3SuMK6VgaxMH34qJk7umIE/nJyVKiVVUQuA44U7TpubaxjnYSmiQ6rdrM2FSsWU7VppjKk5Q9eaOElQFd9qPXDqP8NpU/kB1/HQOglkTs8ZzEMzJHVMKoqBO07oHuj4BmS0hjGLjdO1rF08y12+tUwzccoKUFSe3X+6evHeCLUGVwM7mvqn4ubNHNptYPEGXrk/rdA+38bupPtqnlmv/RtkzSVOkji4y7rBWYhXF6RGaeQwdVzCov4v2pWXaj/roGNaypTh7bIsplbB3+xKT4l9JUJQMRSqc4ttU4FugZgHaXAN8AjMpZ1LbTHkC3hctE9xpmaBMoLZJMLiazwT3t2/nUgNeimsTzKnMgUyulSqBsIH9raya0002Su1jxeIJbIvKKCzkmEWxd3yGBWIy1Z4TbCnTpWLtFLu3bvlkwv0MEwe4dN4Ygpji5RYYgFM/JUexxdgpsYpxwSTMLSGYK1buHTAK7uSWyWdXJROs/U8xCqZUSKMi8jh6rhUrKEWwxNiRAzBmeH+MGznQqHXjRvXH8ME9MFixWmxHDikk0BUY9W4Ql2Wn8QOqYq/RceiWkYrJw/rizZ2z+PLxRdoF/OnFNXz77Cre3j+H26cIbvvX4OKhdbhyZAMeXjqIB5cOmXg4lSgQmJ07uJmDm62c3oYbp3dx0LEDt8/tNZkvBXTnD22ibcQZ/tA0rfYUf6S3zu7FkxsnTar1vJRkrJxPOl42F5NH9kM2B2ee7Zsiyr0Z1k6Mx8O9yXixpy1+vtQRt9bVwckl1fDjpTb4H7dr4YujpXFsVgnc214b+DIC315xx5a57ojwaoYu7ZojMc4HMUFuiPTxRW8OYI/sXo9Z4wfxB74cZ3nuezYsQlwIBw+hHhjUIxu9stMRTbCJDgiGHz9YEQH+6JqVhj49uiInORYr507ni2Ql9mxZj4XzZmPGzBn/H8r+Mj6ObM3yRqvKzMxsWRajLWZmZpYly8zMzMzMzMzMzOwqF3Md6umZ7rdx1l1rp9KlU3Pm3vt+eH47MjgiI3fsf64HsHL1OswjzM2eswjzF64g2C3DjNkLMXn6HAwawevrNwgz5i7h9CTEpxchIDoNjt4R6Ojkh6bde6CRvQ+a2fmgna0zhg3vjwmjK0wGzGmj+2LO5CGYPq4/5k4ZhEUcJC+YNgwr54/H8gXjTGkFxVfGxRHsDNBFIjrKUgbB6p4pWJMJ4rSO5lvhT4Cn+RFhhDkZ1zfLuE5sXAIHVgTH5AwkpGYikVCXRKhLzshBqqAuh1CXXWwBu4JeyCLYZRZVIKuwAgUE1/zywYjPriDEFBkYSu41Epl9JiCpeOTfxdb9DnS/g50lC+bfA1wE91F1nnX+x2kr1NEMhP0B7KwgJmUtNL0yhq5y/h/XsX428wR2lXCnZVXVut9j63pbEqVIsUvqZXG/TBTYyeWyGEFS7Qh4/jRfKXYq6p5YBPegRDh6BCIsIg65OYXoXd4X+XmFyM/N40DSD7VqVkPTZk3QQllv27bhoKY9utp0RFZGEn/XgzGGz4qJn+W0/syRK/YE/t5nThqFGRNHY9HCOXj27CGOHd6HJQtmoy+B0MneFk0a1EUD7rt+jc9Qr9pnaMpBUXlpPubNmYT5c8bj4umduH/7uCk78Jrg8/LJBdy7eRhnj23EYXbY+vepd3Ea0pMiCHBTTCe1np3WuqXTsXbpVKzky33pgrEEu1EYNbjIuC/cvHYIly/sxaXze3Dl4j5+PowH907h9XPVpruBrz+/bZS4D29vmmO+enYeTwiT7whT6nvWTBqE8cXJyIvyxuJpQ/EF1/vyi0cY1L8ENp1awN2Jg/e0SKTH+SLWpxtie3ZAVrQ9+hT5oyDLBzZdmqFOjU8IO0pgohp69bF4wQS8f0JovXvUJEB5emcf7l7ZhtePTxLmLuLNC9XLu1SZCdNSL0/n8/r5BROX9+HFWdw8txm3Lu/Gl6+v4PbFPZg8tgLdbTuaQuF1alc3YKfsmPXr1THWoUM7BAT4mLIQJWWFCI8KRVBoIOISo/h74m85JhhdOrRBjRqfmtg8gV2vggws5G9/2thyXD29zXhMTOP33qppQ0IjQbVRHTRpVBfNmzdCGwJd8yb10JLmbNsB3s5d4ENgjPF24D2xQUGCF+ICbRBK2An2c0Eq+48o9gPxcVGICAlAsE8P9LTvCh9u69OtPUIJCm4dmqB789pwbdsMEe52yAjribLkEAwiQA/mIHZITgQGFkWjX0kMighw+TmRyMuJQW5WNDLTg5GRHoTikiSUlLIPSU5AZn4+YtNTEJWkGnSpyGZ/ks95GTnpSEmPQ1pmLHJyY5BNkMviQDcvLRBluZEoSQ9ERZIvBsZ7o3+UOypCnZCvTJcurZHp3g7Zcrv06oxcXlt+oC3yQu2QF26PTH8+G8G2KAx3Ntkxc0MdkEPoz4xxQXqUAzITCXaJnkhJIMil+rJP7YlYLk+M53RqKKJjBL4B7CvZl4ZHI1h16iLjjUUkpCI8Lo0AFwPvsFgL3BHmTAKVSrCzmsmOaawyKybhzMM31NKq3IFcMStj7CwWToAS4FkSpkilM9Nc3+KKGQwnL8IeWyU0cfYOh4O7PdYu9yXQEewqXTFNcfKq5Q6+swDef3xfDd8+6sLfvie6OvUwxbhdPf25L2viFEsMXVWoczZQF8jzDOC5+8PO2RVNmrdAtWoWlU7Klp79Tz/ltD5XwpNM86zT/7+s2mf83dSpjyZNW6B5y1Zo2aot2rbvaKCrXfvO6NxFbupNjBLepHFDNGnSkMvboEvXTrCx6YLWrVujZs3fyyP9X43n1KhJY0KjVLqu3Ecn9g2tULduPeN2+elnn6FBA+6bv1sbO3u05rGr89zcu7RHUZgSpXhhRGIAgSwYY9NCMTolBGNo4/jcTM6KxKyCaMwrjjEZMBfTltJW904yYLeCgDcuIxCJHh2Q4NUVRRHuGM1nfSF/R1sGZmDfiBzspwnslDjlzNgiwp3i6SpwfVZf3CLIXZ/GadqtmX3xYMFg3J8/CPfmDTQxdhfGF+DypFJcmlRsUfCmleL69FLCn8VF89KkQktZBK5zalwBjozOxcER2dg1OJXH5zn2ice6fslYNTQHW2YPxwEpahyUK85u3aIJpi6dIE5KnZKgSKVbNnukUfEU3yboUxZMlQKQnSYIHNzye2p8izsfIYADdIGBgMMCM1KgLO5/ggtBjBXs9spFkcuVrET73rthAY7tVAKTTQa6DnIdJTMRTFoSsywxsXLKUql5AjG5hQoGpd7pGDqulC2pU2rNPKXdJ2DIJVOKmWL+lBzlMAf2+zcRyqQc7lplVDxBo1wzLfGEa8zxtUxxfio0LsjSNcgdU/sT1MklUTAnsJJiZ3WfFMDpHIyLI89f4KZpQZ+ygMqs90b3Q/dS01qu7QVhUjp1b9Xq2nSPpa5Z7uU681nr6rNA0XrNAjSZtc6fWn0vUjSlhmo9KX0WMFzKe6TzX/HxGlRWQV48J2gHdi83BcUFVhZQ4/VweuNaS7ZKTVtquc02plgzKXGKqxOIyQR32zZZXCYFiQJD7VOK33pCmSBuC9dTrJ1ATN5DMsXbCeTWK0aOz6vVtVP7lkq2Qa6cXKaYPNWeE2gJ7KSkSV0zWSoFo1xH+xPYKdZOUHeEz5AAcONKgiOhTUBnsmNWqm3ah+LoVi6cZIBP+9+r74nrCAY1VlIGTql5UhMV92eSxugPEx5P56f1Ppk+YTimjBuKiWOHYOSwPhgzsh/b3hgyqASDB5dg7NgBGNi/CKUcHPQpzcOAil4oKyxA79IS9C3JR9+iNFwnlP3tu6f49tV1fHh2Gd+8uI53987h3lmCHR+kRxcP4sH5/XitxCZS3E7twn1+fnDhIKf3GrtJyLt9XrFzmwlw23Dt5A4TR3ed68puntnHVglJlDhlIz48v8mHcjlSYkIxnoOcxTMmYUT/Yni72aNO9WrowIHX7JFB+P5yBb49GYRfLtvgn647YWGf5pg7qCu+PGuLP11phvubq+Hg1E/wzfk2+K/3PvjLvUjsWhKMmMAW8PPsjpjIIEwdOxgbl8zCvfPK1HmcP+zZWDhlCApSoxDUwxEeDl0RE+qPzORYhHHQlRwTjdCAAAR590B/DnhHDeyNWZNHYN3imdixej72beCDvUW+ypswb/Z0zF+0BAuXrMTseYsxYfIMDBs1Dv0Gj0JR70HILO6N5PxSJBWUwyMsAe1c/NDKyQfN7b0JdV5oTqBr5hCIJg6+aNLFEfn8bmZOHomJI8owb8pQrJg3CQumj8SsiYOwggNRAZ3+PVjLB0euopmp8YiPjyGwxSAywgJuAruYmBgDaYI1K7BpnkzrVJ0Oj1RsnkXNs6wXy4FeIpKTU5GUmkGYy0ZqZg6S0zkwS8tEWlYuMnM0EMtHVn4xrcwAXRbBLrOwN3J69UN+74FIyeuDgNh84/qYUDQKGX0mE/BGIzpvIAGMoEaQiyaICfSUTCVGwFcJaKY1QCfY+13Bs362At0fwe7/gLsqJjiTSdGzThvYq7SqywVv1sQoVoj743rW+VbVTnBnKWVQRMBjm6jYukIEJxQR7AoIdgXwI9TJHTOM67j5RaObvSe8OFAK531PzcxGRgahmffYrntXo/rUqVULNThAqcVBfv36ddGSg/e4yBD+jgtRUZzB33UqCnMSUZqbjLL8NP62M9C3LB99ehdg9+6tOH3mOJYsmofeRUVo16IFalVXjbTaHKwQNLi/enXqmsGXp5sTpk0ei0XzphDsduPJ/bN4eu8M7l4/hKP7VvAlN4cd12wM7JMP1ThTvFiXLh2xaP50vnjYObKjE9ytXToZqwl2elalKk+bMIAd6UzcuLwfN68exM0rB3H35jE8vn8Gr55ewudvb5jMl1+8v2FJkPLyMl6/JEw+u4Dnry/hy/fXMbdfNordu6IixB3ThxTjMc/rxx8f4eDB9YghGLVu2RhuTh0RF+6CtBhHpAe3Q4xrfUwa4IMVc+MwerA/HLo1QIN61dC4gcDuU/TwsMfZ45uMSvekUqV7en8/bl/dZrJivnvO83hCqHt60aiVUi0FdqaOHc/tLcHz/bOzuHdlB+5d34WvCKdyHZ85uT/sCEUa4DZsWM+4StauXRM1ec9btmgJdzdX9OtbjrI+xcgtz0VYYgzae3igqac7WnBQ7ujthMjoADRl/1ej1qdmkJyXlYgFM9gHjO9r+tb3jy5g2YxxaN2iCdepgcb16xlYb9aiMdq0bYm2LZuiW7tWCHJ3hJdtWwQ7E+x8HRDm3R3BPbsiLswdvj26ITjAA5HhgfD3dUeQjwsCXLvDlzDn2a4perZvijFlOZg2qh/curREgENHQrU/iuODUJoShL55EeiTHYmKnHgUZEajb+9c9O+bj/y8FKSkxCEhJR5F5cUo7V2M+KQYwloqcgvzEJ+SjKTMNKRkZyKOUJmckoL09DRkZqUiNS0OmZkRKMiPRnF+JArTglCU6IdSAlaflAD0SvRCb37H5cGOyPLujHT3tsj17IScnl2Q7Uvz74acwO4G3gqC7ZBPgMsNI7gFd0N+mD2KBXYhnBeuUgceBDtnpMdzX8mEujg3JMe78bfnQ/j0QUycDxKTw5CQFIHouHDEJyciJCIaQYS6gPB4+BDcQuNU/iXBqHFKnmLNhGli7OSSSbDzC481ZQ9kvyt0BLuAyqyYJvmJJWbOgJ1R42jGBbOy1MHHAuVS78Lg4hUMZ5rmO3O5s084nHyCLAoeQXzrSnf8x08tjOulEqb8G8Hu3wl2xn62uGT+y/cEux+q4829LigocIWtixdce/rCrYdgzqLWOfXwg5OnnwXwCHUuBuqC4O6r4/RAm3btUK82+yc+ozUISGpVAL+awI59ivqVamr/XwDdH00ZNOUK2YyA17RZC4JeEzRr1oy/JVlTAlwLtG3d0kzbdO0M225d4eRgBxdHO9jadOV2TT6qbv/IPv3sU4JcM3Tt3AUdO3YkIHL9GjVRo0Yt1GvQCM0IlG06dIGNkxMcXPgbbd6Z59MSjes1RLSHM4bEBWFUGqEuIwTj08IxLiWSUBeBiRlhmJIdhNmFEZhfHI0FRdEEO2WZJNj1ScDqingsL4/FqFQ/xLt3RIq3HSqivUxZhAVcf13fZOwanoO9w7NxaEQuTowrwelxxTg3sRRXCHbXCHK35gwwdnt2PwN2d+f0J9j1x925/XB1ainBLs/E2l2aWIDz43NxZVoRP8sKzfLLU0twYVIRzhLwTozLw3Guf3B0FnYPT8eOoanY2C8eq/okYvmQHGyYPgTbl6k4+WxTdHw7B597CFUblkzBqnnjDdytnDfaKHablk/huGU0VswfY5JuSAk7fVAJQlaaotaKrztCyLlwYqsBCMWTWQBkpQE3AY2AQ+sLXgRFggtBj5KpmILgHGQLqgRzpkg4QUvHEmBYXTL387OUPYGHauAJUpT9UkAnl0oTK0fwk8ujXC51fLkmSomSyZ1SWT53yWWS+9vNViqdShvs53EEQ+cIUgI3bWvgitdxTLDD8xOAmTILB9dx2hJnpyRj+wkpSuQiyLJA0hJz3lsJGAI5XaeW6ZpVd09KjhW4FA+o67ConBY3TH22ZrLUZ7W6Z5dP7TAgKKjTcuO+yvut+yMwE0QLBKVWHti23BTV3kVoVeZLHduaIEVAp/V0nTIDwARYAfgOQspmPg9qFSO4UyYllxB29ADXkdspIc9AHYFLnjwCNSl2Jo6NkGfUL6lVhBwVDTeumxsUU2epWafpvTsIR9yntlOMmrJJGtdIgRfBUaqgSgtofR3HwOFaASJhivM1T8u0DwGjXDul6h3k9yG1TK6aissTYGla266VmzG/E0GbKUUgpW4NYZLTgj9BnKBQkKdpZecUxBn1js+5pk1sHX8npkSCWn7ew+dVyxUruNHE2U3DmuWTDYjqvFYvm4xPRg+tMCnFJ40ZggmjB2P4QMXRlWEc5w0qK0Kv/CyTQXHsyKEYNVgpzcsIKmUYyMFFTlo80uNC+GOcgp/e34MyWMqF8sWtk3h29SieXDmCu4S7m8d34uG5g3hyWZ/3EvYIbse24zZB7Y6SIBzdgStHtxtlTnK4gE4xdVeObzdulwK7e5cO4iH39+jSIVMU/cmtM+iVl4ZsvvQnDe+PcUPK4O1qi+rsbGvzxVCa3gMXtmfi1cEQfH3MHn+9bYPTS7sjN7Q1KjK6Yunw7tg5tTuW9a+Da+tb438+88FPt0NxaKETJvd1w4DCYPh7OCAuIhTH9m82GevWLhyLkoxwDni6wtuxMzzsu8KTLwEPJ0c4drOBc3cbhAf6oSQ/hwPkPJTmZWJQ70KMH9oHi2dPwNpFMwiI07F7rf69WcUf9R4+WKswbux4AvRkDBkyBuV9BiO70AI6idml6BGeiM4eAWhl3xPN7GgEuhaO/mhuzA8t7f0IeQEEOz80s/VAYHgkpk8ahamjecxZowl1ozBn0jCj3MnNbfHcUZjLTnbJjFFYOXeSqWdlCuhGRiOKJqiLq8yWKXCzul0K2KzQp+VVwS4qRiod91EJfLGyWA7OEpORmJJugC6FcGdtBXaCunRaZl4xr7ccGfnlSM/rZWLtskr6GLDLKO5HoMmHf1wxYvOGI71iIlLKxpo4O4Gdio1bsmP+bpF/gDjTVgW4/z/A7u/gjgCm1rhq6rPVNP8fmBXs1P4R5qwg9xHurGBXaVLsApJKPoKdMmEGEOqCCXvByogpl0zCXhCn5abq5hOF1h0d4MUBnAaN8UkZKC8bhJTkDLTgoL1h/dpoVK8+6tathYYEsbZtmyE2OhiD+pXwN52Hfr1yUU7r36cEA/qUYmC/MvRj25c2fcYkXL95GatWL8OwIQPRnlBXr1oNNKwrwKmP+gSBunVpteugZrXP4OrQHVPGj8SiuZNxjB36hVPbTbD2DnaCW9dMZ6ckP/NpCPTzNIO3z6p9wkFVK0ybMh5L50/BhhXsFNnZqjininTKViyciPkzR2LV0qm4eukA7t5SkhT2LY8vEOCuEepuGvvi81umELklaYoyYF43SVS++HAb1y/uxLjyFCwaXoQ3BMJvP7+Lbz48wI/fPDeJoLp3bo+mDWshwLMjilLdMGdiGFZOC8Gicf7YsjgJi6aHIjulHexsanCQpyyR1dC8WV3kE4TfPSe03d+HWxfX49m9Q3h2/wDu39jJ9qgBu7fPLuPVk/N4/ui0KbNgFLsXlwh85wiCZ2mn8ejmHty/thNfvLiK25cP8l6MhotDFw5uP4WtbVfUrFmdA8XqqNewATp26oS8vBwUFOYiuzgbQamxaO7ujOr2DvjE0Rm1CdfNCHdB8aHobteZg04NbD9BRlosFs4aibmT+uHKiS0my/DGRdPRjddevSavqyEHoI0aoBmBrnWblujUrjWcunaCp21nWjsEu3dDuI89YsPdER/ZAxXFyQSZAMRH+MCZ4Ofr2hW+9u3g27Ulgrq2hg+hLtiuHUqSeO8SQ5AWG4SCpEj0SotCn6woQl0UBnCQWpIVjfzMRKSmxqNCJWH4vsnMSGV/wn4lIR59Bg0kzBUiNlExdclsk5CQSogryEN+SRFiE2KQwv4/PSkKuemxKMlJQFlmFMrZR/dKD2YbiorUEJRxwFse3QNFBLN8KXL8rtM82yGdlkOwy+xBuAsgvBHk8sMckR9sj0JavmLpgrsjI9jWZMgsjnDhcifkRjqjIMETWYS57EQP5CZ7IzXOHUn8nMLphMQAxCWEIiE5imAXTQCN5/UkIjAiBmGxKQiKTIB/RDwCIuNNBkyZFeysiVMEe4K6gMg4U+7AO7Qyps7UsJPrZajJiOlGsDNwJxXuo1nATlAncLOodjIL2DlVgp3cMrWOo3c4HJUhkwDm7NmdA1A3/OcvFrD71x8rwe5PBDkZ4U6qnZKo/PsPNfDslg2yc1xh50aw8/KDW2WmS6lzLj38CXb+5rNq2gno5HbZuZsdoaexSdxTk89n/eqfGfW/drVPLXDHd7hVrbNO/yOo+n9jKuNRo4b+JGGfyGddQNexQ1t06tgeXTp3QLu2rdHNpgvs7LrC0c4Gro7d4e7qDHc3F8KeDbdphH+UNVOqXpvWbWitUb9+ff7ePkO16jVRl+DWomVb2Ng5wdHNg/fFB3b2bmjUsANat3dFrbot0InbpQd6YXhmJMZnRWJsMuEuJQKTMmMwLT8WMwujMI9AN0+lDQqisLQ0FktKCXdlgrtErOgdh8FxPRDnzmc40AWDEv0xOTsMC7nN6ooEbB+ahX0jc3GAYHd8bDHOyBVzcplJonJxSpkl1m5WP9yZNxB3CHWWLJhlxm7N0jThbUqBAbkLE3IJc0Vm3qVJ+TTCHoHv3IR8nGF7bEwOjo7Jxp5hqdgxOAk7hqRi84BErOmfjKWDsrBqygDsXMWB89q52MnB6YEtcrO0uDQqOYqKlq9bLMAj2HFAvIpQt3jGMELfOGwmEBrQ2U64oe3eNN+oVoo9U800AZkBF753BFSaFkAIQgQ5AhUl6JDCJCDZwvNQdk1rJkqZEqkIWLStIEnQIfBRohSpYQIdfd5JUNK5yE3yAGFwBwfxezngV1yZIEb70L7kQqnEKFLmpO5pWmqdsmFKjdO56Bwvndxp1tXnk9ynEqwc47Tq9h3kvgRwSpqi2Dopf8c5DjVZMQ8rE+d6A4hSIHWeSoIisNP16jq0TwGcTNCoz1qme2IBOqmMm8y1WZUzQZ7ma565Bt5DAZ0F+CwmaFQmTMGbgFj7O0VYPbRThd8JmpynY0lR1H3X/RTMKXOn7qX2r/OwwKFi6QTHiw3YWdwbJxtoE9QZd0t+34KvNQT+ZQvGEfK4Da9vB8FSYGSFJYGZAM2q8gnoNC0g02er8ieXSCUn2cTtFA8naBOUCZCkfgnqBI+y9aunVQKepVae9imwk5unFeYsIDib607HWoKdYvBMFk6pbJXgpoyVUuKktEmJ26RnkOdgzoW/Ca0n90tLlk2LS6fgTWOgdXz+NS4S1FkVPl2zzktgp2u2xhMK6nSOn0wcM9i4Wo4YVIHJY4Zj3PABGDOsL6aNH4pZE8dh8ojhmD5qBNYvnoOtqxZhACEvOTYSKYnRRuXbum4xls4ea4Du/cOLJhnKq1tS5qTG7cbZPWtxdPNS3D7BAcy5A7ip2LgTO3HlyFZc5MNw6dBmnNixEqd2rzU+1CphYHG73I4bp3eZsgcXj27m/o/g9e0z+ILH+OWLh/xxzkWQtxsGlRZjzoQhyEgKQuP6ltTIcf6dsWNeJC6v88eTnW7423V3vDvmipzQZgjowQ6wNAnJXCfeow42TnLE/3oZi395HYlrOwMwpY8jFozNwI5VU9C/NBeBPT04MAnjwIbw1rkZHLu0gxs7/p5ODvAk0Hk4y1zg5uiE+KgwlBfnQ26Xg/sQfnsXY1jfUoJdX97LEVjBQe8aDmIXTRmJpTPGYgcBb9eGlRjcvz+KC3shM6cXErPkapkCB69QtHP0QUsHH7Swl0Lna4CupbEAy7RTIFo5BPBzIFo4B6NJNw/YuXtjysTRmDdlmHHBnDaWNqY/poyuwHo+ICv4w5g0ugyLOWBeOX8SKkqyEU+wUz07wZ3ATOBmhTvBmoG3SsVO8+Pj4/8AgNouitNcHhNr5sVyWWJSMpLSMgzQWU3KXXp2ngG7jNwCgl0Rsgp6GbDLkHKnJColFcgr64+s0gEITS6Cd3QeIrMGIa33BMLdeCQUDrcAGAEqJnsQgU7Fyitj6whpMgN1VWBMsPWPgM5q/wfYVW5nNYHd383TZ8LZH6FOrppaLmizuG1agE7LP4KdrBLuNG0SssgdM8niihlAkDPKXWIpPrpi0gzoCezYhqcQAKMy0LK9HbrZeyAmUYlpCMp8fmw5cKpdqxpaNG8E++5d4epsa9SVirJM3Lh2DKdO7MD0KSMwY+pYzJk3E7v37sbhwwdx8NABbNm6BQePHMLnX7zHqbPHMG/BbAT4+aA2QaNJ3XqoX5tWV0WnVTetHhrQBGo5malYvGC6ibPTv1ab2OHIx9wEObPzNP+0blqMgsrC2DUIFPXrN4CPd0+kJ8di/UrVspMfucUdczXBbrlUu+nDsXzRJFxhP/D00QW8JCy9eXkd798Q6t6pRp21lWJ3He/YmgQqBDwlTbl95QCe3D2OD++57Auu9/42vn5/H1++foiMhGh0aFEfIf5d+TuJx+r5SfxdemDlbA9sWBSMOeP8kBDSBk42n6JLh+oc/DXktVdDx7aNsH7NXHz97gae392LOxc3EeYO4jnB7tHN3Zw+RrC7ZODu2YNTeP74FN4+P2/i7t7TVIz85cNTBuwe3zmAO5e34cPzK9zPAXb+E+DhamsGs02aNEDtmtUMBDds0gj+wf4oLC1EZmE2vKL4e3d3QjXC3CfuLmgYGIRGvn6o5e6KzsE+cHSxN/dZakdyAgd7BLsVc4ezL11HsDuLnasXwL5bZ0Ijn5PGTdGqaWO0JNi1adkcXdq3haNNZzgQ/LxdbBHi5YzIIHf0Kkpk35aBfmXJyE8PR6iXHTy7tUaocydEOrRDqE0LhHVrQ7hrA18CX3xQD+SkxqB3QSYKCJe9shNQUZCI3sVx3Fc0ivISkaMslmkpyCPAxRN+QkLDkJiWjqy8PF5rLwNzIRGRiOGycPYtSRmZyC8tJdgVIC0tBlkp4ciO90dpSgj6S/kjSPbjvN7JwRiQE4XRcuEMI3x5dUOWR0fkuXdAvmdnZHt1QkaP9sgg3GV5d0E2wS431B554Y7Ik1oXZGfazBA7ZBEIswV0Ec7Ii2QbzXXiCXUEudxEbxSkBCC9EuwSErwRFR2EyKhwRPE9GZ+cgNikJETEJsAvLApBUQmENYGdBe78ImMtYEcT0P2d+2VopQsmwc6UPCDQKZ5OiVaM+2VlUXIpdyYxipKkcL4Kk7sQ7Iwa5x1kSh44V6p2MgN8grvK5U7eYXAgeDmrsLi3HQeu7vjvX5t9VOyk1Anq/o2tSaLyvSXG7j9+qIlHV2wJ5i6w8/AiwPnCtYdFoXPtyX0R7GSe3gEm/tvB1R0tW7UmYNXkc/cZalWvRvsMdQh4cumWe3ddzjeqHZ9dY5z+Y6ydFfqM6U+iKlZ1PWOV8wRcderU4W+qMVq04HPepiU6tGtjwM6WQNe1Syd0t+1C6wx7mhPf8c5O9jQHY3b29tymDWrW+vu6d9pnwwYNTVkP6zyphNVr1Eb9Bs1MFs5O7I8dnT24b1cCbTvUa2qD1jaeaK5aezyf1ICeGJUVh5GJwRgZ54fJGZGYWRCH+b0SsERWHIvlpfFYoji74hisLEsg2CVhca8YVIS5INa1E7IIdkNTAzEpKxTzCyKxhuAnsNs7Mh9HCHUnJ/TCyfHFuKDkKdP7mvb8pBJCXpmBu9tzBpiadYI6qXTXppZayhtM4zYT8nBuXLYBvJsEu2uTi3BubC5OjcrE8ZEZOMlpKXaHR2ZhR794kzxly8BEbOiXgLWDUrFmdBHWzRyGAxsXGuVKdd8EOQIkFSpXVsq17Os3L5+KbatmcKw5EWsWjMfSWSOwge+BHVL3OAg+TEBSIfNta5UhcT7hwOLOJ3BR0hRBkVHldq+qBDsrtFggzShThBKBoBKPmMyRPAclSlEdPcW2Cdas0HWUAKKkHha1zxIXtmvDvI8uk4K1XQQ9uZDuJQQc4jF0XYJPAZ3AUclQNE8xdWp36z3IbRSHJ/XMmkBEGT0FbirbINdMqV4nDqwzy46rPt4hi6J2gtPnjm4y4Lab92SfgJWAdJjApZIBulaZXCyNAlh57boG7UvXJiVNCpzVlVP3SLCle6d7JnVNkKzr1XFUDkLbC+oscXWWxDVaLsVSmUaP8R4eIqjv1vXyGNq/1lErEBRwm+Qe/O6tauU+At22tUp+IwWW+9u7CqpbZ/4QroyJE1DJvdCoXuvmEGIUW8ZnhueyY9NCzrPElFkSiyg2boYBL6OeScEi9MgN07hRVsKYyg1oH8piqX2uXTHFQJ1lueV42o8gryoo6lw0rX3pGHKFXL1sUiUUKkulpWae5ml7AZxi4gSdKj5+mPdY16ExzpolU4zypsRwxgWT1yDIUxydsmDKS2n9Co6FFFdHMFQme6mMgr7dvG9qdX828ZyUmEWZQQV0ikUU5H2iAuSjh6ucwQAMrCjFlHEjsHz+DCycOQErF87E2iVzMHvyKBSk62WeRvgbicP7d+DChSO4c/McHt25YGJj9AP5/MEFvCF8Pbt6HHfP7MUtQtylg5txcsdqnN+7EdeO7sD5/Rtwlg/BBf4orhLgLh7chNO7+IOjnTuwBZePbjOxdEqOoji7V3fP4u7FfRyMnME3z6/h62fX8NWLGxyIDYR/D1eMGVCB+ZOHw8e9O6p/8incu7fChmlRuLohFM92+eCns17451vhWDjAGR2b1UVGirKtpSE+sCNmDHPCr89S8R9vo/HrnWhsn+OGkaXeGD8gHaW58Qj09kSzRg3NC6RR9Vroyo7Y1d4R7gbmnIz19HBDoK8XwoL4ck+KQx8OvPqW5qNXXgbKaBN5b+dNkXI2DuuXkMoXTcf8iUOxavZ4HNq6EheO7saa5Ys5IEg2sQ4dnAlyDj0Ia95obVQ5i7VwEsj5o5WzzM98bk6gE9i1dghCK5cQNLX1Qjt7TwwfNgRLZo3FzPGDedwRbAdg3NBSzJ40GAtnDMeqheM5PZCwORijBpchJYFQRjCTOid4E7glJCR8VOasal3VZWplFrgT8MUgIT4WiXGcT0tMtLhJJacTOKoqdgS7DIJdpqDOGAeq+aUmM2a2XDEVZ0e4yynti5wyQltGLw5isw0IpfQaiwzF2RWNJOgNMKAVLbAjsFnhLiad0+mVsFYJYQbKaH+Euar2d2DHfau1QpwAzEyrrTQr5Flj5gzICdaswFY5/bEVwFVaVeCrGmMXkFRmYC4gkdBGC1Jrkqio5IHMAndBSSVGxYtI5b0Jjkd7G2fYEO6cXQj2dnZwcXFET09H+HqrRmUYykpSMJ8vyRNH15qaalcv78X4cX1ogzF3ATu6nQS74ydx8ux53H34GC/evsf9x49MbbuRI4agkRJ31K+NxgK62nVRv47Arr4pil2HgNalUzvMnjkJyxfPxNIFk9hhqvMU1LET5gtvOzus3Xx5H9+/CRW98s3gp1bt2qhWo5ZRo4YOqmDHZnE7UEeozm01Oz6B3QICyaK5Y0wWzLevCG0Eundvbhhl7vP3Nwh1NIKcEqcobu5zLvuCoKdp1a9T++HzW3jz7jqv6xpeEf6+fH8P92+dRrB/D9h2aY7J49MIo9lYNjcKM0Z7YuGUAEwa4YpAz0bo0LQWbNo1QOf29Uxx8iaNaqGQQPL8iTJbXsKLewfx6MYuvHh4BC8eHCakbcfze1LsLhDmLuHV03N494r94rOzePnoNFS4/BXbFw9O4i3nPb13GDfPbWKfdhUPrh0hEE+DT08H1PrsE9StVY33t7pxBWvcvDES2Qen5WQgIScVbdwdUcvVGZ94OqNbUQ7SpkyEHX9vDQIC0NjbHV3tunCA+SlqcqAcGuiJeTOGYvOqybh8Yj1e3jmFXWsW8Htra76LZo0ao1nD+mjatD7aNG+Gjm1am4Libo62CA/0RkyoLxxsWyOZAJWfGYGclEBE+nWHR9dm6GnTEv5dCXRdmiGie1vEutkhlWCZnRSNwtwMpKfEs8+NQwn7woKsJGSkRiA3Nxr5hTGWunPZyUhKT0FGXj6y8wsQpCRMsbHI5OfM3DyERUUjUvG6hL3EtDRCUiLXy0UuYbEwPxElynKZ5ofyBB/0jvNFn8QA9E0NQR+pdenBKInxRLoHIc6pLXLd2iPPowNye3Q02S6zfbsiw5vTQbbIIcRlhXRHToS9AbzcwO7I5bzcSEJcDCHOQJ0L8qKckRNNuItzRZbgLqEncpK8kMbPyfHuSOG9SUqNRxQhNDya/WVyKi0NQREEOKPIqWZdHGFOal0c4S7OQJ3UOqtiVzVpiqCup5KnyB1TsXWqXyewq1KUXIDnUUWpk1li6ghtimuTm2VlfJ1gzswX0HGZMe9QOBK+nARh/F6P7nYG/tTElDdQ8hTF2Anq/rUyM6ayYv7Prz7Bf35fC7dOd0dMrAscevpYFDvF2QnuevrBnaDYQ7F7rp5o074T+4yGqK06jDQ92/UFcgK7GtVQr8anqG1gz6LaqUyH3rtG3RcssTXAR9Oymnq2q9G0vtW4j8+qqXj5p0at1rOtVu7oTRs3MXFzLVsR6Dq0obVFl84dCVvdjNu6bbdOsLfryukusOvWGQ40R4fuXG6Drp07wcnZGe4e7rAhpDVs8H8vxfApxyCfffKZgbsaNeugbr3GqN+oORo1a4UWHD/UrN2IsFkLrTq5oGnLjmabpvXrGrfMgfFhGJUchonpEZiZE4GFhZbSBst6xWEFbVlxNJaVRmNV73is7puMeUVRKAt1RIJHF2RLsUvyw4T0IMzLi8Dq3onYOigDu4ZlG7A7OrYQR0cX4rjcMaeW4+L0Pjg7oQQnRueZ5CfKkKlEKJcmK8mKipWXmmLklwhzp8dm4ux4gp0Uu2klBvouTizEqdFZODo8DUcIeEdHZ+PAsHRs6xuHTX1isZFQt75vIlYPSsPa8WXYtmQCtq2eZVwjVXdtLwem6zhYVaybXBo3cdAqoFH2SJU+ECytWTAOaxdONIrdTg2OCQ2CQKljh5VMZLvFTdJafkDKlRJjqY6d5psYMr5/dhNyBCPK2KiaboK1fdyH4EIKm2LQBGKmCDoH3lKOBCMqC6BkHjsJjdpeAKSMmSYjJk0JT3S+KtOwW7DGeYoFlKul4E+lG6RGSqHUNUqpk0q5h9e+a9Nck1RFBccFbSYObzvPaavFTVSFwaWUKVGKlp06vB7HCIOHpCbymEr6spf3QvfMJIAR3O2yuHPq/ljgdrOBLF2n5ltcRAVclhp1FlBUhkqBnWIVFSNnyYypeylgk9q2jd+F7oG21T6lvgnalBXTorzJDVV16wSSFjVSAKrjCSIFyZrWfCmK2s7EBBJ8926WCqqkKgRQfm+CusPct5KnSAWzZqNUPbetPAdrWQCBkDJQygzkcIyhBChWZc2qpAna5NZpdbEU7K1eOsVS941gvGE1GYfrCMaMayPXEZxJDZPqplZQp7g8KXFabt2v9qWELQJCC0xakqzo+MZVsxLONJ4RTB7YvZrHXWyUQtWp2yyVkeet6xLg7eK9FtRt5HVIUVQuAm2nLJqmTAKff4HtqsVTzGeLAmkpuq7r28vnSeer6/hkYN9e6F1agAmjhmH+zGmYM3UiViycjbnTxmPa+OGYMnYkRg0bjKWL5uD4kZ348PYBvv/qOW5cP4Wtm5Zh/Kh+6N8rCwsmD8Wz68fw4sZxPDx/ELdP7sbd03tx5dAWHNtGWuUP+PSetTi3b32lrcPlw1tw/fgOXD+2HZf4g1AM3YNLHBydV226faYo+bcvb+Ltg3McjJzEV4+v4MOzq3hx9xzGDu2NAC8PjB5UhrkTh8DNtgM6N6mJWYODcHN7LL44FoOvT/jh10sOuLjaE06t68DFzsak/e+bE4gB2a3x4XYa/u19KL4974E3R3MwZ5Anwjxao1WzBh87avnZh6k+mNIjN2kFNydnA3OKKfJ0czRZAaPCAmlBSIwJR1FWGobxno7sX4aSzEQM71uEqaMHYfX8adi8fB47qVk4uGU5Lh7eihsn9uLBlZM4c2wfoSkWzTp0N0DX0pUQ5xJAgAtAS0Jcc0dfYwK61i4EOxc/LifscXlrBz+0cQwi6AWhuYM/2th5mRirWROG0YZg4fSRmDd1KIFuFGF9FFbOn4DV7CwXzBiG1YsncTA7CfkZSYiPFdhZXC7jKsHMCndWqLOqdQkJSrgShzhOW9Q5AV8MEhNiCXfxSOLylOQUpKTS0jMM1Mmk1skNM01wl5OPrLwitrRKsJP7qbJjyhUzu0RgNxAJuX3gTbAT8MQXDkd6n/FILhmFmNzBBu6isi1A97tiZzEpdhEEPKtLpUDMCnFmvSr2R7D7o1pnYO6PnyvNCnYG4P4w/yPIVZm2fv67eQI7WkCiJSOmkqdUNQvUcTqZsEcL5rQsJKUXwbccgTEZaN2hK4E6FsXF2cjLScCAPnmYOL4vVq2YjB1bZuPa+a387V7Ao3uHcPniDkyb0h8lxckYP3EMlq9ehc3bd2LnvoM4ee4izl+5StA7jhXLF6OirMSkzG9Qt6YBOYGdVLp6dRrQ6phBVinBYvP6JZg3ayw7JrkdsONlZ7dz4xzzAjNpqPkSGsXfqotdJ9SoxgFcrdqEuppwJYSuX6NOdqFxP1AQsgE7PpvLF4zHvJnDTGf58C5//5/fIZTdwQcDbgQ0xdYR1FQI/Mt3t2BKGLy6bpKpfKAJ8qTeyV1TWTPfvFTJg2vc/jYuXdwHbx+VCGiF8tJY5GX4wsOhOaKDOqAsl0Ac3R7dO9SFi20bdGzVEF07NkbTJrXg6doFJ/mi+vD5bbwhtL15yP7u+m7jivn60THcvrgNT+4cxju5Xr68TJC+jDcvzuPe9X24f2O/mS+17vn9E3j9hID38CiunlrDfu0iIfE0dm2eRxDzQD2VLKDVJtjVrF0DbTu2gX9IAPzDg+Ae7IcmTrao3cMdbZPiEDFmBPJmTUfEwAFoyd9vfXdnNGrRALVrV0e9ujXg7eWMGZP686U6l4OqNXh64yg2LJzKfswBLVu3MO66jeoS3JvURasWzdCmVXPYdOkI7x5uiAkPRrAv+0/bdujp3BHudm3g1KUpnDs1ho9dB/jad4JXpxYI7d7eKA8F8ZEoSEtCPgFUdRPTOK16mfmEvLS0BCQmRyE1PQYJJv4smNPRiOf85MxME4cWGBZKgAlEcFQk4giqAaERiEtKQUJKKnIK89h3pCA1LR4F+SkoLUxEr9wI9M4IMmDXP5n9ekYIypN9kRvhggyCWRrBLcOtLfLdO6KoRxdTwiDPzwbFwQ4G3jKDuiEvzAE5hLnM0O7ICrfntB1ylBEzxB5FMa7Ij3Yj8DmjIIptpBOyBHYJ7gQ7V6TFOBmoS0t0J8T6Ij0zkgCaSBhNJNip5EsyouKSEUCgM0pdVAL8CHNS7Pyk2BHwBHuCOqtCp6yYVTNhWlvVsVNJBKPaCewCguEeYFHs3P0Jdr6hBt6s5Q2kxjl7Eeq8BXtS6kIIdaEWqOO0ccnsIcAT8BHAPHzhQ8g9e8iRYNcI/6KadQI7xdb9idOVYPe/CHUCu//+oS4uH3FEUIgjHLx8KhW7njQfePoEsPUy2SilzCuJiFwZVTC/HgFO6lwDwl09A3W0mp+hGvsZkzyFreLsqqp2NTivtrFPLQqfkjdxe+2jAZ/z+rWqm7YerTYBzyQfqlkDTZs2QueOHdGlU2e0b98ebdq2RbduXWBj0xld+Yw72NvCxbm7BegqAc+2a0fYybrbGLBT7F3Pnj3g4eEBd/ceCA+NQXh4NAGvgan3WKtGddTi77RqchcDeEa5q4WateqhVv3GqNe0OT6raVH8atZqgJo1fx9n1CaQOrdrjXTfHhjC38ikzCjM4rM9rzAWi0rjsJhQt7xXDFaWx2JVhUWxm5EbhvIw9lXetsgNdkO/mJ4YnxaABQWRWFuRjA19U7C5fyp2D83G/hF5ODy6AEfHKB6uBCfHl+DYmHwcG5mLcwS7i1NUrDzfJEM5S7C7QrC7NoMASLA7OyEHZyZk4wzh7vzEfIsL5vg8HB2RjsPD03FoRAYOjczE/qFp2DEwAZsJd+tpq/vGY8WgVKyaUI7dqzloluLAgawyXUqZE7Rt40BVmSYFKDKpYIp5U8bM/RxMK9HIXg18CVwCLyU7kYIk4NE7Rn8iClIsyT1WYgfX3WfUrxVQOn8VuDbzuO0eDpyVyEKqkIpdm+LX3JeA5gRhRjF1KmEgAFEGSCX6EATKTXAbB+GCPYGgQErAJrA6rPpmPNd9PNd9UrO4LwGf4EzTgr1jBB65e1rKHfBaNYgnEEjtOkSAOXdM8WebeT7cH++N1L1jPHcBllwxlYhFELuPgCLwFCBLOVScn44ht1LtU+AqYBJs/W6WhCaCOylyVndTCwBKnbSoaiploNhFxeQJirUfrS8Ik4tn1SQrUhOPcbnUPQNoXP/Adu1XaqGA0aIaCuik/mn/Oqb1PHRdAr0jPLZi8/aSDbStEsLs4Dns1ne2iYC9ld8HAVHxcTt5b7bz+1m7fIYBIilZVvCRCibbKqjhWGFzJWjJlVKAJ9XNkvRkOlYtVTjSWAOEgsPNhHIpXXJhlBul3D1XLuFzye0P7Flu4MkaM6fzsYDdTLNfAZ01WYuUPrmMalr7EAQa10o+70p4IpiUwrh7M0Gc91SKoyBP1yIAlHqoc5K6t5GwKdfMnXy+tL5cL6Usah1dr9Q8KY6COet56DwV6yeVUef/yfRJYzF/1jRMHjsKswh1C+fMwMRxwzF9yngcPniAg6LnePvsLgcrF3Dn2klcu3wE27etwLhRg1GUl47Y8ECE+noQZgpw6eh2PObyGwK1gxtNe2H/Bhzdyh/I9mXG5fLiwS0Euq0mxu7KEbXbcJWmpCqvObB5e+8svnx8GV88uoR398/hy0eXjVL39NpRE6P3BZc9unECw/sXo4erPQb3KcTEYWXwtm+B4YVuuLAhDm8OheOHM2H4/rw/nu7zQpp/Q9Rip5saHY5po3phaL4j7uyNxH+9T8Bf7vji1aFQHFmUgvSQTqjPl0LNanXh7+1nShSMGdYfsyaOQrC3JxrXqw0PJwdEhXDg4ecFbw9HeLs7IdC3J6LDQ5CdnoTBFaWYbGrYDTKxdVNHDcT0MYOxftEMnN67GbfPHsTd84dMMpjLR3fi+sl9uH76IMaPGY3WXZ3QRuDmGojWTgFoI4XOyRctnXzQgmDXmrDXRstcAs06Lfi5rSNhT6qeQwCaOdK6eSKEL501i2YS4qYYd0zB7JzJgwh4w7Bg6nDMnjAQ86YP5cM2CRuWzsTA8kKT1U6xctGEu7jYGCQrMYGyziXG83O0scSEOIsqx3kJ8XGVnwV7SpZiVexikRSvbZORnJKMlDQL2AnqrGZNniK1Lj2nEJl5v4OdMSl2BLuskv5IKegHv9g8+MQVIJowl1ZOsOs1GnEFQw3URajUgYmvs8DdR3ATrAnuCGImxo7A9hH+/gB1BuwMCP5u4VXafwR4gjgr1FnNCmxWhU7TVYGuqn1U7KzzCHam3EFSr4/gJgtMtlgQIS44hfOSyzhfpiyaZQgh6EWkFsMnIBQ5OWkYNLAQ0yYNxAF2mlcu7sHThyfw8rHqyR3Bm2ence3Cdhw/tBpbCF0VvdNQVp6L2fOmY/GyRVi1bp0BvCPHjmPv3j1Yu2opBvWtMP+gm5T7daXW1UFdQlmtajVRs0YNpCTGYuPaJVgwZzyWLZxgCUaWewo7S9XxMYDHl5A6qIqSDDSow4FXdQ7wOOiqXasWBg+oYAfHF/3aucblQP9wrV8hxW6i6YzPn9qGF4/P4dsv7tBu45vPb9Fu42u2X7+/RVi9bsoKqJSAygq8faEC4JYSA6a8AMFPMPfmBec9V4wb1yXw3btzGiHBvujSoTXsu7VHkwZ1UOezT9G+VU24OzWBS/cmcLBtAmfHVujUvgE6tWtoXDBnThnG/fGYqov37Cxe3z+O+1d24tmDgwS147h3TaUeCHmPz/BYF/D66Vk8f8h+89wWPLi5n+uc+ajYaZ1Xj0/g2pm1eMdrfPv4PF/gCxEZ5sXBsO4P7xMHvTU5eO3YuS1cPJzg6OkMBw7+att2wWfubvDoVYqAQYPQhuDTITUVdf390cjZCbUb1DT17urVqw4PdwdMYL+3b9s8nDm0Ei/unMDGxdPZfzmgMwewLZs3R8O6SvZQE82bN0Urgl3LVk3RtmUzuNl1RU/HrrBvR9hrXo9A1wI+zjbwd7WFD+HS19kOoe6OiPcl6MSGo19JHrJSEvksZiCe/UNkJAGO/UJRcSGhLAPZhL3E1ASERQQiNycehUWpiOB2cUlJJo4uNSsbYbHx8AwIQCAhNVKlDdifJKYS6Ah1+UUZKC1KQTmtrEBgF40+eTGEuzCUxPuhNNLNJELJ7NHeZLjM9miHPFqJV1f08rdFvtwtQx1QEER4C7Y1MJcbQbCjZYR1R0a4HXLDCX0hdsgn8BVFuxrwy9ZnQl1OpDPStX68O7IJc2lx/JzgifQkH6QQLOOTwhASHYmIuCRExtLYhkQnICA8DoHRSfAj3PmGE/DYWlU7KXi+bJVQRWDnUwl2PgI6uV8apU4wR7ALijSumD0IchagU306qwumathZFTuLK6ZR7ExMHT8rA6ZPGOdboM6xJ80zEI49pNr5w8ndh2DdHZdP2AO/1TculypM/h9/toCdtZadatj967ef4H//2ACn9zijh48tnH394Uywc/HwhDPhp5udAxo3bWaAzgovVtVN/YmUOQFYHaPg8Z0rkNNyrmdV5j6CHU2gVltQSABsQIhrVJfQVr+WsSZq69Xi+7kmGtWphob8vTSqUxMtmzZESz7D7dq0Qsf2HYx1aN/OJEixJ9DZEvCcHG35+3CGm6ujad3dnODBaU8XR7g6O8DezpYA2Bmenp5wc3NDIEG6pLgcvXqVE/Lc0EoJWFo04W+oIZo0rMP+rSZq8Jqs1yyYrV6d82rVR616Df/ufvwja9O0JSJ6+iE/PBTD02Ixhb+RmXlxmFsYg8WlFvVueVkCVpQlYloOn/kgRyR7deMz7Y4BsV6YnBWCxSVx2DQg3YDdxr6p2DUsB4fHFOPouGIcJ9AdHVOEo6MKDNydGl+Mi1N7E9YsxcZVtPzqdMXfScVTopVSA3Qnx2Tg+Oh0nBidiZOjs3B6XA6OsT1IsNs/PA37hqVh9+Bk7ByYhO2DCJUDErGibywWD0jGSoLdVg6c1yyeyMHuFBNPt4sDWMGOwE3p/w0srZ6NoztWYDcHr1sJfjv5LlFCEClugjmLOrSEZskMaX2/SFUSdClN/73rJ/ieu4Gv3t3n++IR2wfs92/i2f2L7H9P4PLp3Th7TMW01xIG5nIgze0FYRxoC8x0LAGO3D1VG0/7FsjI68SoTQI+GQflioM7c3gDz8sCaoonU/ITxZgdJKgoyYrUO5UuUO07AZti7LQP7VegIwASQAmUBJLHzTYbjGul5iuW7sQBlXWYx2udY44hEDWgRkCyKJWWwt/apyVGbrWZlmon+JIbqWBVx9L2cl3VZ4GiWsGZ9mcBtGXmOq3rSwGVWmni5bidIFfrK17O6rYpkNuh+oIEjyM8f7Ocx5bp2JdO7jDxejonc96cp+9S+z3EcYr+9NW2yk6pGLP9fAYEP1LmpF7t5PeyjeMVi7skvxPCsFwPN/J5US04JRVRzNoWQpdJ+8+xh0BHICbQWrt8sgEyuXca4JKrY6ViZuL3DJAR1Pk9GnfGSsVN0waauHzLBstynY/AS/F9Ugq36hnicyI3ShNnx3MU2CnhimLiDNitJqzxeAI4U6aAz7zOWXF3Ajmto9i5Tdy35pmsl4TCLdxO60pZtMbeabn+/LaErUzDsgXjeUypmQK+GQYg1X4yQi6Y/Xpjyvgx2LyBFH7qCJ484gDq69f47svn+PHb13j55DY3XIGJowejT3EWEqOCEOrvi9BAfwR4e6OnmyuyEmOweflcPLh4GGd3r8Ypfjkn+DCcZHuYJ3ea8+SGeeXwNtw8udskQVFylSdXOeC8c4p2El89vYB/+vYx/vrVI1MH78mVw7jFH6uKl9+/eMAkWrl7fj9fPDswdkgZunVsjaLcJAztk8UXuyuu7ynC/R1BeLfXBz+f88OHsxEYnt0Jdat9YorujhlYit55wdi1LBT/9jwK/+ueL/5yIx43NkVgTJEDuretD5+e3hjYpxwzCHMzJgzBqIFFmDF2IPKSY+Hv4YLkqHDEEOzUhvvzRUjgi4sMRXFeNsoLc9G/NA8Dy/JN6YNFU8fyR7wK5w6r5t4BvLp9Ec9vnsHZ/Ztx9sAmzttvIO/RpaP8clfBgy/iVt17orVzANoR1No5+BPwfNFKah0/t3EKQRvnEC7negQ7KXta3trBl2DnhxbOQWjUxQOunl7G/XP+1JGYO2WoKfq8ZPYobODDsnTWaMyZONAMnBVvt3bhFILfMJOEIC4+BjHREcYtU9CWTIAT3Glg9hHcNJ/zkgzcWT5bTeskCewSEv4O7KoCneLrLC3hLld17Ah2uSXIyCs3GTGtyVNySvshu7Q/0ooGEnaK4BWTS6Dqi+TSMUgpG4OEouEG7MKVGZPAFlMJbVLxIrMJbWorgc0Ke1XBzgp0/wjq/m4eIc4oeFUArirc/d18moG6SjPL/y9wV3W9j/MJdhZwqwQ4moBOJrgL/qjWCerKLcs5T+UPImOSMHbcMOxmZ/n0wVl8/e4uvnhNABFcPDnFl9oB3Lt5CKeObDCd3+oVkzFrqmrfFWP0mEGYNXsa5sybTcBbio0bN2Lb1s1Yu3IppkwYh86d2hMwOBgzrk/VUYdA17xJU+RkpxMQV2PZohlYI6WOL9odm9hJsZOxqHTqpNgx8gUt9xb5hg/sV2qKYGsQo3/IVy/nC5HQp05542p23GtnsFNfQBDaiS9eXcFP39zHr98/JMRd5Uv6Cj68voQPbwRtKiFwjtd3EW/k9kigU1mB18o4qWlTBFyK2VW8eXMVr9UK+AR4XC7XzZzMBHRs3QK2nZtz8FcbLZvVQgtayxa10LZVPTg5tOEAsDGX1YKLQwdMnzSMkHzFuHe+5f7fPT+LN49O4gFh7uk9QtvTE7zP+/Do1kG8JMy9EsTRnj84gef3j+LVw+NGpVPiFMHda7YvHx3HldNrCHVn8Zb934FdixEb5YdGDWuhdh0pmzVMPFLjJg3g5GqPbo7d4BHogxoE0k89PdAyKhZNYhPwSVAoPg0IRN2ehMLOnVCrfnWCWi3Uqv0JHOw6Y0DvDOzdOh83zm/Hi7vHsXruBDjbdTLJUrrbdEXzpo3M+i1aNENzDlYbcJAshaRVw7ro2rwBbJrWh1vHtvB2sEWghzN6svXlIDgqOBCp0WHIjo9AfmocYSsdSfGRCPD3QmhoIMI5QI1j35CZk02oK0RZ335ISElBDPuJvhWFfIYSEBETTnBLQ3J6Noor+HtOTkME14lQwpSkFGTl5CInLwfZuSno0zcP/cqVvTUepfmJqChOQ+/ceOTH+yLN3w5F/t1R0KMTCmkl3l2R594W+T3bo8TfBkWBtsgiuEmVy9Z0kC1hzg7ZKmnA+elS7CIJdQK3YIIfIVDAp/WUREVgl03LiHRETpInclN7Ip1wl0GoS08JRWJSBMJ5LQGRkQjldxISHY/gqDgEyA0zPBbBMckIiEoyYGeAjmaBO1pEPLyMC2akgTerWZOlyP1SMCe4M/F1fhagc2erBCpWpe7/BDspckGV05ZMmDIDdT2D4OAZQLALMGBn5+rL83fAzXP2+N+/1vs/we5XAt2PBDvO/9dvpNg1xIkdDujp3YmA2BO+IeGI4vfq6uGBmpXKlNVMXTrCmnGvpKkVrEmJqwpyxu2ycp2PxmVarw7BrkHtz9Cwdg00Icg1b1QXzRrVphHsGtZG0wa10ZzPazNai8b10IbPcYvmTdGmdUu0b9cOXTp2MiqdnV032Bmw43nbdyPcdYeDvY3pj5ydusONUKesmC4EOweH7ujG34e/vz8SE5OQwWc0jt+tPFVUvkIxzN27dUT37h24/5bo0KYp+5EGaFi/Ju+BVMhPK69d0/8ou6Y1IYvaamjWujtc3MPQvbMrenR1QKKbM8rC/DA6LQrT8wl4BXFYWBSPRaWJJp4uP8AOKV62KI7wxNAkP0zPjcCK3kkG7FTyYOfQXBweV4rT0/rhxMRyAl4hjowm1E0oxfkpfXB6YinOcvocwe7SlHJT4+7GrD4Eu1JcnFyIC5MKcWpMFo6PSadlEu4ycWpsDs5OzCcU5uEAoW73kGTsom0fmIBtJr4uCWsHJGB5/3gsH56FtdMHYSPHG5s4IDWZFDnIVzyb8ikI7HZyAL+V748tK2YYYJIqtXbpJCiObjcHvFUhy0CHskPullvlMqiumwDj+b1z+PL1Lfzw1VP8+tNb/OW3L/DXP32Jv/3pK/z1tw/47ad3+OW7l/j5W45pv36Kb97fx5unV9lfn8T1C/tN4e7jB9YZd0ATs8f3l2BzGwfj23h+KuStOD4lezlKkJHrplREuXpu5btrGwHiwHaLoqX3n1w9VZ5B17mX13BAUMNrVayg4gz1PpQKKIDSNjqeru0AjyM31T1cLrASfGm/iiU8uEvJYpYZd0VljtS2+iyAkrum9iNY1H2yKnZy51Qsn/Zl3sk8to5jXa5r1fraToBmLV9gXW4FM4GzBUQtSp+WCdYuHN9qAE2xcnu3qB7dWrOeTMqc3Dylzgk2tY2OrVhASwkGgd86Ti809dsEOCoArvh6Zay0KHPTsW7FNANNcn8UqAnaVFzcosgRhsz3oKQiijuzuCZqHalpUrW0ngBtE+fL+0fAuHmNEqDMM+qbJfkIv0OOU1TnTpkzrfFy2lYwuF3727HUgJgUMxUOlzuk9mU1a7yeFDNtIwiTSico058HynwpKNOf16o3p0QqKxdNhOrgCdRMyQQ+HwJCrWMFPx1P90awK/VOf0hI0dO9EcjpPqnIuVTMddo3n59Pps2fisPH9+HOnUv4+bs3fPBfc8B0G88eXMXDmxf4wO/jSS7G+FFDMGJIX/QuzUVIQE9493RHD09PdmgKKm4Lu66dMXXMEFwjtJ0hhZ+iHeaA7cyetbh+fCdun95H24M7p3bhwfl9uHd2F55fO4zP75/GDxyA/fr+Br58eAYfHp3Dq1vH8ZgwJxXvAgHo4qHNuH56J26d3ku424/7XLZ19Tz0dO4Gd9euKM30xdoJobi1JQIv9vjguyMB+OuVaGxd4InIQEdEBAWid0kqijICMWWoJ/72Kgf/+10o/sftCLw9GIrNE13g3b2eyQ7XqzgH08YNwpgBxeibn0wQ5IB5QAlG9SnAxCG9MayiCNEB3shLTTSFeDOT4lCUmYrSnDQMKMkjPFZg1oQR2Lh8Hq6c2I97l47j0rFduHpiL57dOI8Hl07wOvbj2dVjeH3nHB5fOYZ75w7g2tljyMjMRv023QhuQYS4ILZyyfQizPmhnWMw2jqGEfJCjAtmC1cfgp0vWrhonUB+DkZLblO/nQtsbB0xblgfzJs6wrhgLpk92oCd0sivXDgea/kwrZw7FstmjcL6RVMwf9oogmkyEhIUYxdlFDuBWmpiAlJSVI+OYGdcLeMM0KUky9Uy8SPcWQHPwJ8VALltsv6BT88gyCkTpiUbpgqTZ2bm8loFdlLrijnoY5ujenZlpuRBVnFf5JZYwW4AQlNL0SMmB0GpvRFfNMKAXXzxCETnDqp0xySgZRHIjA0wMXLKjmlV8GRWmLOCW1WTomfA7A+umGqrQt1HkKtc/nE+4ewftdZ1rBBnBTgr9Fnna/rvIE+AJzPTBDjCnFwygz+qeWyTaYmKtSuCf2wewuNTcOjIPrx8ft2S+fH9HULOZTx7dBb3bx/FlYu7cPrERhxU6YEdi7Fy+UTMnjEEo0aWYfDgUkybPpY2CVOnTcL8+XOxYvlS2iIsXzofg/qXw8muK9q3aYGunTog2M8Hk8YPw6b1S7Fo/hTs2bmW+z+A3VvZQa9UuYLx5kWnl57gzgJ57Iy3LcL+PSswcfxADrDaorQom50jO2h2qNvWT8HhffPw5PZeQs5xfP/uEr5/exlfvyG4PT1OGDqKlw8OsU/agyd39uHpnQN4fGs/Xjw4hheEIwGTUcMen8ELAtMLAd6ry/ji3XVTDuHt6yt4LeDjvNeEwa8+3OH5z0c3Ql2nNg3hSnBz7N4eDt3borttK8v8tg3RqN4n8HTqiqXzJhPquK83twmQlfXpnp3Hu2dn8ejmXtouHv+IOf9HN/YQ5I7j+aMzePnknDm3t0/PGoXuDe2t5rGVS+aLB8dx7cw6vOJ1vH120by8k+MC0ZgD1VocxNapU51wVw3Vqn+Ktu1boWOXdggM80dHJxtUI7DV9nRHTX8/1A3wR5OePdDM1hY1G9RFnQbVCYbVCWqNUNYrBxW90gmm/Q3gP761F4tmDkO3ji04EG3Dgakt+3EVV26F1q2bc5DMvrBuTbRha9uqhXERc+3aAT2cuyPQy8N4K8RGENiiIwlx8UiMjUZCdCgyUmJQkJOEtDQCi793ZZxZNEIiwxAWFWn+5MnOySPUyUUxHqGRoQiNIhClpyI2JQ1RSWnILC5FZHIqEvJzEJ8hd+5kFBVkE+zYFiZhaL9sDB+Qw3dREXLSY5AjoAz3QWmwA8oDCHIB3ZAd1J2mluDm1xk5ATbIJ5gphi6TIJcZZo+0EFuk0wR1OZyfFcp1Q7qZVtvnBHDdYHtkRTgizSh5DihMIMyppEGME7KS3JGZ7ME+0tModRlZBFT2m4GR0QgizAVFxcM/UpkvrRkwCXpxKWwTLQodzUfxdpWAJ1dMi/tlpeulia3jtFwxZQGVmTAVT2cUOmXCDDaKneLsBHbuBDaBncyaEVMQZ4G7yng6mmNPaxsAhx5+6BEUjh7B4ejq7IvoOHu+o+zwXwQ7Zb60gp1i7P6FUKcyBwI+gd1/fFufA9au8HRvhWZNG6N23dpw83BFXm42QoKDjCIvaPnsU8IN4cyAXSXEfYQ3fbZOV7XK9QR/cgWvV+MTNKz1KRrVr0aAq2XCJdq2aow2tOZNGxhr04oQR2vOZSqy36lDW7Rv2wad2WcpOYoNrauJq7PhM9+FnztwWi6Y3UxGTGXHdHKwNzHKjo72sLcn8Dk6wM/Pj89eEVKT00xYgo+PD1xdXeHp6QFXFwfCoQ2tM1wdu7Af6QQHm9bo0r45WrdsiBZN6qA5f4td2zdEx9YNDej9n2AnFU9WEw2adkR7m55o26Un2nXugbr1WqJrO/7uXL0Q5c57G+SFfrFBGJYaiV5xAUjx47Ps1x2l4R4YkeyP2fkRWNM3GVsHZ2EbbTvt0JginJnaFycJdsfHleDM5DKcntQLZ9memlCMYwS9c/ysMgiXpvYyqp3i7c6My8MJQt2xUek4SjsyOoNtBudlWxKmEPAOjUjHvmGpBEgdMx6b+sdgQ98YrCHULR2QiFUTy7B67kisXTCOY41J2LR0qoGc3RzYbtSgdNk049aoxBqbOYAVZOzmAF11xQSBUozUyjVSSpgUI7ksGo8QvjekGL17eg3fff4Q3394TLB7gh+/eYHffnyHP/38gWD3Nf7pz1/jL79+wC8/vsVP37/Gzz+8wa+c/oXtb4TAP9F++f4Nvv/yKT5/dQdP713ArctHcOmUMlYqUQmBRLBEOFLyD4HeltUEPgKnzsPE8dH2bJHLJ895q1LXK3U/B+YEhg3Lp5hrkkujoE7QpxjBPXxfqlSCXC0Fctu4by1XYpdNGqATFARCuicCoxMH1+GQ4s92KHmGpfD1Zp7HAZ6Xzk3qndaXu6vi3rSd7p8AStMCMsGfAEvTUvmsKp0F2gR2FgizLtP6yoBpyhwQJAV/2l7vc6v6JkiTSanTfvR96XjaRmCn9a2wrHp+ui6dv877AK9dSphi6qTUCVwEOoqxlyuiPstFUVkyraAmd0OpaVZXRIvCNhMbOb15vVwsBXKW7JWCNEGepgVrgj7FzklVk/ulEr0Jxgz4cXsBmQBN01ou5U3rK05P4xu59ZoacjSdn5K2WKFRrXHD5HeumDypgspoKbVuM5+VbZsIZDw/4y7K9XUMc3wCmUBWcXVKuGIyffKzYM8ac6d9rlulmD7ea163jiX4EwxqfSVkUSZxTQsgP/n8wyv88tNXHAg+w0OCx+VTB/kwrMKaxbOxaM5UTBozDCMH98VQDu6GDSrH8CEV6N+nCOUEoBi+mO3YSTra2cLfyx1D+hRi19r5OE2qP8EH6zJ/FBdI62pvn96Nh+f3m6LlTy4fxI3jW3D71HbcOrmN7Q6j2j26JFVuFy4etCRWUQbNmyf3GBfPG4S6e+cOmc8XDm/GkZ2r0bckHbYclI0q9cONnSl4ezgC3xztgf9xLRx3d4ZjbP+emDyyN6aMGojM+J4ojG2DZ8cS8J+v4vA/H0Tg12uReLw3Ev1TuqAWO1n5xcdHBWP8EA52SzPRvzAVI/vmY1S/Qu6rCFOH98ZotrEhXshJikZuCiEnJhz5afEY0a8Xls6ajKO7N+P2xRN4cPUMbp49jMvH9+AywU5K5sNLx3D/4hG8uskB3q0zuHfhCK6dPog7XP/gnh1ISs9Bo46OaKVsl85yxwxCW6cQtHMi1DlVqnfOPqaOnYmzIwDKWhDsGnfzRDMbF3R2dCNQxWMJwW3pnDFGsZs1cQBWzh+HFYvG8yHjg8YHadG0YVg6YwQ73ElYuWAyhg8sRmpSFOFO6lusAbfUlGSkcWCVkipIi0cyYU0AJ8XOzK+EO82T/b2Cx/UJdinp6UjNzKoCdjRCnWmzLe6YWbnFtBJk5veqjLOrqHTF7GfALjKzNzyjsuGfVILY/CFILRuLxJJRxjVTIBYlhY4WqTp2BvQIdGyj2SreTvD2R5WuKujJrCD3xxi7qmBXdb4Vxj7CXOU6Btgqp6uaFdyMVc6rCnZ/B39WqLOCXaV6F1yp0lnMAnWB8QXwjc6GT3gsNm3dhCePruHzF9fx9vkVPLhzEvduHcflC7tx+uRmHNy/Evv2ssOnbWEns4Yd5DL5nC+ZjGnTRmLSxOEYN34EJk4aTcAbj7nzpmLB/KlYumgG5s+ZhOmTR2HhHP0jNQeLCXTLlszgPjfj0f2LtHPYvnkuZk/ph3lTB2ErO6097Nz0grO8mOUvvoAvtQU4sHsZFs4exQ5tKg7tXoIzR1fi2rm1ePF4P8/9OOFoN17cO2AA792zUwSjE4S7U3h6/zDu3xBE7cOj63tx99J2M/2AsPeIkPfy0THC10kC1Qk8f3z6Y+04q5um1VVTUPbu1TW8e30LM6aN4CCsqXHVrkeQat5Yrl1yF/0Ends1Q0p8GPbtWIMvCHRy4zRQ96JyXyo6/vw8QZP9GsHu5aNDBvAeXNtBsNO5EDAJcK+fWlQ6JU8xcEfIe/v0HF485LneO4arp9fgya0D3NdlHN23GuVF8WjZooGJOapTSwlUqpkspwK1lq2awd7ZFoHh/rDzcUEXHw+08/ZAS1cn1G/XBtXr1USdutVRv2EtU2/Pz9cTvQl2YYHOGEYgund1H26c24QxQwrQtkU9gl1ruDg5wdXZHradOCBt3RQdGtdDl2YN4dSuJew5UHbr3Bahfj0RHOSLGHkqhAYjljAXER7GfiAVJUWFJklKTGQw8nNSUcx3Q0hYEGLjEgkKSQiPjOJ0rHHNLO1VjIGD+iE5lf1DRhoiCHhphL2kjGxEJ6UgMTMTMew3svLZX2QmmXi81Owo5JbEo3dpEqaNLMcU9s+lSsIS0RPZPg4o9rVHeZAjikMckB3ljIxowlikAzKinJAR4YD0UIsalxqu4uh2yCHMZXFeLucVhdihOLA7CgK7IVcwGNjVlD7I9O2CdM7LDHdEOk37LU7yQl5iT2QmeCAzqQfSOJ2YqCLkEYhPFszFwD88mnAnlS6OYJdoXC4FdoFRiQiOTTHKnC9/q1WhTsv+mDDFq3Lam9NW90slSJFCZ1Xp1HoE8DPhztVbpQSqJkixtFLp/h7sfp926OHPbYMREBPP/YShg70nYhO74/kNR/znL3Xxv6TY/WIBO8XZmWnav/9kBbuG2LisMxrUkXvlp2jQqC6fvZqEugAMHjSAz56PKQdg4E4JTSqBzlqj7h+qc7JKoDMqHUFI7peN632GZo2qE5Rqow1/G21bNkL7Vk3Qvk0ztGjekCDXBJ06tkG7ti3422lkAM/OVjFzXY1KJ5dKZbd0crQzbpgOdt1otuazkyCOnwV7Ls5OcLC3M2Dn5dUDSUlJyOIzGREWjkD/QAQGBiEoOASBQcHw9vam9UQPD2f0cHeEv487fHs6mvq3Xu52BL2uhLw2cLNthZRIV4R626F+nRrmfvxjuKtmEqvUqNsUDZp1RLO2dqjZsDPad/NBd4cA1K7dnH1BPbRt3g6e9jyWnR1CnGyQ6uuIsggPjFFxclPDLgmbB6iWXDaBKwv7R+bhqOLqJhDmlBVzVn+cm1ph4O7UhBIcH1toIO/CNMXUleLSNE6zPaXadKMFdpk4MjIdhwh3h0ek4Qhh7ujILC7L5rYqSp6BvZwvuNs8IBbr+kRjRZ84LOyfiGUTyrBh8UTs46BeCVBWzx+PzRx/bOeAeRsH44qz2yqlgssESwIJJc8QKAhK5OKod4dq0gnsBAUCIlPugPOk1H33+QP8+NVT/PDlM9pT/PztS/xVUPfbV7Sv8Ve2VvvLr19+tD//8sGYdfrXH98bZe/PP7/HXwh+f/npDX7ifr96c4f99xU8vnMGV8/t4/tqK45zjHqIwKS4sL0ENcX6KRP0Zg7Ad2vgvZYD91XTDfRJdZMLpK7JAB5BQe9FS6Fxy7Wc2r8GyqqpRCwHNlsyhW4hEOzgZ3MvCESCo528Hzqm4FCqn+LKBFhSFI0r6E65WEoRm2/ulRQ6AZqgTAqawM2ayEQQZkmcYsn4aV2uedZi5nIH1fb6DnQcbWdV7yzQucTybud5CeC0XMcXLEoplKqn42ndrYoF5D40bYCJsGPglmB3jNAqqJHr4QHygzWtv1Sq7Xx2BGeqGaei5IIbfRYcWV0mrYCn6cP7CLIERU3LHVPrahsBmmk5X8qdBe4sSVB2EMo1X26b+mzi6GhywxQcalomYDP174yaZgE1k2iF20pVtNSTUy07wv8aAiQBVe6XUha1jgBNy9TqfFTsfCXHX4I6gZyu12TS5LY6huLwtsjds3IbFVQ39fu4P6lzpoQC4VEAqeOobp62/eTmpTP8Urdi3+a1WDxjMgaVFfDFFYVBvUsxZGBvDOhTgoG0wQP4Wda/FIP7FmFI3xJO90avYq6flmz+sU2KCsKCKSNwlj/Mc7SrJPbn1w7h5Y0jeHn9CL58dJ7Tx/DuLgc3t0/hi4fnTfFyxdpdP77dxNvJLh/ajBsnduDc/g1GrTuzbxMuHeHyE7twgZ/PSS5mBzB3ygAMyPPGgUUx+OpcCn67Eoh/vt4D748EYnh2Z0T58UWeEIxAL0d4OzfG7oV++O8XyfjhvBstCp8fj8amSb5ozxeGOtiGDesjPMAbEwaXE+byMaQsC8Mrcg3cjSHQTRxUihF9cpEa5YfYYC/0Lc7FGELv8rlT2emswYVje3HrwnE8vHoWt88dMSrdlRN7eN578OQKB5vXObC7fR6vbpzFs+tnMWfKOMyaPhXTp01DUloWurh4obWDwC3AEk9HuGvvGGLUu1YuUue8DNC1dgw0wNfSzhcNOjijhY0rX+L+HBylYSQhdvWKWaaj0T9Fy+eNwZI5HESrKDkf4i38ca1aMB6Lpg/FCs5fPH04H76pmDVpMPKyOJBKlhtlHFtBXRrS01KRxu83NeV3lU5gl56W8hHuTCxeJdjJkhIJdkbtS0FKmgXs0nNUu66giismW4KdXDGz8wh1ObTcUmQVSLGrQHZxJdgV90dsdh94xeTAKzYfkYQ11bJLKrUkUBFsCeSsMFcV7KKk2FUC3B/B7o+mJCvW5Cl/hDuZPlvnWaHOCl+CMmOV863L1FYFO+v6mrYCoHWbqttXXU+QF1IJdyEpArpeFvVO2TEJdQFxefCJykKP4GhMmDoF16+ewfOHF/H0wTncuHoYVy7yRXRqK04e34gjh9YSxFbh0P7VxqSe7du7HFv5klnODmjJoklYsngqFhL0582dQBuPhfMmEOrGEugs04vmTWJnOJsd4XKcPbUXD+9fIkxexuOH59jhzMb8GYP4rPFFzpeVwM768pLtYae6a+00voBm4Ojexbh3fTfePjuBb9+ewzdvz+CHDxfx9fvz+O6Ly/jxwzV89/4qPrzi/gk/928ewtN7J/D+xUWufxVfvVSykSNGtXtwYxduX9hqXCKfc96Lh8fw7OFx2kkDd2/kjvqMv7tn5/D6+QXz+a2BsxuEvjtYt2o+8rKTEBxAeAnwRFJsKHoVZmLtyrl4fO+8ScwiN8+3PLYlfs9SaFxurl+8OI/ndw/gwfUdpkD5w+s7CZxbeB6HCaRn8erJOYLcGULeaTx7cAJPpOTxvN7wXF48EqwexaXjK3D/6m589faGiacYOTCfA9SmZgCsJBF1aQbwaive7jPUZNuaA1gHDups7DqjccumqFGnNmrUqm7WqV9HIEhIbVqfsOWPktwETBhRimnje+POpV24dXYzcpL80LJJDbRt3Qx2Np3g3K0TYa4eujWtCzsOjLu3akxrAts2TeHl1A3J8TFITklFVla2SfQUERFJUEtAeXk5Ro4YYfqCxIRo9Cot5EA4BcnJSUhITEFkVDzbVGRwcJyRmYqCwmyMHjOU+4ozJQ0SUjPMHzwxiex7MthXZKSyL0hHRVkGBlSkobw4HsWFsSgqiOd0GgaWZqM0LgwFQR6oCHJGhXdX9AmwQ2GoE1LDnJEYTYtxRgItNdEdKXFKhOOEpEh7xBPs0pTxklCXL6Cj9Q6wRR+/bijz7YoiglxOoA3hToPlTshQYfJoF2Rzn/nx7siN90RWXA9kJXojg5aS6IfE5AhTTD0kOgYBUYQ5Xm+AYuqiCHSVrpbWeDqf0EqYq8yKqaQpakNiUy0FyK0qnWCOYGdxwbSUOJBp2kOullLnfC3mKdDjZ08/ZcpUyQMlSLEkThHEyeWyKsxZ5geY1tk7EJ4EOicfKXe+aNvdhe8hR7y/74b/+rmWqVf3779awE7t//PzJwQ+Ap7cMb9l+01TLJ3V/SOgteEzWV/uvM0bG7jLSE9Bjx4eHwt8G9WOrZmmqebs34Edl8sUg2dUOj7ziqVrXE+1FmugVXNCDYGuHZ/NjpWF9Js3qY9GjeqgMa1ZU9Wna2rgroP+lLCzgaODnVHorADn5uoENxcnuNI8PdwMvLm5uRigs7EhiDloHRcEBPqjoCAfZWW9TB1XqXPubu7o2dMHvn6B8A8Igr9/gIlJ1x/cYcH+iA4PQmy4L8L8XREV5Im4CD+E+NgjrEdnlKfxuYl0Rpsmdc31/58muLMCnuXzZ9Vro1rtxmjYojNatHNga4PajdqjRv32aNXeBd1ad4U3wTUt0A19Y70wMTMYi0pisLp3PDb3TzMFyvePKcKBUQU4OCofR8YUEObKcWF6H6PaHR+nLJmFODa2gGCnTJkVOE+gO6fMmGxPj8/HiTE5ODOe203I57rZJq7uGKHu6MhMo9Yd4fSB4QS7oanYPigRG/rw+BWxWFqRgEWD0rFiSj8CyjTs37LQgJ0Kku8hqCjl/+YVHNTOG8vlHOSumYVlc8fwncGBPQHBAM36ecaUAESKmUBF621ePcMA06VTO/Dh5U38+OUT/PrdS/zy3Wv8/P0rgtk7/NNvX+K379+aUCLZT99Jpfscf/r5CwvMGaCrBD62gkABnpb/SWrfD2/wZ8Gd7Jd3+Osvn+Nv3OZvvxIAf3iH7wiRb1/cwtO7Z3HzwgGcJcSc4nj39JFNOLpvjfFCWS+A5fkLunZulKJneR8qqZimpfZZbC4ObV+C43wfS8mUu6biDpU0ZgfHa1LyFLcucBPsWsBtngXoDERZXB8FWIKwkwdUqmCFuYeCYSlwAi4lMVFGS7l2WrfTfItLpKVguFWp077l4mrdr2BM87WeWq2nbZXERevqfATmljg8i6undRvr+WmejmsFO6mNAtWthBbB3Z5tPNZWGluFbUh5UpIQmRQ3lRoQHEmxsoKdgE6wJtu/a7lxp9S0Fei0vtbRuppnSidwX4IjKXLLF00wLpc6vkzKm/5wVikBFTyXaf2Vi8Zj1eIJRqEz2TT5zK7l+FoxddZzEngJCNdwv4rD28tr0TUYF1Med/d2JUGRG+gswtsMA/5buL5ATqaSBgJaC9jNJvhyO/5m5IqqY+i6pC6qSLsBPa4nsBPULZs/wSiEKoKuDKKfDO9XjrzkeCSFByMxPIQvv2BkpyZi2IC+pnDxoP69MHRgGSGP7YBeGM7pof1K0K+8kFCXhyh2al27dkRTdrAd2jTD6EHlBs7e3jmFJ5f248eXV/Hrm+v4Sf+Q3+VA5soh3D2zGzdP7jS17gR0h7csw/Edq0wMnuzUnrU4KuLng3WE7fGdq3Fsxxps44nLB/sgv2j5bE8dmYvVM2LwZH8M/uV2BP75Rld8eaw7lvZrgoLwpkgJag/Xbq3QoW0DDC93wZ8eF+A/nsXi56sReHMkAseXBiHAri472yYIDPBCTlYc+hYQ5soLMLAkAwOLaSXpGFGRh1F9CzCiPBdDOeDISwxFfHAPbFy+AOeO7sXF4/tw/tguXCbAXT99ANdO7me7H0+un8GTa6dx99xh3DpzGFdPHcK7J3dx4cQhzJ81HT28/dDJ3g3turmgRRd2+vbeBuqUDVMJUqTQKZlKS35u4uSHJo7KkOmPJl290JgdfXdXD0TExpvEBBPGD8eyhVMJcmNN/Zflc0di+fxRfFjGYtHs4VhAkFvPTlUd6+oF47Bh6SRs5AM4e3w/LJw+AotnjkJFaRYy0xORnkpwS01CejoHWYTFDLYauAngBHIyfbaCnRXuBH1KsmJi7ZI4X2BHOEzL4H5z8ghuAjvCnLE8A3eZuUXIoskVMyNX7pjlBuwyaQK79OJ+JjOmf3w+ekTlGLAS2MliC4YR4CwgZoU5TVsB7yOocRu5W5pWywV51mV/+GwFPCvEqbWuZ1S2PwIZWwNvWp+frfOqwl7Vtirw6VgfAbJyH1X3a9pUgp01nk5lDpKKf4e62Dz4CXgjM+ARFIf80nKcPHEQ926cpp3EpfP7cO70LkIdf0eH1uDo4XU4qn/Qjm3G5Qt7uXyPSbBy+fxunD6+GadObMaJY5tw/Ogm7OfLYCs7xm3qQNmJKCvVXnbS+3atxokj23HjyjHcucln+85ZPH96xbh97mHHtWOj4hGsMMdOnqbMmNvXz8L+7fNx5fR6PLm9D1+8Oo1vv7jEF+g9/Pn7h/jtm7v4njD3lGB2+sga7Nu+gJ3bDCybNwazpwzCtHF9MXNCf8yfPhibV07B4R2LcPv8Lrx9fAqvCHICI8GdVLwntw/g+YOjhKZjBNwTePboJCHvBKeP4wUB6/Wzs1BdOcHa568JkB8e4v2rW7hz4ziv6zDXuWDUuQ8ErbcvrhiVzsDcq6vGjPon5U/7eXoaT27tw93LW/BUyh3BTnXt5Cr6SvF0T+V2ecrAnMDu0Z0jprUmVXn24Bhund9gMmt+/8VtnDq4FhNH9kKnji3NQFgp4ZU1UHCnmJ1alWay/inmiBBXt0Z11K5WgwPhGiYpRb261dDdpg0BNQCTx1bw5boEN87vYF+1Bs/vHMLGxaPg7dQKbRpVRxf22TZtm6NTo7roVL8mujdrDE+bzojjwDwxMgzBvt6I5DshLj4BUbEJiGR/ExkTb+rKpRPyynv3RklJCcI5+C0szEevXiXsRzPZFyQaAIzh+umZ2cjNz0N+QR5S0pPRr38/ZBL0EkwMXSJSM9ORnJaE3Lx0ZGcno6goFSP7pWDikAxMGFaEIex/C5KjURwXjhKCalmYJ/qGe6Ii2BlFBLvCQDtkc9AsqIuJckIMQS5WcBfvioRYRyTHapkj4gh3GaEOKAx2QGmoI0pCuqPczwb9fLqgFy3fvyuyCHNpwTZIDuJ0lIMBupwYF5o70qLdkJHghZR4byQn+CAjI5r3IwoBYRFGpTOZLglxAdGJlUlS4owLplHp5HoZKuUuGeEJmSY7pneIyhxYYM8r9HewM5kwZYERlri6gFADdYqtE8RZwc5NKh1NABjI4/QMiIRq2CmRisXd0gJ2FuXO4oJpNSvkOfbwM8qdk5c/2ts7E7Zd8NVjF/zHD9VNohSpdKpjJ1OM3X/SpNj92zdsv26DWeNtDYw42dsiNCQQPXsooUhjNG1cH74+Pc0fgm3btDYg91GxU1sJccakzlUqdMqaWbfGp+a5Vvxc62b10bKZ4uUaol1ri0LXlvDWtk1zo9LpzwvF7LZs3gitWzVF+/at0LljG3Tp3NaAnZQ6Zb6UIqfsll07d4ZNly6w7WZrVDlnF2c4OTmaMjEyuV1KpUtLSzOZn4OCeH+9vODj5Q1Pd7leusLVzc0kU/H18Uagnw8SYsKRGEuLCSHwRyA9NhCpsf5Ii/FFaM9OiOrZBgPSXNAnxQ0OHRtVgtsfoa7SHfPTypYmDyLrOp9+WhPVa9ZBjVr1UK1GPU7XR/P6TeDjaIPMUFf0j++ByZlBWFgYjVVlcolMIdjl4uC4UhwYWYBDowlpSpYysRfhrtQA3ZHRUtuycXhUrpl3floFga8YpyYU4vzUXjgzsRjHR+cYt0uB3ckJuTg1LtfihkngO0y4kxvmrkHJtBRsHZiAdX1isZJQt6RfKhaPLMSSKQOwiQNlwZwyYK5bNBlraSvYrwvkltLkdqkSTBq7bOVAVhAjiJPqo0Qhm7ncOk/ufNsFOXwvXTu7G9+8vYNfvnnO98hb/EZw+5kg9gvhTrF2X759gK/eP8bXXzzFN18+x3dfvcZ3X7/GD9+8xQ/fEvq+e4effxDsSbGz2geCIeHv58+5v/f400/v8dvPMq33AX/ScgHhn74xbp7/47cP+CdCn0Dwuy8e4cs3d9nnX8OTu+dw4+IhXDy9xyh8BwhBiquSWqes0VKqpN5JfTu0aymOEEoEdsquuYsDemW63E+IU3ye6r4ZN05ChbJaCu70B72pDcv7YQU0tQInqZ4y/bEq6JKKpxg03U9Nqz24Q26Vlm1kAkFlxpRaJ6AThAn4tL6SswjuBNk6B8t3o+0Eakpmo6LvhBoCiEokyCVT8CZXVSl5cgsVNO4kEO1YN4/XuxJ7eV5K/rGJALSV3+fRA+uxizCnuDfFpQnudm5SdsyF2Mdxh0DGAByBS4AnkBLEWePjNq6xxMPtIbRquVQ2tYI7LRdIan25QWpfWibYW8exhNQvjV328pqMyyTPcxu/q7XLphpXSCVmUdF0FQm3uD8KoGZwPSVFmc5z1DnPxzoBIo+vaRVat8bFyT1SsXBKjiJg28h9Sm2zApxiTzfws0nms2YOAXKScfWUgmdKQBk3zTlGkVQRdKP88fiqayeIk63iuZkawJyW+veJt4sjPBy6w8vVCWGBvigvycekccMxauQADBtcgaGDehPqCHO0wQS6EQPLMXxQH/StKEVkRIjJOtWoETuZ5k3g6GCLwX3ZcezdiL98eIwPKlNwTVkyN+Lxxb3G/fLqkU04yy/+wv71JuZOCtwxgtvpvetxSglWDm7CRf4QVHjxIL9oFXTcv4GUv24hllcWrNy2fCYWTR6AsX1jcWBlMv58Kwv/fNkZL3dVx5W1TXB8YRfsmN4Nu2b1xNCsruiT2RH3DkTh358k4rcrkfj6TByubonAxF582fs5Iy89Hv17Z2NI31wMKcvDoOIs9C9IR7/8NPTJS8aAojTjmjmoMA1D2VZkE3yiArB+8WxcOXUQV04ewN2Lx3DzrIqp78D1U/sIdCfx8vY5435599whzJk8hoOMaJT2KuNgIAH2rj3R1s4DrRy80ZpA18aREEdoa+VIqHMORBtnf7SlCfBaOASgaXcfNOjkjJbdHODKwVYWz2viuP5YudgSPCn3yhVzRmMh78uCSf0xd1I/zJnUF9PHl2PF/NEcDE/D2oUTsHDqUCyYMhirF47DFv4Ql88ZiUXTh5kOd8KIPijMTUFeVjIBL5kDlxRkcdAluJNCZ4U4q6Wm8AVIuFMrsJNZM2gm6bNcMQV26fq3vkphcoJdOluZ1RUzO68Y6WxVpFyumAbsivsio7APkvMJOCnF8IzMNpkjE4tHI7V8POILRyImZwihywJygjsrhP0jMyBltUpgqwpuBrLYGtCqYppvlgm+qlhVaNNngVhVcDPrVC5X+3GbymWKBbTu2zrfuq72YerdyS0zuRcCE0sRGE+gSyhEUFwB/GNz4RuTDe/ITPQIS4NbQBxCY5KwY8dmXDl/mJByAhfP7cXZUztw9uRWA3WnT27BRULc1cv7cPvmUTy4e4rAcxaP7p7A7esHcf3qPly7vAeXLuzkugS8w2tw8uhaHDu4EiePrMXFMztw4cxOs9/rV47gNkHo/p3TePH0Ml49vWTcCHdtkbuJEqLoH0q9gOfi2L7luH/9AL55dxW/fHcbf/rxHn794TZfupcJc7fx7O5pvphW8gU+HcvnE+SmDsKsKQMxc9JgQk6FUbAmjyrDyP65KEgPRX5aMOflYvbE/maAcO7IBrzkNSgpyJ1LOwkxW/CI8Pic0PTk7hE8vnPYmKalkL0k6L1+eoaAd4bgJsCzJFxR6QTB3LuXF3hPDhEEj5lpizvndU5frwS9iwbMXsvd8/FxPLq5B7cvbjTK3WOjHm4wsXYvHp3gcksGzGf3Txjl8fE9Hp/zLIqdtj+Jh9e24/7lHfju/Q2cPLgaMyb24+C0tXHFrGdSuBPejApnsXqc1rz6tWujoUpP1KppsgvW4CDZpnMbRIT2QN+yFKxZPBp7NvHFtGwE28m4emYdHt3Yi6Uz+iMmwA5dmhHk2jSCfdsmsGvZGF2aNIBL165IjIpEaVER8vLyEBsfj7DIaEREx9MSERXH33xWLhJSCGH5BejTfwDCoqNNvblcfi4u6YWc7FxTHkX1LaOiwpGSloDMrHRkZWcS/Hph7NhxXCebEJfK9TMJhOkoyEsx9QGzUglv+XGYPo7vmT6WP9UqkuNQER6EPoGu6BvQDb2DbVEe6YrccFekh7ogOdSJwOWBxDgCHUEuLs6ZrRMS410It4S6KEckEOoSIu2QE2aPkmB7gh2hjfsp9uuKMu/OKCTU5YVaXDVTQ22RqQyYhLrMWDekExrTIt2QEtMDmWkhvCZvJCaHIi6ZYBYchoAIxdYJ6pLgS7jzjYyHj5Q5WmBkooE7HxNTl2DALjAqCd6hyoBpATuZSh18dMck0Plzntw5rXXrjCumb4gBOpM4pXLazccCdsqk6e7ze5kDQV1VV0wL0FkSpTjQrJ/duA9HZcXs6Y8ODk4o7uWK71844T9//NQodoqx+3fBHYHO6or5b1LyCHb/+qE9B+le6N6tE7p17YiAAB+UlRQiOiqM4NUCHdu35TQBtefvqp1R6ARzfLYFdKYmndwta3yGujU/RX3jdlkDLVR6g1DXnrAmoGvdshGBsRH32RqdO7VF27YtCHLNLcfp2JZA15rWxkx366p4uo5Q4XGVLBDUyZwdHTivG+HOAnYqOu7gwHm2hD+2UVExfOdl8dmJQ0hwMHr27Al7zu/enWBo391sL9VP9e083JwREuCLHq6OCA8k7MeGIDFaheoDUZAaiuL0cIR52cCxTXWEODRAn5jOGJblgSBX/q4rYe13E8jp/lQnzNWgVeM61XmvNK8K9FWub1U9mzaoiWBPG+Tx+RyU4InJGcFYUhqPNRXJ2DiAwDU8BwfGFOPIOMKa4ukmlRm4OzG+yKh0R8fkY//wLMJZJo4S9M5P7811inCU4HZqYhEBj+uNzDamuLoTYy2xdTK5YKogubJhbh+QhK39k0zSlHV9E7GyXwqWDs3H6hlDsGzWcKwkvO3igH7VgklYy/HKppWzsHLBBJPUbT2hT6n9NfA30EBgMbXkBHAc+2neBo5tpNQJZqRA7eegXfFs187twrfv+C757gXfKYKvL/DbT58T4J7h3fNbePvsBj68vocv3j7Eh/dP8NUXL/Al7esPL/EtIU/23ddvCHifG9j79suX+ObDC3z/9Sv8+C3nf/8GP33/lrD4Dr9wv79q/78S7H776qP95RcLBBoj4P3Tn7/E//iL4voIfwTFn7mPbwmZH3ier59ex6M7Z0383pmjW4wrp0oyKK56BwfuO6Rc6Q9UA1FzjduiUcsIa+beaN4OwtsW1bsjQPCzlDKtI4ATjKmVmib3R0GXFby2ruG2qhW3TUlUFnLdlTi2V8XaCT+83wJBbSd3zLNHthhw0771XtY+9H3oHARrAjzLMQWElm2sRcdNHB2nZVrXcj7Kyrma16PjK/GLRZWSm6KgRzXc9nC+IEZujqrbpgyQShyipCSCLCljKlUgxUsKnNwoBWlS3Uyiko1SxQRoS3Bg9/KPCp0A0KqoCewEdZbMmksN/An6LArgQgNEym6pRCRrlk3D4jljzPmozMBeXqsgbfWSSTzvSSbx4PL5Ywl6UwlwBC+alDo9zxYlzlK6QIqdYugU/7Zs/nij9CmDqH4Dm1fN5v2Sm+5CgrEFFgWTKxZONOur3p0SoawVTPI8da06hgBWwCp1TgAo0LSWf9jEfWr+J17OznCzdzDJT6LDgzFuzGBMmzISo0ZUYPiQMgwfWoZB/YrRr3c+rQADehejT1khCgtyEBjgbbJJRUeGoHd5Mfr3LUd5UQ7WzJ+OJ1dP4jof3jOk7bN8cM/tXY1DPMndvIDdPJHjpP1LXH7+0CaT5fL2uX04e2CdpYo+Telw1y4Yj3X88W8idGxdKjAZi2WzR2Lp9BGYNCgXI3uF4NymZAJbLv581RO/3u6BX27a4bernXBzdQNcXdUO64a0wskljvjLnWj824MsfDiWjHMrQzBvmC+KktxQnkWoK85A38Jk9MlNRl+CTd+8VFTk6DOnZfnJhLwU9KcNLCDoFaQiIzIAIyuKcOPMEVw5vs9kuLx6cg8uHtmOW2cO4MElDpwVV0d7fuMsls6biVZt26FlVwc06eKEVt3d0dZRCp0PWjr6mMyXbZz80E4ZMWltHHwJfJxv2wPNO/Ll4uiKlJQ4DOyfjykTK7B84Qi+VOVK2R9rFo7i4G0Cls9WJ0pQmzYEs8f3wSza/GkqSj6E6/BB5L2bM4GD4bmjsWTmUCzh/KXseBdOHWyAednc8ehXlm0SIGRnpxDoCHhyjapU7QRwMivYCfasap4V7oxiJ7BLTDD/fArsUtMyzL/2grpMK9zJLbOyrQp26fm9LGBn4I5gV9QHKQV9EJneC17RufAj4MQWDDdgJ8CLzR2GyMxBiMpSXbv/72BnVfIMpAmoOE/T1mVV1/0IdVWmrbBmnf4jiFVtP64r034qzbov7deci/bPdQzIVW6n7Y07ZmU8XZCKlscXI4BAFxCXD78YQp3i6qKy4BWRAY/QFDj7x3LwF44lSxbg7Om9uHvrJC5f2IdzhLFLF3ax3YZrV/bjPuHn0YPTePLoHJ49OY/nD8/hyf3TeHT/JO7ePowb1/biCuHo/LktOHdqA04fXY3jB5bhxKGVOHtiEy6c3WHUvpvXjppjPLp/Fi+fXTZ14k4eXA9lMjPB5OwsD+xcjKvntuPbL27ib78+48v3oclw+dM3fNm+uoTLp7Zg43J2YvNHYcmsYVi9kC/+pVOwcM4orFgyGXt2ruDxLb7+islYSYjTP5eLZ44k2OWhb0kyBpVnYvzQEv4WJuHe5YMG7m5d2IbrFzYT5g7SDuH+DdWQ22emn90/YoBPsXivnpwiYJ0xyptA691LS1ZNuXHe4/oPbx80y9+9umjgTlD3+pnWOW+yXb58dIpwJ6A8wGNvJtjtx5Obu3Dr3Do8vLHTqI8Cuhf3TuDp3WNGqZP7pdRCmQDvJeHvAbe9c2GLAbtTh9ZiNqG2a+fWqFHjE9SvV5tWE/XqVkddwpzVJVOmGlo1OCiWe2brVo2QHB+A8cMLMXdKBVbOH4yTe+fh5J7Z7Ef74dD2abhxgfCpshc85rIZg+HWrj7sm9eFc+um6Na0Pno62HMgHoOIyChExxHoouMIcomIiIlHeFQcImMSEJuQguSMbPPnVExSqqnX5h0YbIqKp3BQnJKajrCwCFMDMzUt2RTIz8mIMolVMlV/LicNZUWZnBeJiuJ4DOmThorCeJTlxqBXVhRK08NQwenhvTPQOyMCvaJ8CHTu6N2DMOdHqItxRBFBrTChB3JSfJGa6IXkuB5ITeLgOrkHEhPdLGAX58h57kgh3CVE2SGZlhrjgIJQe5QF2qEw2A6ZSp4S1BX5fl2QRchT4fHMSEdkRqgouTtyud+MWA8kR7hze+4/MQRJKVGIiAtHbEoiQnjNvoqpi0pAUEySATi5V3pXmoBNKp4SpviZTJiJBu68Q7lcUMfW4qJJyCPYaT8qUG4FNR+5Y/I3bTHF2FlgrqoJ8D4qed4qaWABOivUWUobCOwEdP4fgc6ecKd4PB3PqSeXe/qhbffu6FXhil9eO+C/fiTA0QR1pkC5gE6AR9BTVkwpdv/8vjV/jypbkYjkhBi4u9qbWMv8/CyCUDc0a9LQuEGqjECtWpZYO5m1Vp3cLY3yTKhrVLcaGtdXCQOVKaiH1i0aom3LxibLZOcOrdCuXQtCXDP+LlSuoDM6dWrPz5zftpVJjKIEKUp+IpgTfLk4OZqYOtXJlLmYaRfY2dqhO+HO2dHJwJzM29uX76oUZGXlIDQ0HJ6ePdGzRw94eXnBydkF3bp1M3XvunTpwOO3hZ1Ne7g62CDIxwOBPQl4Ps6IDHBDdKAr4oKdkRzqjBh/wp9NI3Rr/gmC7eqiJLQNRud6IoPPXKPavytxFtNnmUCumgE7mfWzgM9i1u0sbetGtRHB30URn88h8d6YlhWGZb0TTY07xdltHZwOS6kDQhqh7piJs7MkTzmppCmEuwOjsrFnaDoOjsrBccLckbGqd5eHExMKcWxMLo6OzsEpAuApzhfQKe7OxN5x+hDBbs+QFOykbRuUhs0D07CWULdiQDpWji1jnzwOigFTny2lZvfGxRzAziG4CAAWYR0HscpCKQiQ0qNC46ZI+Nq52MBlUuoEGAIWgYRMZQn0x+EuDtavn9tjAbtvXxl1zYAXQev7r58biHr96KoBvPev7uM94e6Ld09oz/Dl58+NCfSskCc17xtOf/X5C87nsg/P8NWXz/DNVy/w3Tcv8cN3r/HTD+8Iee9/h7xfPhjXzV/5+Rcu+1Xxeb9+bjJy/tnYl/jrn7/GX//yDf7yJ7a0vxD2pAL+9M0LfPv5I3x4c4fvksu4c+UQTh3egCN7CXo7lUFRCcXmcOA+lS3hh9esmDSpZUo8smfrImzjtDEBHoFKbo8WRW4p17e4TwoAdxFM9mxejFMH5Ya5gvdaUKZ4uFUG9qQAyk3zlLKVHtxgQE3QKCg7c2ijuf9G1dsjFXChSR5jSjRwTC/VTpkwNS3TNuZ74rmoLIVcUXcbeBQYLuKzIJdNXg/PTQlCpIApOcrqpVMNzKkMgFwQjZLF+QI7QaDATklTBGyCMSl1gjtBmmBPcCdos7hZKrZukQE7qXGKe1OdOauLplwu1Wpfmm9cPHmeKv4tuFQWSp2XFDBBqGLppNZJYVQtRMVPblghWJtg2o08F0vpDF4H11vM8csyQp/cJJUERuC1jWCtPzWk1qm0w1YeZ+vqObxPymSq5DILsZ5jH7nv6vp1zYI6HVtqnFElpdLxmpUkxriiykWX0KvnQW6tG6RGcp5Crj5p16oNmjVsCKduXdCvvAgTRw/C+FH9MXFsf4wfOwATaCOGlGNQ32KUFeagjEDXp7TIFDUfNojwMG0CRg3vb17a4UF+8PJwwiCC3551Swlyi3GMD835PatwhA/Wbt64Q7xRB/glH+DFHd+1Euf0MO1fxwHIauzjjd9EKl+3cDwWTxuKRVOHYPksgtyMYVgh90KCy8xxFZg6vBSjKpIxuMAHR1cEEObC8E8vwvHf38fgv952w4f91XB+zic4Me8TnF7QED9dCsGf7ybi7bFMHF8Yiml93VCY1BP5qeEozoxBb76Y+mQnoS9hpjwrAWWZCajITjZwN6AgHf0L0miphLwk9MtJwJCSTOTHh6EkLY5wuheXjuzGkW1rcO7AZhNPd52AJ3twQVB3Gq/uXMC5kwfh7e+Ppl0cCHMWoGtDsGvj7I0WgjuVLVBSFDtPtLBxI9B5oF13NwSGBmPY4DJTd27FnCFYMr0PVs0eiDVzh2AhO+g540swf3JvWj8smD4IKxaMxor5Y7Bq7iiCMO8jB8wzJ/QlyA3HZgWKLpqIjWyXzR6B2RP6YN7k/gQ7At6M4cZFYtTgXqaERF5eGrKzCHWZgjoBXMrHuDor3Gla89JNDJ4F7FQkOz4u2sTYJXJwl5JCICTYpaVnWZKmVIJdGlurKSum4C4jrwTpqmlX1LtSseuD9ILeSCXYxedUwJdQ40PAicodYsAuuXQs4vNHIDp7iAG7qCxLlkwrnFmn/9h+hKvK1qr4Vd2uKvxVbT+aAMwKblXMgJ2mK9epuk1VsJMyaI5TuV9to20t8XW9TdIUS2wdoS6hGH6xVqDL+Qh1FrBLJ9glw4lgp4QK4yeMwanjuwhdJ3DjykHcuHoQt28eIqztxr07R/GCUPL65WW8fH6J0xfx6O4pPHlw1sDePcLHrRsHcOP6Ply9uhuXzm3G+RPrLHB3cIVR7y6d34Xr3O+dmyc+Qt1rQt2X72/h8tld2LONv2++mG5d3o9vP9zGX39+hv/xp5f46y9PDdB9Tji6enYn1iwaz+duEGZyALBkBp/nBWOxYflMLtuPz9/exddfPsabVzfw43fP8C9//RKXT+7ArAkDMHfaMMydOhLzZ47FisUz2IFOxahBpehfmoEZY/vi8onNeHL7EC6dWU+424qHtw7g0e0Dle1BPLl7uBK4LK6aUtFUjuDVk7McDJwnyF0w9owwdv/mATx9cJRAd4bgqvi8c3hZGS8nQHv58ATB7jhePTiEa2dW4/Gt3YS7fQS79bh/bTv3cYTHOo4XD7juI0LcY0v5A5VoeP/ykjnmC0Hk5U3GHfPbN9dw8fgWLJgx1GTYq0tgU/3AeoS7OvVqoW5d1barjhrVPzXKRy0OiNu1aYIYwk+/3sl8EY7nwGg6Dm6ZjINbp+Hy0cU4sXMaDm2eiBN75+LWxa3mXrx/fhprCNMB9m3gQiB0a9caPbvbIDKEgBYRhYCQUIRERiM0JtaAXQxhLo6WlZ3P32o+MnLzkcjfdFFZBaITkuEfFkbQSeF0EoEqwVLiIDaCgBWGvKxI9CmMQ2F6FHJSVRIhDENLEjC6fyJG9Y3HWA5AB+VHoiwlAL1TAjEoKxwVSf4oj/REcZAjyghi/QhbJYHdUBzjgbwUPxRnBaEoJwT5ucHsV3yQmupNgPRmqwG6B/sfZ8THOiMpnhbrgIRoQl0sgY1gp+yYJQHdkRPUDSlh3ZAWZot0wl1ahB1yYl2RFe6EnHBn5EZ5IDPaAyls48N9ER8ZxL4snvcjhgAWjRDelxDeE/9IlTFIstSoM4lRLDF0alXSwD9C7piJ/GypX+dLsPMNs8KcBe4EeYqxs2TFrIynq2IqcSDFTvF0HoQ5E1cnqGNrnZZLpqspZ6DEKZZSBzJXFSTnfKsLpsyi2AWwvwiBi28g7Dz84eDmg+4u9hg+3Au/vXPEfwvqqoIdgc7AHVtlxfx/CHZ/ft0Mqxd6IjcrEdmZifD3cyL0dERQoA/BzgaNGyk7ZTM42tuiTu3KDJmySrdLU5euxqeob5IW1UYruVy2bIj2ipNr3cQAnax92+Ymbq5dG8Jd62Zo07oF2rdrgw7tpdS1qUyQYsl6KbATTMoFU/F1Ls6OcHdzIXS6EvQIc3b2Rq1zcuR8D0+EhIShT59+yC8ogp9fAIHOC+7unnBxdYMzQVDg50TTfqTa2dt2gKNtW7g5dYGfpwP8Pezg40rI62mPxDB3ZET3QGJgd4S4cZ3OdeDY+lOEOTVCflALjMp2xYB0T9i3b1gJaP/IBG1WBa8a79dnRrmzgN7vqp2sfZN6iOnpgF4RPTA8MQAzc6OwuCweK/smYn0/gt2gdOwZkUdYK8LJiYS58aXGFdOSFdPijnmIQLd3eCZ2D0kz9ecEeUcJfMfHF+LImBycHJeP0+MKqoBdLk6MzibwZeHAiAzsHpqCXUOVOCWTYJeO1f1TsXxIDlazb5eKoyyCcrFUndIju9Zi94bF2LdlGc4c3kz44OB78wKj3C3geE8AKLBTGYHNGlgvncwB8GyCAgfebKXcSV06tnslDnNwfp3vm6/f3sGv373Crz9YwO7XXz4n2L1kX3uV/e9Fttfw+tlt9t/38O71Q7x/87gS8J4aE+AJ7r4m5AnsNG1R9giAXzzle4jLad8SFr//9rWxH757Y4E82k8Cvu/fmEybP//4Gr/++AZ//uU94e4D/qxsnH/+Fn/963f421++5bxvCH40o/Z9yWnCH9f97YfX+PGbJ3xf3jcZrb9+d4tAepnvrOO4wnfl2eObcHCPClovNC6ViklT0g0BhdxYZRrUm2QkvFdWZU3AJrg7slvAZSkebjV9PrJLxcVX8L4TiGgHpPgZEOQ4nPvU/qTAyc3T1LrbvuTjPi0QKZXVAnGW9VYapVDHF9xZgEUxgVL/VD+P3/cGwhaBbR+PdZDrq1SBPgtg9nF9KWNK+S+lyxinBTkCG8XCKTOkAG6XUeLmGhdLAZ9qMkvJMy6R/CwVTsCmZCOrl00y2wvsBH4qeK7kKpa6eBaFUO6XFtfG6cb9UpkvBXlrCWdSFqWMSb3TfVGCHP0hIZVOsXf6HuSquY7jatXgFfBJuRMcCu4Eisb9cslUgrmyvxIMl/P+cn9bV/HeS5kjoEuVXke428ppxRVKPZRyqPNR7J4KqAvm1q20FFrXMQSTazi9cTWfBcKdzkVuoJ/Iv1zKW9/SPAwsL0BuqoLUc9GnvBS9y0tQkJOO0rxM9CnKxtC+vTBxxGDMnz6RA6wxGNC7ANmEm8S4CDg7dEezpk1Qp04dBAf586D8ApfMNDCnmnYH1vGL37QY5/dtwOHNSzifN5QXphomUud28MsVeKyYPcpA3fRR5Zg3cQDBbpRRlhZMGUiQGYJpo0owemAGhrADK0p2wOZ5zvjxUQz+9ZsU/NuXPfHthRq4vf4TnFteB48ONMLfHrrjX58k4ouTiTi1LBoz+vZEbqw9MmL9OciIRnFGHEoJcmXZiehFuCsj0PUm0Em1M4odW5ncMvvlp6J/fjIGFaUS/BKRFRWIzUvm4gah7eLhnbh5+oDFzuzDvQuH8PDyUTwj2D2+fgr3b5zDssVz4OrpiZbdnI1C11YKHYGuBUGvIUGueTdXdHRwhYuHBzIyLa6WC2f0xar5/bFqTl8smlKMueMLMHdCMUGtD60Ciwl6C6f2xQICmiBt/tQBWDZnBNYv5gPHh20jH+q5kwZg+phybJCMTNgT5C2YOhiLOIBcTgBUTJ7mqyMdP7wMvQpTUZSfYeqUZWakI92AXWolxP3ukmn9nJYqt0xCHOclxidyYFVZ406JVlIIfUqgkpZpatlZ4uoKDNxZ3TFTlUwlp4Dzi5CVV4ScQmXHLEMmLaOgHGkFFUjK64ugxGL4xBYRhAYguddYpPYaj7iCEYjKsQDdRzhTa52uBKiPy2h/B1g0kxmzcj21VZeFE7i0XIXKBWFmWwFbFbMqdGo/Qp22ta5b+fnjNjqPKuejeeFpFQgR0Eml+1jSgG1CIQI/qnR/gLrwDPQMI9iFpMI5MA7OfqHo078fTp/ci3sEr4d3aPdO4eH9k7hz6zDh7STev71mTGn/nxEy7t05hqePzxmwk0nRu3v7CAFvvwXsTm/AhTMbCXWrceoYYekSn+2bx/CYMPji6SVT/Pv92xv48PltHucU7t0+xpfjPb6wXuJ//PkNwe45/vbzS3z3xT3c4rZbVrMTXjCaz94Q2nA+m0Owf/NKvLh/DZ+/fEzIvIntW9dg2LAKhIb0xOyZ481LV+7BTRvXRcsWTdC8WWO0aNYINp3bIyoqGCNH9MXC2eMxdkg5Jo8ox4WTW3CfIHeRcHfn6k48vnOAv7+9UIFwgZ3s4a19eHRnP+2QiXMTdCmLpQXuzhuXzfsqY3B7H948OWmKkRsQk0JHmJObpcXVUtO8X1e24Mn9A4S4w7h7mUB5dQch77AF6lR8/PnFj9CoaUuMnmoMnsHD61tx9dRKfEPYu3ZmFxbz9+vn5YBGdWsS5qoboKtXtzahzjI4rlenuok1ionuiVHDsrFk7iC+PGfgHs/h6a1duMJ9aX/3LvN72zMLZ/bNxZWTK3H70lbc5XndvroLS2YPh5dDJ5odgv38EBoejKDQYISGRSIkQrFjBLQYpfBPQkplaZL84l7m9xqblMrfbB5KKvohNCoWsXK5zswyYBfH33x6RiwyUkOQnRKEgvQwDMiJQTk/56X6o09aICZkhGJSYQRGF4ZjbH4UhqcHY0CcD4Ym+mFIgjfKgm2R798ZeWyH5IahV0YQsjk/N80PmSm+fCcFIz8vBFkZfuybfJCU3APx8fJo6IGkRDckRjsgKcoRyYqzi3bk+8mZYOeErGh7U5A8m7Ao5SQ93NbAXjKhLi3aCdlRLsgOcURWqCsyY7nfWD9EKBlGZBjvQxTiUlOQlJ2D8KRk+BJ8w5LTERSXhIBouV7GwocQJzdMmTc/+xL0/KKk1Fli7ExL2POuLG2geDofuWBaSx1Y4U5AZ3XBrKxdp1ZQZ9wwK01KnRXsLNkwAwl2QRa4M63FJVMQ59iT8PZRsaNx2t7TD7aeXrBx8UEPvyCER/hh2rhA/PqFM/6zUrGT6+V/Kr5OQMfPsn/5jmD33Wf45nkLTB3rgEAvTwJYa7RuWRcN+KzadOuEjp068Jmth47t2iPQ1wetmjcxz67cMBVHV6/WJwS6T/mMf4YmDaoR6uoYmOvUviW6dmzNVlDXhgDX0sTSSZ0TzLVv1xodO7ZD547t0aVzR3Tt2slAXHfCnUoWdLPpDBvOkxnY69qZINeF63WFjY0NunTpYgqNZ2RkICsry8TSSV0ODQszJQzcFT/XQ2BHqCPIOXa3hQt/I27OTgQ7e+Oh5OzQBR4uNuhBuLPv3AJ2HZrC06EDwc4DSSFOiPe3hb99U3h1qw9v23oIcaqD/JBmGJpig6m9/E2x+8a1LQnb/t4UV1dVqRPIWUFPrdUs67drXh+xPvYoj/LEsERvzMiNxLKyJKzvn4bNg9Oxe0QODhHeTk0px9kpFTg3pQznp5YT7BRn14uQVxlrNybfqHR7CGh7hqXi8NgcHBufh6MEuxMEO8XcCfBOcv7JsdkEuywcGqmi5KnYMSQZ2wh32wanYNOANKwelI3FHKMtnjaE44+pWLVgIscY47CHY7/D21cS2qQ0zYXiuwR9Sgyybslkk9xN7miqZye4O0DAkJInWJB6tImDVbMOx4mKR9u/ZT6un9uJb97fxS/fvsTP3701yVF+/fkdfiSEvXhwGY/vXuD75AqeCe6e38abl3fx9vV9vHvzAJ+/e4zP3z4xZoW8D+8r1bz3zy3KnVS9Dy/wwah3z/HN14S/r2gER7Vffyn4e8z33WPjbvnd18/w87cvTDbNv/z81hKP98uX+Nufv8E/E+7++W8EPE7/+U9f49ffLG6dgtGff1DMnwDzAX778TkhVdk97+OXbx7ht++eElz5+WsC6dtb5k/YW9cO48LpnXwnb8KhvasMqGwnTAk8jDpESBGUbFmjotYLsX8HwYvwIldCKXVS2ARb+7cuwyF+D4IwgYUxjsWtYKZsn1KD9guECDImGye/E5lRlgg2chM1NWoJ6If3rDSKo1w49X3p+9xNoBP4SX01yVJ4PoK5Azzu0X0E/S1Lflcd5S5J8FJZAsGZpo1SRVN8mRKQWFS2OdhjoI3Xy3U1T8sFaVrXklBlvoG3zZyWuqflSogixUsqnpZL9ZJ75v5dBFDuT8tWLZ1IWOJ+Vyi5i+LhZhrIshRNJ8yRV4w7Kp9d/dGwlmNmuZMqHk4JUSxF1rXddKNAClql9Am2VinpCe+BnmHVlBYwriXsKb5uHY8tBVv3RkArl8rVXCYXS8s1zub5LjDAuXbZdOPWuYa8pOvQ9eq8ly4Yg+ULJxil8ZPJ40ZhzrSJmDByCPKz0hDPF5j+tbK3c4K/tz8ykgk4JQUYPai3+Zd86oSBXI8v8/AAeDrbsRNuY/zcGzVpiNr167PD+Qy2tjaYQ/hbOZcUO2+CUen2isjXL8BePmzbeWKbFk7GGp7citljsGbeOLajsXLOaON6uXruGMJLP5rAbqRR7uYQcpTqeuygXAwqJXhlh2J0qQfuHkwEfinCv37wx+O99XBqzmd4f7gh/u11e+A7b/zHy3B8fzEWp5cFYUaFE/pmeiKVHWF6bDDykiNRlB6LIsKd2uLMeJQR6noT6HrnsiXoSbWTabo3Ya5vXiI/xxsFL87fAxMHlRPgThPkjuPWmUO4dnwvbp87gEdXjxqwe3TlOO5fPIw75w/gNTub8WOGoWXHLmjv7IUWdp5o3MEebbo4m5i7iMgI9OtTwHvcG0vnDcTSORWYMyGfMJeLmaMyMZ/TKwh0q+f0xwra8jn9sG7RMKxZMMKA3Xza+iUTsHLeKIIb793sEVhBcFMGTLmwrpw/BoulfnKeRbHrx8H1MAN6cs+cz854Ou95v17ZKC7MRF5uFrKzMzl4Sq6EO0usnQXmkqvAnmLtLGCXwkGPlDpr6YOk5KSPYKfYHCVNEdhZipNbzKLcVcbbEeyyC0qQXVSOzIJeBLsyo9ol5RKeUuWOmY+g1L5IKB6NtN4T2Co75pCP8PZ3EFcFnqpaVbDTtLJiar62+yP06bMBu8rpj3BWudyY9bN1WdXlVT9XmTbnofPhscPS+3zMfCmgU9ZLJUoJTCo25QyUJOWPUGcFux6haQbsXIMT4cwBYHZBPi6eP4KnDy6YJCAvnl7AS4LEK2V0fHMVX7y/YVrZPSXyIFgI8qTeCfAEgVL2bt88gKuXduDi2U24cmErLp+nnduOO9cIQg/PGaXuzUtC3ZubfEne4kvxtoG77755yBfaK/ztT2/x2w/P8ZcfX+DpndPmXzF1furElswZw45xMW5fOYWfv/kCNy+cx6xJEzGwogxDB/VFDGHN2cUWHTq0QAmfw8sXTiPI3xctmzdG02bN0KhxIzRqUBcNG9RGPWXMa9YAPl7umDV1DObNGIVp4/vi4ukthK2duHJ2I+5e221cMaXaWU2FxB/eJthJxbt3lKZslYKws8Ye3z2Ke9f34P713Xj54ChePTqF57w3zx8cNyCoVuUKlBhFyp3cPF88Osr5h02GzPtXLUlcVKhcYPea34MBOYKjVRl8/fSicee8f20LLh5fjK9eXiB87WPnPAr+vk6oV1MF4T9D3dqKu+FAuE41ONq1Zx/tg8H90jFnRl/s2iKVcwMe3tiFl/cPcl87+Hm9yRR67+o2XD+zlrC4BjfOradt5PRGnD68BjMmDkKQjzuiwkIRFhpmCkuHRoQjPDwaoZGcJrBFEerCCC1xKRmISkhBQlo2IggysUlpCOE6ASERCIqI4bx4BEdEIComGoX56ehXno7S3HAUpASiF+GugtBWQQgtT/TBsCRfjI3ogXEEtdHxBNMYWqw3BoW6o8zXDkU+XVEW0h2FBLLcBHf2zQHIIdglxHsgOakHUglx6ane7JcCODD3MzCXwPXi4lyQmOiBBEKc4umSIwls3EcKgS8t0R1psc7IinVBWoQjMiKckaki5Fyew+1SOZ0W3t3UrEsOsEN2fAAy0nj98dEIjoqEf3gYwuPjEZ/BvrCgGCl5BQiMTkBseg6CeT+8wgRnMSauzmrGFZOtVDzjbsnlUuZkXsEqZRBh1DiTAZNw5xVE0AuKQI/AsI8ZMC1gZzWBnUWhsxYo1/begREWN0wuE9zJrFAnwPvdBbOqK6ZFtZNS193VF47u/vzu4hAdGYze+W54dScA//3nRpasmAS6//qTJRumUfAUd/ctP3/7Gb5+3AljB7oiJiwcrs6uppZdzRrV0bJlc6PWVf/0M44N2iIk0B8d2rYySVPkflmn5idoWOdTNK5XDU0bVjdQ17FdU3Qh0Nl0aoPundvD1sYSt6d4OgNz7dtWuly2N60gTuqcwM0kReE8lTXoRohTjJ1xy+S03DLVdutmY5KjODo6Ip7f5bDhw9kmwNNTWTHd4OLiYpYpps6FgOfm7m4UP3ubrnBR+QPBo21X2HNfDl07wKVbW7jatIS7TTN4ObaBv1sHRPnYIjXIEQk+XeBrUx+Rnu0R5NQckS5NUR5ni76x7TEp3wWTSwIR4toe1T/7HdIswPa7G+annxL8ZAbw/rieZboD+71Ef45pYntiJMFuFsFuVQUBa1AGdhHq9o7Kwz4C2/GJgrgyA3QXplWY0gZnCHaykxOLcGI84W+SYu8KcIjgdoQAJ1Os3UmpdROKcJrrnSbcKWmKyhyYxCkjVAQ9iccTTCZgZZ9ELCPYLR1fYcYbqxZoLDLBDGQVy3Viz1rs37zEzF9H6Nu/3ZIeXwqRVCApPNakIQcJd8YFkK1i8HYIOAgsii87tX8tjigh1IXd+PrdHeOK+ZOyXxp3SbZfPWN/fRVP7/Odxvb5k5t4R6h7R6iTS6bg7u3rB/z86Hd785jLZAQ9At4HQp3VvvjiGb4g3Kn98IHgR/vi86d49/aR2df7tw/wgfbNl08JaC/w0zfPDeApE+fP3/M9+JPcM78i1H1tXDL/9NuXBuzU/vk3y2fV2Pvmy8cExkcEynt8d+vPv2v4/suH3Ndz7uM1IfCNAcBvv37Ca31BIHxFmOR5vLmNx/fP4+qFgzhzbIexowc2ElYEdEsN6JlEIHz3anov4U6ugHKJVByjYuYUz3dsz2rjYilwO0iQkyq1T98DAcmogIRwQbbUOZVREMApxk7f0XaN77kPqX5yq5UyJXXVun/VKFyxYLxRnwQuAk3Frsn1UqqTlC8Db5wWqElNU7ycYM+AG+HMqGvmM6FnGdmC8CeQk+ulShRoPUGOtlUrsBMEan1tJ5BTbJ0SsEjt0/FMTbnKY2r/Zts1MwmmFndMAZlUOClych/VNRp1jc+pkp6YWDqaRXnUNlN5TXMNxArqtpF5LJAt8Jtu3CTlvml1sdT90JjI4t6pdg6hebqJs9NxBZ5SKaVWKnGKFDyBmwBe1yXlTkC6ltehRDArl0wybq2fZMZGoqIgD0l8KYcGh7BD84CPrx9KS4owddIITKONGlJhVLvIkED0cHFlx9YdXdp3RNMGjdCgXn00aMgOvU5dfFrdUqOlQcP6HJBlY/fG5TjAB2vL0unYSttAmNP0liXTsHHRJJPsY8n04QS3oQSTwZg3sb9xCVw2c0SlCyaXTRuM2eMqMHlYIcYMyMLQ8kQCVjBGFPni9IYM/O1JL/zPF9F4crAJdk/4BEen1cEvl9zwT/ed8fMNHzzeF4Rd0z0xvsgRWWE2iA1wRFyoD1Kig5CfEoUSwlwvAlthWoxR8IrS48zncoEdrTwnCb0y4lGSGoMSvux7ZcaglFaenYCkYC+UZcXj/KGduHfxBG6ePmji6+4Q7O5dtMDdq7vn8ULumDeO46e393Bo13qoqGnz9u3Rwd4BvkEByM1INIlbpo/rhXmTSzF9VAbmjssm0OVgNjtaA3QzemHjwkFYT+BbMrUXFk8rJ7j1I5QRzqYKgvvwfhLwpg40LpYr5o7AklnDMX/KIKzlj2YTH6h5k7WsnwG7zXwAl6sMwkKSP23tYgI1W1X9H9gnD6VFmRykZSMnJ8OSSIVgl52V8TGZihXqLK1cMisTqSSnIJEvTlP2QGCnrHcG7DKQmp5tFLssApxi66qqdqb0geLtCHaZNKPYEexkafnlSM7rTQArh1dMHvwSyhBXOBJpFROQWDIasfnDfge3SpgzkGaFp8rPVpiSCa6kwn1U46ywJQDTsirLrWD3d8BW5XNV4DMxdzTrPOv+Pq7PfVnXVRbNiDSuoyQplWqd4ukM0CUpUUqRUev8K8FOMKdkKVazKnaCO/fQFLgFRiE5MwsX+Sy+fHoVn78SxF0neN3gy+omvvogF8d7fFnd4vxrhL1LpnC3wE+umVXB7s4tPsvX9uAG4ejm1V24Tci5d/MQHt09jnevuO+3t4x98U7/hFoA75svH+DXn17g1x9f4ZfvnuH7Lx7i3LFtWMXf/c6NS7B783J2mosIiEfx11++w8snDzFp7DiEB4WjU9sObP1RVkxwD/CGq6sDB2ftDNhduXgWwQF+aNaIQEerU0fqVQ34+XqhuDgPnTj4U7+jtrQkG7OmDMOimSPNP7rnjq8j3G0hpO0l4BHUKuPtLLbfqHj3ea3KVvn0/nGaMlWeJqgdI6DtJaDtxIt7hDbCnFw35V5pMU5z/ZcPT+MJ79cTbv/q6Umj3gmy7l3ZRrDbj1cEP6tKV1W1UxkEAd/zBycNCJ4/sRjvn53C09vHCad8ZoOlNgWjQ+tWaFivJjxcuqGYA7eZ7B+WzuvHl9MkXDq5Do94/i/uHzI1/17cP0wI1bkdIpgexOPb+7h8N25f3IwLx1bi0vE1+P+w9tdhclzbli9q2LYs27ItZmYoZmaGLGYuMZeYmaUqMTOTJZkki5mZSgyWJfPG0326z+3b7443xopKqey9z3n3u/f9Mb+IjIyMpMgV65djzjEPyJxlVG8EeTvC18vduFn6BQSZVgZ+/oHwJ2gI7EJllhIdjyhCnPprBkfGIzIhFeFxyfAOCkdwVCzik9MRyn2CCQUhEWGIDvXHgOI0DCqJR9+cUBTGeaFfvC8Ghbuif6ADBoS7YFioMyYEOmFsiAOGB3ZBmU9H9PJsi0JPtRvogJzgziiOc0V2sifhypPjhxsSk7wQFeeCjJxAJKd6EeCcOQ7JvdAFERGdCHWOXFejcO4bK5OTbkiK6IKEiM5IT3RFRpI7krlPaowTkiMIdYx0gR3vTyMA2oI7GeBLDOqKYK9OHLsIuhy3IpMzERSTjKikFPhHRCE4Rn3pohAaY0N4fCphLxmegeHwDok0aZd2Rc5yuowm1L1Jy1TKpUdgJNwZXkGRVm86ApuBO8KZFRbMeVY5YroT8gzc+ckZ0zJPEdQZFc8nxNTh6RgyUBHQGbdM3eY+BvAYlhumZZYimOvsJgUvAB1d/eHgEQJnd37nQUGIjub3zt9fuH83TB3hjJf3/fH/+VtD44QpR0yTjikVj2CnNMz//ao27p70Q2FqR4SH+iE8IphAV4dAYoGHIE7LTzkXcOjUHnU+/dg4X34kqPvwbdT95H00qvcxmjb8FK2a10f71k0M1LXlb7gNQ1DXvp1grTnBrglaNldtXWsDdlLn1K7AybGLSZFUPZ3CsVs3dOOyU4cOxvmyQ/t23KcbOnawUi/leOnv74/w8HAEBQWb1gWOjs4m9dLd3cPMfZR6qbYHbdq0Rsf27Ql0HeAo0xSCXce2rdCplYCuKQJdOyDG3wGxfp0RH8gI4rzCqx2yQ50Q3OlThDrUhi2wE/w7NUAYIS4ntCNKwptjWGJLzCz1xOAMD3RuWcd8RlZIlatS5vgZvvO20jA1n7KDXXW4s6ItP7tkP0f0j/fG6CR/zM6LworehK3+adg5PA97xhQR7LKwk4C3d3iuSb/8doKgrsDE/rEFBL48bs/HoUlK0Sw0ap1SLBVKxdR9Bwh92lfq3d4hadhdlmLu38bl+gFJWEmwW0KwK++VgPmDc7Fk0kDONyYaoFNqmSb121WCoz5lnOiv4wRWUKAeZ8f3bzGNrKUQabK8ibChvnabORlWSqYM39QmYYOUE06G9xBKtksh4oT9zJFtBLuL+On5Hfzw3V1CD5cv7+JlFdjdunIMd2WicvcCHhHAHqnO7qHg7Qqvf1ZapkJgd49Qd//BdTwQsD28wXVuN0tu49Jsf3TTWmdo/8pKHofHlQL44O4lPHlw1cDdd0+u47vHN/Di6S0oLdS0WvjxoQG43355auoAf+Jt1eZZZizc/vMTglqlUf0Eay8Zr6QA8v0IWJXq+fOPDwiu9/gcN01qqNZV1/frz494jCeERh37EV7yc3jy6Coq+d6vXzqKsye+xP4vN+Hz7SuxffMSbFk3n9AhG/2pWL2IcMLPfdemhfhCPesI2monIfdOpcpuXSNTFNVBVmAbv0MBnVIG1Rxe35nq8ZSmKQVL2+WMKaizp2AKIKVM2dXD9bxvcfk4QssUYw6ibWohIMASaAnYpFAptVA966RSSbkT4KjGTMqaAE2QI6hTeuKGNYQqgtziirHYyPtkirJ2Bc+5TRVmHysVU+mcU43SJ+XudVsC3i+g03PrsVLzlnO7ASq+l6UEOoHeYs6Pleb5+ValnRJGCW6m5pGfkwxVBHFbdA5XqY8CacGgIFb9+fTa1arAQCPXlWZp1LglUwyorVftIT8PtS4QCEr5U42lIFSfiTFO4f6qR5RJiknx5HEWVYzB/DkjDdjqvehYctF8qwMHytjwMDg5OCAiMpIXyShkZ6Zg5ND+GDN8IHIzk4zzU4smTTmxqo9aNevgs4/qo3atBqj5/qeo8X4t/Om9D8xg9BYH848/rYVaHMRDg31JnyTu5XMJIQSI2fwQKyZj8YzRmDd+MGaPHYC5EwZh9rj+mDayFyYMJtAMKcGs0X1QPnEgFkwebBwep44owcQh2RjLwWpYrzT0yg1FjwwX7F6Ui1en+uLOHg8cX1Yf+8s/w5axNbB+1AfYOb0FVo1ujnkD2mJkHidE0e0QzwE4wscZUYQxNRhPCPdFVlI4ClRTR3hTSmYu4S6XACfAE+jZYU/b83Wfjdv5mKJUQh4jJyEEUb5OWDF3Cs5xsnr8S06ivt1llLrLx/bg+qkvce/SEdw9dwhPrp3A0+sncfHoF+hVnIGYqED071uICZxkzZrYAzM4wM4al8v3nGNAbuaoPMwdp88jF7NHZ2HBxDyCXT8smFBkti2Y0h0LpvUi3EnVHMDPdSiWzFJa5WCUTxlIoOuHeZP5OU4firkcaJfMGgGZT0i9U+rlSv4INvPEXDFvrNlHkKe+d8oTLuuXzwl2GuEu0xTCp6fJQMUCO4XdJbM62FnpmAlGsUuIs/raKRXzd2CXbIFdGgFOy+ohsFM6ph3sjENmdhFSc4qQnF2CxKxSRKd3h3dsLjyjCxCRORC2klFIKBqB6OxBiCC42eGtOsQJ9HTbDnoCLN1nWh/Ywa2aYmcUNAJXKIHLfn+4llWPfQ1oVUs7KNqP/Tuwq9pHt82+9mNye6jSNwlzIUlWLZ0iIKHYQF2A2hmYFExLrbPALotgZyl2BurCUk14hlVBXkQa3IPjEGNLwTff7EHl7bO80JznheysgbmXL64aNe3500vcRhgjnN29rfq4owbsZKSiuEZQuUxguXh+D84SbAR0l8/vxo0rX+D29W+gdgGy/BfQPayCu/t3T+HJw/O8OOlCw4vTs+t4eOcs9u1YxUF9Cjatmo8NHAsOf7OLF637fC2PsWbVMmSkpSArIxPZ2bkoG1SG+KhI+Hq6G3tyTeJaNG+MgvwMA3ZBvt6o88mnqPVxLXxQVa8THh6CcWNHom7dz/BejXdR48P3Ua/+Z8jPSsL0MQOxgQPcwS9W49svVuLcccLpH0Kwd5lwd4XAeuXcHhNS6mR0ojq9SwTai0qpvLibAMf3f/Ur3Lq0jwD1Be5c/ZJQxm1qo3BxH0FwD8FOjdR5+zyh8fhGq+XBNTlwHjROmgqpgddlpnJZn6VSO7/FtbM7+DorcP8qj3fxG/QssmFIvyz0LklBVIi7cYkcMzQbM8cX8D0NN2mVN85uxwMe+8bZXaaf34NbB/g+dqBSKaJ8jVd5zCunt5rXcfrbVTi0V85zczC2rBjezsq0aAL/gADCWxwcXT35WUbzdjACQ8KNSUoU4UXqXDx/s7a0XAKcDZGJ6Ygl7Ag6wuNsyCksNWmaIVFRCAsNQGZMEMryYjA4Nwx9Un1RHO6AQRGuGBXsiBEEhuEBXTHKtxPGEebGEeoGqYecdxvkebdCPmErJ94VqVLlbG6IJ6QlpfsiLTeQz+GN+CQPpGUFcAzxQkycM+K5T0yso0nBFNQl2dyNmpfE+1KiHZEc3hU2NSiPc0IKIznKASkEvlQCX1ZkN2SFdUJ6SAekhnRBEoEzJsILQf4uCCGcBkZFwCOUk/84fv5JWUjIzEFgTBwCIuNM+mRQVCLiU/PgQ4CTi6UPIc43rMoIRUqdgiBnAZ4alceZ2+5KvyS0CQYVBuZ42yhvBD0L6Ah3VeERoPq6KpCTYqcUTF8rXAl76kEnV0srAizo8ws1cOfoFWQUu66eViPyN06YSsMk2Dn5cX++T8Kij58XAoN8ERjoi7CQQMTynBs3xBUnD3jitxf++D/+1gn/6x/18B9/q43/+HN9/LdXLXDliCPGDXRCeJATAoK8EBoRiMYNG+BdAsg7jLcJce++8zYa1a2NFo3rm550H773Fmp//C4a1PkATRp+ZtIuWzVraJS69q2boi3PyZb8zUula9GiMVq2aIrWnJ+0aE7Qa9uawNbOLDtyKWdKjRPdCHZqQeCkNgQMh24OhDg1Ge9MKLT2dXN1QmhIMEaOHIn8/Hx4e3sapc7Fxc1Anaurh6m3cyLkOfLxAkOpc3LQ7MLjOMoJk7c7tGkOj26tkBjigsRgB4S6tUSIUzOEubWCb9eGCHNtgdwoF0Q410WMZxPEBXSAW9tP4NWhLtKCu6B7ZEf0Ca6NYbH1MSbbAbnRDmhW197X7o/gxs/wn1Ix39z/J863OjaujbQAJ/SL9cL41CDMK4wh2CVjXb9U7ByRhy84f9gzOh87hmZi5xClVRLSxhcZSBOsCe6UZvnNaDUol7FKLr5iCOj2DM/AF6MIhFzXch8Bcd+ILOwdlonPBXdD0rF1MMFuYDKW9Y1HRZ9YzOmXhIWjSrFSNXVLphnnwMWM5RXjrRRLTvT3bFyANZygKlVPKp3AQA2vZbyxbc1crJw3nuA3xfRyE8ypPdN63paSJ9jbxomyynY2cQJ+TnXcDwl23xHoVPsm5Y4g9P3T6yYV8wahRmmYt2+c4dh7jhB2EY8IX/Z4SlBT6uWjBxasPXxMcBPAEcq0/ujJrSqgI+A9vG6i8v5V3CUY3iEY3rlziddR65jPuP93Twhcqsd7ehsvZLpSFa8InXLX/Fkw99NjY77y46uHpk5Ppiwv+fpNvd7Le6atwl9/e4Y/E/j+QuATBL54fpvXzEoDhQqTvvkDH/+DQM+KH9Szzzh4WuYuMnb5y6/Pq+r5npltLwiZj/n6K2+fx7WLR3Hm2Fc4/PU27Nm2HDs2LsbOTYuxXaopoVtKlVI7BWRS1kyN3sZFRp2TYieTFDlpSmUV+Om7FKxL0RMsyqxFzptKXzTZOvwupWpJqSqfOdLUncmwRFk8AjiZmUh5E2Ap7GmGqouT2qZ0SbuSp9YGArRtBDepVlb6pqz+CZC8LbDTY/R4CxQtZU6ql/ZVeqaeUw3P7cdft4qP4/HU1mkJHyPAM6mavF/7rCEoCs4EW4I61dpJZROkSVlT2qXVXJyP43ms97aC0KnQ43QshRREKWxqUSBAM/V3hOzVS2XQohq9KXx9/Nz5PvQ6F5ePxZL5E/iep2HBnDFYNHcct8kdk+/HfFaWoYqUO4GtAFMmMG/V+uQTUwc1bdpUlJYUIj05DrboEIT5e6Frh65o3bwd6nzWEB/U+IQDdQ28R4ir8f6HePftmhxg3sfbb3PA/ugjtG7TmgN8AMKjw9GhUzu4unTBhJGDsWHZPCyaMY4AMhpLZozFrDGDMHloL0wb0ZcQM4i3+2HS4GKMH1DAZRGmD++BuWP7cVmKSWX5GDcgCyP7JGNYj1QMlntlRhDG9vTD7nIbDi/wxIG59XFoQRN8MbM+NkyogdkD66GXrQkHvOZI8m+PcM/2CPHkwM6JYVSwP+LCfJEY5sOLvh8v+sHISSG0pUYbsCtIjUVeSgwyE8ORFhuMjPhQE7pdkBJtAC8nIRx5tghCXpiBu2C3jpg0rBeOfrENx/ZZYHfpyOc4vX8rrhznhIsDzP1Lx/Hkxjk8v30BPz28hq2r52PiCCsNctbYnryI5mDyyDzCWS8sm9WDyx6YwkF07oRizBlLiJtUgEVTirBsRncsndaTUFeKeQS8OVLupvTEoukDjRvmIsLdAoLdqvljTV3i3EkDsJQ0L8BTquVKniQCuCWzR2L5PJ4k3KZauxU8IZZwMJ7L/RZy/2EDCg3YlRRmIS83o6rWzlLtBHkZ6XZDFWubpdZZdXfJtiQkxsdbYKeoBnbJyZaBikm9TOeyqlG5ifQ3qp1SMmWkkiawq4K7xOxSxGX1IPwUwCM6n7DUB4mFI5FIuIvOIdj9sdVBFdzZoe53YMewNyZ/A3fcpsdpPblqG8Psx2WogI/72OvptP6vVLlgRdU2RRDXzW0pc1VgF677ki2VzkBdYgmCVFMXX4SA2Hz4xxLqFFVqnV2xs6divlbtCHPqY2dC7Q/CUxBtS8W27ZvMxebFs2sG6F69vMYLiNI8LuHp4/MEstO4X3mKYdXaWXBnmancvC63TMIGgeW8oOfC57h17StUEhwe3D2E+7fV4PsIj3HGwNwjLp8/ucSLyH3846+8EP10D9evHOXAOAdLyqdi1+ZV2LBqEWHmNP722ysc+vYL9O/bA3ExEejevQiDBvWDj68n+vXtjZ4lRZwc1uOEqq2ZlDVt2pDnXzpOHPsWYYE+HIc+MTW8sk6XYpeYGGP+eHiHE8hPP/0EjRo3RP16n8LXwwnzp43F1FH9sGNdBb7dtwqnDm00MHf66EacOboZ548L6nYRhnYTgvaYsOBuL1+rWiTsMlB3+dRWU0d378a3uMPPRg3P78uA5sYBA3UCvMrrSsXcjcuErTuEM7U9uHTceqyMWu5c3//6sQbkCHbXCXa3rqqu7yCun9mFwwbs9uLGmb1IjfVBSow7IjgxLMwJ4u/RhlGDEo2z5cVj63Hn4h7c4mu9qZYMFwjxhO3Kawf4GixTmGvnduPi0U3cdxNO7Jer2TxUcHzISgmDU5dWnAB3gZevDzx9fOEfHAYvvyD4ESK8CQyBIREICo1CZEwi4pLSEZ+SbWAuLDYZUYmEvAwCDWFG6dLFPfogt7AEoeFhyLRFoSw3AUPSQ1CWGYgBNm/0C3PEkIAumBzuijH+nTHCpz2GubfGUK/WGOjXDjnezQl0nZEX74J0gVmqD5/LB5FJnoixecGW7s8xIJDjgy+SCHcpab4EOVfExDsjJsHJwJ2gLoGPVyQSDJOrwE7plTaG0jFVa5dEmEsK64C0sI7I4XpmaEekhHTieO6HhMgARHGs8gkKQkR8IvyiYuAaEgbfyFgkZxUiUqmotjTjfCl1LjQuiZ9HCryDo+BDoJOzpCBPIGcMUaqBnUJgp/RLe386QZzUtteq3D+BnbZZ25V6+ToVU/V0/I6cfKXMVa37VIGdV4DllGlPxXyt2NlbHVQpdwS8rq4MLuWi2cXRB23adoQvjxMYGICIyHDERibwMwlEr/xITB+TiLVLwvHlrgDs2+HFSZwnyqd2QGleO0QGuxGEQxAS5ofwcIJdg3p4jwBSg7/HWjXfx2cf18QnXH5SU43GGbX+hPq13zcqXcumDTi3aEiwa2RCfzQI6FoS6KTSyeVS6pwMUZRmKYMUmZfIGEXQZdXSMVq3MvVzHQhjalugpVQ3OVl6EeD0x2NBfg5snOMkJtoQERFhUi/Vh87Vzc2kXbo4u5hwksFK567oZJS69gbs2vM4ndUDj8DZpX0LxAY7I8yjJRyb1YRPp88Q4doS0V4dCG8NEeTQGEUJnkj0b4l4v1bw4v3OrT+CS6uPEOHWFL0TXDAuzQHjbM0xIrkFBqbwnPRtiwa1rD+q7EBXHeD+s23vEew6Na6LzGAX9I32wIS0EFQUxxuwW1PVnPzzUQWMfHzOucWOsowqt0ulXuYasPuW8fVYNSlX83HG6BwDfV/z/i8Jc/sJe19yfd9IgiEhTjCn9EzB3u5h6dg+NA1rCXbL+9lQ0S8Bc/gcS6ZwPkGYU3sD4/zHCarS8QRzW7lNcLd2ISfYnLxK8VHan2BAbpdfE/B2EQg28XEblbbPCazUOil9AkLBnRp36zib+PiLJz/Hi0eXLLD7XvB0h5BTiRePrxnjlOuKKydw4yrh7tppAs05XvMuGoVNqp1aIAjslHr5qBrICeoeE84U9m2COm3X8k7lZdy+cxG3b10wYKdjyWDl+2d3XsOclDqFoE6OmT8TuEz7hCoQs6BOf3Ly9RLcvud+LwSA3C717jeC3a+COK7/KIgjCP72yzOTyilQs5Q/7vNTVZ0ewe0HA3vq5ffwNeDZHTx/+0WunC/wjz+/xL/95RX+/ufv8euPPPaLe3jB9/j4/mVU3jyLa5eO4PSxffjy8/WEp8UElgoCDKFk1Txs5Xej1EyBn9IQBXj6bpWaKNMWfZcCPn3vctvcvXmJUasEPYI69XVTqqGVSqg+bVPNfTtUI7hqpgEfpUpuWT/HKFAKqWkCI9URqsG34M2oewTPzWvnGFVOj5PzpVQ7A1+r5X45zzxWap1gTcqf0jn1WFOjR/iTUmhSMAWHVaqfFEDTlJz7SLXTulIsZVpiUiOVhsl1qdBqPyHjEuOYKdAilAmqNijVlJ+FoM4YnvA5Nq8T1FmpnuZ9EXBNLd2y6VjOz2Mtby+aN9akUcoNcwM/W71XA7hSSvk5CuYWzRvH90BI5mN1HO2zermVjqr3rl55UkLf+rRuA7i5e2DMqBGIDguCl7MD2rVsgUYcpD/9pDZq1KiFd//0Md5+V/8sWTnf77zzHt6v8QEaNmrMx7oblS+VE/68PIJAXjYCAv1MH6ainBSsnD+D0DAB86eMIsgNw7RRAzBj9EDMGTcYM0f3w9ThPTG5rBgzRvTClCGlmEzImzioEKP7ZmBErxSM5EA1sCgOfXNj0Ds9GON6hWLL7CxsmhiAE0t9cG+3B06vaIi90z7GsmFN0Ce9JWIC2iM+xAsxQV4I8nJGOCeFMeEBiI9S41B/pPBCnhzNiAlERmIYcgV3qrUj1OUlRyOL4JYWH4L0BAvsFKrHM+pdYiTyEiNMk/LClAjE+DuiZ048Dn6+CWcP7Mbpb7bh0tHdBupunf0Gj64dxfNb5/D0+jl8d+s8/vz0Bk4f2InyaSMwvqwI4wflYdqYHryAlqJiYg8sIbgtnlqK8kn5WD67J6MXVs3tY+Bu4eRCVEwoxEwOtDM44E7mIDtzbBEqJvcl3A0xBjPzJg/AgullmDG2F6Gtv2lnoKUATqmYcyYOxFKBHQffWeP7cr/eBv6Ujrl2MU/CpZMxddxAdC/KQGlRNgrz+Z1mpyGTMCfVzg52WrffFuDZwU6pmLaEhNdg90axS2Okc/KW8RroqoNdMsFOhgyKVIKdoM4ecspMzCpGfHZ3hCQXEezyEJDUE3H5w5BYPAqxeWWIzOz/e7BjVIe619uqw9wfwn5f9X3s63Z4s6tvr0PbdN8ft9tDEMcwxzBwp3UtCXaEuhBCXXBiMcFORimFjHxjmGI1Ic+rUuys9gZWOqbgzlqXoYraH6gOT+peQLQm4ElYvHQxLxLKx79pVDoBnULKndIxVQv36MEZ3L930jhkqt5OCp7gzoCdmmcTXK5e2IfbV7/GgzsH8ajyEB4S7Cpv7Me9W4fw+N5pPH1wHs8fX8CvP9wxxeK/vKzE1YsHsWjBFCxbrPSJxdi5eR2ePqzkcz9ARflM5GWlIdUWj+TEOCxZzAF94xrExoQa1TeF21o0a4yOHTmB4wRNJgn5eRk4eYJgx9/yZ59+gA8++JNx1atT51MUFubAx8fDWKc35HjVuFEDNGlYBxnJsSjrU4geuYnGieqrnUtx9Ju1OGXaIGzAhRPbcOU0QYwhtU5Lgd21s3txlWAnGLsheLpsKXHnj+/k72I6+pSmYxxh8fyprwi4J/jZHCDU7cf969/gBsFO9XqCwPvXvsBVQt354xsN8BkHTcLyVQLdzSv7DdwJ9G4T6nSMm+d24cjeWThzcBHucH3epB5IDGtv7Pknjc7C5lVjcPTLxaZH3p1LArlvTH2f1EDV6CmdU60UpDYK6i4pbfb4Nhzct4IXoanoXpgEb69u8PB0hYunJ+EhEP6hEXDx8EZrTurbd+yGYAKKL8HCxd2Hy1CERMYh1paO9Fyem1GJCIlOQmJ6LpIychEVn0ywK0BhSQ9kZPK3mxCL4T1zMSo/HmXJARiVF4lxuZEYGuqICeHOWFkYh4mEvIEuHJ8dG6DUvQl6h3ZGcZIbrxF+HE+8EZfoRpAL5PHDCHHhiE8KREyiF9JzQkwKZmyiK7cT/BI9CGFO5rYtxRO2ZA+OPR4G6pIS3flaXAjFThzjlY7Z1TQmt6mOjuu2oHZICeqA1OBOyIp0QgEhNDM9HpGxMQiMiUdgZLzpOyfTE4+wGAQR4ARxwYTcqOQMBMcmGnUuJM5mlgI6b0KwV7CVimkHOasZuQV39nU3fqaqp7OAzgI5u2KnpbnNdUups5auhLl/BXZ2uDNRDewcPfxfh5wx34BdIDq7WamY3Tx8ua/SVN1wlgAA//RJREFUMAl0nR3xUa16+PjDD+Hm7IaggBADPnGxcUiK57ienIqs9DQU5aahOCcR+RkxyM+KRUZKGGKifBEeGo4wzhkiCHYx4cGoX/czCzrUwkC1oe9LpXsbtT9+D3Xr1ECDBh+iSYOP0byJZZLSvlVTdOnQGh3btEC7Vi1M6nUrA3jNDNipTq4doa1dm7aEONXVWUYoVhD0TNNx1c91IPTJtVLR2Sy7dnUwfVT79O6JqKhwjhPeRqVzdnY2Y4uJqnFGBnJS/gSNAkkpg515/A4yW2mlpuaEzCYN4NChJQLd2hLY6iLEubkxSYn2boukUCd4d24Iv851UEywSwvpiEj35ujc8F0EOzcykBfk/CnSApphUp43ykvcMK+7AyYXOGBAYkfEeLVE/VofvIa2/zwEeBbk6TPu1qIBcsI80T/Wy4BdOedJKwh1qxnr+iRh57Ac7B6Vi72Eu11Dswh36dhJOFMrg4OTSkyvOoGbetdJqRPkfTWSgDciC1+ppUEV7AnkdqmmrizFKHm7ub59cBI2lyVjVX+OsQOSsICAN2tIFuZP7o/VFROwlteAlZyI7thYgc8JZSs5IV0+Z4yVaskJsHrVSeURFMiyXQYbclyUUmfUOU50lbIpwNvEye+XW5dg9/oKbOeEd2X5BKMAXjq1Fy8eXsKPBKkfZKDyivHDfw52SsusvHPe1MVZBir2FgiEuSqgE8jZl9XXHz++hSdP7+DJk9tG3VMa5i2C3R2Zshi4u2xSMU0Q9J4+VK3cdaPgmabnvz4lxN01APdK9YBqkK7l9/fw8vtKs9301ON2KXdS+F4R8l5yqTBqHOHul5/05ynB7uffx6+Evt8EfNWhryqMA6dcOrn9L0r95Da1aVDrhb/99h3+/tfv8Y+/vcRf//yC+/BYhEVB5/fPbuEZ30/l9VO4fPYAThzahQN71/GavsAAu6kjW0JAI2St5XVGJiqm5ozfsdw7lcppWhjwOxMQqm/fZm4X2K3h96oaNhnobF6jht4TDVgJUKSeGUhbRkgjXAle1KBbapuWgjMBjMDO1McxBG26z6hjPJ5pgbBsMuFnoknfFOgZUDMAZ9XTaZugUKqfSf/k8wm8NvA1GPfJhRNNyChmafk4LCkfa9IwpUwuI4SpNZNxJuXnoPeyhHMNQZXUOIGrXpfgq2L2cCwuH21SNhdy3i0oFejqs9BSKZl63qUL9HhCJj+TdVUpq4I9gZ56/alftaUETiYATjBponp/Vg3eJD6/1D1u4/O/1bh5K9T65FM4deuGlo0boW6tT/FRzc8IbgS692pUFfBaA0uNmh8Y8wL9IxYVHUmYS0FOThby83OQlZmCtJQEM8kPCfY3FsURwb6YPm44ls+dYqBu8tA+mDy8L6aOVPplP0wYXIpxhLgJjClDixlFmDCwEGP75xLqUjGoKBYD8qPRtyAKJRleGFbghnVTo7B3QTx2z/TDscXtcXZFbRxb9D52Ta2NMXktEevHATfcDXG88MSF+yBKaZdqHBofiNT4AAIbl9HBvPgHISU20ABcdgqBLVWKXDQyEwR1wSbSE0ONqpdKAEzjMoOgl02oU81dQXIEITAUmbH+sIV6YP+ONaYp+fmDu3HzzNeo5ARXYHf3wrd4eOUYnlw5jpe3TuPZtRO4e/EwlswejzF8/9MJVuXT+mHuhB5YOr0vlk/vg4pxeZg7NhvlE3IJwNmYT6irmJiPBQS7pdO7YxYH3VljC4xaVzGFj5/ExyjtkhCn2joZp5RPUcplmQmlYArctK5UTBmoqP5OpimmJQJvqw5vLX9AqrVbNHss+vfKRY/ibKPa5eekISsjmRAnkFNKplIzE1/flmJnr7GTWiewS1AaplwxTS+7KvOUlHROxgh3dqCrWppau7Qcwt2blMy0rAJCXaFR7pIJdrbsYtOoPCqtFF7RBfCOK0ZE1iDT8iCegFcd7OwgVx3sXqt1AjY7uGlpjyqI+x3UMSKrbssdU4//XXCbccK0q3jVg/dL5asOddZSt3l/UqkBO0VQfKEFdlxKsRPQCe4M2BnVrkqVq3LG1NK3CugEgFYUcCJKuItMxJjx4/GMF6HnT66a1EvFi2cq7rYAT3CnFM17d48bqHt0/yQeVBLybqsm4SiXR3D/zhHcqmrkff82z+G7ioO4S4h5cPsgnj86S7A7i99+vIN//PrIFItfPP0NB6epWLWMg/qmlTh66CteKH7EtSsXMHzoIBTkZSInM41wl4m0ZBuGDhmIu3eu88L1mJB5A3t2bkFURLCpcdEY06ZtSxQV5eD0qYOICPXGxx//yfRs01jUrl0rlJX1N42JP/mkBpo0qo8m9erDw8UJA3oVo95nHyHQxxnjhvYwxdtHv16LEwcFdhtx7thWXDy5E5fscHf2c4Idw6Ri7oV62t29+i1OHtqKudOGIIaTp3atGnAyWo/PUweFBZl8T8dw58ZRwtUB3L1ipT/elMnKta/w4PrXuH5+Jy4c38Rj7jKK2l1CnJQ6QZ2Uu8pbR7g8zM94PyoJaye/mo1Duyfj9tnNOPR5BWaPz8Mc/t6/3j0TN89vI9RtM2mXD67z+7jJ5+T3co/fQ+VNpXMewPVLX+Pq+S8Idvtw9ug2yBq7T/d0ODm0RbuOLQkPPoSPSHgJRAh1fmGRcPXyRYfO3Xh/VwKfDzo7uqGbkzt8A0MRSXixpecgNimDYGdDtC0TGXnFBvgCpOqFRyGQx0lMTkFBVgqGFqdhfEkSRudEYE7/LCwv45ie6Iuxwd0wMqgj+rg1QYlDHfT0bYHu4V3Q3eaOktwApKd7ICnVC3E2L/7+Q5CXb0N8XAhCI73hy8fmFEUjNScA4XFdkZDqiTiCXCTBLj7JHYkEu0Qukximvk5wF+tEIO6K1KhuSIl2MHV2CXLJDO3ICXhXJAZ1QXyQA3IJJ2kphLSoMMJZBMKkyiWmw5MQ5hMWD1/CrH+MjZ+V1c4gmmAXFJ1AQAuDb7haGDAiCIBBhAaTihlrHutZ1Z/ONCBX8LY7oU1qnY8MVoIijDLny3XBm4DtDehZjpgG+Lh8XU9nwC7EpGAK6lz8gt/A3R/Arpu7rwlH3hbYdeM2u2rnwG3ufFw3Nw/Ub9qM13erJv6DGm+b2rZAvyDERMeZtjWpyRzvs7KQnauetQXITON4bUtDki2FY30KP+s4RPIcUA/bqNAQhBMKP/vUsvFXw/GaBLpaNd9F7Vrvo16dD9C40Sdo2bI+2hBGWjPatGqMTvwNO3btiK4ErPatWxmoU/qlTFAEcgItB85LXJ2cTU2djFC6du6Ibl25VK+6bp0JeG3Rvr3gTK0Juhp4CwkNMxEbE8PvOBkB/n5wc1MdnbtVS8fjde7UiWNIG7SuMmJRI3NBnWCycweZpMi8pTVaETj1Z1PTBrXRtmkdeHZtSkhrjmjPtghxagKvjrWQENgOif6tEeJQGykBbY3rZbJfOwR2qmNcWNNDWiM+sBES/OpjRJY7ZhW7YH6vbljc3w2zSt3QL60bYnxaos5Hqqf7I8zZQ0Bnd8q0TGic2zZGXoQMifwwMT3MUuz6WjV2G/qnYMfQbIJdHvaMzMW2QamEsTR8PjwL304k1I0vILBlGbDbP6EA3zAOTCg0NXXqX7dXLQ1GZpk0TIGcgbkhyQTDFOwk0Mk9c93ABKzon4Blg5JRwePPGp7HucgArJg3nhA3HkvVf1h1SJyQLpuj+cVkbOWkVXC3gqC3iVCnsVmpmlLvNq3gxF0wx8mxoE+hmi6lbUohMU6EiyZhNSfCqtW7fHqfUex+ULqjatle3sbPP97D90+uG7C7cfGoMU+5ee0U7lw/gzs3z+DubQvE3sCd0jKv4yFh7dEjQhxDEFc9BHNmveq+h0rLvH+VYHceNwiMiltK95RBC0NlEHdvnTEK2D0+n4xVnj++TtC7ZoBP61b93W28/E6pmlL37nKdgMelgTwpeAS/77h8zvem21a7hXum3YI99VIKX/Xeer8R1gRnUvfsqZu/yajllwc8htw/L/I1ncbNq0fx3aMrxtjlV4Lhn3/9zih6f/nVCjl3KiX0L3z8n39+TNh7YFo5yMjl6f0LvNYdxPUL3xD2tuHrz9V/bym2bxB8yBFSgKR6L9WESe1STzqpc3KM5Hes0Het4LrgUHVtSptcTpBSKuTCeWMMwAnKBF1KpxS4rV89y4CYgTiCmO5TiqWWUuKUVik1TmC4ZrlVg6f6OOOGSfjcSpgTBOl4gjuBpIE93icI02tYyfNNbRIEd3ovUigFdTI+MeDI2wJbgZRATeVLpr8d38+qxaqBsxRJvQa9toXzRmHB3JHmM9C+ywhllsI32aiWej+mPo7Pq7RXgdnCueOwQI6yXKoOb72BvRlGuVvLpdRDAa+u83oPSsVcxPcpMxalar71WbNWeLfGR6jxQS18WKsO3nmvJt5+V/8eWYP+O+++h3r166Fjx/YIDQ1CTnYaCvIzUVSYjeKiXLO0qzjJyfFISeJE3jQr7WwcpAb0KsGSOVMwe+wQTCjrjjEDCzCW8DZ+YLGJ0f1yMap/Dkb2S8OofikY0SeLkY1BpTb0zAxFTzWtTfXHwEIPfF6eiGs7UrF/gRv2zuqMr2fVxp0t9XFuZVMsGNYaaRHNEB3sisToICTG+MEW44/kOIJcAiEtIQTpgjXCmVIrs2zhhLYgA24ZvJ3J27ovmbCXHBNgtgv6tJSyp30Fe5kJYcgjCOYzsgl+ebZQhLh3NK0dbp89hGsnvsbtc5xonfoSN05/hbvnD+A2Qe/RpcN4ysngvbPf4vnNU9i9bj5mTRyExfNGMgYR9PqjfGIxZo/OwZKpJZjD5bxxuVgxuxeWzexByMsn4BVixazeWDSlFLPHEfam9cVstTqY0NsodcvmjsDCmWWYMaYHpo3uZYxTBG+qsVPLg6mjemLi8FJUzBiKeQQ79ctaOJvgzZNinWRqnhhLZo/A/OkjMKRvPnoUphu40z+2OVmpBt4FdYpMgp5C66kEerliJuu7T4w3cGcHOzUpTzJgpxq7NNi4VCNjeyqmQg6ZWtrSMo1iZ0/JTMnMI9QpBHYljB6IzegBb8KPB+EuJLUfEvJHIqFAdXYDCW+9DMAZmKsGeNWjOnhVj9f1b4zqgKdlRBqPUwVnv4O3fxUCOT0+pQoIjUrH7Tr+6+cgENpbGyjiLagTnEmxM/V1hDotLbCz0jF9Ygh2sbxNgPPTfVL1EgtMBCZqPR/e4Tb06D8Qd25f4QXkGmFOKZkq6ubF5Yng7govCDfwPQHvUeUJXmhO8IJzihefU3h09xQeVypO4rFSNAV1atB966BR6x7cEVB8ZdS754/P4NcfbuIvP/Ei8+wWgWkfB78p2Lx2CQfX5bh84Qz+9//+D+D/+t9YumQ+CnIz0KMkHxlpOm9SzJiRGB+FUSOGYM/n27B08VycPvEtFs6fw8mZMydfDujUsS1KCnNw/uxRREX54/0/WT2w3q/xJ8TFR2PwoD6miXedeh9x4liHk6/66FVSjNAgP/zp7bc4KWuMguxErF40FSe+2YgzRzbjtOLwFpw7sQMXzuwmjO6CGpFfOfc5blz+Cg8rj+PCqT1mIBfQqUFy3TqfoubHH6Fhk8ao3+AzNGtaDxvWLeLF+6SpmbPq7PbiBgFNdXe3Ln1JyFIq5xZcO7MD9whv9whxMk0xjpiEOjVCl2qndMy7fMz5bxfiwOYRuHpsGR5c24szh1biy20T8c3Oqbh8ap1J67x18QtUXpdrp/ro7SdYfkNA/BaXCaXXzhPszuzHni0rMbKsN3y93dC0eVN0dXMjnBBeOAn3Isx5Kwh3Jn0wOIIw4I3OTm7o4uxuwt07AMFS61IykV3UE1GJaSYds7jPIOR27w0v/0B4ePmZ2rzQuEQkpGegJD8HvdJisYrj2bpxvbFOY0xxIoYGd0Yvpwbo4doQpV5NURjQEr2S3FCc6mNq6RITXRFNSIuIdSMoOhHkHBAZ648Ijt9Bkf4Els6ISPBFej4n6TYnjhtuSODjpdbFJbvzdXkggctEQmJyEsEwgUsCXXJ4ZyQxVFOXFNGNUNcZcXwtkQFdEOjdBaEhnoiKIdwSSCI58Q+TcUxkPLwj4uAhFS48Fl4KwppvRLz5s8TAmmAsIIKgl8htCaZ+Tu6YCkGel9oWEPSk4Jm0S66rBk+hNgYG6mS2EsTvgOuWMUpVPZ1Jy7TSMGWUUt00xUSVamdaHHDdOGMaoGN4KqqUOnc/s1RfOweBnlIvPXwJggI/b7Ru1xEffiT36jfQULOm1LR6hJrWCAzkNTE1FdnZ2cjNI9Tl5yOPy+zsHKRz3E5JUk11Esf2aEJgBGIIxhFhQTzf3PFJrY/M7/PjmvxNfvKeVUtX/yM0FdTxN9OuVRMCXDNCHZftWhiAkzLXtnUbE+pLp/RKKXHG4ZLApVo6F44Fri5Oph+dlu5uSp10hJNjV7N/8+ZN0KlTe6PGqXXBkCFDkEUoDQgIQFBQEPz8/EyzcUGdu7unqavrRmDszGN3INB14DE6MtoxpAR27tgaHdo1N9DXvGVjY+7SrnkdeDu1Q4x/B9gCWiM7rAuieF57tX0f6UGt0TO2K6Ld6sK9dQ3EuzdHUWQ3lER2wNjCQBSEN0diQEPE+TfC4GwPzCj1wNziTljQvSvm9yDc9XTFyFwnJBEOWzf8BB9yfKv+/VghsBPUWWBXg+Ds0q4B8iM9MCTRH1OzI7GwRxJW9CHYDczA5sEZ2Do0C9sId9uGZGIn1/eNJLSNLsRXYwu5zCO0EfqGWQAnd8z9hD2pdoI5U1fH7Z8PSyfIpWDXsDTsGJ6C7WVJjGQePwlrBiZixWBBXRJm8jnmT+iD+ZMHY8H0kVg0cyxWVHCCrD5dnOyXTxuCJfPGYhkhbq0my0unYf1Cgh4n9sYcRZbxnOhKCVlWPg6q3dqnujsCn2qa1i6ealLgpKCoYfc2TuCvnt2H7x9fxvdPZThyCz8R7N4odkcJH8dxi1B368Zp3CVk2aOS8CW4U9jh7kEV3FVX617HYyslU1Cn/e7du2KOcVupi5cJdlf1J6n+MFWGzF2oFcLTRzxe5UWC5GljZFZ5XXGS47/66p3A/dsneb09g6f3CH6V5/FM8Efoe/HkBkGuWluFqlB93IvnfG9qpm7gT7V5Vgj0rP566qn3ED+9UguFJ4Q9KXaCssf4+dU9PHusWkApigRbiQxcCjJN+qcA7ndqn2oB7+NnwtwvXArsFKphVNrro7tnDeT97Wc+9tVd/Picr/vhJdy5egRnT+zDoQPb8cWetdi1bTlWLxeMzTJphkpblOujYg2hRv3hKjjfXEzQV72ZIHBpuWBsgqnNU/qlUhoFYQbWCGBruW4HtfWrpegp5dECHYGgUi8FhUrPNDV1hDSj/hEKjXlJlTK4YTVBaf1ck/4p5U4QukRqM8Fp6wYLmAR9etxyPp8Uwg1rCKfcd9fWheY12fsHbud5qvN8Kc9fKZlb+RpkfCIl0QJQgdxErCT0rVsyE5tW8PjcX4qb3s8awp1ep1Q4pVvKcEbgJ1DWPnotgle9Dr0vbdPnpT5/UkWV4loxcwQ/vxnYuWkB3qrZsBVq1W1sDRxvK9fb+teoVq1PTRFyWFgoJ/RpKCnKM5OsPj0K0as0D6Wl+caRTpN7peHl5maisJDbS4rQs3uRKaZv3KAOMjjhnzN5DKaNGICxAwoJb9kY0TsTI3plYlRvAl3vLAzrlY6y7ikoK0nCwOIEDC5NRL/CWPTIItQlBaMkyR3LJkThxp4c/O1iIa5udcFXc+rh9LKmuLGlLbZPb4kethaICXREfKQfkuL9OHEgnBHm0hJDkBJvB7gws1SqZXZypAV5tjCzVAjkBG8psUEG5qz7BXxVCp7AjxPMTC7zU6NQIKVPYOfRke8pD9dPcKJ1nhO4C4dwR0B3bj8e8ES/f+mQAbtHl4/gwYWDeM4f+sXDO4w6Nn+mBsI+mDexFHPG5WHl7N4G7JR6uXR6KdbPH4i543IwbkAcFk4pwdIZvTB3fD5BrRBzJ/fGnIl9sHSOFLmRXCccTpFRyjBMHtGdx+VgOnukMUeRKifTlNlKySQEztI/awvGcbDkSbdgvFH01CRa9XhqFjq6rBS9itL5XeeiuCDDTMwF9XawE+Tpu7fDXoqg3pio2AzYyRVT//wm8bZ6BSUT6JKVjmmHvLQso9ypt51pWC6wS80w25IFdRlqhZCPlJx8U+eiVExbVnfEZ/SEX0IB3GPyEJjUG/F5I0ytnQV2BKn/BOgURrn7A4iZFEvdb4Drn+P/J9jp8falQiAnuKt6rB3s7I83x5ALpq3U6lVnlLpqYFeVgmmlV1pQp3RM/2iuc5tfPIEuIR/+3FdGK4EG6gh3Ml3h0jPMhqzi7jh35jgvAjdNnZ3UumePL3Lgv4k///KQMHCKELWPg/olvHp+Cd89PofH9wR2BDqzPM44ivs39uPh7YN4dOcQl6qvU5+3r41y9+LZOfz117t4+fwaTh7Zi4Vz9S+XXKjKcf70MV4UXuLmzWv4b//t7zh/7hTyOT4kEeSS42OQGBtl0jHTeM5MGj8Kw4f0R7uWTRAbHWbMUKI5YfT0dEO7di1RXJgF9RpK4+/VPsn5pNaH6NW7GD17FqHmh++jfsPaaFi/Nnw8XDCgd0/UrV0LNWu8jY8/qoGoMH8snjMOx7+2g90mLgV2W3HB9LbbhesX9hFeNRH4loPrTGQkh6B5o4/MBPWTj9RW4RM0bNwUYRGR8A/0R716nyEvNxW3+Tu2nC2/4jE+N73x1CNPjplqf3Dp9DZcZdzi8Suv8/Mj0JlQD7squDPqHT/ny0eX4+jOcbh+dAkqL+/CjXNb8PWOyfh863geazPuXtvH4+4jRHJcufqt1Zrh0n7cvXKQALkXn29ahrK+pQjwcje9w7o6OMOPgOGt1ECZejA8lRaodEFuV0hBcvYJgJuaVDtwsuzpi6CwaARHJZiQM63ATm6YvctGIIm/UydOjAOCw006Znh8EqJtKcjnJLrEFoutU0dg57i+mJUWhP5erVDkUBtFznXRkxPhPrGOKIxzRF6SBzKTfRET6YKISHeCXQDBzh/+YW5IyopC2cjeyCokbCWEwVc95GL8EJ8agIQUd44VBDk+Ps7mStBzRaLSMFM9OeZ4ID3JE6nxLgbqUsI6ITG0E5IjHZEU5YqIoK4EuvYI8u2K4AAPxMRHIihC0BWCjOISxGZkwo0QJrhz52cilU596EzodnAUgmKSEBKXYlS44Jhkwp0NofEpRsXzFMARkhX6XC2QI0zzsaaVQRXc2dMtTaolYc2uzmm72hsI4LTNArvqtXZVoGfUu6DX6/YedqbdQRXYORmo0zrBjpAnwHPi99u+mxM+rVvfus5X/Y7s8UHND9CoUSOe1/XQokVz+Pj6mjG7uFi/sZ4oKi5CXk6OZXSUmcExPx1pKTZTJxsU4GOgztW5Cz6rVRMf1XwHdT97D40IdM0afWpU7tYtGpq2SJ3bt0THts0N2LVra7leGphq27aqrrYl1DuuW9fOJu1SIQdMRUfCnmk3wKXaEJgec107GfgKCuL5wWuN3fEyKzMTmQy5YLq4uMDNzc2AnZeXl6mvk0GKo4MDHBy68Hjtefy2pq5Or6Ft2/amiblSQFs0a4q2LRvC06EFglxbIsClGWwhHZHo1xxxbg0R1u1T+HX8ABFOn6IovD0SvZvCsem73N4QhQS7vOBmGJvjiuGp7VAa3RLJPnUxKM0ZSwZHYnZBFywodUB5oRPKS5ywdEAIlg1LwujCIAN4/g5N0KrhR3i3ymX0j/H+n96GW/tGKIj0xIjUYEzPjebxErG8dzLW9k/D1iFZ2D4sB9uHZGM7oe6rMcX4elwp9ozINemY+0blYt+IHOwYlGxSLb8ZZyl2vzNMIdjtJtBJnVNrg53DUgl4qUa120SYW8NYRrArL8tA+ZhSLJw00DicL5szHqsqOK8on4L1nHwKyKTKKW1NdUnrOfGV8+X2lXOwhhNYgZ2UucWzR2ERQ/3Bdq6fb1IzLZv96cY6Xy6DSmeTWrJr0zxcP/8lXj65gpfPbhnl66fv7xBE3oDd7SsncPv6adxWCuatc6/j7u3zBsystgdVrpZ21Y5g91gw97RaVAGe7td+ldxfKZhS6m5eO4OH95QZc9soaAKjv/75O/zlt2eEo0e85t41DpX3pRTqddw8zdAfgsdx88pRXi8Ocnz/1piN3eN1WeD3iKD39AFBj48T6L3ka3iluj0+x/cG7Ah0zwlzz+/j1Xf3zVKwp1RPKXovv3tA+FJdnlVj97Pq7qrMWiyTFgLbK4YUP71mAp1es8I4dP4iKHxYNX+o6s/3qtKAnQV6PP4LvZbr+PNP9008f3yFYH0H//ZnpXcq7fMRj62soWu4w/d8me/z6KGdOPDlBuzZtgxqcyBzFrmwl88YaRmJEN438pzYtFKtkaYT4OcYhUxqlJS0xRVjjNJmd7iUQifgsaBvGhbOG20gSnCnbYI7gZmVijnXAJ/SI1WTJjCylL7JJkVTsKcUSRmYrOB2uWraXTMVa1eqFm+aAbA1fF7VBQrelIJqhzuBncxULGMVPj9h06iNOgaPOX8W5+hThmLRrDGckxAACWFy0JRJil77wrk89416Ocm0AzEN0QWzfM329ymwk0mK9lfa5pY1aq4uExq+3vkTjFKoJu9vvV+/Jeo2aYXPatc1MNeyVSszsKdwQj6wb2+MGT4EA/r1NP+2dy/O5UQ/H0Wqu8rLRAYn9bm5vKiXFKJHD4JArx7o3r0EJcUFiI2JMo5Wgd5uGDGgF6GuB8YNLMLo/nkY3isDw0rTMKy7FYNLkjGoOAWDi5IxsCQB/VRTVxCP4lRCZYwLKkbE4PyWdDw5kITvDoTg4NyauLK+Aa5vbIrP5zTBkILGSAxSyk04bISzFJsf0hKk1BHWBGNxgQbWpLpJuVPapYBNoKelpczpPgvk7OqdltnJUdwv1Dxe+xng4zKXE82cpDCkRfkiPsjNLM9+sxOPrxzHfYLdo2vH8OLuWZOOaVIyz3Aidvprwt1h7nOEE7kdqJjaH7Mn9cDcSSWYMjzDuF+umNXTGKUsn9EDi6cVY/msXlg5h/BGoFs0rScqJpdiycx+BLc8jBmUjdnj+xLsRplUh/JJg6E6OqluVsolB1meLAI77aP7ZjKmjuuDBYS/DTxp1JRcjplS9RbOHMrb48w/avOmqQF9Fnp1z+X3noNCwl0u4a460GVnpZpQ/Z1ScO1gJ2dMO9gl6x/eFDU5V7sDRpIAj6GUzKp6O8GdoE7r9vRMk46ZLWfMAk74CpGQQbjLLDH97ILUzy6akJPQHTG5Q02j8tjcNy0P7GBXHfAMbHH5TyBWdV91lc4eAjr7dvt9v4O6P4SOY4c3K94cS4YsIUncjxFMsJNpyutm5NXATi0O/JSCKVWOICeYM0An2CP0GdfMKqAzSp2Nj2P4J+q+fHhHpiEhPRdffrXH/LP2goOvzE2UpnL/7jlMnTAEcdEBCAt0x4A+hbh19QgvGurDc4YXlJNGuXtYeZTwRgAxah0vOoS7x3cP4wnjvm5z+ctP13kBuIsrF7/F8iUzsHLZHA5g5Th1/AAeP6zE6NEjEBUZgbVr1+I//uPfsWvXNk7mwxBPaLPFRRuwy0yzYdP6lfhq3y4De7nZWWaC5uTUDeGhAejZPR8H9+/G//nvv+DINzswYnBf5PK8i44IQmCgFydhzVHns4/RpJFSJOuib0+eFy4OBLL38MH775veb35eLpg/cxxOEOyUgnn66Gac5VLNx2WQcvvKl3x/x/D152vQtzQLTp1aoNZH7xoo/PDDD9GgQRNOEAOQSIBJS88k2AXi408/hru7A87zd33nxmFT73blrHri7bScMgl6qtG7enY7rvJ5bl3Ya5Q2KXYPCHRqTv7gzjEDd3flmHnjAC4dXo5juybg0sH5uHl2I25f2IYjX8zlRXACTh1Zhmvntpl0zzuX+JxXvuXEZT8qLx7B6QO7MGnkIPh5uqJpkybo1MUJ/kofjEiAd3As3IPijFuqR2gcoS7OQJ6nFCWCh+BAbo4hUXFw9vCBl38QwqITERgeCz+GLSPfGBcJ7CIIcmqBEBwehXDCTLjMVLg9Ko6/ef6ui7JSMMgWglERThjo2gj9XBujJ5c9gtuge7wjipMJZnEuhHZXREV7IZrjpX+QJzx8POAXEoiAiAAEE/DyemYhozAF4QmEhqgQ+IX5IDTaEzGJAjsv2JK9EZsgAxUnq76OgJea4IL0OCfCXHtCXQekEO7iQjoT9Hx4vqnJuCf8/FwQFhaAoFC+R/XdU1PxsEgEx9nMMojvJ5jv0V1gpno5hnrRecpIxpaGxKwC+EfE83OJI9jZEJuWQ9BLNiqcUeMEywI5AZygmd+BT1gUPAjBpuk4Yc7LLC1gs+DuDdh5COak2BloqwK5qjAqnlIxCXKqu9N9UuvsYCdHTNPuQBDnZYUj1519AtHJ2QMNmjTHezX+8xquDz/6EI0aN0L9+vXRsFFDNG/RwjTrluIVExMDm836c07juhyPo3idVVN7dycHdOnQFp78zTl07YC6n9RE/do10aTBJ0bplkrXtnUTdGzXAl07tYFDF8IZf7OmX10bmaNYqZdqNG4PQZvATsqZwjJLUa1bc7Nvl87t0aVLJ8hIpWu3zujYqT3yC3LRp09vgl0AAvj79PfzMyqdl5e3aTSuHnWOjk7wcPcggDqb43fh45TWqWObOr527c3cp22bdrzdHo0bEEabN4KfU1tkRbkYJ9Vwl/qI82mKCJc6CGhfgwD3CRJ9myKg45+Q4t0YuWFdEO3aBOlBXVDMcz3Zuw6GpnbG3J4+mMMYldENfaKaYUJ2V1SUuGBRqTMWFDtjUZEzNgwOx44Jyajo44XxuR0wMqMV+ie0R4v6VnrrH0MZCW7tGqAoyhOj0kIwIy8K80tlnqLat0zsHlmAPaOKsGdkIXZzrvDV+BKCXclrsFNKpmLv8Eyj0ikEd6qpk0pnYkSG6Wu3c6iALg27h6cbwNtCoFs/MAWrBqVi0aAULBpdgpWcQyyYUoals0Zj2ezxmD9lBNbOn4ItK2abNgaa9KrZ9Y4N5dhGWFMq5euedesq8OW2pcaMQ6qdVLpdG+WkzMmswJCh+wR1mnyv50R316Zy3Lq0H98/vmrSML9/LrCzUjFfPLnO+47j9tWTuHX9FCFMKZHncV8wZ9Q6S7GrDnb31cOO4GZPvawelmp309yvFMxKPlZweJ3HVzx5dN0oZgqlRdqdL2V+IkjSNpNaSTh7QQj9gQD2w3d3eN29xWvBWVzjfFFpkY/uncOVC/t5DTnIa8ph3L3G68TNU3hM6HtqVL2LeKZUTtXuPblJ0NMxeCzC3iuTyqmQiqf6eoXATZAno5ZHePnyEeGzCvh+4GtkWDV4limLBaN67dqHsPZU5jJXDJy9/O6WUe4EbIrffpYyeI/vzVL0Hj+4RFg+a27LzfOXnwiGTy0g/OtvjxlPuZ3PR/D+/slVXgtP4ur5Azh3Yh+OHtiGL3evMgYtqxcRZjifWL1YYDTFKLyCIoGYAEuKm2DMGIdUgZscM5V+adIrq9IaBX3ax9TjcZ5r4I2PlZmKauiME2YVKAngtK8ajKsdg5QwAZpSLXWfzjtBnQxVBJqCSqlxMlYR1FkmMLONIqdzXI3a1fagfMYwk46q51AapfZbQpCtIMiaPnWcZwvuzDHNe+LjpQqu4rEWChCnGTVSUCdFUYCqde1XPms4jysVkPsRAE2P4Krj79i0EG+9/WkjtOzQDVk5ucjJ4eSd0NazVyn69emOAX27E+60rn/uClFSlIvcnDTjRFdaWoSBg/pjyJDBZlAtKSk2KRuZmRlI54U+IS7e5MW3b90cJXzM+MG9MH5gCUb1zcWwHukYTqAbWpKKsmKZo9gwoCiJkYieudEozIhATmIw0iOdMKTQA18tTsGz/dm4u9sLxxd9hksrP8Gd7U1woKI2xvdoRrBqhfhwH04cIjlpDCLIBcAWG4CUuBCCHWFMip1R3UIMrGUlRRioUyjt0hblhyROdgVzUvIUOVVLGatYSp/AzlLutC7VLi2WwBjpg+Rwb4R6dMS+9Uvw4AIna/yhqs5Oip2WArsbx/bh+tG9uH36G9zjCX38yzVYNFNGJ72wYGoPTB2ehvLxucYgRUrd4qnFmMmBdQoH1RWz+2Dd/KFYXTEE6xaOwIryoQS2oZg6sjsmDS/FnAkDOJAO5XGGYsaYPiYFUwqdYG3+VA62hDr1sVM65gxG+YyhWEzgm88TT6AnV8xVBLx1+jeEJ81anuDLKiZiUO88gnyOmWAXFWXz++X5we/enoaZq/OlCvZUc6d2B4kJMlHhBCC+qpddQgInBSkmvUeAZ+O64E51d7bkdCQS6BIFeUrDrIqUjKwqAxWBXT7BLg82wp1NBiqZ3QlMJfCKyYV3bCHCMwbCVjQK8XlDEZnR3wCYATIThLEqaDNQJpCzg1jVuhQ+A3+8vzrAVb9dfdvrx1c7xutj6f4kq1WC1c6gBx9jrdtvKwXzTRrmPyt2AYQzo8r9IQRtRpVL4H72x5l1LhmmoTkf7xeTjdC4FKxYtZwDOgdnDsoyURHUlRakot6ncrN9C58QfhrWrYW1K+bw4nDV1MsJ7J4+OMkLzDE8vn/cQNwDwt2jOwKSQ7wIHcJTbv/llXLzb+NB5RmsVQ3EynnYvGEZTh//lheQJxg+rIyTqa7o3KULAoODcPDgQfyP//HfsHBBOaLD+XtMiEV6UgJys1IxaEAvbNu8FhPGjEQKz598nlNrVy7G1YvHeBE+j5uXj+LLXauwgQPgghljMW/aGCycNwVzZo5HTlaSSe/65MP3CXvBKOb5Wb/2x6j1wXuo+b41kXVx6IzZk4bj6NebcO74dpw9vo0QttvAl4BKCtjCOWMRFuCOZg3r8POphfoNGqBJi9bwCwxBz9790LvPAPNHhJOTK+rWrY+3330b7dq3wNFDu3Dn+iFcPLUTF09uxc1Le3D3qpqYE+zkWHl+B25e2IVbFy2wE9BVV+1Ub3eLUcnP+PLRVTi1dxrBrhwXjizF3cs7cfv8Zhz9Zi6OH6jA+cOrcOfCHty7vJ/Lb3H28F6UTxuPYIJR61Yt0bFzN5PeFxidBK/weHiExDIIdVy6Eeo8q0xBFFKdVCvmRpBw9vRHCn9nvkHhCIqIIbwR2ggs6tWmiE/NRjBhL4zrUfE2hMfEcZ23BXbxSYjl7VR+b7nx4ch1b4tBHs1R5t4Ig/xao2dAG5TEdUWe1LYEN8Qm+SEszh/BEb6IjgvnMgRd3VzRlRNubwKXk58r3AjsobGRDAInYT8qMYrg6YW4JI6z6b6wpXA9zhkRkV1MW4QkAp7q6JLUlDywLdIiuiI9mpPqWG/Ec3wODPZGYCiXYaEICBMs8j3G8TMieLnzc9AywpaBgGgbvJVOGUaoU/85rluKHSE5WkAXw2WCiYjEVMSmZplaOy+7SidljuAml0wd35+Pl2qnbSYt06hzITCpmNxfQGdX5rTNpF1KkTPb3gCdQE5AZ6l1lkpnBzrBnTFUMSDnb0JQ58rtzp5+vK53Rs1a/xoMqsdHH3+EJk2aoIHO+6ZN0NqADgFHjpCdO1eBkaOldHWzat3a85xr06wpOrRpCX9vdzh26YAGdT5+3cagTcvGr1Mvu7RvDaeuBLZO7dC2pQxSeF9byyxFqpxgTk6tSq10c3WGi4uTSbWUoYlSMTt17IDmTZuiRbNmhDJrXHFw4Pnu7Q0/f19ERkcgPjEekZFRJhVTBjAhIfy+AwLh6+dr3C9lkOLs5GjSOdu2a402fO5OctZs3RJtZZLSprVJBW3ZpBEa16uF1k0/g49zW55TXVAY5YB41wYIc6iNoC41EOlaBwleTZHg3QjdExwR51oL4d0+QkFEF6T5tEJhjBt6pngjNbApuse3x7hCT1T09MDCXp6YUeiEqbldUF7kiIXFDlhY4oBlPd2xaVgEFvV2x3BbHUzMaYKy2I/RI/Aj+Heqia6tPsGH71kpmPZ4h2Dn3Loewc4Dowl2M/OjsbAK7LYMJtiNyCeM5RPw8rB3TCH2jSvisgA7hmZgx+BU7B6WaVQ7GanYzVP2jcoi+GUS+NINzO0YmmItCXPby1Rbl2Z6120enIw1hLrFA1JQwedaNL6PcbBcIqjjWLq6YgoqJg/HmorJ2LBkOlbJFIJAJpMNU08lI4qZI7Fg2jDT2kCmKAI8uWMqlW0l5yrrl8lqf6pJw1zJxy/n8VWfJKMNqSRbOQG+dekA4eZqlQlJJa9L6vd2F88eXzNgd+cqoa6qrk697B4o9dIAndIwrVYFrxW7e1eNO+bTx7fx9MkdPCU02eOx4E497KqlYd5RGuaVEyZ0HOOKSbD6nlD1nerbGQIoQZ6g6W9/eWHASRD1V96WkYncL18R9h5WXjCq2MsXt7h+lq/xFCpv8fXfOIabBLxrlw/h2qWDvBYeIqweReWNE7hP4HtAYH3C9/Ls/hWC4XXGDQN83/O1vORxBbw/EPwEei9fPGA85LpUvoecEzzkZ/b4tar3y09W/PSDWido/7sG7DR/UEi5++H7OwbiBHWm5q4qVdO0mODrv8PXpKX1Pp8adVDH/It67BnDFsIuH/ebCR6H8SuP8YrQ+OgeP9OrJ3D+xFf4+vMNBvJWLpxq5qFLeL6s4nmwe9siA3KCNtXJWbBH6F8/16RcCuyMSQrhSkAkhU4AtnyhesBNMPcL+tSvToAkuLP3uhPYqW5v0xoZvszl88u1cqY5B9WrToC4tJygx3myAE4pllL/dD6qtnCzevEp1XLRJJOKqZRhOWZuWGE5bAr0lGZq+swJ2IxCKXVOBi18LwJApSLztv680OvXUq0O1MhcKZmb18416aLzpWzzdyI3zYUERIHdzk2LTKsKSwWcTbCr0xjNeAHIzc/HkKH9OYkpRq/eRejTuwS9exajuDjH1NEVFGShtHsB+vbriaHDBhmg69evL7p3LzX5+Onp6UhjSJmxJSRxQm+Du5s7mjdqgJTYCIzq351QV8hlIcYwhvfIwGDBXKGNYJeMPvkJKMqMIIz5IS7MHXGBnTEg2w3fri/BxS15uLbZhm8XtsaBeW/h2rr3cWJZPSwc2gopIa0RHuCGuGh/2OItp8vESH/ERvghkdCWotRKgl26LQw56j1HUBPAWRFilDiBm9a1zEuNtsCO+xlDlSqw0/4COu1v1DvV4EkF5POmRfsh3KuLaeNw/xInb5eOmFTMq8f34saJL3Dr1Fe4zEng1cN7cJlx58w3uHJ0BxZO7YtZY/IxmwNrxaQibFpECJve3Sh2i6d1xxwOtnPH5aFiYgkWTumF1fOHYevqyVi/VE0/x2P1gnHG9GTh9GGYOLQUs8cP4OBquV1KnRPYKRbPHG7SMgV7Cwh1q2SRyh/FlFEEylE9sZ4/Ejlllk8rw0w5aZqedpNR1rcAvbvn8jwoIrjnIz8/08BdVqb62SUjJzvdQL5UO6VjyjzFlpiAJIKdau3kihkXG2PcyUw6ZlISkpKTDNzZquBOUCe4s6t2duVOLQ/ScwuRnleI1BwCXm6J1ag8qxSRad3hE5tn2h4EpfZDfNFIJBZadXaCucj0fgbuqitugjK7gcrrqIIyA3fVQM6+Xn2bPX6Xyln9GFya5yDUaWkBncCup4nftTewq3X/AuxMvHbGtG4HEegUZn+j8tnBrlrw8f5xhVAPPJ+wBEyeNo2D9wMzaCpGDutDaPkA773ztlGz6n/2KZo1qosVS2bgu8eX8eyh0jFPE+6OE+pO4MkDXjwIdo/uHjZpmQ/vHMHzR6d5IbqI3368hWePLmHH1qVYung6tm9dhdOnDvPCeA9DygbB39/P2KD7+nOi6eyCmNhYnL9wHn/+7VdMnTTOKHbZ6SkEuzQkxkUa5W7mtAk4dvALguR5nPp2NycCUzBldA+MHJCDCcNLMLRXOnpmx6F/URrKeuegX/c0zJ81FjMnj0RCVDCGDOgJpy7t8cF7en/vol69OujQsR3cnLpg2tgyHNu/BRdOqhH5F7grmLp+mCB2EKOG9oZj1zZozM+iEyex/n6ByMjKx4SpMzF20lSjKjs5u3Li28woeO/K8e+DtxEV4Y9L5whZPNalM7tMGuatywK4b3D70le4VQV2189tx7Vz6md3APduHuFF+ZCVfnnzsAE7hRTS66c34uSe6bhyuIJgtwi3L25B5aUdOPPtIhz/qgInvpJj5l5cPf0VlsybhvDgACh1rHPXbvAMCDE1X15h8XAPZWgZRqiLIOCphxrDM1ygEmVqyDyNoYf6r8UYJSgyMQ3+hBk1IfclHIYS5KT6RsSnIC4lExEJafAj4IRFxSE6MdnU35n7Em0oyEpH76Q4lHg6oqdDUwx1b46hfm3QP7Ir8iM7IyfZBempXkhI4vicFY/Q+Ej4hQUjMj4GUbY4voYQeAQFwydcqZBhhLlYAmAaojk2RCXZuB5PkPRHPMFOhimxiS6mQXligivPHWckGIOULkjm89mCO8IW5oCkGG9kZRBAo0LhGxKCoGiplVY6pMAsKDYJzoQp18BIBMakcFsKQuIzCHhZBF9+dvx8vPj5eRGIfQjEvgI9flZKvQzkZ5OcU2w+bxeClo4pmBPYyflS7RBCYm0GBI1Sp5AZioE7q4edUmBN+qV/sFHpPAmA9nTL14YpVWCnELzZ4c7Vx7otsBPgad2odIQ6N25z9wlEZ0cX1K7XAO+8+69qtf45PvqIYEegk2LXhADVunVr0zqgU6dOBCKBVGd07NCB55v6S7a1lLQ2rdCaYKfaNAN2ndujSYPP0Kp5A7Rv09z8odumeRN0aN2C+7RERwKUzFLaEezatWqGDoS9du1amDparQvg1Gzc2akbXF0c4eHuamrr1GBcTcebN5Ni15L7OJi0Ss05BgwYwGuIDf5B/giLDEeCrj1JSYiNjUNwcKipqfP29jHKo3rXubg4mBROuW624evopvo6vhelc0o9bFzvY7Rp/BncOjeAv3MjxPi2Q3aUIxLcGiBa6pxnI0Q41kKkc23EE+zS/JthcIYrSqJaw+ZVD1n+LZDu0xw9E1wwIN0HmcEtUBTXEfNHp2PF0DDM7+6ARX3duHRERWEXLCLULerhiFWD/LB8YAD6RnyCXhEfYmxmYwIeoc33XfRLbIBh+a6I92uHOh/VeP2d1fjT23Bvy30iXLl/COYWxhIS47CyCuyk1O0ammN62O0YrnTMTGyr6j0nQNs7MgffjC/CV5x72NU6gZ1ATiYp9vRL1dMp9LgtgxhDUrGRcLeC6+X9UzB3SD4WThrMOcZoziHUNmkM1i6cgh1rONldNgtL5ozG3CllWMHJ6YYVmthyosqJ6bI5Y/iYkVjBielaGUlw8i5lTgCosX/+jBGm1s6y1J+BxbNHW8YpnFCv5Pxlx4Z5HGe/5fXoOn4U2DF+JWT8TLh79vAK7lxRuuMpyAnzHsHpIQHOHg/u2WHOanugeHz/Bp4I7B7x2ka4e064U7yGuyrTlHt8rPrA3eCxr1w6RrA7bmr4BIhqfv7d07tWPCFQPZfRidVbzihjVe0K/lKVqmlaGhCqfnpFuOHrV43cDy/VZP2OgbwXz2/g2RMB5xU8enjZGJ88unce9+4oBfSYaSt048oxE3euqX7vFK8xp/Hg9hler8/hyT1B39WqZum3CXy3uVRLBtXqCcYEZQ9MOwalZMqNU5+jWjSoZYPd4EX9+eTw+d0T1eZrPnH3NUz/yFAfPqmQ9vss1dLqpWfcOAl5UvFMVAGegTy+96fmM7vJdTVs52tQlpHaS9w6hxMHd2PzqrlYyHNlwdxRhDGrXk5QZ68zU5qiQoCntMdNBD+5YgqAtmyYa+ri1hDclLqoGjwLDKebdSl5gjstBVJy2lQ6qNQ3QZ0xT+H5pvNukUqVCHWqC5T7p/6gkFon0xTBnYFAk4o51fyBIbCTk6bOZ52/G+VmKXibP9G8RimLKxYQ4Hjuqz5OapugT/dL4dPr0+uUkcoK/p7UDkGumII4wZ+alUutE8hpmyBRn5MUOymDb9Vo0hqfNm6OMF5Yywb342DZk/DWA716laJn92L0KC1CcVEeevUoRr8+PTnJ747upcWc5KugOhsZGRkG6lJT0wh1aZzMJyIqMhZxcTYuoxEc4Iei7FQM7pGH4b3zUdYjG2Xds9A/34be2fHom2fjhC0B2YSnmDCpbkHoW5qI8klZ2LeyECfXZ+PM6jSsG9UVSwZ/imNLPsX19Z9h78y26JnaEaG+DoiLDEZCbKAxS0mKDERCGOEwwodg54/UBEFdKDKTI5CbFmOAza7YCdak4tnBTmqcFL087ieoUwNzQZxgUfvZ4c4Eny9dcBfNdYFkgAtyE0Nw8+wBVF48hNtV6ZeVZ/bj7mmC3OFduH3qa1w79oVR7R5ePojV84Zh8dRemDexCHPGc4CcUoIlBLr5hLzF03pi5ex+WDe/DHPGFmLu+GKsqhhuoG6JTFJmDzPLZco7XjABcyYPxrypQ7B59Sys5kmhPnVKwyyX86XW54wyTcmXcttSPm7NwnEcYIdj6ZzhWDV/DNbpMeWjMWNCPwN2y+aNx4gBJSjNT0MvAn1RQY6Be4GdSb/MSLHAjmHdVjqmBXd2sLOrdgK8RF50bTaCHS+8NlsyEhn2/nYG7qridUpmJsEuR2BXhDRGen53pOaVIim7FDGZvYx65a50zKTeiCscCRsjRv3sqoDODneCseqAp7DA65+j+j4KQdo/bbNDoYE6AluKBW/VIa562LfblTo73FlgJ0gTlCkEcXK3FOAVIZjb5ZSpUDsE3bbA7l9AnYKP8WdIufMMjke/gYN4sbmGX396yIH+PNydOuC9d9/BJx/XQtuWLfBxzfc5oWqFY4c/5wXMSsV8ePck4xiePjjNAfc0HhM4Ht0j1N07hgeEu5fPLvAicA2//HAbRw7uQvns8di+eQUOH9iHB/fvYPCgQSaVScpWRFQMAkM4uVI6lBN/G3n5ePXqB16snmDE8MHGfEGmO4MG9cGBA1+ZfxOvnTtgzs9xg3MxsSwHI/ukYFTvNK7nY8rI7txehHEDCzGurAAj+mWjZ348xgwt5UBcjp5F2aj38Qd4/+238P5773Bi2hq+fh5w6tYeU8eV4fzRz3Hz8gHTbuDK2S9w8vBubN24DD6eTmjfoQ1CwiPQo+8ArFizATPLFyIywYZmfC+f1P4U79X4EyfJb5vavvZtmqCkIJXveTvu3OQF9foByEnz0pkduHJuJ+5c/dqA3U21PzizFVdOb+ZS/e3288JrmafcvX7QKHYCPCl2jwjSNwmAp/bMwO0Ti3GFcfPcBty9QGA8uR4n9y/FNzvnGxvptKRYtGlNoHN0M5N+34hY+EYlwINA4hYcCw+CnSfXPcIJehEJRqnzirDAzl0KFCFFip0HoUaGIErZ6+rqY6z+FQHcJ4jLiIRUU2MXm5yFtNxSQl8iYSwV0bZ0/gYLjKlRQmIceuSkYERuPMqiXNHbpwX6+rXAoDhXlOWHozg3kNcEdySn+CLBFobg8FACZAT8lc4ZL+UrEQER6vPG24lJiElNJezZjHlSBD//4OgYRMRF83mDEBlrtTmIiXc0YJee5oMEgl00oS42vCvHfUfEBHRAYrQnUpIikZqRhJS8XATxOuQbGQcXf7lXxiI4LhkRfE/+Bu4iCW4JJoIIeAFRyXAPFKRJ1YwlzEnlFNjFET4JgVGJCOPnkpbfA/78bNWbToqdexAhTamtBDuBnh+/E6l1Wtd2d21X6iW/Lyv1UutS8Bi8T9vsYPcG6qztJgWzCuK0LvAzdXVV26z1ILjzcU7u3mjWqu1/mXb5r+L99983NXZ169Yl3DVA8+YEs+pg15lg17EjIYhwR7CTYUmbVi2MwqW6Nx+CXeeObYwTtl0J66AWBi2aGrBr26IZ2rdqjo5tCXiEvE4G5NrxOeR82YrQqObjbdClfTve1xbdCF8uDl3hTKDT0pHLNq3bENaCTQ2dlLrY2Fhk52QjM5sw7ucDH39fhEaEcd4Rj5iYePj7E3idXeDl6YUwwr0/9xEk6nk78bUKTLsRVju2bVOVEloP7Vt8Bs8ujZAd7Yy0wHaIdG+KUOc6CO1SE6WxnZER3AyRTrUQTdBTE/JUn/oYkemAQUkdkRfSElkBrZAf0h4FwS0xodAf44q80T+tK5ZPysPqUQmYU+yA8u5dsKC4M5aorq6nG5b288T64aGYmt0Zee5/wrCkRhiZ3gCT8lpgXEYj3q6FkRnNMXtAOHoke6POJxbc1Xj/Xfh2bkKwc8GoFH/MyYvEsp42bBiYToDLwp7hecYsZd+ofGOesnlQGraWpWL3iGxCXS6+HJNvwO6LMTnYV1VTZ/rTDefjCXX21MutXN/C0GM3DSbUGbUuCQsH2DCHz7VgfB8snDqU848yrOYkdeOSGQQ1TpgJdVs5Kd+8YpZpVL5m0WSTpqa0NtXMfbl1qWlloCbkqrdbTfDbvGKmmRSrJm8JJ9Kqt1NvtO3ryjmn4WS+fKyZYC9fMM6A3Z0rB/FSGSlVaYi//FBpFKTvHl3F7csnjGJnUjArLxqge0SQU6g1gR3oLFfMqwbq/hXY2eHuNdjxOKqvUwqmHexuXidA8nkUD+9dM49XfMfHfCegei5Qs0xOTJ2bFLJfHuM3KVlV6pag6pXgyjQxt9I5lRZpXwqSTH+7n55wX6U58rU95muW8Qtfk2r47hL25FZ55dzXuHz2azy6cxaP7vL9EzwfyZ3z7gU84b5PH1zBc76X7/h49bH7Sf309BoZ+iwFZ/bbAjw9j8BOEGYB3k1r32r72fcVPNodPPV+jYMnwVVKoFI8pQ4K/BS6/T2h8DsCoeoRBYFGOeR9el0/EiofV57Dt19uIMyMw/w5IzB/Nue+hDSlVGopR0lBmW5LdRP4Ke1ShisCOtXRaR+BlD2F01LorBRHgZ3SHBUbCWh2A5dtUv4IZII2wdpizqHl3Kk/HWT4IkdPAZTgSi0bBHxS+tYRtFSnp1Aq5Qa5fvIcX6ffBa/fShl9DZbGDIjPt9Su5k2yHsfXZ4CVsKrHbFlTji1r+RvgcRTLK9SWbDpf21yzNMAo2FN9IOFwHY/11vtN26Fm/SZwdHZFYWE+hgwZiEEDCHj9+3DZB30IcqVFBehZUozi/HzkZmaZIuoMTehzs5GVlW0MMaKjlQIRZRQb/RNfyItqr+7dUUD4C/ZxR0FaAob2LkDvghT0yEpEj4w49MrhkutpsSGICPFAn14FOHZoN149PYJfHq/DvSMD8c2CCOyc5Y/Fw10wt19HfDXfARc3u2F2v3a8kLdDdLgfEghetuhAJEYQ7CICkKhtUX6wxQUgjVCXlRKJzJQI5KRFVwGbwC7UAJ3W7YBnqXhKx7TUOgGcLcrf3Kd4rdRVhdogCO6SCXYJoR6I8HPC/t1r8UgtDThJvXFiH05/uQkn9q7HpYM7CXr7jXqnVMynVw/ji/WzsWhKbyya3gtLZ/XB0plcTu+NBZO7o2JiqVHppo3IxdQReVg0Q83Gh2LupP6YN2UQFs8ZiaXlozgAjjSulspNX8qTT32rNvDEWMVt6k+nNEwB3SaeKFovnzoYc3iMVdy2kfut1Y+C+63mSatjTR3T00yuVy2YjFmThyM3PREFhLm42EgCWSzSUpNM4bxcDVVbl8PvWqYqUvHSUqXKWX3skmxWywPVWioM4MXHmdRMpWtKxbMlCe7klpkCW0oaEpPVDkHqneruspBKuEvLKeDEsoBgV2LBXW4PJOT0JiAVwz0qG17xpYjMGYIEgl1s7hBEKR2zCu6qg53CDm//Cub+CHa6XR3s7Pv/3wU73a4eIa/BrhrUmSCoCcjipNQJ7tT6gCDH+7S0rwf/UaX7A+AJAAMEdwQ77/Bk5Bf3xMXzp/B3XjjuXDuD5k0b4OMPaqBJw8aoV7s2Pq31AcaOGcyL2vnXTcsf3j3BC+AJPH90jgP4WV7kThI6juDBHQLJzUO8EJznxaUSt28cR/mcCVi7ej727NqIyjvXMGXSeDRo0BB1atdHm7Yd0M3RCc7uHghQo+cATkZdPDB23Hj89//+d9y4cQXjx4/GqpVLOPA/5kXwFrZvXIh5k/tixphiDC6KRJ+sIHRP9cPgwmj0zY9CYXowitJDUZoVgd55sYS7fIwelAdbpDsG9cokRKSgrsDunbfwJ0HYJx+ia7eOcHftgorZE3CRv7tzJ/bimy82YPP6hdiwdilOnjhsWi6owXZecQkGjxiFkKho1GvSFO999CHe4rHe+dNbaNy4NieIjhg8sAcOfLmFYHaMUHaYn+sB0xLixqV9uEqQu6Zm7lcIdRe/YKgvnsxTNuHa6a14eOswvn9yHi/VcuKRaj3k2CaX0UOm3cQNgt3xXVNx6+gCXDu6CDfPbCbc7cb+z5di+oQ+SOJY1rJFE7TlBNuLkOETaYO3VDoBhgG4RHiFyqnRghEvwop3BLdVwZ2BPQFKSAw8TOqgjD2i4OQVhC6u3kaxCyD8qW5O/eqiCHC2zHzEp+Yio6AHwuNSCXOFCCUYxaRkwpaRjbiEaCRF+6EgxRt5iV2QG9UOudGdkE3gSoqRQ6ELEpI8kciJZ7wtEmGR0fAPiUIQwSckJo5wFIWAyBiExBIabckEK+4TH8/ffC5iOC6ExsYR6mIRw3E6IkamJ66wJbtzDHHhNYcAx/MjIZ6T/Ch3pCb4EvBcEc0xOTQyhI+LQyzHEP/oJPgT2LwIaoHRNq4nIJiAKhVTcBeSkI7I5Bx4Evrcggi8SltVGmsQPyeGQE/qpgxUQvkZKNSbzt1AnT5DyzjFS+mVgVatncBO6ZeCOsGdUe2k2DEEdZ4G6Cy4k4LnYdS7KrAzTpiWQYruNyod4c0AH8PFhyDHcDURYPbX/R26OuKT2nX+Cdr+78Tb77yDT2rVQq1aH6Fuvc/QqGkjtG3fAR3kGknI6tihM9q37Yh2rS23ypYtG6Fps3powf26dmxP0HJDpy5t0K5tM3TuJGhqTphrgnYtmxHyWpplu5ZS8VqgPYGqk4E51dC1JCTKRKUVwbC9Abp2SismbDkRKB2UBiq45FJmJ3mcUyQnJ8HT0xOhoaEIIbCFhoUhJCwU4ZERCOE2b18fo9bFRMfCx9cbbq4uCArwhx/BTmmYXbu0J+B1Nn3qunZojzaEz/atGsPHrSOv4U4oTfVF/wxfBHX4DM5N30eEa33YvOujd7IDMkObICesKYqiOyDeswFiXD5CYXADlIQ2QP/EjpjWKwLDMjjXCWiMqcU+WDUiBjO6u2FURmdMzXfCwr6eWNRLQOeElX08sGqAL9YNC8HaoSEYEt0ART4foHfYRxgcXwuzu7fHxKzGGBBTE+OyWmNOLy8sGBqD/Jiupjfg+++8jWCH5ugR7YaRSb6YkROOZb1sxjRlN+cMe0YS7Ah1ewl3csSUcrdrBIFvVC6+mVBsoE6pmII3NRtXCOz2jMy0jFKGpmIn4U5Qt6UsCduGphmwWzswCcsIdfP6J2Hu8HwsnTaEc4eJRmErJ+AtmT0aq+dP4vxhEoGM14etS0x9nVoUSLWTgrFh6TRsXTnLuGLam5Cr8bjAbo0mzbzftEJYNQs711cYxUPpnErRXKgevJzb7OQE+c6VQ/jh6XX8IGdIgoRSMX9+dZfj67XXYKem5Kqpe1gFdY8MzBHqqoBOIaXtyYMbvOZZUPdPYPfEanfw4P41A3a3qtIwr14+RsA7YbluEuqU3imwe3jvujH8enRPSqCOfx1PHkt9u2lSNuVy+eqH+/jFAJtV0ybQMY3Iq6Dnp1dS8h6ZVMmfqurhfvlRcPec8R3jBdTP7pcfn/K+J/iBIPQ9IfeZ2hncOsFr0remFcT3j67g1mVeq64wrh7B7StHeN2S4/VJS90j/D2uvICn9y9x/+u8Pt006aEKpXQK4p7ztT82qqb68wlcbxBYbxlgVd2glia4LpBVewa9R1NXqH2q1i1F0mrTYDVrv2/eu2BO6uXrIMz+wu2//fgAv766h5+/v43rl7/F1g0VvJaPrEpNnIbFBH27y+WS+WONkmevuZOrpdZNTR7PuUWEQKVlqk5N4KTUTKl8dsdMAZ5AT+YlgiylTyq1Uq0OZJKiFgcyOjHKWwUBktBmNyzR0ihvPH+loAn8pKLJsXLjitlYu5iAx6VUNUGd0jr1+vUa1PZgNX8Hcu6WC6ZSPFW7p/tV57eK27TPGv4mdFzV3imV09QC8vb8WaMIg+P5Oiaa7WqXIAh868PWnVCjcQvUbtbcpNaMHDEMQwYOwKD+fdG7dy8UFxWjUJbHcsVK5wQ+TQpNFvKLcpGVl41YXZQj4jjBz0FJUT56lGahb0k6L7SRcOrUGa0bt0SLhk0QHuiHXsXZKCHMlaRLqUvFoJIcZNuikRgVillzxuLO/XN49fwybp1djD/fnYFbX2Rj15wQTCbEzR4egR0LhmDZhDAsmeiL/LiOiAvxgi2GYBWrlgRBSCBgKQ0zPsIPsVL/YgORRoBTGqYUO0W2ScW02hhInRPc2VU7O+RpXfcJ7FSDp/11nwE7PpdSMLXM0OPiQwl4QUghWAZ7O2Hm+KF4qKLd09/g6tHPcZITyQPbluH4l5wAE/YeXj6EBzI+OPslzny1BuXjSzF9ZBYWTCnFYgLe8lkDsGR6PyybORDlkwl2o0swf+oALJ451Chwi2fxxOaXqXSGNTwJFs4egdmTB3JwnYB1PGG2rpqOhTOGoGKKetONMdsFb9t0UvPkXDRzOOFwgHG/lJo3c8IATB/XFxXTh3F//lAkA1eMMxLw2JH9jJNhPKHM14eTP38fft8xhLZEpBLulH6pOim1Qsg2jpnJxgpbip3ALjEhhvtHmQb29oiXiqcUTYaK8pMIdwI8KzUznZDHCSWXgjwDd1n5SMtm5BQiM78U6bklSMwpRUR6CTyis+EeU4CgjH6IKxiO2LwhiMwYiLC0fghLJ5BVgV11ONPSDnn2qA5u9n3fpFT+c1g1dFb8ZzAnkFPYt9tvW2AnKGPYl4Qyo7YxrNu67w/wVwVvfwxBobWU0peHgIQ8+EQTxJN5Af/ma/zjr99zsL2OjLR4vPeuNZFr0rghhg7ugTs3T+C7Zxd54Tlt4tGDU7zgnSLoneWF6Azu3z+K+5VqTH4Ez9Wz7tVd/PTiLgfABVi4kIPVxmW4efMStmzegA7t26FHj+5wcXNBq3Zt0UyNgzt3hbd/EHwCQ0xvNG//AKxdvxb/8b/+A//+P/4Nf/vrT7hx9RgHpyGYPDIHY/rHYVBRKHpn+qNHWgCKkvzQJycSPXLCOG6EICfFD5mJfshOCkSPvBgM6ZuB/qWpiAv1RJ/CdNPwWC1WOrRthZAgP3Tq1I4TzdYonz0Ru7evJcwtweaNa3DixDE8ff4U//4f/x1Hjh2El48b2rRviVqffWRNdt9+C/UbfsYJpANysxOwiIPm+VOf4/7Nw6Z+To6XN4xD5Ze8TYgj2JltF3bj5uW9uMntt6/sww2C3bVTm/Hg2peEvn280MzBnOmjsX3Lck4EOPG4+S3u3voWjx+cJgTuwLebJ+PGwYW4c2ItTn61CnOmDkNCdBBaNG+CFm3aEAJCCSoEOoZHZCKBLhGeVeGlpVS6qjDrETYDdgI9qVIyT/EilAhMrJ5rkSadUH3PAgkjam4vw5SUnCKCl81AnrZlmj9Uigh0GQjn7eCIeARHaf8wRMV5IyVFKpkzUhKcOd56IDHGBREhXTluuCMxUSmUgYiMC0F0QoLpgyeDFqVfR3GsCOZ44h9OoIuTgkcII/yFSa0j+AVzch4YGY5wjq9x/N7jE705brghKtoJ0bEeiI7zR0i4PyJjQlHcPQdRHJc9AvwQnpSE8MRk+BFk3fwjCI8EOn4O/nzeIIJpuC2DcBsFX96OzSxAeEoOPMJjTO86d4KdGyHP3Q51Ch5DLphRSZkmfdWHx1XfOrti51PVpFy35ZAptc7U1QnazG2GII4AZ6Vg2lMz3wCeva7OgBrBzsOoezJaYQjqfAh1vM/0ryPQufsFEhCD0M3ZFQ0bN8M77/5XPdD+63jn7XfQpXMLeHu0Qu2P30Gjhg3Rsl1HtCVoqYl3J0JexzZtCWct0bpFMzRt3gANmtVFm0ZN4dyxE38nLgQ7GaS0MyYqSrds2aQhOrRqbsCuPcGuQ+vmphm5Q9eOcHDoaOBKaZdS0VycHOHq4mJq6kzLg1YEu26Oxp2yG8cQh67dTAuUjAxlBdmMU3dkZCSioqIQzdBSt1VXp/IPT3d3/v6DCJzuhML2cONzeLo4m7o9R6cucOFzd5ArZ5um6EwYdedrD/Nsg5yYbihN7IJUgplH6/fh0PhPiHZrjOzAxigKb46MoOYYnuWI8XmOSPWvi0QCX4/Ithhf4Ia1o+OxZUICxuc6oySsJYYkd8LSAX5YPcgby3p7YElvd6wY4Inl/dywcoAHVg/2xrohgdgyOhJzS5zQPbAGSoNrooQxIrUZYa0BhifUw/j89oREZ0zKdcT83p5YODgYsZ7N8QnH8nDHRugZ5YoRNn9Mz43A4p4J2DhI9XMEuNH5+FyNyUfkEN6yTOrlF9wmmPtybC6+GMvbYxRcZwjwBHWfj8rC9qHJ2DooEdsGJxqjlE0DGGUp2EjgWz0oBfP72FBRloNlUwZi3oSBWECo27B8FjatnIMVhDqZrxmAI9Ct4wRVjoFqNr66YgJ2cdK5nZPP9ZyEriHsLZs9Bus4sdW2tYsmmR53uq1jqOZO5ik7N5QbFU/AJ8VEtUvb18/D3auH8OPzmwbslBb480ten14SKqTYcQ6mVEz1krt/Vw3Ef6/Q2YHOHna1zq7YVYc7rT+RIyZBTfV1N6+fJtQdr1LrTpu2BwbsKtU+gc9Tec3alxB4jzBpxSVeT6+YeESAEujYe9D98FLmJr/vTWdvYWAPwZGW2leKnWDOalQu0HtOQJJJi2CQj+V+Twm336su7sVNPKo8gyf3eE1nPLwj502lbso19DCvv4dw+9ph3LtxHI/unMEzvs7v+fqU3voTX4OAzaiChFaFgdUH/Ly4j0D1GaFX8RqEn/LzIvQpTMsGxotnhDujXHKdIZVOoTo+06KhStEzqp6gVp/By0r8+eeH+OtPfK+mtq+SsHwR2zcvwWxeFwV3Ara1EjEIQHLOFNxJlRPYqeZOap1SKe1uqmqeLhXOABMfq1o7e2qmoFAKoGVgMtvU2ymNU30W1U9RfzQI7uTauWq+6j4JcoI4no9WvZ8FlXrsUr4W07OO57F+D/ptKE1z+aLxRvWTKq00TtO6g8fVa5Rxi2pIV3LbMr5W1fMJLrfz3FfrpUVzpRhOMk3LlZYpcFwwZ4xpIbGK62qRoJo7wd2WdRV469OODqjRpBVq1GuIgOAwDOjXj1DXD3179kJRXjEn7gXIyszlpD0DqQS71HTVR9l4EU/jfXncv68xQCgtzuVkPo4XBw80a9gMDWo3QrtWneHi4IEA30AU5uVgUJ8STsiSUZQWh74FaSjJTERKXBgWzJth/p24fPEYRg3tjuXTU3B2RypWjO2CWf07oHdSM2RHdcCKWWVYv2AkemQEIy7IFUnqU6em4wlhSCVkJXECkBgVgLhw1en58NiEr6RwA3b2yCSgZVaBm6I6yAneVF+npR367GqebhtVj5GVyPsIdFbweQmTWo8L8TFNzq+d+saA3YOLBwlz+3HrzFe4eGS3MVM5uHM5Du9ahgvfbsCetdM5MHbHnPHFWD57AFaVl2ERoW72uGIsnNoH5ZN6o4JQt7JiNAdBnhQmpVK56aMIcaL3CQbqyqcTeOeO5n7jsFkOQDzR1umk50Cpx6hB+UaeaGp3YG+BoLo79bhbPGcUFvL+aeP6GYl34/I5mD9zLIYP7om05FjI0CIsLAye3p6mTkGF6cYQJSnBqHdZGSk8P+SSqXTMVJOOaatKw1TEx1sQZ5Q7AqJZr1oqPVPtENT0VqmZdrizJaUhQa0RCHaqtRPcyUwlI6eYkFeMJIJddEZ3eBLsXCNz4U/AiskbSrgbgqjMQf8l2NlVvD/C2u+32del2Ane3oTdCMUKC+Ls8FYd7gRxf1wPMSmYgrYqcLMDXBWg2dU3O9D9sRavOtDZ4/dgZzljBsTlcCJrw4ZNGwzY/fJTJa5zIJ/N82b4kJ7YtX0VB+HLFtQR5J4I6u7LNOUkB/FT+O7JeTx9eIoXxEO4d+cg7hq17qIpdD53aj9BaRI2b16By1fO4Mrlc5xMuSIvPxdPnjzE2HGjUadBPUYDtGjVFu1N82tfhEbGoKuTM3r27o3/8T//O6HuZ5w8to8D0khMGVWAcYNTMLAwCH1zAzGsZxzGDMzCyP5ZGNU/G0P7pKOsbxoG90wjyKWgNDsG2bZA5KaEoIzbEoI9kGWLhD8nmAnRYWjepBE6tm+DFi2aIj09CUsXl2PXjs24cuk8fvzhJf7t3/6BX3/7GecunMay5Qvg5eWEzz77AJ07t0JsdDD69c1HBSchB77ZbIrYH949juuEt0uEL9XSXT5jtTWwh8BOceXMdty4tJcXTTlXfmkUt8pLX+LEt+uRkxGBBnU+xEc13kJIoCtOHt0FmalU3jiA5/zcr53agV2rJ2DbsrEYMygPYQFuaMbJcavWrQme/ggiTPmGE97CBHIEO66bdEuGt1HvrBDg2cMjzFLr7OmGUqK8GGqBoLYHSsdU+qBS+QQc4XEpBLx4Uz9nN1AJN3V2WYhMTDdKndKjvblvdnEpIm3RCAp3R1w8x4XwrpxMd0AigSs20hlx0a78LF14nxqJBxLCghERIwfOWAJeMlKyshGbmkyAkwNnJJ8n0ah0uj8+OZ0gFYMggl0oHxMRQyiM80FYpBMCgzsjMNQJASFucPZwhH9ICCJi45CQmsLjxhHiohCfmY1ovlbVxYXEpxIgs4zrpW9EHGLkZqltKdnwiUqAGyHXKSACrkGENL53mc24BwvqVCMn1U4ArL5/BDrjKBqFAMGyPj+1OZAiV5WKKagzqZcMA3MG8ELhRiA3MFcVBtZMWKqcoM4yV7HCMlCxUjGtdEzLNEX1dDJTUU2lq5cfWhG+an5U9WfE/4t4h1GU54PDX/dAcmRzk9LctFEjgk9bdGzXzqhsbQhnLZs1RsumTdG0cQs0aNgCzevUg3vnNnB3cSIoCeBa8H65XjZFq+aNTTpmJ/4OdZ+afgv6XF26wdmZMOfsAA93N0KhG3x4XfHy9DCGS40bNUDL5i2MUYuXhyeK8gvRvbQU4eGhpq2BrhvK/IiJjjFQFxYcCh8vb4SFhvIcDIefry+8eUwPdxe4uTrCoRMhkoDoIvWvaycCo1TAtmjVqDYafVoD7Zp8DK9uDRDq1gjR7vUQ5/EZgekDBHerhRDHeoh2qYvcwAZI8qiJBK/6KEvphNnF7igKaYhecR0xr08Elg+PwLYJ0Vg/MhwT8t1QQAAcke6AeaWuWNrTGYu4XNKLQNffE6sJd6sIdqsGemE9wW7D0GCMSWmBDKe3UOD3PvrF1kP/2NoYFFMHU3O6YEaxE6bkOWB6gRMBsBsW8vGz+oYgxqUZ4lwbozt/a8OS/DEjP9KA3br+qolLJ6DlGeOUbUMzeDvNAN3X44oYBfh6fL6BOgGefV2pl1LpthHetg1Vc3MG17dz25ayVGwYnIy1A1OwbEAK5vZNRvnQAizjXGL+1KHmz+Elc8Zi3dIZWDhztPmTWGUhC2eNwoJZI7GKk1UB2ipOPgV3AjfNX9SwfL3UDU5Ol0np431bV3ByTICTYYrAUGmbMlIR5K0X9HHiqjq9HRsrUHntCF4+vY6XBAelYgrsXit2V9SK5hTu3TpnUhXtUPc7mCOcvI4/gF31pe57fP86Ye2SATirvu4olyet3nhGrbtIaLuM+5VXTdyrFNhdMWYr1UOumg/53FLu7KmKgjzdVliwZIWgSPdVDwN8xvXSamlg2hq8FNAR7F7JjVLA99QoYoIouVT+8EI9/ghHr6Rqqj7uFr7n5/bsoVRMfj53ThsFz/TZ43u6d+O06an3M5/rBz7nY35+BuwqL5vlQy71edqB2P7ZPXloh+I378MolFWAp3j+1Hpf1QHPUvS0rNrO+18+v4UfGH/56QH+SsD74fvbfG8PjOPp3u0rMFeOk0usdEvV3ykVU20FpN7ZzVBksrKFcLZW59NCqV5S0iyAMvVyym5bNZMgpKbgEwlJakI+3gDhMu6zZe1cbF1NyFOtHc9VKWr682LTytkm/VFpmzJFWcD5tF6D0j23EcRMKiXn2+rVt5rn99Y18whjlvmJgFJ/TuhYduMUQZ3+AFGdnur51AhdoW0yY5kvlZpQt5BwJ6CVOYpqAQVzVlP0qXztE7Cav49l3E9um2/V7eKMms3bomaDpmjTqSvy8wrQr09v5OdmWz1rMtKRlmY5GiYk2pBgs3Gg7Y5xw0ehrF8f5HJSHxrsz4lUB7Rq0R5tWxPmXL0QxYtyaWkxFi8qx5f7tmPHttUYMZgAmJWEnnlp6JmfRuiKwuwZ41B59xoOfrMXvUsK4NatDcryXbF6kgfWTPbG+NLmGJDeFHnxbTB6cC7WrpiP4YN6IybUlxBHsIsNJNSFGohLjg0ycGeajEtVI5gJ7EwQ6qTeZXI9pwrg7GBnhzi7amcBXlTV/W/UPNO0PC7IwJ09HTNFaaCRfkjl88WH+iDS1wXf7FhNmNuPx1eO4sGlQ7hx5ktcPrYLJ75aj5XzCFKEtbXzR6F8Yi9MHVmAxTP6Y8XcMiycMYADZT8CWF/MHFuCuRN6YQWhbsH0MqPGqX3B5OHdTa8YQdt6nsTTx/c1qZnrDchNxGqenItnDuNjlBYxwih2pkcdQ9sEems40AruKqaqh94w0zhURZszJg7HoN6lKMnLRJZJtUzld5+G0LBwTi69jAOZIM9YYCeqtYHgLhHpaQo1LVfj6WTT5sA4YgrsdCGuFq9r7riPwM6kZNoIg1X97Sy4SzO1dmp7YHfHVPsDAV56ThGSskoQm1lqmnS7RuTAR+mY2YOQUDgMMdllBLr+ltOl4K4a2Nnjn0Huj7ftENeD2/9zVe6PQPfH/ewqnX3dDmpBNgvc3gBctfVq2028VvCqloK4amGpfAI7eyqm0jnzzIR0dvlc82/Yi+dXeUG4zoH/Ji8IV7mNA/Ljs0ahU3uDxwSLx5UnzPqzh2c4eJ7nurYd5X3HjKX/jy850H5/F8uXzcGa1Ytw5PA3uH/vFgYM6At3TtCOHz+G0aNHIScnCxGR4fiQE8669eqjcdMWaNehCzp1dTR1bAcPHsKzpw+wZ9daLC4fZaBu8vAsTBqSganDszFpWA6mjirGtLG9GX2NS5r+8ZUzlQrx1WNx8qjeGDWoCL0KbMhODEBuYiDiQjzh4+aIsEBfTkA5SYuJxKxZ03Ho0AFeUO/it19/wz/+/ne8fPkCx44dxsIFc1E+dyq2ElD37F6HVStmY/eO5Th9/HNe6E7wQn4St65+gyvn9uDC6R04f3ILl1tx+ex2ApwAbycBb7sBO9OcnKGG5Oo1p3o61dndufAVrp7ai+y0KNT84C3TTL1Jw08REeqGgxwL7t0gOF/9Fs9vH8O9S/s5vhWiXcvGaFD3EzRu0hTO7j6ECAGdmmdLkUsyQKe0SwN1fwC56iHFTmCn2juTmhkaB3eeEzovZOUv5U4Kk4GSgDD4c5vcLx08/GDLyENSZoFR61RTl1vSG3GpArFMRMYnwScoEmkFJfCLCIVXgAsCglzh4dGBE24f/v6DEBPlDFsCrwERTkhO8UZWXgSSUqMRo3GBv/FQXhvCYvV8MfCPiIaf2g1wqe3BERF8jgSEyt1QKh7Hiuj4SIRGeiIq1huRUYTI+GD4hPjCxdvbmLvI6EWQJOMStS4I4Wv0i7KajQfyPQTGJBLkMhFAkFOvuhDCampBd4JeAqEuysCdC9+TRyg/n+BoglikMVCRa6aH0jN5nx3u1O7AAByBTQAn4xQ1KLenXNrBzkTVPm4COMGaATcrHVOKnB3sBHOm7q4K6Fx9lYJp7av7LbAj0PE+L+7Tsasz6tRraFIo/whp/09CYNedEPH3V+m4edYd5ZO6IT6kEbq2+QhtW3xKSKuDpk3rokmTOmjS6BM0afAhOrapiYFFzpg+KgGeTlLpGqBty/qEsqZo0UI1awS7dq3QiRDVsWNbdFZ7gS6djElKl06Mql503QhacsN0cXGE2hB07tzJmKM4OTnCk0v9ody3b1/kcj4SHByIkOAghIWEIpLXpJDAYAQHBcGfMBfg58drUwgCAvx42we+Hu5wVeolwc65U2e+Rkf4EfgcCKIt6n+M5p+9i86NayLQuQkSg9sgMaAZMoJboDi6E9ICmiLSpQ5BrxEKwttjQGJHZPl/hmTfRhiV7Yh1QyMxhXOUfrGtMLd3IJYOCcHaYf5YMzQIs3r6oWdkW8zh9iV9vbG4VEYpBLISR6zs4441A7wJd15Y1d8L6wb7Y0VfT0zMaocc9/eQ6yXF7hP0ja6DsZmdCHQumJTZGZOyumFCVifu1xozCjtgYf9ATCkOQl5IJ3Tnb2yYzdeA3dLeNqztJ7DLwI5hWdgyOBVbqxwwv5bzJeOLMdkG6PaNtpZS6/aMzIBaGwjkNg5INGC3c3gaj0HY433bR2RiQ1kKgTQZFb0TMHdQBhZz3rFgahmWzOXcgUAmsJs9eQimj+tv/ixW37qNHLelygnOpMCt1OSTsV7qHSe1awR4snXnZHS51AdOXLWP+tgpdVPpl4LCFdymPnYy0tiyao65FuzZuhD3rhPsHls1doqfX9ypUuz+AHaCkWpq3b8COzvU2eMNrNzkY5ReSTAjvJmm5Dy2vbbu3q3zlpLF4z9QKwR7GJAj4DHUSsEectZ89OjGa2gT+Oi12F+bDF3s7Rh0uzrk2SHJuFyqh52cLuVy+YLx3UP89L3g7olR81TLZgdBpXv+Re0GTDzD3/783NSzqa5NLQvkoPk9gel7fpbfPbhiTFeeqHE6X4ug7iHB9eGdC3jE9/mE7+fpQ7taZ0Hd4wc3TOqp0lC1VFrrU7WO4HtVGuojfh+PzOd9w0CfVD05h8rARUtte/pYnzf35/OblE9C8rMHl/nabhjV7s8/PsCPL3gd/+GBafuwfdMCrFwq98gJqOA815ipLCHUEMpUc6e6OqVaykhF6puAT8qeaSuwUE6TcrgcBzmsCv4EeHbXVkGfvaZuFY8lEFS/PTVRV8qk+sQp/XLrugqoObjdAVOtEQR02zdWGChcIaFkxSzOX5TWyfN8mVVLp7n2Yh7PcsWcRPCcis1ruB9f52LO0wV62qZ+jdpXrqCq11NKpkBO7Qx2bFrE46l2cKaV5snXI7CTS+ZqguxbDR3c8WnbLviwcSvUadKCF84YFOYXIDsrk5P2dGRkZCI1yYaczDQMK+uPsSMGozg3FfHRQQgN8EHHtgS6lu05wEYQAnLQu3dfrF6zDFevnsGF84dw4thefLV3PWZPGY7C9EReQDIwsGchCrKSMWXiCNy8eQ7ffPO5sdP3dHOAh2NbxAa0w9QBgdi/PBOLRnpj6mAPZMW1Rf8eOdiwYTlGj+qF6DBPJEeFIjkmxKRiqrWB4E6RnhhOgIs0Cp1gTk3KM5IIbsnaTrB7DXVWXZ0d8ARwAj67Smfd/6b2TmAnIxXLUCUASdH+SIjwNe0SzO2oAIR6ORir3yfXT+Pctzs4cE3CDrnoELjmTeyPycMKMXdiH6wsH4lFMwZj2ZyhhL3hqJgiF8ve3DYIS2cPwZQRhZg1rifWSubVPwkVY0yLgkWqh+Mxl5drG79EnqQbeMKu5EAqh0xB4PxpZcYNU06X6wiAgjjTp27GMFNnp/03L59mDFXU/27JvPGYMnYASvPTkZxI4OKkqzAvH8XFJZyo5yEqKhZenESpfiGwqoA9Lj4eSbZ4pBLs0lKrau4M2Emxk2lK1BvVrgrq7Ov27QkJ8Ub9M3V3NttruEuSWkewS81UP7scA3QCOxmqKC0zKbMICVndEWwrgmt4DjxjihGa3s8CuxylYw4wPewU9vq66mBXHeKq37aWvwc5O9j9EfDs8UeAqx727dWhzsDb79arQdzrEMj9fj3gX0Cd0jftYaBOEVfAdYFdLIaMHMkLyRUO3nfw/XMOlo/P8QJ3ghePoxxkzzDOGqMUAd2jamBn9bI7ZsDuoRwxK0/jr789wYH9O7Fo8Wx8/dUe3LxxFWvWrESdOrUxctQI7Ny1gxDXhEDSCFOmTEFKcgpq167L++ujQYNGJqVr+47tuH3jGuZMH4+pE/ph4sgCTB+TT6DLwfSR+VwvRvm0ARxER2Pr+goc+moTDn+9GUf3b8FXO1e8rtWYN3UYZk8aQsDrhz6FSchPC0NkgDMSooIweEBvLFk036RbfvfiGf7+97/hL3/5CyH0Hr7Ytxczpk3AlEkj8fmOtThzfB9uXztiagtNe4fbBwlzXxrV7eq53bh0ejsuntpOqNtq4tKZnbh6fhdhT2BHwGNYaZl7TUrmjfO7TXqmwO7mhS/w8Pph81pbN6+LGjXfxSeffYhmTWsjNzPKGLgI7B7ePIpnt0/h2z3r4ePhgMbNmsHLPxA+wTLrsFIpTaplZJJR6jyr6uq8CXyCPal0VtqltW5X7Sywizephab1gVILGVLsZOevVEyBiBwffcMIQAQed79gdHLxIChlI7OwO6OH6WGXml1ooC85pwB+oRFwcPeFd2gUolPSEJscD/9gP4SG+aOgMAXJtgDERFpglxjvBZvNHakZgbClRiAuKQFRCTb4hIYhKDoKobHxCCCI+QaFwjc4FH4h6lsXhmCl1yUmINaWYtS4gLBAAl4wMnITERxO2I0Mhm9kGKJ4jqUT0BIyC+EWEEEgCzcwJ7MUmab4hMfClXDlrabrsfxsCGaqjfOJiCPgJfAxUXAJjIJrsHrWEc4It3q8etkpVdNdsCewI+gJ7NRo3IvwaE+vFLSpvk6NyE1NnYDNKHXhPHYVtGm7UinVm64K7EwYuLPUOm0X0Gkfyyylan/eZ6l3QabPnaOrFxo2aor33nv/XwLa/9OQ0+vAoo745a4X/vH4E/zlUSvcP++NA7sDMHdqZwzp1x49CtujZ1FbDB/UhpOiTji42xOvbiTg223JcO/agmDXkPOAumjRqjFaGjOSxmjbugXBzgI601C8qkddxw7t0LF9W9MOSamYAjtHhtwplWaZk5PD642XcbMMD49AdHQ0Yni+hPDaE8nbQQGBhDc/BPoFIjQkmNsDDcT5+3jDl/Dm5+WBAG9Pziec0bljOzjyNTh3bguHjk3RpulH6NC0JkJdmyMjtCMywtshI6w5CqJboyzLA2OLQtA9viti3esiyvlT9InrjPEErD6xzZEX3goz+wZi+4R443LZL7oZBie0w8xeAVg+OATrhoViwQB/TCnxwOJBgdg0ktsGemFRDwcsKO6CpT2csaqfJyHJHxuHBGHdID8s6+2OOSVOGG5rid5h9dAz7DMMSWqO0RmdMDqtKwbHtMDguNYYmtwew9NaYWxGa6Pgjc1yQ1FYZ0KkMx/ri8nZoVjaJwmbBmdg2+B0bCtLw5aBhDyC3Zdj8/Dt5BIcmFSMr8dbip22Cey+GpeHvWpzUFVbt2lgIqEunVCXiu0Eu61cygVzzaBkLO1vw5w+NpQPL8SKmcNMiyT1GVswazQBjBNXTnoFefozbuH04aZ+TnCmlgWq/5fLpZS4nevmcf4xk3OTqYwpprREBiq6T03KlTKnxuSCvMWcn6zjRHX90hmcwM4yip0m2/u2L8aD60dfg53MO5SW+dN3t3+XimkHu0dSyv4Ad9XBTtDx9LEVWrdvM1AnaCPkvEnDVG1dlRvmHQKYjkuAeUCgucf9TRBwXq8zKgV5XD7gMR8yTI0awUvPo2O/7qen9E1CnZ5LodvmvsqqfQg8Tx/dfJP6WBUvngnuHuGHF4/x48vHBFyrZ93331tmLabNgnHjfP6mGTnXf5XCx/t/e/UAv7y8h5+/v4tfGK++uwk1R38kJZKf4SO+z4d3CHb8HGWmotdvVEY+twDY1BRWhdTNR4S8uzcvmqi8y89Or59g++RBNWX0kVJcCc7c/77u53OYPoMESZnBPDa9+y7ze72FvxDspCDqNaru7taVIwbUViyeYFwklQ6pdEyBnWrljIHKYqlX6mM3zdTQKVVS8FTBObRq6QRfmlMI7kwzcYYcL9fyuEs5t17O81vbZJSi/dV7bu60ocbAR8qbAEzKmqBNpiZqFK6aPMGeDFWk1un4+mNCULaEvw2BndQ6HcvU4Jn9JvPcf5OGqTRNpWFa6qLWZ/G1lps0S6V3yh1TytxC/qb0Gei9blw926SOrtfz83291djRE3U6OOHj5u3xcYNm6OrojFROrpVSJ8fDfv16Y/yYkRjMZUJEKHycHOHUsT3atGzJgdPNWNhnEv5GjhzOidtGXL9xHtcun8GRg3v5RIsxYnBP9CzMIgSFIsDDFdmpycjLSsXYMUNx+dJJfPP1TvTung9P927wIRRFBrkgJtQb3dMDMK2vNwbndkW0X2N4dm2JWVMmY8fW1ejXKx3RIR6wqaaOcGUpd8FGucuwRRioyySgpShNMjbA9LB7XWdHsJP6Zgc5e+i2XbmTO6ZAzdTUSZ1jCOgMvPE5bRF+SAjzRlwoJy8Eu2QCnQneH+zpgL4F6Xh87TSOc2I6f0oZ5ozvixmjezNkkjKcoCU3yhFYNHMoIWsyVhDIpLLNmyyDlOGEuyGYPaEvFs0aZkxSZhHKpkrBGMdJK/dVLORxVvPE28ovdQe/yE2k+406ETgprpg6yPSyUz2dGpVPGdkDC6ZZ6ZoVfD1rOTleqx+DrIZ5oqxcMAXDBpWguDADudmZCAsNRklRMfr3H4iePXsT2DPgz4usu6cH/DjpDA7hpIqTr0RCYErKG7XO3vYgJVn1dYK3uP8U7F4vTQjwEnk8tUMQ2KUaxU4tEJIzsoxLnsBOSxmqGLDLLEVYUjHcwrPgFpGHoGSenwVDEat+dlkDX4OdHe7sAFcd5KrDnbXU7TfQJpirDnaKP8Kbwg5v9sdV36YIJsgJ5v4Id3/cZm1/s/47wCPI2dMv/1VIsZNa56d0TIKdd1gSCrr3wEX+xtR35vvnupBxgCbIPTYAd5aD7FmuW1Ajy/1H947j6UOlZKrlwTECz2FU3j6M755dxQsOrsuWcXBZLdORI7h08bw5B95++22079AJxSXd0Z7w9s4773B7DI4fP4nFi5fC1dUNdT6rjSmTJ+Lu7esonz4Wk0b2IZSVYjJhbuqoAsyd0BMLpg8yrThUO3Hp9Fe8KJ/A9QuHcPbIXhz6YiM+37zQNK7VoLtg5ghMGzsAM8aVoV9phlHE1LZAhijnz53Ey5fP8be//xU///Ijrly+hG3bNmH2TJ7zK+dzsJyDGePLcOXMV5BL5c3LX5t6uWsXdpsUy8tnd+Dq6V24cHy7aWh+/vhWXDi5DRcIeFcIe9rv2nlLrVNDcoVpRn5uF7fvsgDv0j7cYlRe2Y8cjjkfvPcuPqv9Edq2aYL2bRrxwjIa3z+9jAe3T+LciS85ro1CciInsLERBCdO5AM5oefE3zuMsEGAMzAXRVhjyDDFmxDmy6VPVNI/qXbeqqsj0AnqrLDMQOwuj0b9Uy+7ENWPEUD81Q4gAbasfK4Ho4OTKyEuDrmlPZGWW0z4slQ7qWGJ/A0K7FST50mYiU3PIRBGw08T7phITsiTUVKcBFu8J/IyCWIpfpyUOyDe5glbSjghLQrBkVLpohAUI7OWCFN76c/xJIJjQJD6j0VFIzSGYGdL4LEJj0kpSMhIIwj5wCfEj9BHkArltYTnWLgtGWEJMl1JgIvq1wipSrP0I4QmZBcgPCkN/tH8/AihlvoWWQV3UYRAvv8gqXMEXMKv6g+l1gnqzL4CN30HfJ/eoVY9nYE3vl6pcwqlsQru7KmYvwveZxQ3ApuLd5BR3Cy4C4Gnv2rteF8V2Jmm43ZVj/t48LaHbxC8BaV8Pjcff7Rq3wkffPj/Pu3yX8UHH7yNacO74Oeb3vjLzRr4x/238O/PauL/+KEx/vqkGb670QzPrrbAy1st8dO9Jvjzk/r4ny/q4/962QlfrffmfKA5nB3U0NwXXbt1NRBnBzrBnNVkvI1Zd+zWDa1atCL4NTM962RoYjUkb41mTRsjNiYa3UtKEM3vXg3RFTE8JwR0EaHhCPQPgIebO8MNAX7+COZ1SSDn1KUjPF2c4O3uBF/OM9ycusHZsROcHNrDrUtrdG1VG+0avwuvzp8iM6ITuic6oTCqLXJDm6E0tjWGZDphcvdAzO0fyXV3JPk2Mv3peke1xOwSN1T09UdpdEuML3bD+lERWD8yAuNzHVEa2gQjczywaGA4Vg30x6ohjBHB2DIuEjvHhmP7qCCsH+pnUjIrCjthZV+C3ZBgbCQErh7oi+X9vFDRww1T8wlr6R1QFtcIfcL5vOGfom9kI/SPaoEe4Y1RFFIX/WKaYWhSO4xI7YK+Me2QH9QOfaOdMSLJFxMygrCwezw2lQnQGAS6faPyCG4FBt4EdAcmFRnA07oUO6VgCurssXsEoZBwt4vL3SN4jBHp2EK42zg0FSsGJGF+vyQsGJqDOSOKOUcZyjnISMwjwM2aVIaK6SMM3ClNTWqcetTNnzIE87ks52S4fLo1IZb5yUZOTDcvnW7q6rYQ8JZzHrKEx5Jz5iKOjZZSMsnAoAxXBHUyoNAkd8FMPedQfL5lIR7eOGbMUyzFjmD37CZ+JNg9f3jFgN1dQtgDAsJDwong7L8GuzfxBvAIKNzXDlx2N8xrajFwjeB466wBrkdSph7fspwzBTmP7zBu4yEBSCGYu89jCezuEwAfP7lFEFPLgUoDNg8JfQ8q+foIQ/fvXsG9OwSh22qroCAY2YPgY1I+ua/2e1CpxxFY7YYtD5QCqePet0DvhZWmKUMWqXZy1lTYnSlVy6eaPtNv7tVD/MZtPxOcfiE4/fSDVbeotMhKvu/Km+cIXBf4fJde19iZz6oK0uzKnUKv5eE9a2l/Pwr7a64Ogdp+56b6Ap7HnRtnTCi9tfLmGTy4dcY4eUpF/OnFHfz6spJgp5BieRN7dq7AYgERQUh1bYs495UhiSBPveyUGilgEySpLcFunjNyuxQ4abtpU8D7BGkKKWRS7ARZgrqFPBdlTKJUR8GUlDHTNoHnp0mbXDzRgJ25n+fzJp7Pcq5WXZ1cMlVnKr8KqXDG9ZKgJ5VOMCezE0GaoFGqtxxgpWpLoZZpi9IwZdYixU5OmUqvlIGKoFEGLevkOsv3orRTGcBoXfWBS/naBK9vNXLyRL3OzqjdujNq1muGpi3bITAwCP5+npg4bhh6FueaPjXdOndGhzYd0KF1Fw6aHkiMj8G0KROxZ9cWHDv8BS6eO4RDB7Zh07qFmD5xNPqUFqAkJx2pcdGICgtCoK8XXBy78th+KCvrj7PnT2D/gb3o16cE4QFeCPd3Q3yEN2KjfZGeHI2MuCAEuzeBt3NTuDt1wsjhZTh88AvMnzvFGJfEh3sgLtob8TF+xiQlWS0IlDZJaFPqZXZqlAG65LhAc1tgp2UWJ1pqYyD1za7MySFTsCeoE8ypWbncMAVqCnt7AwN33J4Y5mPgLjFcUOdvnDHT42TIEoQg9y5IjwrCpSNf4vbZA6iYNIgT134G8JbzRLHq3IZhWfkYzJkyCPOmDbZSIzmwzZk4AHMnDjQwJnVtPgcwUz9XMdb0mKvguhyhVFsn4JPitmHpVFM/t3tDufkHbTFhcNnckVhZPtY8l9It1dNOxxboSaHTCbScJ9synkyzxg8w/7gNG1yKZFsk+vbtAR9vN4SHhaB3zz4YPWq0qXFQcbqrBy+oHl4ICAy2au04GVMxe1qajFSSDdip7YEUPKl5Ajd7COSUflkd7BSqmVBTWTvc2VW71/3t0t+AXVJ6tlm3pechLq3QgJ17RDacw7Lhl1BKqCtDvPrZ5ZQZoFM65u/B7g2o/T60Tfe92Wbf176/fVkd6HTbDm/22/Z9/hXUVYe4f7XNbP/D/a/vS5BD5r+GOoVq7FRfJ7gzEZWOBH5+R45+g7/89gjfPb1CkDuHJ/el0lkhZe7+nSO4fX0/l4cN3NlDsPeAYCdTlT//+RG++WYH5s6Zis93bcP1a5exaOF8fPRRTfzpT+/h3T/VwEe1PkW9eg1Qo8ZHeP+Dj9G9R29cvXoDPXqoVtOGa5fOY8u6ZeZPhgllBZg3sY9JuZwxrgeWzOOkgAPtvm0rTI7/43uXTNrHPa6fPbQHX29fiT1bFmPf9iX8LYwxVthSwiYO741BffKxdMkcXL50Cq9ePcNf//YrvifYnT53GqtWr8RUjlHLCaRHD+/GvZvHcWDXCqyeNxZ3Lh4giH1FUPsCV8/uwZXTu3H+xA6cObKNMLmdsZXrW3DuuPrfbcH5U1twST3pCG9XCX8XT201cKeauxsXPzfK3mVCnpwxb1zegzuX9+E2gdEW7Y9PPngH9evWQoM6HyEzNcb0H7p84VssqphCCIqEX4AfAccf4bGEJIJdNw8PgkQwgYIgQjh77W5pwM4KX0FcFdTZlTrt50uw81GqZjWw86pyyvRRhCfAWz3tTI1dOFwJczEpWbBlFyIgMg7h8TZEJCQhq6gUMckZyMgvJXSlwosg48PX4xMSDkdvTq75+IikLAJJmIGObpygp6XFYsTwEmSl+xsTlTwuM9P9YEv25u85HKGR4fAJDkWYWuIQyqTSBYZFIjCcwBcVBb+QUIRwXAkODzPNyYM5yVf9nUDQWQpNdAyCYxNNLzqTohoazSXBVe+DoORHwAtPTDNKnV9kLCHPqquTC6hgToAWSBiWIYobb1upqVLrCG4EX3epmCbtUvsL0EIJfEpXlTGKBXqCOH1OMkvRbcGdqaGrAjq7Ymeak+s+v+CqdgVvVDiPAIK7P7cx3PyDuE8gP0fCn18AoS8E3gQ+bz7OLygMXRx5ba5bD2+//f+ftMt/FbU/eg8LpjjipzuEuxtv47dbb+FvhLv/+fItwt1b+Mejt/BvD9/C//nybfzP79/CXx7wNrf9r+dtsGeNF7p2aoB2HS01rkvHDqaJuZQ4dzdneBO61JNO66qpc3VyQZuWrdG4USOzv3rX+Xp78loQxWuOUisDeV3ntSI+AQlx8YiLiUU0v3+lW3p7eiPCpGByfuLlwzmFH6HOC56ujnDs3AHOXTsR7JzhR7DzcXeBhwtfR6dm6Na8FrzafwKbfyt0tzmgLN0JfRPao4TQ1iexA0Zku2JyiQ/m9AnC8mFRGFPkDZtPfaR618GcHv7YNjYGq4eGol98S/SMboxlA4KwcVQklg2NxNAUB/SMb4+ZPb2xdpA/1gz0wbKBHlhT5ovNZYEEI0Le6HBsJOyt6O+B5X1UWxeCTcPDsa4sCCsHeGNhLzfMKXHFnGJ3zChyxrTCLhif3R5lic3RJ6oxekQ0RnFIffQKa4LeEXwNka1RENLSArsoJwvs0gIwO49w2ceGXUOz8AWhbv8EqXQlBDvLMOWbCYVGrbPSMHN4u8Bs120pdntGZGHn8AxTV6c0zM1lSVg30IY1g2xY0i8Rc/smYe4Qgt3YXpjNuct0zh2mjxuAmRM4x5kyjJPTMdiwbKapmRPYLRTUTR1iVLcK1fQzFnDeopRLtTnYuWYeYy7Wc11Ny1WPJ/iT0cUSzo8qCI0LZozkfRMN2C0rn2Dq9nQcA3bXLbBTHdgbsCPcEOxuXT6ByuuEA6URCuzu/TPY/WdwZwc73W/UOl2LCDW3ebxrl44zjuHWNfXII+wQyh4q7ZBQ90TumU/u4slTAttTLp8R8AhxCjvkKbSvUigVFthdew1odhD6Z8Dja7jDpdI0ubTvY4/Ku1dxl1FZeQ33Kq/zeBZcqebt1QvCmpwmGYI5uxmLwtS7KZ7ewg9c/iJVjPtYve1Uz3fHvE+loEpBFOT+7nPj668OdYonj/g5PFR9otS8O7yf0EuIM0qeIJj76P3qdQvqblw9g5vXTpvP9KaMB43aegJ3ef1/yOd9fPc8Xj65gl9fVRq17heZzLy4y2voISyXgruEYEbAEdCp1k6tEazWBkqRHG8UOUGbjEoEeZYJykyTYil1WOYogjmjrDE0P142j+fgvPFGGVMK5YZVc00DcDlrbl432xxHzcsFhzs3LjT1pUrTXKrHzR3Hc5whM0Kj6o1H+cwRJv3SQNoiy+lSfeyM0+UCy/F1PefxK7gu1U61d4LPRUpRVqozfx+LeUypdoK6HRvUrH2OUShlGrOYUGu99/HGDOatRo5eqN/VA3XaOaFmw9ao26QVWrVpjyZNG8PLjQOykxOBzJmDL0GGE+8+ffti0aIFOHbwS04AVUh5Fl/vXUuanIW5U8diUK9iRIcFwMvFgYOvq6l5iQgNNA5V7dq3QnZuOo6dOISDh75G/37dERNOcIoNQ3ZiJNLiAggEoUhPikSwjxMHcV8M6NcTE8aPwf5vd2Lz5kUozE1CdDDBMooXgxhfxBPCpMol67GEL8GdlDk1I5c6px52Ajp7SqbMUwRxadxPkURYE9AZFY+QJ6BLUA+8SE5IovyQEMl1LhXx3B4X7m3CpGAS7lRbl20jSNos18xwXydEejlj05K5eHT1FDZyQFqgQuJpQ41hierk5k0ZbOCsYsZQo74t5cC3SIMav/yFM4ZjDYld6sWcSQPNv11zCHrzeXvpvFH8ckea2jqlZS7jY1fqn4qZcrQcY0Bw8ewR3DYWal8gmFNT8oVGDRxk9pFKuHBmGdby/qV8Tg28skwdJwfMRH4u6VLOOIEK8kd+Xh6Glg1Br149CHBJ8PD2hrObu2XmEBSCmOhoo86lmzo7qXbJRrHTenKSwC6OF+g3qp19qTo7e8hIRU6bcTJA4MU8sarezt7XTmCXatIwBXY5hL0sxKdkIjY5D5FJRfCOzoVzaCa8YosQmTUAiUUjEJNbhoiMfq/BzsR/CXYKKXZv4O2f738DbFpWjz9us0OdHc7+M7j7V1F9vzf7W8rdPwOdWiNYoT54xjiFUKcIjMtGQFQcdu3Zgd9+fcgBXP+0cZC8p1TL03hUedI0I39w94hxZqwOdWpO/vjeUd5/BM+enMMPr+5gxfJ5KJ83EwcPfoOL588hODjIqHXvvVfDgNy7f6qJ997/EO/V4PKDmgS92nBylomBB3Zv34JDX3+O1YtnYvyQfEwaWoBpo7qbths6j1cvnYIjB7bj/q3zeMaL7m0N8FeO487VE7hx7jDOHNxFyNqBo/s3Ytva2dimfjMLJ2IWJxQzJw/DxQvHjBnLs+ePcPzEESxcVIHi0gIMGNALX+zZiuuXj/LCcdC4Wq6fPxqTB+fi5vmvcen0Plw8vQcXT36O88d34uShrThxYDNOHtyMU4e3MDbh7PHNpr7u0pltuKqG4xcIduek7G2rArvtBvRUc3ft0m7GLty+uheVV/bi4bUv+fsbCF/nFmjXqgHSUqKNM+e6tYuQm5sCZ46RauLupxrWoP8vbX8dX9X9bvvilALF3Z0gIcTds+LuBjEsIbhHCB4kBAgW3LVQalDqTqFIseJW77df33b83t/9Y/zG+MxMmrK7z93nnn3+eF5T11w215yf9xrPMx4HASoJUQmx8FXaMwEvmNBjgZiUuGYAx1C7Azvl0k7FFNAFNe3fPBVTCp7Wa6paO6ViCnakCvoRHnKKJyONv6+Y1EzkFk9AdmGJgS+fkAi4+4cgLbfAQJ43ASTQEU0giUJ4YrqpVwtjuPr4ISo2Ern5/B2nBfK37IWcTH9MLHLw2sDrdLof0rNiCXGRCIkitCWmID4tDTEctJuaO/72YxgRcbGEPbk9hhLmCFCqwYtXc3DCFgErKacAYQkZiM8Yx8fkEAYzjPNlBEE3lKAXRvBV+mpMWi4cSZmEwyx+hsl8n/wcY/j+CXBBSrnkVKAn0A1PFOhJzRPUWS0gbLDz53v15+cjmFPKpVQ6KZdhhEa1OdDnYO0nExXLSMWutVPapj5fnxCZnhDiCHe+nLfaGVjOl178fPUZC+wM6AWHI4jQF0ZQ9PINwCACUKv/4LRLO15oihdfbIHeXdtiT70n/vJgGP5CqPvHhy3wT4I5gt1/+xMh79sW+DtB7184/e+/cDu3/e0e1z8egZf3+sNlTGeMdBkOF9XSjXLC6FEjjEo3fNhQjBntDF9vL3h5uMPb0wu+Pr6mR55q8mWWokhIiONvdSbKp/C6GRlpVLn4uHgkxMcjOSnJwJwjIhLBQSGI4fmTnJCIKO7jCAkj3AUT7DwR4O0BHw9XhAb4ICo0ABFB3hg9pDtG9GmJCNduKEv1REVBABYR4qrzXTE3wwkz04ehaqwH6qaEo2GGA41zI7F1ZjCWFHtgStJwTIgYgN1zE/BmbQZOr0xB7URvlET2wPrSQBxcGIMTS1KwjyBYT6hrnBWCIwsc2E9Q2znDDzun+2EvIe7g7DAcJOAdrAgn3EXh4IIIbJzgii1TfLCX67fN8MemKd7YOMkT9ePdsKZ4DCHPA5un+mHz9CDUT/FFzdiRmJXUF3MSB2FW4ghMSxyFYsdgjI8cSfDzxKLsUKwqjMbGiQnYMy0dZxaPx8drp+ODVaV4f+UknFPa5eLCphRMQt5SQt+KCQbsztSMw+tqeVCVb6DuNOHu5AIZpmTh4MwU7JqWiO1Tk0xt3fq5OahbWIz6JdNM03GNG1Rb16jm5GYgu5RjjGXYowEsB6R7OSBVaqWUC/1xt0mmKsoc4iBV5m7Hdq3F6YMNOMDBrAzcdhD4NBA+smedGewqlW3rukUc+1Qb04q9W1R7x4GwScVsNIrdL9/exF9+fmTS9P7y0138RYrd4+u4e+0zgt0FqzZMZh//L2DXfN7erql63kklE9zc5n3p5lef8H7Ce9PXFwlXV/FINXNS6wh1T59KtVPfuwf47nuFII9gw9B2O9QX7w8/q4fbY95fuY1g9JSwo1DvWZmvPBbsCfQEQIyHhDbLkIVwJ8Aj2D0U/DWFgO4+Q1OF/ThBlJTBP/0i9U7jgHt8TtX1STGTSijF0aqb++nb21C9nfk8ub8Mab5RWuttghc/y/tqHcHnV72cHm/aODwPdo/0PgizgjljpsLPgyG4s/a1Pl+TVsrnVty/d5mA9yUB7zy+5mf7NT/j29c+5hjgE2Po8uTuRX6nV/FnQruVLqq2Fo+NeniQwKVUTNXQCXIM6BCMlH4pJW/7Jp6HHCsI4tTyQLVwxkRF+xLiBFFS55QJZJ17dcYJU+febp5vUtZUByf3SRmgCOwO7iEo7qsz0CjAUx2d2nQoDfmocYcl+HG6i7+DjRxfmz8s+NtQY3G7951UPqUWS4E7slvHUBPzdQY0pSjKRVN/cmzkmF4tFdQs3U4J3c7f2F61RyCAyjRFKqWAbi+3bd3A38uGarTo5xWK3m5B6DbKB237jUS7noPQf8gIDBw8FAH+vqZ3TGVlJY4dOYTPP32PlKzB4BVD1G+c2EfoWIza6vlYs7gaU0rGIiyAF3G30fD3Uc47IcDPA4MH9UO37t2QlpGOjz97j4OvD7FgznQkEQAzExwozk4yEGZUN0JSZLi/gbq5s0tx/MhO48R3aO8mzJpWhJQE9SsKQiqBS0CnyE6VUUpTWwMeR2qdUjHHMQqyOWUI7nJUK5cZQ6CLNgYrOamRBtiyOS8oE8ipbi49MQQpcUF8fQFIjPZHAuPZMp87OTaQzx9CKORzp8hEJcq0O5DSl8bt4d7OqCifgGsfn8O1T97iza8Ba2umm/TIHfWVaFxfyS98HlRkrLSyffxiZNuqdQb0SN9S6vY1ktSNOjGPJ0cFNnCQqMfuIODZ+0nNU1rmFsKbWh9IBRQESvFr5HqB3S5+0SbVgSf49vULsXntbGO2sqtJAq5ZWIrli2di2dIFiIgIRklJAeLiow3MqXB9wcKFKCTkqeG0h6+/aYQrG3vVP6QT1nKy0gl4qQS6jCbFTsYqqSYdUyqdgK65SmfDnaBO80q/0T+z+oc2VSmZBDulYsoZ05io5BUwipDBAWZKZj4S0tXIeCziMooQljQO3lE58I0rQBThLW3CQqQUzfsN2MVxfVzur0DXHMK0bAFfOff5n8Ndc2hr/nh73g5tF8zZQGf61zWbCtQcGU2w1rSPBXC/hTtrnusIceGMiFQ+JrU52I1/FmpMHm6anAvypN4VGTOITdsb8SNvdt9/pwJyGaV8burp1CBb8fDuh3hw5wOj0NkpmZp+++hT/Pj0c/zy41e4cvEc6tcuxqEDe3D50hfYt3c3OnXuzAFiS7Rq9RKjDcGuNQGvA6GuPV7q2B7tOndBixdaYuHCBfjkg7d5sdti3NOWVU7C6qXTUF87jxfO5ZBV74fvnIJslJVjbxzMHvJGeusLgtRHuPPVZ1AfnvMfHcerRxtwWLn0/C1Yxj8LzYXz+KFteOvNU9i2rQGFRQXw8hoDT8/R2LB+KcHtLQLYWVy/eg73rr+DrUunY1XFBN5A3sXFz1/Dxc8IjZ+cxhcfv4zPPjiGT947is8/PIoLn57AhU+OE+xOEPxOmXo7Qdytq6dxi/B2nWD31YWXDeRd+fy4mX594w3c4PZ719/A4xtn8PDqa3hw+VWcf3sXjuxbg7VrFqKstACBQX4II8Ao9VA1ZSGxSvmLQBB/ez6BfvAPDUVQZDSBJpFAZ0GbWhcYoEvIJNQR3OJS4BdFQCPYmHRL04jcgjlr/1/hzl5nQaDgTvV2cab+TBb6EQmpSJAT7dgCpOaORXJ2HvzCtJ5QxN+5loMIMt4h4YQWAmd0gqm5C41LRlRKJryCghGdEIXJU8YiM4eDcoJdUqoX0pLd+Jt2RUZWIMGOQBcfgzBeM8I5aE/ltSUqSY3J1eYgjc8VbwxTAgi4rn7+Rs0SPIXEyJVSLQvSCZ75CI3NQHRqDh+Th3CCnJqsh/D9xWfK3KUEQXICJbzFZRby/fB3w89L9aYm1VI1hpEpBDo9j5TAVB6P8Gv61CWa5UDVyz1T3awQvAUQ6FRXKIgzpigMn7BoA29SDE27A24zsCelTmFSapVmqRo5Qh0BT5+hoE5tEtSvzpeAEhCh9gbhCOH+oZwf5eyMjp06/isY+4+IF15ogZYtW6ANge6l1i34PC+gf58OOLbNC3+9Pwh/vUuoe0xoI7z9l58JcgS7//JjC/zpfgv8cpvrv2mB//RdC/wDl//h4TAc2ekHF5fOfM3DMcZ5NMaMGcVwJriNwKABAzBimBO8PTxN+wJPdw94+3jBL8APWTnZphedj68PwsLDTPNx1VrLmCskJMQsq8bOTAV68Qm8N0UgNDgYcdExiIuKItiFmFo6qXT2WMPHbTiCvUfBc2RvuAxoA4dHF5RnuGLl5GCsneTH8MXKEi9U5o5CRe4I1I73wfY50dgxJxK75joIMH7YvTASW2byfI4cgB2z4/DGqlS8tTYdx5anoSLfA5tmxxLU4vDKoji8uSIZp5cl4ohSK+eFY/esQOwg1O2YHsDQvKYB2Dc/HMeq47B9uj/mJXTBVEcHLMobjnVlPqgjyNUWjSKcjcLq4tFYOXY4VuYPw5oiZ6yf7ErI80ZDqS9qC9wwO3EwZiRbYDcxZgxmJvmgJicMdRMSsKU8BTsYR+dm48ySEpxdWoK3l4zHu0sZz2rrCvEWp5Za15SKWVNg0i9VT3dS6ZgLcwl22Tg0KxV7Z6YaJ8wtc/JQN38s6hdNwoblM7FNzty71uH4vg1mHLFH6kRjrUmf3Myxh+BNaZRmyuu8zFTklqk/qqVkmHUcGGteNXSabqmrNP3vDm+v47E4MOfAWmCnkGN343qZZ83DNo5n3jq9A09vf4o/ff81/sZBvlIJ/0GKzk/38ANh7M519Wq7aNQ6u5+cgKJ52HBnQ5w9bwOgUet0L+J4987tC7h141PeRz7C19c/w/2vL+HRfQKjgOUbAhDh5elTwd1dfPvtfXz3LcFOgMf4/vuHZlnrFT/88Ah/+MM3+Onnp2ab2c79dAz7ODqu4vHj2yYeEZgeKXVRtXpNIddNO2y1zo6HD7kvH6Nj6Pl+/ukxfvqBr0Wvj8dTS4ZHd6/x3q+atitGldRn9P1TNR9XzSLfAyFXRi7q23dHKZKqfVMtHJ/7KY+t49hgJ8OUb6XGPVTNnEDPgj21iZBK94ShPoCWKmnVKwqYBXb6nAV6BiCvfYqbl97H9cvv4+a1D3Dv1sd4fOe86bMngxel2qr9wd/++Nikib5z5qhR6HZvJ7gZ10jV3KlWrsGkP27jWFm1dlLwTIovx71S8HTu6RwU9G1T9loT8JkG51LzthEQCWNKsTywXevUx47ARrDbrxRP7itlWVApMxZznkt1I+gd3lWH1441mum2ejXaX2yOs43Hk7mJwE7HN3VyXLZUPMKeak7lI0DoVMqo6vVMrzu+fjl4Ht671tQKWrWFK3HyiEpL+Pr4PpUqum/HGlN3JzOZFgN9HOhFsOs60gcdBjqjdfcB6NJnIIYNH4n8nAx8eeFj80XqH497X3/JQdhp7Ni0Cksrp2PW5EICTTQSI0KRzIFKPAcm0SEBCAv0xZgRIzGgV1906dgRbdq0NsYbb79zDpcvn8f8uRxoR4Ygi48tzEpGQWY8QYtQRFiKdfgjmbA3Z2Yp9uxqwEcfvIZXTuzB/l0bML4wDbFRvkgzcBdo4MxOsVQD8qK8JIzPTzbTsVmxyEuPMmBXmJuIcTkW4An8bBMUK6yUy0wpdTHBpmZOgGeDnKYJUX4GJvW8qQzBpBqgCwq1r1S+VNXbyR2TcBrm64JJeem48uEZ3Dr/Hj49cwIbV8zDnk1LTLrklnULUb9iFjbWzrUudJv0xdcaNW5z3QKTnimYkzK3h1+6TsAd/ML0r1bD6vnYyxNUximN/AJ3bCShE+CkAGqdQK+R+23joHe3XKb4nFIKdxLgZKKi517PY6tHVt2KuXzupVBvjNrlc1E6cRx8vN2REB9HqMtBcmomxpWUomzmfIydWG7Sm1x8AuHuHQD/4BCTspvAG25mRppR7iyHTBmpZHA53cBc8/RLO2xnTHtq5gl2qQS7tLQMpKVncjCYY8BOkaUUTIZSC5Mzco0dewwHd9GpYxGeyNccnWtUu9CMMiQXz0NKyXwkjJuNaDljCu4Iaza02eD2e/F7UPf8fHN4s0Ow1ny5eTTfZjUoL3sGcCaaAZ3iV8CzwY/zgjotG7j7N8COMGeBnebHIyy1EP4czFYsWYpHj6/hxx94szJNyGUSQqC78zEvmh8YqFMapmDu6cNPzdSA3ePPCXbn8aefruHsawewZNEcnDv7Gi/yNzB+YjFa8TdtBooEupYvtkFLA3cvofVL7dG6XUe80PJF01Pq3Nk3cfTATmxfv8y4Pq4mWG2Qm9qmZdi/cx0+evcVPCbQqfGpbgyqJdBN5lteb37+9mt8ffUDnD62GRtWzcTKyglYUTERS+YVcTrJpHWuqC7DzLI8TC0tRGioP3r37o6evbsgIyMeZ988Qvg6i6++eBNfffkmbn15BrWzi7BsdgFuXn0bX3xKoPvkFXzx0SmC4wkDdp9Jrfv4BIHupIG6y+dPmjTLq18I5E4S4F7Dpc9P4PyHh8z8nWvqYfcabn/1Buf5HJdfx92rb+L+VYLd9XO4c/lNXqyXo3RyPqKiQgl1cnckQHCwr7TGsNgEBBPsAiPDEczrp39IIAEgmIN9pWJym2CDUCOFzkAdQ7AXEGuBnWBO202qplS5Z9NfUzXtEOAFEGqC5OwYpXREwhrBLoyAJmOUtHz+xvKkhqURNPnaYuLh5hcEz6BQwkokX1M0IUp1ahbEyJBESp8/t0VEO5Cdk4iUVA68Ez2QmOSJzHRvZGd4IT2D7zkpFFFx0YhJSoMjPgkZufmEQ6VGJiIxK8ukXCbzt65G5Z4hoTx+NNfJ2IXB1xuXnk/wyzMqm9S5qJQsJGYXIDIpk/sJDseZCON7VlplVGoetxdbimdTDZ0UO0FcgJQ5Y4oidS2en721rOOqDYSfes0R5uzUSoGlTFPCCcBS7pqbpMiMJYDH0LEEc9ou4DVpnAQ1fwJyIMNPUBfI98V1gY4YhPK7DeDnFshraDABJoKgEhAUhH79+uPF/42edP+zENRJoWvXpgW6dngRPbq2RvfuL8Kpf2ecORSEP93pjr8J2B4R7ghw/+UnC+z+L6Vjfm+peII6xT9pn8cjsW+zL0aP6o6RI4dh1PDhhDxLiXMb44LBAwfBaegwzrvC1WUMnEeNwnAn/WHsj8mTS3mPyEI037fq6XQfUTq+Qs7LitCwMFPbHc5pFKdh/O1ECOaCA5EQE4mYiDD4ebrC230UIoJ94AjyhJ9Lf3gO74JQt17ICBuG4vgRWDjOG+unhmLbzFACXAQ2TgnE8gIXrCgcg4byQOxbEIu986LQSBA7VBmFt9YXYgvhrTCyL+qnh+OddVl4fUkUTiyJx57KBOwl1B2tisMxAuCJqmicqI7B4XkR2Dcn2Kh128q9sXWKDxqn+jH8uS4EhxbEYdeMUCzLHoqFqX0xOaQtxvm0xLy0gYS60Vg30QMbCXkbSr2xqmAUlmUNwdJsRv5wLjtjwwQvbC4LRkXaKEyJG46iiGEoi/fEnJQALMmNQD3BbnNZCraVJmIX4/DMdJxaoKbjRXhrUTHeIdi9u2KiScc8R7CTQ6Zq7QR1by0rxqvV+TgyJw2HZqfgZULdKxX5OEHQO0LIO1BZiMbKEqxjbFs124wtGlYtMKmSgjqZtMkARSC3hWONdStmc5yywPyRt22dvASqDZCtXTwDDbXzsZsDXKl5Uvak/B2UimFUu2psq+MYqLYC+7dZRixb1lZxjFTJ56oyCojWyXPg9RNb8O3dT/GXH28bsPvLHx4T7B7i7394YGqy7t7gfY5AIrXuGdgJ2BimabiC8Pat6sUYNtzZYdfVCWzu3b2EO7e+IGh8jBtXPsAtwodqzjQmFogJ1ppP7fnfgB2nzcHu558Jdj89MfOK5vvYU/tYzeMJIUomLQqBnh0COQv+fht6jI5vnus7HpugZ9e3PZbaR6h7cEf1bV/iPt+T7r0yR1Hos5JSeefWRVNfKBBTPeATKYF8vIBOxzEAJ5Aj1Jl4fMeA3bPnkeJ47xrh06q10z1ekKhQiqdJ8+TnfPdrwvPlj3D94nu49uW7hOj3cfv6h3h461OOB64asFMLBBnkWMrdI1y58A4aOcZVewLVngnqDqg9wXYpWrWmBk1qnpwyZYgilc20EeD+u/i4bTIQ5LyUN6U+7t9Vi0N76gzUmdTHbavMVJB2eHe9OaagTumOR42TJp+Py1KRG3kspRDrPJVqp3h5fwOO71tvAExjHjlrqt/cLp3/jeqxZymCSs9U6qdq8+TSeerIZgOhMoQRxAkg9V6k2Jnn27ESR2XSsn8jjh9sMI6YewiGei+NfA0thgXEoY97KLqP9kOnoWPQuudAtOrSE8OdXUzj6VvX1NfqFj54+zhpcAXmTB2P/PQEJEUT4oJ8OJ+I3OQERCmX3o0X72EDMbBnV3Tn4K5r+64Eu87w8/fFqdMnce3aFVQumA03ZyeEB3ijOCcVxdnJyE+LMVAUHeqNpNgwzCifgMZtG/D++6/jyJHt2Ll9HVYunYestCgCoVWLJ+DKTo1EYbbVlkCpl+PHpmDSuDSUEO6MAkjwMy0OCHRS6kytnVQ7maWkRplWBVbLgnACKmGN7yklMsAApsBNqqCmKUrNJLxJoUsh+Cl9M5WvVymhGfFcnxCOVEKhOTZfYxRvMFnx4Xj/9FE8uX4B1z49R8BabhwpDdwRzJSfqzq59bxIqXZOqt2BHfySt/BkI7BZy5bl7+Y1yl9XSsMqc9Ic5JfbyIvpfp5MLx9Yb/7B2ly3kNt0Ui02x9jKC6wUuy0CRYLcIZ4Ugr51tXOwZtkcwt0CDpb171claX8NapfM5s0zEH379oOPX6BpBh6fWYTM8TOQP7US+dOrkTx+Gjw5gHHx8oOXnx+CCesyUkkhrOU0mahYqZgZZjkj3Wp7YAPcvwK7Z3DHdQS75ERCnhQ709Mum1CXg1S1P1CtXc44pHA+MT3L9NiKTclBVHIewpLGwi82Fx6ROQhKmYCEgtlIHT8fiQVzENNUZ2fVz1nQZsNdc2Czozn0/d7258Eu2oY1wpimNsA1D7ONYT/GqHHNIE7bbKj7NSyoUzjSuV1AlzaJwGY5X1rLUvGstEuF1eagKQzoFXMAn4FJM2bha144f/5R/5Z9Yaz8BXcKwd3DO7xw3v3wWRqmDXcyUfnx2wv4/umXBLPNWL28Ep9+8r4Bu/kL5qL/4EFo074twY6DUELcCy+24sCxlaXgtVbtXSvUVFXg7Ksv8wK4BSurp2LJ/IlYt3KuuYDt21GHd986yYu5+gxd53Nfh+yPv9UN6fZV/PHbu4Sn09i6oQqrlpShtnoS6pZMwZqaKahfNh11NeWomVOIlVUTsXTBRCyYOR4DB/ZG164d4Oo2EsuWLcSF82/h4sev4tKnr+LapTO4TIibW5KMymm5BL0zuKD0y48JdR+eNGmYUu0ufCKgO2XA7tLnL5uQeYrA7trFk7j+5WuEPYLehVeMA+aDW+dw/+ZZ3LtxFve/Esy9jXtfvY07V9/FYV7Y87Jj+Ttxh5u3J0L1W8nOQ1JmHtSXLJRQp/oxo9hFRiDYwYF/aAB8gwIN2AVzm2z7QxOUZql0SgvQVGNn1DdCnKm5E9w1A7pnylzTvIE/s53rdJwm8xQ5P/oSXgSQqhuLSGQkcBuhKiJeaYux8AmNMGqdFLSgyBiERFsNuQU16WOLUTp7vjFbUZ1gUlIYf99qdeOB5GRP5OX4IzfLl79zb8JeEKISoo0TpoPHDud7Uz1fCD+DUM47uD5K7Q342w+IJBQRkOIz8viaVFOXDkdSFiFPyl4WX6963KUjNi2X61IIfLoW8FqRV4KI5CyEE/aUjhlMIJQhSgABWC6YavHgK2gj3AkWlaap1EsdzwI9C/ACTE3er2BnFDu+HqmHlivmrymXBuyaINHsR+A1+wjyCM1+6j0XGAFXn2B4BIbws+Pnx881PDremMaERxLuCCzDCDyd/g+odEq3bEmgayWga/0COrR5AZ3avoC+PdthYL/O6NWzNVwGdcJ7J4Lw53sdjFIngPtnwtt/+6UF/u+/Mv7CeULefybc/ZcfrJTMv99/gXA3Gtvr1AR8MLy83QhwUuycTd2cu5sr+vfpi2GDh8BLip27B4ICAhEY4IeQwAAkJcTzmp+E5AQGr/uJMs2JjjYKnWk8npho6roVMmhz8PwK9PM1j/Xz9ECgjyfvV0EINHV0gxAd7AqH71CEufdElmM4pub4Ye5YP0xPc8aisa5onBWG/QsicbgyFrtmh2E9QWrDRC9CWAD2E+oOzHNg94wgnKvLweu1OVg7JQwFCQOxrCwAZ1el4oNVCThbm4TXViXj1RWJOF4Vhb2zQ5oiGAdmBZtm5HsEd9P9sbXME5sme2HH1CAcmB9NqAvDytzhqE4bgAWp/TDV0R5VWUNRnTsC85N6oDqzH9aUjEHjtCACZhA2TvTEGgLd0mwnwuAwrC9xM3BXleGMKbEjUeIYhekpfpifFoRlBLt1JXHYVJqEneUp2Dc1DQenZeLluXl4vaIQZwh3Zxc1b0he+AzsVF/3evVYnKrKw6E5fOy0eByelYaTC3LxciXXVeZj54JxaKgYj60cL+zeyHEIxyTyCaitKMOmFXNwYMtyHN2x1qRdCuiUhWRKS7i8a+Ni7FFmUF0VdhL+ZJSymVCoZW3TH9tS8rSvplsIizvrF5sUTwHdFu53gIP0PRwAb5QZC8FvQ+08vPGywO48/vzDLQvsfnli6q/+/nMzsCOMPCGoPAM7Tu35Z0DXBHm2QmfHb8CO98/bN8/j5lcf4cblD0y6oGBITpvfEpxsCLPBzY7mMNc8LNB6zOlDE98JuL5TCqc1/bZJ7dO+mjYPrbMhz1YIbYXPVveah/b/8cfHBuy+0/GeWkqalLOH91TjdolQd8nUDwrulDXz/VOlVBJulYJqtn/JMYL+cBUkE4CboE5hp2BaYEega1LsVONn19GpPvD+nauEQ32WVzjPINQJFqUEKs1TU6Vi3rpCeP7yfd5f38a1K+/h6+sfmH6F3zy4RKgTxD80Ripy7/yHPz3h93uFoFPHceziJrfIFSb2b1ftnZUyqWblgjv1l5O6pvYEMjTZzHNvS32VUe1Ud2dq8PYT6jYvRX3tfJ7DNdjBc/EA4U6AJ9dX04qAUCdQlLKmtEnBoo5rwJGPVUryroblRnE+QfA6tme9qZGzt6u/nWXWYqVfCkgP76k3MKm0zT2NUh2XGZhTaqnURqVZyrhFNapa1vvZvnmZpfgJDnnM7WIMvhYDdkMC49HfKxy93QLRdaQHWvcahBc6dEffIcMRHhKEinnTcXj/ZizkwEkQFRsWiNhwpStGIyXaYSLCzxvD+/dGny4d0btbRwzu1wNOHPgNICSob83mrRtw7fplrFq9HM7Dh6HDS60Ign4oyU1DURYhTI5wkYGEpjCUTypAff1KvPfe6zj58n7s2r0BtSsWGIiLc/gY9SyDAwilUcoEpTg3CUU5iRifl4yJhLqJY1MxIT/FrJO7pWWoYtXajVWqZlNrA8vwhNuTHAS6ICsIZ8kEO1NDJ3WOYJcSS7gjvKkvnpqfa1698pJjgpBqzFOUfhmG5Kggy5AlNRqZcaEI93PjxWk1bl/4EFc/OovXj2yDmosL7JQquYmxgZAluNvJL0y1RtvWV1onHLdJrTuyZ60BO130GlYvNP9qyWVHsu/x/crl5UmoVM0181G/cjbWrZjFk0Z5vfOwbvksrFpcbhRAHUshZXDTGsJcfYWp9dvMx+3j/srr3b+jHlOmlHIAEsjB1VjkTZmL7KkVyJ2xGFkzliFr9grkzVuB5JJpcOdAZYyXD/yCghEaEWH6lqk5vQxUbPMUwZ0MVJorc89DnsBOjcvNtmZgl8bBXapR7rKQzEg16l0e53MQn5KJWA7yVGOj1KyIFIFdDtwdWfCLLzQgJ8UuqXCuScM0YEdga67Y/R7APT9tDn/Np83DhrrmICdYM0DXNG9v19RAHcNS35SO+VvIMzCntgZN6wzMaVkgx8coHdNub6AwtXTpTcF5S73j4LbJGTMkIRcpuYX48tJH+PknAtP986a+Tj3avnlopV1KrVOo1k4qnUJQZ4HdRdy4+jY2qoZiaz0+I9jduHEV77z7FnbLmGRdHWbPn4fi8eORrFrK9HR4e3mje9ceUL+pd86+hjXLK1Azvwzzp41FxcxC1K2Yz2OtNinWt2/xxvuYNyTeBPQPn9y1fv72Hm/MX+O9149h7fLZhLppWFc7E7WLylFLmFuzeDo2rZ6PdUunYy0hb+OKaVxH8OP6oYP7EuzaIy0tFm+8fhhffPo6Ln50ChcJdF9dehPvn9mHcfH+WFU1BVcvvYXzXH+e27/42FLtlJJ56bNXCW6cfi7Ae5lx3DJGMb3rXsGtq6/hxpXXOH2dYGcB3d3rZwh4b+ERIe/uV2dx9vRulE3MRXRkCPw5aA8MjzAQFxAdS8iIJWwIXGIM1IUpHTMulhDl4H4hCAwNItxxwMplAU9oXCIBRHCSaJSn4ATLJEWQZhupCNqseStd0wY7C+5+nX+2LNUuJqmp1i6BryXeQIpVP5aE3JJJyJ9QRvhJQix/c1KgQmMTLagj5Jl+cQSdxKyxSM4dR7BLIrhFITU5BJmpfkiIH83fuRuh1odw54uMzECkZkYiMSOJwEUIjOXzOSIRmZRmniM8MRVphESZosjlMsTU1SWaGjlBlNab9MlIXjNyx/NxWUZlU8PwxKwCvsY8wl02EjLHmvcUohTLhDQCHj+LJoAVzGp/3zC1Iojla7CUPwNlxhzl1xCgGcfLJmXOuGFqXtDW9FkpTVRpmDqeVZen41gQKBVU6ZaqnRPoKT1T9XR+hPWQGEJdbByi1WIiKhreBP6ePbubetXfA7P/3WjV8gUL6Ahz3Tq2RvfOrdCne3sM7NuZ9+kuGEyo83fpgo9fDcBfH7bDfxG8EeL+6x9a4L//sQX+n7+3xP+vCewEff/wuAn8HrUk2LnyN+iHAQMHwsfXgwDnZvWjc3OBausG9u+P0SNlpuKOkOAQlE0qxdy5swn9CfDh+47QnwFS6pJSjGqn/nTqRxcVyXMpJdXcD+JjYzmfgoiIcNMvU6mYoUGBCPL3wphRg+DnRpjzGorYgGFID3PCxBRXVI8PxZJJIagp8UdlnhuW5LsYmDtaGY2Xa+IIZdFonOqDLZM9sb6IcDrFDwfnRZi+cp9vI+zUZqF+SigmZwxD3WwHQS4Fn9Zn4N21KTi7OhlvrkjAqZpYHK6IxJ65YdhDuNtPuNtPqDuwIMLU0e2aSUCb5sdtYdhOUFuROwTV6X1QkdoLZRGtUZHeF1u5z4YyH6wcOwJLsgajJr0/QW4Q6ktcsW1qAB8fSMDzJrSNQX3xaCzPGYqlYz0wM9kVheEjMC3J1/SwW5YTjrUF0WiYGI/9s7JwYl4+Ti0owKuEOhmpCOzerJI5Sr4xSVH6pYDuzUVjof51Ly/IxvGF2TgyPx1H56bh2NwMk855rGIs9lUVoGHeOKyvmswxg9oozTXGKLvWL8YGXp/rFk3FRk4PcBArxW5rXaVR3pRWqXo61dod2c7BMAeeL++tNz3rGtdyMM1BrExUBGkNPK6AUOrdVgHg+iXYzgG16vY2c1lpmAqrzQ1fA8c3b55sxLd3Pscv39xoMvtQr7Mn+Ef1bX16A3euf4aHhIWnhDMb6JqD3fNhb1PzbalWVlwlwAl6LhiYE9Qp7lz/3AI7gaHMQZrBluI7AljzZW23AUzLgrkffxTUSc0T7Cl9045fAfH5Y+i4Cnv78+ua7y/Q01QQqbRPwZ05jl6DgTHLsVKpmLZip6k+C6l1mgrymit5+gPWhrrfOGE+ItgR6r59ZIGdBXVKufwV6gzYGfdLgZ0g71eoU8N3TdUb8Oblj3Dtwru4cuEcvrr8Lm599R7uXf8QT+9/adpZ/P2PanfwwIDdP/75KX75/g7efGUfNq2rJuQsNgYlSk08fmAjDhH07CbkCoHUMY6bTY3dztUc+640UGfq2qTWqcxjy2LTEFztCORWuYPn4h4Ck8x75M6qOjzBnZQ546DJxyslUymUpw5vMscREAoEdzUo1dhS/fY11hp1ULCm12HSOJuUwsP8XajmTkCq9yBoVMNzpZFuFwyqRx8BUsCpefXn07L2F9Qp426zAUKrxlAmKi2GBCWgn48DfTyC0M3ZE637DkGLTj3RrltvuI5xRbQjBOMLspGdEkPYUfqDlQrh5+mGUUMGYkjfnhjQsysG9uqGEUMHY5TTEAwb2I9Q1wddunTA+Aljcf6LD7CtcSN8fDzQ/qV2GD3CCUlRESghAEzMz0RhRiKiQzkASIvDmlWL8fbbr+HUqYM4sG8raldWIoNQlSilrklJk+mJAE095wR2AjkpdZMLMjifivFNsGdq6VIizP5qUG63NLDdMGV8onRMGaGowXFqFAcg0YFIItwlRPrzNUq9k4FKGDISw5FKYEuNCSXEBSMh3B+JjkC+riATCZxPiQ5GVqKAkYM3t5FYOm8arnx4FhfefhUfnznGC1o1L2hLjJmJ6uRUR6dUysYNVdhIyFJ9nFlH0JN6JxgTxAnodBJqvm7ZTAOAp49uItytw54tpHweT9AmwNumY9XORQMvwJs4PcATaR9PCJmnCCplnHJ050quW87n4gm8aRU2bVqL1WtXY/LM+cicNBtjp1cjZ/oiAl0NMqYvQfr05ciYVYu8+WswvmI14nMnYqSHP9x8/BDEG7HDQbglnD1voKL0zOZA1xzsTBDubLBTfZ0K5QV2UusEdork1HQDdykZOUhOy0Z8cgZiEjI5mMxEVEoeIpLz4BeXAzdHJryiuZw5BSnF85FcNA/xY2dZ6ZjZFtg1D4Fac1izl5tH8/X2foI0e/73wE7Ltnpng9zzYYGcBXP2sr0uQgqdDXaKJnXOgCCnzUPqnJ2K+UytI9ApFTOcsBeeMg7hHOi//c6r+Ol7XmjvnW9qc3D+GdQ9vPehNb3Li+fDT5/BndZ9//gLXPz8dVRXTsGh/Y346soFNDSsR0xMJKKio1BcUoKK6kqsWMmb+t49OHPmDN544w28cvIUIfADvPX6cZQWp6OsJA1lRcmYWZaDtSsWYq9SrD98G/ceqKcPb27fPTZ1Ct/xpvPzt3dwlhfqNUtnEexmYcOahVg0fxJiwrzgPrIfgryGGUfcxfMnYE9DNc/zaRxgTMOSylIMGdQLI0b05zWkykDdF3K3JLxd+Pgkrlx+0zQBTQ51Mf8AX7n0Nj7n+gufnjZA9+Wnr5q4/LlSLQV8x4wqZ0HdaZNueYtAd+fGm1Zce5NQd45A966JK4TBc6/txsI5xfD1dua1zg1BISEIi04w6YSCmRBCXKDgTn3bOMAPiydgNIFdCD/PoIhQBIQSBHmNFegFcaDrSyj0U080Ao7gpHnvOsFciECPYadb2nCnsNfZSp4VFugZl0ylZBKgBD+WcqWplXboSOLvLrfAtEIQsARFyTgkxlKcVPtn2gAkmJRIR0Iiwc6BtOQgpCW6IyluBK/lbsjN9kZOth8ys3kNzY4lqPHYMQQkHkchqJP5igArnlCWnFsEH0KTGoSrL51gyYfgFJGQTmgrMOdyON+rASmGWjfEpOYysg0kSsWL0HUhNc8onLHp+Uaxs4xRLFVOap1UtuYgZylwFpz5NYGdXC0N0GnaNC+lMiwuxaSuKrTOJyyGnxfhO9pSA70JcQI7LzldSnUlwAkCgwnyUYQXB3874Q71YQvD8OHD0bZt298Fsv+IaNWyBdqqjo5Q173Ti+jVrS369+6EIf27wWlgT4wY3AfOo3oj3Lc7Pj/jj78/fgn/9QdCnGrrCHX/9ZcW+L/+3AL/g/NaZ6t2Art/efIi/uGhBxbP8UCPnv14vnvC388bkdHh8PRyx6iRI/geQwlm8YS8MfD35f2S71/X/8QEnvMhQYS9QIJcMKIjIznOYHAax/NDBipphLkorlPPusyMdCTyPqH9YyLDERHsB0egByL8XRDl74T00OEYG+OMuWMJUGVRWDvdgTVTw7F8UhCWFvtiydgx2FLuZ6DutaUJeG1JAg7MDcaWSe5oGE/omxGIo4S9Q/PD8PHmAry7Lg8Hq+OxcW40dlQm4TRB70xtKl5ZEoeXq6NxokqulpE4VOHAvoWMBQ4cXMh1VXK/jMUhzh9cYEHf+oljsCijFypSumF+UleUhr+IeZzfNM0bW2f4YlOpB4HME5tLfQlxHlhj0jAHE/QGYS2hc1OZF9e7YWXuMK5zwtJxPiiNHoWCsJGYmuiN6uwwPiYaGyfEY1tpEg7Oziao5eO16iK8sagYr1cQ4CrHEey4rjLvGdRJtZOhilIxT1XkEOoyGJk4Oi8DJxeqzUEBjlQVYkfFOKxbUIg1VWVYvXgGlleWoY7T9UsJdZyurio3CpxAT/VxavJs/ozmQFMK3LYmZW7H+kUG8qTUqR2Cxh9qhWDAjlAnENzUlOK5jeOSXRuXGcVDLRS2rluEdcvnoH6F/rCei9VLpuONk9uNYvfLt1/jr394jL/+6Sn++a/f4J///AQ/PVEfO0uxE9gJ1pqDneJ5oLPjX4HdbYKN4OOrT3H90vu4eeVD3Lt53kDQEz2e9ywbsprDmx02cGm9DVtKu7RTMG0oaw5mzy/b65rvq9Bx7NC257crpNT98su3Buye7afXSCAzKZJ3r/Jeb8Gd3rPUuh94D5aZilX3Zrth8vNpgjo5bdpgZ8Hdr1D3lPd0heDOBjs7bMCzUzFtuDNgx+ktgt31Sx/wnvsOrnxxDlcvvYObV9/FvWsf4sndC/jhyVcEua9N24O///LQ9Lb7+x8f8T79DuFGjbyXE9jWGOARaJ08shknDm00dW8yU7H70h3as4Zj5/V4+WCDgTo5Zu7fvspAnwxXjuxbb0EhjyUDFanE+pNBTpaCuU11FdhK+Nsqwx+Ou/eoNIqQJvVNx1Da5vYNSwwM7paKxscqnVN1dEf3bSCgLTNpmTq+nkehbUrXFJBarrBLsJ0coPo/QZ5SL48d3GDeh9IzN9VXop6/G4HsVv6+NtfLhG4t9hHspOy1GBKQiP4+kejjboFd+8Ej0apnf7Rs3w0Dhw4x/8AlxkYSqqIR4O2OYYP7o3ev7owe6NujG4b0601QGwqnoYMwaEB/9OnZB53adUHrF1uhd5/u2LJtHU6+chDj8nPQtVM39O09EGFBIcjghXp8XjZKC3KQzxu+n7szJk0swrvvvok33jyJAwcasXplNTLTYhDn8CNcySyFkEYgE5yNYxQT3kpykjExL43HEtClYOLYdLOuKDuJMBdLIHU8c700Cl5KpFHftD6b0CfjFJmeJBPiEiP9kBJDsBPcRQdZqpxgjkCpVMxkrkuICEASIU7TuDA/xIYr/Dnw9EUi59NjQ5FFAPYZMwKVM0px/RMO+gh3Z47vxva6RTihE0b5uOurTHrkAZ5Iqq3bSKjTP1FS3Gz1TtbuygM+zJP00E7l4NYYkxQ9bo8KRnlCCQzVCmG/emrwC1cK5/7G5TjCE3DzqnlWmwMVM2/ghZUn44HtS/HaiQZsqV+GJTWLsHDRUhRPI9CVzkbmlApGDaFuKbIY2TMUy5E3awXy561FQUU9ShdvwiTCnW90Cka4esLX39/0E0pUXR5BTmCnnnb6vgV3qrGz4c0OOyVTYGfDXlpyqnHZTCbgmTTM9MxnYJeYyinhLjElkwPIdIIdB5PxWRzEZSEsIRsB8TnwiMok3GUhJGUiEgvnmFo71dmZdEyC2fNq3fPQZs83Dxvgms//BuIUBLN/a52t0v0G1J5FM2VO+2lq1LnmYa+z4O55sGsOdda0GBEpBDvOh8lMJaWIAJGK3bu34vtvb/AifMW0OVCfOoGdVDoBnSDuycNPjEqnNExtU+3dD0+/xAdvH8WMqQU4cXQ/rn91CfHxUWj5Ygu0bt0So0ePhouLs0m7HKh/7X18kJmVhXV1ddz3S17AViEh0oNAl0W4S8WcKWNRT+g6fGgnrnL77bu3eNN6gm8Jdo8eWE1XP3j7JOprZ/OGP8vUUhRmxZs+WT06t0anl1pgQM/28HIegITwMVi/bDq2rpqOTbXTUDG7CF4ew1EwLg3nzhzFBaPGvWzcLS9+egqXLr3JC2M9Fk7Nx6cfnsYXX7xJ+CPMCeQ+s0Jgd+X86/jqwuu8wbyOG5etuGUakJ+xYO7WWRN3r53F9w/P49qFMzjGC/qieZMRGuyD4SOGwD/QB2GOUASGhxHoCG8c0IZxgKv0QzNVCmaMjFPiTI2dlLDwaIIDwS4onAPeiDBCXjhBgceIlNGGarcIB1La5HxpwI2QJkDTvHrXNYGblk0dXhPYWerdvwY71Z5J2TKqHSFNcCI1yiMwzChSSdljEZuWjWi1DOA+4Qnq5UZQibJSDQV22haTnk2wS0JyWjxSEgKQFjcGKbEjkZvhibG56nMayN9zFJLSlMoYCx+Co69UNLUkSEhDdFouXwOBle9NzpV+kVLrUgmbKc/aEWgamzEWGUWTEEmQVE1dQuY4Y54Sxvcj5dD0s4tPMYpeQlYRckvKzbxPuCAxnq9d6ZKcGsdL1ckR7qTUEVqNAtcEdtrHuIU2C6PaCfakyHFZiqWg1pdQJ5izFT+fUKlz6g0oJU81iTH8nvk+uX+EIwapvL5FBvmbrJUuxnzo94HsfzdeINCpnq5Thzbo0a0dunV+kfflthjUtwuGD+L92mmACQ/nYXAdM4iA1A0X3/HHP3/XBv/tRwKdgiD3L1LuCHdS8JR++Z8Z/4mhdgf/+LgV/nTbFbMnOaFbt37w8vLkWMEdY9xGY8SIYRg5agRycnJQXFxsrgtRUVFIkEFOtAMOnt9RBDQHz/fwsBADecEBQWa9QuvUdDyc57/mw8O4PdgXkeGBiHcEIy7EC/HBY5DhcENBAq8vef5YVhaD9bOT0DAnHutnRplYNyMKK0uDsaLIAxtLvXFqSSLeIqCdWZFEQIvE9nIfbJ3iRUCLxMmliSaN8kRNDF6vTcRrtcl4eWkGts2KxIpiV6wv98XW6YHYPjUAe2aHYu+sYGwtJ5AR0LbNCsSe+ZEm5fLAvEgcXkhIrIjChkljUJnSGZXJHTA3oSMmh76I2Yk9sH6qN7bM8MMWPveWUk9sm+KD7dP8eWw/bC7zJgy6YR2Bc0X+ECzJ7U+gG4ia9CFYnueJyWGDkOM3CMVRbpia7IWanFBCXQJ2lqdh74wMgl0WwS4Xry8i0NVIqSvAawS1NyvzDcwZAxVOP5RjZu1knFs+Hq8vLsCxhVk4yjgyPwsnFo7lcgGhdRy2crpqQRGWVUxG3bK5vCbPNRkPa6qnGuVu3ZJZHF9Um4bkBsqkHGxZbowktqyrMn9Kq45/M6FNNXdS5ZR1tIVjkrpls55B3a6GJeaP651KLatfYqBOg2OZT6iuTm0ONMBuWGUZZr11eiee3v3cDPT/9PND/OkPj8xA/58YPz0HdkohFLDZ8Xsw13xeIbVKjbLlfqmeeDebUgS/vvqRATvBkFHsBDVPbFt/Ql5TyAlSUCW1TDAlqFMI8LSssEFLAGYDXHMwtEHRDhvWbNBT2Mf6t0LPbyt2Nkz+8K1MVPh4vSa+ZwGd3rOl1hHs1O6B7+0+36OA64Fq61R7+FSpnZar53cG7qz3bD6Dpvo6G+ye3LfATjV1dgju7KkNdgJHwZ3iplTRSx/iK4LdZYLd5S/P4drlt3H76vt49LUMVC7j529uWmBHoBPc/Qth/tGdizi4ez0hSHX7awzs2K0NVDOn2rRDnFftmlIgVQ8nCDt5YBPHzCtMaqTMUQRXh/asw5H9G7Brm9VnTjVxMjdRLZzm1WdxP+FQjcx1HCl/2xsWm7G45nXeb+c5rF52h3etM6rd9vWLOT5fbcxcFII6AaOATsfcvI6QuJ7H3bGGr5uP4e9DSqCgUX4YArXtZAG5cUqpUxwkjKqeUCrdPr5nqZQCQ4Gd4LTF0MAkDPCNRl+vUHR38UGnYS5o23coXujQAx27dsegIUNMw9ERQwahV9dO6NenB4ZyXoXSTkMHY/CAvuhDyOvYoT1eai2HvJeMmYJuMCNHDce2xnrU1S0zF+62L3VG2w4d4e3FC7OK7dMSMWFcNiICvREfE4az507j00/extrVi1G9cDryMhMQH0nAIlCprk6umYK0sRlxBuyUfjk+L8WodHLWLM6yQK84O9FAXkluEsamRyM/TWHX1fF5Gaq/k5umAE/GKamxwabNgQV2AUiPDzORHBOMpCgpc4GICfEhzEnJC0YqX2+8I8gojYK7+Ah/xIf5IDbUG44AT4T7uuFg40Y8ufElLrz7Os6dPIAD29Zg8+pKnhhqxLnIQJlo31LuaiAXTKVmKtVsOyFMsLe1jhe+dQtNeqZq6VSseZBfntoh7GogyRPwtF3rpQKqLu/oXp5AO1Zg18YqrFlUSqBcgBOmEeIybNm0AktX12BmRQUKyxcga/JCZBDm0qYuRUr5YqQxsqctQ46AbgaBblYtiuevxfiKDZhYswkzVu7A7JWNyJgwCyM9A+Dm6Wlq7aKjowyo5RLmxo3NQUFBroG8rMy03wCcwE4pmKYxuea5Tq6YyYnJSDS1FVyXyscQ6lIIdUnJHMSlWKpdYkoGYjkYjOSgNpyDVDnehRLsghJy4BVJsAtPh39CEWLzZiK1eAHBrqlReTOgU2jeBjZ7vnnY+zVf1xze7LDBzcBcs/VGibOnjN8C3WQDcYpIE5M4zwGrFDwzr7RLQlvTes1HqJ2BaWnw22gOdkq/FNg5OLXq7qzlkNhMrK5biW+eXsO3T2X9fAFPTbsD1dp9jAe3LfOUbx99zou5BXZPCXb37rxnlLs3XtmJWdOKcebNk3j73Bvw8HTFCwS7zl06YNDg/hygdkSH9u3QoUMHdOzYEa1at4LTcCe8dvoYVi+bjWCvQZg+KR0zS7OxeGE56mqrcPTIHty89RVufX0T9+7fxaOHD/ANb47XLn9E8FuAtQQ21ZnqN9m9XUv06NQavbu15QD1JXTv9BJcR/RHmLcTamYVYEvtVKypmYDpk9ORnR6J3TvW4ZP31RrhGD778BjB7mVc/OQUvjj/Cj77+GV8+t4xfHn+TVwg0F258AaufME4/4YBO0HdtS/PEObO4tqlN3hzOcUb+mu4f4Mwd90Cu9vX38RDfjYPb3+M107uwtSyQvh4OCPQ1x3RMdEIDFOdXAjBLIzA5iBsqO8ZwY0AFxGXCEe8FerdJnMSE4S/sJgohDjCEW7cMUPgzwGtvyMCATGRBB+l+0kxI/yolYHgjOAWIKdM/g5CGepfJ+dMG+5+Bblf6+wsyCM0MQI5b4xFCFRS7AKjE+EVEgVXf8IloSU+M8+oYErDjM/IN8u+4VGEKgJQFN9PYhqyi3l+chqZnIqiiUVITQ5FSrwHMky7g0DkZIfyd+tAXlEeYlKSTaNw36hkeBGgonnMlPwSo66F8vccQKDTHzUhfE0RSYQ3ASrnHUk5XM5BUk4xEnIKDYyqF52UOUFdSm6xSdlUeqbSMVPySgh/OabuTn9qBAgMm8DONk4RxNpKnaDNAjfNW2EpdgK2pjTMpmXN+4RG8RiEQwFqRDQBTk3GtZ1gx8f6EnilOAbF8PslyETxu42PjEJiaDgC3dwwoGcPU/f2PIz9R4SArnXrFmjbpgXat3kBPbq24/26s4G6IQO7wmXUILg5D4W7y3B4uY2Ct5szxrgMhsO/K65+6It/+a61BW/fW6F0zP+kFMzvGE1Qp/iXbxhP2+DHa94oKxqCXj17wsvbE568r7sS7IYNG4LRHDMI5NLS+H1FRJi6ubi4WERH8TfBczssNAhhBDopdlLiAvz9EMbfTpSU6kA/BDJCm/ZxhAchlPfUyGCOG0I8kBruirExrihN9UZVSTg2zk/HzkV52Ls4H7urs9A4PwXb5iVjy7xE1E1zYG1pCNaXWcYoZ1en4Y1l8ThFgJPZyTbC2aGFEXhleTJ2zw7Cjhm+OLs2DW+tScfJmiSsLnJFRdYgbCDU7a2Mxf7KGBypJsDND8NWAtqGMg/UEcZqx3th+TgXbJsWjAMLCZmT3VGd3gtV6V0JdW0xJbI1KjL7YwPhbcvMQGydRlDk47aWeqFxii8h0xeNBM0tZZ7YOMkVDZMJkwTDtRNdUDtuJOHOGTPinRE2tAsy/JwxOdYHc1L9sbIgElsmJWH31DQcmpONY3NzcGp+Lt6oGYe3lhbhzKJxeL0iD2eqx1kNyhlqf/DBysn4cHUZ3lkxoQnslIqZicPzs3F4Xg72z8nDtrl5aKgsQcPymVi/Yi62cQAqJU5Ap5BSt21NFeqXzuY8xyzcvpuAJlOUrQS9jSvnmRo6xdqlPAahUD3tBHIm7bK+ypSZKH1T+2h+Owe4BzigFuBJqbNArsJAnlIx1TdvI8dH517djW/uXcAfvrPA7o+m/5o12P/5m1sGxh4SGh5LbWoCl9+L54HOVuosUxGlYX6B2199SuD4wIDd7a8+JthdMIZfTx7JcEWqleCOoNMEeOrhJpD6619/wp/+/IMBMBmZ2AYnagVgg5nCBrnfgzkbBhXNt9twJ3hrfqzmYYPdzz89/RXqFFL5BH7aTy0aHt/ia5dhyh38qFIIpYQ+uWWZxihFU58fl78RzNm1gM3Brkmts8FOUPfk/k1+jkrnVJ1dU9xras9g2jVY6ZgmBHe3LuAWP+eblz/EtYvv8d78Ni5feAtfffk278Hv4/6tzwiPl/HD42um1u6vP8sd866B+V++v4tzrx8i2C0l6Kw0dWh7VANH0DpOmNvDMfE2jrXlMiklT8qdwE995wRUFtitM1B4gNs38zzcpvOYoGf6xu1eZ+blOimTEzUhPyqXTI6p1TZB7Zp2ycFe2XMav/O3oX2O8HFS7fZtreV+PPYONTJfY3rTqU+dPb9ToLdVjcmtej3VyQnQ1MJgCzlB6ZVS6rRetXZK1ZQz5jH1gNyjRuVbCKT1aORr1npFC6fgFAz0j0Vf7wj0cvNH1xFu6DJ4FFp164uW7TqjXceu6Nq1GwYNGGiaj/p6+5jC6MH9+6J7ty4c0LW3XLzUQPWFVry5tMELbdpz2hYjRozA8uULsWbNYsRGx3LAN9qkomTlZCCaA5/QAD/TuDwhLgrHju/HxYvvY1H1TCTHhxCa/AhaocaYRGpaMmFLyprATrV+SsO0UzEnFaQT4pJRQqArzoxHIWMCl8fnJGKsqaeLwthUgl1ypGlLoGXVwuVwquNnxIWZSIsNQVJsABL43KkxIZAxSmo01xHgEiMJeIrocIKoLweXw+DpMoJg50/g80NcKG9E/u7wdR8JH9cR8Hd3Rt3yaty5+jmuX3jf9ON69/XD5l8n5dvK/ESqm9wwVQcn1U4y71bJvGsWPFPY1HeukYC2cnE5NkjR4wkkExb1xtu3Rf8MLDbqnpw0NzMOb1+OfduW8LjLcYhwd2wPT0yeZI0Nq/ldLMHEGbOROnEGUifPQ/qURcgoX8rpEhNp5TXImLYYOdOXIHfGMhTMXoWi+XWYULkBZTVbMKt2F6o3HkbVhoMYP28VPCKSMNzDC57+/ggOj0CsCt2z0g3QFRDYCwqykZObgYwMC+6Sm4DO6l1H0GuCvCTOJxLu4nnzV7F8crL2TTORmJSKBEY85xOSCXYcSDo0uIvXoFMD2kwOWrPh48iEe2gqfKLzCWLTkFK4EAlj5yHWNCdXKuZv1bjm8NZ8as8/H82Brvk6AZ0NcPb25uueD4GdgC5akTHRRBThzY7IdAvYms//eyI8rRhhjGeQlyL1rggh8TmYPm8WHj4i1D25yBvWp3jy8EvGBd7IPjZQ9+guwe7BeXxP4Pv24ee8aX2Ee/fe4z4f49WXGzG1dJwBu0OH98B5tBPadWiFzt07oENnAl3H9mjf3oK6Lp07oW27NvD28cSZ10+YFEqH32DMKs1AWXEKqhaUYd3aGpw+fQQffvQOvrx0wRgqPbinVI7bOMSL67KKSabmYlJhBnp1bY9undpgQO/OGNCvM7p2bouundpi5NC+iA/1xOqqyVi3qARL5uZygBmP5TXTce6NA/jg7SOm593nH57AhY+VZvkK54/j43cPG4MUqXRyxfz6q3cIcmdx6XOC3eev4+qFNwl1Z3iDOYfrhLvrX76K+zffItS9ia+vvIG7188RhD/CO2cOYf7cMoSHh8DNwxPBjiijxIXFRjf1YQtBsFLG4mIIcPE8X9VIm0GgC5N6p+CyqbEj9IXx+hcaG4lQDWp5XTRQFxFOsIgkhMVbIbCLTkKwTEAINr489/3jee4Tfky9WCxhjhAvkBMQCeRsdc4Ouy2CwDCQvyGr552Vjqmm5ZpXLzeBkmrr4hjJWWORSAiLiE81MBNO2AuIjjdqW0x6LjxCInkuZyExk0DG63R8vB8SE/yQkBiC2KRIJKjtSUEhX3cSvAlXAjsfglEMj52YM86ohXGZYwlCBLtkvn69FqmIkYnmfYQT9tTKQK6WXmFxBvhkoiIVLiIxm59pJkJNWqlSRpPMaxd4qfZN5ir6bKw6OGtdUFQSP2++96a0U5mgaCp4U9sCk3bJsJuOm0bjArxmEKf0Sz+pdJGWahcYo9fK1x2p2j3VQiYgNDqOEBOBREcoHJ5uGNGrB176P+h2qWhNoGvX/gV06dACPTq3Qv+eHTFkQA8MG9wLo5z6wXnEAMLdYPh4jYGXx2jez50wYnh/RPj1xK1PfPD3h63w9weENkKdUi7/xy9Nyh3nBXZS7aTmGbh70hZPLgajILcv+vVuhzGuznD3VOptOqZPn2qu676+3oS1EMJapHG5NOYojnADcoH+vqYxeUR4KKIjHWadP++rAr6I4CAEE+wc4cFw8P4a6u+B8ABXRPqNQnrEGBTGuWJy0hjMzfFBbXkUNs9PxbaFmdhNuNu9KBc7FmYwCHsVqQbyNs5IxPppkabX3ClC3cuVkQSYcOyfH4Lt03wM4L2yNAl7ZgejgWD1dn0e3lmbY2ryDiyMwj7C3IEqhoCu0oEjVYxqBw5URGA7H7O+PBBLCz2wvNgDW2eFo26SF6oyB6MmayDmJXfGtJg2WDpuOIEu2PTJ20KIE8BtJvxtYWwtdUcjl7eVenLeA5tL3dBAoKsf74JlBcOxIKUXKtOdkeE7BMN6dUF6iA+mJwRhUVY41o+Px/bSFOyamoJjBLJT8/Pw2oKxBLoCvL2sGG8R4pR6qXhvxUTTv+7NmkJCX7FxyZSKd7oyF8cX5OB4RS6OLMjCwdmZ2DU7Bxvn5WP1wiJsXDYL9UsIZktnYcvqhZYJCgfESqvczhDk2eYocsc8wkGs1m9SPRzhTqqcDFVWL54O9eTV/PqmFEwpfAbu1hLelLLJ2KV+u+t5vAYO1LfILbPGgJ3q65SKqebob72yC9/e+xJ//P6O6Wn2RwKdmm//5ZcH+OnbWyZ90jJPsVyWHz+Dtn8b8hQW1F3mPfGSqdG7d/Mzo9LdIGxc//I93jPkJv0F75s8DsHusfqyPZXCRcAT4Dy2QEytDP5IqJMqJ5hTC4L7hJt7hBs1EzeA1wRpzaM5yNnLzdc1Xxa8CfCaw50Nf5rquaUa/tSUhimoMyohw2qirlBfu/uEuvv83Li/1DxCm4xh7hO4BF1K2VSPPvs5jLlLM7XOUuz4mp5B3XNxryk4b4HdNX7G13j8K8/MWdSY/OYVy5xG6a5Ke718/pxJs9Ty3Ruf8Pv8wpio/Pj0Gl/nNfzh+2v404+3CfNPcOGTMwSf5YQetVDi+HpTjbH9t2rOBERWCqaUtqOqayPYSe1qJAzK2ERAJZDSviYVcrP63i01tW8yYdnNfaW0Kc1T6/Snw4l9G00POilke3etwvHDBK19daadwnE1Qd9dbwxXpAQe27cBR3bVczy+3jDA5jWVhD65wSp9ebUBUrVckEoncNvB1yFAa+RrM/WDBMCtDLtFgl6bcdVUeugu1RKqnUKNUSfVkqHF8JAUDA6MQ38fB/p5BKPnaC/0INx16D8MLTt2wwut2hLcWmPQwMEYM3o0Bg0ahO7du6Nt25fwYqtWaMltL7z4koG5F9t2Qms+pnUn3sQ69iMQDkRmZjq2bFmL1147ipdfPoTalUuQmhgLR3AA4iJCUZiXhVdPHcelCx9jUdUMxMcEIjEuGNmEMKVS5iRHPGspIHVN7QSUjqm+c3adnUBPNXVK21J65uSxaShlSNGTO6b2ExCq35yBuPhwo9pJkVNdXIqBNyv9MpEAmRDuizSCnXrspcdL1YtHZhIHFf7ecBo8AF2a3Mt6dO2McN6MAjzHwMVpAIYO6IlRQ/vDbdRQBPLGqVq7T86dxg/K8755Hl99ehb7Se+N65R6UMMvXUWZyw2YqUZuH7/Q3ZxuMeYQM0x7guOSlHetgRwtpcod1r8DUvo2LTEngSRb1dE1rp2Pw9uW4QS/2K2EQf0DsHv7WjQQ6OZXV6BoykzkTCLQTZiF9LIqAh0hrpxAV74YmVNrkDVtEXJmLrHSLmevxDhOiwh2EyvqMW3ZViyoP4gl205g+Y7TmLfuEB+zDN4JYzHQKxgjPC0jlQgORFOSk4x5ilS7osI85I/NNv3w0tNTn8GcDXZGtWMkJVkuaHFxcRwYxhmwS1JBPUNwl5CcRrBTSmZmE9ilIJwDttBYgh0Hs0GxWfCJzIBbKAd/kTkGnpIK5iNpnBqVz0Jc3jQC3hQ0V+2aA9zz889vV9jQprDX2WmXRoXjVPOKfwvubMUuivMCu2cwlzbh1/gPATtbwStCWGIesgvH4dqNz3kjukgwkfvlRTwl2H3z4FPeyD4yzphP7+sfsfNGtTO97e6+j++fnseZ1/agfPJYvPH6cVMnO8p5CDp0ao3O3Tqga7cuaNeuHQeT7dCnTx9eF7rxmtACjsggnH3jOGZNyUNRZhjmTc1DcV485s2aiLq1S3gtOIGzZ18j3L2LK5fP48a1S7j42buoXVyO2upSrFsyHW4ccHZq3QLdOr6EYQP7wmlIf3QW2HVoA6eB3TEuw4EVC0uwjAOZiukZWDhzLI4f3Gyg6/23DuKz947zYn8Kn3+gdMymHnXvH8XlL94guL2P117ZiYP7N+Dql2/jysW3cIVQd/0Soe7qWdwm2N278bapnXt46z08uPk+Hnz9CT59/xSBbioHqhGEVz+EhEcTXjIJcGmmVkzW/WFx0Qjm9ojYKJ6nMQiPiYODg/0IQZ1Ariks0JNZiWrsCIYxkQYKgw3YhSLIwcGu1DzV0ZmedfGEsSSEJBJsEnJ5zudw2VLsgg3MSZlrStPkcnOgU9iQ59+0bGrsGEqDtMAkxThHCopkuJOUPY6vMwUJhLcwglYkf3eqiQvk6zAQRKgxTcDlSJmSTSiKQiTfR3RsGGJjQ5CQRKBNiEdkSgrisrIN2PlFE+oM2CXw9RNSefwIHiM2I8/AXQg/Q89Q1RPyORxqOyBjF8JaSi6fV43GExCTlo/ErEK+TilxCYhMyjbLUu+tRuNKk7Tq6QR1UtLstEtNpdbp9eq126qcgbsmwNOyjFPs5uMW5CnlMgr+SsskHHqHRpvj2cYsaooug5swgl2sIxqJkZFICg1Fqnp+DhmCzu3+z9TR2W6XbVq/gHYvtUSn9i1N2mWvnm0waEBnOA3qhZFD+2H0yMHw9XSBm4sTRo8YAm/30Qjw8TD9ZkeNGIyIwD64+4U//unRS/gbwU4Qp951anOg+joDd99ZsCeo++cnnD5pj3ufBGNCoTP8PJw4NhgJNw83JPHeXlJShKysDPgT3nx9vRAcRFgLDze1c6rHlmIXHORPmCPY8XyPjeH5HxrMdYS9AN5PvTxQyPtGAs+lGJU6hHjC4T0UMV4cT4QOw/g4Z8zI9MCi8SFYMSUSq6ZGo25mAhrmpGDrggxsJehtnZuCxgVJ2FWZQbhLx6ZZsdg6PRgHF0YQYCJN2uOmKVLIfLBzBtcT3nbPE5S549iiOJxbm43XVmbglRVpOF6TRMCLxL75Edg3NwyHKxw4VhVtzFP2zovgcUOwbnIANpQHYWWJO6qzhqIybQDmxnfBrPgOqC0eicaZQabpeAPhrWGyB59XQbAjyG2bonRMQqFgj9EwyQO140ZgQXJPzErshUU5I1EzLhC+Q3ugV4cOyAgLwLy0SCzNdWBDSTwaJyVid1kyjs/PxauVMkuxQO4c4U3ul+pXpxTMt5salZ9ZXMR1Rc/aHZyuzMPp6nF4uSofRxdk4tD8HOyYl4cNCwqwYn4RVioNc/EMbFg+x4CbjE92cLCpedPmQMucCvoaCHJyvty3mQNTDkr3crqN4CZFrnbRVKyqmYr6FXOwipCnZRvuBHRqe6Cp9lWqpmUUt8wMojeuktmc1WJBYPfmy9vxzd2L+OX72/jzHx7hj38g2P38EH/+mYDy9CaB7Auj2D1VyqSA7l4T4P0bYPdsG8HuEcFOj31AgFM/vJuXPjCGHjeNccqnuP/1BWvfJrBTjzZj/98EOQKvb5ogSM6UUuoEdXcJM3fufGWmWqdtzaGtObjZ0Xzb89vtdYI4G+iarxPE2SmYBuiaAaAdapiuJuJKzfzxG+5vat1vG1dQpaE+4GehRuk6ZvPH/QbsBLTNUjCfj+bpmVYfOyl3TemYhLo7Ny+Ypu+3CNCCOMGzple+4L2ZYRnWfMJ78OfGREW1dj99+xV+/u4a/vjj1/iHPz7FfY6vjxCetnNcLLiR6YhiG8/B7TyPLHVrnVHtpLZJzTOplTpX5TZPkJKbpKYyOJHLpOkvx20CuS3rVe+2xOoXx3WbCWdybhXEqYbv6MH1lqqm5+JzHNm9luP2dTjOMcY+gt1RAt3x/Q08n+VtUYkGRqNSjXncLQI3TlVyJadNu6ZOwCgVbi+ffyP3Vx3dFoZeswxT9PoFmgI+7beZHCGzGCmHLYYFJWFwQBwG+kejr3sQejh7o7PTGHQaNBKtu/UxwNaixQto364jevTozUFcB9OjyrI4b4uW7Tqhbdfe6NBzAF7q3h9tuvZEp9690bOfE7x9w7Bjxw6eVPfx5z8+wKUvz+Hcm4f5wddj7fL5OLR7Az7/8E188M4rqJw/BYnxUsyCkZsWg0KBWm6igTgDcklNjpNqLcCBg0LzMkJ5BncMGalMKc7C5IJ0Y6iiVM2CrDir8XhsKFKiCG8O1ckFINHUy3E5IhAJYf5IJuClEOgSI/yNSUpGogPxUWHw83JD/z69CHR877yZ2jfWti+9hF49unGw2RbdOrRGn+6dMGLIQHi7jkJUkJWWeaCxHn94fAM/8iR+wpP37LHt2F7PL5Vwt3tjtVHdlLMrcJOCp6bLDSvnGOXuEIlcNXmHtteauryjPBl31FfhIGFuP08+pWEeIMwdIRwe4rxSIPZuX4PGzWuwZEkVps6Zi3Hls5A2aTZSJi9AKoEuzah0S0xkTrVq6fJmL0fujBoUzl2J8RVrUVpVj/JFDZi1fDsWrN2Lyg2HGAcwf+1ulFU3oGBePaYs342M6ct47sRiiJsPvPwCEBQahsioKKSlpSAvX4pdLsYVECwIdgJ8QZyt0tlgp/nExASTqiO1TnBnrK45SI5P4DbCXUJSM7BLsMAujIM2/VMfosFsTAYHi2nwCOcAODYPwckliB87B4nj5iFh7GyCnZwxm8Au698Hdc3XK34P7J4HOBvwfi9sqHu2zsxPNBGRQYBrCs3L5dJe/8z1UmYoBuCaLTebCuqag50FfFxOHou4tAy8/9FZXlDVx+48L+RXeTG+aCDu6UPV2hH2BHaPvsAPT+Wa+RnXfcjpp3j91E7j8Hj2zZPY2LAGw0cMwkvtWqNbt668JrTDqFGjUFlZgV27dmDNmpUICw9ERGQgXj11AJMKEjEpPwYLp49DUW4CppYWYHVtDU6ePIzXXzuFs2cIdx++hcuXPsWpYzuxsnoyNq6YjoryXPi5DMLIgT3RvWNbk/I9ZFB/dOvUFl3avQjXkX0wozQT1XPysXTBWFTNzjN/cJx7fT/ePXsIH793zBimnP/opAV2TW0Mvrp4FpfOv4mF88swZsxAjBjRGwsXlBPs3sbNq+/wxnIOd2+8g/s33sUDxhP1+/v6U1z6/BzqVinrwAFPX/WZ4wCV8OSQWiRViUAUpnYBCcmI4LmsZtvhcbGEuThEEugiCTURPJcFd1LtQmPjDNBpX2OgQggM47FDHQS78F/BTmmPaswdwucSFAVIpU7MIoRlEKQIWQQOwVFgXCZhjev4W7DSL/+1Wme7ZwYI5kxPtxQCEOd5XEGWf1M6ZlRyNnKKJ6Fg8jSThulL0PIKdBjwkd2/FKxAQo3SIHOKS02jcKuujECTloncseOQlJaG2GSBIwFLKp9aKPDYPpGJ8Cao6bm0Tapf9nj9yZFLqBRkalsCfAlXSp0MjEw26ZQOwpvSUAV5UuvU2kDwps9efewiCLtaNgpaBOGNU7VBsFsRmJo6hoExblNtnrab5uJNMGfBXRPUNYGdDXc+3E/7SqnzDoky7zVIQJfIzzWK3yWPFRGVSmCJRWRwEDKCfZDAe8DQbt3Q+v+Q26XuQy+2bIGX2ryAzh3a8HfSCr27tka/Xm0xeFBXjBzZHyOd+sHVeQh8PMYg2N8HHmOc4TZ6FFxGjsCYUSPhPNwJI5wGISasLx5d9sc/P25jnC/Vp05g959/sOrrBHf//Q+WgYrMVZSK+V+/6YwrZwMwvSwOpSXZptWBUegIa1LfVCun2jk/rgsKCEBwQCDCQ0K5PtxAXIAAjhEWFIiocK7nvqGBvnAQ+ByBfkhPikGIvytcnXogzGMgUgKGICt4CArCh2BKkjPmZrmipjjAuF8unRyB1VNjsHZaHOpnJGDDLMaMGGyZk4DtC9KwdU6SUewapoViz9xwnKwhDJUHYFWhK1YVuWFDqS+2EM4a54Rjo1Ilp/riSGUkji+Kx9HqOByttGLfHAe2TwvCzpnBnJf7ZSQOLYzB3rlR2DY9DMvGOmN+an/MSeiJqRHtMCuuK1aXjMHm6UGESD+sJ7DVFTtjXcloo8atnzAGGya6YjPhbtNkdy67obZgFCpS+2JWbFcsTB3IY7qjbnIYZqZ7o1+XNmjb5iUDdpUZsajltbWhJMGA3b6pqQS7HLxGsHtrkdXSwMAc4e7sIkIeoe4dNS2vKcRZQt0ZAR6nry8aR6jLx+uEvdOcP16Zg4MV+di+sADrFhShful0A2Lrls4y0KZ0y40r5hrIU12d1Dqt07zWr182G5tq5+MwB7/7t6zAYY5ZZPym9ksWsFWa46mtgTFM4Tinges3KJVzYw2hbR7WcfyzZsmMJvDTY6pNCuaqmhlYr/ROjpHOvrLLgN0fvm0Cu18eWWD3EwHl6Q0DdqZBeRPYPb1ngVtzsLOXrbjKe+BV7ksA5FjtAeHt3s3PDWSYvmoMgYdq9+7zuI90HEKKoO7pEzlDqmeb3CZvP4MrwZfddkCKndQ6QZ2mNtgp7P3tx/x74/nHNV9WCOSaQ50dBuiaYFAumVLoBHeqvbOMVW6aNg9yA5VxyqMHN8zxnz2Gj/+eAGiD3dPnaussV8xf48lDrmdYyzdMPLyvWrvL5jluXf8cN7/6hDBnqXUGppvA7quL7xqwu33tY37unxmw+/7xVQKoFLvr+MvPd/A3Qr1Scl8/tZvwtdgAnRQ71ckZcxGCjwDt1JEtOHl4s0mvNCYrUoMFRU2gtEmCC8fTW3keCpqsJucyNlF9nExO5KxJMJT6RjgUZAmsTh3dxGNv4nYL7OR+KSVPStzLhzaZtEtB5QnO67iCOql/UhjVz04ijNIxjcMmwVTGLFIOlU66dUONUeca6qqMeqfXqucU7Gm9wmpOvppcJXVxFRrWVVjmKUODEgzY9fEMQTeCXcdhrug0ZHRT64NuhLjWvJG0RqvW7Q3MvdC6LV5s3wltOvdCux790b7PQLQm0LXu3AOuPv7IKyzCmnWrcfmrT/Hdj7dx+tWDWFQ5G/VrluC9t47gzrWP8NX5t/HuG4f5ghfxxpBu1bylRBHokjgITEJBToJpPq7WBkqRzIgLbwKzYCRHBZoQnKVxXX5aLAoyE0wU5ySjtDALZUWMwkyU5CUbIFRapVoSJEcK5KTKWeYncrYUxEm1SzApl4S76FCkMpKjwzB8cD+TcjpyxEj4eHujZ88ez26uLVu+YJqvt3upFXp0bo8hA3rDw2UkwgO9+ViCYXw45k+fgK8vfYyfeRG4fekjvHqoETvXq3E4v5DtvPDtqsURpUvuWmXgbodSMBlS5LSP4O7A1uU4SPg7RqLfyZNuP5f3EAj3bV7MIBBultS8FrUcfM6rrkBx+XTkTJ6J9MlzkVK6EMnli5CiOjpCXXp5tYmMqYuQTagbO0c1dGswbuYKlFbWY05tI+av2oFFBLnljcdRUb8fkwl5hXNWYNLC1ajictWmlzFz7SEkltXAKTwd/cf4YLSHD3wCghEcEmYALTsrownu8gl2WQbs7JTM5mBnKXaJBuxsuNM0Ns6KOA6K4xJSEJuUirhEDhgTUjlQ5iAqOgUhUbIwV1pVGnwikuEemgjXMA7YYvMRnTPdpGKqzs5uddAc2J4HNzvsfeztzYHOVuN+s47RHOCahw1zNtBZ89pmrxfINYFaM6j7/xJhaSUMzj+DOqVjFiE8aSwHvxk4dPQAnjy6QnC7zBvfFULcRYaKwD8yUKeau+8eX2B8wZucZaoi8Hv15R0Euzyj2K2rX4lhwwYhOycL5eXlRrnPz8/DzJnTERISbNKuUtMIMFEhOH1yH2ZPyUV5cSIWzSlBYW48isamYtmSChw6sAfHjx3E6VdO4J13XsMH77+GBl4k1y6dit3rF2BSbjS8nftizPB+6MnflfOIYejbs7vpv9Wx7YvISQ1H3bLpWLVkMipn5/LGvxBvnd6L984cJtQdxycfHCPUncBn78s4RU6XttvlG5g7oxhdOlrN1dt3bMn309v82XT35ke8obyH+zc/wOM7n5mmqF98/AY21C1HYiLhKywcwRzoh8ZyEE+4MnBA8AmMjkd0ajoiU3hOEt7UdNuRKOiIIZTFmXmHWadm3EkEvngCUyzBItrAnVHsCHah0ZGmxi64qUYvUA2ZDQASgghv/tHphKN0ggQBjIPjhOQ4xMQ4oObggrrAeAKflDsDdpZiJ5BT+qXiGexpnr8dKXYG7Jpgyo+gor5uGeMmQMYpqXmFSMjMhy9BxjsoAn5871LzpHqFETAdhCntr7RGNej2I/TEpGYgu6AYiZk5iM3IhZdSFglUIbEExMh4ePHxPjJH4Weo1E8BmdIlVRsn50stq7+cATCHUhq5H4FOynwY35NALiY1D8k5MgUSnAo04xmEM75+o/RxXt+RWhtY26x19nzzdXbYdXamjo4g50ew8+X79Qp1NAEewc4odTHwColEBL8PB69BCWk5iCEwR8UkGPfGRH53cV7ucO3TAx3U37HpPvEfGVLpBHRyvOzQpqVRsHt2bY9+PTpgUG/9sdgTI4f1IbwNJsgNR6Cfp1HH/P184OI8Em6uLiZGjRhunCvdRo9AVmJ/fHPNC//8qBX+8ZGVcimw+4cnLUyjcil2qrn7ZzUt15Tw91+edsKXbwRg/DgHJhZkw4/3xsBAQhnPXWN4QngT2IVyqgbjEaHhcPA3pGtEcGCAScUMYoQK7ghy4UF+CPBxR5C3J2IjQuFFMHYa3A0jBnSA99D2hOUhmBDnjGmEuppCH6wuDcGK8QGoKfIxbQ1WTXFg9ZQorCqLxJrySKyd6sCGmXHYPCcRDTNjsbYsDHWloWicGYGTS5NxqDIWm8oDUTfRBxs53TgtEOsJe5tmBGP7rBDsnReKvXPUyiAUu2eGYOe0YNOTTjV06yZ6oa7EA1umBGL37EjsnBWBdRO8MDuuO6Y42mJGTFdUpw9G3QQfHt+XYOaHhjI/bJzM5RI3AqUzagtdOHXBWi6vLXHF0jwn07h8XnJfVGYOxdICd6wq8cWKAg+sLApAUZQLOr3U0pwDcfycanLiUc9ra+PkFOwtT8PhmZk4MS8bpxfkEeSKcI6gZse7y8bjg5WT8NGqyfiglsGpUjHfqCnAyYocA3Znlk3AG4S/k5zfWzEWW6rGY8W8IqxYWIq65bNRWz0Fq6rKCXqzsLp6qqmv28NBsZQ7QZ2ATuCnZuRbCWq71nNwrFTN+mpTVyejFE1PHWowKt0Gwp/SMY27IGMzAc8Gu9rF04zRyprFM0zqpaJumeWKKcWugWD31und+O7elwS7r41xyp/kjMmQscYPT64/U+wEdk/uEtqM++Ovqp0dWqcw+zEEdUrhlEGKDRhS64xiJ+i4SbC7fdE81oAdQ26R9lRukwI81dEZ9Y5A84gQJ5CzlTtBnkLpmDbc2bDWfP73wt6/+eOazzeP7whxgjqjsDWDOvXek+ImgxerPlBOl4I1rdfr5uu8fckoaYIvgZ2OL1i0ofAZ1D3i+mZgZ+CuCeTs0D721Optp4blcsq8gnu3Lhq17sbVTwzACZ71uWteYHfty/fM/NdXPuK9+XN8c/8ivnt4GT89Jdh9K7C7jb/98SH+6S9P8en7rxDQlpvURzUZl5Im1c0AGOFK6YqqpxPY7SJUSSUTYGmdnWZ5dP96A4F63NF96/HK0a149fh2js/rIFdMwaBMTw7KqIT7HdtvQZ5UwBMHN5plPb/AUemeUuHkmCllT2YuVi3dCpP6qfWvHN1sTE90bIGh2phJVTzYpN6prk6QJzVRStyubcvNsual0illVO9LCqRgT+9B5irGPMUpJAmDA+PRT3V2rgHoTrjrMtwdbfo5oWWXPnjhpS5o2aoDWr7UCa3adyPM9UWH3v3RodcAtO0xAK279ELbLt3Qb9BAVC9ZhC+vnMf3Pz/Aqdf2Y/ykHLh7jMCgAf3g4+mGsVnJmFych4njcpAeH4noEDleRpqedjI+kcKmXnRS4QR16iWX6PAnkBHoCF5yo5TClkRAs0PtCASFeQS8nOQo5CZHm8bnE/N1nASzznK+lFrXdAylXnJeUJeV6EBmfIQBuziGjpnA54iLCEaInzfioh1IkAkCb1CyqLZ7DrVs2RIdOnZA3769MXrkMPh7uRLqfJBEIMzgcxbmpCAzKYpf3j68efIIZpdP4KCUN5Q1i7BPJxi/4L2N/JIaFmFrfaVR7NS8fC9hbbecdhSbanD60EacOrAB+5VDTNiT845VCLoeWzauxIraJZgyazYyiicjbcJ0JE+cgzSpcwS61HICXflipJZWIqO0AjlTq5AzYxHyZy9B0fxaTK6qx7TFmzB35Q7UbDyEFVuPYlH9ASxcsxtl3FY8fxWmLN6Iyo37GQcwffl2ZExbheCx8+GbPR0jY/MwwD0AI8Z4wtXLD4HBUu2iTd1cZnYm4S7HpOUI6my4aw52UvdSU1NM+uWv6ZjxvwW7xBTECeyS0gzcCewiODANaxr4BTiSOSBLgkdYAlyCk+AZlY1wwlN8/hwDdrGm5cGvwPY85NlA97twx4jiOhvk7H0UWi+w0/rnoe5XkLOi+bJq7KI0NemXFogp7fJ/JfXy+YhIt0xTmqdiOoxLZgGBIwOr163lxfg6oe4yvnskZ0ze+O58xJvYh3h671MDdk8Yjzn/4PaHvCl+gO+fXMC5N/ZjaulYHDiwHRs2robLGGfkjxvL7y3NqHV5eXK+K+D3l4QJE0oMpA9zGoK9uzehfuV8TMiLQvXMcfy9J5hWJdUVs7B/TyP27tmO48cP4MyZE3j19H4s5828btk0bFszGxNzHOjT+UW0b9UC3bu2xeD+PdC+dQsM6tPVtC+RudD6FTOwcGYO4W4KL7yNeP/MUXzyzgnTk+7zj47j/IcnmtoXvE64e8WYpGxYU4leHAC3IxzqD5nOXdrCdYwT3jt3gjeNT/Do6095Y/8Cn3/4Bi+ka5GUEA13Tw+rhi5a1vyECwFdQhpCeS4Gx6kXHMGF52lYQiLBRACXYsGYenJJsUuyoM4Kgh3XKYJllhJLuJOyJ8VOqZgEuyAOfANCQxEUEcF1BEqldyYQVBxxCApRLVIAstM4eF06AysrpyEi0kFoIiwJ7GJkhiKF7le1zgY7G/SMk6ZR6mSaojRMApBUMgEbt2cUTERm4URkF1nGKEGEJaUgmvoyApEUr7T88UapU0qjescJhAL5+qR8BRLgBIbBhF5vgpJpBcDn8OVxvLlNryFcdXDm80w1UKe6OAGdDE8EemouHp2ay+fPMkCndMuo5Fz+1pORPnYS0vImELaUOqmUS4IpIVDzSt/U8+l9GIATIKquT86VzaDOBjt73gJWyyDFwF0T2MkoxTdU6p2AjvM8jloqKC01knAXyc8ygp9bfHgYkvw9EDZqMHq0e+k3IPYfGVLp2rz4Ajq0bomObVuiW6fW6NuzEwYP6IFRTv3h7DQQHqOGwmVof3gT2DxdneHhPsa4UgYHBmH0KGeMcBqGMWNGY7Qgz22MMf0pLRiE76474x/ut7Bq7JrMUv7rT78qdVon0DMNzE0qZhdcfycUqbEjERkaQHALM+Yn4cHBCCLgBQUFGLVOBihKwYyMYBB+pdD5e3kS4rwRLLjz9UKQn5dpOB7Ee62fpzvfxzC0e6kNOndoBRenHvAe3hlR7j1QmuyGinxvVOeNwdpJAVjHqC8LwcoJAaidGIRVE0OxYmIIlmt+ShjWTY1C/bRo1E/n74Vgp+3rOT1AqDu5LI1wl4idcxzYPT8KuxjbZoWjkbFrfiT2zo/AjpmBaJzqh12Evd2zwrCl1I/P6UsQDCKYEcZyR3LqRvAag8rsIZiV0ANz4ntgac5IrBzriiW5zqjKGoFqLi/JH4VlY0djab4zqrOduH44arh9MWNe6iDMSRmARXmjsbzQE8tMeGFxvisqMgh8maORHsjPhNdDnQduQwagKjcBmyelYc+UDBydkYMTc3JwilD3etU4nKspxnsEtXeXTWRMwPsrJuGTNVPw8epSA3jvLB+PNxaNw8mFfNzCLAJdIc4S/l6vKcJJxvaKAtQtLMHamnKj1K2vnYuVBLuVFWVYs4jXabU7IMhJtWusq8QRqQUcm6xbMtOod1LqtittbPVCbCS8CepW1UwztXWHOAA1zcibVDqlYQr4djDU105GKmqBILCT4YqgTimYMk7R/MZVFahbMZvjqR349s5F/OGb5mD3CH/juFMGG8/MUwgmj+9YcPc80NlTM8/9BHaP7lhq3d1rn1i1dV++b1waBRgGOgR2d3hcPvZpM7Cz4U5phqYmTXD3rFH3LQN3dp2dprZiZ8OdDWP2/O+Bmr3++dAxmkOi5nV8gdg3grEmle1ZEMpMKI2S+wvsTPsC7cv5J3z9UtKMYkf4ssFOzy+oM8dtgrpn8NZMsWuefmmbqthhPqMHqrNTj8AmxY5gJ+M0A3BffWzATp+16uuk2Kne7tblD/GA3+nTu1/i+0dX8NPT6wS7G/jzj7fw9z8+MO6Yd/id7Wlcgz1qKM5zUmmZqk+TqiUHSblVCtgEZYI7AZgMUeRgubupdk2tDl4+vNmkX2pfKW0CO+2rfQRcB3dJiJFKZjlwmuM2LDN97nTc4wcacOb0Hhw/tIH71BolTm1A1MS8ceMi87p2EswOEuSO7l9nXutRAqHlsLmI+60gBGr9KoKbXpPcPVdZKZo7a3H84HoDd0rNVOsEwebhvWrRsM5S7hgmFXOo0jGD4jHALwq93aXa+RDsPNB24Ci07D4QLTv1xosde+LFDt0JcX3Qqe9ggp2VevlCx15o16Un0jIzOJBPRWPjBnz44etYU7cYyalxcPVww+AhQzBoYF8MHtwbIYHeiI0KgyMsECH+ngj18yCYRWHSuGxTF1csY5QMq9ecBoJqNRAf4WcUtuYhKEuJCkFydDCSYgho3C8rOdLUzaVynWBO6t3YTNXHOUzbgkSCnRwtTe859Z3jfHpcGJTSqVo7OV8mECATIoKgRuwxvClFhgTCx90F7hzQerq7YujQgXjxReufM0XPXj1NDx9HGI+VpLTQZA4+oxHLY/l5jjK9ghzB/ib1pXunDnB3dsLymjnG7lRfmloa7OWXJGfMDat54VK/OQLd6UMNePVIA47tXY1ju2txhF/oPn7hx/TPAE+czeuXobKqEgWTpiB5XBmSSuYgafwCpEyoROrkamQQ5rKm1SCdMJc2eQGyyiuRN6MG42YtQ8ncVZi0cC2mLFqH2bVbUFW/G0s3HcDihv2YuXQjJsxbibKKOsxavhUrdpwwyl1RZT3CC+fCN2MqPNJnwDVzNjxzZsOFEDHcL4Jg541Rrl7w9gsiADsQGU24I7jlZGcxrLYHmYS6LMKdWh2oBYKgLi2dkab6Oyl3Sb+mZHJwbIEdpwnJz8BOqZgx8WmI4OA0lIM5pWf5RyQasPMMTcBogp1bRAaCUzj4zJtlwC4+byZsmNO0Odg9AziBWhOk2cvPw5tC883DkdEEdUaJ+/eA3SQL7NIEeL+C3P8+2DWlaf4rsCvkADoL8ysreTG+gR+eXLLA7sEXhLhP8PT+p/hGit2jL3jzUX+7z3kB/ozrPsWP31zC+Y9fRcW8MqxdsxgHD+00YDd8xHCkp6ehtHQyahZXYc3aVaisXIhIhwPtO3REp66dMWeWmuNXIz3aA8WZoSgvIsxH+6FoXDq2bl6HHTs2Y+/ebTh6dCd27ViHlbqJE9bqFpdibmk6fyf90JsQ1rt3OwwZ2B0Bfq6omjeJAwL1Z5yBimlZWMbBxwle5N4j1H32rvrVvUaIO21SL79Q77rzb+DqF2/y5vCG6VmXn+FABw6IW7V6ER07teWxO2PB3HKoQP6Hx1dx+bO3sH5NDVKT4uBMaA3hQDQ0JoEQRHAyjpOZCE5kCPBMpBG6CCpGbUo3g/4IgV0CoUVmKjx/I7msdgCCOiv1UoqX6sCiCCFqQk6wiyMEEvSUihmkFgccIAcS7EJlwiFYI2iEBvnyOhWK+aVZ2LRkGhqqJ2FxeQ7iosMJZnx9JkVTClwq/PgYwZzSN5uDnYG7JrCz4I7r+N4CCHYCtpjUHKTkFiE5uwBKuxTMhRNgEjLy4BUcydeaRmgrQN6Ecm7nb5IApvcs8JGCFkzwspw70+Aj0ONxrUbgSpXUa+D2+BTCagafM4UQl4eUnCJCYj4/mwzTm1KAJ0VO7Qwik3P4GWYQhDMM2MkNU/V2kUk5BuZUI6jfvurvFALVANO3zgI3pWEacFPtXRPE2dEc7EzwPQSExTJi4GdMUgh3gjkpliGEPb4fKacp+Xy9admE8WTCShRSgv0Q6+mG4b2648Wme8J/ZNip/1LqBHWd2r6IHp1fQs9ubdGnR3sMHdgDzsMH8Hc5HGNGD4f7iKFwG9APDsJcgJcXfPx84OXNqZe3qZEfPXokYc+VYDccLoS/IP6uZpcOwo9fD8c/3n8BfyPcCerkhCmYUyqmwE5Trf/7Qyv+03fd8NXbwbxPDoKX+2iCY4hxv3SERSDQ3x+BAX4G8JSWGcn1keEOo2pK0QvhtmC5YBL+BHPR4SHm/unl6YoBvXvzfbYy77l16xcw2qkPgj0HI8KrDzJCBmJ+tqdpHr5zdhQ2Tg5AQ1kggSwK68pCUTs+AMtL/LCkxB/LJgdjVVkE6hirCXmCveXFXFcShG0zQ3FscSKOVcdjzzyBXQT2LIjErnkMgR7X7ZnrQON0HnuKWiJ4Y8sUf1NLt7rYA3UTvLCJz7u22NPA3ULV06X2w/yU/qhMG4jK1IFYmDIQc5P6Y0ZMH0yL6Y3y2F6YGmfFlJgejF5c1weTwrtiUmQPzE3ncbJdCIijsTBrFCqyRnJ+JGalDsb05OGI8xmMNq007mhFqH8J5SkObC/LxMFphLPZeTg5Lw+vVqo/XQneWTweH9YK4iYbsPuwdhI+E9hx3dtKuVyQjdMVuThdlY/Ti8fhjWXFeEMmKtXjcLy6CKunpWPZ3EKsXjwN9QS4RfOKsWTBBGxZtdAAnW2WIrAzMMd59aUT1CnLaOf6GlN3t1cqSIPqiOTwbblg7t0qczcOkDXQ5aBU6ZnGMIWPk2nW9g2LzLx64AkKpdLV8Tnr+FxKx1TLhdrF0/HmywQ7gtsv3zSlYv78CH9l/O2nB/iZ97n7TYqdATvCiQV2v4baFTQPa7/LeHT7Eh7wsVKIBHVS6gQYBi6awE5umSadswnsbLiz+7YJ7J4Q3gzoMGywE9Qp7v0Hgp2tBNpwp3k9h1I+NdXzmmMRxuwUTUGZoO6Hp/fxvYDuydcG6L75huDGqdJM7968YNXY6fORyqbXqedveg3Noe5/Bex+TcOUcYrq677Aza8+w3WCnZ2GaYOdYFpgpxDY3b/+OZ4Q5tX2QIrdL9/dtODupzv4xz/xHPj+No4dIJTtWGuZiWyQb4WtZFnwpno3wdoOnp9S8uRyqZYHRwhGxvVyu+rtrBRNpU3u377GpFTqccYhk4/VvNw0VXen5R0bl2Ifx/OKnZuW4+ShLSbt8uiB9Vi3ai7BsoavZxUO7CYscqwvkxM1H5eb5m61KePzyTFTveukRiuk6EnZEwgqJVOQuJWPk1IngxZjsMLfj16D0jSNaydfu16z1rUYHJKAwVLsghMxKDAefbwd6OIaiE6jvdBxuAva9nfCi10G4MVOffFi+15o2aEHWnfva4CuxUudua07BzEx2HdoL2bOmoLJk4swZ+5U05g8Ni4Szi7OGDJsKAYPHYx+A3phtMswDgCDEBHiQ7BzR1igB+IjA1CclYQp4zJQQrBTW4Lc1AgrDZODmQRHgHGdjA/zN2qb6SUnpS5G5icEv3ClVAaYeblZKj1TRinjMuKMkid3TdXkJSndksClqR6vmrr0+HATAr64cF/Tjy6WzxNFGIsMCUBUaCBGDRuMQU1tHVRX1LLli2jdpi3atG2Hvn16IS4mHMXjspCZEkvAdMDHYxSchvTFKKdBGMn33qdXb/TqRSDmoHfMSCcsXjADjRvkuLOSXy5Jf68aK5LMd9XioOTZfevx+uFNOL2/Hi/vJaHvWY3TR7di25a1WLqsBjPnzkZO0QREZRQjNm8KoW4uEsfPR2LJAqRNqkJGaTVBrgqZZQuRMXk+csorUDh7CcYvkEJXR6CrNzG3thGVdbsxj9OJ81dj/JxlKK+sRdW6XVi98xSqNh5GceUGRJXMh1dmOdwypsEtfRqhbjpjJtxyZhLupmFUeDJGePpj5GgPuLh6wj8wFMGhDkTHxCKTwJ+bk4WM9FQDdFkZ6b/2tmum2AnqpNglJUm5SyLQWVBnQmCXkIL4BMIdI4oDrHAOZoM5YAvgwE6DO9/wRAN2LjyfXcM4sI0vQFT2NFNjF58/w6RjCtQEdTa0PQM4Tm1wU/xmG6P5etsgxaRlmiCgmbBaFpgWBpyadEuuM9HUxsDBeUea4E0hc5RfDVJssPuNkYrZrxm8EdiaLzcPQV3zVMxnYJdaiJDEbBRNKsXd21fw/eNL+PaR6ui+4IX2PL55cJ43tE94kf3IwN13jy+aOju1PND665ffwcZ1izFjWgleffUooggSL7ZuQYBrh4GDBvK3PQQ9undH61at0P6ll9C9aze04sDDP8CLF8p6TJ+YgfjQUShIC8TY9FDERvpi1oyJ2LB+FerX1WJ7Yz22blqJOt7ElxDU6paUYfOqmaiamY9JBfEoyo8j0I03zfs3rJyF1TWlqJkzjlA3Hkf3rcW7Zw/g4/ek1AnqXjP966TQSam7ckHxKm5ceQuXz7/JYyXzdVoD5Z7dXsK8GYW4cdn6N3BnQy0KspMxnL915zHuCI2KQwihR02wTYoj4TgoLhshCVkMtdnIJKCpYbZqvJSaqb6KGVwnE5JEwkw8gUQ1cokmBdMh5Y7neHhCLLdFIzhadVpRvHaqUXkkp2p3oCblDgSEhhEs1Kw8zCgc4YGeKMqK5KCqDNvXzMTJXSuwa81srJiRj/S4KPgRZuSUqRTHQAKTP4FNUOfL34gNdjbcGbAThHFfTQWt/pGW4YgjOcv0iVOoFYCUK/VsU+qhasti03MRn5lvoEjpmPHpeQa2BFhBUTx2ZDIBSMqZTFaSjVKstgSqkZOiFsjnk1oXTECU2Ut8huo/c/k4q0m6pn4RcrPM4WP4eRMG9X4Ei0rBFOQZuCPkmd98mHrOCZat7yGAz2/61UllbA5tzy8/C75H1QeGK/0yBv7hUuuslgY+fL8CPB9ex7xNm4cUA68ylAl1RPMeFIEUf28EOw1Aj47tzDn1Hx2COvWMbEXAeemllujY/kX07t4e/ft2w7DBfTFkYG+4OA+Dn7c7PDzHwMvLDS4jhmFU//7wd/OAt7snoc7bCoKdp4cHfH28CXZuhCg3eHt5IMDbBRXTB+LnO8PwjwS2vz1qgX9UquWPLUwjck2Vhvn3JrVOUPfXB9znSUdcPBuCaMcIQqMHX4NALhiR/LyCAvwN1CkFVIAnsDPNxiPCES7HS39fTgM4BghAoK8H/Pm63ceM5DRkFoAAAP/0SURBVL20G7p27YgOvLa0afOiMYXp26MjAjyHIDZ0KNIihiEvfDBmpLoS2AhfC5NwoDIOh9UUvDoOexfGYjvBbM1kgl2JN5YU+2LpBH8sHu+HRcV+qCnwx6J8b6yZGID9qpurSTAQt2NOOCOC85HYPZdwNzcCu6TYzQrG9mkB2Frmiw0TPNFQ6ot1nK4sdEZdsTvWEfLWFrphVd4Y1OaPwfJ8KXMjsDR/FGpyRqIqk/MF7qid4IuVk/ywuNADc9OcCHr9MZUxLW4Aoa4bJkR0QikBsDS6L8pj+mF6/ADMTBqAWckDMC2lLyanuCDMawQGDnTCS+16mnMjxG046idn4NDscTg1Nx+vEuzerFJdHWFuRSneJ9QplHb5saBuTZlpdXCWICcXzNcWjTNtDl6rGYvTNfmcEviWTcGySckozQ7F4nkTUD1rPNYsmo7lFZNRW12GxqY6OilxArfdHPxqWemZSs3U+oOqpyP47eI2mahIyVP5iJQ4u1n5IQ5A9Se13C/Vk05wt5uDVAHfXu6vPngb1famSbFbWTUNqxbN5PIck5KpBuVGsZN5ihS7H+/jzz8/xN9+eYQ//3gXPz4hYH0tV0ylYkqJs1Mxfwtzcr80wfnHdwlrjMeEjXs3Puc94QNcJ1BcVaPsC28T7JocMW/KXIz7EX6ePLTqxQzIEe6az5sg0D0lWGlqA9f9Zqrd81D3DNyaLT8fZjujOcjZU4WOK6j7+usruH376q/1fHq8notAJxCTYicXzB+/fcB5Kx3z6WOC2SO+NkLXHUKUoEvtCORi+Ujvj8+jYzzm4x9LjdS0KX4DeYomsNO89Tlonq+RUGfUOn7u9/gdyQ3zlknD/PB3wU7pmAJrtUG4e/0zPOJjvntw2cTP30i1Y3x3g1B/D//4x8f46NzLHEuvM/VoatwtYLNSFdX8u8FAmkQV0zuO56hx0jTpkatMHd0BQqHq2NR7UdC3l+fkprUVhK0K7OQ5KhVPjzWumTq/dTwpeXyc3aJD/e9Ul6e0TilzUtCUZimQO7RnLbcRAnfUGpfOvQQ7pW2qHcJuvha7L96aZTNRLwfZDXwuwuBB7iso1DEEiHLMVG2dav6URiq10fSx4+vZLLAbGujA0MAoDAuMxjD/GAz2j0I/3wj08AhEt9He6DrcHS/1diLMDcKLHfugResuaNGqk1HwXHz8MGPBXHz4xce4efc66jhQy85ORYQjBKHhQRjt6oyBgwdiwKBBGDBgMHoSgnoP6AkfT1cE+ribCAn0MkXSUtgmmX50iRzExCMvLQqZSeGEO0tNE9gZGDNtBzg1veRCzXxihLVeoJdJSJMCl06YS4kOMqF6OYUUPql9AsBk1dWpxQH3T4kNQ3xEIKJCvBHBQVQkoTMy2NdYLcdFhvIG2t9q6WButi+ge48eRoUcSmgT8Pl7jUFEgCeG82Y7sG8PjODg0KphGIkhQ5zQq09fvv/+prB8waxphLqVpjfL1vVVOH64Hq8cXY8T+1bjzWMNeOPwBpw5tgnnTm7DGye2EPrWkdRrMXf+bIybLNv+iQhMKkSo4CJ/GmLHTUdi0QwkFjMKOV8wHQmMlAmzCXnzkDutGkVzV2JixVqU12zAjKWbMXf1TlSu24eKNbsxpbIOE7l91vLNqN12GMu3HcS8tbuQP2cNwgoWwiNjBtwIcm5ZM+DKeddMgd1UK7KmwiNnOpxjc+ESHANnVx+MHDUG7r4BCAhz8ByING0MZJ5i6utSkpBJwJNyp3m5YSotU4BnKXaCuhQkcCAcExeHmNh4E7FxUu+SEB+fjBgZUcRw4MyBdyAHZ6r5Ud8obw7yPELj4EqwGxOSDO9oDjrTy5CQP4sx04Cdrc7Z8QzmmuDNBrnfi+f3NaocgS2KcGYig6DNqWlhIGCT+UkmYY4R8cwIpQnW0n8FsigBniCuaduz4zWFvd//W9i1ds+WDeCVICKtGEEEu9Tcsbj4+YdGmXr68HMT3z74Ak/vW+mXD+98bGruVGf3zaPPCXrv4+6N93D/1ke8qNSjdFIu9u7ZgkmTitGjZ2d06tqJ0QWdOndF545dDdB179TRpFB179EV2TmpeOO1Y8YoKSPeB2HefZGX4o+8jChkpEahpmoOVixfhNrlVUYlq1s5F0sqS7COg4s11RNQXzMRq6uLsXbJZA4KZmMNl1dUjMeCablYsWgKL9Lr8R6h7qP3j+ETNSInzF347DQufvYqIe4NXP/yLVy7fAbXr57Fjatv4/a1902/l2ReG5JiQ1C/ch5uXnwLB3fWm1Ypfq4j4DLKiYN2uVFadW0yLVGExgviFOqvRqiTssSw4S5MU0Z4E9hJsQuJldtlPPe30jTDEwU6SqsU2Cn1krAQGYnwmBiEE/RC4iIJWREIINj5BATCz1e1Rr4YTxheND0Hm2un4fCOGuzbqt5PHAytnY1Ny6YjNzEengSSAD6/fxPYBcSkPQM7W7WzFbuAGKVfqs7NMk2RqYlC67wdsfBS+qRxv1SKo1ITm6CHoBeq/QmBPqExBnSSsouQmFVkWhJYjcBlVMJjEcjUikRKm9Q6bddnpc8yMinXfJbJeeO5ncBMoFTqpNIhBXaCLDlQ6rHJOSVw8NxVumVCZoGBOql1OSX87RLuVHOn57PAku9R6ZhN0Ca1zlbsnlfnrPUCV6WYKt0yElYtXTS8lHoZSsCTYsf1vuEOBEfx/cYlEMT5XYVEIE2Q4jYag7p0+A9T6Ywy16TO2cstVUvXqgXatiPUdXoRnbu0Qp8+HU3mixS3MS4jCWtuhDUf+Pn7wZfh7OzMe89IuLq4YvRo3meDQuEfEMz1o+EyxgWB/oFGvfP3E+x5wtfLmYN4J/zx7nD802ML5kxd3Q8EOcKcaW/QlJopR0zV4P31fgv8y9Ou+Oz1CIQ7nAlsEYgME7QpEyccoSF8Dm9BpJcBPKvJeKhpbRBOmPMlVGoaERbAsYALBvfrwWtIK3Ts0Apdu7VHt67t0aNbR/Qk1HVs35r31E6IDxuFzDhX5Ce4Iz/KGUXRwzEv2w3ry+V0GY0jFdE4MC+C01jsJ6BtnRqE9aWBWF0WhKVFPgQ6T1TnumNBpjOqcl2wY140TixJhYxPGmeEYuu0IGyfGWoUOzUb3z0/nPMh2DGd68sDCXcBWD/eA6vHuWB53igszXMmwLmgKnsU5qYMIaj1weSoXpjo6IGS8O6EtV6ozPVE7WRCUqEPwx+1pRFYNSUcS0v8sSDLGbMTh2B2/BBMi7XUu2nxgwl7Awl4vTCBwFee0B8z0gcTaPXHcg+4uPljhHMAXmzdDm1faoXCqEDsmFmIVyqK8VZVCd5eNB7vrSDA1Zbh01VT8Cmn51eX43PGZ6vK8HHtZLyzrJjwV4QzS4pxuqoAJyrz8PLiQhypHo8lJamID3VDYVYMFs2dZMBu+YLJBtxUS7e2ZrpR7ARzDbx+ygnzAAe1WpZhihQ8QZ2mpscdB8Ob5XrJqaBP++/jIFRgJ5DbQtAzwLeuyiox4ToZo6gZeT2PubK6HCuqpmLJ/HKsX7EQG2oXYs2SmSYt9M2XG/H07nn8/PQ6/vjdbfzlp3umh90v39/Cd4+uEOxUaqB+cwK2pvo5KXV2COzsIGQ8EQSqdo7gcE8OjQS7axcJFV+8ha8unCNYvMd7yCe8H+q4l/n4plTO+9dNCOjs+eZhYI8g97BJpWseNqQpnoEb49HvrH+2vdl6TW3As+N5sLvP16Dn0jYDWU2hedOe4ZEUPKVlap16z31lnCq/5mfwdRPYGdWOQPaYx7aP8fzzNg/7OSwl01Izbeh9yM9ex1Pzc/Wu+/ra57hBoJMiKnDWZ6zQvFIzpdZdIdhd4/bbX32CBwTrb+9+iW9losLv+ZfvruPn72/gT9/fxt9+uo+73Gf/9jqTIrlT6ZecCoAEWwK34wc2GviR+na4yQzl+MEGk86oOjeBmkDw5OEGblMzcTlO1vA4i828GoULzqT66Zh63FHCowxV7ObjgkWZoaiFwd6tfN7tBDi+FqViHttfz8fq9Vh1dsbZngBp1/Bt28DnIthtqluITesqjEInVU8Kn9w6d24T5BEU96pdg5wzLcCTIilQNUolIa9FdJKc3ZLNv9P6t9PFn6DnGYp+bsHoOsKP4Y22A0eiZY/+aNGpF1q07Iw+/ZxQNL4Er7x+Co+e3sf1m5exatUyFI3LhZvLKPTt1xt9CTJ9B/ZDf0LdwMFD0a//QPQZMAA9+/XByBHD4OXmYmyX/bzHmH8NlQapJuNFWTJBicM4htobKMVSKpydfmkgjVBmA55CwKZ16XHhyEqM+BXslHrpCITq5eLDrTo9HcfU6/ExOp7pTceQkUokoS7Mz81EkI8rX5crb1QBGOE0xNxsO3ZsB6dhg+DhOpo3Rzd4e4zB6BFDCXT9MaRvLwwfOhgjhzthuJMTnBhDhg4l1A7GUKehmDOjjF9aLY4d2MaTZKXJ+VVhZOPGGuxdvxwnOQB+k0C3d1sNdjbyIscva/W6pSiaMgWJuQUI4YDGMzoHvskl8E8vRaDgIrvMKHYJ+eWIy5mM6EwOllILCRUTkD5hDvKnL0LxnOWYVFGHspoGzFq1E/NX7caMqgZMmrMKUwh7i9bvwdq9x1GzdTfKlm1AfFk1fAlr7mkEuDTB3GwCHCNTUNcEdE3hljUNntkz4MHX5BObBc+ACAwfOQbO7l7w5U0+KCQcERy8pqalGLCTYpeWlvxMvVOdnQ13dipmIgfAArtYDoqjm8AuhmAXHatIgCMmgYPhBIRwgBnAAa1MDXwId16EOo+QWIwJjINLUCI8HVkISZnAz2cmPx9LsbNVOBvsmkObvd5e93w8AzuGpdhpqn50FoD9th+dQO15sJNi1wRuhLnmUPY82D1T7xjN9/ufxTPHzKZUTK2zWh4I7HKQkJGDN/h7/f7pNaPUCey+e3jBgJ3MU8y6BwQ+xsO7H+HurXdx5/q7hLv38dG7x7Fw3mQsmDcFmzfXwWn4YLTjb6FzV0Jdl+7o3KkLunTsbOp3xo3Nw9Kli7GwYg4KxmXxcVOwloOAjER/hPoNQWFuHIrHpmNiSR4Wzp9OwJuNqrlTCHVTsGpJOdYtn8qBRBnqasZjVVURli8ch2ULxqFiRg4qZo4zKcunjm7G++cO4+P3T+CjD47jow+P47OPTuJLNRm/8KbpTXfzsvrU8WZx/X3c+uptvo+3eVN4Gx+e2YW3Tm7DO6f3Ycr4seaPG3eXEQQpD4RFRlhqm6z9EwgdsrEnYNgKnRwpQwQpz8ICOhPcT9b9Dj42IonXU56/pl9dgqAuCZEJKYhQ2wMCQkRsDMIIcaGRHAxHRyIiOs4AXlBEELx9x8AR7I7iTAeWzMzDTgLc4W3VOLy9Gvu3qffNInONOLRrObavnoNxqQk87x1GsTPgRqjyJ+jYINdcrbO3ywnzVwMVa1lpjDJQUS2c1DPVxQlwpdipL5scIy3IExBZBiWx6XlIJNyFJ2XB1yhlgkFBYYpR6YL5vHKxjE3LR0JW4TPgk/qWMW4St6US1DKRmlts6usilNYaLzdNK4UzLn2sUeUEdnqcFMGEzELz2OgUgh2hUcqdXWenaJ6C+VuQ++28lEEZwviERBLiovieouEtdU5KnXrVmfWEfL7vKL4PB+FOKYNxAT4Yw3tb+zZtnkHYf0QI4l5s+YIBOoXVwkBmQXK9fBHdCXV9e3fAkCF9CHXD4DpmFMHMHf7+/vD19SfABRHu/DFypAxS3ODh7gFPTy9ERBBMQ0IN+AUoRdKP+3t6YszoEQTD0bwHD8fqRWPwp3sj8E+ENtXPmXYHTSYpqrP7b3Y6JmHvHwl/Arv//E1ffHCKEBc6kmDnQCQjSnV0jghTByqzluCgAKPYKQL8fTn1RUSo0i89EezvBU+3URjUvwd6de9gmql369qW0Q69e3U2aqTzyMG8pnAcQdjzdOqL3AQ/FGX4Y0KGDyakeKAkfjRKE0dibjoha6wnGqaEYs/sKByaH4P9syPQSBhrLA/BzhkEvfIwbJwcZMxM1k7yQeP0EOyZGUZo0z7+2D41ENvK/LFNy9MCsG1qgHHA3Ky6uvGeWFXoRpAbjcVZrliY6oKpsUNQFN4bmUFdkejfGdG+7RDr1QXxHt0Q5dIBie5dMCc7ELOyvJHm1R5xru2Q7NMNxXHDMG+sN1ZMCkENQXOaoxfKIruj1NENk8K6YUpUH0yJ7Y1pKYNQWeCFOTleSAoZQuh9AV17DMQYj2j0GTSG58yL6NOuLUo4xtk9ZzxeW6Q0yzJ8tHIKPl45GZ/VTsSX68rxxeoyfLGqFBfWluP8mnJ8smqySdF8Y/FEHJjP6+nMHCyZmIKCGD/4jeiHiAB3VMyajNpFM7B6CaN6KtYumk4wI5ytWciQMrfA9J3buHKOMXnbRjizwU1At37pbALgLGxYMRv1mhL0BH+aaj+pdvs5mN3D8Y8cMgVw6nFn3DeNWco844hZM28iaqunY8PKCuxqWIktaxcZ05U1NdNw9uR2gtjn+PHRV0a1k1L3918e4E8/fG0G/AKAR4SwJ0qbJIgJ7uR4qTCQJ5jj1J5/LKhjPORj7l0n2F0R2J0zYCfA07KUJKME8lhWbd6vYPdvhVG7pFIRcmygex6EbFh7BmzNQO75aL6vHfZx7OML7qTUKWx1UOvtej87TNqkVLVHty1Xz4eEU74vu+7t9m/ATpAqVZKP+XeBnfb7NVX12WfxQM3JCXZ3L+Euj3/LpGF+8Guqa5Nip5CCZ6l27+Dql9zO5bvXPsWjrzlWuX+R3+kFk475yw+3rKblhPufn94klDWa9MvdjatMmwABj6WiWXVyUsiUTimFS6mLmio1UzAmsFMNnoxTBFsyVpFSJ/dKTeWcqdYGLx9qMGqgaWLOEDDKOEWwKLjT8QRsqt/bp5q/7eqZt8hMBYxS8GSoovRLwaEeL/BUTz0xwdF967Bv1yqC3TK+FwHkcnNcuWQqBVOvWYYqEn6U9qnHWumhVnP1FkuWLMHsObMwuWwSSkonIDo5Fc6+wRjo5o/uTh7oNNQVLfsNR4sOPdGh10BEc4CiFgb3793giXMDBw/uxtixORhBWBs6WLbkgw3E9R8w2EBNX873GzDITHszuvXqg0EDeYEaNZI3KCfGUPh5jUZkkBfyUqJNPzpBnVHsEsMIfEq7JJzxAqY0SqPUxYaZNEpjhCITFK5Ta4KspCikJ4SZejoZqgj2pMTFhPiYENTFM2zzFaV2KmJDfQl1XggjzAV5OMPf0xk+7qPg4TLctDpwGzMSAwf2gfMoJwTwZhrAdXEOPmdKLMKC/eA2ejThbjiBbiSGDRtuVLrBg4cRaIeg/+BBGMnH7d62Dsf2NZic3J1b9aUvx57NS83F8fiO1Th9cBP28cvauKkW82oqkVo0AUEpeXCLz8fomDyMiStkFME1oQReaZMQlFWKMIJCaFqxgbnQ5LEEgULE501GWvEs5E6pxIS5K1BetRZzVmzG3JXbUFq1DhPmLceMRauxYvN+rNlzEhUNB1BQWQ/H+AWEtGkY05Rm6Zo5i1DHyJoFFyl1GVr/K9S5Z06DR9Z0eDJ8M6fAOy4PEfGZGO3mjeGjXeHuy5u5CulDgjkwijZmG+lpqUapU087pWDa/etSUuSUKaVOzphyyLRSMKNiLNUummAXqXolDjQjVHcUlYBADuCUMiVTA8utLgYewdFwDYyFS0Ac3ELTEBBfhKjsqabdQXNnTDsdU/M2rNnLdvxbUGfXzykiMzltArfmAGfUM343WvdbsLPAz0Afoc1W2Sx3TEvRe3YMO57t89swaZfNltXyQGGDngG8FKVjlvDcyEdkciZ27G6EDFRknPLdo/P4lmD3+N5nvFF9YlQ7AZ5CDcvvff0e7t18jxdXKV/n0MgLS+nELGzdshr5+eno2q2zaUreq1cvBAQEoHzKFCxevAjFReM4yPTjb6C/+ee9Z/f2iI0ORcX8cpROyEJKbCCiQ70REujG3443xhdmYWnlTCxaMBULZk/ACv0rrIL7pUoBmoC5U9IxdXwC5pRn8oJXjbOv7jJQ99F7x/HxhyfxCYHus09OGbXu0vnXce3SW6Z1wddX38Pd6x/i9lXC6Vfv8Cb/Dm/Yb+P9N/dh+sQcxEQEIzo6BlFRhBQ5S4aFIdARRYhLZQjmCHUM9YUT2BnAs4GO0GLiObCzau0IdgQ5KXY23GlZrQ4cUps5Dec5HRIZSbBzIMIodxEIkjMgrz8FiYGoKk/BllVlOLBlAQ5tJ8w1VmDf5nm8gSzEoR01OKL0bcauuvkYn63G3Xw8X6tpdUBYknJnw1xzsDNThqmvI3yZNEdTa8f1BuwIRvptRScZsJMDp9oAyBBFbpHeYZH8rVkmImpRoPcrgAvn5yAYFBQqBLhJuUUG7BzclphVwGMkmOPFZ+SbWr5wo9Lps5EyV2ggUdviM/L42SUZ5c6o8XyuIKmOTVAWQwAMjUslAKpJuaXEqYZO2wR1eowBtyYANdv53NpuhQCvqb0Bp97BDpNyGcz3bdfWhfJ1BvH9hkREIzwyjtASjcSgMPgPd0K3Du3wwu+A2f/XENApdMxWrV7AS21aom2bF9ClUxv0IMyp0Xi/Xh3Qv+dLGDygG1xdR8Lbi9fXJlMUP4JaiP5ECwwh4PkZcy8PT0GdJ/dxhx/XCeoUqn0LDeD+nPcY42JSMt1dhnDQ7U1YG45/IbQJ3OR+KaVOaZgyT7HbHQjspN4J/v7zN0PxxoFg+Ac4IZxQFxEuuLPSLWXUEmBA0scAnqAujPeBID/1qfOGl7sznJ0GYXD/nujbqyP69+lsom/fzhwbdMPwoX05PhiMAB8X7u/Ge/FwDO7RCZ4j+yAjgdeM7DBMzY/E1JxQTCbkFSe7opiANzlpGGamDzdpmBunWg6Ye2Y5sGOajE/8sZngtnGSNxom+2AT4W7zBAZBb+MEb2wo8cL68V5YV+KB1YXuWFPkRZjzwrJ8N1TnumJO2kiUxvVHXmhvpPr3QpJvD4JcV0R79UC0dy9EevZGmGcvhHv1Q/CYLggl3OVHj8TssYGYmDIKsd7tETiiBYKHt4TDuS2KIodh2cRQLCIwlkV1x8SQriiN6IEJ4Z1RFtcb1SU+qCoJQmkKxyVeA9GmFc+T1u3Qd4gHeg7yRNd+o9CqTVf07tAJGf7uWDsxG8cqy3BuxXS8t7IM79VOwGf15fiUQPcRryUfEure5/Sd2jK8sngSts8cy8/KgXhfZ/i6DIWL0xCCtgvSEuOwuGIW1q+qQENTP9161bYtnkkwm43NXLdNDpb1Vdi0ah4aaucYVU7gptq6YxzDyMl7x/qqptZNc802AZ3cM6X0KSVTYKc2T0q3FNTJLEXmKo31i7k8izEDq3QvWDmfYFfJ+wGBbrEMVWZhJd/n2RONePz1ZwS7qxzMW4rN33+5j7/+fBc/PbmG+zc+N5D2DOya4qkATwpe07y9/uHtCyak9AkqlKJ/9cJbhIq3cP1L3U/UJPsz7nPRqH226YpA5fdCfdp+BTtOZRgicGqCn4eaEsrsqR2mhu05mGsOdc3nm8OUOWYTNGrbr5CnuMH5JvWwWcgkxQIwS62zFTu5Yd786lPcJuCp19x9fk5W7aAgzQK359Mvm8fzz6P3/yz42QjsBIx3bpw3bpiCOlux02esNhNS7QR6Wn9NBjZfKlXzI6Pa3b9hmZw9vad2FzcIdV/jLz/fM46of/n5Pj44d4IwpDRHq7ZOrQwEPGo7IKAzqhpBbYd6ytVXY8OaClOXpv3V7Psg4UwAqJRNqWiCKIUe09iw2LREkPHJQaO81RrzlE2qMzWwuMY81m5xIMBTc32pdLbypwbqRwhu6lOn1gR6fXLa1HOpTk71c3K/VPsCKY6q+bNTLo1ZS8MyA6wNdRwP7F1r0jK1755Ga3+9phZ/+vEmvuEA787ND/Heu0exiwfYvH09qpZVI7NoLFyCQ9B56GiM8g1F9fJaXLzyBb7/gR/e+29h2bJFiE+MhdOI4eg/kBAzcCgGEXD6DxhKmFNYYNerT39GP3RndO3VD/37E3acRmDUKMLQ8EHwdB2FsABPpBHE1LIgLy2GkBZh0iiluKl+TmCn9EkBXWqcBXbxEWpy7s/1IYTASGOSkhZvQV2yUjDNfqGIDfczg0nVz2l/KXiK2BBfOAI8EObrihBvVwR7joE/X4sXgc6T4e7ixBvgSHhwnZvLCHNDDfJRilQwslLieKPywPBhgzBMIDdQ79sJAwcx+BkM5LqBhLt+g4agd7++WLO8glAnGVay7BLjdrlLqQk68XgSrFvPgfOMWRyQj4UnYc4lbhxGxhVgBOFkBIFuZGwhowAuCePgk16CoMwJ8CfQ+STmI4TTWAJd5qTZKJxZjfEEugnzV2NK9TqUV6xmrMS0qtWoWbcdGw+cQt3+lzG7bjuyZi9HcOE8eOTMhlv2XLhmz8EYgpzCNWsm3KTSqa4uYyrc0svhzmnz8BDcMXyyp2MM4TMuowg+AaEYMnI0Rri6wdPXF34BgQgKJmDHxxPqUpCanNyk3KUYoJNKp5Bi96tqJ7DjII4D4MjoOKNoOGLi4YjiQJkDMjn1BXDQ5h0SDY+gCHgGRzFi4B4YRbCLItjFYExwCnxjxhGspiDuuVRMG/BsaLOh7vdA7vkQ0NlmKKqjewZ2zSHsGZg1BzUL5J6Bl71v8zDHsPb7t8IGOBPNjmPPP4M6PY8UuxSCfzLBn4PwxSuX45unt/Dd40v4/rF62llpmDbUCfKsqdXu4MHXvNheIyh99ZbpDbe4ugxTy/KxuaEWWZnJSIyPwdy5s1BVuZDfWQJhjr/1Xl3QpWtHtG/fGr16dOHg0YUDO08EBnoijr/flAQHCvPTkJ0Rb+pS50yfjKKx6fD3coHLqGHmNzcuKwnjMuOREOmN7JQQzJ2aZ0yG3ni5Ee+9pT51x/HpR6fwsYG6V3D+89MEu1dx9eIZ3LjCm/BXFtQ9vPkRvrn9CR5cexdvv7YXNZXTERERgiAO0sOk+hIQLNUqCYEcvKtnW0hsmoG4YMKagO5ZEOhMNFt+loqp4LxAJ5xgaFIx4wR2qkVT37REwg6nxjxFgMeIIVCGhiIkKACh/m5Ij/FBRVkati0vw5HNvFZsXcBrw2zs2TQb+7bMxf6t8zkQqsBBKXdbqwl8i3FwYxXKCzIJOIRSglJQrBqVE5ji/jXUKexedvZ6RXODFbUi8BXMRSfyc1BtW5JRsgL5u1N/Nyl2wdwmIxH1oFN7AWNuQnhTKqcv1wvsYghpyXnFBsDiM8cakxRBlqnjI8ipFYEgS8Cm9Ev1z9OyHDLTx403f0L4SY0PF1BaqZRS5gVoeqzgTnDoG9YEcQxN7TCAxzBQx+PaZiqmLQJhTu/D1NPpjyFePxQG8Ah14WrDwNfjiE5AJKFfbo+hBKShPXuh1f+BnnQyxJA6p/YFXTq0RvfObdC53Qvo3b0d+hN6+nRvT6Drjv69O8NpaH948j7l4elqesb5+wcgiNfbkOAIBAaEmGVPT2/j5Orp5QUPD48m+PODF5cDCXmBnDqCghDk6wNvTzcE+I7Azg2B+NvDIfjnZmBnq3T/jUD333+xwE597QR2//CQ+z0YgdO7gnn84QgOjTDGSRGEukhGKCHO30CdN0JCAqzedgG+8Pfm8/m4894/AEP6d8eg/t0MrA4Z2ANOg3tjxLC+cB8zlODnBG/3YXCEeCA63AeRoZ58n6MxclhPOA3ojHAfZ+QnhKAsOxzlOcGYmOGP8WnemJDqjpLkUSiJd0JJ3DCUJQ3B3MyhqB7rgpUCtymBaGDUEeDqCH8Nk4KwqSwE6ycFYFWRD1aV+GEFYW5+hjNm8jjl8cNQFN4XuUG9kOrXHQk+nRHn2x3Rvj0R7dMLDsJcuEcfhLn1g59TN4we2A7uwwnfgzvAqfsL8BjUFulhIzCzIByVEyIxLccXqWEDETD6JXgPbYG0gG5YMjGIzzcKhQEdUR7dF5Md3TA/ZxRqJoZgSoYnEoOHon/3l3iuSM19AS3bdECbTgN5v0vDYNcgvNC6E7q2ehHufXsQFv2xoiSdQJuPQwsKcaxqPF6unoSjCydg/5xC7JqeRwBMQVkax05+o+BOuB46aDBGjHCFu5c/cvPyMaO8FDULpNZZvevqlkxHYx0Hv0qNrCwlyM3FdgKYace0ZalZliqndE2Zp7y8vx4n9nJwzMHp9nWVJg1TQKeQoqd9ZMiyomqKUeqWVUxGvZQ99bbj86gR+dKFZQQ7gmTtAqxdMhfLFk5F1ayJqJhRguWV5VhTU463eC94cvNTA3Z/MNb3qrOSanfPzAvqbLBrDnC/F49vX8KjOxcN1Nm96659+S4unz9LuFMa5ru4c031dYTF58BOqYUKC+Z+nTfLhLrmYPegCe4McBGAHgi+BGQCs38D7GxV7vllxfNgp7DhzoI6S6kT2Om5jQkKX4sNXAK7x/ctWLMVu4f8rG7fkKGJBXamxk7vyYCZHmepfY/4OHveVvF+Xf4doGsKHesB4+7XF/G1+tcZsLMUO6uG8XMTtmInuLul7+OyIO8Dgh33uc4xyp0v8O2DS/jDdzfxpx9vM+7gb788xF//8NBAocBOapxAbO8OwtfmJaZe7YiBMbVE4DpCkFwzdxKcFEprPNqkvGm7au9URydAM73mCHZKfxREHT1Qb5qIKz1SaZ1b5fRKuNvNsbxR7jjWPyGxhrB3iFB4bP96nDi00cSpY5tx4vBGAtxybKhbYIBtP6FMCqHSOJV2KeCTyYoapQs8LcCz0i3taUNdBTbrDxTuJ0jcu2MVGrnfjs0r0AL/4ynwf32L/+c/PcKdr87i43cP4fqVt3GfNHydtL5t305MnTcXJ984g6fffYNbty9jz97NKCkp5gApGE6jnNGPANN/0HBCjBOnFtwMGMQL0sDBJvoR5Lr37IPu/Qage/8B6Nm7D0FoEKFuGIaPGAxXQlOwr5tRz9STTg3Js1Rfp951gjOpdAS0tFiZpVjT1Jgwo7wpxVI1cxnxDkaEccRMjQkmEKrheLABQJmvCOoig72NMqgWC1EhPgjjgCrIa7SJAI/R8HUbBe8xI+AxWv19hsN1tJMJZ6fBGDPKCcFBvhyI+ZlUTKfBAzG4f38M5PsYIIgdSIgbwBjoZH0OgxlDhqN3/yHowfdbMXcKB6f6l2oVDu9ah4O7NmLT+jVYvHQJciaWwS8uE66R2RgTW0R4K8GIxCI4JxdhdEIxRhPunOMKMTpuLNySCuCbXowAwl0AB+/hOZORVDwTmZPnomTuUpRVrcL4eSsxbtpiFExbZMxQarfsx+aDr2Lt7pdRtmQLYicvgU/uLKO6yQDFPXc2PPLmwE3rsptq6gy0Cd7K4ZkxhSBXbiDOKHWEPc17asr17tzHWWCXVYJoDmxHuXtiMOFulKs7PKTcBYZwkBRjoE1GKUq9tExTUo1S1xzurGkKwS6RUBeL8KhohEXFGqAL4eAymKGeWT6EOq+gSLgHOOARGAlPAp2m7gwX/2iMDoiHhyMboWmTEEuwi83712DXHOaaR3OQs5wvJ3PeUujsZcGdDFPs1ElNbWh7psrZUNekxAn+/lfSK/+9YYPcb/vYaV6pmIK7Eg7qM1HO3/HDR9cJdVfw3aMv8PSBBXJ2KA3TgN79j3nT+og3sQ/w4Pa7uHXtDGRC8tqpRsyZUYB5sybg+NHdaNiwCj4caP7/afvLKDmyNEsbFTNzMDO5ezB4MDMqQszMzMzMzFIyM7OSlakUpaSkysrKLOzumaaZb+beb6199z7mFgqpsrpn9dT98a5jduwYuIe52XlivzCIACeY69uvJ/oP7I2+fXvBa9hgjB7VjLGjRyA6MgzZ7nRjfQh8fXt2Rf++PdFQy/ugLB++Q/pyEjuAIDgAQwYNMJloczM5CSpOx+ypTTh9aAOevLQXLzxxDC89e7oV7KTUvfv2o3j/PULdh8/xhfQqbl7Vy+ENPvQv4/tbl/HGCw9h/cq5yM/lxJfPK9U+TMkV4NQihUCWTBPwZAhYOLFX0o/MkrpWF8z7wM5uPaZxFtgpvk4JVKTa2WBXjPQCJUYhzJWWwV1GuCPYuUuKkVdKYHCnEuiiUJGbgAXjSrB71Xic3r8IZw4v4jNiAU7vtUxQd3L/XBzbMxfH985nuwAHt83BucMrcW7PckwfpaQhWabwuAr1pxLskosrWgFO4GaD3YNQZ2+3LVFtrtw0y3isMhP/JtdIgZ3i7eSWKQhTTGsWIbakbgRhrAl5lU38bEq4QrjLVhxhLfLZl8M+xcjJjVIAqHp0KsmgxCgmLo7nk5InYFM9PJkKl+eUVbNPUCkVTkqfVa9S63K3NLF7Ali5YHr69Hew9rGgzoCcAUOVRZD7peBQ8XO5BuCtrJe5BDoL6mTyBMiTKyjHlZRWIp/Pn9DAQPT+O7tdyqTQyboR7Hp07Wh+F8p2OXQggU4ulz4DjRtiYIAXQkP8aP5wOAVsCYiMjDIQJxfMpMRUAlQ6l1OR6EomzDkQq5IBUQShsFBCnZPQJ3dNJ0ID/BHO91Uqgc/Jd1hEWKABq6O7kwl23viXb604Orli/jOX/5GQp8yYqmMnyBPwSa37h5vt8OfrETi7MxkxMUFIzcg2UJetQuO8F+WKmchrTU1x8XenGnYpBLVwBPkTzAhwQX6DzecLC/K2gM6j0MVG+iE9JQaFuUkozrOsMNuF4txE5OUkwJ0ZC0dsIEK9ByIucDAKU0IxvMiB2qxIVKYT5spdmFiVhAmVTowvc2BkYRia8nzQmDsMw7MHE3wGY3y+XB19MbUkCNPKQjC9PBRT2U4qCcSEokCMzvNFY6YXqlOHoCJxICpcg1CaOBTFyUNRSCtN9kZJkg/ByA85Dm9E+fdAwJDO8B3UCV79OsN/YE8EDekN//494dW9C60jYn37oDwtAjOa87BqZjXmj8lCVfoQJAe157XL5TINk/J9MCFnEKaX+WDVuGTMH8G5UIH+yTzIgL9cLzu0t+L8O3Xvg5jEQgQS7JTzoHOnbujWsTN6E/B8+FxNCvVBoSsc5akxqEyLR3lKLAoSwpDB7zeG33eAnzKUByAsyokUdwWy8+uQkpaN8eNHYcHsSVi5YCo2LpuJrStmGnA7zEnrPk4id66djR00qXXyNDqyi/2bFxq3Sylxh3csI/ApOcp6Pp82GmVvzwYrFk9ZNBWHt4fjVA9v7ZLJxt1y2dwxRplT8XElRhHYKa5OYCe1btuahVi3ZDpWzJtEuBtnXES3rZ5hFDuB3U8Eu1++u4KfaL//zVX84+9vGfc8QZ0Sbdhg9x/BnQE7jpX7plz9viJEfH75JXxCsDPxdZ+8ihtX3jLg91eKnYEeWRvFjssG8tqA3de3PjdwZcGdlTjFhjDbbIBrC3bKYmkvm21twO7X4K7tMQV2D7pitgUyuWLeuSk3SSV6Eejx+vh9GBXtkzdNDNytB8CuLcDdU+juX24LdtZ34Gl1HH4/JjnLl5a7p8BOsXQyAZkNdnacncBO2z798DWj2n31Ka/rs7f491Uoycf4HSH+D7/9in//L/Cn332Nv/x8F7+58zkund4LJUKxipVbRctVduDCCcXVqdzBRqOqCdaO7lMZAxUi34DHLxwwRcwVh2fi8QhtqmUn90yNVQzcqWObcPHMDgN1Oq4UM7lKytVTrpQCSgGdgO8oQcuOsTMumEe478ntJoZPiVXkdqnjCtws99H1JoZP8Kjslyq/cJHXoeQvGiM1UGCnEg6Cup1bFmHfzqXmOqx6d6usGLsnHzuMt159HM88fhZL5k9Dy/AqzJk1AVu2rsL5S6fxwivP4OPP3sHtu1/hyacexvz5s1FUmI+I8Gj4EWakTvn4hxrzlvshgc4/IBC+AQEmvm7IUG8Mog2TcsUXSz8vAt7gQWYS169fbwzgRHAYJ3VSyARe9eV5aK4pMkXFG8rzCXfZrYlSTHHyXMXZZRiYk2ulyhZoTH1ZHmpLclBFqKvITyX0JRugk6tmEeEvP9OFnLQEk+TEnZyAjKQYJDsikBgfhqSESCTFRZprSIgKRqxSQYcFITIkgG0wIoICTCxdVFgIgrgcEBAEP8Kcr3cQoS4YQ7k8yIefle0wA3YEXX0fhN1BQ/0waLAX1iydjfNHd+Lx84f5B9mEabPmoKxlIuIIRGG5LYgoHI1wAl1E2RhElo9FhICOFlM6BtHsjyoejejikYgl8CVwop5aNwn5LTNRPmYO6iYtRPOMZWievgxVY+egccpio9St2Xkce08/gTUHzmHkwi3IGbeYQDcPMbWEuDpaw1zENRHqTHbLWWwJdXWEPZlUOgJbvBKkyAhyDkKfUeqqaNXTCHaEPpMtcyrhs4Vw0YK65jGcNLkRGBGNwLAoRMY64EpOQ5Y7FwUFRQQ6wVw5yisJeVUqWF7lATorI6YNeAK77PwCZMo9LjsPaZyQpWbkIMVMxgh1tLjUHMR6wC7egJ0Fd9HJeYhIKkR0RhVS+X0WNM1E0XCrlp3AzYa6tmDXCnN/BXaEuToCXO0Eo85p2VLpCGgEtbZAZ9uvgZ1bih3NbFMClQf2kZlYuwf7BWq2PbjNs137tKp2XBfk6VhWZkwL7FTAesSUybjyxQf4kS/D701pg7daoU7umJZJveOD88bruEu7c+MVAtMz+OyjJ/D+24/g4XN7sESB9UumYdXy2UiIC0XPnp3QfwChbnBv9O7bw7iUeXsNMxlRnZxkBgX4IjoqnNDWD4MIfwM4prgoBw115QjkJGPowH7wHjoQgT5D+ZvzhzvVgWnjG032s+3rZuDC8Q146qH9BuxeIdi9/dpDeOfNR/Aeoe6jy0/h809fxI2rb/DFK5fS90wB9s/ef5bguRYlFSWIiI5FmruQ8EYYkKuiknYQPtKL6sz3kipQKFGmxjKCUQUBzsp+aSt3fwV5HrMUO7liEuoIMapzJ7BToXKBnTJhKt7OqnFXAXeRXPyy+FtIRlmBAzPGZGPvmhac2T0dDx1ZjLMHF+Hkgfl8qczH6QOEuj3zCHKzcWzvXL4guLx7Ac7sX4qzB5bh0tHVeOjgKsyf2IT0PLeJnUvLV5xdFZKKygzIJbOvrSJn+tq090FdXpml2NGsGLwSo641jJ6EDMKWqe+WUwAXW6PK1TShgr/1nHLVnWs2yqczS4mMpErWsm84r4ffpRRQblOyE8GZsleW1o9EQeVwbiNw5pQgm9+bMmQahY/HLahSzB6hjNAm1U5uonIZtcqaEOz03RMWBX3aruPmlVslEAR296l0bFXbLpHLip9zEeBkKmOQpGcJJ7RaT3HnI5uf01LriuFwJGLwkKH3wdjfy0yRcY/16trBxJh5D+kLr8G9EOg7ACEBgxAe4s3fDN9Hjmi4EhP4DE1EZmYW4uOciImOJ9ilIU4QF5eApJQ0A3jRUbGEuQgDdZHRfPZGRiAhPgYJUua4fwTfy8GDhyDMxxs+fOf2690FgwZ0wPlj6fjznaH4Z7lYKknKbyxV7i9fW4lUpNT9Tw/YGVVPZRGux+PoJhfCw4OQbFRDPuOz0uF2pyMrIwUpSQ6kpyV5QhUIY0Gq9SqQGwx/7wEG6KIj/BEWPAxR4d7G7TI7Ix7F+cmor85DXYUb5UUpqChKQ31FLmqKs1Cc4yD0xSM/KwHpieGIDR0CR8RQOMMGIz64DwrTg1BXFIPmkliMKk/AKMJdS0kC4S8awwsj0JQfbGx4XihaCsPRXBSG5oKQ1v5GWV4I6nKCUeMOJBT5EeqGEeSGoSzVB6Wpfgbq8hO8kBPvg8x4b8SE9ieUDoUjjuAd40dgDoIjWhaMeH0+/i19B3WHV99OiPbugfLkQMwbnoWNMyoxvSEJJYkDMLE0AkuakzEqqz/m1oVhw7QczGpKNOcb3N/+p0IHdOzQ0ajG7Tt0QK++Q9FvQAB6dB+EDh16oGPX/ug3NBC9B3qhW89+6Na7H3r26Y+evfvymdwfffoNQPfefdCjz0CER6UgPlkKeiOGj1uC/OIRcGflY8GcyVhjEpZMwY7Vc7FtxSxTzmCn3C23Kq5uEYFuDg7vXIa9mxfgwLbFOLhtiVHwBH/aJvg7yQnrWU5Q926aj53rrIQqMjvObsvKmTzmfON6uY3rgrU1i6cYoNu8Sm6Ys9g3g4A5CRuWzcL6pbOwacVcLJ87EasWTCYYTsELDx3Ct1++g9/dlmJ3xZji6/788w0DdnfkWkkQU6ZLA3aEsV+DOpkNdnLfFDR8+dHrBugUX/fFRy/jKw/YyVVTmTbvxdhZCVRMEpUHlmVtwc5W7CzzqHYe4GoFM4GagK0NyLUFu7+COplnXx3HPpa22ce3TeuCrr8Fdnd5jTIlTvnsI4It4fbG1csG9O6YjKKfc/sX+PYWAY77PQhzD4KdBYL8rDcEcvfUTOOGaYqfK75OqpyVJOVLxc998Y4xqXVfecBO/Z9dfgUfvf8yPr38Kr7kdV37hO96wl8r2P1w1bjj/vLjTfzxl2/wh9/cxItPnsHBnaus5CMEsKNsT/KeVN04FQFX9sldvCftjJiKrZMrpBQ6xbwpCcnTjx7FQ2f3Eqo24+yJ7QbUpAAqo+WFMztxxgNgxw8rX4ayX26GipVrvGDNdss8vIPXsZvgRfg6e0yAuBoqYWC3SqRi4gAPbjKAqQyYUgPVHidsqj7d+ZM7DeA9cn6/UQN1jXLZ3Mff4v5dy/g5VxkF8KFzO3H80Ea0C+MLwqmXYE4hgmKT4RuWgCi+LMory3Hw2F5c5R/6vbdfwq7tq9HSXIO42AQMHDgY/fhi8COoBQWGICAw3AN4cj8MgE+AH8HGF96+3hg6lA/umFiEhkdgiK8P+nN9iLcPX5pD0L17N3Tu3BFdOBH09xqMrBQHyvIyjGpngV2eUeekvFUQ7OwadII1wV5pLi1fsXd8ARR6lLzCDG5LMy6cRXK9zJI6Zyl1grrMxDgkJ0TBFRcBZ2yE8fdXK5fLaL6k5A4mqBPQhRPmwoODEBYUjJCgIH5WwhwBVSqkVDpvnyAM8w7m5wrGIEJuf0LtQMLtEH4Pw6Rg+oZwsuuPkPAYrFm3BKvXLceUmbNRXD8arsLhiCkcSSAizBWPR2TpONoYhJcR6MrHIaqMVjIW0VyPIsxFlowybQxBJYHb0xumoXAkjzVipsmEKaCrGT/P1KHbdOSSqT83b9txNMzZiKwRC5BQPxtxjYS5pvmIJdzFs41T2zgHcQ3cVkdoq59Bm8blGaa0QVydDXvsq56M+MqJvJ5xiC4nkFZPIdxNgZNg5yAMxZQ0w8mJ3MQZc1BaWY2oeCcCQiIQTMCL5iQpJT0TubkFKOVEVzBnAI5WWaG4uwqUlaqGHeGutNS49eVzYiyoS8vKRXK6G0lpMk7IUrORkCKljgCXlE1ze8BOgJfH/nzCXgEikwoQlcaJamEzcgRzniLlD4KcWabZ5QtMfTote7ZbSt0EYzbQWcAml0kr4YmyXNqwZqt3BuA4xpQ04PgcKXWecdr2V4Dm2VfjLHdMmQfUbKjTehtzm6yX6h+HLC5bx+c6x+fpeDQlTxHcKVV/zcgxeO31F4xi992td41i9+1tQd2b+PraGyYz5je3CHbsu3vrDW5/jdtewo0vn8W1K8/gkw8exzuvX8STDx/EpnVzsGLpVCxeMBHFxWkYMqQ3unRtDz9/L+TmZaGktAjpGakmDXtAgA8GDuhD68UJRjdOAFPR0FADH+8hGDqkH2JjIznxdCLVGYO8TBemjG3AEsXb8QV+aMcCPHRqAy6e3IjHL+zCay+cwXtvPmoSpXz0/tP44nN5F/C6v37fZPxU/aFdW1Zg9HCCTiYnMBlZBhiMy2WRlQwljRCnWmqZhQQ21aYjJGQQLlSbzsAcYU9mAM6GO4KbVLq0Mi7TtKwsma2msYS6TIFccSmyCgg/5TWEI56LwOjO4/2cmYrq0hTMHJeL3WuacOnQNDx+Yg4uHV+Ic4fn48yBeTi9f4Enrk5JBmYaV8wTe+cbte7kvsU4d3A5bQUuHF6FiwS7xVObkFuQg6Q8wVuNJ8buHrDZIGfDnG32NhvqzHiTCVNGuCmtRW65CpC3QEXCpd4lEIRU8y6vst7UsqtqUaFwuUiWGbdNZcVUghOpcrkELavmXD2twSh32SWKyZOKV0ew0za5kRYQ8MqN+6WguLplDHJLBW1FBDIpgEUmOZKuS6UTBHRKnJLL4+jcSQI/A3JS9+65YtpumPayXDtdGTlISM0yUJecSUDN1D+IlDAlG5l5hcglELtS0uEXGIQuf0eVzlbn7PXOHdqhR5f26N29nYmh8xnaG0EEnZDAoQQ6H0RGBMDliiHQxSMxJZHXlAxncipSeC/H8bkazmeqlDmnMxFJSSkcl4yszGykpWchOiaO6/KSSCGcxhvFLoX7O+LiCBiDEcj3rv/A/vAd3M/EthflBuPZi0n4hzu9WjNi/rNUOy7/M5eVHfPfCXr/47dcJ9T9w412+MOX7fGHryKxfWU0wkICCZlJSE9PNXCXwvdrSlIc0lMdcCVE8v3pgwAfzhWG9UFUqDc/Z38E+Q1ARMgwvnP94YoNRJorAsW5SUahry13o6maIFeagbqyTDRUKnZema4zUV7gQnmhE9VlKRyr0IwUFGY74E6LRHpyMFJdvkiMH4wMJ8ErJQCl7ghU5cUj2+mD7IShqCf0tRD2mopj0VgUhfrCSDQWRqM+PwpNRXFoKIxBbV44qrNDUOkOQllGELJiB8EV1BNZcZyf8Nip0f2REj2QNhhp8X7ISgrjnCICmUlRSEnQNYQg2RHC+UUQLZBQ68P5Q38E+/RG8LDuCB5CwPPpRmgLwtJxRVg1PgdzG+OxbGQqRqT3x+yaYGydkYuZ9YlICOlv/gkgN0zVr2vfrqNJsNOpo3UfdezUjdA2CD16D8Ngvxg+42oRkZyP3l7hnItEYaBPBLr0Iej14z3lyEJIrJtzk0TkFY9CckY1nKllfEaN4Ls6GWNGNBOo5hGkppjkJEqAsnnZdKw2CUymYM8meQosNSb3yiM7VxhFziRS4QRZ5Q3Ubls9C9tp2i4lb8vKGZZS5zG5Yqo+nTJiHuPk9+COlTiwnWPXz8eaRZP5zJ9u6tUpiYpUPK2vWjgZq2mCulWEPbmHvvTYUXxDsPuJk/tfVNPsOyk31/CHn64Z9e7O9fcN3H1ryh0Q6m78NdDZKp5KHNhJU64RJK5cfgmfGrXueZMNU26YtwgSgrq7PJ5VC+9+iLNr48mVsdXUd0tKFcFGrplS67TeCndS7ghCgjFBEe3OXdq3XP6W8GbbN+yzzQNz1vg2QOWBOxv0jGmdoGVcMAl3lpKm1jLV2pNZ/bw2ApzcMKWOCeyuE+yMYqfPqM9q4E8QeP9xpORZ5+D3rlbj2Npge1twx2NYsXUfWtkw+V1/oVqBnjIHUuZaoe7TN43dMMtW2YPL775k4O5zXttXhEGVnfj+9if4mVD3x58I8z9ew4/fXWWrOMvb/Pu9hN1blhmoEzzJVVFxcXKJtJOcSGWz6tWtItRZRcFVfkPAJ7dMwZRi7oxKZkBtC4+3zsDZEw8dMMcz6trhTYTIlR4gVAkCK4GKlX3TE5u3awWvZ6GBOCmHu/h7OrZvDa9DQMnr2LHcnFMxdiqALjt52Mp4qeMIGM95oPEox583rp27CaVS8NaaRIwHeA4VUDcFygNc+fBx5sPLlYOh8Vnwi01BclYW5i6cjSeePYujR7Zi/oxJmDFpJKoJXH6+fug3YAC6D+pjEoP4E3Sk0nn7BxLsggg9ARg4bCiG+gxDWEQYBg8aZDJERsdEYyiBTsqdf1AIgkPC0L//AHTp3AVdO3dGv949kMgJXn5mssls2ViRywd6tkmEYsfWCeoUI1dIWCvhchn7C3OSkZPlQIFR6Ah8GmegLgn56U7kpfPBnxKLDFc00hwxSCLIOWLCkECQc8RE8uUSgbiocMREhiEiPBThUuhkoaF8aQUjlNcaJIXOjzDn60uzYgkFdUNpQ3xCMMQvHIN8wjCQcDeYgDvUPxyDud5nCCcIvYYgKCoR7vJqpHIiE1tQj3jCUXLtDLhqpiK2nPBWOpbAxlbKHJejCG/RWqfFlI7mttEcQ8DzKHhx3O6qHI/MuskoItg1TV+O2ev2YtW+s1h38Dymcbl46gokN89BfN1swtl8JDQtNCAnqIttmoc4AZ4UO0Fd42zLJZMQF9cwHfH1M01SFCdbQVtcNc9ZPhKxxS28llGIrRiHhJrJcNVOoU2Go2IUQtMLEZaYjrGTJmPkyNHIcucgLDLOUu0SnJyYpJtYjOycfJSXVxp1rqS4EBVlpagi3KlP9etKSlTeoIiT1UKku3ORxMmKIzkDzpRMOFK0nI04A3TZiHRlISrRbVS7WPUT9uIJdoK7yKQ8RKYUwZHLSXf1BOTzc/2aC6YNcAK61mUP2NkJUoxKV3dPgRPgGcgTiBGeWkGO6/ayzMqYeX+fUeU8+/2aGWiz4ZHLrf2ENSlycreUmWUDdzbkWWPyaLkesDNqncCuahShownFVcNx8cIZ/PjNpwbq7lx/iw9pK55Oat03Ny13TJU7+Pb2m3yJvUzge8GA3c2rz+Grzwl371sFwJ9+7DB2blmA5UvGY+G8kRg3phoFealI4O8rOTEBuTn82/B31aNnZ/Sk9eXvu2/fLkhNjcXYMcNNmvPIcD/kZrtQw+dKRXkBf8fJJgnSqkXTsWHlHKxePJkTink4f2Qtnry4A88+uh9vvnQWH73zOK59phcuwfO6Varhy09ewuG9m9FcX4F4PkciI8ORkV+AlIISAl2lSYQiGGtV24oFCQK7NkbQyyTomdT8D5iJueP++g0L8u4BXb2BOqtmm9wwBXZltEqoiHc6ryE1Ox0VnKjOmVyK/eua8OzpKXjpwgw8c24uHj45DxePz8e5I4qhUywdAU/K3b4FhLq5hLyFOH1gIY7tmUfAI/QpQ+aBlTh3SDWilmLFrGaUFObCRfBJKqw2APsgxLUFOxvo7GXbDNwR0KwMk2VGYXPzO1LmyqLqFuP+KDVMwCdAE5gV17QYqFN9t0zCmcogSEWTW2ZV83hkCZwJeRpnKWpKJlPlyYBJmC7Q+fg7LyhFQVU9vyu5WfJ6TQZOKyZP36GgMZXnEWgaUCwXGDYQCgstV04CnJbtJClt4c60cs9Upsv0bF4TPxv/hnLTdKbxe8vM4TEKkF9ajgQCUe8+fVoB7P/W2sKc1LmuHdujR+eO6NW1o4ml8xrcDV5DuhoVKyrcH5FhAYiJDiW8RSMp2QlXsguxTrapabRMwmgWwmNizftTAOdwuOAi3MXFxhOsrH+cKZGJ2+1GYWGh8azJ4e9QdeWSeZxgvr+CvIbBb2BfxIYFmt/KktlVeO/5NPzj7Y74B4LcP0mxkyvmD5YpO6bcL42bpscN8w9XO+CXq2FYMS+I79BwpCY7kOhMQFKii+cS2EWZpCxyKR02qAcCCXIB3v0Q5NuP8NofcdF+BnwykiJQkJWACgKaIK6qKBW1pZmoKUk31lSVi9qyDG5PRF05oa+MMJfvIuRxfGkqmqtyMKapENVcrixORmm+EznpEbRIgmIC8rIi+e4PRoaDwBc5ELlJAShKD0ZxWiCK02XByHURLoP7ENy8UJkTgwp3OErSA1CQ7IMcgqJLipx/HyRGD0U61zOcfsh0+sOdGEx4DEdWYhjcyRHsD+f8IgSpzlDCqj+S4gm88UGc0/gjLmIooXYIYsKHIibCi6A3AKFeXVGS5IvlY3OxZU4Jlo9OQ3P6QEyv8sPu2TlY2JSMMMKgdf8ovq4LTQXKeS916EC464gOnTqhc7de6NJ9IAYMC0N8Mt/B8W7OQWIREJlEmMvgvCQEnTgHCYlNh7toBNKym5DqrkFYeCr8A2KgjOVOVxxWL5mJ/RuWYNtKS6XbunKmsQ1LpmDD4inGLVP9iqWTqezB4W3KgmkVLVdrA54yae4wMXfLsWn5dKPSKVumjifVTm6Z+7dy3y1LsXvTYrY8L8dsWzMX+wl+csm0CpPPNXF2csmUgidVb/n8cdi4bCqef+Qwwe4t/O7OR8YV83eEOyXR+MNP1/FbLt+99t59rpgPQp1tgjqNE9hZbpiv4MoHhLp3n8PnHygb5qvGLVBlDu7wWHcJJ/eDndS7e9ZaG4/2NSHw9teftipVyqJpuSQS7G5bcW+KuTOAJTiT2iUg+4btNwI6QpxMsGfMk2yFZituplaclDeuPwh25nhGXbPgzQYu28w6z2+WCZ6COKlon1x+ldD1lgV25nMIUj1gZ/a9/zhm/balylmuqJZap89qFDt+bpOAhd/3DX7X1whlXxKWVebAdsO0M2IqOYrqyko5NaDtccUU1H1IWPuMYKe6d9e57dtbHxPiv8Tvf3cTvyhpzg/X8Pvf3jL1DL/j9Z47scu4JypZoVQ1xb9JnVNZAqv8wRYDeGfJOGePbiLwbTeq3inClYBPLo1HCGuqW7ePZkohHFEmy5UGzo4RqAR9Os4ZHkNQd5TnOEhQVJJEKWyCwQunduHCye2Eu+WErg04TyA8LYjT9Sh2b88qguFyHkuJUVaagulKpiLXTGXAFNBJJTy4Z0WrW6nsvOL4Tu824KfxAjq5jEo5bBeYkI+hCUUY5CiAT7wTGTlOlJQ6MGZMPmZPryVIOfkQzcWqJbMxdXIzEmIJM4P6odfAQRjs5UfQk0pH0PGzsl96eflj8BAvLvsal8yhSpoyYJCBOm+uR+o/iq5kE3MVHMKHDh9OXTp1RtdOHRAR6IvsNCcf5BkYXlnAh7zbgJqUOoFccU6KcatUvFyB4E4JUNiXqwBr9sndsiAz0cTP5fE42clxyEiMRqpDrpYRcAroIkMQpxi6iBDEEuZiI0IRHR6CyNAQhIUGG7ALVcmCoGAE8XMFBsoC4Ccl0tcfvoQ3b7lb0obKDdM3lCAXgcG+EfyMBNmhoejdPwCdenihU29f9PSNhl9iAcIzaxBTMBKOyolwVE9FfPVkxFaN5/JExFdMQFzFeNPGl49HLMEvVi0trpRWMg7RRaMRWTACUfktSCLUFY2Zj5HzN2DJzlNYfeAi5m85jlGLt6Jo3EIkEkriqicRymbA0Tgf8cbmmSQpcTIux9TPMSawk2qnbfH1XKY56gV10+CsnYAEQlt82XDElDSaNqFyJBIJHi6Cg4OwF5lfjxi30pFzApbpJpwVY/bMGWiqb0JSUrpRK0MiYxEVS7hLTENauht5nOyWlRPiCHalBLkKgl1FRZUBu8JCTrLylY2OE2JOupSMJYFgF+dKR6wrDXHOTMS4MhFNqIsm1AnwYgh1lktmHhJSlVClwMTZyR0zzl2FtPIxBLtfj6uzYe5B0zZT0sBW7GywI5RZ4GWpa1Lk2oJbK8B5gM4Gubb9bevYPWi2Gmdbaz9hTeqcba19tLZjBHb5XM7TvoQ6A3bVo+Aub0EOIWT33t347Q9f4ofb7/PF8C4f/Bbcyf3y26/fw/d338MP36gcgmIKXiTYvWjUOrljXr/yHB+qz+HKR8/ggzcfxYtPHcOBPcuwcuk4TJtUg/paN6o4Qasuy6HlooS/4zz+LnOzXHCnOwgg6Zgwtg5jRlRjeE0eVi2bSJuEEcOLsWj+NMyYNh5NNcWmzElpQRJa6nOwY8Msgs1KPH52O15+8ig+eP0hPvifx3c338WNK6/i4zefwO71izgpzCBYZiA1PZUTYDdS+HxJyStGGoHGqjsnqGtARrGyWTbQCBJS7x4wG+JkbftkJiMmv0M3j5FNqDOxXgIUKYDF1cjlGKtPqp8KducgK9uBsSNzsGt1LV64MBOXn12Ed5+ehZcfnoonzkwn2M3BpaPzcOHIfJw9LBfMeTSpc/NwZOdMwtxcnCHYndizAMd2z8OZ/Utoywh/KwiBS7B6TguK8rPhIKgkFVYZV9JfA7sH12VJyoRJE9QZkxumAI9wJBdKuWLmEabKGkYSxGqMSqbac8bdkWMLq5vZX2eSoyg2TmAneBO4Ceak3lU28d4n1CkjpiBMoFZUPdzE05nMl9mK3SvlepVR8FQA3ZWlWnaENvbnEeLk4irYlGun1MR8Qp2UREGbslwaZc5ckwV1NtAZE9RJ2VNtuqx8ZPE6U+WhkpkHNyGvoKwK6dm5JoNz579zLJ0Ndp0JdL26KY6uE/r16Iwh/bvBz6s3gW4QoWcgggM52Q8NQHKik3CWbSlgGelwCNoIb8kZmcjO5+fifR0RG4d49jkdiXA6XYQ7FRyPJ9zxXZeWzn4HYqKiCFmJNKd5pwXzvap3nSsuBrkZaYgJC0KKIwZZ/E3Wl4fhnWeS8U93uuKf5Gr5o5U4RVAnF8x/JdjJJfNfpd6x77+pQPn1Dvjdl7FYNifCKjDuikeSK4HnjkMsgS4hLhhhwUMwuH9nBBDmQgMVU9eXUDcQ8YS6pATCVnIUSvKSUENwE8RVFaUZkGsirFUWpvDdn4HSvESTPKmGIFdNcBPcVRQmoqY4BTVFyQS8VIzjs0P9lUU8FgGvuiSZx0rG8OpsNFZloiw/HkVZ0ZwrxLKN4pwgEAXpobQw5CQFI8sRiNQYX6TE+CDLGQS3KxB5KUGEQH9kE/oyuT03JZJzimhCYijyCI05yZHIT9UxFdYRDndSOAoy4pCZxHkGgc4V4885RwhbP843vAl2Xvz+9TeQeSM6bCgiA/ugJM1yC10wMhVrJxeiIaU/ppR5Y/+8XGyemoMcx2CPYqfMqR3QvoOUuw7s64zOnbrQ2Hbsjo4de3F5AHr2GIYePYeie+9h6DvA38xPeg8Ygvade6JLT87BOBfx9ndgqJfc4gMwiNt8vYagrjofy+eOw34ClLJXygRrUthUu04xcYI5AZopf8A+QZpgTf1qVbzc3nc/bRPhS2UStK+AcPf6+a1AuNlku5Qr5nITU6csmOuXTTcK3U6eU1Bnu2RKvVO7loC5fN44rFgwAeuWTMIzlw7g7hdv4ec7n+D3P3xhilXLLU9wp/budQvWBG6/BnSyu9c+JtRdbo2vuy7Xvw9fxufvP4vP3nseX5hsmK8ZJUllDkxZBELO/ynY3TOPgkeTuvc1gecWYejW1xbkCY5UEsBAkuCMAPeg26VtvwZ2xqVSah/7BXe2WW6R3CZFzQNbbU3ns5cFZTf5XXzxyZsG7L787B1c53or2BnV7t5+95u1/1+DnZUBU8XIb137yJgpSE6AvvLZ67jyiQV1UuzkdnntC8sFU2UNBHUG7Lj+JeFO13T5XRUrf8WAnf4mSnjzm2+u4OcfCXYEOtlffrmLf/z9N/jlNzfw4tPnsHPzQhwgLJnkIyo9QPiRm6XAzsTX0VTa4ORBJUtZS8DbbMJNBIHKPKlkJgInwdtZ7UcQU4kCQZhKFkiZO7BLqt9q9llunSqLoEQoj188iIfOSFXbiEfP7zXgeFTul3INVZmDPasN2B3aucLUdbygEgeHNhjVTu6XKqUguBTgydVTrpanCaBSIZV85bHz+w3EGSVRgMhjqOSBsmy2C0lwY1hCFrzjUlFZlYbDm2qxfUEalkyORUt5DBxBQ40bxA7+eGdNLENTZSxigvqhf7++6D9QdeoUW6d4Om8Cj4/JiqlU/4GBaqVs+SEoOAwxcQlITsswxVKTklL54sqCiy+fPr17o1OHjuYlOIzAmJ4Yh8IsPrQ5OawoSCfMpaKIpsyWFtB5wE3ulZlOM3HMYetOT0BmShzSk+KR7opFujOGL68oJMeFI9EodCGIj7ISoxiXSwKcEqII6iKUnTMowFhocCCCgnT9gfBTvCA/gx8/j8w/IBiB/Cwm86fi6Pwsl8uBeoAO9kfXXt7o0HUoOvTwRrdh0QhKKzWlCsIKWxBTPAlx5VMRUzmJRoirItDRnFUEMFqCoM5jcaYl2JUS6BR7l9eCyNwWpNVMQu2UFZiyag9W7j9Pu4Dpa/ejevoqZAyfDacnHi6uZrpR3BIaZyOhgUBXP5c2h5BHeKMZpU6g1yTgs/qMslc3i0A3i0A4DQmEmZiKEYguHY7YEhrBIK6yhdc5HA5OiuM5yXLklhIYalHR0IThzU0oKyngZCEZs6dPwdjRo00q+cgYJ3wDIuEfGoOouCQkpmYh052NwuIiFBPqlC1TWTDlmqlyBwUFBcjOyUF6Vo5R6wR18QTEGEcqohLSEOXIINRlEO6yEJNIuEuyVDvBnaXYKc7OUuzCCdTRGZzUlrQQ7KykKbL/COwsle7eskmUQqDLtd0wBVxGudOyAM8DfPdZm3FmTNtxWuY2D7j9R2YD298yQWNrQXSdh1AntS7fuHtyjAfssqtGsR2F9PwaLFu1Gt/e/Rzf3SLA3fkA397hA/LmG8YUc/cd12VS8W5de4lGsPviWY89hxtX+bK78iK+/Pg5fPDWw3j2sf04d3I9ViwehQmjizCiMQfNNVmYMqYC40cUo6XWnmAlYGxzIXZsIrgcWYeL3Oeph7dj3YrxWMxJxdaNqzBl8hjMmDwS86aNwuTxtRg7qhQbV0/DpVMb8cTF7XjlmWOEuhf4In4HH7/7PB+q6zFheBWyObmMighBWlYmskoqCVVKjqJEItUWmBkgI9TRMksbPctWDJ0Nb23j6Iw6Z5v2NVBog53gps4AjZS9NMJPmhljwWJqYTmBJA/ZhMyW+nysmVuPczvG453HZ+LTV+bh45dn462npuDlR6bgqXPT8OjJmbh0bA4uHpmLC4csd8xT+y24O7pnJh/4c3BaCVX2LzTumKcPLCX0LeELQXXtlmLtvJEEaIKdwCWfwEZw+psg10ats2HOjsNLNJBnFSxPVskDQpUgrKCqETkELsGXTPXlBFdyiVTR8GKaCpULzGTKcik1rqhGMXQqYj7CqHQ6nlPJabhdwKg2jecyWTFpqqEqIBT0GfVNyhsBTGUXDGxyu2LsVNdOIFnTMo73M69ZcGe2KcGLBXU26NmAKLBLpiVqnUCXkpVr3C6Ly6v4XnKgT99+rTD2dzVOypXtsnf3zhjQuwv69+qM/n06w3tIL0SGDiMEBRHCVGg8FDHRUSaDZZY7h2CXwWckrzMlg+/IFDjlbpmaBoeyXiZahcidTqepV5cQH29ALi4qEgkxUfDz9kJEcCjfg0pYEouhA/pjYN8e8BrYF/nZmRg7shlJzlhkpbmQYmom9iXYJeK/3e2K/yaYI9T9r1+sUgf/KvdLwdxdrn9vwZ1i7P7xVgf85tM4zJoQQZhU6ZJEo5IrGUuw/0DjaulPkPMlvIYFDUZowECEBw3iNfoiOT6Y0BPM93Y8qgh0teWWQlddlEoYE9jloq40i4CWRlBLQUNlJurKlOE6CVWEu/ICpwG7+tJ0S7UjwA2vyTZwJwiUleRIBXShsTIDDWUpXHaa7TWlCuOIN8etK09FMcGsLM/F+QahNNLLmDs5FOX5DkJbDPLSIpCfHkNwizJqXEZiKCGP31lyNPvjkJvGZUJfdrLGxZo23RlioM4od4RYZ7Svib2Li/LnHIRGsIsKHkCw64XSrFCUpChRy1AsHZODEbnemFERgK1TEnFiRRnmDHcgcJitIEu1U/KUjoS8zoS5TibmrmunHujWpQ+tN7oR4GSdO/VEJ1rHjt1onblMAOzSA1269kHXHoPQvcdAzt8GYRDncO7UBCydOwHLZ4/GhkUTjaJmA52WBWObPaqb+rVuK3eCNfVpnD3G3l+AJ2VOACglT+ta1r4CO8XTSYkTxK2YP8HAm9wv1W8nTxHcrVo4yVLq5o3HguktprbdqgXj8AQn33euvGlcMaXW/UQT3MkdU5kSBXaCtf9TsFN83VcEii8vv0SoewafvvucKXNw/fM3WtU6U/OuDdRZRpjxQN2DYCeFyjZB3b1WsPO5UbL+CpbknvkrQCczSpyWPeqegO4btYI649apWDq5eBLYpASyrxUYaW3PZS+3GsHt5tUPcOVjQhThyQY7u46dDXb2vvYxLXsA7OR2qnXtc4MtP7OgTjF7yoR59VMrds6GOql1JqZOYHfFiq27xXECuxs0G+w+fF/FylWC6U2j7imG8vs7n+G331/DH353G3/8+Q7+TPsL7R8Id3Lh3L11CbZtWGgySwrClHRktxTjnSsNMCleTWCkEgRHCWsyU4D85NZWF07BlGrOqQbdCcLfmSObcen0TsKUVQBdgCiwMrXw9q6zYFGukzz28f0bTCkExdidPqx6dCp1pli+5caUXOXA9mUG9A4TQJVdU6qbVdNujYFQZcY8uHelSaxy8fR2nOe1mRIHhDrF4AkqTfkDmq5n3/blaLdy9WLMmj8ZE8dXYu+KQlw+V4+X9xdjzwIX3DE9kBkfioUz+aNf0oRlUxzYONeJ5iIfBHp1xaBBA+AlyCH0DB02BAEBAUhKTkN8vAshIeGIVHxVdBxSUtNRWlaBmtp6ZBDolM1LxVNTUlPh7e2NLp26mIdUj26d4YgOQ3aKw7hdKt6uwJ2K3AzCXLoT+ZlS5Qh0cq/McBAiEuBOcxDoHCarpmJ0lAhFqdNd8RHG3TIhOtS0sRFWUpQYgl0MQS4mItwkQ4kIlUIXaGrwBQUQ6gh0BuY8LqZ+hDljgaEIDo1EWHgk4U4wG4xBXv7o2d8LHXsMRrsuA9C+fwC6BjowOCEXIVnViC5uQbjKFBSNQmTxOMSUSYUbS3AbA0flBDgrJsFVMZnLkwzgJUjNownyVK8uomAEIvKbkVg1AdVTV2DWxkNYffghLNt7BqOXbELR2PlII5wk10yFwyQ6mUlom40YqXAe9U1AF1c3h4BHI8DZip0VX2fF2CU0zoWD/a6GWXCZbJeTEEtQiKmSG+hIQuYY2ihEFNYQMMvg5ISssLoWDYQ51TBsbqnH8OE1aKirNMVnS4vyOEmfhLq6Bk5CMuAfHAXvwEgERSQQ0FKQlJoJd3auAbuioiIDdKVlpShWbF1+oTW5SSP4p2YQ7NIRn5iGaIJdZIJMcJduAZ6TgJfINskGuxxjgruo5DyEEewi03m9BQ3Irp1koE6KnQ1xNtjZqpztYmmSpdRNNGYnSLm/ALmtvnE8++/ZuPuXBVuCNMFcG2C71zfOlC3QuvYRPJr9HoA3e1nnzPGsW9dggZ015h7YFVTxetnm8O8nuMsh1CmRSjLBbuqsefjyynv49qbSBb/PF4PA7nW+oKxMmCYbplwz2X597RXc/OpFXP9SGSefYfs8bn31Ml8Ar+D6FwS8z5/HZ5cfx3tvnMNjF7fhCIFj5+ZZ2LNlFh9oS027evFIrFzYjA0rxvIBNB9PP7oTb714GB+8dhSvPr0bW9ZMwYGd67FoLl/kG1bizVeewCE+GFcsm4yZ0xuxgWD33BP78PqLx/igfpoP9dfw0LmjGNFUzwlTLH/vCUhUfaycfCv5CYEjrbAemfybZ7C1XSgFc7Isgp1Myptg7UGoM+YBOXu5FfTMsqe0QVk90gh3KcU8R2kTQafBghpCVj0nm0umV+PAutF4/PBMvHJpPt58aibef3E23n1xOt54ZgpefHgSnr84DU+dnYGHj8/CpSOzcOHwHILdXJw5NA9nDi7AmcMLcfqQXDQX4OT+BTi+j8v7l+D0wWXsX25q2u1ZM50T5HxT8kNglywI8gCcsmD+rfIGdmtcMLlswR/HEOoEd5bCJviSWyaBlcsCNaliZSYbZiNK60aatqJxNOpHTUJeBb8PQpVAULXpVKtOxxGEKc5RkKW6dYqxE4AJ+FSPToCmdQN5HK9jCOi0j1Q+bbPBTq22qzTCPdjkdUuFk0KXdS95imLwTN09AqWyYJoadfxsBWW8Fr6ThgzzMkrIXwHZf9Haul5quUvHduih5Cj9e2DYoJ4ErM6mjQrnhD8uFLF8NzmdccjKyqBlG3fKVD73EhzJfDdmweFKgcOZbNqk5FQ4BXUENqlxkZGR8Pf1RUigPxIT5JniJDSEwWfQQEQFESpi4hAbFgbvQf3hNagvQvy9kOdOR1V5CdzpySjIz+I7NBE5af1w+aVU/PdvuhjF7l9Uu+537UxhciVR+advaXc8QKeEKrfkltkF337sxPjhkUhNjudniURwwDAEBgxFRIgXAn37GajzG9aTYDcQcZE+SHWFIzM5kmAmd2vCGoFOUFdXkcVWbpaEu2LCWlkWQS0HDQQ0uV5KoZOV5iYYRU5wVpHvJLClo7Eik+My0ViVZWxEncDQTWCLQ5kAkABXSUiT2idQrOC5jbtnGY9drtj8BM4nolCQSXgj0BVwucgdg0Jaaa6DwBfPNgkFGfFISwhGZmI4+xwEvjjOR2QK8Qg17pjZBDy5ZAruBHtyM00hwKYR8JLiAhEvsBM8hg2EK3wgsl2+aCqJQ0tRGFpyAjCzIQlN2V6YUxOO1S2ROL40H4eXlmBMVRyG9O3qua94r7bvYFwyBXYdlEylcxd0IbR17dqD8KacBVLxCH0drTlVB47t1Kkjx3RG127d0b2nkqkMwoBBg+E1bBBGNlUSrhZhLQFqycwW43opVU1gZyttWhfICc4EbVrfqoLi7FPMnIBNsXgaL4jbsWYujnByeWrfOgN72s+Gwf2bFxH+5mMToW0rx6m0gcBOECf1Tq1Azlbq5I6vMVLrVi9Sxs6JWDFvDB47sxO3CV2/vfUhfvrmM4LdFSv1/U8W2H0jsCOs2WCnBCkPgp1MYCeoUxr9LwkaV1SU/J2nTYydEqfcIDx+LfiTSydh5Rvag2Bnm2CuLeC1BTtbsWpd53aZUbWUXOTm5xY00VpVuV8Du9sWyH13+5oFdjSjyhHgrCLoFuDJbPC6D+AeMMX8mThAwteNL94zMWxKUnL183dx46sPf1Wx+2uT8vjpPbjjWB3PNn3em/w7qOD5V60JU1Sf7pXWMgfXCGrKkilX0Gtsb+j8nKfomrSP4v5ssPuC8PmV6tldfZd/k0/wm2+vGrVOYPf7H2/SruO//fEbbvsIF8/sM+n/VdZASpayXMpVUkW89++0atdJHbt0didOHyPAHVfc3FazLPdHJUeRyrZ7y2KjtB2TgkfQkrvkuWPbjZpn4ukObjSZL+W2qULnph4dwc8kXNlFaBPAESYFXZa6p5p1m7jPBpwTvO2VG+YKo+yZrPnHthpIO8y5kFRDuZSqtt3xQ4qv22bUu72EQI3R59isf7xsJSASMA/uWo12r71wHq89cwSntrXgsW1ZuPV0C9482YC5zWGoKYrHnGnj+WMaj2WTY/Ho7kQ8v9+JDVOHITOhK4YO7Y5hhCAlTfH39zNZuCKjohEaGk6gizVB3JlZbrg5Uc/JyUNuLicffClZriOxpqipALBL5258CXZGpw7tER7kh8ykeONSWUqwy8tKRU66VDoBndMkQMlKtdS5jKRYpCXG8KURYyVEiZW7ZTgcfNHEczkhOhwJUYQ7muV+qTIGhLxIXl9EGCIIdmEhQQgNDkJwYJABUyl1UhxNuQY/tkoIExgCH5ov4c7LBrp+Q9Gh+0C06z4EnfoFok+IC4NTixCYW2fKEsSUjiLYjTLZLFWuILygxcTLJXDCHV82Gi6CXXIVoaxqKlzVky2wE9CVjjVjI4tGIqtlDkYt3Y5Fe89h5dFHMGf7cdTMXA13y0wkEUYSCCVKXpJUr1pyM5FQr2QnUuDmsrXATkAnJU6AZ6lz3GYnUDGqnQV8GudUTF21Vd7AWadrGo0owkBMfjUSCioJSCWEiVo0jhqBEaObMWpEHUY1VaGlsQpNjZUY3lSL3JxM/m0jUV1VgaaGBgNqUXEugl0UfELjERKTiDhnKlI4gdG2oqISo9qVCOzKOGErKESG1Dpud6ZIrUtDnEtqXcp9YKf4AYGd1LvoxEwDdzK5ZKqeXVRyLsEuDxGpJYjL5aScYFNQb6l1NtTdU+0Idh6wkikDpm3qN6oYzQa6v2VtXS5b+9qAWVvTWOOm6TGNza+ZgAKd37Nv2/F2nxW3d6818XSe85rjVI5DYSW3G8gbwz6aUe7GcOJOAB87EW+88Ry+v/MhviPYWSUOrCyYX19/je1rfDDLNVPuJ6/g66tS7fiCI9zduvoibhP2bhHsVMBcY29ff5UPZRVyfRTvvHYWl9++yAfz0/jwnfN4+5XjeOPFI3jpyT147tHteOP5g+w/gw/fOkWwO4anLmzC9vWzCIOrsWzhfJw/ewgrl0zGXALd6uVTsHjROGxeNxNvv3oeb7xyEWdP7cG0yeM4uVVyiGxkc1KfnsP7pYhtEUFGSl1xnQG7rMI6ZBG2MoqlpHGZICYz7pgyuWIS0tq6Wv5NE+i1GsebfQR0FiCqrmJuThEnpYWYO7EW+9ZOwJmdk/DEiVl46twsPH5xOj8/ge7ZmXjvRdoL0/Hqo+ONO+Zz56fh8VOz8PCxmbh4ZDYuHJqLswel2C0gvBHs9s83cXeKszu5T/F2S0ycneBOtewObZzLyW0xHOm5RnFLIggltQG3B039v2pGsSNUCewETOyT22UeAUqt1C4pYAk8T/2oCYQ13l/lcsNsNO6T+RUqu1BkYCy7pMq4S8qNUjBY1TyGf6NK5PD71ngBV2Zhudku9U0unrZKJ5CTCSgFb3K1tBKk8LOp/AFN4+S2KUVR0GcrdVLprHVrjFULT2CXh9TsQhSUVqOovAZRsfHo1r1HK4T9vUww1769HU/XDr27tsfAPl3gM7g3hg3siSED5ILZB3HRQYiPlqdIEBJdTpPtUv/8TExOR3JqJt+hcYS7RIKcBXYJjiRkKMFLhhtpKalwJThQkMfP5YhHPN9nqQS71LhoJEZHwH9AfwJEFML4Xo7h+03xl6OGN6A0PxupiQ5kZaTxPZyFIvbnZKcTtLzxyWsZFthJlVP9Ok9hctWwUybMP92kEegUa/fflTnzuy64fTkZtcXB/AyES/9hCPUfAn8/JUnpC18Cne/QnvD37gVnfBCyU2MIUQQ0QpVi6ZqrcwlhynydbWCtsjgJ9QI0rjdV56C5NtuAXSMhzY6tqy5JMcrciPp81BDUhldmoYVjG9nWE9Sqi5KtfbheKXdNHree8FZTlGQUvqpiC+gqCXfVJakGFmsJflVFqm0by3WX8SoodEdz3pHA74X97njkZxD0MmORnx4Nt8DOTbAj1AniCrI4h0mJ4HIY3ClhyEoKR05qNMEv2gBfOtfdqVFIdcpbyAexwX2R5/TG1EY3FowrxrzROdg4uxxLR2ZgRGEo3BE9sKgxHiuHR2H92GicW12CE6vLML0hGb4DrXg73V+qZyclrmOnrujStTvhris6cL29YM9AnVS6LuhEuOvCMd0IfD179ESv3r3Qq08fDOg/GH3690F4hD+Wzp+Kg1tXEeRmYumcUQS8iQbcBGRtAU/rcrnU8joClrYJ8tS3QaULaAI4rUu9s2vXCQy1r1w4te/m5dNMVswdGxYatU6wJhdMqXeCOcXUWYBHeFw9F7s2LMIWLpvadiuk4E3BynljDdjd+fx1/PT1h/j5Oyl2V/DLb67iTz/f4MT+Kr69cblVsRPU/S27rVptVwgUiuUiZHz2/nP45O2n2D5v4utufKFsmDwGAUcQ8c19UPfrYPegYmcBnWW3eKy2gGfAh/t8LWVLMXi3CHaCOyUlkVumXCo9QGcnWflGcXUeF0wpdhbYWTBomQWB/5krpswkcuG13+K13LjyLj4n1CmOTcqawK5VseNn/bX9Lbsf7O6DOvM9SK37AF8J3AR1H72OKx9aRcmNavf5m7gqpU6qKccI7K7z/MaM6+Y7pvzCx4Q6gZ3gU8XKjTvmjY/w3Z0vjDvm735zAz/cuYIfv7liCpb/4aebePn5S5xfLDWJVFQmYB8hSCqesluqNIFKHFiulptw+vBG4y6pRCXHD1hxdkpocun0buzhvSxYO01QE9id4LHOEsAEaYI1gZ3cNeUOKeVOLpEHaCYuT8qaII/LJnZPxm0qt6B9LxzfZo53dJ9cOLeYeniHdBzadv6eBHACTMXXqcSBlEQpdkr6IpNiqDIM+iwygWS7stpqTBpZhv3LcnH5XA1uvTAB57cVoz7PFzV8AFdWFqIiNxa7l8Tg80cTcOVCMB7dPASTG70RHNARQ329EBQahdAQvqgITH0HDMCgQYMQGROF5LQUpGakIyMzA8lJyXyhxSIyLBxR4RGIitB/+9KQ6FTAej9CHR9MfHCpnlWaK5YPyngU5aQjLzOZYJfEh2miUfIEfemJ8WZMioMvs7gIC+hiLYiLjQqhhZosl8bYp5dfrAG7MAKdlMQwhAvqFE8XpFTMwQgJDjZQp1IGpsi4xwR3Kl+gUgb9BnmjS69BaE+ga9/bCz18ojEwxg2flHKE5A5HRPEIk9wkXklPSkZZcFcykssjDaxFl4wmLEmRGw8XW1f1RCQqFo7LEUWjEZIv+BuLgvFLMWn9ESw9+AhWHXkUU9cdRPHEpUisnUIwnARnDWGQEBbfMIPApjIEM+CoU6KTGQSyWUZ9kwqXQLhz0NTGN1gqneWCqVbumIS8Rm3jGAODswiHyog52cBpQlEdKkaOQ93IkajkfTK8pRHDh9eZ7KijR9ZhNMGupamaYFeL5oYaLtehobaGE44EJCXEo6G6ivdQLdI5uQqJcsArOA4B4U5EEO4chDWpdgK7Irlk0koEdoWc9GVx0qL/XHOiE5eYamLrohxpiIgn4LGNdmUaN8zYJLljEuqk3LEvyrhmWi6Z0Sl5CE/KQ1hyEaKzVPagBfmeGDtbsTOAR8utmUhQIlSpFcQJnNrAnL1sr/8tswHNAJ5n2V5vNYGcZ6zWdUwz3jPOBrbWfT3j8nR+rgvY5GpZoLEG4LgshU7bZFwurOA9ZMbRqgV4Uu3GIr24GeUNI/DoY+fx3d2P8d0tK85OyUduXXuV9hIfxq/h29vv4rvb7+HO9Tdor/Lh+Sq+1jYC3jc3X6dJ2SP8fW3F52nfm1LyvnzJjNdxvvzsab4sn+aL4jFcfuMs3n35BO0k3n/rLD56+wI+fvM8nn90D9avmIK5Myfg5PEDOMAH1ITRpVg4azhWLJ6ANSun8SFmFeYcN6YJGWmpiOck180JvZJ6KC2/3C4FZ0rzr9p0aQQ7A2CKc+P9my6wE9SVe8CO29IFdTRBmwE7mdnHhrk2y4rP07pnu9wvM4sEO8ORkV+LVMJOWWkRpoyuxbalY3B861RcPDQbDx2fQ5uJR05Nx2Pnp+LZS5PxxpNT8dFL03Hl1Rl47+kJeOnh8Xju4hQ8eWYGHjkxA5eOzjJgd+7gApw7tJjgttQCvAMW3B3fQ8AzMXZLcebgchNnd3jTPE54y+BUxkrCkODsQWh7EOzatvayFWNXiuT8EiQTrKSs1Y2cgNK6FhRWN6GoupFQ50YC4aKoWjFuTYS+GpTxfsoj1DkzVHokiyBXhtL6ZlOkXEAokFNiGbXphEe5VaomnrKFqoSCYvFMAfPsIgvouN3EyhHWtCy4M7DmKXWgVtBmu3OaGDoBnQFAK67OhkPF8FnJUqpRXFmP1MxcDPP24wRZsUq/Dmf/VbOBrgdhrk/XDhbU9ewIn0G9EOI3CIE+AxDk2x+RIcOQlhSD8GA/vncCkKIi42kZBLsM437u4HtS/xSVMqeSBk5XElTKwOXguzQpA5nJqUgk2NVUlKEwh7BHWIvy80W47xA4VHPVz5vvwxhEBocg1eXAKD6zlyyYi3EjmpGdmWYyVyqDpTsr3cpOWx2GL97Jxj9/2xn//Tft8G+qWSew+307/H//0g7/i63Jkik1j61Uu//+TWfcfDcZGUmD4e/TB4FeAxEWMAR+fn3ho0LqvgMQETzExJRlJEcSKglTpRmorySolWZieFUuRtYXEsTkcplikp6U5bsMTAnMmqXYVSojZhZGNhRgVFMhRjUWGqhrUuwc+5toDeUEOQLhcB63vkxljpRYJZWQl2SWKwtcJj6vPNdhzitFUGpcQWYkKvJcqJN6V5iCmkJeX0ESSrPiUOZOIBgmoVygR8AryIwm3EWZpC2l2QkEtwjkpkUS9KJQnBNnjpedGoo0ZwAtCDmEulzBnCOI85QwpLvCjGKXGOeFqtwYzB9biEUjczAqPxzjy8KxeVYJlrUkoykvADlRvbCkIQFrRzixtD4Qh2al4NntdXho6wgsnlBk6n3qXjNKnYmxI9h17o4uXQh3hDjLRZOQ14HLBu66omvnXujWuQ+6de2Frt17oHvPnujbu7dJapWV6cSGZXNwYMNibF46DWsJWVLs1i2aaGLkrOLiiw2USW2zlTspdDb4Ce6k1mmMoE6umCvnjjVwt23V7FaFT7F2atW/kWO3rp1nwE5AJ5Dbs3mJibNTn5a3rpmP3RuXYuf6Jdi2htC3ap4peSCw03U+fnY3bl95A7+7/RHB7jPjhvnz91ax6l9+8yW+u3m5Ncbu14DONpM0RdkXPxNwEBze9YDd5edx7bPXcPPq2wbslFXTUuz+Y7C7B3UPKHRctqDuQ75LaV/d26a6bkbBE+DdFGR92qriyWyAkpumAbtbSpjigTut0wz82eZR92ywa60j1+Z4iu2TKd7PZKzk9V3/9B18+j7BieClBCc35IpJcLKA7W+DnVH9PElibhN+74EdP9N16/PetNW6DwnQl1/jvECAZil2X372BsGOfwOe8yphTnAnqBPgCTBlqq0nd8yP33+ZfxsB4esco7/NZc5XCHPffWXA7sdvvsBPvA/+SKj7pz9+w/nG89i0bgH2bFthslzKxVGZLZVBUsB1ggAnd8fzJ7ZCiVGUPEWuklLKpOadP7EDzz1+guAlN8p1ppC43CcFdwIyuV0K7gRtiqWTkqcyB1bcm2BtnYE6gZ5UOy0r0Ykyclq2HhdP7jC1ek8T1pQ9U+CnWECZqVe3fZkpVi4T3KmEg1pB5NG9Su6y3MCkQFV2cNdKtOsZlgAnJ+GP7KrHtWdH4tWj5dg914XcZG8ExUfDOzIGXkFDsHtFOn7/Whp+fskLH53rj/NbwlCT1xeDhvTGsEB/A0dhoRHoObCfAbvomBi+lFyciCUgISEBcXGEushIRISH0yLMckxMvFHtpJB14gNJmZ66d+lk1DVBW06aVDoXH5xWqYJ0ZzRSEiJMIXFXTCicNIdq/UQS5iKCCW0qV6A2BDFR4Yg2RcZDaTxnRCjCTYKUUIQQQgMVSxccgGAP1AXRArjsS7AbpqQvfgEY5huIgUP90KP3UHTqNhAdug9Gx8Gh6BniwhBnHvwzqxCa32y5WpaOR0w5oU6ulgS56PxGRBcORzQngBFFDYgobEJUUQuBbgJSCWRJtVMJdZMJfWMRltcEZcWsnLEWc3acwcqjT2Dx/ocxavlOZI6cY+Lu4itpUvbqplnqXJ3KEai+3DQCHeHOQN1MD9jNQlz9bGNS8BIIcpZJrSPQDWd/k2BuNpxS8UzM3XzE8HjhxU2IK6pB1cixWLh0Ifbt24INfNi2DK+g1WJ4QxWaG6s4YSDcjahnXx3X1U/wI9yNam5CZXmJiV0syMnCqJEjUF5RZTJb+ofGwT8kAaGRLiRokpKdR5ArRoFi64oJd6WlKCwqhtudi0QlTUlKM26Y8YkCtwxESLFzpBuYMyaYc2QgyrhkCvI8ql1yDmIIdxFJuQhPLkBUZgVchY1QzFyrUudR7axSBx6gq5nwN+DtHqS1NRvUWtcFWOY494DMtDS5Sqq1t5t92ow159AY7WOfj8ezjuvp0/6CNZ1H2wy8aVlAaJmyYVrwN9Ys55kyCKNMwpWs0lHILW3AwSP78c2dj/H91x/wBfEeXy5v4NZXr7F9lS+oN/DDN+/jh7tS897GXblmSsmj3SH0aV2JVRSH9+3tt42Zeng0FTSXyU3zOiHv+pUX+eB+Ep++9zA+eP083nrpOC6/e4F9j+Hjdx7CK88cx5a1s9FUX4z1GxZh/bqZmD2tAcsXjMVWPoxXLpmF4Y0VyHJnwEVoyCKAKEGJ0umnyeWSwGBcL3m/ppvMloQw1ZUjhJnMlsWEN4JdluLfCHVWHJzUugakEtZStX+JjsNjarzgzZiVAEXxdFLkBIGqdWdi8jzLaZkFKC0owISWKk5sRuHQthk4vW86LhLOzh+djXNyrTw6Ew8T2B4/PRVPnR+PFwly7z8/FVffnoNPXpmGFy+NxAsPTcKTF6bj0VPT8DDHXzhCsDuyEOePLDJ2+gghb7+KlS/kS2AeXyyLcFZxdgeX4cyB5Ti6bSEnyaVITM8ioAnUKpFiSh8ozs6OtbOXFWd3v2qXQkvOVawd1wV2BEMVKJc7pTJfKu5NrpTljSMJZQKofEKfioMXcUw177U65LK16vdVEabyCWQlxj1SSp6UtexSbi/i+QloiYS5pNwi5Jbz78UxqmUnKFOcnMl+KTjlusocCN5qCZcCOMXgaUxKjuUiKmXQZME00FdiXDQTs4qMcptXXIGc3AIUlVegrLERRbX1CCcsaWL7IJD9X5sUlA7tOMluh17dOsBrcE+jWnkP7gHvIV2NW2JY0FCT+TImMghJzhhkpicjNjoaMbRkgppcMNMyspCZk0v4zEKsw4mYeAdcBu5SjcXFOghK8lBJQgzfodF8lyUS4GLCQ3m+IRg2oB8n/oNQW1bG9yWhLSUN7owMFBfmG6tkf3EhgTrLTbhL5zXQ0pLRXBeE6+8n479/28nE2MkF899oSpzyv/5g2b95kqgI8BRv9+8/dOE9HEdY6YphQ7siwKs/wgMHIyhwoImxi4v0Q4ozDO7UaBO/JqWsocpt3CgFbSPq8k1yE8HbSMFaTXYr2I1tKUFdheLhUtFSm4uxTUVoMa6ZmRjTWMT9FYOXZlS4xvJMA3YjOE6xdkqoIqCTm6a2l+U5jMtlI88zvCqHMOg2fe6kYFQKAjmmmucUsJW641CcGYNqQZ7nOLLSnATkEeYKuU2AmJUUYtS5QnesceWUaifYy3QGc85CUHfxb0yoU4ydlLqkGD9kOPzRUuEi1OVjYnksKpyDkRPeDSPzA7FoVAomlYVhXnMSRud5Y25tBHZPz8HGkTHYPDoC51YU4Klt9Xhq7zgsGpeDAX3kltme4Mb5UuduhDfF0XVFxw7d0b4dga49wa69AK8jOiprppQ7jpF17todXXt2R+8+3dGrezuU5CQT7GZju7JPrptr4EvgJTdLLas+3fHdq1qhTuqbwE1gJ5AT3Kn4uPYREGqbVDupfrbKp7Hbubx19SyeaxpWEgKXzh5tlDrF0m0n2Ank9m9dZiBPWTK38lwqc7B19XxsX7sQm1fOxbI5E7BqwRQDdoqze/S0FDvLFfO3dz7Hb7/9Er/88BX+8ONVtlfx7U0CRZsYO0Gc3CmNsU8umIK6W1+8h+tK0PGJYONFgp3i6541JQ+UTOXrq/oHp5Km/BrU3QO7+5U6S52zrS3UtZrcHNmqbpxp1aexBCG1BgYN+Om4Aj22BsrkXukpU2Bq0nnMQJ9tVwlaX5qxsq8NfLUBMQ803rkh0LOO/bXi3z5504CdEqhIYVO9OQOegjV+VgGi2b8NIN5b13a5lSo5jK6Zx+T+N7/icXgsgZpcMD+//DK/W5UtkHlcMT/3JE6RYieg85hR+Dz2pdwxCZwfvfeygTsDn/y73dLf5+uPOWf5Aj8T7H75jUpeXMdffrmNf/7LD+a7PHl0B/ZsX2nAS66KSj6ye+sio5ipPIDKF5w7rjIFyiypEgNbcJTwd+LwBpwj8KmcgGDwBOHrEuFQkHeAMHVcUHZiJ+FKKt0q7GOfoO8CYVAulod3r7HAkQCpMQI2uWaqHIKVsGUjHj6721Ls9q0hRFrXous0kMjrk1uoQPPkofW4dGYXzp/ajrO8JjsmUICn61UZhT1blxjIlILXrndcuvkv4YunRuH68824uCYVRxYmY+LwZPhGR2JQdCK6h4ShsToMd55y439eDsEPzw3EB6cHYuvsYYgM7obe8uNXiYMh3vAKDDZAlxCfgKioKFokLRoJDocpeRBBoAvni0nbYmLijKumiqx240OnCx9EUu38vIbwpRGFNFcMH5oqJs4XoJMwFxtmYE6FxOP5koyPCEScCopHWhYjwIsMQ3RUhLFIwRyBLyIiDMHBlqtlAKFNSVF8/P3gRyANDg4h6IUhMDAUPgHBGEbIHEio6zXEF116DUaHzgPQvvswdBsajsGRqfBJK4O/uxaBufUII7iFFzYjSqocJ81xpQS5gjqEEiQC0koQlFGG4KwKhGRXsb8J0QS7OI6LVymDYql5o5DeNAsjl+7A0gMPYdnBRzBzy3HUz12PzGbCGyEwumK8yXCZUDuF8KaacVMJdVMJdFNMcXADeg2WK6YBO5MwhWBnwE+16WZZMXQywpwxT1ydEqs46rnMY4TxMyTVjMT4ufOwbvNaHD3Im/0obzLecHu2LMTEsXVoapLLZQ2tGiOGVxHsagl4hLumWsJdDRrrKk07oqURGRlJnIxEoLamkvDXgoLCUkTGuhAYHs9JVhInL4qdS0USJzRuTpALSspQUlqO4mJOKnPzkZqeDSdh0II7jZXbZRpijPulsmJarphRCTTF3DnZ54m3U+kDxdxFJOYgTGUP0kuRkF+HrErCjwfslCDFSo4iN8xJKKiVG6QNeG3gy2O/1vegtVXbbECzzYCdwEvj/oPjtEIclx9027TAjvu3gp21XsCxJmFKK8y1NYHdSILdaGSXj0VabhU2btnMB/DH+OaGYu3e5QP+bT6ELVdMgdqP3xHsTGZMC9raxt+ZDJrs+/oaH8hXXrgP8AR/X3/1Km59+YrVKhZPcXgfqO7cJbz3+lk+lB8xMXufX34cb750Bo+e34NaTs5qOPlasXQSVi6ejFVLZqCxlrDidMDBiawFEQ0EqzbqGU1AJqhTqQKVLnBzmykYbsyKq5PbpbusCVk0kzhFRthL51ipdSbG7j6o035S9VTawFrXcTN4vBRCXhLBIz2Hk1P+BlbMHInDG2fgzD7Fxc3lA3wmTh+ahjNszx2cgfOHp+PSMcXQTcFjpyfg2QsT8eaTU/HZ67Px0UtT8faTE/Dqw5PwwoUpePoUx3Ds+WM8zvEFfPAvJhQuISQuwoWDiwlxS3CYYHf8gNwyF/OFIdVuGY5tX4RxTcpImwWXATslKqkgsAnkFF93D+osuwd2Bvry2OaUEQYJeR6wkhukYt+yiqoM4FU38z4kZGURmtzFlcblMsldwHFKslKMsgapeg0G8uSGqe2JWfkG9rIJfZlFZcjiuRQ/l0TocxHc0gvLaTy/lDaPymYgTesax1aZOHUNZpvcKz1KnJZVYkEgaNwzPWCnz1FY24RCPmsK+FwpL1FJg1T0GzzIuK/9Kpj9F81yiZN60g7du7ZDnx4dMKhfJ0+2ywEIDyXMBRLqglWY2x+Rxu3SgbTUJCQnJSIuJt5kh1a8eSwhTsXGnSmpfM4lIZpgl0gwSyWgSb1LSk5BYUEhsjIyEcP3mj/ftX5DhiDQ2wteQwZjEN+/Kivk5+WDxfMWEJKKUMxnaEVpGWpqalBVVYHS4mIU5vM5m5ePgvx85GVnIystCeNaAnD7gziCXUf8Nyl2SpriAbv/+Yul3Em1+3+4rGyZ/0b4+x8/dOU9HAVXTEf4+vYwCl140ADEx/J9LKhzhaE4LwkVhamoK89qzVA5vMZt3CnlWtnWvVIqnJaraPV8DqhencBuRG2eAbuRbGuLU41KJ4AbSZBrrLBcMJs4fhThcASBr6ooyYCYyiFUFSahWi6YJcnmmE2eODzF8pXnOU3mTIGelD5BWzEBzQAe9xfYCQwFclovyY5HTnIYSgR/XM7NiDJgV8R1JU0pyFQbg+y0KKNQCmpVQD0jwR+l6WGY1pSNeaNyMbEyDqMKIzGiIAqVqT4YyeVFozIxvjQSa8ZlY9XoREwp88GeGdk4OCMLa0YEE/KcOLc8D8/vbMLjO8fDTXg092DH7uhggE1qHZcJdFatO6veXYf2ss68RzujXXvF43VB58490L1XL/To2xM9ec9WF6YToubhwHYlZFqHdQsnY+HU4QbkbDdLgZqt0gniBG8qEC5403aVNziyYznHLTQgJ5Nbpr2PlD8DgwQ7uVyu4fN9yewxJsulrdDJBdM2xdVtXKHSBlOxZtE0wuAsrOP7YPFM7rN4OlYT7Bbyufvwye24/fnrBDspdl/hp++v4fc/XMOfOan/w2+u4juC3YOKnSlXcEPLSpjyvgE/lTi49plS6r9MqHkGH7/zND5//wVc/eg1s+1rjhOkWLXq/qtgZ8Hb3zJlo5Td67OWrT4P5JlWro33YvJssHowlk6Fxu8B1/1mxrC9KyPYmXg4XvstwteX/MyfEpzkLqkC4oJOnduob0aNu3fOtmaOrWQwnmuzwI7XzOvXceROeU2ZMHl8wbOS0gjsjFr3iQVopn6dgE4xdYI6j7UFu88Icx/y+mSKuZPKajKW3vwAP9yVYst7gGCnGEsB3l/+8C1++elrPPfEWRzYZWWvVDzaob3KkqlMlisJUnKTXGspaUe3GjfM00c3m6LfAruLZ3YY98fD+1dbfYSti8d3GOXu8K5VfNcTqgh457jvSULcKdqxvetwhFC3b+syHN65CheO7cClUwRCwpdgTqYyBTqWgOyQUemW4cAOvs8Jnge4jwBN4Cmos7N1CjwvndlprkmfYceWBdhFQD19jOc9yvNyrBRGqYTtBsTmICQhDmf2lOPm8yPxyNoMXFqXilNbivgiicSQSCd6RrkwNHQATmyIwz+85o1/eKUfrj3UAW+dGIpxVf0xqH939O3fG3369kJIcIx5IUmlUyyd2tS0NKSlpVuKXUSEATuZiqy6XEkmnqB/vwHoKN/xDh3Qs1tX40KZGB9lkqIkmkQoIQboLKgL5gtEbQjBLowWjhhCXJRi5wh2kRHhiAgLQ2hoCIJCpcQpCYqSofiaenS+vipdQLDjckBgiJXl0jcYA4cFoMcAJUMZQpjzQqd+QejrF48AZz7hrBrBeQS67BpEEOga5q1H4bi5iMyrQ1xRI+IK6xGdU47Q9AKEpOYjKKUQIekliMiuRExhI6LyWhCe3YRQdwNiSkYgf8wcTFi9EyuOPIQl+y9h3Mq9xt0ypZ4AVz2BUDce8cqeWTPZ1IyzwU6tMcKJ1gV2iY0zDNglKqNlo+Ls5Jo5zXLRrLdUOQN2tMTGeUgk0CXUzUVM1QzEFI9GSnkjxs2ag337tvMG2m4COU/uXYXd6+eYgqQn923EnKmj0dRQTkirx3BOakcOr8bollqMbJY7Zq0xgV1DbYUBu8YGTrjTk+HOSMWY0aPQRLhLzchBOOEuINyBwEgXwmIciHUmIS0rB3kEusKScpQS7gqLS5CZk28Kk6t+ncmMmSgFLwNxNAvsPGUPHBmITEhHeEIqIpy8x1QGIckCuygpdol5CE8tRlwOJ/Blo1tdMO1C5FYWzEkGtgR3NsD9ZxD3a9Z2H4GYKUpOuLJBzdh/cuwHwa5tv1Q943YpqKOZ+DqPamdcP+8DunuWa5KnWO6YyTkVWLJiBa5eeY9gJ1fM9/iQf5tw9yZfCG8YUBPUqbUTqQjm7IQqNuRpXWZDnQG/6+y7ZsHdjS9e4gP7BXz1yXN8cT5LewYfvHEJH73zBL7+4hXc+PRpXHn/Ub5An8GZIxsxc2I95k0bi9G8r5JdsYiMiUYiJ+fZBAlBm3GBJGgZ5a3VpVKuljbIqZacDXb1yCLQZUqxYyuouw/sBHxy2fRAYRr3aY29o6WXNBIam5BGmFTGy3Ql+CBEZBFKmmoqsGjaSGxfPhWndwu6Flo16A7PIdQJ7GYYO3eQcHdoKi4cmYKLRyfhsVNT8ez5GXjt4Wn44Llp+OSVGYS7mXj98cl45RLh7vxUPHlqJh4/NQ9PEOoePTgfl7ZNw6PbZuH8gUU4Qjuusgf7Vdh0AQ5un8vjr8Cp3cswbQw/izvbxMkJ3tJMdkwL6uSiKnsQ7NSa7JltwE6urYqvUzITG6pkcpUsrR9hipKX1DabeLhkwraUMyU5cWTkwZmRb7YpI2YmAVBqnBKbyO1S9eqyPMqck/sJ7pJzCXBcl9unqVUnpU6Ap+Qm1Y0GAgVwNshpX51LJoUuTdcrAPTE1em8Ol9uSQXKi0qR7UpEsI8vJ76d7gOyv4cJ6Dp1bG8lR+ncDn0JdcMGd4O/dx/4e/VEePAgqPh2TISfgTqXIxbpaSnIyspCSrJgjvAWHYdYwl1cXAJi+J5M5jszV3UX0zIRpRp1zkS+O10IDg7lezMaqSnpSE1KRiTfZ1Logv384D1oILwIrQEBPnyfhsDF93hdZRVK8/JQSZCrqihDZWUFKuS2SaDLk+s7AbG4qAgFuQS79CRMHheMbz6OwX//jmBHaJNaJxPIGcXuj1z2wN3/+B2B73tu/647Lr8YD2dUF4SEDEB0iBdiwocgXS6IrnDkZsajWvXoSpUZttC4VCpWroFgVafEJYQpgZzMgi2CnlQ4wlxZvsNkwFQmTIGc1LrhFW7L5bLKbcBOsDeqvsDAXQOPq5i8UY0FaKnLxaiGAoIkgY39Uvx0XsXU6Xg6vlq5axrwK0pBBSGvlLCmdZkSs2h7Q3kmygh1ZTn8LOwvzIw24CfoVHxeMfvloim3S2XXLHIncDkeWa5oZDpCkZ8SgqbCOCwYnYdFI7IwudKB0SUEuhQvFDgGIiuiP8YWJ2LdpCpMKU/A6lFZ2D4tF7Org7B1YiqOzM7FpnGxBu4Oz03GxRWFeHzbKNTkRD1wP+ofFsqWqftcLUGuncp2COq6Eeh6oGNHZcnsYdw2e/bog249lD2znUn4sn3tNOzfMge71s7BxsXTTHZMG+yk0skEcOpTq2Qp2iZYUwyd+gRzyoApO7B5MQ55lrWvlD0pfVvXzDaJUWRGqSPQaXkT4U9Apzp1Uuuk3inObuPyWVgxb5KBOyl1K+dPtiBv6QzMn97MyfUW3JEr5t1P8UclzPjtTbbX8cfffsXJPcHuFqHkqpKnXIZq2ZlEKaYV6N0rcSB4U3r9Kx++iI/efcqA3ZUPXjQZMhV7d/vaB3zP/dfB7h6s/W2zwe7XTWOkfFmtDXpS8aS8CdKMeQCrFa7amlQ5Xp9Mn8MYIfGu1EBt4zWr4PcXH76Cz95/yQK7L943WSzvnc/a1wCesnl6sl+2ZsDkd2Gfw4Cgjsnrt8FOmTCl0AnsZJ9dFtxZMXYCNCVDscFOIPdrYPf5x2/io/dfMWD38QcWFF7/4m3cuv4+vrv9GX777VX8gfeACtRb9e1u45/+4Ue8/9azOHl4q5W4ZM9qA0UHdi3H3m1LjAumygxI5VISFcGdwG6PivET3ARaVivI2mCUtofP7DEul7t0vyqWdCchkWOUNEXbBWQqi6B+4x5JyBOUqV6dSbRyaKMpaL5t/TyjxKlQuRKzyOReqePoeHLzVG06XZtaHUtK4qWze0w2TFOfj/tLvVN7iMc/dWizOX67QfH5GBIdj4Vz3Hj+QBFOLIjCwxti8cJeB5ZNSYI/QaxXdAraB4WjrHgo7jwZjv/34/74+fl2uP1YFzyydShSowh2/bqjH+EuOCCSL69U8xJLTEw0bo8xMTFGoWsLdYK86OgYZGfnoai4FAH+AQS7DujcqaOBu2B/HzhiI5DkiIEzNpIQF0rYk1qnZCjKdGnH1PFY4WHGzVIulcFBQZYZ18og+AT4w9svAF6+bI35mWUVGlcMnZdPIPoP9kHX3kPRTupctyHoNCgU/UL42Z15CMuqILw1ILSgCUG0kPwGRBY1IW/ULKTVjEFMXhUhLg/BxnIJdvmIdJciMpv75VQjjCCoDJmh7jpTf65q6krM2nIMKw8/jLnbj6Np/nrkjJqLZIKak0DnrJkIF0FDraN24t8EO0f9VDga5JY5Ha6GmffAzhQZn4l4A3hKoDKPQLcAjqYFSGiaj5iaaYglBLiqx6CgeSImzJyLRfNnY+e6xTi7dzXO6b8ZW+fj/OE1OH1wNc4f2YyHjxFA509BY22JUeSUJKWZE/BRBLu2ip3cMeuqy7i9jjDXwglFscmQuWblCowcMQLFpRVwEMyCIh28r5wIjUpAdHwi+9KRkc2JR1EZSsoqTQbVvEJO+HhvJKW54fDAXUKy4C7Tiq0TwBHsIg3MZSDCkUa4Y+u0wM4UME/MRpgr18TZxWRVcZJugZ1dgNwGPCVPaS06Tuh60Oxtf2u7MUKX7K/HWX1tx9pj7P4cAqXJhsl1k8RFMCYoI9AZyBS0GYC7X7Gz1q0+G+wUU6dSB/fDHaGOrSwlrxpTZ83F+++9im9uXsbdG++0gp2UuO/vqkD5O5ZrpSehimBOreDN7teygK7tWEHdzS9fNm6Y1668YFwxBXe32HeHsPfxO4/h8puP4NaVl3Dny+dx/dOn8Om7j+Plp09j7bK5KM7LRbz+IcQJrIpUu0sVzyZYs0BO5QRM6YG25lHbpLrZ2S3TPUCXTnhTghRTpkBm3DE9bYncNOtNTF6aYvG07nHTVGIVJUdJK24ghCgzYwEqygqwcEozdiybgGNbZuHMHv5GCHVnD87lw1Rq3TwC3WyckR2eReiayW3T+DuagkvH5Go5HU+dm4kXLk7Fa4+Mx8cEuw9pbz87BW89OgWvPTYTLz06H88dnYWLC+qxgxO4pUG9sCotFOd3zcWJI8twZr+SqSzgQ30xTuxdYpKnnNm7DHMmDoc7JxsuglZKYTXSFW/ogThlxbTLH9htq1qnvtx7YKfadMqKmUYQU/IT1Y8TMBXXNKOyabRR7kwGSwGZUdlKCdMqNF5hWtWmi0/LNdsVl6e4OrlUCopTPYpbIk2KnRKc2GBn185zEdKUkTNH2TUFdLR0Ap8BO8KbUe24jzGeW0XgBZ7JBM2iynqU1w5HaUU1kpwu9OnZk5PbthPgv4N5VDpZF4JdT2W87NsZvkP43vPrj6hQL0SFDTNp/V3xoXDGRcHljENyUhKSU1JMmZ+k5DRT6kf/1AwNjTCKnDxXHE4lBFLcWzYyMzP5Xsym5SAjI6M14ViS04G4yAgEeA/juUIQ6OON7MwMTBg/ls/bkYS1HLjT0pCTkY7SwgLjgpmfn2PqheZkZxEu05Cfm8f1YhQX5CE/Ox2zpoThh8+j8C8/WIqd7Yoppe5/E+r+958ssDOKHcFOcXb/9l1vvPmEEzHBPRESNACumCC4UyOQkxXH37AL5YXJqClT1ssMNNXkEqik0BHsCGpKiNJMAFMmTClpzYQvjdP2RgKZ4EvAV6d1wpVUtSYCnBQ5QZ3i6mSCvNqSNBNP11STidFN+RjTVMC20Lh7ChZ1rCYeU/BoJ2HReeSCqWMYd81chwE6HUtAZ9w8dX62itErz3MYl0yNK5Zi545FKaFO0KfSCbnpkbQIZCv2LiUO2YmRyE8KwajyRCwam485jYTn4nCMcPuj0tkP7vBOyE/oj8q0YEzkOQ4smIxVY0qwbmwu4S4JU0q8sXGsC2uaIrkejeXNYdg2MRYHp7twfFE+plVEwxHYB+HD+mJQv17o1b2LKalx7z61QY9t+45or9wFNCvmrjO6deuJLl1ondqbWnpzJhTg0OZp2LN2Bo5uX2kAbv3iySZpig1mWhac2e6Ygjupd0eUIIITW4Ge4E6tFD7Z7vULzL5KtKL9t6yaaRQ6QZ0gTqUNtG67ZCoT5tY1BMQdK41L5trFUwl2Ew3YrV5oqXdS7JbMGkewa8ElTsiVPOXnbz7Dn5UR8bdf488/Ee4Idj99S9jiZP+Wkmtc/aBVsRPQ2Wa5Yb7bCnafX37BQJ3KHHxB6DBg9+W7BuwEbTbA/S37NbATtP0tuPtrgPvbZo23wO5BwLMh72sTl0ew8vTZY4zxmkx2Sw+gyexl0+r4KiugxCTvCezeMIClLJY6v/V57u3bCnhtTIB3D+w0VmD3IW4InglfSk5jg91nH7yATwnPWrfBTqpdW7D7Nfv84zcM2F1+9yXTKjvmtStv8TzvmlIUv7lzBb98/6WpY/gzAe8PP9/BP/7lNybGzxQr30NI202wIwDJhdG4OBKKjhCs1PfQub0GmFQQXIAnqJMbpYDv4smdBq5Ul+4ClxVHJ+CT2e6SUtx2bl4AZbeUEnfh5HacOrIRu7YsxD5C5H5uF9hpH6lqUvAePrPLwJ2StxjA85xzz9alZqwA0iRJ4T4qn3Dp9B6eT1kxeT6eR9d/5sRmk81z+8YF2M7foMa3G+zMx4CINKRlxWPrnDQcXxyJZ3c68PaBaDy2Iw0lhWEYFOFAl6g0DA4dhNPrI/HvBLt/facdfvtUO3z/wiAsHduPL5muGDJ0ILy9fAzExcXFITgk2MBcdHS0aSP4UlJ8nUBPFhkZZTIj5uTmIyYqBl27dDU17ZSmd8CAvoiOIMDFRvMFGY346AjjZhnHNi7KWo6JCEF4WKgBOZUq8PP3M6qcr5+fWfbx98cwLg+V+frCywBeEIYQ6gYN80ef/t7o3GMQ2nXtj449h6H7sHAMi06HX1ohQnIrEZFfg/C8GoTl0vLruN6A6KLhiCxoREJJM+IK6gl1+fBPdCMwKQdBqp+WXUkQrEawuxL+GZUIz29GRuN0NM9fhyV7z2DpgQsYv2oPyievREbTLCTWTCHIKbvlRCRUTzRtIkHDUTOBQOcBO8GcpzWFw2WEOieP62qYYVwxExsJdg2e+DoCXWzjfJMoxUmYczbMIcxNQmzFOKTUjkHt+EmYPn8WdmyT5MsbnDf1wye38WG9FKf2EeaOb+INqf9ULDNuGg8f34E9m5ZgTEs1GusqDNi1EOpMEpU2YCerqylHQ301Qa6J8FePwlw3MpITUV5WitGjxyA7twjRjhT4S7WLSEBotAORhDspc1m5hSgk/JVX1KCkvAq5haUm8UqygbsMD+B5wI4W6STIuQh2zkwDdWEJFtxFeYqXR7rcCE8k2CUVIiqdk8fCFuTwO27rgmlDXn7dRANV98oO3G+tfYI3QpidRVN9dq06M05jPKYSCnn8eyq7prXu2cccwxpr+jzLpo/bbKCz1bn7ge4ezBmgM+6YNMKcbXK/NOYBPCl2alX+QLDTMHIsnn/uCXz39cfGDfPOjbcM2NmxcwK1tgBnA576tN12x7TVOhv85Hp5jTB34+rL1vo1yyXz9jUe5/ob+PT9J/D+G+eNeqckK6+9eIYPqE0mCU98fCyS0zmRJVRkCBakvJU0IquQVtTQ6lYpk+qW5VHesghgpp5cEYGGYCeVTv1ytzSZK6XGGSC8Z1ZyFClz9UjhuiyVwJcmRbDcOp7cATMLSlBRUoKZoxqwdclEHNo6DReOLCG0LcLJfXNxcj/NU1D8HCHPuGMemoPTB2dzjOBuBi4cmoaLR6bjoZPT8Pi5GXjq/FS8+sQUfPTaLHzy2nR8/PIsfPHiYrz32BxcWFuFLYUhWOHdERsHd8Gavh2wPGQIzm+eiXNHluP0TtW4I9gdXsLzyhVzBU7vXoLFMwjuhGKn4IdQp0LeKR6wexDqZG3BToqd5YYpBUyqnVQ4K4GJTMlLiquHezJcCuoEYiooXonc8lo0jOFvqYwwzWNKyYvn39AobwTEDPbpGIKvdEJjWkG5UesSDdhJsfMkRCFYJnLZpTg5thZsWkqdrdZZCVQEdCXIU9xeSRUKKmrhLipHGp8btc0jUVXfhIDgkDaT3L+vdSTMde1C46S4O6139w7wG9YLkSFefCcFwEmYc8TynRUXiujIIISFBJpEJanp6XAR6lxJaaaUi5KlOJ2JHs8WJ8FPcXRpSFAx8uQU865MSkziuDSkCghdiUikpbgIU+EhiAwNQHCAryk+np6ajKa6WiyYO5vP33pk81zu9DQU5uciPy/HAF0BlwV5mexXjJ3WC7ktNzMFC2dF4McvQvGv33doLXWgbJhyw/xfhDpbsRPUCfr+QcXKvxmAFy8mIzJgIN/HvshOiSbwxKNYcWlFSSjJc6JWcXIEKcGbYM5yr0wz200/Ya3OU3dOLpjVhDCBXz2By0BdRabJeinAkrukQG5kXZ5xy5SSJzfNFsKeFauXjhH1ORjfUkRQtNwrBYcGFgl1gjuVQdBxFauneDuj/tF0LDNerpm8puaqbAN8lQWJ5tw21EnVE9BVcV2JU6TeyUWzIFNFz8OQpXIJGZEoyYxAc5kDc0bnYkpVLEbn+mJCnj+mFgZh7bgMzKqJwJiiIIwuisP4ohRsnjwCe+aPxs5pFdg0IQMzyryxblQcwS4CC+oCMb8xDCuaw7F3mgtnlhTg0ppaPLphOB7b0IJTK5uweUo+JpfFojjRD67Q/vAf2A29u3YwIS333b/GHbMrOnZSMfMe6NC+PbwGtMfw0ggc3jgeR/mMObptKfZttGLkDIzRlEjFVu32b7YyXR7TZPbABs4bVmP3unkG8g5xXwGfYE8xd9rXArz5Jl5Pip3ATUAnhU4gJ5NL5tolBDcuq2bdesEgxy+bMw6L+FwT1K2cbyl3Ar1FM8YYV8wLx7YaV0wDdj99jT8Q7P740w388sMX+PEuIebqO7hJWJAqp8yXt69aKp1tAjvBjOLKvvjwZXz63jP4iGCnwuRXP3oVNz57m8cg/F3nfv8B2GmbDXU20NnLAjK7/TVYa2t2v2LbTHxbm7H3trVdt/YRcP0a9Bmo4nhrH4719Gu8PcZeVjkHAa6g7rP3XjSKnZ2ZUklPtP1rHsPAndxBH4A8A3qedW0z34H5Lng9V+WG+Ra+kBvmBy/9KtgJ+uSKabthCuLaqnW2XfnkLaPUCew+pF35SIXNlR2T8xd+hz8QLn/6xipS/wshX2D3p99/iz/8dBuPXTyMPVuWY9/2FSbLpOLTTCIVJTbh/Sv1TvXqTHmD/WtxjjAn9U0gJ9hTcpR9vL/Vf+nULrNNcXBS0aT4CcwEbkf2KnkJz8Hjqf/S6R0mKYrcKVUHT7Amd1Cph8pkqfG6lsN7V5n9D+xcbs4l986je7QPlw9wmcAnJU8xeoLC81IGCYT7dy/Hwxd2E0p3GTVP/VL92vVx5GBAlJvQFo9JLZmEuXy8digDn5zKwhsHXVgzOwqhUYHoE5OKbiGRKHQPwd2XI/G/P+2If3ufD/yPu+Dlw/2RFtcFgwb3NXDn6+tjinzb6pyt1oWFhXmUOgv05GISRaCTxcXGo3+/fnzgdDBg16NrVwQG+JlYuYR4giCBLipKbpZhhMNQAl2wKVMQGBgAXwN0BDlBHZe9/XwIcCqertYbwwh1w/wCTTHxfkP90LXPILTvMpBANxid+/uhT1AcvBIyEZxWjOjcakQW1iK8gFBHsIvMr0UULZoWQ5CLLWxCtNqiJkTkVCEgrQjB6YUEunKEZlXAN6UYvmkliCoejoLxCzFp7QEs2XcB83edwuhl25A7ei5hbqLJhOmomgxXtcBuEqGOIEfoENBJrTPrBA7F0dlg53gA7FwG7AR1MwzYueqU1XKmKWHgINC5FEtXOd4AqLuqCU2T+NDcogDSLTjIm/vknqWckOpGWoHtm+fiCG8+FUc06VYJe7s3K/XwfOzdtBAXCHczJzWjsbbMZMYcoYyYArvmOozk+nADdtXGFbO2pgJNjbXGJbO2mhNKl4N9VZgxfTpqahs4gc9GSJQTvuHxCGYbHpNo6tspa11eUSlKK2tQXlmNopIKZOcXIY39KmzuSs00cBeXTGhzphvXS2MOKXUW2IXFp5llwV2UKwcRyoyZWIDw1BI48hr5PUwgTE1GjkyAx9bE2JlSAxMIRgQmQpWBK1pryz6zzdMns+PeLBizgMwer+MZtc0c9/7YvbbHsM/Vun4fvN0DuLammLrWuDr+fc0yz29BnQ14ujaVOhjDybkFetlVI+Eub0ZhRQPOnztFmHufD+C3jGL3za17iVAEc4K1tmBnq3Xqt5dt07oNdgK5tvvfuvoqX5BW+/F7j/HB/iQ++eAZnDy2E+MnjERufh7Sc/KQWVhmqWlKbFJE0CrkcjEBjoAmWEuXkuYBO9u10k24yyacyQXTLaAjtBo3TI9J7UvnsaTMCQRts+FQYKckKgK6dKmDAkQlF8nOR1llOaaPacKOpZNxbMtsnN63EOeOK/h5GU4eWsyHPeHuAI2gdWofwe6AwI7gdUBgp8yWs3D+8ExcODydYDcNDx2fjkdPz8QT52fg+Uen4s2np+Da6wvw7Rsr8f6hcTg8PRl7hsdhZ4o3NgzpgE3DumDp0M5YmxWFR/cvJsQtxd5VE3B4xyycOLKUD/ulhEj+dnctwpr5E1FQmAenu8AAnckY6nG/tFwxq037q+6YgkCClCxVy/klJv4tkzAm1U4ulUqAopp1OfyOlOEyixAtV81srhfXtnDfUtSOGIcCjhfU2QAm+FMrMJNil5xXbBQ7mVEHswl0io/jsq7HyTFOxcppmwE6jSP4cbyt7uUQJgsImTnFFSgoqzLPB3dBEdsCDPXyvn8y+/cyW6XrLJWOUEe4U6KUvj3aw8+rF+RymRATAkdcGKEugqCWwPdWGN93Ichwu5GSmQVnMuEuJYOgloGMjEwrE2ZKmomxy8lWMfI0E5aQQ/AL8vNHWHAoYc5l1EeBnTPBgbDAQCQlxKCuqoLb4pGU5IJb5QuyMlGQk40SwltFaQmhLRfZ7kyCY7JxAc3OzjRg587iuQma+XnZKCvm95buwopFsfj5agj+7Yf2Jr5OAGcyYwrsCHVS7gR2dl27f1bylG8H4ZEjCQgNGIb0lEjjhqi4tXK5NhYlmfIFgrXSPIcFcVU8fy7HFCYayFJ2y5banFZXTMGdgS4pdAQvqXQj6zhGYCflrSQVipur53Iz9x/TWGggb3SDjpNtYG5EXQ7GEuzGNit7Zg6BksckJBr1rzzdgJ0gc0S9BYSCNkFdU4UydaZZrp4el8+6EkutUwyfnXlTap7Uuvy0aBRmxBv4U9kFAV5hRhT7w1GZG4WxNcmYNSIbY0uj0Zg+GLOrI7CoLgLrCWvnlpVj/2w35teGYmZ1AsbkxmBufQG2zGjE7hkV2DYpE+vGJ2DLOAe2jnFg/bgELCTYCfDWjonFgTluPLGpDu8cGIEP9tXho331+OhgEy4fGoFXdzbhodUV2DMtE7PLI1GeQuiP9kbQsL7o1qnt/SxXTcs9eUDv9mgpicDRdSNwbPNk7Fw1FQcIb0p8onp0ipFbPX+cWRfQCeBOylVMGf48ip3G2QCn5bbKntwx5bK5c+0cHOJ84/Cu1cbVUm6YUu1s5U6xd6sIkypCPn9aM5bNHUuwU5KVccYFU2BnrY/FwumjMHNCPc4c3oTbV17H77+9gr+oODUn73/+3U38/P0V/HCbIHL1LXz16eu4/tlbBuBuXnnPKHRaVtuq1ql2HSFDCVM+fvsZE1/3FftufiE3TELNjY/4PhPE/ZobplwhLbD7j+DuP7N7sGaBXdt1u69tv71umdwdrW0PjpEbpFS3G9wuu+kBPQv2ZDo3AZCfVd+Davd9TrD7SkoYwdYGO8XfCe5ucb/bAjyaBYay+9VBHc/K+ikY5Ll57K9USkJZMC+/8B+CXVv3ywdj7bT+xaeqZ/e6ATuZsmNe5d/4xpW3DLh/x7/Bj3c+x+9/ew1//IX3xO/v4g+/3MU/EO7eeuUJwhTntLwnN/F+tOrSbTAukQI7KW4qHq6YO+Ny6VHtFA+njJZSzNSvWLy925YauDop2COMnTmyyUChQE2xcaotd4DjdXypZzs2LsCerYs5X7AyYD5ydq+ZZx/atZLXsQgHd/P3RLg7dnCdcc/czd/IMULd/m3LeT1bDdwpg6YUOwGlMm6e43zcgOixjThyYI3HHXODgVVtb9c9Icek7O8dqho6UTi3uQCvHs7Ay3ti8dK2UFzYHIOSAh8MCIlG5/AU9A8cgL1L/PBvH/XB/+cqXwKX2+HuM/0xuqw7oa4HBg7tBy/vYQgI8DeukXLFjIqMIsQJzKIIaDEG6qTYyRUzKjoW4RHcHhEN72E+6NpJGZ46olPHThgyaDAhTslQIhFlShTweATGEAJdSFAgwS8Afoo18PExhc69CJQCOW+/YYS5IfDyI9yxb4iXD/oMHIpuvQehXZe+pqB4z6FhGByZjAClxc+pRHhupanZFs/JpOLlYvPrEZNfR5BrMBZTUGcSo8QUNBDy6hGZV4/w7BoEpJdiWFIBvFMKCXicnJSNRPX05Ziz7ShWHLqAuVuOoHneeuSOnG8yYapenRS5xDpCnYCOoJHASbhATrF1DvVJvZNqxzGt7peKqatXmQNlwZzKZcXQWcsmeUrDTALfDFOuwEnIiy8fh/iiFpS0TMT0BQuxfPl8gtsGc+NKkbt4cjMePUe637UM5w6v54SRk0XejBePSrnjDbpNbhbLuH0lH8aLzH8a5vGh2lBTgob6KoJdPcGtBqMIdWNGNKK5oRpNdZUmzq6muhz1dVVG2RveVI/c3GwzoRg1sgXjxo1HSWklEhIzEBjhINglIiw6CVEJyUa1c+cVGdWurKIKpRyXX1SGjGxOWAmDSYK7FKvMgdwvpdgZmEuQO6ZUu3SEEuzClUzF5UZUYi4iEvMQSrALSylBQg4n+xVjDdgZpU5JVAjMyopZcB90EZI86zZ8tVXS1GpdZo+7H9YsmGtr9r72/q3HEZy17kfTeTyxc5ZZcFfANo/XboOdgTyPWidlz3K5JMTZUCfIkxHs8sql2gnsRtBakM4J/N59u/kAlfukBXZ3bgraLEi7TbNhzYY6G9ZkNtDZyzbEyRXz7g1rnOrc3SDoCehuXGH75ev45L2ncOLwZkwaPwJp6ZlIzlRRcUKHMltKSRN08feXwd9behGNMJdGeFCcWxohTG6SAj/BmaDOTUBzsz/btFwnBCq2zoqxE+gRCAl2KnsgkNM+dpxdVplauWAS6Nhm8BpSCSTF5fWYwvt0/dwJOLJtoYG3cydW8CFKqDvEh/VBvQSW4sS+xSaJyel9C3Bi/1ycOqiMlXMN1Em5O3dotomzO39Qqt10PEy4e+wEwe7cbDz/8Cy8/9RcfHBuEh5flIVNGX2wocQPVy8tx5trx2BDZF8sH9wOKyMG4PTS0bh0fAVOHl6Kw1tn4vieeThxaAnPyRfKoRU4sWMBNi2diuLiAjj4faYQyDL0nXogTkCnzKH3IM8DdYVaJwCqX1Any2O/B+xUc04JVKTOSZErq1cx8uEoqmkh6NUT8uoIdvxepZQSEKtbxppMmIlZhcZF01ba5Iop2EsToGldkJYnRZDn8qh15lq5r5NjVHZBgCmQU7yfFMTEHMKiFMCicsJiBdJyCpBTUIKCknK4klMwzMsLnbsorqjtBPb/wghx9nKHDu3RqVN79BDI9eyIPt07GKVucL9uGDqgCwJ8+yA+JhAJRqmLNMlRMtLSEBsbg3hXApLT05HIe12JoiKi4/kO07sw2rhfRkZa/9R0OFwG9JJcyUihBfn4Ij4q2rhwysNlKN+Dfr6+CKJVlxZhzoypKCrMQXFRvkkQU5yfh0oCndwv8/msLSzIpeUZkDOxfZnpBvTUJic6kZuTZcAuOzMRG1a78Mu1QPyr4ut+JMT9THAj1AnoZP/uqWcn6PsXZc2UK+a3w3BudySSYnyN+2VBRixKsh3Iz4gzYFdfoZg5xdAlG/fKKi6XF6qEQKKJhZO7pJQ2Ad2Y4cUG7qoIgyOqc01M3dimYkxoLjVgp2LlJvFJhVQ71cDLwhgC3dgmxdixj+uTx1Zg9PACtDTm8H1UgDEEvJaGXAIfwZBQp5g4AZ5i/BR3JxdPC+ayCHHptFSPgpdjoE/JWcx2jlMpBSl5gjspd6ppV5GXZNQ6xecJAmuKePxCJ5qKHRhflYzm3AjUJA7G9LIw7JiWhUW1Ptg2NgIPLS/AhcXZWN0YiAX1UZhUEofq5EBMKInHzhll2Dg+CVunJGH/jAxsH+fE3llZ2DsnG9unZ2LVGCeW07ZPT8aTG4rw1s5ivLElH69vycM7O0vw0YE6fHyoEe/trcerW6vx6LoynFlZij1zCzGzKRnF6WGIDR2CXt3kpmnd2wFefTBnVBZObxqFc7umYseqidi9QUC2jO/+xUZpWzN/PNYvntSaKOWUiiVroutxx1S/wO44J7QCObljapuW1W9D4V4VJt+0GHu3LDWxdII6O3mK4E4umQK7hTNGYMns0bSxWDBtJJbzOWyDnTJjzp86AlNGV/FZuwFff/4afrr9Gf74m1tGsfvz79j+eBW//eYTKDHYratv4+svCXFyKSTYCfKuSY369J5d/YjAQZj79J3njH3xwUu4TtBQfN7XNyw3zDu/AnS23b5puR22Ql0buBO0/Z/AnQ1jttnQJjBru3xv3Vpua+pvu69xpfSYAE2Fvm/a6xrvMcW/yRVSmSo/fecZ8/mvyRVTCU1MkXDBHY/NsTbkad0+X9tzGjPj2Aqcadf4nX/50asG6GSfvv+8ZR6wu/Kx4Eznu1+xs+yeevcV/35at+PsBHaffvAKvvz4dZ7jTYK6EuV8RKj/lGD3Ff70ew/Y/XwXf6Z9zWs7vt8qH7CP96+JWyO0SQWTy+UJQpXUs3PHN7NvtQEr1ZbTPyMO6h8ZO1eZhClyyxS4HeE+codUvJ7KD5w/tdWAlWreXTi1Cwd4nt2871UHT2rbTsLdKbYPc9tpHkflEpR8ZRf793HufYJz8KMENAGnMsUq8YoUO7li6pzKtikXTl33CXMdigXcZAqrK7nL3h1LOEfYaNTFY5znt+vGiXH/2EL0is1Bv5AwzB2XgWf3puHhdQPxzJaBeOVgMFZNDUJYZDB6hLnQ1d8fya5OePfcIPy/V/rif3zaCf/4Xl9snN0HPv7dMXRYXwzz5ovIZxhCAwL5IgtHcKgyYcolky+16EhkZbuR4HDy5RdHyItETGw0snPcfNnFolfPXgbqlK63Z8+e8Ce8hYQQ6Ah1QcGqMxcAX19/+PopRk4xc5Y6N4wwOYznHOYjwPPCUC73HUyA69Mfnbr3Me6Wnfp6o19gNPwTshCSXkwwK0cUgS6OE7+o3CrkDucEvGkSwa4WCZwkxnGSGEWYiyLISamLyW/iciP7GhFfOhIRhLthSYXwy+RkpGECxi3djCW7T2DZ3tOYuGoXyqYsQnoDAY4T73gVIK+eYgqKS3kzRnBLIGDEc7vcLgV1ThlhwyV1TtvrCXsqFl43nTA4g/2EOJM0hcerJwA2TEG8YK5+JlzcL7Z4JJI4Sa4bPRJT587E2vXLSPU7jbx8eNdSHNi+0IDdpdPbeaMrjm49nji7G+cOrMfJ3atwgjfkSd5Ep/au48R1g3mA7uXNtmvTQqxeMo0AV2bi6Jqb6jBieC1GNNVgzMgG1FWVoqq8CHW1FQbsZAJAuWPW13HizglPWmoKpkyegilTZqCIk7TohCQERzsREuNERHwKouKTTUxdfnEpKqtqUFlZg+KSMrhzC5Bqipa74TTxdcqCqbg6gl18urHw+AzjhhmakGpgT9sinW6Eu7IRqljJ5ELEuKuQRvA2Lpj8O+Tze8zhd5bD794qSD7RcpUkYNl2H3R51u3WLHM/S5GbYCCtFQB1vDqpg5a1LaXQ9liyVriztwvabOVN22gG4DzQpmVLkVNrjxHY/bWZ7QJEQl9O5Ui4CXfJnFSv37gRn/GheufGO6bkwV3bJfM6wY5A97UKkdNu33iVZsXZGVXva47/2orDk+umDXV3BHS0b25K0XuNL48XcZNQd/0KH9wfv4KHzx3AuNEEs7xc/u2SOakvIqARwMqGE+CaCG5S0gR2gjOrNa6UUtQEdYQ0W7GzXTEFgQI9d1kDsis8sCalTioft6dxW2qx4vRqkc2+nJJmHltqH89RXosMuRCq9l12BfIIFBP5m1m5cAqObFmIc3uX4tzR1ThzbDVOHSbYEaJOHVQR0GUG7E7u54OUcKei4Sf2zedLYB4f9HO4zbbZ/P3MwPkD03FO2TGPTMejx2fj6fML8OJpgt/8Quws8MG62E5YE94Bx1sScfvlTXhj1xhsTuiD1QF9cGF2Ex49oeKkS2jLDWSeOECQPCBXzGVQyYOTuxZh99pZqOCE35VZYLmkFll1/Wyos5dtu6fcVVpQRZBKVhZNgp1KHqTlVRDi+P0KsLKV3KQSRdXDUVwzwgCd1LuCquHGCqtbjMpZUNVkwNCVJZiTm6WlvDn5d5aSmColj8d25pfBxX6BX6Kya+p8nnML6pILFOdXCleOyiJI6RP8lRAuqwhypSjMykZRRjphgr/v8HDzjrAnqn8PkwtbB4Jd547tTcbLrl3bo1+fjhjYtyMG0RRTN7R/NwR79zM16cJDvBEVHojUlES4+V5TjJz+aREeGYUEQlRyaioSaelZbrgIaonJyXA4nXznxRLqos070OFwICUllSCXDBe3+XoNNf/ITE1O4nvUG4MHDeB7NBRJzgSUEtqam+r5bCw1GYeVIKWmqgK1VfwbFeQboBPwKa4uPzcHWfyeshVfp0RWWekozMsjjGVBSa2y02M5kYjH72/44l+/a4d/Jrj9828sZU6KncBOUPfvUvEIfSp5IAD8pzu+OLEnEmU5MUalK86OMVkh8wl4ZQQcgZri6IwSJ9dKmmLptG7H0sk9U1kylfhEINhQlYGR3EcKnGLltCygE5xJjRtdbyl045uLMWlEiVHuGnk8jRfUjaFNGFmCiaNKjWI3qjEf41qKeexMk4xF8XVS6xR3V55PCOP5DeRVCvZyMLIhz1yDUQYJg0rCori+JsJdfXGagT+5Z5aZmnsJKM+JRyP7qvMcKMqMQH5mGOqK4zCqjLCXHoyWjEDMro7B3NpQTMjtjfVjw3FxVR6eWJ2DPRMjMb86EFMqY1Gd7ovRRaHYMasEi+sjOc6JPTMzObYCj62rxkmC4ME5bqwZk4KpNdGYWheGcxtr8Nz2ary6vQRv7qBtL8bbO8vw7q5yvLu7Eu/srsA7Byrx3uF6vL6vHi/vbcIjG6txdEkRlo1NQWL0MHTp1A65aRHYuagGFzc14eLOcXyOTMDmldOxw1OmYL9gzLhSTvPUpbNKGMgVU/CmZcXkWfF187FlxXSj1B0jAKqVWie4MwlWlBmT++/ZsAjb12h5DjZ6VDslUVG7liC5euFkLJoxCktmjTVul8vmTMTS2RMIeaMxe2IzJo+sxsQRFUb9uPWZBXa//+G6Abs/mRi7q/jd959zgv8Rvr/1IX66+zl+d+cL/Hj7c1MC4TaBTQrPlwS6K0q5T9hQ7bqP3n7GFCVX/w3CyG25ayqDJsHum5sqdfAply23Qy1/c/Mz068kJHcIc3evW8lZZG3B7j+DONvugyPag+Ams6GsFdgeWG5rtsplthGwrl+Ra6VlUtFusk92XTXkOA/45L3n8eFbTxHwCHaCXsLSdcLWDTNecEcwbLUH1q96+gSBHHtDipuSoXzyuqkNaCl0z/P7ZesBOy1fufwKvvjwVY6TQiiQfBtfeeyaFDzTWkXK9Tn0mexC5R+8w7/bB6/iC7PvGzyvatq9j++//gg//3AVf/5Fbpjf4I9s//zLXfzpt7fwyJmDnMdyDqz7l/NcqW5S8Ozl45wLH+N9JZdLxblJodvJe3cH723BnuLfTDmEo5sNRB3eo3/0riVwLcdxQpn2ffTCAW7bbFwttS7VTsfR/lIHFaenY8uk2kkBlCumwFIunIrPkzumgO6kXTuPYzVOLpk6p0oiSPk7e3yLObfAcM+2xWZZquFJAma7XpwU944tQvc4N3qGOZDkCsdDO4vx/M4AvLbbG5+e9MUzuyNQme+DoUFD4R02DImO7tg2uTO+e7gz/uXj9vh/rvbE4TUDCXbdMGTYQAwaNhheNP2HMSzUBrtIhPLlFB4VwZdeBPwIff7+gQhjn+pUFZcUITU1zfrva2cr0LdLly4YMHAg4c6fUGeVK5CrpZePP7y8/TiW5uNLE8gR7vgSHMT9+wwchK69eqF9525o37U3ug/0wbCweIQm5yCaMBedU4koYxWIza+Go7iObRWcnBTKtBxTUINIbgsj8IUXEPBUhy5vONfrEZxdizBCXXwFJzjj5mHq+n1YfugCFu44ipb5a1EwaiYSOamOLx9jslsmqFwBAcKYR4EzqptttVLmtI1AR0skdCQp2yW3CeISa7ks47Jgz0GoE9g56qTkTTZgGM9Ja3pFE0ZNn42V61dhx7bl2E9QO7ZvLc7wxjrDG3CvanfwJjp3bDNOHVrHG5g3w9bFOLx9GXZvnG/+S6cH8mnewJeObsW5I5twXtX0eTPt274Um/kAH8sHa31NKZqk2hHsmhsrTU27qvJC5LjTUFFejOqqMmN1tZXGJVNwV1yUh4T4WIxsGYE1q9Zh/LjJSM/JJ4AlEuxcBLMUhMYmIsaZgsycApSVVxm4KyuvRG4BJ3iZuZwkZcOVnGUKlluZMD1Ql5DJ1lLvguNTEUqTiqdEKhEuN0IdhLvEPERllCGpaDiy5Y5ZM8XE1tnxdnmKsSOIWUlNJlhJTQyAEdA8AGYDmWV/rcrdU/A8bp00wZr67YybOo6W7XW7r/UcBupoBuLGoqDGgrcCXpe93ApsnuV7EGcD3wP9prXALrtqFFJ4f8+eN9/Ug7l7813cJdDdvf4WAY9w58lseUdwd/1VmhVbZ1wuOe6bWxbYfXv3Xdxh381rr/JF9DJh8HUeh2BH0Pvhjo71Jq5++jKeeuwEZs+caNzBktIzOHkvJazVWK6PUnykwhG2MmiCMRveDMAR8KwMlg+AnWkFdcPN/lnlhLtyjbX3V8tjFnO7ic9TSQNlRRXwDYeb90BmYQMBphI5OcUYO7wRq+ZNwS4C0umDy3nPK0Xxat7/fIgqQQmhTnbqAOFKMHXIA3Y0KXcn9i7CqX0LcPaAYuDm8Dc2x7hkntk/C+cOzCTYEfCOTCOkzcHjJwl1W0diW2U41oZ2xO6ontge0xMnRyTizqsb8dTScqwJ7Ih1gf3w5MbpePIsr+XwUgKibLGJsTu2n79jwqXs9J4l2Ll6Gsr4+0o0YFeF9MJaAtxfA51trVCndY+al8zlxPxyZJfXo4gA5yYQu4trjKomuMsj6FU0jkEGx0m1y9Tx5TKZq6yYhVA20kxaIscnugltbFMJbM7cErgIdQI5xdMles4lsE/KJbzlFSOF/Slyy+TfwvQR6By5/CyFpSitaUZmQTkhsxB5mVmoSOHENCgAA3v2MEm2fg3O/qtmJ0ZRofGeXdqjT88O6NuXUNevPQb1bw/vod0R4m9lgXRE+CM2PABhQcp6mYD0tAw+nzIIddnIyMxBWEQUIqIikZSSDGdSIlLTU5GSloIMdyZbgl5aGmEuhe88JVRJgpNAp2yZCfFxGDZkIEJDAhERFmyAccrkiZg/fy6fu1XITElCSWEeSvm+LCstQXVlBZ+z1cbVvYhAp5g6basoL0V+Xi7cmenIyEjj+Qh2fD6XFhWhsoR/T0JeUkIA9m+LwB9ve+FfvyWwEe7+dLcd/pGmkgcmtk6KnQ12NCVP+cstf75LwlFTmIiakjSUF8ajIj+JAJeJ6nJBWhaqCXB1hCrF1QnOVNbAABahqa5SiVXSPWBHq8nicpYBsokjLTCrK081wCfwG0+QG9tI2ONxxjUVYgLhrrkqk+CVTQDLw8jGPAN0U8dWYtq4Su6fa+BQYCeINKpfdbYnHs9yq9Syrkmuokq2MnFUmXHj1PVUFiUaGFXdvJG1hMHiFJMZU/F/1cWpqOCysnvKTbOCkFeSHYHizFDU50dgaq0Lk0oiMKEwFKNy/FGd2Act7gFYMjwEl1YX4vmNhXh0ZQ5WN4djVm00xhLqFrQkYdecEkwr9Mby5lisGRuPLROdOL0oH0+uL8PFZQU4MDMN6yckYG6DL7bPTMK+GU68sq0Y7+2tNDD3LmHu3d0Euz0VeG9fFT48Wo939lXi9Z3ltEq8KttNGNzXhOOrajG5MQWrZ5Th9Np6PLKpBue3jMSetROxY91sQtdMo7xJkZPyJohTtkuBnWLnpM5JhRPQGSVvxwozTuuHPKqd+lUPT4Ao10ztJziUF9CmZTOwfvFUbF09h4C2kVA3HSsXTDQxdgI6KXOKrZMr5sLp47Bk9kS2YzFjbCPBrgaTRlVZYPfpa/jt7U/xyw/X8PsflUDlpil1oGLl39z4AFc/eRW3CTE/fv0pfr77BX77zWfGlA36+ufKhPkSPnr3GVwm0Hz49tMEkOe5z2vGXfMOYUuwpqQcKk6uVpAnBc/A3g3C3TUrs+RdbRfYXbsHdv9VoLPtQVCzIe1v2a+NsZQugRHhjKBk4tg+f8u4oKpGnwDuK35HXygj6DvP4MN3njawK2XTjKEZCDQg9y4UL9e2ldnbb/E70/dmHduGOpWQeJ7Q+JwFc4RHG+w+Jdh9/sHLrWBn4E7X40mkYl+rrTbq89lgp0Lll9/lNb//CpRQxbjcXnkTX3/1Lr4j2Ckj5p9+d9uUOxDc/YVg909s337pCRzcsZrgtQlnjm01Bch38T7eRxhSkfJLZ3YTstZjL+97y6VxM3ZuWmQpagQvlRwwCVdoD53ZhUfP7yV0bTBJUw4Sxg4qyckexcutNS6cFoxZcXV2sfIzPI+pn8dWAGjGc36tGL3ThEXF450jsO3jnPzQrtXGDVRgd/74dnMslUXQtShmT+6dch/VuubnOzSH53XoOO36xOWjV3w++jnc6BeTjoH+oVg01Y13TiTj81OBuH1xGC4f7Yn1U7qjpawHVs8KxUPb/PDS9s745HA73H68HX7/Rl+c3eCLiMDOGDC4D4Z6+8DHxweBBDJ/AlxgsGLiBHbhCAoNY18QfIzq5m9UOrll6iXndrtNbF7Xriqq2ckAXk++wL28vazEKARFb29fDPWiDSPgefnzXP4YKFfLQUPQvXd/dOrWk0DXHZ179UXvod7wCo9GeFIm4jmRSMirQExOGaI4iYgl2Mmicyu4Xo7wrBKEZ5Yg0k3wU925XIIdLTyvDiG5dfDPrEQooS6ioBFJnJTXzFyFmVuOmmQo0zcdRtW0FchqmgJXpYBuNBwVY+DgBF3ulXGCO0HdA0Bnx8u56rlfg9wspyDpPpvGc6mY+XRu43ge39louWQmVE006lwcJ6gZZfWYMGMmNm1dh9271uDQXgWGbsEJAtoFwtnjp3bi0ZPbObnchIvHtxlQO3lgHQ7zhtZ/3HbxgSz3Cj2Y5W7x5Lm9eIg30lH5B2+Y73HFVHDnCkyb0IT66hITS6eYuuENfJES8CrLBeYuo8zl5WajqrLMxNrVq7YdwU6TD3dmBgrzCjBvzgIsXLgENfXDkciJkAV1yQiLS0JEfLKJp8vNL0ZZRTXKq2tRVFZp3DGVRMWZLLcmqzB5eHwaQuIIcnHptDQDdAK74FgeT7F2jkxEurIR5sxGsCsH4WmlcPHv5+bfozV5CuFOWTFtqLMVtlbQ4t/Pcn+cgEICW2HNRGNF3EdWTLAuoqnPGjfeGsNttpJnxcR5jkMzx2wDjHZZAwN6as2YB8DOtP8Z2P113z27B3aCpKYRo/D6y08RyN6GwM4ocZ6yBYKzH7+9jJ++/wS/+eZDbnsPtpumlDqZ3DVv3XgdXxPmbl97k8eRovcOfrj7AV9wb+LtVx/B1k3LOdnMQ3JmNiGgBCoULpVOSpztEmnDmhQ4s+7pM4lRuGyUOY1pA3bWurYT0AhxpgB5223GGpFOsBPgmayaSqLC/rR8AkheNQoJF41VtZxETMLONVMJSAtw6TAh6sh6gt06whih7jCh7uAKD9wtt8Du0P1gd3K/VDuC3d75OE+4O71vHvvm4qwSqxyag7PH5vG4swlnM3Hp2Ew8dGImXj63BA/PKceGiK7YGdYFW6I640SLE1fP8XdWGoZ13u2w0a8jthdF4ZnDi/H4sRV46DCB88ASkxXzJAHv+MElOMb23IEVnJDNRFlxPlzuQpMFM61Ait39YCflzlbvbLBrhTtPn8BOcYZZqu1HKMvmcqon3k19UvFUBNwqBq4EKPw9EeKk0hVUNCGPgG3FzrGf4wSGmTTF0SmeLommZDbpgknul11cweMT+HQsmilsXlTOe51/03J9jmIUVTWgpLIeOXweJMfFw69fP3T6O9eka2udO7ZDdxUb70yY69sZwwZ1hdeQrvDz6YGI0KGIjfJHRPBQxIT7wm9If0RHhBHIXCYBisOVgsysPFouIqPiEB0ba7xTlBEzSjVcCXqJhDgtx8fHG+UuSRkzkwVdboIa30vcpqQosTF8XxLu5DpZXVWByZMmYMrECQSnUgNvGVLcCIklRQV8xtagproSRYqj4zNWYFdZXoYCgp1cMfU8zstx0zi+gKBSUYb6Kv6N4gNxYHs0/nLXB/9CsJNS9y8Eun9XrN0v9ydNEdgZNe+HdvgzwW7HhnDUlymDZRqqSl0EpVxCUw4qS1NMlssqqVmlqSjNdxqgk4onxU5FyAV+IwlqArC6shRUFbsIV1LQVLYgz8BVQ2WGUeoEeaPZN1LKXH0exjUWYlQdwa0h30CeXDIFdbLxBDkB3djhhUbBG8kxKoyuRCtjGghtVTxWQ4GJrRPYyS3UzpQ5ktcyutHKrNlUnWVgT26hisGrL89CbakSsqQRZtNM/bfGmjxTI68in1CbGYzKFB+MK4rBvIYErJ+YjNE5g1DpGozq5MFozByI2ZX+uLCsCK8apa0SZ5fmYs0oB2bw9754eAJ2zSrE3IpgzK0KxtYZbqwc48CaMQk4NCcLT6wrxWs7yvD2vnK8uCMfD6/IwFNriwhx1fhgH21vNd4zYEeo21OJT4824p29FXh5Uz7e4H6vbCvDy9vL8RJbAd7rexrwxLbhuLChFg+tK8FjmypwdvNo7F4zmbBlwZjgTLAmgFNiFClvdgyd+pU4ZfPyaQb2bNdLmcYI4rS/5hZS6bZzXrFete+WTLaSpSyeQnBTopTpxjVTit2K+ROMK6ayYa5dPMO4Xwry5k4egQWEusWzJmDRjHGYw/WJIyuNAnKTYPeTXO++v45ffhTU3cAff3Od61/h7rUPCGovmvi5a4K1z98kcKiEwVsm6+U1wsCXhJgP33wK77/2uIE7KUtSf5Rw5c5Xnvp3HmhTK6AzZhQ6tl95WgHeV4Q67vOfgZ29bsWsfeBxbbRcHNua7fpom4EbgVobYGtrUrU0xh7X1uTmeJ2fW7AkEFN8odSyT99/0biiXiHQfkzA/fjdZ/Hlx68aOLPiEu/FI8r0vditYhBtqDNtG6gToH35sRTRl/DJ+8/h43eexWfvPtcKdhbovYDP3r8HdkYl9JgKxlslEFSnThB5T4UU2KmG3YfvvWTKHnz+0Rsmzk5gd+uqvI8+xG/ufk7Qv4k/Sa0j0Bn7+S7nKR8SnLaZeaxUu528Vw96QEwumsflmkn42rdjuUlAItVsN8fs2iK4U/HvFTjEObPm0Bc1nyYcPkoY1D8Z9m1dYmLhlDFT7piqJ6f4OpMFk62gTHAmF8q9/L2oyLlq5ilOTzXwznJurjm2oOyCiqLvW2tAULApd0673IJKIpw9phIIq/kZVppjXDq9izC4zSiEcteUKtiub0IheifkY0B8AfrEZqF7WBJciaF49lABfnglEb88H4XbF/rgjX2dcWltN3xwtDf++HJPfP9sV9x9mstve+OX13zw6aUEzGnxRYB3N0KdNwICguHt40cI84J/YIBJ7RweEYPQiCiEhCqhSixCgsMwePBQhISE8wWUauKwoqIi0LdvL3Tp0pGA1wndunXGwEFKyKJYOsGcL4YJ7Ah1Q4b6oe+AYejSoz/aKdNTl57o0X8oBvmHc8LvQmRqBmL5oo0nFMRw0hOdXYwodxEiM4sJdRUG7AR5AroIwl1MfjWiOOlTbbrooiaEE+QCMqtMdsvIgiYUjVuAMSu2Ye7uU1iw5wzGrtyFkslLkFQ3CbHlBLmKcXBWEuY4MXdwgh5fNQ5xbGO5riLj92DuHtQZsCPUJQrsCAhtwU5xeI76SXByW1LzTLiaZpjadgllo5BcNhxlTaMwZc4crF+3EutXKuPUHOxaPxcHeRPuI83v3bIQF6XOyQf4KKmftn/7EqxZPMmYMlXpv3LneHM9fX6/caHQQ/oI+07yxtLxNq2cgSO6QXdbtToWz52Ihppi1HJiINXOwF1TLUpK8pGemginIw7xcTEmvkPqneBOyl1jQx0qK8r5d07nxKMcc+fOx8zZ8wlt1XCmZCEiLtnAXXhcCmIIbSkZeSYrZlFZlZUhs6AUaZmcvCa7Eaf4OofUulQDdiGxhDoDd6kI4jGCYpIM6Mk9M9JkxiTYOd0ITipEfC4n9oRuxdbdU+wmepQ6gl2dsmZKZbunognoDMB5YK4V6NTyGHafDX22tcIcj2FgjVZYdQ8Otd1y3ZR5zucZZ0OcZeM42b3XJ1C7t82Kn1NfLuFNZm+3gG4sgU5QN4rbRiG7WoXKm1HI7/2pJy4RyN7BNx6wE5j99ruP2L6Lt994DK+98BCu8YH547dyN7Hi7L67I/VOCVVe4UvudXx7802+3N7ED19/wGO8j5dfvIAN65ahjkBfXlODHBW1LqkzLpcZpS0EhyZjWWXNBrruAzia1m3gM/1lUvMehDZ7jBQ7HssDdgYW7e00xe2llmmdx8hvRFp2FYpLajBzykTC3BzsWT0Vh7fOw4Wjawhea3D+8FpcPLQO5w+t5sP2nlqnVkreaYLdKYLdcblCGldMKXZqF+E4we7YftoBgRch78giHnchjm2diId2TTdwd/Eo7cRsvPrISjw0twbrw7pjR2gX7IrqgROlsTg3PAmr/dpha2gHbGa7JqATTsyoxosn1/B3vAInDstnXyUWluDM/qU4zms4u3c59m2cg6oKKWPFSClS3Nz9YCdoUyH2e7F2grp7CVTUphVXE6bqkFJQZmLblMEyl+uKl1O2y+La4SipU6IUQVoRwa3A9MtlUnF4RdVN/DtXE96smLpEblddOVNEXGAnl0pen8udz/3yDDAq7s4UGHeXIj2vHBkcn1OiunmNKK1r5L1TivzCMtTWNSEoKASd//9Qk66tyf1yQC/C3IAe8BncC0MHdEOAT1/ERPoR6AJM5suYSH8rni46FP5eA5DkcvKZ5yLcpSIlJdNYXm4R0tKUvCTVlC4QvOmfl4I5QZxK8QTRXARC9eXl5CIzPQOpyakIDw3F8MYGA2JORzxKiguMW2UlYUzxdBXFRSjluvoFeHrOCuJqqviMzM5DBp+vAr4CApzcMpUZs7ayAkX5uYTCEjTVWSVp6qoL4Izzx5Gdsfinb73xL98R2gh0//ZzO/xPGaFOdeyUHVPlD/5dap1UO4LdH2/4Y93SMFQVuQhvUuakrhHmigk+5amo5bISlSiBiuLbpIBZZQxSTZzd2OZijB9RhnHNRYQ3FSdPQgvbRpPwRCUKMrkulU3lEVSPzo3xhLWWakEa4UylDQhto5QIRdt4vKnjKjFlTIUBNMHZCLlyEuCaq3MIghpfiOHKgMnrrSlK4X65GM5j6frkjllfmU6ASzNwaSuFI+qUaCWfY5INnCrxi+rmVeY5UE8YHV7qwITqREyvc2B8SSDGFARjakUk4S4CI7L7o8zRG8053hiV54vZFSHYMy2NUJaPR1dm4NHV+SaWblFNBLZOzsKm8alYXB+O1aMSDNStHJ+M6bUhmFjmiw0T4vDCVrlZFuHj/aX4cD9BjlD3zq5KvM/2/d2yKnywpwafKM6OfS+uz8UrmwrxyuYSvLSpCM9vKsCzGwvw3IY8vKjlrZV4dkcVniT8Pbq+GI/umowDG2Zi8woVFJ9rAE1wpn/4HuCk1SxzXnB0p+rbLjDZMAVwBzzwd5QTXrlo2kqe4HA7n7EbCX8W0MmmGnhTBswNy2Zg44pZRqVTUXK1irPbu3kpQXAR5kxpxvwZIzF36gjMnz7G2Nypo/i3rsTIxiLj1nad8PDbrz/BL99dwy+EOtUwMyUPfriO7258hI/eftaULxDcCeK+UjwXQeYTgoaATts+fONJvPPyI/jgrScN2Mk1UVkzBXOyb298YqlxhDUDeR6wu3ONUNcG7O54wE7w0BbobGur0qlwtw12agUuvwZzMhvWbLsf2N65ZwQrq99q1We5XapPYGeZ4Ovqx6/zu3kOn1/md/LJq/ic8CXFTtAlxdJW7GzAs8HOXjYQZ4OdZ90GOwNnBOhWsCPE6fvWd90KdjyfgW7CpYqi63psqDPqHdur/Du0VexsBfKLT98yhco/IhSaOLvLr+FLgeHnb/D70j+pP8APdz4zBcqVDfOPcsMk2P3pl2/w829u4qGzBwh0vJ85z21NdCLXYd7He7YvM1CnmDipdoI9QdkuzqW3b5qPfTuXEvY4Tzi6hfMDFSZXDNwa0x6WGyVBay/vf8XBWWa5Zx77/9H2l+FxnemWN+6wEzt27JhRspiZVaoqMTODSQaZUbYsGWVZZpJMkpkdZnJsxwGHGbsD3el0Gs/MOacPDfz/77XetZ6tbSuePtf7YWY+3Nezubaqdj11/7RuMEAmNW6LgbWd/G6pYIugTDlx+ieFRBjBoWpgKMRSMLeH96N7EHjqfnoJfwf7iqyovcEhXlsg2qUwz5tgSvAj5A0YEubC4BA3hgZm4MHgFNwXnIgRXn5Y0BCE98/E4DeX/PCnJ8fjq9P34bmOO/Ha7gH44zN34r9/MBL/9J4f/v1jB/5/n2Xib+/k4JUeTsi54zBuxAMYO3oURo4eh1FjxlqJ3/xh9vEJQHhklCmYojLP8THx8PH24Y9bmGl7EBsXw+2hhL2HDdgNHHgv4e4eDBkylLA4CRMneWCMFLrR4zF46Ejcc/9QDCDM3U2wGzJyAsZ5BcI3PBYh8SkII9AFJ6YgINEBv3gH/OOdCKCzEUhHIogwF+LKR2hqAYLdBQbogtNLTdEUP3cRPJyFmOwsgldqiVHeChpXYcHGA1iz5zQWbD2C0mXtcNQvJHg1mgIopu9c8Uwr7JIwJ6ALo5Me0gd2oXTiVeFSENdfsbMVPIVbKvQyUq0PSi2407XD6MyHcz2ybC7C8rmeWYvkgmpklJZg7sJGHDm8FUcP8gMmdG0lgG1tm4+dnIDVQ+PA7lbs3bYCe7ZyEt5iNUJUlcslTRVYs3QqOnjsHj6wp3l+rx5CPjgKt9AErsn5MB9otTrYs2WFSfA8uEt5Ru3Y3t6M6grCWkGW6VtXQ6irKC8yyfwCu8jIMNMoPoxw53YlG4dE/00uKS5CeUkZ0typSEpMQkPDNKxbtxEzZs6Fw52JkCiCGqHOh3DmSygLiaJjxM8wRQ2LVUQlMw+JKemIjnMS7JRTx+PC4gl1hLnAWEwJEuDFwiMw2oCdZ1CMFaYZngzvyGQDdp6RqQhKppObXdsHdJbd7C0n1U7LylkTjAmmaBn8bAVyN2Gu32hD2i2wm4EMjYUCNwvqbgEeAZFm9vM4G/Z0jIE62/j6Arm0oluAdrtiJwXOBjfbnPn1fWBnFVHRNkGfDXZGsdOYV4uk1Bz09Bw0k+E3nwrsXsNPP7yH61cexfIlMxATFYAgn4loqC4y8fHffX2dYPcqoU72Cn/o1JvuBf6AXsH3X7yBqy9eQsfGlcjNcSM8IQUJBLpkQpSKmAi8HASwJANiVVyvNGBnRsEbzfH3mojfZr/cp2VLkdM2XUOjjlMfOxVRESjqugKL8AQHXOlpdA6m4dTuTejdthSn96/CxSMb+R3YgBMHOFkeWIvjB1s5aat/I+HuQNsvwjBlpnCKybHjuKeZQLeC43JT1OSIybdbRkhciYs7FqFnRg5WRtF5bsrHhQMEyIOLcPLIIjx/bg1OLsjHBu/B2Ol5H3Z73YsTBeF4ap4bG6YMQAdtq8cAtE8YgDV+D2FXfRoObW7CkYMr+drLCJlSCVfi8O7l2N02Fx2rZppKtdGELoFdokIx0yyw659jZ0Ndf5PCJ7iLI9gl8vMyFSgFb4SsREGicuIIcIXV01DZ16DcyqXjd1HNwZ1W+wM1GDc97vheRxPgNMYamCPoqSm5UwpfKrJLpfzl8Xy3+VyiOBfHuPNMCwM3IS6R2xMIi2kEzJQkFwL8AjF82PC/C2L/u6YcunvuvoO/NbS7B2DooLsxacxD8JowAj4eI+HrNRrhId6ICg9AZJg/Av08CHheSIqPgp+3B8aNFthFITYmlvMef3eCIhAQEILw0CgEB4UgJDiYy2EG3iIj1cogBuFhYX0Fv8aZwmChPEbX8PXxwcTx4xEcGICFC+ajqrLcVK8sLiowhXEUWlnIuTQng+8NIS2bgJeZnk6wcyA5QcpdJpITkxEbHWNgLisrw4Q/Z2WqsAqBMCsdZYV5yOf22MggTJk0BF6ed+LM4Qj843dj8G8Etn/uB3amOTlNxVS0/u99qp1CMX/+eApWLfImAAnCnBwTUJwdg9xU9a8j5BUkGWgqzI43LQxstU6gp9BHUxmTsKWwSAGUFDapZeU8rzgn1oCV1Dqpd1L1pNpJjdNx2i74UuimAE+hm4012VgwowhzCHbVRSmm6Ep9WZrpe6dcuqnlvD7XFTppQipzEgz4lfH1FF6p3Dtdr7yAYKl8P4Ed77FE4aQKuVQuX5EDlYTMmuJ4TC+LRyO/r6trktA5Nx2r66IwI8cDRUmjUZPmQRjzxZx8X9Snj0ZjngcaM72wrCQEiwsnY2OdLw4vjsSxZTHY2xSN5jIf7J7vQltNMNZU+eBIcya2zIxCa20grzEOFRmj0FTmjdMbCvHIGicud2TgyrY0vLLNjSvbs/HG3mLc2F9G2CvB+4eq8SbHp9c78Gw7AY4g9+wmwtzGVDy+wUmYdOB8azJHF85vIMxtTMfZtkSz/MjOOejaqN51C9FG/0BRPIK7Tc2zjfImNU7RPFLuZHa/O1vJUz6dQi51nMBO+9U6YcfGJeafw4I2AZ3dx07tC9SEXHl1nesWm21qc7Bq0VSsnD8VK+Y3YOWCqVg+byoWz67F/BmVmDe9AvWlWagochsn+JM3nyPYSbH7xMqx+/Fz/OXHL/BnQt5vuF3wIoC7ceUJY4IL06OOgKdRwKdKmFefP4/XLz9qKXbvvmLgRZD21UdqkWApd6q6KGgT4BnII9QpFNMGvG8+vgV2qgppgK4P4uzlLwhvCrPU2F+Zs+HldrNA7dY+s/5+H9C9Z9kn7141ZueoGRjqG+1lKWAmrFLLPE4wJTP95QhgBuyuPmGAS9UxBVg22NlQ1x/sZDr3C4Ki7HNeX6bwToVgKgTWhGHy/XybcK33WHD3DuFRqqD8iff5/r//xosG6gRzGnVP9rJ6C36ia/JvVp6dKabCUWCn8Evl2Qns3n6dAKnzCJOfvv8q3//r+PbLt/G77z+Cmtb/QS0P/vhr/OWP3+GPP32DV198hPDWaqDL7kW3m8+SmoGbXDhuV/6c4E7tDJR3p6qV2wl2vQfoN3Rv4u/uWpzt3U4/oYNA12rqUBykD64qll3bWs0/HbZuXGqKpxjwoi+tnDtdTyqgcuuOKdeOr79b/xjZvpp+w3qj1slPP0JwU7io4FPAduboDqPsqZ2BGqsL7nSMVEdBqY4xvfaO7STUbeO4CwMGE+yGBDsxJMiNwaEuDA11YphPNEIjJuHk2ji8fdgH314Yhk9O3IG3jwzAW7RPTw/AT8/dgz+/Nhj/9I4X/v19F/79gxK8d9aFbYvDEe7zIEYOH0SwG2/CJSdOGI/JCsn09IZfQBAiVL45IpwQFwJ/P1/T/kBVwayCKqHm2IEDHyDU3WdG2UPDR2D4qLEY+OBw3HX/g7jrgSEYOGwERkz2pBMfioCoOATF8hp0KsMSnZYlOQl3DgRyWzChLphQF+zMRTChLtglqCsk1BUhwF0MP1cRptDpn5ycB5+0UsRXzkbV8k2muuXKXccwf9MBlC5Yh6SqhQhXzhwdcrUmsJW1aOW9EQBM/zk65zK7dUGEKYRyS6ET0NmjTDl1MhU/MdfiNSNL1M9uJkKz6hCSVk6HvRYV9dOxevVSbN60hAS/FNs3NqF99QxOrktMbPuB7WvQvmYetnBiVdyt4nX3EO52b6XDuX8d9hHUdhPu9vJYVbtULxjl0mlilmniluk/b1182A/vWYtdm5dh28bFdGDbTOhm1851mNlQRichh6BWgOryYlTSMjNcJh8kUk10FXbkq3Ld4ea/zQX5uSgk3JWVlKK0uIROWxrXC7Fs6TKsWt2K4rJKxDrcCIiIhzeBzCswBv6EtrAYB+IdaXBn5hq4S6EDGZPgQjDBzieE4CawIwQK7IwFxxDwBHkxXI8x4Zg+4YnwonlGJMMjwgX/hBzEZlYjhYCVQvgyRogyzcU5Sqmz894M1PFzvR3o7JBMLWt/Oj8nhV5qtNb72icY43V4LYVgWudZgGdDoFUUxQK8/nZLobul3NkAZ6/3365RYGdgTnCn7fnWtpR+YOfI43JuHcEuF5u3bDYT6NefXMPPv/kQL/EHzp0SjTvp9N5/zwDj5D784F3Y0bkSv//t+/jVV1fxa9O37jJ+/cVlfPv5Vbz01ElsXLMUhbmZphhEvGA8vxpJeVVIzKu42abAVKukSWFLMgDXN5rqlJbZbQz+V5Wub3/fMTbASbFLtkHRgOOtcxTyZwqD8H6y+GxOq8rFmsUN2NbWhN4dq3Gup6867MGNOHdwPc4caMWJQwS4njWcJNtwspvrRrHjxC2o27fagjnltu23c+tWGrAz4Zh7luEEl89y+eSm2Wh3BWHdiPvROvRudDgCcX7XAr7GIhw/tBDPneP1F+Zho/eD2DHxXnTQwT5YE4ovnmjFmYYwrCPUrRk5AKvGD0Bb8MPYWpGEHoLd6QMtpkn5UYLdoX0qQjAL7UvrsGfjQkybVmty2WIEdhkllmpHaLOhrr/ZsKfxppLHdRVRUbVKtR+IErzZ+XKOTKhqZlp+BXLLGswxCsXUPoVXKvxSkKZj7FBMjTIVTYkl6OkayRnZWLh8EUprK838LPCLI1QmZRciM7cAeYSTfMJ3VmoqEqLjMG7UOMLX/9k8uv527z134sHB9+DBB+/E8KH3YPzoB+E5/mF4TxoBX49RCAvyIAQFIMhvCsKC/RAVpRYD4YiLi4LXlMkYP3Y0YqLUYy4aUepFF805KywKgap6qWqXIWGmTUF4SCjiCH8JcfE8Phqekydj0sRxhL5gE+EQGREKPz+lK0zhtWNM6KVC1wVz+fk5BuxkGaluuB0O5GYJ8gh86YQ3RwocSclczkRKMoGO72FuTg7BLh3JSXFwORORne5CLr8DKQm870mjMX7EIAN23l5348KxaPzTt6PwryqeQnj7F0HcTwPwP/5gNSiXYiewk2qnHLt//u4O/Pi+Lx1uf8JbMorzkpCbHkkAikFJdjJUCbNQcEdoy8+MsVoMlLgNYKkoiZSy4mwpfMq/izU5cgI2qXdarilzGpXOFEwhuKmoSW2Z+tUlWwVSarLMsVL4BHyNdTmYU5+HWXW55hxVt6zha8gUSlmSx9ckxE2rykJtqYqyqAiL1S5BOXYKw1TlTF1PICmwrMhPhHrcCewEdZVcry1KwLQSrqf5YEZBEJZXxqC1Jg7TUiYgL/w+uIPuQE70YMzM9cTMTE/MyvFCY84kNBV4YmVZkKmCuaTYG8tLPXFkuRNPdRTh2MpU06Nux5xEbGgIxa75sTjTlo19s8Kwtd4Xm6cHoKXeHyurvdHRGIqexfF4pbMALxPunt/iItxlmnDMdw5W4L1DVXj3YCWeb0/FUxtSjEL3NJef3OjGY+vduLQ2BWfWJONkSxJOrHHhWIsbR5sd6F2ZgEc6S3Fhxxwc3LwQu9uXoWPNXKO4yRfY2rrAhFsqZ66LjqYdpql1NSBX3pzgTiqfFDz5EQrXlGm7wK59TROhbpaBN9nmNQuwdvlctC2f1afUzTI5dgrHXDqnGmuWzDL5dcvm1GDVghloXjAdSwh3S2bVYEZVPp8PJ3ZsWoqPCAi/+1qK3Scm9E45dn8h3P3pN5/ix1+9T2B5Ae8Q7t6+IoXuCQN5sjcvP2ZMKp4AT6GYb7zyKN69/gzBwsqxE8ip0qKptviJmpsT7ghoJgxTyp0JvyTQSbXrM8Gd2gHYqp1GA3qEOluhs5U4G+xuBzgzqoKnthHiLLtmmWCOYPOZQE7je4S6d14lCF02wPYZgezmaJvUNx5nq282sKnQiYBP78F71/n+XLVCUVU8RpVDdZ4Nchptu7n+Ia/7AQHwpl0mXL1sQZ3UOr6vej8FdTbcvc3X6A92H7750k3ItE1gp9FW8fR3C+xkn3D5I/7dH/DvfYdg99a153FD4Zhv8Tr0YwR2CseUavfbbz/A73/8zFTG/JMUuz9+a0apfvt39hVLISgpxFHKnYqZCLpMawOCmMIqtW7gbt96I4rYferU3uCUCpfsaLmZX7d7ywoc4HUUBmlfU+cqlHPrBkXzbDA98HRdgZ1aKfT09bXbv53Qp7Sp3q28r7U8dp1pa3DmqBViebpHvel4D/TbFQ565ug2vk47r7/RtGU4xvvRqG26PymAA4aEpWN4cBKGhCQYsHs4KA2jglwYGRiE6rxA7F0WgDOrB+Lq3jvw7WMD8F+uDsA/XeME/9oA/PC4QG8Ivn40GB9fmII3T4Xj0OpAFDonYsKYQRgxcixGjZ5gFLvJHpNMjp2KpkRFR5nS98nJifzhCzO97saOHY9R/CH38fGngxiEoUOH80f9Ltxzj5pq3of7Bj2EQcNG4r4hwzCEwDjeLwDe4VEIiktESHwCgmVcDk9MQWSyy6gGoQnJCElIQhjXw+hgBNMZCUqxiqd4J+cS5HLh5yyET0oBvFMIeXT406cuw4w127GEQLd4ywFMbdmGzJnLEF2uUMqZUBXL8CKBmtQ1QlmZwipnEdAUfimljkanXCpeFI+5WQilfF5f3zmpdrfATssqiiJTTl2MsdkIzq0l1FUirbgaFbV1aFuzzJQLPrK7DUd2ruEEvJST5gLs61yBLj1cfCCVN9e9vZnAt9A8jN0CNQKZiqBcOLYNvZKN+aEfVNd9gl43H8hT3e2mN42alJ/Ug7a1xVTFNCqeQjD5WlIBu7atxrb1C/mwb8LiuQ2oLMmz8uxKi0yFzPw8On8Eu/CwUITSkfEl2Pn7e9O5iEdOdiYK8uisFBWjoqycjksB0jMyTCGV5ctXYGbjbKRm5SE01gFvo8BFG/UuMJKfZ0wyktyZBu5cabmITyKg94GdF4+ZwuOl1gnsPAhz1rLUO1ooYY/HeGgU3EW64RenAg4VBuhMPzvCVYqgyAAUYYqfnQ11ypFLJ6hl8PM1Yx/E5VXNM9sMuPGZUL6cbWk8xq1RxVH4TNiFVcw+LQvqjAnwfmk21JkWB7wfG+RscOu/frtpvx2GaZul1tWbHL6bip3ALq8OjvRCzGlqwpvXnsNvvnkX777+POHMhSGD7sHAu+/GsEEPYuLoh+A5cSi28Fn76ccP8Y2gjvbtr17H5x9fRteuDXQaHfD38UZAUDiS0woIjXxvc6XIEeq4HJ+rtgXlxgzMcZuBOZraF8iSuc0GNgN2feBmw5wpkNJv+619lbyO8ux0bh8QZpYhPqMIYUkZcLhTMaOuGGsXT8XBjmU43bUO53s24XzvRpw5or4w6znBrsfpIxtw6vB6nDrICVVK3cE2HBfoCezUBJxgd2wfJ9+9CsVYyYmXUCewM6GYK3F07wqOywh4K3ChazW667OxbNhd6Bw1CFvGDUHL5CF0pGoIkEsJjYvx9Jk1OC7FzusBbB97N7ZPvgf76fR9/comfP7YSlxakYrD9XHoWZCJc1un47FjLTjTS+g7sAYndymPbwWOHWoxYLe1eTrWLWtAdk661R8us8Dk2MX1hWLaeXQ2xNnLtmndHEeLJpip/YDaEahCpXrKRXM9kZ+rWmTklNaZIiqCNBNCSYDTfsFdNLepOqbgzoAdtyvcUv3rtKw8vBR+h2saauEkpEQ5MozCl5yZA2d2DrKz0lCcSlBwRCPcezKGDB78d2Hsf9dM1cs7rSIpUuuGDbsPDw+7B+NGD4bH+OHwmvAwfCY+jFD/yQS68Qj0GY/o8DACWbgBsLjYGMTHxhqFbdKkiYgl2Gm+U/uCqMgYJCU5CFpJcCQkwknoUmikwizjCXXJiUmICo/E2NGjTf5cXFy0iXCoKC/FquYVmN3IuciRREtERrrbCsHMVSGqPFRWlpnCJ8m8Xi7fr6KCQhP9ILjT62SmZ/F1kpGdmY2C/DykpqZwPYb7EpCSGIMg30mYMmE4xg6/34y+Ux7m3zAYj59KxN++H4F//HoA/uHbAfg3hV8S5AR1UuyUa2eKp/xIsPuNwO4u/ObdQDrgIYS2eOQR5HLUTiAzCmW5DlM1Unl1aj6ey+25GbS0KBPyKJCSWqewzCoVPlHlSkLarPpco8hJiSsjiEmxm1ZpwVtRdowBv+k1mQa8dLxy8KSwaVTYpYqpTOMoha4yL9lAmypaqhm5aXFAsKurSOfotpZV8bKUgMdtgrr8DAIoX1fFU5TbJ7BTi4O6UrVV4Hn5CajIDsPMkhgsLItFrXMSGlI9UZs6GUWxD2N6rg8qnKOxqNQLrbUBBLkpWFLkg/n5AZiT5Yn1U8MJcIS06jAsLvTGhpogdM+NQde8eMJbBDbPiMKy4vHYtzAOz20rwZUdJXis1YHjS6NwfGEkj6Uf1uSHC20peLkzDy+2Z+HpTal4mtD2fEc6XttThHcP1+ClrVl4fG0SntrowhObnHiM46PrU3CBUHe2NQUnVhPkmhPRszIRh5YlYO+8SBxfw+vsn47zu+bhwOYFJpVjb4elwqmYmgBO6RoG0tYvvhlmuZPOqgBPSt3x/Zu4vNQoeDrehj6pfe2r5xglTi0MlF+nvLqt6wh7LQuxevF0LJ5dwX0NxlqWzMDK+XVYOW8qFjVWYtGsKq5PxYqmqZhdV4KGsmzUFvM5KUnHdoLkh9efxu/42/Xz95/g96qM+VtC3W8/xZ9//NQUUPn0XUIC4eGTG5fxwesKwSTkETCuv3QJrz571oxS8gR1Aj61PfiUgPAlnX+Bna3Y3VTtPiOo0aTY/foTC+z6Q50FdpZJtesPdjbI2dY/1NIGOyt8kmAnmHuP6wbgBGJaF9RJcbuVi2bCFvsULnvZ3m4fIzNwdxPobEh7zZwn1VJgp1BMC+xUxdo6v//xtlJnr6uyqIDus/cJlX32ybuEs74QTL2XCr2UUncT6vrATuGZ771+KxSzv+melHd3E+z4N3+innp8bzR+ROh8/62XCYcv4u1rL/B6Vj87qXafES4Fdt98+roJx/z9bwR2v8Zf/vQd/qRCKn/8Dj/8+iMcP7wNO+hLS0UTMCk0UiAm9WtnR7NJORKkCfKk4l04ucsUTFE6koqWSFVTDpyi4g7Sv5aAouInalZ+kL6zFMAt6xfRh+gwbRIO7VpngSKB7+Du9eZ19LoqomKKqxDGDtE3P8rrqlq9CrIcO9Rh2itIrRMIStkzwMl9AjvB5fFD7QTMTt6PlEbrGoI83cuAoSFuDAtyYCjh7qFQJ0aGpmK0iqnQQZ4U7IPG8hj0ro7Ec9sfwodHB+APz3Dyf2sA/uv1e/Hk7oeRF3cnts33xqePJ+KTR2Lx5E5/NE+fgij/EXhIihp/xDw8JsKDQOen/DpfP3j5+8GdlsYfw2AE+gfBzycAQx4ksA0ZalXK9A3Ew6PG4q577ifQPYjhhL7xXn6Y6M1zQ8IREB2L0Pgkwlyigbdg/miGEeDi3GkEu2SE0YLjEhAUG4fw5BQ6KRkISk5HQHIWgpwF8EzMxaSkPEx2EOhcRYik81s0dzWaNuzFsq1HMJdj+eINcNctQbSKnhQ0IpQQoAqUqkopZU4Wpfw3juF04EPoWIcUNhDqCHYlMwh9jQQ6K1dOsBZdrobisnkIL20yIZhqbxBeMh3BpTyXgBAu1S53OqIzy1HVOBdrN63DxnUrsG3TCpw42EFoW2WAbg8nWTUN37l5iYEttSU4snsDzqqBoXLpDqvCDh8aSbZ72+hwrsdhPoT7t3Gi7lyOrh2r6LRuwv6tK3Gup5Pnb+DkvYpO7AYcJsid4MPcwwdUE7T+g3dQ3fo57t2ygg/XOqxcNBNVZQS7klxUEPCqK4oIbPlwJMchNDQIISFhBs6nTPFEcFAQ0lJT6aDkoriwCOWlZSgvK6PjkoH0tHRUVVdjxoxGlFXUIiGFn1FEAgEtCh5BsfCLSDIFUCITU+Eg1DkzcpGYkmmUPFNwhdCmHDvBnEcAAS4gxpgVmikVz1LuPAl53upxF+mCX0wGwpxFSCqYBic/nxR+fimErhQClSDPgjqCF7erKIplgjpLrUsrmolMfqbKhTNtCqSs6TyaBXfWugVz1vKtdev6UuosmJNyx/1S6G7CHaGuD8z6q3G3g56dV2fv77/PHG+WrWNM7p0A76bVEoZKUVBZj8uvPIVff3UD2zpacP+9d+O+e+/BCH4Pp4wdiUljH0RORjSuvfIIfvs9f8i+fg2ffHgZp04dRFVdOSLjYhASFWv6v5mQSwFdrhQ0wlgffAngElSl0gAawcsodFb+nAE0mtoUGMVNYCbY63eMuVZOKbeVcF8pjy83PetSeKzDHFOCBO6L43Ic70FqUqLDSeetBK1LpvG5bcKprjacPbwJ545w0utqxdmetTSN3N7D703PZpzt3cLvzkaj1PUcaMHRg4QoHnt6vyCP3yEC29F9zejat9wodCf2r+KEStgT9O2w2h4cPrgSZ7YvwZaYILSPGIwtYx7A5vEPYP2Y+7GtIIbQtxQnDy/Dkydb0DsvD+s9B2LbWALghLtwIMMDbxyaievnZuG951fg8qX5eO7iEjxxaQXOHl/KCXyVud9TB1bh2B6FS89Hy/JpKCtMNyF3sY50U+1UKp0JrbwN3H6ZY3dLtdO6jteoXLvYvpy7SBVG6QM3046A66l5FUaFU2EUkzfH/dpuAK9PsTNgJyWOowqwqBqm1Wg81+TtxbsIgC4CilEWec8psUhzxKIoJR7pYYGYOGwI7rnzjr8LZf8nzADdPZbdRxtJ0Jk8/iGj0vnQAqaMRZDPZESF+nP7CPj7eCBaVS3j4pCclIgE/qZEhoUjNEhNyFUEJZhAx/3cLmhzp6QgNdmB6FBCoIqqhIcbC+c8GMltoRw9CYThwZwnA/0RFhZsWhbMnjXDgJ0gzu1yICkx1rQnUFilCb1UQRQeV1ZSfBPoMjh/prndcKU4TKsDt0IwCYNlymkuzkOmmyAZ4gvvycMxftQgeBBavSaPxpTJD8FzwoPw9x6KZ8/F4G+/HU1gI7T9YEHcfyPMqTm5wE5KnWl58Fsuc//fvrsDv74RiAUzQ1GYE21CF60CJHEm5DI/Uz3rIo1SJ6iyKmPGGdBTJUztE9w11uehoTzNFD+ZVZtj1Drl2uWmR/CZTuR+biPIqRVBA0FM0CXlTiCn7QrB1LrCJ40KRwiTWldfSsArclptDBRiWepEBSGwOC/O3KeKqZTz3ioIlvUEwtLCZBTx3nJ4X2UEOBP6WeI0IaICx5qiJNTkR6KxKBIrG5IwO98PTv974Qi8H9UZPlhWFYXVddGYmj6ey1PQtTAC3Y3BaKvwxtISXyzM9URrDddrArCqzBvrqkPQWuaHdZX+WFE0CSsrPNG1zIEDC+OxZ1Y4zrdl4tr+MrzdXYzX9xbh5Y40XFoVjZPLwnC2OQaX1iTisTVJeKLNgcfWOfH4ejee3ZxDmMvEyeWxOLcmGY+sd+ESge7ieifOr3XgtJQ6Qt2xlUkEujjsWRiFrbMjsGN2OB7fVoTnD00j2M3GvvWzsZX+xK7NS9FF32DXxoXo5nh4dxt2qogaTX3sDtPBFfQd3LHGKHM2zO3etJwwNwubCG8qkLJx1VwDcgq/NIVRmudYCh0BcOPqeUahWza3Givm15oQTO1Tv7olBDq1Nlg0u5aAV21CMGuK+fynxaOyUK0tctC5bhHeJ4z8+OU7BLvPTVXMP/74Oe0z/Pn3n+F3376Pzwg47732HN699jzB7iV8+MYLBjgEGwI6gZ3CMAV2Ag4BifLDrLBCSxFToZCvCWKqkvnNp7b9MiTThrr+ywby/hOws4HOhrtfQB1NrytFTmqcTPeidQvULIC7Hej6L/c3c05fpUkLyvi6xq6ZfLr333gG7772JG4QutT6QWAm1VLvgw2ENszZpm2fva9rWkCnY2XK1/voxguExWdNeKeavr9zTWGwj/WNgrsn8Q63S7X74MaL+JBAJpC7HfCkwKm/nV1ERe+PwO5DQqdATnD3Hj/Tdwh2Uu+k2plm5R9eIXy/hu+/fhs//fCJaVD+Z4Gd7A/f4o8/fY2XnjmH7QS7Tj67gjoLtNZC+XL7tq3GQQN1q/sai68yuXACORUuOaNlHqvqk1YxE6lzal7efrN1gq6nJub76Td3bZWPscvAmY5VtczjB9ScvM1UzdS4j8cfUD7ePvWss/btJ1QeIwzaSqIFoet4HzqmE2eO7cAx+vkKD1UfPeXdHaYfr7DRw7zPASPCXBge4sTDoS6MDHNjFNdHclnbh/pHwz+IE1BDFC5s9MKltXfhle0DcH3PAHQtuRMZ8cMwftwYxIYMx8tHUvGbZ5x493gwDq4JQnHqRIwb9SAB7WGTTzBpkidCwyIQxR9Afzr9waEEtABVxAxDSHAkPD28MVlNxz294TnFDxM8fTBhig+m8Fj/8ChEJDoIbfzBy1QlthSECOwIbyF9FkGAi3WlIjzJgTBaKEEvKCERIQ4XQgkM/nRGfBIz4U2om5KUj+D0SiTSWa9ctBFLOg9h6fYeTG/djvw5zUiqmg81EY9Q37lC5cCpwIlVmTKawBZFcIug024UOjrOUunCCXThRVMRWUzj/iiCWiSd+ahSK7zSQCBBIlJQV9yXa0enPjSvHiE5dQjJrEYEga5y1nxs3LIRe/ZswGnSu2TV7u0tRjmTgrZtw2ITTtm7by22bVzACXeJKTd8fB+pfXubaeDZ0bbIULyRjPkQ7O5YYSpc9natN03J1ergEK93lA+yiqucOtiOA3yQte1871azfYdehw++1LvTfLi6tjZzMl0AlV7t3LACdZWFqCjNM60PKjnWVBaZ/7or4V+htQI7b28feE/xQnxMnAkRKsjLN6GYgruSwmI45QQR+srKKjFr9nzk5JcgPM5BYCOgEdYEY76RyQiMSkZ0UhocqdnGYvlZBnGbT5hVAdMKv+xT7frAzsBdoLVN+3zCEnktJ3yjUhHEzz8up5ZQ1wgHQS1FRsgS4FmhmFaxlCwCnB1+aYdiphc1mkbhuRVNqGxcSUhSK4KZRrkTDNoQdwvsbpkNdybM8ibMEfZMo3Epddwu5ZDP0k1g6zPl2NngJlCzwy51zO1KnTmmH/hZap0NdZZyJ8hy5pXjqacfNRNjdWkWRj70ACaOHQVfOn++EwchMXoSzh7dwR/Jj/AhJ82e3h2YMZuQmJmJOHc6EtPphPIaKXmEubwaAlYVAazKXNtW2/6+WeqbbUaF0yiwk5JnQI/Wp9IZIOwrlKLrmkblphed9lUiQQ3N3QrVVd5nMZ2IRmxb24TjhK6zh9bjQu9mnO9pN3lzKnpy+kgbzh/bgAvHt3Ci7jRK+Oa2hXy2FS6h9iAtptrkCdpRwl3PgTU4cmA1IU5qHc/vWoML3VLP+L3asYzfkWYc270Cx7tX4cT6eVjtOQ6bxgzB1nEPYOuEQdhIsGvzGYUL62fx+7YMT5ziteflY7PHILSPHIANY+/A+vChOL3SjTcem4+3X16GK08sxAvnF+LxU4tw8egSPNK7Co/1rkXP9qV0kGZgan0+0jJSTX9Hk+/mFrTRCHZxyo3rAzsb4AR2/RU7e5TZBVSk0kUTvjQasCOQRXNUVUuBmyNLLRCKTY6dFDsDdn1QZ8OcDXZqh6AG5lLylGOnpuOCO4GeM7OQz1AewSUJzoRIOKKCEThxLIbc+3+3OIrsrrsGYOC9AzB4oOwOTBj9IKZMHI4pE4bBn1AX6D0JUQTMiBCFYPqYdIGIyEiTR2fCKoNDEBsVjaT4RAvmIiNMjpxCLKPDIxAfHY2EqCj4ekxGdFgQ4iPDERkUDJ/JkwhSUxAcHICcrHSCBt/j8BBTAEWh6gK33JwsA2bpqW7CnBqQp8HpSEJSgqAyATnZGTw3iyDn5DFpyM7MQjqBTtvTUjmXugkwBTmci0tQWkD4DvGGF6F10tgH4MHR12MM5+PRmDx5ELwmDeb+YXj1sQj80w8jaFYOnXLp/ntfGKbATj3sBHb/ofw75eF9dxe+ejMYs+oCCWoENsJaQUa0UdBU7ERFRhSCKYgz+XWEuBpClwE9rqsSZS3X68szzPGqeKkcuYZyghlBSo3F6ypSTU86tSuYVplpwipncl2hmVIGBXQqlKJ19Z4TUKpQiqpfygR2Akmr1YGDr51o7kv3qlw/tSxQft90wmFDFecMwmCe8gEJfXUERymHBVIh0yJRRSCszY3AzLxQLC6LwNwCb1S6xiGN39fM8IfQmOmDxSVBmJo2gdA3AYeWRuPovGCsJ9ipdcHyYk+srgzCtrkp6JgZjc6Zkdg2OxodMyKwjGC3IHcsDjen4dV99ehuisGeeXGEMSfe6irCR73VJszyjX1FRo0T1J1fHY/HWx14mvD2+DrC2+okbk/hdgcOzQtB15wA9C6LxIlVCTjVkoRjzQnoWR6PQ0viCZ0x2NUURqgLxY65MTi3Pg/P7SnDs/sr8djeWdjdOo0Q1ojdm5fjCP2F7q3L0dW51OTwa5v62h2kQ7tvywoT/WOnbeifvlLyVFBFSp1gbjVBrnX5THSsXWRCLZVfJ9gT4C2dW3VTwZO18TiFagrspNwtbqxC07QyzKovwcyaIj4D+YRtKXUK183BVILd5tb5eJegoFYGP//mC/yJDvuffvcl/vzT5xwVivkePiUEvHvtWdx49Sm8dfkpA3UKvbQLqkhREtQJ8N541Sqe8sm7Lxk1yoKoW7lmAhopVhbovU5gE+DduBmSebv9f4Gdbf0VO2MCPANy1uvfhLN+67eboO4/AztzrT6wk/J3C+yumrBJgZ2gS2raTbB7tw/sbsKgBXP2KFPYo8lruwl1L5vCNHp/Lah70ph9bXv8z8DudvVOKSICu1umSpmWYie4M+Nbr+Cd6y/g7etS7Xi+gJSg+eUnarf0Jn773Yf4WQVUjFpnhWL+hXD3Ed8T5dlt4fOqdgZdO1sNuCniTbluqhq/gz72Lj7vypMTjAnW9m5TTv16nFRdC8KdwiKlwin8UtZDO0nw07FS+5Rrt2eLUjh0PP2KQx04f3QXQW+HgT4BpMBRsLZvRxs2tVn+9YlDWw3UHeH2Pdyv1gdSAfVaVsGVdsLbJgN2h+XL71+HIxy7drcaOyrFbnRkmgV04W6MDkvDmAhaeCrGhKUS7tIxIiAe0RGe2DLfF493jsPzO+/F1V0PoLt5FBJjR2HUZA8MHjMUCxum4NOLLnx8Ogrn2gOwtikQSREjMXrkcIwaMwFjJkyGt18goqJjEUMLJ6z5E+z8/QV34QQ6X3j5BsCb23wCw+Afyv0RMQbaIglq8XQkY90K4SGoCepi4mkJCCI0GMUuMdlAXQjHkIRkwp0LAYkueMWlwCvWCa/4NEJdFsLpIOZMX4qm1j1Y2XkUizYfQs3yDqRNW4bYCsIWQSycDr2d/yYVzcqN07KgTsCm/DmFXFqhl+F01AV6kYUNBEKCHbdHExbMscYIetyvnLkYXjOGgBBBZzwkqwKRNFduNWYvXI6OLaTvrg6cO6FkSVXcUQGTFiPlKgZXD1OvqJ7Q1sPlg9v5oXcsQUfrHPPALZ9HpzsunM5SOH/IErBgVjXhj87n7o18mLbj3NGtdNS30kFdz2uuQe+eNvPfN0HbtnXzsYuQeGzfehylKfxCk7sm7gNbV5tcOwHiQd5L1871mDujmj+IypvLNS0PqsoLUFKUh8T4WAT4+/OzDTAKredkTwT4+plwoRyFCRHulGsnuMvPpzNOuMvjtjlz5mFG41wk0zkPjEywqluGxBnVzj+Sn3d0slElVDkvjo5kWBwhLTzeyqvrgzsb6AR3grn+JrDzCnPAK9wJ/wQ6o5lVcBCqZFauXSOc/HykwKUX/7IKpgV0yokjmBHAZNqWyWclq2wOiuoWGagTpFlmQZuVUzeD8GUBnM43+81rWKbl/kDW32wlzs6107INdTa43QQ7+1gdw339Ye+XYGfBnSOXQESnvrenBzeuvkRnLAUP3ElnlzZlzL1wRo/Hnq0r+cNwmRPIXpSWFiLJ5YQjO58wRSjPr4SLQOc0RVBoOTXGrAIpBLCsW+D2C5DrgzWZgTRb2aOpUXmSFD8Tyllu7lHHObKqkJJZzdfmPSu8k1AXz+vE8TOMc5ciLb0EVcVlaF00B3s3LMbRXasIbJtw5kgHLhzZigs9HXz++b05uAZnezfgsfPbcfJIOzavXYKywkxM8RiHIQ/eh9KiVE6q7TjTvRZn9rbgxD5+9w60cPJs4aRPaOP557vX4dSGBTjcVIpNqZHoqMvFqX2cTHn82b2r0bW4Du38Dm4PnozND99j4G7j2PuwluOBOjcuHl6Ox0+34fTCYqyb8ABWT7gXO1N98HJHAz59ug0fX1mDd15ZjtefXopXLi7F8+eb8czpFlw6tBL71s7GoukldOadnA8VyqjiJoWEskJEphYgWgVRMgVst6DNhrgEQpn6Bmr9l4BnKXaCOeXVRbk40hReqRy6SIKZ3ZtO7QzUy86VU2raHpgCKX1wZ3LqnLJbap3Mgj5ej0Cn0Et3dgEy8wrh5HzujIlBhJcnBt8/8O9C2P9Jk1J3t55vwtyQ++/EEI6jht2LSWMexPhR98Ob0KPCKDEKt4wO5xzmg6RE/vZERCIoMAgBfv4IIaAFBwQhyD+Q+wMRGEQAJPgp/Dw8OBRh3B8bFYGokGBMGT8GcQS3BIKf/xQvjHl4GCaOHY3AAD/MbpyJWTOnw+V0WEVRCvJMganiogIDeII7KXVqU5CcGG+grrAg16h1manpSEl2INWZiqz0TBP2ma0cvDQX0t1JaKgpR0GmC97jH8akUYP4XX6Q8DqQf98IwuUIjqPg5zuc9zoaGSmj8OazYfjnH4bhH7+3Qi1tsPuff7ZUO+XY/Ru3CexUEfOfv78fn78WRmfbh/AUa6BKuXJFOTEGuvLSI02BFCl1BZmxhCrBXQpBU8VOMjGVIFVV5OL3VUVR+loMVKYbxU6gZvLquF2KXL1R56TQZGCG4I/rDdyvYysJXzXlvAaX1excBVFuVsEsT7/ZIF3hmAq/1OuV56fwWKl5tNxEVCt0k6bcO+X+lfK+ywly08p4r/lRqMuPxLyqZCyrc2D11GR0zkvH/uXZ2LkkCwtKQ1GZPA7VNIVlliSMQY1rEsEsGr2LgtBWOhGtBLs11X5YUeKDtTWRaK0OxLo6f3Q0hmNtrS/WVfmjrdwf+xY4cHl/PR5pL8COpnica8vE+0eq8WFPGT7preJYgw+P1uPdI7W4trsEz25MwzMb3HixIwMvtGdwORUvbcnBy9vycaElAd1zfbG/KRj754Viz9xQ7Jwdgm0zg7F1RjB2z4vE4eUOnGrLw4v7GvDszmI8s6sUzx2YjSObZxu1rptO6eGda+kXrCDELTUwJ3jbQx9A/wA+QL/DpHXQMZVipxw8hWGaEM2NdJY3LSPUNWJZU7WBupYl0yy1btlMNC+oN9tXL55mQE5Qt3rxVAN6KxbUYW5DIZoaSrBgZjnBrpAQl8tnJBt1pVn83LP5WWXxM880RVfevvwofvjybfz8wxemnP1ff/81RwvufvfrDwzYfXKD0EEA+PBQecbJAAD/9ElEQVSNFwlyCg982oCFoE4QIlMY5pXnzhmzcu9exBdS6whaXxK0BDKWgmeZgRuC0ZcEs68+esPY11L0+sI2jfVBnQ12/eHuVpNv5dVJqeP1bet7rf8M7OxttgnoDAj1wd3fM1WZtMDOCutUA3GpkgI4qWtv9ylqKnhig52UOB1jg11/qNP9fUK/QGCnY2Vqcq58PcGzgM4OvdR1bfsl2D2L95XjKKWtD+76K3e3g51AzoY7jVr/6AbB/fqLePs1FWp5wYCiXR1TfQx/Q7j/SW0wfrby7AzYmXDMj3Hs0DYs5/O2sXWeaUiunnACNxVDUZ7bPj7zArODe1SIUA3ENxG6NqF7J78bfPatXnLr6Kdvpim3jf76frUkUPXLDhNiqcIsusbOTSsJic0G0E4c7DQhmicObqEfvsm0PjCVM7m8l987Xc8cw/37trZYBVh4bSmBViuDDtODT0UTe6TW7VtrQK7noJS7NlMtU5A3YExUOmEuHWMJdGMJeeOjaJGpNDfGRLowmjbRLwh1BV54dr8fvnlyJP70igd+uhyO9uWemOA7DA9MHIspvg/h+OZ4XD0YjWd2+OPRPQ4srAuD55hhGPbwaAwbNxGTvZU/F4zAwGDExycjODTSNC/3DwqDb3AY/EIiERAZg8DoBATHCtRcdCpSaQQ6p6AuFRHcFhafYvKxQmMUdimFLtkKyeQ1A2lBBLrARDdhzo1JsS74OnIQV1iPikVtJndu1Z4TmLt+H4qbWpFSvcCETCp3LozwFkpHPVTrUtTKrXy4cDrkEXT2pdBF0lEXxIXReQ6lkxxeoG2EOm7XGGX2C+bUaFznCQKnIoLQF13cgJiCWkRkFCHcmYk0OqOLV63A7l3tOH9iPy4d34Nzh7bgLD/UR47twRNnDuAYQe/AznUGqjr4ECqB+ULvDqg/XS/hbnf7YjqrW7GJ+9KTI5ESG4XkuGgkxoQhLiIQroQwzK4vNaEP+/lgHVdy5551ZhLesX4httM0Se/tWG4mbYHeie6NJm5+FydptT/Qf+ZMOKceeALfvm2tWLV4FqrL8lBRVkiHQz3tClBpqmMSvOnY+BLm/On8qKXFFM8pdH7C6ai4TX6IQjJLCXfFxcUoKipCPsGusrIWc+ctRmlFLaISBW0CshiOCQiMciAomp9zvAsxhLvo5HREJLj5nCSb6pfKrbOg7pcwJ7NaIcSbBubeYUnwJNz5xKQjPLUUyXnT4CwQ1Flg5xJ48fOzC6bY1h/uBGZaF7BJacvm8yL1zgY/2yyQs0DPGi24u7lO+LfNBjADZjchzqpsaQOdKmUK3m5X57RuHad17bOgrv+2FD6nxvJkhDpVxSQ0xdOx37RpIyfzV02Vp1x3FNwJwZhZncHnbCkunT+I+fOmm1C0WH6n5NC78qXOVfH8aoKCAIzrdo6bwExmVDsBnvb3HSNgUz4cwcwoc4I5wpty7yy1rrKf6TplPL5PsTONxUuNUpcguOPrxTkLkewuoUNcakKD97SvwJHtzQSndjzS24lzPdtwzkBdpwnDPEOwu3Sa245t43elCYU5KRj98FDj7NvOf3iIr8k/PXV4IyfYFn731pjcuuP7W3Hh0AZcIOh2Ty3D2vgwLPcYjuaxQ7C3MocguA4HuttwcvdqbCxLQ8+cKvQWObFh6J0Eu/uxmQDXOnYgNsVMxjN7l5qcuc5aJ1qjJ+LY3By8cnwF3nhyLd59oQWfXG3GB68uwY2Xl+PKM8149jyBcvd8rJ5TQgc5FbGOeMJcNhIJswkZZQSzQkSl5hHq8gykxacVIoF2O9hZRvAzlTAtoLPNCsW04C6WcGeKoxDkNCrMUr3q4gll+eV1SMsvJaDlIDIpFdH8LqqFQaxLCq7y6ix4S+K9qGKm1fpAlS+zkJiWi2Tet9qWqD+l2p5MHDUKd/eDr/8bdscddxiou5PjwLsH4MH77sCgezgOvBOTxg7FRIKPx8SHTWEUNfB2OBIRKRjz9UV8bLwBu/jYOFNtUsqccuVUDMXfl79lfr6IINzFhIUhNjwSyTxeap3PpAnwHDsK8YS+2NBQeE+ahPGjR3Iu9EBsbDRKS4tRWVFGiMs0RVLKuC4T2KlFgZQ6wZ2gT6AnAFTuXWYat6elG3PEJ8KVnIyEmCjCnpPglIMMJ7clRRHohmDSiEHwnTiMv78PYPLYQQbsvCc+hACfcYgInYD4yIkoyR6Nd18Kwt9+Mxj/RLD7V4HdTxbQ2WCnXnbKufsPwp0Uu3/6bjA+fCmMcDTJhDdWqZl4nnrZRRHiLEUsLzMSZYVJfeGXiSgvIjwRtgR1giyFaEpNm0pgswuiKJ/O9LIrcRDKUm4CnoqeNFRkGPVuVkMeLReV3K9wzZoKwaAFZUY5TI824ZhqLq7XFdwp5FLnS8UryCJwEv7K8h2mx54qX1bynqtyY1GbF4VZpbFYNTMNHQsJb8uz0LkoFVsWpGDHEje6VqajZ3UmjrZkond1FvYtScPSUn/MyvXC9CxvlCSOQVXyRAJbMI6vjEZHw3g0l0wgxMVgY0MINtQFYlnhBDS6h2BNTSDap4Whd3kaTjVnontBMp7bVoTXextwvr0IZ1uz8FFvLT4/XoavTtTi02M1+PR4A744NRNfnpmNj4/NwJUdamngxNXtObi+qxDXdhTgmsbdxaZP3tNb8vFkRz4urcvC8eYUHF6SiKPLU3BiVSrOrMnAU1sr8WRnCR5rz8IzhLsrPXNwcmsjfQIVSlkBNRI3QEfQO0KfQO0M9I/fg/QRuukAS70TxG1Y0Wj62alwimlgTj9EoZcqhqIQSwGclgV4G1Y3GchT+KVUO6l3toK3sLEMc6cWYlo5P+eaAsypL8KcqcX0XQh3FYT88hw0lOeisbbIgF3rshl46+VLBux+//3n+OvPv8Y//Py1sb/+/BV+/v5jfPzWy3j/+vP44HUCx3VChEL2Xn8O771m5X7J7FYIAo5bcEcguUrw43mfESD6g50NOGad4yc0EyYopY0g+LmBttetapiEOBvo+sOdATsCnYG7DxV+SWDi+ue8dn+ws+Htdqizgc0GutvBzoYj+3w18JbCphDPW38Lr9UHdgqVFIwJ6vqDnXrfqfqlbTZ8KjTyY8Hcuy/xWMIYz/nwLb7PRgVVewMr/FImmLsVivmYgeh31PrgzecMiH30tnXvUuz6q3YfcrsdjtlfsbNDMg3g0W95/42XjGpngd0L5r7U0+6bz67j26/exo8qrPPT1xbc9al2P//4FV554ZJRyLZsWGzUNLUi2EkfWJXgNXYR4JQzp5BKqXmne7f1hV5uwG76AYqIE9BJQTtBn11hkqbipfx3VadUpFzfuVIFFfK5bdMyHCIkHiYsHt5Nf+TUPvO6UuxOmh53W40qJyXvgAq88Fhd3xRxoT9uwWWHKaoiU/uD3oPtBDy1OViHC6f34AT9nS5+XweMj87ABBmd3YmEOtmk6HRMNssOTIygBROkgjywv9kHf7ocgn9+bQT+8epIvH2ePyppozF03FgMGzUG1bkTcOVwBj48m4MrR9Owc1Uy4kPHYPjDD2HwyDEYPdETEyd7wz84HFFqQRASBe+gcARGxiEkJgGhAjaCW2hyKsLoNITTMQhLSiO8ubnsRiQhLyKZ+xNSEJ7gRFiCoM7J7S6EE/qCk+js0+HwpdPvHUe4cxfCXduE+lUdWLz9CFbsPo6Za/cgq7EZUeWzTV5baGmjUekEc+EqaMLRyqfjepnGGUaZU1+6SDrlkRwj6GybEMrcekTQ4Y4mwMUQBlQwJZznhherOMpsrs9ADKEutojH0TkNdmUjwpVGOElCapoD0xvKsVxJw0vrsGH5DGxbsxAHOtagm3ZsfzueunAIp49sx5G9G9FD27/F6hmjRGYpaip88siJ3ejlB16Sm4TEqCAk84de/yVOiArnj3coYkL8Ee7nAUd0AOpKM9C+Zj72EdY0eZ/k+QcUU8zJ+njXRpziA3Lh6DacPbLFXF//jVMfm2N82M7xwVZy577OVdi9eRVBcSF/WPNRXlpgwE6qndof5OfRuYuPhZ+fPy2QgOcPT09vePv4mTyVzKwso9QJ6EpKSkwFN6l2OTn5qK5pwPTGucjILUQYwV4FUtSbzp/PYHCME0GE+XACRgSBPTzeSfhPMTl2nkHKt4u/CXO2ciez4c43TGCXiCkEO28+28EOOpf8/Fz8zFL4mSoc08XPVyGTUt9sta6/2dDWf9mCtVuKnKDt1j6pdhpvKX0ybbfB6xaA/XJdqlv/dQvkCG39lDp7+639FujZ56o/nrPAaoFgwZ09Cu6qkZBZhNlzG/Hic2f4o3MZv/rsGl569jz27dyIptm1yCygM56eTohKhSurGO7sKrgIaA7CmYqWGFjjspqOJxP6ku3wSANwNI18HXMcR6lxBvi03heymah1Hcd1G+zMtTVKreuDvAQ1NSfQxbuLkeJWSG8p5jXWY/uGRejZsQJqLH7+BJ/do4S63i04f2SzUerOKQzzWCcuntrJiXwhctMSMW7EENx/zx0YOugBDLr/fjrt0XA5EtDYUGZyVE8cXI/DB9agp3sNTne14ZFDnFBb5mCdOx5rnHE4MrcGh+py0Ow3FofmVPJ7uAG9+9fiROdSLI8PwiObl+PivBpsGD0Im8cNxJZxD2DTaBod7YOVqdi7vAxb5mTi/JZGvHBqDZ4+34znHlmOa88sxWfXmvH19Ra8/cwyvHhuCXatq6bzm4IkRwxi3G7EZ6onHZ9dE1op1Y3w5SZcEZgS0vIJUMXGElRERcephUEfuNlmwZ0FevYoU9EUZ24Z3HkViHHxe8nPVWCnYimJ3O/KKTF96QRzKn6iMEupdiaHTuodxzjuN+0OuKxRoZwqopJdVI7MnAIkqv0M54T7B/7fV+lkArsBBDvB3f13DcADgrt77yBoDcWUiaNMlciwYF9ER0eaeSg6JhrBwSHw53yloicxBLqcLMJoJv/OqGgkE6ZSXSlIS3EgnWNeehqc8fEEqiQzptB8PSbCc9woRAT4ItTfl0CRhcYZ01BfV2Py5VLdLtNMXOGWgjdBnZqMazk9TfudyFAj8T4VzxzL7Y6EBCTyfopz85HPe8pQTl2aE24CaUJ0KHwmj+az/QDGDr8PfkahG0Z4vg8eE4bAx1M5hEMR7EuwCx7H34lJBJ7x+PjVAPzLD/eb5uMqkKLQy//2RysUU1BnmpQT7P5doZgqnvLtULz1ZBCqi7wJbFboYj3hrFygVeYiwKWiSC0LChMIVWo0nmTCMBWOOb02h7BnwV854aqhIp2WZtS5Cp6vlgJS8Or5HTEjTYqdKXiifDtCZHlREooIYsW0qlKHeQ2pbgq1LMokoJW4TaEWhX1Or801jdCrCIjKs1O4qMJHc9LCeHw46kqS0VjlxPyaRLTNcuHAqjycXFeAo6szcGZ9IU625uLIyjT0NGfgaHMaTrRw+9psgpITp1rTsWtBHBaXemFFbQTmFfP31TUWC/Km4OCSBBxdEYI1paMIemHYvzgeh5bFYHODH5bmT0BLWQB2NzlwcWMRHtmYx2NT8XR7Nl4/XIkbJ2bj7SPT8GlvJb45XYVPj1bjk6M1hLwGfHZ8KuGukXA3B5+emmUakr/SkYZ3uypMuwO1Pri2q4hgl4eXdhDW9lbhyp4qPNtZjMc25OCxTfz7ml0cC/Hs9gqcbcvApQ3peH5XKd481oTz22fQ91iCLjqh+zbTz1C7Ajq+dhEVhWDKpNzt5Rwn/0AtDrRPfsnW1vmmiqaKpSh/buWCOiyeVYHlnAtXzK/jaOXSreAokFPhFIHd4tmVN+GusSYPM6vy+LnkY3ZtIRqr81FTmIrqAjdmVOYT+EpRS7DTeW+8dAHff3EDP333Kf7y+28M0P315y/x199/hT/+5lMDda+/8AjevUaQu/q0ATzZe6+pDP+TBA2rUqYdmin1TtvfePkxXH/xUWNvXX6SwGEpSzLBlQ15giS75cDHfYrSTTWJJvgQ7Nn5c7dCMK1G3/2LkRjjcZ/3QZ0NdzbM9bf+8GYg6Da1S8s65ua5BDspbPZ9W/l62q48tadx49VHDdhJsVN45i2wu2yqXxr7SJBnLUsV+/g9vsZ7L/J4vjc3njMhne+//hSvYwPco2a0lwV4b15+5Ob7LbB7vy8UU/f6vvIfabp/8/cR7AR3gjo7x85+L28C3jtX+Nm8bAqovPP680YB/OgdS7X7+tPX8KvP38Rvf/0h/vC7r24qdn/6+df46x+/w4d8bw7Tx1YopMImD+xah+2bFHasZbVAUPXrDSYsU/l2AjmpZjrWDolU+KWKlfTwOBVWOUrIEnCpEbkAT1DXzWtZlS9bTYjm7s0rsWPTcoJbmxVqSV9c2xV+qRw7KX4Cv3O9vA63qZKmCrls53dM1e7Vz+7Qvk28fqd5rZ5uvj5NeXpqe6DxEO9vwMTYDHjEZsKT5hHDZUKdp8Yowl24G5PD3JgQlo4JvpwIc/3w1tFo/PG5B/Ffr96Pf7gRhg2LR8NjykMYPnoSfKYMw+HWODy1NQJPbI9FxwJvVOV5Y/LE4Rjy8CiMmjAFk/2C6WRHwSc0Gn7hcQiIUjVLAhrhzapcSZBzZyMyPQ9RdFTCHFkIMWCXhihXBgHOTfjjOkFOFpFiNckNpaMRmJSBAAcdETqDxXNWoGnjPqzcexJLdvSiemUnnPWLCVuEuIKZCKFzHkSoCy4l3BHKwrgeroqXdMLNSAddlS4jiqcZ1U1QF8HzoglrBuzoJIflTzWgpzBLwZ1pbcBrRZXNRjSBMK64HnG8l3A6ORFJyUig45CR6UZxXjoqC1JRlsMfuSz+CGbEo5hOY1mmE9X5/KHTpFafx8muHO0tTYQrfvBddFD5wNgtCY7v34jTfLDOH9uDphl0pqOD4YiP5A8/gU7hRJHBiA0PQkxoIC0AkUFTEOAxCjXF6QYUzx3ZgafOdJl2B6q0eVzxxXo4960zuXYqmqKeNCf2bzKvt6djBY4f2IQugWXHKmzfuBIz68sM1Bm4K84xDcul2inXTv2aBHNS7QR4U6b40GFSv8JUQpzKeNM5Ly01bQ9cLhedKhcKCorQMG0m6qYTttJz+qpfxsEvLBmB0QI7F58VAj1Nim1QTIoJ0xTcGUUuJMFAnA13/Yup+ChfLzwJ3uEKx3QjMDEPcdk1cPNzc/Hzc/HzVv86gV1/xS6rb7SVOxva7OXbIc9W6WQ2xNmKXapUNz4zlip3C86k2v1ym6XS9T/mdpj7/zYL7qywTSt0s38oZopAi7CWnVeIc2eO4L23nsepY3sxkw5oTDwd2kQnjxNUFfA75jbNp92ErxSjwpX3QZ2Uuz5FTSPtZgEV2/rAzgqxJBQSDhVS6ZCKp2v1mYDPQJ19XC7PM8f1QV4awc6Zi5KSciyaMwMddCLUR+50dyse6enEhd5tplzwaULdWcLchd6NuHi8A4+d2Wsm2Ol1xfCaOAb3mnC8ezD4gYF4+KGhdBTzOZnuwOme3Th9pNMUUDnW3cbvWxu/X224eGgDuptqsCTUB1sK0nFuJ1/vWAedoBVoz0tGd3Mjeg9vxHGec7R5JtZHh+DcyjnYnJuIVs/h2DhmIDpG3491IwZi7aRh2JIXgyNtU/H44WY8cqIZ548vwRMnluCFC8vw+jPN+OClFtx4chVO75iBpVNTTb5SLKEuISeXVorEjGLEK4cuk89vVi7hLQdxhLq4dO4npKkiqI5JINTFm/Vb4Pb3zIY9k2NHCBPUufm5K49OOXJqa9A/f84ocMqb47ys7Vb4pdXiQPvi3XlIUSEdgqfOVWhmWk4xcgpKEBkVi+HDH/6/2sKgvxmljp/3ncqru+8ODBt8J4Y9oLy6oVALg/FjHob3lImm4mVSYiKcTpdpJq4ql2pV4Ex2GGUxPi4ByZq/uRwZxrk1IgIpsTGccyO5HIrYEIVcRnHujSZgRcLHYzzCA32teZjXLisuwoL5TVi4YJ4plJIlGExJ4mvGGSVO6pwqB6s4Sh4tg/sFdgK9vDx+Jk4CpNQ7bk+JU6sAzp35eVBfuoriPEQql27ScEwaq8qeQ+BFoJsycagZfTwfhp/XSALmON7jFN6zH5Lj/JDtDsT8GZPxxWt++Lcf7sPfBHYKuSTE2T3s1KTchGL2FU9RKOY/fTcMl895ob7E3/SsUyNxqW5VxclQ/zdBWH1VGmoIYlNrMqBm5AqNrBbY1eSgiuBlGn0T9nSuKmMqtFLqXB1tqkIvuU05diqgMpNwpvNVtbLQhHzGWnCYL5B0Y1pNtgkHLc6OM20VTBhmsZP7CISmgbnL5NnV8P6qC+JRlBFKnyQajRVJWFiXgmX1yWhrdODwmgJc2lyMJzbn4UJbJi6uK8T5tfk4syYXZ1oLcKw5Cz3L03B2bSFOrU4nICUT7tKwfloIllf4Y2NjPJryPTA9fRKay31xfEU89jeFoaXSB9sbw9G7NJbzSBiOrXDh5OpsdE4Px+55cTi8MtXA41MdebhOQLt+qBrvHanE16fr8NnJery+rxg3ukrx+YkGfH5yKj47Md2odl+cnYs395bipc0ZeLurHG/tJ5xxvHGAMLe7BC9uKyDUleOVXWV4rrMIT27Ox9k1abi4Ngsv7KjEU4S9JzsLCHlZeH5HCd4+2YSnu2eju30O9ncsNaGYR2iCty0t80z0joBOtr9zpcntV4sDVcZUXp0Uu3YCnUIyFV6pXLklcwRrpVg0q4xjuYE8wdvKBfUm/FKQt2bpdKPgGfhbUItZtfmYWpaF6RU5fMYy0MBlrU8tz8K08mxMq8hDPdcV0nn9+XNGsfvdt3197H6y7K+/+wJ//u3n+PTGK7j2zDm8TYCTkvTe9ed+AXe3KjZapjBCywgdhELl57195Wm8/vIlvPrcebx15ambAGKrS1KNPnmbsEPIsMIcrWqWn/RBnvLBPuB92AU/PjQAaAFXf0C83bS9P8z1Bzwb7DTaJpizVS+ZDXc6zgI7qxiKBXa8Frd9RCh7VxUxCV8CPDsUs79qZ6Dug1dvAV5fJcxP3ud13xcECs4EdlZenQBOIGdbf7gT2Amm9b6rUblR7Hh/9r3rfdWyufd3+Df1qXYKI7Uh2YY7Y3yflWf3tsIxCXbKs1OrBf2tpjrmZ2/gh6/fw898Fv78ByvPTj3t/uFP3+P7b97H2eP7boKaoG27qrwS7kwIJqHLVJqkSbXboRxTHquwSMusQiYKy1SI5t4dCqlcj6MEQBVCUSil4E7Hajx3zCqgonz+nQS7Hr7mmZ7tBuYEaVLutm9eQYDcbEI1T3K9d1+7aWOg3DyFiqqtgvrq7d5GGKWPrntWvz31vNP5AjxtU9PzATbU2TYlhoBHqJtI53dSeBrGh6djXJQTE+g8hwb5Yvv8QHz/6GT86xuj8f98Foobl9SIegQeGOeBISMIDnkeuLQ1jpNeCLpWBWHZnDBERkzExEme8A2Jgm90IoLiXQhNTEVYcjrBLQMhSWkIMX3mOLoIcqk5CFV40c1QIjoxNP0XOi6TTk2WNYYTABXSGMpzw905SKucjqqFLVi89SCaFW7Z3oUi9Z6rnmegK5TOdgihLbTYag6u8MuQAvWd4z464QI1FUOROqdwywi7GArhzoAdj1OoZbiO4bGyCC5bIZg6voFANw2xPCeczk1ISiYiCZ/JbjpoWW5UFWSghlZLeKstkPFHrSgNdfkZqMoh8GUkIy81zlR/ynfHIt8VjZKsOB7nxKzqHKyaX2vKDAvyTvODVBLnygWEgESFASkEM4o/3KFIjCLMRQQgJiwAUYS6iBB/BPtORniAJ9Y1L8ClE/vQs3sDTuohIrgpp+7I7lZ0b202E7dCLRSC2dW5Gqd4zBm+1m5uP7ybD5P+w9HRTDhsx+KmqSgpyukDu1yCXb6VuF9SQFhzwo9QJ8VOobca1cpCql16Oh2ZnBwTimlUu9w8OlVuuN1phL1yzJ2/CNUNMxCbnIrA8ET4E+z8I5IRFOdCSLwbIbEpCI5KRgChzj+CYNfX8kBQZ9oc9K33V+4EfmpW7hvpgmeYEwHxdEYzKvuqWs4k1Fk97NII8YI127JoNtTZdgvoLHWu/3Yb8GwFzwK8/r3qboc4gZ0UPDvk0gY9a9k+xt7399b/3vb++wzcEfT6g50UO/WVS+Nz2tmxFcuWzIfTnYLoRBeSMhRyWcf3pI7QVoRwRwpiUrMspU4gJnjrAzOjukmdM0BWQ6s1YGbbLWWPsMbXNMBm1DoBHbfrOn3rCTzWUuz6tmVxW6YKo+QhN78EC5pmYdOaBXQ6VvGZVFGULYSjnbh4dDvOH9mCi70duHhsKy4d245HT+42IQy1dARC6cQPGzQQwx8chAkTxuC+gXfh3oF3EjKGYtn8WTh1cJspGnT2yEacPNCKk11qUL4eF7vXoptAuGzSOGzLdOFRfk+OHeZErGqZ+1rQ3ToX3VuWo/fQepw7sBb7a/PQ6u2Jze54HKZD05UVi7aH70PLwwOxMcoHx+eX4czepTjXsxoXj6zE2WPLcOnkUjxxZilefmQVXr3UjCcO0UlaWYKSQgKFMwHR7gw4Cc5Sz5Kzi/me5CORc5+avycQti3Vrg/UuBxjgE/b+odeWuv9zd4nE9iZHDuXQjwLCYaEeBXFIfgL4Ay8KYeOFuPoK5bSl1snuNNowI9wmJDO735uGQGP0ElL4rUTnemY5OGFe+659+8C2P9ps4FOhVIeIMgNGnQHhj90F0aPuAfjRg1CkL8Hwc0fvvys1ERchVGiotRbNQJhYfy9Co8wap2DZloWJBLquByp/cGBJocuISwEKVGRiA4OQBqhMC8tDanJyYglzDni1b8tx8zJUvUUTinVTWNhbg5yOCrcUkVTNDqSE5GiIioFeQbspOppu2BOy9qfz2OLuT+X16mrLMes6fWoLS82c7zX5OG0h+AtoNPoORw+U0Yg0G8sQoMnIS7aF86EQGQ4Q5DlVnGTWIJQBJY3eePrN3zxr9/fg39WKOaPt0IxTQ87qXV9YGfaHXxHsPt2GJ466sHfMoIdQav2ZnPveI5q+J2A6jKnUeyUA1drlLZUk+Mm9UymMEzlxanNgelRx/MFeDNrslBHMCzKjDZtDxRmObUy05yripaCQp1XUWSBWy2toTrLKIKqvClgFORJHTThntxeJYAsSMK0Ur5euQML61PR3JiN9U3Z2DiXYDYzGVubUnCiLR9PdJbi2c5CQlAegS6NAJaKky1pOLchDydbc9C9JAXHVufibBtBb1kiTq5y4eCKVBNaqRDMlVVBmJHthTkZk9Fe5Y8tU32wpsoTm2pDsaMhAOdWJePVPWW42l2Nw8visbYukK8fjy1NCXh0cwFe76rFGwcq8c7hIsJdKd46WENIK8L1fUX46Fgtvjg1jXA3DR8dncpjK3B5ax4tF6/tKsT1PSW4vreM59fgrUN1uLynAi/uLMOl9Zk4ujwR++YKKpPxyt5abi/H89z30r5KPLOtEC/uIhAen4un98/A7nX12L52tlHgDmxbY2BtE2FNCt3+zhXY077U/PNXeXYKwVRbBKV1tC5uMKYWBwq7FKhJhVs6p9JaJuQtItwJ7LS+qLHCgN7qJdNMyKbUu4UEwHnTitFQmkm4z0Z1UapR67QuFW8GbWZ1gdkn9e/as2fwwxc3DNipgMof6MDL1KD8z7/5DL/68Dpef/ES3nzlUQKEBXTvXrPgThUyrZw7VYW02iAIOjRK4RPYWfacybt74fFjuPr8xZvAJMCyoERhhKouKcVM4CVwumpZn6okwBPcqUS/Md0Hr2tDoq5pg5quexO++oCuv9lwZ5t9jg1xNhj9AvBMKGbfdaUmmtficQQyA2OELgGeiseogIpMkGcVULkMtTUQ1Fn96ngf3H67Yvfe60/hnatWHp0NcZZCZ8Fdf7DT+62WB++++by5F/u+7Xs274m294VifqL71nvZp9TdBDy+xybP7vWXcOOapdrZYPf5R1egtgfff/UOfvrhU/zlZ6vtwZ//8L0poPKXn3+FF546bcIkjXUst9oc0FSwRA3GVRVTSpwUu2187vUPYilqqm4pGJQSp1y8o4faTQPz3fSfu3m8KmYK/Kym4sqfIzjyWAGjIu9697ebUcqeVD8VQ5HSJgg8ebjTKHZ76XsLABUS2rWzha/VaqDxZG8nTh7tROemxdjJ76gakgvoBHOnj1oNys+f3IsBk6XYxWfBK44WmwXP6Ax4Sq1Tnl1UCi0TE6OdGB8Zh8l+IShyeOHiVj98++xg/M83xuA/PojE7vUBmBIwGnc/NBZeXiNwYG0kLncn4PWTSTiyOQyNZQFIivRFaGwE/BIdCOTrhSQRyFIyEOrMRZD6yxHqgglCoXQOQlx5iEgtQkx6kVEDnEV0KAtKkFpag/QKOqrFNab5cURaoSkY4CqqRNmshViwfhvmb9qD2uYOZDauNC0GguhYBwvcFF6p1gUqiGJaDag4imBvJkLypiI4r55wJ7BrIPxxNLlx0wl1Cr0UxE0z+XThWqbjHdEHfyqWEiMrrEVsfhWiMwsJrW7EJKWYRtwFOZn8IctEXTGBrsCNmnz3rZGAV5VL4Mvjj2NOCipyklGRzR+uHCV3u4wVZyUgPzUGhbSi1FhUZDkwtTgbK5umo235HGQ49J/jMDhiIvvCL4MQG+6L6DA/mqAuAGGBvgiYMg557jj07GvnxLzJTNyqeHl4p1Q6FUxZhy2tTdi2bgF69641MfX6r532nznQge4dq9Gxdh461swn/Kkx80asWtKIypJcUxFTLQ+UZ1dbVWwal2dnZyA+Pp4w54fAoBCoz5O3N+8jIAiJSQ5kZFqqneCuoKAQWVl0hJJVJTMTtTVTsWTZChSUVCIqMRVB0SnwjeBzE+NGaHw6QuPcCI52ENYEcvGY0qfO2TBnQV6cCc+0QM/KsfMJdxDsUkw4pl8soTuVDjNhy0nAV1VMhWIqfFFA1r8ipkZt6w9w1rKt0mndgjqZIM6yW8qdATqj2FlgJ+ASbFlFT26FV9pjf0i7uV6o4241Ie8frmkfa/Zxe//RUuhq+bfWwmGalBPYVBkzh6AldSWNzr7ypFJzTKVMh0CMYKVqlyl5lYinsx9Jx12hkSbvjfClwiYKkzTrXE7hOSmENgNufSB3E+jyayyQ5HISr5fA400FzexqY7ZaF8dz42VZ3JdeAgfvKy0nH/PmzMCWlgXo7mzG6UObTHjlIye24QIh7tyxTpyXgtazBY8e24ZHju1A9/Y2zKwvRUxUKMaMHYmBBIoH778fQwbfj6FD78cDg+/DPYPvxqAh92HcyBEICvDmc5yOjasbCXUbceLwJjzSvQ49tQVoGTECbYEBOLtxpcm96z6kipktOLuPcHdAkMfvzt41uEDQ25AUiq2uGDqBc/AkYa+LTumqKWMIfFk4vW0RHj3ahlM9zTh+aCnvdwUuHl+Bx8804/ETi3jNuXSopprws1R3IhJT0/jeFvI9K0VKDo2QlUxgc2QXWCOhLpmWSJhLMFUw+Rly7onVP74M7P2voZZ2zp3d8sBqcSC1zrZcfs6ENwJZIvcl6Z9qfWqczAY8qyCK4E6KnCpnZiDWnc3jCZ3peUjPL0MctyURSn38g/h+P4g77rqrD7qk1t2JO4z9n21rcBeB7t57BmDQQI53q0/dAIwYfj/GjhyM0cMHYuLEkZyLvBHN+VKhl261CnClITY2AeGh4TRVaA42RVJUAVPtC5RfFxUVg+DgUFSUV2LmVP6e+PrBY/QYuBMT4HbQkhIJdOGcZwMQ7OeLyrIizGmchhQCWVFRgcmny83ONMqcVDkBnQqjqAqmAE45dEmJ8Qb81Fhcal5aqttUvlRLg1Tep6CvtCgf9ZWlmD21GiU5nAN9xmLi2MHwnjIKXp4PG5XOc9JQ+HqNREjAeEQET+TvgTey0iMIPgkm/FG5Z/lZUYSnMKxZFIhv356Cv31/l2l18C8CO0KcqYgpsJMR7P6FsPe33xLwBHa/GoLzB7wIUeH8zjhNJcvSAl6bUFdZogqUFpBNq84wCp7Wpayp2EmpKlgWWsdNr8tGY0OuyZUryYuDCqgof64oKxpZzmAUZEQS+FIIoAQ6gpyWBW3qOZeXFmXy99SXrrYs1eT3FWQJpgl2hU4DgbpOMa9RVxCD+TVuNM/MwoamXHQuKsTmpkzsWpqHXYuzsHNhGvYscqO3OQNPdZbgpZ0leG57Ic6uzcCJVek4S6A7ty4LZzdk49ByJ/YtcuB4Sw6ON7twZEkCTq/JwgECX1u1PxaX+WFmtjdmp0/BkvwpWF7mgQbXYKwo9ceOWZF4cUcx3tpbine6y/HMlmy0N4ZjbrEPllT64szGPLzVQ2DbX4zX9ubhNY5X95XjdR779uFKfHi8Hh/2Evy6SvHavhJc21dM4CvGNYLfi525eH5LLi7vKsUVAp3CMC+sTcOhhdHY3xSJrdMCCXbReHYbYbCr3oReSqW72lXH16jFa931eKt3Fp7dXYOejbXoal+ELkLdLjq2Csc8uNVqd3RQqgQdV+XkK5pHKp5SNbS8l3NzO0FPdQA61y82xVKUW6eQTKlyS+dWG5AzOXZN1VgyW8BXjWU0hWxqbJrG701dEepLMzC9Mocgl2tCMGuLCPCEu2kVOZjbUIIZNflGDbzy1An88Pl1/PTdR/j5B0Kd4I5Ap4blCsX89rO3TAjmmy8/jvevEeJee87kzllgR4AguL37mrVd9jaPfevyEzePsbZb+9XkXNU1dd6nBKnPCWvqd6f2BAIMKXcfEvDee+0FvHPlWbxLe4fnvUt7hxAntdDK8XuBkMNr8bXekWqosFCCpEyw9x6h5gPBWT9IMyBG0+veDna29S82IqXLnH+D53K7VS3SgjRVr/zwbYGTVehEICtwNUAr2Hqd90EzgKe8Oal47wgOeQ+2qa2B2WbB4Ydv8T16nX+P2hncBnW3IE8jAY/wp+sLIt8jiAnkPur7O/vDnQG+m2BHoLXDL/uUO1UT1frHBGepoQrHVHVM9bOTIqq8xW8+eR0/fPW+Far709f4r3/8zoRh/vnn7/Bf//IDz79iwhc3r1uEzesXYC8BTn3m1PJAeXYqlHLyUIdVJXPTUlOVXgVQdnWuMAVL1P5Aqp2ATyAnqGtvm4dthC5V2rSVQIVbSgHsIeCp2uXJQ52meIqalEttU+EUVdPUNdTm4OAuXm9HG3Yr15WQqL556pUnwFTYplEC+Zr7CaG6hoBQOXwK2VTo5iNnujDAMz4bHnGZmCKwo0mxM3AXk45JUS5MisjEpEgXwS4RE+gk+3iPx8L6cfjs0hj8+9X78f9/92H8+vkoFGc+hIEjHoR3wDB0LpiMa91e+PB8MJ7YF4IdSzjpNQSguDCYTnk4AuMEcTkIdqUT6LIQ6CDcOTIRIichs4gOaDVS8uXglcJZUImsSjqsZfXIb5iLnLrZSCmpg7uc69PmomreMtQvXo2aRatRNGc5HNVzCFszCF8zEUyYC1LOXF/enIBOFS41KvQyjMcYoxMeZqDNal8geAul42zCMAlxYfkqksLtZt8007pAFls6AwnFDYijsxpFpyY82YUYwklaehqKCHSV+SrVnIGqQoKcrMCFuqJU1HK5Ki+FPzrphLx0bte6k6DnRnUuoS6LRrgrzU7hDxR/+DL5g5idhEJ3LPJSYpCdRMhLS0ZZbiqSY0LhjLWgTv8t1n9wY8MDDNhFhvgjKiQQAV6TEOE/2TQF7SGQSXU7xQfqPB+ms4e34AxNVTY1aQvw1Nfu4M4WTtjN2KUHmpC3Zd18bN2wEDs3qrz7Bp6znduW8ke8ADV9UFdZlkewK0F+TgaczmTk5uYgJCQUfv4BCKXjJLgT6IXRYXKlphP+6OQU5JtwzPz8QkJdusnBycsrxLz5C7F05Spk5JUgIjGdUOdCQLQLQbGpCItPNTl3PqEJBuRu72EnU1imHZ6pJuYG7qTYERAFdv4EuzBXCZLzpyOFkC+wc9Jc/HyloNkQd7taJ7MBztp3u0JnAZ3UvJv5dBxNCKYBvFvqnA1kFoA1GKWufzGV24HNgF1hvdnef9/ty/a6ruvi66bw+U0hXFlgVwO1JjDqmUzhdnTW5fAn55VxW8UtYKOZ6pmZpYhNK/rFdjUhN1Ur+46xtxu7DexMOCZN+XZJfO1kAaCUvD6FLj63hiPBM6ua91HK71IBAbMAM2ZMxdZWTljtq3CGk+gjR7caRU4wd065dEdVPngzLnB85PgunDzYSTDiXOLngSmT6fSOGc3vQSgGDx2MAffdaXqXqWBKdUkBqnnctOpCzJ5eg7L8DGxaPAPdSqTmd+NxQuLR+VVo8yDUPTwcu0tzcZ7fkV6FW3a34HxXKx4j+B3duAi7l83Aie2rcG7zUqzk9+wwHRgVatm/sQmbZhSgZ+1cnOtew+9LKyf1Zk7QBMRe9aRrxsWjq3HuwApsa5uKWfWZcDmikOR0EtryCHPFfI8KOep9L0JytkBOYGeNSX0m9U4m1U7FcOy8Oo23q3M22NlQZ5ugzlTEJNhFEO5jCPGWGieoE8QJ5rKhJuXKodM2AZzJqXPpOFXIzEA8z03mdjfvMSwqDg+PHEWQU47bHbjnvnsJWvfirrvuxZ133sPtFuj975ilzFnFUe696w4Mvf8uDHngTgy6bwAG36ccSql0gzFp3Eij0CUmxhqgi4mN5hwUjrS0DKSnZxpFTi0EXE6XATp/P3+jziUmENiiY8y8FRwUCndKKjJSM+Hn5QPP8ePhIrilpkjZi4P35EnwokWEhKCA819FaaHJj6uprkR5WYkpkpJNsFO/OeXOpae6jCKn/QK+2Jgozn9OU+FS7QsUopmo3L2UFFNQpSA/B9UVxaiv4nMRG4ogr9HwHDfY5M9NmjQMUwh2Ab5jEOAzhn/rJMRHe8OVEIhMZwSKCV5VRW4UZcQhPzMaeVmRyHH6Ye3SQHz/wWSC3Z34G8HOKHYCO4ViEur+221g96+/HoB//PpBHN/jhariaNSUp5oCKgI1wZly3+pUDKU2y/SdqxfQKW+uKo3b+btXYR0vEJtK8FNbA0FhGa2uwm0UvLoyF6ExiTDoNGGdArqSHLVOSCLURRnFriiLr5Udx+96uimOUkaobKiSsuc2uXVVBEi1KZhaHI8V09LRvqgIW2k7Fuajd2019i3Lx76luTjUUoyDzfk4sCILvSvT8NjmAryypwwv7ynFE1sKcbolExc3CPIycXy1G8dXZWDvgmR0L3ZYuXYrU0y+3dn1udhFcFpU7I065zgsKQ5FS1UIVld5Y3HhWDRljcLm6UF4Zmshoa4S73cV4cbBMpxudWPngiTsWerA0zvKcaOnDm92C9wKcWUvAU8hlgcqeGwFXtujAin5uL6bULenGJd3FuCqcur28353FOHJjVm41ObGiSUx2D/LD/tmBxiw2zMnzIDdpY0FeHl3LZ7aUownOvJNaObLuyvxxuEZeOvITLx5eDpe2luDE5uqsLt1NjrXWoXV9mxahgMEu330BaTSqcCaCqfItvEYNShXmsa+ravQuW4hNvY1JN/UYvWps/LtphuYWza3xihts+vyLcVudgUBrdJUxJS6N386oa2Sz0BxOo8pxNy6YsyoyLVy7qrzTXhmY00BpnN54cxyvPJYD7799Ap+/90H+NOP6mP3Ff6kfnY/qEn55/j+i7cNoCmc8q1XnsAbBDzlzAno1LhcTcttZU7HvXP1WdMWQQAmcFNFTRVg0bHvX7dAT+GZGs01tI9gYat0Csl8/7UXCTiEneu6vh32KaB82tzHm7yPK89ewOuvqKCIBXZGvdNxBB0Ddxy1rmXbDAT1KXw2+Nhq3Sdv/xLsZBbQKQRTUHSZEHPZgJ3VnoD3/baqhD5jFDS1fFCO4Rfvv4qvPr5m1DkdK/XLAFifkmcaj/eNFvBZYZgfvElQ6wvDvNEHdbeDnV7D7hd4Ex7f4HX4t9hQZ4Nd/9H+GwRx/dW6m2DXp4a+w/fLAju9D7r/K/j6k+sG7KxQ3S/xD1Lt/vCtybP7BwLe7779EOdO7MVOPts7FepI/1cQ1sHn+ODetaZgoYqpHO3axGd8JddXEv5asH9Xi2kxILVNVStl+7apWuZ67OF19u8QgK0hBLaY8E2ZCZvczXP2t5tUKIVhKk+vp7udcNeBc8d3G7BTlJGKqJw4sMU0N1e7MzUcVyhmT5eKulnhllIBBZTqc6cwTEGdmqNLBXzy4iEMMEBHuDMjnV3vPrDziEqDR0QqPEIzMCnUibF0iseFuzDaLxhOxxi80hWA/3L9Yfz39+/E//xgDHYtG8KJdRQObAnBEzsfxrWugfjyMR8ca3mIk+ggHGkbjSObE1Ce648wgkigIxuBzmwL7JIJeSqvnZYHNSNOL61HWkk9MjhmVUxFdsV05FTNQm7NXBRMXYCSWUtQt3Q1Gls3oGoxnf/6+YgvmY4IOrIG0ARxqm4pKyXEEexClFtnVDurjYFMfeXUcFwVLCPosIcTCNW+IKygnlZHiONI0xhZNJXAOB1RJY2Ir5iN+LLpiKVDK6coItGJRKcbWdlpKMxL549PFkEukxDHHy8DchbQCeCq81NQTairzHVgBp3LOTVFmF6ehfpiKzSzgjBXnplioK4wIxFF6QkoyYhHSRp/EJ2RyE2JosUgMzkKjrgwJEaHIDEyzBRKiY0IQVyEFLsg02A3PMgfoYG+8Jk0FmV5bvTsU8+6TtOXTsVRFG6pwin6D9xpPjzH6DyrBYK1vMFM4ua/dnzwO9cvwO4ty3GyuwNH96gPXhv2csKfM5WOS0muAbuq8nzUEexyc9JNf6fMjEwkJSUR5nzoHBHqQ63G5cq7i4tLoFOVYeBPil1ubj4yM7ONaieHq7q6Fsub12Bq4zw46KSqSl8IgS6QQBdKuJP5RSRjckA0JvhFmVHmERRvzFNAF8rXDkvmmMj1RLMs1c4odjHpCE0pRGJuQ59iN/Mm2Ck8U3DWH+RuLVsAd8us/DlrtPdpFMBZYZV2aKUNXPa6Nfapd33qWupNVY7G5+7m8i/sFshZ59wa+7+OrqnQy1+AHeFK6pozr4pAUEInXjlWamFAyM0l2OVa0GbArQ/U7EbiN7fTVDRFxzp4nZtgpwqWUvVsmLt9NFBHgMvhvWRVwpmt0M4qfo9qEJNZjkR3PjIIMXU1tdhMoDvY2YLTnLyeOLYdjyjEkmB3obcT53sJdCqQYmwzHj25AycP70BhbhqGDr4XDwy8A4MG3o0H7r4bQ++9G0MevBfjJ4zB4AfuhysxHqcP78KFI9vxWO8OPHZsFx7Z0oKumkKsrcrAaX4HHtu0BO2hk9A6/F6s53end+UcHD+s5ubrcPHQRjzOif00HZVVBMhVSeF4ghPuwXl1WDp2LHZXF+HwlmU4uYMwyuNOHuJkfkhAuBp7O5r43SLM9bShZ9cK7FjfhOVNVchMdyLB4UCyOxPJmQV8j0v5nhbCmcvl7CLLsgqNSqdlB4/RcTbUJdEUlimgs2HONgGe8uysdQvqbOsPdrJI5dmp+ImAzihzmYg0OXZWOKaBuD6VTpUxtd+0N9C6k/eexvMSXZjiE4B7B95/E8DuHTgQAx94EPfee7+xu+++j5A90Nidd1q966zqlZbZ5/1nJpCTaVkq3T13DsD9qnZ5/50YSHi/nzbk/jvw8LD74TF5HMLDgxFDoFO4ZWREFMIIb4oeiI2NN/NNeHgkEhISTP5vbGwsHI5kU0glPV2QlUOwyiSQZSIhVqAXZ1q4eHt4EOjiER7oB1dSAqGlHPU1VcgihEnFS1Mrg8xMFOfnEfSyUZSXa8Iw010u7nOacEyFZ0qxU7Ep5dsJ7FJ5Xkl+LnIzMuBWn7/kBAJkvGllkJ2RwnndG76eIxHgNQo+HsNow+HlOQx+PqMQHe7Fe/SHIz4Ima5I5GWo4XcUigriTPhjIddV4KS8mCAbNwHrlvvjx0888c/f32Hl2N0Odn/uB3baT7D7r18NxZ4NE1GaE04I429aidOYaVdA0JtWmW7y5aZXZ5qiKKpwKTWvgvBXR8CrJ8wpzFLHaVlhmOplpyIq0/j907mqjqnrCeYEciaHLiceBcpHz0sy1S5VBVNFUwq1jfvrK7N4Lu+nmOcWJ2B2VQpWN2Zh87wc7F9VSYirwt5FeTjRVoXellJ0L8vDsbZynFxXgWNrighu2TjTlonndhCa9pXj+W3FuLQhF2fWZeHCpnz0rEgxVSyPrsjEgcUpONmSgfNrs3BshQPn1lngt6E+DNNcI7G0IgTtM6JxcH4czq5yYeesEKyp8DRtBq4fELyV4K3uQry6Kx/PEiBf3FPB7bW4trcMVwhtrxLiruwuxPV9hDyOV7bl4er2fI6Esy25eH5zFp5pz8KjG1JxpiURvYsj0TU7EPtm+aOb45H5YTi+PA6HF8Vg58xAnFzlxou7a/B0ZzHPycVjBNFH1mfhyS35uHawAe8cm4XrXbV4fnsJjqzKw85V07FlTRN2bVpkwG7P5hXYs2WF8RWUj69RvoPCME27g9b56GhpMlUxBXvrls1Ey8KpaFsyA1taF2LT6gVoWzYbqxZOw5z6YpM3t7ypHgtmlGNWXa6BOgHeghllBuKmlmebyphanlmdh3lTSzGrthDVhanWvoZio9i99Ohh/Orjy/jp2w/w15++xp/Vs+zHL/AHgt2ffvMZfvxaTcpfNRAmtU1KnEygJeASwNngZZuOFdAJ7OyWBxrVOkH7BWcyXUdq3Hs8/31e5z1VZrwm8Hue1ySkvCF70by+aZnA69lVOgWXgkxBnn09+/4MZMp4XcGNDXYCurdfI4gJEG8qfLbqdQv2bOC7CX18/U9vA7tP3uVxb/F+XyNoSkV79XHTg075c6ZNwDfvGPv1Z6/jy4+umvBLnSOlzlS/JNzdDNtU0RTaewS22/PrbKh7/eWLhDoL7pRfJ6B8T2DHv8v+HMxnwb/B/jsM1Nl/i/6OPsVOJqhTERoTjsl1FaqRavfOdYK6gW0rbPXLj67h28/fxo+//tiA3V9/+hX+TKiz7Ff4hz/8Gi8+fdYoX+r/tk9iBgFpF/1d5cupxVg3Ae3U4S04vHu9CZE8sGcteg5sJAiuILhZIZub+Pzv2qLm5K1GXTshX+FQh1Xp8lAnf/s7TFXLc8eVZ6d2B1tMvp2UNoWBqrqm+gXLzp/Ybapqnu7dbiBTMHdwbxva1843KqAVCmpVyLSLrejaytMTEAr8TtOvGSCVzptg5y2wi7EUO+XYTSLUjQ9zYnyIC+NDkzGGYDcmLA0jgukwh3hj+5JQ/ObKZPzHZwPwb4S713vuwudP++JfPp6A7166C+8evwe/enIknui8D49uGYrHtgzBh+ejsXOJJ9xJYxGm6pbuQkS48xCu3I68cqPMpRbXEupqkVFOx7e0Dm6tlzWgePoCVM1rxvSVm1C/bAPyZy9DSm0jooutipVhfblyYYI3Al1Y2VwL6mhGsaMJ8Iz1hWNGlTXR5prG4zbcqbJlGJ3ysAIanW61OVAvuqjS6Ygrn4nkihmIz6/ifecgLD4Z0TGxSHMQwLJSUZLjRFmuE7UEuhml2ZhaTEDJd6Eyz2FATiqd4K2+KM2sV+a4eIwFdQ0K1cznD1N+Gs9JRTGhriA1DoXueKPU5RPq8gl1ec4Y5Lhi4IoPR7CvB2LCghBHqIuLDEEsl6PDAhEdGohIQl2Ivzd8Jk/gMf58gNbgwvH9BuyO7d1AgCPdE/AeOb7DAJwSotXyQH3szh3pRLd61aigigCPD7fArqNtHnr4gB/bq1wkNVDchCXzpqGUEKtm5ZUKxawsRUFeFtTbKTqKAErnJjQ0FH5+fmYMCQkzuXb6L7jD4UR2dq6xnJw8ZGXlwuVSBbgMFBYWo7yyBvMXrUBJVQMS3LlGuQuOdfcVUUlFQLQTXqHxmCi485dFYaJ/DCYL7PicCua8CXdefH4Feb4EO18DdgS8aDdCHQVIyKmFi8+MaXlAIHMKtKS68XnqD3CCuv4hmRptZc6GOgvwrOMV0mnDm51Dd0up02vYEGYdZ0OaCcsU0NlQp7Gob7nPbHizz7t9lBm1jsea9gbKqRPY0Zw0R245ol25fA/dCElMM06+qlpqu2DuF3AnaOsLwVRopoDQakhOKMvjPppaGJj1HMKZKaBihV/+Eur6LLeax6vdQj0Ss2uRnFWFeJdCLotQWV2J1uULcaRzLU5xsn3C5NBtwYUTnSbsUjl1ArnzPTTCnSDv0rFtpkdjRVE2Hhx0H+6+6w7Cw514cPB9ePDBQYhPiML82dVYPn8GkmJjsGHNClw8SbA71omzfLa7l0/H2tggNE8YhZ5FDXj2xE7szE3EhpH3YNPDd2NTkCfObVuN3sPtuLCfz33zHGzLjefxg7HqvgHYnhiBJzmht+Y7sDo6DHumleEUge7E/lacUi+8LsXgtxIMV+Msoe6RI2txdPtKrFk0FWWcI6KTYpGQlg0HgU3FbKSgOk34ZRFcOb8EO2NcTs7IN3Bnq3YCu0R+hrZKZ2Cun9mQZwGdlVOnsMv+hVOskbDmzuJIgEtVmwK7nYHAThUwLaiLV2sDbpNKJ6hL5HISoTQsOhGDhw7/BYTdefe9GP7wKDz00AgMGjwEAwcOwn33PWDGIUOGYQiPv//+QYS8e4z6du+9d3G/FL1b17DtDlkf1CmHTrmS9917h4G7QQS5B/h5COqGD7kH48Y8hInjRxHgPBEZGYm4uHjCXQISExwICAyBr2+gyetVlIBCLQV0pipmdIwJIVdOXQzndp2X6kpDUgLn+iiuR3NumeyBKZ6TERYajCBfb6SmJGHBnFnYvH4tAa+U8OYg3CXxeeM1EwmMyp8j3JUXFyE/OwsugqPCMGVS7wR4eblcLuJ8xGc0Lz0dVaUlBJkMAhohLCmac7oPAn3Hw89rDHynjOEyR88RCAuchLCgSYgI9UB8tC+S4/35exRqSvsX8zktoQnkpHoVZkShIDuGkBmHHLcXnfJQ/O7TifinbwlvCrX83S/BzhRP4fq/cLt63P0rj/uHr4ajc/UkVObH0knPx/TKDMJUismNm1aRjpqiFKh1gcBuenUW1IRcBU9qy11obMgxqtzMmmzU9x1fSXjTOSqYogqbul81HTeqHSFPqp362AnelGunfLoSmvLstK7WBkX62/j36nrTSx2YWRKH5dNTsWl+DjbPScXepXk4vrbSwNyhlQU4urYMh1YV4HBzES60N9Cqcao1H0dXpeL8+my8vKucVoqntxbg3IZMnN2QY0Iue5e4cXo1r9XM5RWEqtYsbk/HubZ0PE5IOrAwCQtzx6OpYBK2zY7BswTCK1vz8dSmTDSXTUZLbSCOr8vFc1LdukpwZSeBbUchru4mwO3hNo7X9lfg8t4SQl8hru0qwHWC3pWdhbxWOh5tdeDsygScXBqLIwsIc03B2Dc3EF1zg3FwXijnr0gcWxqHk8vjcWxZHHY3BuLoskRc7mrAq/vq8MLOCjzbWYLntpQaxe6Jjjxc3l+FNw5PxdW9VbjUmoYDy9JwrGMxenetw672xaZAigpK7N1qVcPspA+wp8NqSK7CKeYfxJ2rCHSLTBEVwd365Y2c36ZhDeFu5bx6tCyeifUrm9C6dBZWzGtA84JpWDlf1THrbva1k1q3aGalCcWcP73MgJ0A0KwT7OZxXlUBFUU/NVRkGwh87uIBfP3BSwS79w3Y/ZXO+h8Jdr//4RP8+KsP8Juv3r0JZgaYBGEcBRFS4W4HOqlxGgV2NtR9TYiQaV3nC8BsM4obAes9nSvljcvarnDOG68+SXu679rW6+o1de3P3rligE+gJ5gT5F197iKuPX/JnGNdQ69hAeSNKxZESsVTWKdA722+9g3t62dS/2wF0A5z/JCvoUIpgjrbPn5bIaFWGObrL1uVKgV6Uu0+IuAJ5AzgffW2sd9+/Q5++PIGvvv8Tfz609fxq0+uE5xe4Wuo0MzTxmyos/Pp/h7YCSLtHDvBne5Br/nBG9Zn0l+ps+0moP4dsLNVOwvsXoZy7WQf6G/mOao0+qtP3ySkfsBn4jP8WfB/E+x+jf/yp+/x/o2XCHZrsX/XGuze1mwA7yB9YIGdoK57ewsO7V6LgzxGuXHKqdNxKpYi6JIqp/5yJ49sxzH6xKfoO589uh2XTu+1FDnl2BHAjhK4BHAKlbxwci/OEOKk6imEUire+d6deOTkPgN/XarKuXWVuQ+pg12723CYr7VV1TTpt6vf3c4tK9GpUGj68srRU0ioIG8f72UXv48DvGMtoPMS0EWnW9UwI9MwIdyNsREpGEtHeGxYIsaFJWFsaApGBSdjhF8wMp3jcfnIZPz7R8Pw2+fvwg/P3IX/8fnDwI8P4OfX7sZr3QPw00t34ssn78Dz++7GE+134w8vjMNH5ydj44IpyEqPQYIS9XNKCHAVKJvZhLLGhcivm831eiQX0lksqjThlvVLW9C4egPqlq9FzowlSKqcS6BrRGj+DIQoR66Qy335cwK5MDUUL59ntS8w65aFE+LCK7iN4KccO4FdNI+LLufIbTGlsxFNi+CxUvMii2ea6pbxBuhmIraoBsHJqZgSFIagsHAkxccgIykGuclRKCZwlRDGynNTUEUwu2mm+qXy5wR3KVY4ZiG3E/Iqsp1cT6MJ6LgtlxCY7+bxThSl8cfKLbCTxaIknT/SGUkoznTwvY+F54TR8Jo8FlGhQYgh1EWHByEy2B+hAT40LwN1Qb5TOE6h0zGVD9J+nDy0w8TuqvG42hwoRl5hmIqd71gzFzs2LDK98Xa1L+GD0oZzfEDV9+44H8junS3YsWkJ9mxagf0dzabscfeOVqzgBF5RmtNXPCUP1RUq/JCHODoo/n6Bpnedy+mkg8X7UUPfiAij3vn6+tPhijGqnZQ6hWVmZGQR7qTaOUyIVFIyHYSZszFv4TLkFVeZkuph8WlGtQsi4AlMFKLpFZqISQGxBLxYwl2MscnqaUeY8ybEyaTaSa3z4zPtpfUIJ0KSVGiiGq6iRjj5/KTw83YXTycQCbYIdwS22xU7G/BsyLPDLS2gs+BO23SNW2qdDXmWimebATCBnIGxvhYFBubqDNA582vNmFpkqXiuAm7vA7ub8Eaz129ts451FRBaOToLCHQ0gVpsar4pQqP3UP3FVDY/UXl2qnSp3Lm+EEkDZ2a5T5kzowV7KVom0FnKnYqdCOy03Ad32VwXQNJMiwNdi1BnzskvRwLBMDa3DtFpZXCmFWJ6TQNaFsxB95YWHOdkJnB77PQ2XDxOqDvOiZBQp5YFF45uwcVjAroOnOvhvt5tePzsfiyeW4exw4dg8H13Y8TwhzB69MNQfzovbw/s2L4JT148aBrftrcuxxNnDuPM3nU4xgn8hPJD5ldjfbgf1npNooO2EOdaF2GT31hsHUWwG3UvOqJ88fju9TjC78XeFbMJdU40jxuCDeMeRPOwu7E9LRa9q7l9TgXOb23Bqf3r0NPdysl2NY7sb8bRA6tw5kgbzhxcheN7V2DzmkZMrcmFKzUJUUnJiEvPRlJ2Pt9nWaEJtXQS3pwas/JvwpzATzAn1c4odgQ1AZ7CMhMz8jiXEu4Uavl3gc4ukmKZDXgyKXU3VTuFYxLaYtIIegrJ7Muli1OBFIfVq07hmOpbl8DlREJgggAv2Y2A8GiMGj/5f4Gxu+4eiFFjJmLkqPEY8tDDGPzgQxg8+CE88MCDGDbsYYwdOwGjRo3G0KFDuX0wxwcxnJ/lEEL53XffCtcUzN17z5247547MFDgPuguDB1yL+7muiBPit2D99+N4UPvJ3iNJYSFISJceb3enHOizT+MEuJSEBEWQyCLRgrvOZbQpsgBZ4qL8w0BNdFhjlW7g8jIaIJdnGUEuihuT0pIMmAXHRGFxLhYREaEItWZQiN8ORKQl51u5r48QlyBUeeccBASHYnxBL1kpPHY0sICZLhdJvxS4ZnFhDmFZCr3Tm0PUlMcBDMpXPmYUV/Fa8RxDp+IYL/xCAmYSIibjCD/CQgLnmxCLyNDPQmQAUh1hCHDFYHs1EhCjl1IJBH56REGkqapyEheLMEuGvlZ0SjI8Eb31hD89NkY/COBza6KqXYHqoiplgdS69Tu4F+57V8Jfv/C4/7y1Th0tPigtjgJM6uzMZugJihTq4KZfI0Zpgqm24Rjzp1WYEIytTy7IQ+N9dkGAudwWeqclgWGM1UBsy7HhGxWEEKn1XCfKbyShmm13M5j7KIoyqsT0FUS7FQ8paLQaSw/PQp1vIfG0mQsqEhA60wnti7Oxo6FGdi/LBcn1lbgWFspDjbn4di6EpztqMXxtgqc21SHx7fx93FtEXpWpqG32Y0nCD1X91bg5d3FeJJwJ9g725aLk6sycaYlB8dWZhLsMkz45vHVBLt1WYQkHteWhbWVvlhUNAk7m2JxdU8lPjhcjet7i9A5I4TANwHzisbjQHMKXt5bjmuEuVcJbVd3FuH1vapqWWWqWT7Rno6nac9scOHxdQ5caEnE8aUROLI4FIcXReAQ7eCCCByYH2rg7tCicIJcDE4sj6XFGzs4L4LAF2HyBl/tmorLBLsXd1XiuW1leH5rOZ7dWoIXd5TilT3leJVQ99yWAvQQFg8udaO3fR4ObF2NHQS7fXQgd7UvN8vyDxSeqX52Uuak1gnw1O5ApkIrgrv2VU3GNqyYhVULphq1bt2KuZz7FhHuGg3gCfZalzVi4+omQl4dljfVGhVvVk0+ls2pxdI5NSanTqGZKpoyt6EYC2dWYFplDp+BdDRNLcLTZ/biy/cssFMOlULtVDzl97/5lGD3Ib7/8l0696/hmw/fMDD16duvGqCyG5cLJgRetmok+BJIaVkgJ6D71cdv4Bu1KOC6ttvqmnLuLLXtGbxNANOoUE7B2BsvK+zzCbz+kkbCE8frLz5ulmVvvmIBn1Q83Y/9+ho/uXGZ93eF64S+a8/jPdrpg7sIzMtw+ekLhCVBnACO99pn7xIclc8nFa+/oicT6L33Ov/GtwiWBDrl1r1LqBJkSUF77cWLuP7SpZugJeXuQ8KWlLlP33nZrH/90TX8loBng933X7xlxi8/uML9vMfrllr3xiuXbsKdzIa66y9dMGAngDS5fAQ7q/qo9ZqWCfBuwZ0NeDdDTvn+98+vUz9AjVo34ZhvvmIUO1l/sPv6YxVQeRe/+85S7QR0Cse04O5b/Pj9Jzh2eBva1y00Klz3Hku927llOXZtXo4eAtPBXevQtb3VKHaH6J90EQJVLEWK3W5ClKBK4ZBHCVZqU6A2BgK0g7oW/WblyXXT55a6JxVO6prUOvXJE9xJbDl7ZAfOH91lmpOrUIqA7kg3wZHnChwVsqkCK8rJE/hZoZiEuv1S7jaasFCpdca4PEBAZ4VeWiqdRnt5gnLrIgh2EUkEu2RMomM8OZxjVBL8QqdgfukYvH/WH99cuB//5coQ/MfnD+F/fP0wPj97Nz47NwD/4/0B+POVAXh25wC8cfhO/PXyHfjLq/fjzVO+WNUYhsxsFzIrqlDeOAclDU1IK5tK57oWGdXTUNw4H7VLVmNG80ZUL16DzOkLkFQ1y7QXCCtQXtwshBbONnl0wapuSQuls236z5lcuiaOVj6dyakT2BnAs+BP0BfZB3ZRBu4Iizw/SnBXNhsxZVYOXWxhLaKzSxCQlIrhnr54YNgwTJ44HvF0HJxxYUhPCENWYigKnErWTiLYOVFdmGaZgE1gl52MsqwkYwK8mnyXAbzybMGdQi8dBurKlFOn8EteRxBnoI4/7CWEvPJsB8L8PDFlwlhMGDOKDs5dGD96OPy9PRFOoAsP8kNwH8iFB/nSfBAW6E2HwAOlBenY3t6CYwe2mf8OHOaDstP8x20Jeveux2E+qN18SKXY7e1Yhv3bm3Hp1G4DddsJf1LsDvEhVchm764N5j90+/ngb9+0GCsXT0dVWT7K1faAzojyQKorSpGZnm4KDoTS1AMqNMxS7aJUSS4qui8kM8g4UwI6wV1WlsZM0/4gPj7BQF4uHd45c+dj1tzFSMstQ5Qj24RkBsWlEuzSEByfjoAol1HoBHYG7vyiMVFg1xd+KbDzClNYpgO+4RbYeXJUZczoDIJKwQwDdk7CmYtglypAUzEUWn+ws+BNy9Yolc4CO1ux65dXRxPI3R52+b8qdLcpbv1CMVWZ8qZy12eCPRsGb0GhgM6COlMBk6bzXAQrN59fd0G1aVwdQigOIgiHJ2UgKVPKkEIny0z4pAE2A2dVRlWTumYVURHMWZBnFUixt9Gk4nG0gc+Ebiq8UscbkLPy6mzVTrmzToJdLOEgnsBQV9eAVUsWYO/GZpzmBHX+cDueOLWdULedUKf/bBHuuH7++DZOegS5ox24eFT/3VI7g048cXYv1rUsME6wr8ckjBg6GEsXzEL72pXmO+A1cQw2tCxFWzMdjubZePnEPhxfuxjtM8pwpKMZj3KCfekQn/HUBKz288KF9mU4XJOH9lEPYPf4gVg/+h5sDJmCJ7YQAjmJHt60HGd5rXWTR2Pt8AexPjYQJ+nInOZEfIaT8KaWOVi1sBZd2xRe0cbvTxvOH1iHUzv53dq4APNmliI3PxUxrmTEZmQakDO5czkEtlyCWnYekjNzCXEFfG8FdBbUGbDrB3WCPRUqEdiZgiWZefw8rWqW/YFOZq9bIGeFX97Ks7PWtWwAz024c+VYFTIJeVqONmCXg1h+76TSxRPm4hQympZjoC44KhEegaGY6OOPMeMmErJ+mTt3x533YsjQUXh4xHjaWKPeCeiGDx9OoBuFsePGY/z48ZgwYYKx8ePHYczY0Rg7aiRGPDQE9997N+7kdVQMxYRbDrwDwx68GyOH8bqEuyGDB/J6gzB82APw9BiP0NAgJCTEmVDw4OAgE/6tHLr4+ESEBIebOSmI9xsfn2RarKQ4XEgksKWkuM16UpIDU6Z43wwXF9iFhIYTFqdg8gQPAl4M5jTORn11FZxJiSjIyyOgFRDQOJYUoKBAlSzdSHe7DcgJ7lzJvH5iAjK5rSA7CylJCUaly+lT7JRD5+orplJK0Et3O3hOLMd4A3LB/vy7giYS6MYhkObnPYrLhLxgDyRE+8OVGILU5BAU5Spfjb8lxQqN5O8Lwa4oi8BD0KonJE2tcKOhKhVFeQnc7o2j+yLw85ej8Y/fWWCn4ikCO1M8hWCnipj/jSYVT/v+9usB+OPnk7GhORAVKopCuJpOQBPUqdl3rVHurLDM6dUZpvH4zLpszCHgScUT5Kk1gsIuq4rViNyB+TOLzTG1PGcGwU+5eOpjN2ua2jk4TEVNq4WBVTxFf5vpW5dOOM2MMbl2qoCpCp01vCcVSmmZ7kZ7Uxp2L8lG94p8dBHsjq0pxql1ZehtySfgFeC57ia8cHAxTq2vMordWcKewjF7VrhxepXbFCC53l2Ba/ur8GxnGc6uycHptdk43ZqJw0tScGCxC4eWp9FScWJ1Bs6tzcLp1W4cXupA97I0dMwMw2Obs/DpqWn45FgtnmrPwY6mcLRN80UPj3t1TwVe2ZGPl3fmmzYHr24vwmNtLs4vCbxOPE6ujMZRglzvojAcWRSKI0s4Cu6WRfD1OdKOLiXMrYjl/cbjzOoEnGqOw8kVcTiyMAp7Z4fh4vocvESge4ow9yRB7onNfI32AjzTWcq/j0C3i6+7owwvbyvB0UWx6J5LcOTf09U60xRXU67QYTqfXfz937d1hfETFIqpfHy1Q7JVOwGeoE6mCpmbV88z4Ziti6dh/Qrl3M03cLd2+Rw0E/SkzAnwVi+aZvLrlHe3fG4tFjdWoamhBAumqzVCFeZPs0IzlVs3t76YMFeCRoJfRYGbYw4eo/P8xXsv4Mdfv2eA7s+/+8Y473/47Rf4/fef4Tdfvk/4eJ1g9ia+fP86QerqTZgS2NlAJdCzcu5uhWVquxQ1HdsfwOzQSdMbj6Py6d65atkNQtdblwV2TxqQk732wmPGrj2vvnjWNi1LnVMopl7ju89uGIjUPXz0pkBGAHoVX7x7DZ+9dRmbVi7AzPI8vPjIKbxFgLxOaJS9/gohUQofQe9twZ5REPtyAF8ncHE0LRuu8Z5fe4rQw2OvWSrddQKdwE7LV58/b5alngmy7EqhdjsIjQI8gdzn7ymn7yV88pbg9zI+fFPHP3UT4myoux3s9Dr9FTv7dWwzcEewVh7h3wM7wZsNdnY/QBvyPubn+uFbrxqoe/PKsybPTqGYahshsPv2ixumn93PqpZKoDMFVFQZ8w/f4b/8+Xs8fqkXm9YuwC4+44K7HfRtt2xYhJ3ty3G8uwOnj2wzDcMFdr1qBr5vHboFf/SX1V9OsCbAU0VNhVke2r0epw5vNeGSCs/UcaqkaSt06jPXtVvKm6pnEhRVEZPwqJYIZ3qVe9dp8upOHNlizlNOnZS500e3G8Xv2MEOA3KCSeXYqeCK1EC9Xi/h8tLp/RigCpiyieGpRqnrD3aTwpyYEOog4DkxJTYN/nSmfWNS4JvoREBcMn9sgjCneBTe7h2Bf3vDC//27lj88cW78NXZAfjXG3fg39+4B1+cfgCnVt+NXz81FP/xDn84bgzAT88Nx7nOIJQXhyCjNB9ZFXV0huuQUzvHhFvWL21F1cJmFM1egoz6JsQTsNRSIIKOc7jUOVoIHfEQglhQyUwE0REPpimPLpzbI4vnIJpgJ3CLFMAJ8srmIoJm1DtCXDj3hXO7DXZGvSPUxZTPQWzZTMQU1SKEDo9aMMS6M+AbEoLhI4dj/NiRiAzlj2lCJNKTI5GaEIqUmCBkOqINlJVkJaM8J4UQxx+btFjCWRThLMpUtFRly+L0eFT0hWUK1kwVTAJdVY4LpVwuTE8wZit2AsbSzGQkRfjjvrtv5Z8MvO8ejOX9+HpOQoCPB3w8Jhqwiw0PRlxEsCmiEh7kxX0T4TWJ9xzgidl1pTi0ayOO0YlW3Pxhkv+xfRuMYiewU17dsS41W2xBz/71HNvQtX019m9bjRMHN+NczzZcUDlVPlwHt69C944WIw9P43XVw05gV1laiJrKMhQXFiKBzpOPl48pHS7VTmCncuIKe5LD5eXF9VA1Bnb1wZ1MCl6WKUCTR6cpLS0dRcVlaJq/BBW1jUhKL0J4YiaC+TyqSmYQx5C4dPhGpMCDcCe1TuGYGpVrZ4ViWqZQTL/IFPjw2Mlajs1EVFq5lVvXB3YpBDuTY0d4E6jdDnUW0FmqnKXU2eGY2tcP9PrCL224uwV41roNZFq3wMyGtF+CnG0G8jQa1c6CQJfOI9yZPLo8Ql+etWydU2fALj692ABdQJQDoQRiqeQCOqeKpBCUTU7cTbATjFlKm7EcApogTxUyOd6semm29wFdX2imUe8Edka9s8DOjOYcNR+voJUjIS3XhNmuWTwP+zauMArXIwS1xwlxj5/eiUsnttF24NLx7dYyoc6qfNlJqOvApWOEumNb8CShTnkfMxvKCYi1mDRhLGbWV+DR0wfwzKUewlwTAr0n0oF1YteG5Xhq13rsLnBhZYQfHaPZOHdE7Q068NiB9diV50abvw8uti/G/uJkbHjoTuwYMxAbxt6L1iljcGhmDY/rxOOcWE+tW4DlHuOwwxGLMx0rcInb1BZk9swizJlVhq1tC3F670acPbAJx+kAHeT3bN2CBuTyPpypLsJQOiGsiO+7chqLaAVINIqciqUUG9BTeGWyCqZkcXufYieYU16dUev6WVJGXl+eHcGO81V/uDPKXT/Is5Q6LVuVMW2zgU9qrgqnCOwiXdmIINSpaEpsSo5R7eIJdEnpOUhKUwipG15BkZjoHYQJvoGY7BeIcRMm467bwO7Ou+7D0IdGG8Vu1GjZOIymjR07HuPGj8WEiROMqhYYGEgLgq+vHyZ7eBKiCHyjHsbIhwZh6KB7MejeO0xBlGEP3kWouxvjRj/IY4Zj0vgRFtCFBBDQCHTRUYik+fj4WnAWn4DoaM43hDp//wCEhaulQYQBPZkKOSl6QPl2ihLQXOTl5Wv6bgrqlIOXmJiEcWMnYCzvOzYiGnNmNPK5qyN4FKK8tJRQl09Ay0VOdhpSUx2mAXm6y428rExj6j/nTE5Ebka6ybtzpSSjUK0L+sIxnY5kUwlTkDetoRapTs5bnqMxZfJw07ogMGAcAgh0vt4jERw4gdDqg8hwH8THBvB6hLfsJJNPpyqVKiai8EepdOUEnbL8eJTk8TcnPwnTKlyoKXWiIIe/KxmenOtD8aevR94EO7tBuQ12CsU0YEf7G/f9868G4Hcfe2DVIi+U5alvnAvTKjNMbp2Wq0zbg0TTwmBqRbpR6WZPzTMwV8l7Etg1zSg04FdRYPWxU3im6VdXl4PpdVkG6GzlTv3qVP1SYCd1zrQxyFdlzGiebwGsetUp168sl/eTF4Nl0zKwsSkH2xZkYf/SHPSsKkYXAa+3OR/n1pdaANeSi6f3zcLVE6txdmMNTrQW48LGcpxek4+jzZnoWebAoxvSTeuBd3sacG1vHS6uy8eJtnQcXeXEgYWJ2L/Qga6lbl47FQeXutCz3IXeFQl4YVclnt3ZgPbpoQTKWLzRU4uvTk/Hhz1VeGVPAZ7aUYiXdpfh6s5CvLI1C6/szMHTW7JwflUyzjcn4lJrMs60xOPEqhicIrCdahbkxeHYylj0LovE0eWROEmAO7sqAedWJ+FCSzLOtSTymBgcWxZlVLzdM/1xlgD60r4GPLe7Bk9tL8cjmwvwOMHuyc4SPEuYU2+7V7cV4UongZdQt7NB82Is/x4X9rXOoBO7DjvUt66TjqiWNy7Bzo2cH7luCqhsWWmgTv8kVmVMQZ562W1YMdOA3ZY1Czg2YSPn4bUr5mLNkpm0RkJcPVY01RtFbv6MUiyZU2HgbsmsahOiKaBbMrvGmNaXchToqXiK+tjN5FhXJmU4Cxd6thK6nsdvf/Uufvr+U/zpt19ZeXZ9/ex+/OZDfEGg+/J9hWMSAggHMqlvNthpVA6creBpmwDDBjy7WIq2S80T1GmUmX0EuveuqrG51DoL7GTXX7IA7upzBCfalWcvmfXXnn8Mrz57Ea8+dwFXnr9oeuP98OU7BKaruPYi97/0KN7ita8+dwkvP3YGL108icVTK7ByZi3efOFxAswrRqF7+9pzBvIEdgb0+Hqvv/QYTcqgVSTG3KuUxH5gp6qUUuleffYsXnn6FM+7aKBL22wVT/AlmJPCpmWZAE/wpSbuBsJeI4wR0KTUyQRvsv6KnZYFdlYopnVdW7Gz4bE/2Nnv84e3gd1HBDuTN8fP6Xawkwn4Prxhgd0b/AyUb6cm7AK7Lwl+3ygc81cfmGdEuXUCu7/+UW0PNH6L9268hO0qjCJ1TMCm/Dk+4wcJVGo7oFFg17NvE84c22Fy7Hr6KlWqRYLCMU0rBO7ft7WF57TgGIFQEW+9XRuNCdgMePWFZCqvzxRe4etKDRTYCdZO924jzG0wFTkPSx3U94vwp/DNi6f3mXN1DSl4h/pUv+OHO41CqPvQNVWAZcDESAJcVBotHZOjCHdRbkyKdJvRk0DnE+eGf3IG/BLT4BfnotFBj3MQ8lL4wx7LSdYLzx8IxD9eDcG/XB2Pj08NwNXue/DphRF4bNsIzCp8CNlx9+Ha0Qn4fz4eiH96cwC+Onc/rvV6oG2xL3Jy3citqkXtgoWYsbwN9UvWI2/mUiSUNyKqRC0HphHkplswd7sVNVpqnfLqCHlS5gRygrRIhV0S0mSqhBnZt09hmMEVsxFSznMIeFGV8xBTReNx8dwWQ4c4IjUPYcmChkQE00nIzE5HqisBxXku5KbGIzHSD26pdYlRyEiKQmp8ONISww3cpcaHwR0bDDdhzxUbhLSEEGSnRCIrOYLHhyLbQdAjuJVlOVCeRbjjKBWvPJs/igS7MkJcSXoiR4cZCwiHua44eI8fhfvuVIlwhSXdgaFDB8ODDmagnydiQwMxb3oDMpMTEBcWjPiIEETS0Qnx90Igoc/XcwImjRmOKXSCUpMisGX9Ulw8uR+nj2wn3K015YqP7GrFcT6wR7s3YOv6RWhf04R93H5we4tR9vZsXo6uLTpuLXr5QKkaVvvqOaZaVhsn8sryPJQV55v/XleUFRHyipDhdiM4KNgAnduVasKclNsSGRVtnC9fP3/jREVFxd6sUGdbahadyrg4OmaJyMsvRn1DI5oWLEd+SY1RDkITCCvRbgILAS82A/4xafCOcGASn0mTc+cbgYl+UVZFTLVFCEuAt2lSngzvcIJdsAM+URl0YgV2M5Fa2ghXiRWKKdiyYe12qJMJ6CzoswAu3ZxzS42ztt2CO0uJI2wZ9a1PkbOVuJuVLq2cuP4Qd9OkvvG51D8/Ugut8Eptd3K7k0Co9gUp+bVwmtDLGgNaCQS6sMQMvj8pCE5Ip9OuYhslhDMrV85W2PoDmhmNKmeFWFqgpm39jMc58wlrffCn13XkcrlPmVPenfraGYWOkJiSWWH60CW4MpFVkIPlS6YR6JbjxLZWPNazDY+e2oEnzuzEY2pfcJwT1MntuHBqFx47uxtPnt7NbQQ7br9wYgseIdA9yv1Pnu/C0f2b0TS9EosXzUKyIx41VYU4f3wf4W8nzvVu5XnbcXDHSvSum48j04qwKXgKmocNwjpvT1zsaMHJE2pG3o5HaXuK07Ce36NHCYp7ixxoHX4HOifejz3eI7DTeww2BXhgT0EaDtH52FCRgb2N5Xha4RYHO7Bu1RxMqy1A05xq7FMLhCObcX7/JvS0r8KmpU2oKSesuRT2morYNEKYGohncpuq/5qcOkKeAI9Q58orMSCXkJ5LUMvj59NXMIVmFDuaUe8EeUat4/XSb6l2CWbdgjuBnN2kvH8lTHu0TUqdgT2zPRfRhLaY1FxzDbU1iHZYOXbxqZm8dhahjt+9mARMnOKHCZ6EMC9/ePgFwcM/COMnT8FdfW0NbLvj7nsw6KERGDl2IsZN9MQkT29MmuRBm4TJkycRoCZzTvBFaFg4IiJjOEbCPyAUPpwzJk2egNGjhhPkBmHYoLvx8JB7MWbEfRgzehDPHQUvgrtaFyQmxBPWQqEQb8GhogEmT/YkDAUaiIuIjCLExcPpVE5vtmlzoMJOakQeFhJhCqLEcE5ypzgRFxuHCePHw2OiB6IjoxEVEYm4qCijvqUkJprCJ/m5WcjKTEVhfo4JpVRIZX5etimEInWuKI9AM30asjLUssBpLIXglup2mqqYuTnZqKurRmlRIdKdDmS6UwiAvF5BNqGPcKoCKVNGIshvvOlHF+A3jkA3EUEBYxEVNhnJCYE8Lwo5Gcqfc6O8yGmqTCqEcWpNOkHIhdLceFOIpCSHv9GZkagiWFUR8tRrroIAVpg2BSe6/PHXb4dbrQ4UamkXTyHYKRTzXwl0yrH7Nyl23P83gt0P73ijZX4I6gmJ8xtLMGdqLhprs4wKJ1VwWrVCMVMNyCnPTi0MBHTa1sBxJkFO4KZWB6qmqZDLqTyugfevqpkqtGIKrhQmEhKTUEqwU7uDmtJ0VPNvLciIMUDXUJlpQjQFsdWFDtQXxKM+OwwrGlKxYU4Wts7LQPeyXPS0FOFQc65R0U6uLcTFzRU4tbYA5zaW4uldM3CpvQonWvIJfIS7DWU4vjoXh1e4OLrwHCHsbYLZ20caCGxlPC8DPc1uHFjkwL75SdhLuNuzIBn7Fzuxez7hal02Xu9pxKtdDdg6KxLrGqNxbG0ObhyswSfHa/FebxVuHKrE6/tKcXVHHl7dnovH1ybj2NJwnCWcPdKWgostSQS2OJxZFY1ThLmTNKlyxwmJvUuicHRJtCmMonDLY0uj0LsoEocXhKO7KRR7GoPQWe+N/fMi8SwB8/k91XhmRzme5/ITW4oIdgV4mkD31GYVYMnHy7QzhLqtFROxd04Y9i9JxOYmB7aurMcuQtvWDYtM+sV++gHb1i3GhuZG/u4vwn4VUqETLAVPo3yEw7vbsJsO8ea2JmxqmYstaxfSj1hiWh6or92aJdOxYn6dqZCpSpkti6cbpc6uiqnedqY65pwqU0xl0awKA34LZ1QYsFMRFYVlSrmbXV9oFDtV9v70refx0zfv4Y+//YJA9yv84Xdf4ecfv8Rffv4GP3/3qYE6KXJy9O0G3XafOClBWhYAmCqSAgiBRJ96ZwCP0GZDnA12lj1ltpl2Bq8R6gRZryhMU9CnYi3Pcv1JvPaCwO6iqYRpmaDqAi6b8bzZ/6tP3sL7b7yMq88/jldffAJPXDqO1fOmoy49BXMLszEtx422BTPMsQLIN5Xjx3uwi7dYYZiWavcWt7/B17324mO49gLBkvbai5cIV5fw5pVHaYS/VwhyLxEcnzmN5x4/hsvPncU1At5rNMGdgE7HX33xnAG/t161QO2d1x7nawrMlE+o1yf8SZl75ZJpFv/6C+fxFs97SyGZtDd57hsvXuD2c7wn3bvu24I7G+gEd9Y1+X4SPFWURcVgVJBGcGcpdlaVT7UxUIuCv5dnJ0VPQHeD74V6BZpqpe8RBPn5f/3xG/iO8Kzw3D/+7kv89U/fmSblCsn8h5+/xU/ffoJTPbuwe8tqq93AbrUuUHPy9WZdito+A28bcPLIVqhdgZQxVbuUWqcQSx2vXnIKi+zt2mzGU4S5swQu02OOy1LS1OZAENetlCj6CQqvNK/FawvMdhD0tm5aanrkmRBL+hg93ZuMetd7YJMBT+X/yZTnp955Z+jrHO5ajx38Xh7Y22aUvAGTo9MxKVpwJ6BzwYPL3gl0CJNVrTIDQbLEVAQS7IKSUhEQm0KocyAg3kGwi0JZXhie2h+Dn54Lxj9enoL3jg3E+oZ7kB9zD+ICR8CTDsBE73FYPmcC/nDVA3+5cgfeOjgAV/YPxCN7/TB7mgsNc5tQNmsBUisbkaRCJQUzEJo/HcF0noMLlENHCCtS6KWl1mnZ5NXJCHWmMEpfQRQDcQQ7jWFl3E6Q03J0CU3bVVilnMdWNCGaUBdPE0RG02ENceXAn39fSGwyQvljHxWfgPDoCOTkpKIgx8UfpWIUZSQgPsQbLoJdjjMeue5EAlU0kiMDkBDui8QwXzijApBB2MtJiSGURSMrJRwZAruEsJtgp1DL0nQr5LLUtDNIRqWKr2RYYFedl2rGLEcEcp1xcMdHIdzfH1MmEdImjIWPlwf8fT2QGMPrJiXAFRMFrwnjEBHoi5jwIEQE+yHYbwoCvCYb8/OYAO9JYzFp9HD4TR6JWfWlhLjtOH14J7q3t6KH5K9edTs7CGxr5mLrukXYS5Dr2bue8LYSOzYuNiEXezevMBWx2lfPNXH2anC+a2sLqivyUFKYawoAlBQR8ory+Z5lIoEOlbe3D6Euis6Nm05cAAJDghEdKycuAl5T+nrbJSabYgYKjUp20MFKdsCVnoEUdzpy84pRUFCK2U2L0di0BGlcjkrJMKGYgdEEvJgM+HH0jXLCM1QhmX1g5xuJyf7RBuy8w1RIJQE+Ycq7S8GkkBR4RRA2nXSuCV4COzefvdRimoDtphpnwV1/wDP7CIMK1RTQ3QI4G+xspe4W2P2n1S613GcG7gh1xvrg7e+ZyZsjUAmqUrjsMjl5BDu1CMkoQUhiFnyjXQS6NMKEQvys4icaBXM2pBmwu81u7usze/0W+FnLei2j4gneCHEKv0xULl6+1LoaqDF5DKEhKTWLYJ6LJU0z0dWxBr3bV+GRI514/NQePHp6Dy4S4i6cIsyp6uWx7QS6/XjmzH48zWMubVuFi3vW4okeHn+CoLZvDTaumo39m1dj8ex6LJ43A2UFWXQsywh9XXiEk/P5Ax24yHMVqtm7fj428bu3fsLD2DZiKNqHPojNvt44sWEpwW4Lzh4g2HHi3FeWgXV+HniUk+aBWSVYPXYQOsY/hG7fyegc9SDaRg7GKo8xaHdE40zbQkLpGnQq3Kh5LhbPrTbOzzkC4iXaScXStyygU1KL9LQ0xKs/oACLEJdAoEvkmCR1Toodl43lENb68uvsXnDJyq9TiKbCMfvgzgY8W63rXxXT5NnJCGtqEm7Uuj6w02iD3H8GdnpOogl2USqc4lYFTLU8yLLy6Qh7groofi//X8L+OjyuM9v6RR104phRzMzMrBIzWpZlkpmZbcm2LFmyzGzLzIyJ4zjkJI4p4DAnDek07927N53vnO/eZ5wx3qVynN793fvHfBbWqqVS1Vvvr8acY/pFRMPZNwBOHj5w9w2EmzfhzjcIngEhcONn+amnLZfLR0HQe2HAQDi4uMOZj/Hi519qmpeXF7y9PTke+D5yzY0kSIVHxiIkLAr+wUHw4f/K3cPVZEk4Dx2AYYNegJvzIJ4v8xIX+HN8i4uPIrTFI4rwFkiok1GK6nj9CXX2GjkZoKQTzNRXtLSErxsBTZHMiI+NQ2hwmOlXl5WRaUBuYP+BCBIUEvwCeK/5hLGVSxZj1fJlKCvha50Yh6TkOIJcFgEvBwX5uQbq0glpBTk2FGQRcobX8rkKHgGfzlH/OjUclzI3Yfw41FVXoSjXhtICG8fKbIIk/2bPIQjydTCGKDJGCfSxTFKC/B2QlhKMzNRgpCcHIz8rhu/9dAJQmukRp/TFsfWCOxvH9gIDdaNrbQaq1DpgZEUGGghM9VWEJtXepbvj1N5Q/PXb/r8AO0GcaXPwE9fVoFz1db+xFL2/f9EDX73tjbkTAwhyWZjaWIYxhLSRvL6eS3VzgrcxBD21MhhXT8iryjQq3YwJlfyc5ht4q6vKwKSxJYRQ3S/Pqc02+xt0rwQ9U1/Hc5S+qXYHijre/0iCY02JVMFUA3aqtVN65mhdryYVo/NDMXdEKoHKhrbJ2dgmxY5gt395GXYvzMfexfkEugocby7H4WVFOLOmBufbRhDqynBoaRFO8NixpjLCWw72LcrEyZXZeG1TBWGsHrd2NeBCWym6FhMY52Rgw9QkwlwyNk0j2M3OQNv4aBxbVY63d0/CzY116JgUh1l1QWiZGmcUuocHRuKDAyNwf08tbm+vwNtbKwh45bjYlIYj8zmuLEzAkQXxODQ3ltvxOCyYI8QJ3Lpmx6JrloBOKZepOLE8E8eXZeHI4hQcWZKKo0sycGwZoXNuMnbOSMDp1SW42lmLi23luKQg1J1bVYDTK3NxvjkX11qKcIHruyZFY+1wH7SPDsK2afGE0RgsaIjHqtkjjBlK+6rZ2MMxUd/57ctnom3ZFKxvmoFtnExuW7cAuzqXcG4w39TcbeakckPLHDQvnoDFsxoIc6qhaySsjeJ8guPwkilYuWCiCfW4WzhzlOltp1o5wd0ibgv0LKirxlyCnpqZC+oUSsucNXE45k6ux+Qx5aaecz8nvh8SBH7zxT38sbt+6qfffmHgzoDd9x/j8/c48b8r05DXTM2VHeq0bZbc/ux9wt97MuewGoAbmLh9o1vBU6sDqyWCpeAJ7q4Q3JR+KLC5ZGrZZF7yTncapqXaSb1TfZ1SMc+Y1EsBnhWn8Rq3b14R2J2FUkRPH9qFz9+/g+++/gQvXj2HA9s3YkHjaAzPTkVxSixBeALB7+wjdU4KoOL1F3ltQpygzn6P9qVAVPdw6zrPeYnw9fJZ3t85buueznLfGbx88QjBjlBGoLv7SEm7xOMncPHEVty4dID3e4x/G6HvlWO4Szh8/y0CZfd5drAT1Anu3iHIKQR4gjrB3VuCPoKkgE4hNfBx1c4COwbBzmqnYKVjSrF7pNoZsJO7J/9n+j92p2EK7gR2RrUjAKrtgQDvgzsEu3tv4CPu//yDW/jmk3fxqy8f4KdffWxUuz/+ZKVk/gsB788/fo2LJ7sIdksIcQSuzd3Nxwla6hsn8NpoUpPVY07twFqwb8tqc449ujjvkImJnClVQ7d/V6tpGC4QVOrlDkKigEvq3FbOl9UHWgqejE50XI/dsbHJ9KeTSmcAkdeUS+fWDbyHTfwcrue5Wwl8hDipijs2rzBpoTJ+0THV5O3e1myeu4eUOcGcR2wWvDlRDkjJJ+AUIyS9AKGpuQhjBCdkmglCMicgIQlpJgIZngFhKMgMxMn1afj4RBi+Pu2Bz0654GCTE5JiBhDoAuEcEA6PsGB+ATvjaKsf/vv+IPzt3R747sJT+Oy8EzqXhSGfX1Dx+VWIKqhDRMFohBWMQ2hRI4KLGwl2E0w8gjoZpDwGeaaFQTfU2cPAHcOYpxDoIqXgdZukxFZOQByBL7F2EhIqGxFTOAKh6fkIIsyFRscjNDwKUfyyz8jO5ZJwFx2BlJQ4VJZzkhPlRzDqQ0hyRDAnF0p9DCA0+bg6wsNxMPc7ITrED8lRYUiLCUdOolS6cEJZMHKSI5CfFo3izHirji47CeVZiSiXOpenGrxUQl6K2S4n+BWkRhHWgpGVEIqcpCgCXgJy1QyXk4rk2AjER4YaeIsMIjRxguM0oC969XyWMOeNuMgQTgp8jVqnNM0gH3f4eTgbsPN2cYCXw2A4DeqPvPRELJ8/lfDWgl0bV5maumOcEOvXNzkC7d1qSc27N/PNQ5iT2YqMV1Qo3UHwkwOWlLztfLOPbahCWXE+yjlpqawoRk1lMcpLOKmxZSEiQmmXPkhMTDYOdH7+gYjma6wUqcDAEB7zNW6ZMizQ5E6vf5Rc7BJTDNhlZOYiv7AMZRXDMXnGfAwfM9GYR0QkKyXTRrCzIYDvX4GdbxTfl6FJps7OxS8Grv6WS6aMVGSyYpmppPE9SQiMIPwkEz6KGmAj7GcS7uxgp2bijzcdt4OdllLrcsoIexVct4Mdl/YUSW3bVTw74NnK/wnc/WMI2gh1gjZjnPIYyJklzzFhwG4E92n/CKQXqYl4GcL5evjHZBLoCBM2AgRBTQAmJ0ulXNrTLu2ApuUj6PsHsPtF8PH/uO9nyOtO3zR1dNxfXGsgIZ7gXVRcgslj67FFpigc/I7vasHlY1tw4egWA3Wnj2xkbMC5I524emILXjyyBZc6V+HM9AnYnqe0SV/sXjQBFwh15w6sx4EtzUbdLs9Px/IlszB/5mTkpiWYwuNThzbj5KGNOHN0Ay4c6sTxbatwuGk2OtNjsXboQGwiGKzt3xur+FnoWjYNx+SKycFUdXbb6ovRFO6PUxwkT21ajE35KVjt54FVjJVBnmjJisaBuWNwkQPqzrWLjFNbdWkmmpdNx0F+Zk7uXIUTmxdjZ9McLCBwlhTnIDIlhUCnNgQEuFylvFYiiTCnEMylar+gLlcpl1bdnELva7spiurslJpp4M6kazK6lTupdgbo9BwEugRGvAkr7dIeUu2s9f/Zv+6XYR2TQ6ZqIAV2SQS8ZDlgpmciKCYebgFKuwyEk7cfPPwIc1LqCHVu3OfObUHe0888+0uwYzz3/AsY5uQGV08fePsHELoCDMz5+/vy8x9gFDtFUHAowS4aoQS7wNBQ+BHuQsJCEBIaBH8/b7hx/PLxdkVEeCgCA/wREKAfjCJMTa5aGch1Ny42luNNpBlXNJZojFErA6V/RxD4LMfLRI7pHFv0AxLHmhACYWK8VDvCob8/odET4bxWEO8tho+RCleUn4eKUv1oVWzSKHMIa1LglFapnnPJyRybM1INrJXm56O2otxAoM4ZPWokGseNQXlZqTFNqamqwKgRdSZlfeTwSqSqt6uvCwL9nBDgM5Rj9lAE+ztyfTBCAhwRG+GF5PgAFObEoLwg3lj8F9qiCT9WCmR9ZbpJjZQaV1dO6CEkCajqCHdypKwsTkAD1ycQotRioLo0EVW53rhwOAx//Y5g950FdvZ2BzJMEdgpBfO/CXb/yf3qc/fvX/bAR6+6Y1KDB2p4jTFS4AhnExryTUNyXXtUnY1/E++rOtPAnVVvl4txDBmkjGNIMZSq2ECgk9IoKK3n+VLqVHdXX6PG4xkmXVMmMDJKscPd6OG5jDxMGF3K58tBZVECJtRlYc6obIzND8Gs6gQsb8xC65QcbJqVh31LSjkOVOPIykrsnp+DoytKCXTVZnlydQUuddTjzNoaHFxaiMPLC7iP0LeixDQsP7AgHRdX5ePNzbV4a+cI3CCgHV2Zj50LbNgyO5PwlkjAS+F1CZJjI3BwcQFubR+PN7aMIhxmY9m4cKyfnYhXttbg/YP1eL+rFg/21eL+XqV4EvB21eCt7VW42VmKy2tycXZFBs4SJs815+Hy2hJcWluKi2uLDZhdXleGF9dXEhJrcZ0h5e08Ae08j59vKSaEqvVCGk40FeJyRy2utFfxnApcbCnl9QpwbkUuLjTl4dqaIpxamIYNo/3RUueNdY2R6JyciI1TE7Gg2p8wmoiOZZOwo325mbzu5VxgC8Fu46q52NmuNgcLCXRLjcna3k2cBAv81s6zWiMR8JZxnFw2dyyWzxtLqBttGpKvWTLVgJsUOal3AjsBnNS56Y1VmEpQm27SMmtNqFG5FLxlc8eZmjx7uwM5Zc4cX8v3keXGqr677711Cb/+4g7+8KtP8SdO1n/PSfsffvwSf2L8RLD7QhN/gV23MmdfCvLsoGe2CXdaCvYEdzJakYGJwih46iFHaDA1YII9OTC++aIBOoXSJ6Xa3XmVgEe4U0qklRr5c9y6rjo7KWhn8bqCkCeTFal840eUY9q4EdizYwNuvnIVX332kFDyLs4dO4gFMyahZcUCvKZ6PV7XArNzeJ1gd+Picbx8Wcraeavmj/chqDM1grxvAarp1/emjGLUkkEKpFUTeO81gaqVcvreW0qx5PobhFMC2cWj24zBnnodXzm+A9dOb+f37Gqc7GrDfcLch+/ICfSyUfJuv3LGgN0bV48+Uu4EdIK7d7uPGeVPDcwfAzuF1u++odTPCyYd833T20798l56BHYG7u4Qtgl2Vk+71wl1Vjqm4M6ejql0Tal1CtXcfXhXhisWuMsd87vP7uK33z/Eb3/4BL/69iH+0q3cCezuEobbV83DpjaVHi01NXP2NEjB3aqlU40yJ9iTocoBQpcUNnsapr1xuFHldrcZoJPzpb32TXC4pWMJ2lfPNf3wlC6px0mpU7sCA5JSC/l8anegNggdPFcpm6Ymj0vLIXOZATgtD+1bh/27W4xL5w5+Fg/vazetDg7yuXsI5vyTrCbhIemFCMssRlhGEYJSCHSJlh16JNejUm0IT+JEmECnNMUgHvMOiUJ8lBdWT4vG67uT8HLnADw44Ip7h0JMuoZPqDu8ZL+fnIakuHiMLffHty8FAV8/jX+/3QM/3XgGt495YuJYfnnzyzk0rwYhefUIymtAUP5oBBaN6Vbsfk6/lPul3QEzTJDXDXUG+BhytDRpmNpHqAsX7CnlsmYS4k3/uXGI5eQ52lZKYM2Ab3gc/MOjEU7g0IRAX+gxMdHILyjsLp6PQTQhraggE7GRfhjS7zn06fkUnnvqCZMW+fgE5umnnsRzhKveL/RCv969MLjv84gM9EAW4S4vJcoodcVZ8YwEA3FKtzQpl4S6slxOHnisxJaAkuwEFKTHGBjMjAtFemwo4VCQGIOMuAikcTstLhxJ0SGICvJGmJ8rXIf0g7+XK2KjghEZ6odQAl4gJ7GKAC83+Lo5GbDzcXOBn4srvB0cMazvCwjh8QkN1XxDteD4/k2m0fORnWsJdyuNJG134dnUql/p1KB0CdSQVOkZyzmAb+Z+/dIwblQ1KghyUuqqKq1m5ZVlBSguzEcqJz6auKnmRS0OgkPDCNARiOV7QjAn0FNKpp9/kJnchfH/EBoVayIxNROpWbnIsBUgt6AcVcNHY8ykWSisGskJJ9+vCRbU+cdkcJlplt4RqfAISjBQ5+wXTcizXDKNgYpSMcN5XHAXnm4MVNTywIBd1QRkCuoU9lTL7rRLu2r3uHJnmpMT4JR2+Xg6pq3cruLZ1Tu1N7DcLe1wp6U9Mo3hiQVvlhKntgSPgV23gpfOkEJngE6mKIS2pOwyKy01Ng1h/KzGq5E4gStdwMXrmCi0wM0edtMTA2jaJ9jrBj5z3H6se/loXccEeQzVzJmG40q/1DGlYOaVISotGzlFRZg0fizWLZmDI51NOMmB6OKR9bhwYiMhbhMuEsDOH+zEucPrce3kZtw4ugnn+J7qGlOJtoRwNA8egNX9emOZhwMOLZ+OMwcJbvvacI6PkWvVTg6Eh3Z0cLJaiLZVC/DSmd24srcDxzm5OLhqJs5wgLzIwe360Y3YUp2DZueBWOfcH6uHvIBmL2fsmTee73U1AV2LM7vbsW1UOZaEBxDOmnBi9yoDd3uXT8TWuaNwaM0cXN7Xgf2Evrmz6jkhL8SyeRM5GDebhulHCHu7+LlYNmOUadSfynEsNt2GOAJbQn4VAa0aGTkVpq5Oap0JQlaqUjEFeSYl0wK3NAKYGnwbRU7qnersuDRwZ9IyLQCUa6Ygz5zDfYmEOwvqCHh2pe4xtU5QZwc7O9zZl3ZXzDiOh9oXI7WO+1JsxUhIz0VITCI8g0LgQCiTUudOuFM9ndQ6T8KcATuue/iHwN3H75+CXY8eT6Bf/4EEOy94+foT7AIJdQGEM0IeQSqAkCYVz4/jg4xKpOSHEahikwhgaamEvTD4+vmYtE1/jmvBBDF/3ksox5FYglwoIVBKnep3Y2JizDgexusoDVOZAFLn4gluOqal6vmC+TfFxcUS7GKRmZ5uaty8PAifzg6oG15jwE01e3lcFuXlYXh1NUpLi03zcBmf5OflGDdLgVtqSpIxPxG0qVddcU4Oyov0w1Y5z88z6ZqVFXYHzFyMqKvCmPpa88NXUnwYx20HxlD4eQ1CiL8Tx28PhAQ6ISzICXERnijMjiYsJhLq4jCOcCZwK82NMRCnHnAjCXaVhbHcTsFYwpbOkRmJSW3kOQbsuC2VQ+BUUxaPkSV+uH6CYPd9X0uxI7yprYHATm6Ygrr/1JL75IgpsPv7V0/iwXVPTrwDCFmpxs1y8ugiTB5ThNGEM9XTSR0s5b3IBEW1dcOluJWm8LOaycl5gVH2dG9S41Tvp3PqytNQUcjvxTz+nQWxxrlTQDiqRmYrOYQ6AnO5Gpencb+NEJmPxoZijBnB19oWgYaSOMwfnY0JRaGYURGNhSNT0DQ+C5tm52PP4hIcWlmFUy11OLCsxLQ1ONc6HGfXVuN4cwkutA83caypBEdWFBHsynBijYxUCgh22cZI5Qoh69bWOry6sRxnCVFdSwV3Odg8MwOdU5PRtTgf26anYMv0JFxbX4dbO8bi+qYROL2uAtc21eDO7hF4TzC3pwr399XgLtfv7h2OO3uG4+6+EbjfNQr39o3CO7vqCZD1eH3rCLyyqY4AV41rHZUG4i4Q4i7yPq6sq8TVjmqTVimg0/I0wW3f3GTTr+7MqkJCXj5ON+Xj1Io8gmI+ga4Al5oLcWZJBrqmRmJ9nQ/W1/tg26RQbJkciU3TU9E0Nh4Ti4MxZ0weNhHQVC/UtXk1DnNiqh/UNMm3oM5Kwdyydq4BOaVlyiFbsKd2CK3LpmI9J8Aty6YZOBPQLZg+0qhz86fVd6dd1ptj9sblU8fKGKXsUcNyhR0E5YSp9MtpY6sxkXCn3neN9UUG7La1LSCInMOvPruN3//6E/z5p28Jdl8bsPsz43fffYyvP34XXz5825ho2GFOAGcPgd3j0GcP9X977x1C3W3CBNdNOuC7CgLf7VfMMRMEp7vqYafUTcLe/VvXCS8yUrGakUsxU2jdXvv2zk05ZloGK7dvXMLV04dQkBYDH6e+iAnxRtfuzfjs0/fw6acf4LNP3sP7927hxcsn8eL5YwQkXtOke14z6uAdmbcQ1tQeQdD4GmHx1SsncfPyCZP2aYDvDdXG3cBDwqrUwU/vv2HA9QPe7/sMq1H7Ndzhfd29eR6vXT6Ey8e348a5Lrx26RBev3QQV05sItjPQWfTJPM9/M7Lp3kPF/HuzbNGoXvz2jE+7rBZCgwVgjrBnWBPaZ7/WGdnB7s7r1tgJwXP1O+9fRX31QKBYCqoM+rdu4I7uWMS0vV//OCWgbp/VO1MPzupdoJy/o0PCer6nxsTlU9u4zfffoDfEPgFdqqvU63dX376xrRE2L6ecLV+qZUiyTmEQoCndgUCrdamWWZObK+528RjqmlrWTHDnKv2Bsf2bzBgp9TLPWpGzmtJzVPfOu0XCAriBHyqr9N1JZ6oRk5wKNjTMeOayedRC4PdvMaebauwcd0C0zj92IH1JhVTSt2u7qXUu/272nCUz3+EQNkjXL3ksssRkVVCoCtEKCfLArzgtDyEJOcgRCmYSsVMyDQgJLiLSMnmsWxOpFM5SQ/G8MJQbJgbhP2LnseNDUM5OLngzPoIjKqPRMmIckycMhPDG8YgPSsMe9cE4P/+xBH/+6Me+OsbPfC7l17A/vU+iMkORQAnGEGEu8D8OsYIBHJCG8qJsvrTGZjrBrrH42eos5YRXMr9Uu0MTNsCKXTVE5BUOw4xJbUI4t/lHsHJSmAo/AKDEMBQT7UQpd1wwpCQmIzIiAjzS7J+BY6PizOqXVpqAqIjAjF4QG8M6PcC+vfphd7P9zQqWc+nn7ZMA574ZX1Jf05Ok2IJdelxBujKc5MsYxS1RcjnF163yUpFrmoeCHQZcShKj0VRWqxR7GwJYUiNDkZKZDDSYkIIeNyOCkJyZCCSIoMQT2iOD+exeAJ2hPrXBSI8xA/B/l4I9vXshjpX+Hu6ws/d2cCdn7srfAh2Xo5OcB82GIN7PwPnQb0xuq4S+7d3cMK8Dtvbl2PXhpWmf4e6729qW2ialMssZUv7IkIe35Cr55jtfVtXobNlAeZMHYOq0gLCXSGqZKJSXYKaiiKUFOWbSZDqVTw8vLpTo5LNL+ox0dZ6eEQsPL394UW48+fEMSg4HCHhMQiKiCHcxXGCmYV0Wz6yOeEV3A0fNREjG6cjs6ASkTJSiZdql2XAzicyzfSpk1mKe2C8ATtnqXeBccY50zcsjcdS4RaWArfQVPjF5nISXmtSMbOqJhqoM33sBGZqe1AiuOtOxyzrVuu6AU/QJ6XOrsrZFTpBnr3Gzh6Pq3IG7NTeoDvsqZWP1Loiwl2RBXePA5/q2DJK7CmX5QQ6m3G5DEsQ0JVwfy3PlYIn50oCW7eaZtoXaLs77KD2aF37BXZcPg5zj5S6bphL17kMPU5Ql1ggh8sSwiXBIDUb2QWFmDBpApoXzeCkYA2O7lhj1LarJzbjwhHCHKHu3GEpdRtw8dhG3CTQXWlZiG01RWjmZ2vJ4D5Y4dAHHU4DsE4pkO4OOLF8Di7s7zTGKUcOrsUxuWbycfs6lqF9wTRc4fu1a0I9tqUnoZ2fk1UhvlgdF4Ydk+pwbX87ttcVosVxINqc+6BlWG+sdHPAjqkjcYL3dWBPG87sWoetoyuxMD4Cp7evxcFty3Fo1zKcOrgG549twH4OqEvnNGLa+FpMGV+D9WsX47jy5fe04OCGRWhdMhWj6yuRZbMhJjWLUKTUyGoCl0C3ylLoCGhWCiYBr8CCPAN03E7lfqtuzlLiTN0cQ8CWJKjTfj5efe3MOs9N52fAqHvdxxVJCpOSWcoloVJAZ6DuZ9OUxyO2u9VBDP93Bu5knML1BB5TOmgsx3if0Ci4+AXAkcDmLJVOCp2UOQXXBXlS61wJeiYVk+f8c7BT37mnMHDwUHh6+ZofcgI19hLsFIGBgQQ3P3gT7kLCwhBN2LLl5vKzno8IjsEBQf78niH0hQQTyAKMIVMwxw+lbwrsIjheS5ELCQkxSqAnAVLp3aa+LjIGctjNIWwlJyUjOioa7q7uSE1MMm0H4qIjERMh917C67Bh8PL0IMDPQsPIkcbxsojvaVtmNooLCXV5+QQ9pV7mmDEtW1CXnISsrAxkZ2cad8s8WzaqCHW1ZRUo5mOz5IqZmoTC/GyUFuehuqoYFaV5sKXHIzTIg4DqaNoXBPs5IdB7MCKC3RAT6Y3IMDekJvgjKyWE0CMTkUTI3XL6hHJTt6ZUS6VACvKGlyVidE0G12UkYqUxqgecFDS7kibnyrGqS+P6iKpETOV38+sXwvAv379gwM7e7kBQZ1frBHb/IbfM73j8Wy6/ehZvXfTA1MZI6/p8nsb6XDQSJMcqFZOTbT33qOHZhK4cTB5bYuBP9XdqidBQ1a3gjcgzhitW6qZaFqSgsogQzfmB6u+UoikXTKthOe+dUKdrqE5PvfHGEejUkLy0IBEZCX6otIVgVn06ZtXEYXpFFObXJ2H5uHRsNn3rinFgeQVOrR2BMwzV1l3qaDBKndS5s62EpHW1ON1SiVMEujNrK3hOCY6uJARKxVuch+PLcvBKZyXe3FJJsCrF4eW52LMwG7vm52DHvGzsIeTtmptpnDDlnHm9swavb6/HGwS124z3dtbh/s5q3N1dRcirxru7aw3U3dlTx/U6At1wvLWjFq9uruBjS3GlrZDAlmfiQgvX1xTi7Op8nFtdaNoqnF9DoGOcY5xdXYQjS7KwZVI4ds+MQdecRBwg5J1YnIVzhLqLBLzjC1KxZ0oEgc4NLdVO2DSW87Bp0dg7NQy7uWybEIeplREYX5mEZdNHGJOUXRtkrEaw28pxjpPLri1NRqHbwe/8HR2LCHqLsHGNUjWXmzYIrcummIweuWKqPm/j2oVYzbFx+bzxWDJ7LFYtnmzUOtXZTR5divH1hQbkBHDaJ/gT5DXyf9s4opCgV2rOm9RQZtIw509tMG6aWh9bV4DR1TY+zyzcfe00vv/8Hfz+Vx/jz7/7Fn8wVvZfmVTMn374FN99dt8oNT98cd/E95/fxbef3jEKjlL0NOmXovNL4HsTHxGAPiTIPVSbBAKDSf1jaP1D7ntfkEfgE0zIhfF9QoeA78HbhDvVvb0uM5VLBugeBzyF2iO888olwh33E/AObutAekwQ/F0HIiclAudPdeGjh+/g4cd38RHjk4d38IDPd/XsYdwizL188QR2b1yL80f34sqZw4SILYSFFrS3LEXLyvlYtWwuVi9ncLl25UJ+Zy3D1k6l9nXg1OEdeOn8EULWRdNe4EOC6wPB6GtXeV8CtXN4+6XjBtLefukE3lXNnNIprx/Goa1LsLN1Jo7vWo1XLx3GfYGdFDlCnOBNj3n9ypFHqp2gzqRiSrHjOY87Yz6u3N19Q+uWYYu2LcC7RqD7WbWzau0st0spdoK5x0OAZ/9fCOzUz+4B/x+CwY+5X/9jgZ3cMZWqa9oeEOz+8ofvTTrmn377OV68cMiAnYE3gpWgSmAnpc64WhLe7GAnh0xBm5Q41dnJqVLnWy0I+FrL4ITbqrfTteSWKddLnSdgE8wJCttXzTUqoGmXIADc1WoUPjUq13Wk5u3h51DPtZFzcPXO27d9Ne9juVHqBHVbZH4oE5U960xd3ym5YsbkVEIRqV/+M4oRllaIcIJdRGYRtwsQkpZLsBPI2bg/FxGKlByEptgQkJgJz9BEREWFYC4HtYMrvfFOVyRe3jQQr2wYggPrkjF2cg3hbgISi6vgRhhJTx2C1/b64L8e9Mb//qAH/u97T+G9826orA2GZ3IG/DlRDODESHAXzAluGCfX4SWWUvcI7OzrDAFcuEnH/DmiqibB6ks3AQlyuOSk1Cc2DUM8/THEzRsunFx4crIilzSl2wQFcuIQzHXVeURaKT2q09CEIDkl2dRfaFKhNgPDhg6Gs7MjXF2d4MjtwYP7Y0Dfvuj1fC889dTThLsnzUSmX5/eSEuORklumlHkaorSCXaJj6JCS1s8ygh8ZZlWW4MSAmBRSjQKkiORnxyFbE5Q0/japkWHIIWAlxQRgIQIf8IcoTPYD5GBfogJ1nqAMUuJCCLU+VlAZ9Iwvd0egZ1R7FwduXSGN+/dw2kYXIYOYvSHw8DecOTfkZeRhOaFM7Bv81pjTtHFN5HaHezaKNce9fFQP48l2NgyDzs7u7fbF2PtihkcQOaivqYMpUW5qCjL5wSmCMOrSjghyjW/ZGdlWvV1vj6BiI9NRlCAmpWrcXAqYuNSEBgUZuoxvXnczz8E/kGE67Bo+ASFIzQmyfTMSs8S3HGCVVKDsRNmoqZhIhI4GQ2XSYhJxcyAb1SGMUdRawOvEMJbQDxc/OMIdonwCEqCN2HOJzwdHjzuTsjzicpGZFYF0gliSsXM5NJeYyeIM0sCW04F4Y4hFc++bq+rs8ObVUunsPb/ItSL7nG4617aoU4wZ0+51LYd7B4BHo9l8H2caCsjyGYZUxQpdTLLkMNlmlIueY6WMj4xsFZogZpZfyzs2wbkHt/Xfe7/Cey0/gj8iocbgJApSraNk7jxY/k+mIc9nU04s3sdzh7oNDn6F05uxZmjG3Hu0CacP7wZ549vweWT2whka7C3oQKrQ/wwa0g/LPB2QSff/x1JYVjl0g9rh/bCSm8HnFq1AGd4reP7W3CUcWofv9D2r8PVrg7smdmIhdGhWOw8DKv79cW6YQQ4h0FY0a83lgd6ceIzF0fH16HTaQiP9UIbr9nM9e1jq43j5pG963Bu21qsKc7Aek4gznJQPCLFbv9aHN/Tio6m2eZX4pmNw7GR93FkexvOETIPbm4y6UkzJozgBJ9Al5JhXCRNWmtuJaOK8Eaoy6tEAiEsvpCvE18ro9blMwhcyQSwFAX3q+YuSaBGOLPXy5lltyJnFDtBnACvUO6ZAkEpeN3B66XwfEFhsgGzn1U7tTl4HO70A0ACIy6T8EaYU9qlaT/BcVepoXFZhQiOTYFHQChcffyNGufsG2RSLaXQObh6wYFjqNIyFYI6V36uDfT5BuCZZ3v+D6izx5McH4cMdTD1b/oxTUAXHBxsFLQArvtpHA4NRlZONvIJdSEhQQjk2JaYnMBxOInwFsNzA+Dn44uIsHAeV21uElJTUw3YKc1S2Ra6roDOygYI4jLa1NMlxCYQ5Ah2Ti6Ij4hEbno6x0pPhPj7wtfLG6G8p+wsglllFSGsBOWlZQbmigstwMvLyTV1ePmETrU0yMuxEeSykEnAy+UYp3UZRlWXlDBKUcjzC3NzkJ4Uj5TEGBTlZ3I71ZijhAVyTPYYhEB/B0Klmoy7IibUA7HhXkiM90d6cggKsqOMSicIqpeDZEOBqWtrrM83kKd2AsMJbGppMKJStXOCP9WiWfCkPnEKo+CVpxuwkgvlmBFpmD02Cm9eCsC/ft8LfxO4CeC6wU6q3X+pxo5LNS+3x9+/7IXrx1zR2ECwI6BNGVNsjFPGELqUaqn7rC1PJdyl837TCHbFmNZYihG897pK7uN9GUDjY2WOIji14C3DpGGWFydgDEFx/OhCo+apPlDpl4I5nae2COP4t1uNylORlxkFW1ooqvOjMXV4KubVJ2NiUTDm1MZhxfhMbJxbiN2LynBgRRVOtNThdCvhbt0IXOgYiQtcSrUT0J1rqzEhyFOcXlOG483FhLQSHFpSTLjLxTkC0hubq/D6pipcIlwdW55PoLMRHHOwc342tsxKxdrxUdgyI8moaDd47mvbqvH2juF4sHsEHuwZgbuEuXd21uD2zlrc2lppXDdv76oj0FXi5c5yvNRRiqttRbx+IS625OP86jycbc7FmZW5ONuUhzPNeYS7ApxdlW/q5U4QOI8syjCtCnYS7A7OicfRBck4vjAVx+YR8GZEY9fEUGwY6YV1w92xod4LOyaokXkCumYnYtf0BLSOi8bMymCMLY3G2Op0rFs+Deua+H1OUNvdwQlo6xJsNT/qLiaAcKLJCaWUOqllMk5RH1ypdoLBbTxPJRpyxFy7dBpWEOoEdqsWT0XLsulmfemccQb0pMrJIGXxzLEEvDrTrHxGYzVGVtgwob4Ek0ZJnavEPO5X+qXaIEi5E+iNqyvCqKpswuQkwsgpfPfpW/jxuw/NZF21U0rJ/CPBToYq33561wCcQO77zwV3D4xb5g9fvMdj90yo351qsL58eJvnvk3Iu0WIu4WPpQLde80Yc0gR+pjwoKVJ8SP4qYZLS5l6fKDzCHpqCC4gUdNymawI5KTUCe7sKZkyVXmbYHfrxXO4dfUs1hO+ksP9EOg2kJ/3ZFy9cAR3CVyv3ryC117jdd59DV9+/gBnTu7D9EkNHAMIwPXlWDx7ElYumoGFcydhzgxC89zpWLZkLlYuX4imFYuwetUytK5egdXNS7Bi+TwsXzoHTYK+FQvQQQjcvaUVZw7tMnV67xFIPyRAqbfc6y8exeVTO3Hj/D7cunYMd145jdcv78e+jYuwafVU7Gibj/OHtuDt6xa4GUWO57166RBuXjxo1rXPrtypxu7Nl+SayfO7wU7xc0rm/wS799RL723LIfN/gB1Bza7UqZ+dHez0v1Gd3R3VGL59wzQtf5+P++jez83Kv//qgQE7Ad1f/vidScX8y++/w18JeR/dv2lgSy0M7EtBm1S0U5y7CLiUQrlfP3RsXWMBGkMwJ3fKLR2W4iZlTg6XChmwqF7OgKBJv2w2himquTOulutXmP3qCX2sqxOHd7cT2i2HzVZ+llSTZ+r0eM42zrkFeDv5XGo/doCfPal7aoyuBuhKwRQcShHsEcsJSLStklGBqOxyRGeVISarFFH8oo/gpFmAF07Ai8wuQiwnCBHpeQjihDIgIRNecemmkbl3SDQH7FgcaU3FW/uT8fJmB9zePABvd4Vh1qRYBKWkwi0hA0PCozHAdTAmFg7Gw+O98V/3egAfPY3fve6JedNj4RafDD/CZWBODQKk2BU0ILRwLEJLGhFiT8Vk/Ax2qrmzIqJiPCIZsaZ+bjLiOEkPz6uGe2QKXhjigWd7DcILvfoRzIbBQ25sBDsfTlT8/P05EeCEghOG0JBABicdISEIiww3vxzHJyYSPhKMg5qrkxNcXZzh5eUBP19v+Pp6wo2g5OjgYHoyDR02FP379+fz9ERsZAiqirONSidzFMFcqS0BZTkJKM6ORVF6NIrSolCcHouClChGtGl0npcYAVtcqInMmFCkSq0j2KUy4sMC+OXvhyhOhiOCfBFFsAsPVK86L04UuPTzQqAnYY4gJ6D7Odzg6+5k+np5uQxjOMDdcQhchw4wYCflzmlQPwzo9YxR/tpXL8axfRs5+d1IyFthfp3raJrJN+BKbOW61Lt9W5vRuXqOAT41YexoWYjGUTX8crbArqZa6ZhlnARlIyU50UyQ1JDc3c0XgYQ6hb9fMF/jRCQmpSMqOh4+nEB6ePnxfxPASWQIfIOj4BMaDa+gSETGpyGVcJedV4wMTlCr6sZhzOQ5yK8ciei0fAQrpThGqZjZFtyFE9oYnoQ7V0Kdc2ACXAMS4B5IuCPQeRH+PMIIf3z/hqZyMlzcgKyqCcgWsBmwGwcbw7QvILRZMDcOuZUyTbFSLx9Pv/wZ6qywp2Da1wVm9tRLk1r5SJ37n8qcfdtatxwnE/gZFcAGxaQhJC4T8RlFBujUo844YZbISKXepEZKobMraymFVl2dgbduSDOw1w1ovwC7fwilV8olU2mdJrWT64pk1YcRIjJzCzB6dAPamjj4ta/AaQ40Vw5vwGUC3fnjW3H2KJdHtuHckc04e2wzLp7ahpcOb8LJeZPRGhNGIBuKpX7u2DuiGGcJYVd2tOE6wXALPyMrh72A1X5OOMP31amDnTjZtQ4n97XiwqEOXOJAua66AEszOXmZPhp7aovQ6u2EtfxibHcegI7B/bHccSB2zxiBE4smYb27A1qHPUe4ewFNfL/vIKxdPrIeZzkQ7uCX4vKCJJzlQHmcz3FgdzO/DGdi5tQGNI6uxLKFU3F4bydOH9qIE4S9HWvnYcWcRpSX5CExPQvRagnAsTJBylxhFRLzLLUsgUupdea1YlhQpxo7gR1hjmE3T9FjEvO5j5AmoDMmKN2qnaBOap0BO613g51J3+yORy6ZUvwEkN1gZwGdBXaPUjEJc4nZPMZlPOFO7S8UArvwpGx48vPmxM+eaumUbunuEwhXbwKcUi75uRzk5I5hAjsed+uGup/Bzh/P9nzun0KdPfTj1zBHZ46xoYS6EAQR7KTa+XEc9vHzM6ZKBUWFHCsi4OPtiYjIMMTGxxDUwk1DcMFeUIAfonlcP8bpBzelYQrqZI4i0NO6annVwiAzMxupKSlIiI9DakIS0hjuDjKZCkayUjPDQwhClZg7ezbGjuZnNSvLtGdJ4piflZ6B7MwslBQVozC/ADZCX2pyitmnH6psPFepmApbVoaBuHzCXVlBHurKKwgvpYxiVJUSCrNTEBsVYIxRgnyGIYIgF+TngEDfYfD3GYxIwl1KbCDSEoNhy4hAgS0aVSXJBLRcE1LmBE5WjVwySnJjUFuWYqBIUFdVkoCKojhUE46UJqkm4BMEgDyuFM3RfOw4AtLoOhsBKRNLpiTi9lUf/Ot3PU27A6l2dsVONXZS7P6V+/7yVbdiJ7D7ujcuHxLYxfF+cjCF4Dae9za+LgdTx0qFyedzp2OM0jCNephOqMzBWKl2XNbJZIWwJrAbUZVh2jFoXcCmv0ktDpTCWaM6wVqb+Vsb6wtN2wQ1O5cJi9Iz1fagtpyvf1q4afNQXRiL0SUxmD08CeMLAjGpOASLR6WgY2Yedi4uw/4VlTi6qhbH19TgVOtwnGuvx8k11abW7iy3z7cx1tU+ArtzrRUEvnIclcnK8lIcXU6QW2oz0PXWVjUWr8aVtnIcWZrP8SMTOwR2s9OxfmoKVo+JwIHFOXhxQzVe31mHN3fX4d29I3F/XwNjJO5y/R3C3ptbqgz0vbV9uKndu9peatwqz3WD3Llmgt2qAsKcDSeXZ+HEknScWJrB+8jE0YVpODQ/BUcWpHA9BcfmE+YWJOHI3HjsnxaG3eP9sG2MJ3aM9cHO8UEG7nZNjsCeKbHYMy0Ou2fGonNSNOZXB2JCcTAay6Mxujwe8ydXcuI+Fzv5fS4zlD2cdHassPexXWbATmmZB7oBTzBn0jEJeUrHVMsDwd3aJVOxeuFkLJ2lejsL5JR2qVg4s8Es58scZVy1aVS+YNpok2Jp1Lmx1WZbpitzJtca4Js2tgqNNXwfcNyWS6ZcMccOz0PT/LF4++Vj+Orha6aXnVwx/8gJ+h9++sqCO07grSblbxi4E7R99v5b+OLDdwzEffXRu/j64zsG+HSe1D3tM/s/IRA+fMdS6t5ndKf+yWXxo/tv4tP33yb8vWUgTwqevcbrvXcIRwSS+6pZI2CYPnIEPKl3Jg3TpGRaDctfvXwKL587hoVTxiDWn+OB+0BUFqXg7OkuvPn6i3jj9Zfx2ecf4jWuf8J7fO/BLcyfMwm1lQWYNnEUZk4eY4BuFUFt86Z27NqzA3u7dmLP3h3YuXMLtu/YjJ27tmL3nu3o2r8LXV27sJfrW7esx/p1zWhpWoRmwl7LivlG8bty9oBpi3D/1mXcvHoYp/Z34DBh5sqxrXjl3G6c3r8WR3c24eLRzYS343j9qgV0doVOip3Azl5rZwc+xeta726pYAc7O9ypD54FdpZbpqBOKZmq+zMGNo/cMbvBTg6n/D/Y4c4e+l8Jwu+qYfut60a1e49QqMdJiVU65tef3cGPv/rE9K/7858IdX8k4BHu/pXb331xz6hrqoVTTZuUOoVgSXCmtMn1a+YbU0H1qpPqJtCSwYlAcA/PkcomoBNcGfVOUMewO2tu534ZpewlkB3Z246ubS3YTyhTmwRB3Lb2pfy8LX/UOkHpmbrmzk0rzXMo5XP3Zn7++BlUvzs9v9nm+eppJwgUbPaIUl8wA3ElhLcSAl0pIglXUfzSjxboMaJyrAjPLEFQch58E3PgqxQ4Al9sQTXSKkagvDYfHYvz0bUyCPuW9cO5VYNxZf1AXN6cgPziIAwkoAwJ9URAtAOq04Zg/6Je+OYiv0TeeRb/ficCa5bGwTUuDgGpBLusOvjmNcCvaBTCGWHFYxDKybagLqJ0AiI42Y4oGY2wEh7npDqyvNGAXFLVOCSW1iOSf49beAKBzhlPPfMcnnjyaTz7bE/079cPDg7DjNW2p6c3PL28OWGIMik8mlwYoAvj5CE0BKFhmjCEI5ITCIUmFB4ebnBxcSQYusKLAOXj7QEfQp4n9wsW3T284OjoiEACVlF2KkqyrXYFpbZ4lGSpds7qUVeYEYdcqXIEurzUaLMugxRbQiQy48INyEmpU21dUlQggc6PExB/k38dHezNJeGOYBcW0A1z3QpdkI+HMXUxLpiEO4VJx/QW2FnmKZ5OQ+HtSLgdOhjuQwfBdcgAuA4eADeGw6C+6P3Cs4iPCccqfuC3dzRh14YmvtkWmV/xpNQJ7Lr4Yd+0dqHJo1fKpsxVNrcvxrwZY1FFqCsvLTB1djU1pcjPy0J8XDTSCPcxMfGE4gB4eKqeLgSe3gHGAS+JYJeQkIowgr9c89ylFHAS6cYJpgfhziM4Gr5hcYhNTEd2biGycgkVnMxWjRyPEeOmIT2/CpFS7Qh2vtHp8CbYeUakE9qy4MGlc3AiHNW4nHCncA1OMlDnSfDz5vHQpAJOuEcgt2oicioJd92KnYE6KXbdYQc6C/JkniLIs8Dvl6qdBXRGmWNkl/2yP51gzZiaENweV+TsIKfIMCmXtUahU8plQHQqQhKyOTHX5L6W4KfHy5GS5zMeV/hMdPeb+8c0TIUBu+7Uy+TCbojrBj2ty9EyiVCXXMTPNkEwvYD3UjiSr5Fl0pJO6KivLUcrvxB2EuiOcGC6zMH+EmHuklS6YxsNyMnh8vyRLbhIsHvx5DZc2rUKW6ttWE2gWz6oP9ZmxHKitQBX93ea9gZnGS8eIhDyvbUm3Bsr/ZxxmusnCFX6krlwuB2XNi3F+owkLA4Nwok1iwmPG3GFz78+NRIrHXublMsOQl3zsEHYPqGGYDgX7T4uaB/UC53DBqBpcF9sKUrFpVa+l8dXYWFhEg6tnY9zvPcOQtuUxnKMGl2KpuY5Jmf9ZNd6nN7XYVxj9avzmNEEXE7w1ZxbanFCTiWhqYIgZSlyiYx4rmtpwK4b7pJNi4Nys0wiSElpTeY5xh1ToEeIs1IprVRMtTywp1ka8xTBnJYEQHs82t8NfrqG6ZHHEMwprTJR7RUEbxzbFXGZSrssQhzv3dwDIzY9F34RiXDxDYWLTxCXBDl+9ly5FLwp/dKVkCfTlMFunnD08jNKnj6jrt7+PN9Kx3T19kHP55//p0D3eDz55JNwcnTgeBtsAE8Kno+pvQtGekYmEpOTEMjxNjRc9c4xxtwkgutxHEeClWoe4s911dSFmnFZBio6T4YoMmhSf7oQXjclxeoNl5eTgfQUjh/R4YjnWO7t5oKo0GCEBfkjnrBYkp+DhoZ6jGIUFRLgsrOQSBCMiYrkuJVsauoEb5npVh1ddjaBj1CXwe3U1ASen4605HjCfiFKC3J4vWyMqC7D2LpqjB9ZQ3jh6x3mw7F5GEJ8hyJcbQvC3MwyKsQFsaFuSIsPRG5aJCoKkg3QCdZUhzZpjHrBFZq6tNFKXSTwSMUrzRPYpaKmJMmoW7Xl6guXamI4AUlgJTVNNXdTxhVzUmzDxJGCREJnRQpmj/PHgxuu+Pv3PfFv6mMnsPs1we5Hq4edIO9fuO9vjP9UmubXBL2vX8DpvV78m3h9fo5HE7xUWzeBzzO9scyA5MSGAkJlIf923Wu2WUppFKRJrdP9leZGmwbnjbyXCQ2FJl20vjrDLKU2qmXCBMLclHFlBurs15AJy5iaXD5HMYE1h6AejMK8OFQURqMsMwDjy2IwsyoeEwqCMaMyCqsmZ2PzgmLsWVqOQysrcaSpEodXluPg8nLsX1KII8uKjUOmUjDtyt3FjjpCXo0JQd6ZtVU4saoUh5bmEfDy8PL6Ury1pQyvbSjH5TVFOLYkD3sX5WH7wnxsmZeNdYSntgkRRvV7aXMdXt1Wi1tGmRth6ujuEfDe3V1voO72Ti63j8Arm2vwYkcpLqzOwenlBLjFKThDmDu9woYTK9MIdoxlqdyfatS4U4szcIqAd3xpIo4sjMWhOZE4MDMcXYS6PVOCsXtyMPZNDcH+6VHomh5vYG7r5Gh0jo9G88gIvjaBGFfkizGFwRhfGY+RpXGYProAm9bMwWZOXNWXbi8noAc4IZU5mtZ3dS7Dga3NOLKrBUd3rzU/+G7k+avUAqEb8NatmIY1iyaaPnarF05B84IpWLNkGpoWTTZq3eJZArYGs5Ryt3C60jDruWwwbpcCuCmjK03vukWcS8ybMpLRYGLm+OEG/CY1yBGzEI3DC7GE13r98gF8cvsyvvvklnE8/INSMH/8An9SOuaPX+KHLx8YqPuSkKaJvVLy7KFtqTiqw9Pyi4/eJhxInXsd3xGkvvlUoHcHX358m8fewWcf3jKPk6KnUL2dUv8e3L5h4j4hRP3lrIbhVwzU2ePxlglS7NTT7sVzR3HuaBfG1ZYh2H0IAp37YkSFDadP7cNDgqeUuldeuYKr186atMxvv/8U7xEoDx7cheUrFmLRorlYu7aZELeJMLcdGwlsq9c2YQ33ta9fi86N7di4uRObt27ANp6ze+827D+wB4cO7TXX2MPt7Ts3YH1nC5qbl6Bp5QKsb12Os0d2GWXxDcLYeX53nyJAHNm2Eoe3rzR9Zd+4dpTQesWkU76jPnXdEKc0zFcuHDBgJ9DTUmHB3Qnus+rs1E7BHgK7x0OKnelpZ9IxLbCTavfgtloYqMbu1W53zNcM2NlDyp2Wj9fZmZRMPV7tLkz65pv8X76DX3/7Pv7wo9IxrZ52Art/Idj94Tef4eLpfaY5+Sb1aeZ3fhvBbsPaxdjUZrU2MIaC61cS1FaYZuPaJ5ASgMk1czO3tV/z4Y1c39ohl02pbGpRsMocUyit8oRaIRD+9vJzpubmmwiMgka1RBDsKZ1ZdXwd/AxK3dPjNvC4XDelCirtUpAoJ03tU/3egd3rcHBPO3oIgqI5WRPghWYUISy9BKHpRYS4UoRnVSAs24qgtBL4JRcgmMsYTvByRzSibsocjJm9HKUT5yAhvxDFhTFYPSsdOxf44eDiITi29Hk8OBiGVfP9kZA+AItnhOPMlmC8fyoUP7zkhC/PPIVvTr2A76/6YMl0T8JYAPxS8hCQXQPfgjoEcqIaVkSgK2pESDGX5Uq9nIDwEsIcoS66bBQSKkYjgTAXnVdp+uwN9QrE8wOG4ann+xHqeqLns8+iZ89n8VzPnhjQfwCGDhsGZ2dXuBLuBHiqo1Pqjor4lRakQvwwThjCI8LNxCE4WGlDgQQ/f8KgB1yUhqkQ4HGCoIJ7d1dXuDGcnd3N9X293JGTGm/6z8kopSgzFoWqneNEtigzDvmpMbBJmUtUL7wIQl00sgl1GbHhJlRLlxIVbGrplHppgI4RFezF8EFUoDciArxNLV2QUi8Jbo+D3OPbUuz8pNbJDdN1GDydh8HbiUuHoXAfMsiEoM5lQD8MG9gH/fvKHOZJRAb7YfUSTm63tZlfEiT3Sv7ducFyzGxbOcsUkOrYJr1ROUFfuXgaKstyUSrVrrwI1VUlXM9HSnICogjQqnnx8+Nk0dPXpFwq9dJXql1MIhIS0xAXn4Kg0AgDdq6cPDp7c/IYGAmPkHhOHKMQlZCG5DROqDTpzchFJiezNSMnoKiyAYlZxUbJ8otOg0+koE6Al2mcL11Cky2wCyLYMZyDEuHGfe5S7Ah3gfE5nKAPR171JAjuLHMUS62zh6DNArufUzGtOjpLsbPA7mflzg5xxhzlsdo6A3CmDk6tAqwwQGfArFt9I2AlEhYiUvPgrz50cVmI5YRcypsBLZ6XatIju2Guu3G4HejsYRqJG7j7J2CndSl53WCnbe0352gfr59RKIMWAl1RDaJyigmTZWgYUY/VC+Zjd+cqHNy2Fhc48F85QWg7volAt4VfVHK93GR+1btIqLtAYLp+cjvOr56HdcmRBLo+aOJ7bnNeOi5ua+bxzVbbg4MdONPVhrP71+PFwxuxc1QJ5oZ54GTrYpw6xGvLYGXjEqxLi8bCoUOwZTQnYQc24uj+dYTBTuyqtGGNS3+s55djp+Mgk3K5d+JI3NywBu2BnmgZ3BMbHPugne/xJqf+WBrkiTWFmTi1oQnHd7ZzIjINk0dVYun8iRxo1+D04c04ebAdh3fz8XyvT2schXyOcQkZNqOmpahWTk6XHHfUxkCplgoBnoE8o851BwFOqp3iF2DH86y2B1LvBGQW3On68dkFj1IyTS0dQ/V1j5Q6rduhjmEHQNXs6bp2xU5KnVHkBHZ8zngCXTz/l7rX+OwiBMem8jMWwc9aCKHOgrnH43GwcyTYDfX0MQqdHezc+Dl28Q2AE8HM1ccXL/Tu809h7h9DRlNOjkMRxLE3KCiEY3AIx9xoJKemQ8Yp/hyLw6OikJyUghTCmtwpgwL1g5Cn+dEtJobjQbSMVsLMj3GhoQI/lQXEIllmXYkpHNsJZmlJKCnKQZ4tFSkJMchISUQ6x6MEPT4sxPSnq6utRnl5uelxp3RLpV4q3TLXpmbiaYTFOGOQkpeTbXrW1Y+oQ3ZmpgG7bEKd0nGzMlNRXJCLypICVJcVYWRNGQGoCuX5GYgO8kCorxyT3Th+O3NM7o+IYEckxfggJc4PtpQQ5KSFoapIjpZyjyzE1HElmDGhnHBTQtBR+mIGgS4W1cVJRvVqILiNI1AJmGRIIkdMGako7VLbDQSl8SMJdnU2LvMxe0IpJ80ErOpskyo5b4I/3r/pgr//8KyBOjljKgR2akquNEwTv+2B/1IrBIHdN33QtdGFk88YA3Zy2hzH68sVUzAnuJsxvtwAnwxdBKe6F4GnUilNaiX3qXm6mpnPmlBllDhBnNIvpUyaGj0C4eSxJZg1uZrPk23+tmm87pzJNZzYF2Pc8HyU5yUhMdoPeZkRGF6agJJ0PzQUhmNOfRrm1MZjfL4/Fo6MReu0TGydX4Sdiwh4jN0LC7Bzfi72zM/BgcX5DALecss4RXAnkLMvBXqm/m5tJQ4t07k5pl3Aq50leHNjOW4Qxi63FONEUzEOEBJ383pb52aiqSEIm6fG43RzMS6uKWTk4qV1hRyLyvCKGpN3lJi4ub4MNzsrGNU8VouX1lfhUksRTq3IJtRlwzhkrsjA+eUZuLAiExeWZ+LcEkLegmQcmZuAwzNjcGBaFGEuEjsnR2LLhHBsGh+ODY3haBsbijWjQtE0IhSLqwMxp8wHU4t9MakkCONKIzCyIBwNxdEYU5aE+pIkrJw92jJIUWiyuo4TTE5ED21bjWNKLdvSZPrVSa3bT8AT2MlQSnVuan8ghW/1ovFonj+ecEegYyyfPR4r5qn9wWgDcGp/YHfDXDxrDOZPVeuCUtPeQOtzCXKTRwncijB7Yh0WTBtl4E7Nyk2bg1EVxpF41oRarpdi/uRa3Di7Gw9unsTX779CsHuI38sN87df4M8/fY2/MH711QdGqZMyZ6VbWkYqWlpQd5v77+CrT27jS4Kd1DmpQV9+dBtfPbyDrz+Sckewe0j4I1xJyfv6k3u85m2CnaXUKQR2MlC5S7AzcPea1WpAJipqjyCok/uk1YbgKt68fh4vXTiOY13b+Zm2IcBtEAJc+mHiqDK8TAD68vN7+O7rD/DVl+/jc0LmJ7zHz7jv8y/f4/ID3H/wNm68chWXLp/B8ZMH0Nm5Fk3NSwlpbdi6bQNjo6XY7d6GXXu2Y+eeLdixa7OJ3Xu2Euq2E/R2YBfhbjfvQevb+Lj21pVoWjYb7WsW4fSR7Xj75hncun6M383teJHf429eO2x61D24ddUA2NsEO7s6J4hTOqZR7K5Z2xbUCfB0jhqYW0AnwJN6Z6+1s0Od3UDFLG/JrfMlS7VTrV23M+aHdy13TCl0drXODnZKx5RyKqhTSubdtwR29lYJrxt4//7Lu/gd3ysy2VH6ruDurz99g78R7u6+dc00J9+2cSnBbJEBNqlt7QQ8qXmCtB0Eu+2a+3Zy/+o5pqfd4b0dRplTTZ6cLwV8Mh3c0bkS+7asNaqaTFCk/inFU7Fj00qjsqmn3U5eb0MLQZGP36fztjCU8mnUvxUG3HQvAkLdjxTBE4c24xCfV2C3i9dXiqdqBPX8PcLT+aVPUEsqHmHaHIRmlSIkswTBBLsAHvNNLYE/YS/MJmVuHConLsCoOU2YvHgNGqYthK16PIKyauGakA/vuCTUcGA+tDoJ94+G484+F9ze3hOvdXli/dyhePdwBL483w//631n/NeDwfj7e+7409sxeGW3LxZP9IYtNxoBSanwzSyHf141ggtqEUKwCykaj9DisQS78QirUDrmaMSUjUY8J8lKFVX6UD9HN/R4thd6PPE0nnzyaTzz1FN45mkpdQK7nnjhhRcwZMhQOAxzhqMTIczFFQ4ODqZJruXMFmAATxFEmLNShAKNm6MK8r29veHh6cnzBXHOBvCcnB3g5ORoVDpnZ2euuxHsHOA4dBBiwwORS5jLTYlGTkoUl5EmbJzcZiaEITM+1ITUufQYLmNCkEqYk+NlsoxRQv2NUhcd4mNUusggL4QHeBLoPBEZ6IUwLo1K111L5+fhYlQ5LR8PHzcnk37p6UyQcxpswM6DEypPqXYOQ+DGSbYUO+eBBLsBfQzcDerTE317PoX4iGCsWjIbBzjxVQHnIb4J1bRcTpgb1szHno3NOLSz1ezbIAVv5VzUVRcR5nJQVlZoVLuqylJjKhAZEcUJWCRfS04S3X2Maufu4Qs3rgeFRBioS+KELDo2Ad4BwabxsYtnEFz8IuARHAdPhm9IDOJTspDIyMwuRGKaDTmcYJfWNMBWVI1oo9qlEe4IdREEPKPapRujFJeQJAN4zqFJcApOhDO3XcOSzTHvqCzEZFYZtS6/ZjKBzd7aoPFnsOuGN0uxs7tgWrBnV+nsYCeQM/VyZZYTptIqDeDZwY7baYUWwBlQKyFEMYxCl1OGiGT9HemmT190hswzannMAj89JlUpko+DHZdWmqTgTtAnqCOk5QvefqnYCeD0WPu6SdW0ryv0GIGdIq8OydkEBVs+KuqqsWDeFHQRlE5woDq3fwOund6JCycJbyc245zATo6XgrmjW63liS0G6k7zS74l2Aerhgwk1A1EZ3YSrvK9dJ5Qd/Jgp4G6swfacXF/O04T0s4e7sTJzkVYw4nrma1rDCxe3r4a63MTsWLQACx3c8FRDpwnCIHH9qzFpUPt2FWXh3XOA7DJoR/WDeiLVT6uOLBkBl7bswltcaGY178Hlg5+Fupp15ocioNzxuMM39edrUswfjgnC6OHo23FHJwh0F3k85/a1YKdbYuxYOZEFJeXIS4tB0mEI9XHJRKilD5pBzepc4Kp/19gZ1Q7O9jpXEKXUiaTBXQmPZPBfYK6WNNLLg8Jtp/TMQ20PQ52drjrDqsNggV2UgDliGmlYQrwrDTMeJ5j0j65HZls42cqhqAWiGH8nFlgZ8GcUe0Y+mHFQBwBztnLj+f5GrXOkxDm5d8dASGm/s7VLwDuBLz+Awf/U5D7RTzRA08xnucY4+Q4hOOsH0JDwhATTShLSYMalUdwvAjleKGUyhSOC3LQVIZEYJCfyagwMBcSalI4VUOnbAApdRbgqSYvzThgCsgS46MIcCkG5gRnaj2QmpJswKyomCBWXcWoRklxiUkZV8pleiqhLTPLAFxmRhpSkxNNTzr1o5NrpmrtsjIyUFpaxP0FplddYV42hnO8mzB6BMaMKEcOx/+wADeE+jkj2GcoIkJcEOgzCGGBQ5AQ5W6gJD9LtX6hKORSRiENjIkEOwGSQEnGJKOHWzV2ZXkxhCLVpqUTgnIIf6VG0ZNqVlEYh0aCnELHJ46SclZgUiGl/E0bV0ywK7LMKUbmYumMcDx83Z1Q94ypsfsXgtu/fGWBnd0VU7V2Ajuj2Jk6u4H8TDgT1OIIYIRNPk8DIXEM4U4wJ8ATSCoddDjvcxRBU2qbIE6tDnRfIypSLbArT8NYwp7SS6XECdyk3gnsdEx1hAJSqXgCQi2n8fWQWqc00NLcBEJxAL9LA1BP8Ku0haEiyx+TKmOweEw6ljYkYfHwSCwfGYl1U9PROTsHm+cI6gqwb3ERDim9sslqbXBoWZEBu+PNpTi6stjEMcLa0ZXWvlNrynGc64eW5ODEMhteai3BW1uq8cYGAtr6QlxrK8aZ1bzOcsLdghysnxSL9nHh6JqXhqOLM3FmZQ6utBQw8nF5da6JKyZycLE5ExdX2HB2qQ3nmgvxohwv1xRYMNiah5dW2XB5WQbOLkzFyflJODw7EXunxWDz+FB0NoRhbX0oVtQFYV61L6aVemBivjPDFRMLvTCpWGmpoZhQEoqJFREYVxaFsWXxGFOehPLsUJRlhqI6Nw6T6wvRNKcRrUunctK6GDJJ6SK0SaE7umutcbxU37rNytjpdsA8yPH48M4WAt5KdDHU7qCzeba5hgxUlIq5YvY4LJ5pKXRzJ9cZ1W7B9AZMHl3G92OFSbcU8Mkhc8F0OWaONtAmsBPgKT1z9oQ6LmtMnZ32ja2VsUq5MU+ZMbYcL53agfdfP41vPnwVv+dk/Y+crP++G+xUN/Xrrz806ZdKvbQrc4I6K7T+Lr6VwcoXDwz8mTRMqXQfEvR4TGD3xYd3CHIEq/dvM97BZx/IeEX1eFLyeJ6cNxmfETA+uf+GMVyR8cp7qvO6dd3AnpwrFWo5YJwz33wRNy6fxMG9m7F0/jTMnDIKtaWZGN9QiivnD+AhIeTLT9/FN1/ex/ffvo9vv75PyLuHL7+4z3gf3/Dv+tUPn+L77z7Gp5/exb07b+C1my/i8qWzOHX6CA4e2oO9+3YQ7LZg245N2LpjA0FvE6FuG/YqZXPvTuzbtxN7u5S+ud0CPQLg3n3bsWtnJ9rWLsWSBVOxYd1SXDmzhwAnl8tTuEvQe++Ni3hf/ebeeRFvddfYGYOUbtXuNcbrgroXCXUCPsLdGwS9WwTW269aximCO3ta5v8J7O53g51aTNhNVJRWqXjI+Jiv9aeEOQvu3jZwZ0/HlGpngd2LeE+OmndfMSrf5w9v4dvP38VvvvvANLL//Y9K2/0WfyHg/dufvjMKr/rPdayZa0BKbpZKb5RxSmfrAi6Xcc7bZtIkZZAi90t7ewPBlsBOUKd1tURQvdzWdWoqvgrbVVNHmNuxaYVJr5SRiq5hUjQ7l+PQ7nU4yuupjk/98g4S5iSo6DylXBpFsH2xSQndxOeXiieoVMrnBt7bNt0jP6M63iMisxKhmWWMcoTbqhCcVU6YK4JvWjGCMisQU1SPnIZpqJ/dhCnLOzB5WTuqJi9CZt0kRMrkJL0MPulVcGe4JBYgKDEOzbPjcPdgDB4ecsPDrhfw5TEHHJzbE/vnP49bO57GH248i7+/8Sz+844j/vpOAr5/pQiXdhZh9qRUJGYlwJ/P78fnDuL1gzlpDS5sQHjJaIRz0hzKSXMoJ7fBWSVwD0vCC0Nc8MSzz6PHU88YoHv6KcIc4zmGpdb1xDPPPINevXphMMFu2DAnODg6Y9hQRwN6UuF8fX0MwCkEcApPQpzCw8ODAMfHEAIFcI4EOSdCnaOjA4Y5DMMwApID13V8KK89ZBivO3gQAn09kZkUTZCLMm0L1M9OUJeRYLUvSIslyEVLlQtCkpQ5pVuG+iGOERtCoFN/ukBvTgrcDcSF+atvnju3PRAa4IVgLpViaalzVvNxyxxFbQ3s4fhYXd0ws+7hNBSuBDotrfXBcBk6EE4mFbMfHBnDCHmD+zyPPs88yclQGNpW8426vhm7OjiIb1qNfQS6XR3LsXHVPGxrXWzevJva+Ebb0oJpk0aZX8jLSwpQw0lONUMOcqbPVGgEfDVpdPWCq+p0CHVOzp7wIsRFyv0yMRUJnMSFREbD05cTTc9gOHqHwT0wFl6hCfAKiUNwdDISUgV3nHDZCpCcnovC0moUlRJOMgsRnpgF/6jUR6qdp2rpIlLhFm45YQruBHZOBDvnEIIel25hqQhPLTP1dQK7R33qjPPlOGQWS4GzauV+BrqfFbxHSp0MUghzdoXOrtYZyOtW7ARiGTJKYWQSwFQjl15cYybb4QS6AAJdKIEuLlMT+hpCYb0xRbHaFgjerDBqn5bcbyl/2ic45FLKm0m1tKDNgJtdjetOwbTX2CUXqMea6vAEd6q907KaMFKG2Ox81NSNxMr5c7Bz7XIc4yB0ck8rXjy1HS8R2C4RzAR0505uwvkTgrrNuHzYgjqZpFw7uQ1H5o/HKm9XtA0eiGZHgl1sMM5xEnDxxDacIhye30eQO9CBUwfacHp/G04c1noHzh9Yh3N8rvOHNxHcNmBPfSmaHQZhDd+7KyICcGZzE453qW+LVMMO7BlbjE6Xwdg4tB9WDuyNttQYnOWgfPngRhye34iOihR0cjK6f85EnOWAK3ereZxIzJhYhyWLJuPAwQ04e3obTu5djYOblpjC/5F1VcawJza9kIBWhQQCmAmCk9It1XRc0CZ1TK9XQjdE/QLsdI592R0CwUSCmUmXNKAoGLTq4hJy5U5ZYBqFx2Vb6ZiPUi67IU6umKblwWNwZ5mo8D3D5zaKXfe9KKx2BsUGImP5GfGP4ufALxzDvALhQLBz0udMcOclZc4CO0GdWRLWTMqlVDlvP7P08g+GT0AYfALDTC87gZ1vcDgCw6Pg6OZhHDD/KdB1x9NP9cALzz6BXow+vZ6Gw5D+CArwR0J8gomgQP2opkyJMASHhJuWBdExsZBZSkRkOMIjIhAUFEqICzfnWS0NpNDFEvwCCX3hUEuVqOgo064mLjYSOZmpSE1MQGFhPhrq61FcXIyS0lKUlZejrKICFYzCgkJkpmcg15aDnGybiYLcXJOKmZgQaxqSp6elIJnXKSooICTmWKmZWaqzk2KXg9qKYpQV2hAT7gcfjyEI9ndCVJiXaV0QGeqCsBBHxMd4ID3RH3kZ4agqSYF6tE2oL8J4xogyqWC5Jv2yoTrd1KmpX1xZbowxIZHbpGrbBHam7q4mk49P4qQw2ThQSqUbRwgSYElFE9hJ1RN0NfK6pu9dVRrWzI/BJ2+64N++e9IyT/neCvWtE9zZ1br//I0Fdv9O6Pvrl8Owo9WPzy1VjcBYnoo6QpsJrtcS5qQU6r4EmzJOmTWpytyXlESpjrovxcTRxZjEMI3UCXiqnxP8CeKk8mldqt2cqcPNNSbw7xLoSaWsr1TPO0J3ahgSw90JJ7GoI0wWp/uixuaLWbWxWDctH9vmFGLV6CgDd62T0tA5w4Ztc3Oxa34uASwXXUrHJNwdaZZZSplJyZRTpl2xU5+703LKbKkwqtzxlYU4tiQX55sKcUs1cptL8PqGfNzssODubEspjq0sIAAqhbIAZ1YV4dyaQlxqLebxElzl8rJMUZqyca4pCxdXZePCynTTpPzk4kTsmhKC08uzcJ3n3lxXgOurMnF2UQKOzYnDvhlx2DIxBmsawrGo0g/TClwxzuaOEVkuqMp0RAWjOtsNowsDMLk8ElNrYjFzRBqmVqdhYhXfGxUJaCiOxfDCWJTmRHE+EoDC9DA0EKIXTBmO9hXT0bJkskmvFKzt39qE3QQ4uV4qpNId3LHG1NNJoZOyJ8BTbZ362G3lxHLj6rkEuglGtVs5dzwWTx+FORNqDNDJ/dJeb6eQC+aimaMN9MktU+tyyZw2tsJKuRxZys8E3+c1+dxXSbAT3NUYqBtZqR8Vsgl8ZbjG75HP3r2MH794B3/8zcf4w28+x+85Yf/L777CXzlZ//Gbh6bGTvEz0FmhWrvPCWkG5j6VgcpdfPsJIe/TByZ+9SXh6cuH+P6z9/Ed93/9kOBH2BP0ffae0jrfxifditGXn+gadx/Boa6tUMqmQE+tEizHzOvd8TK/N7uwd1cnLpw5iNdeuYBdW1sxc3I91Bf44J5OnDmxG5cvHMDN6ydx++3L+PADgglh7+sv38O3X71P4OP9ffcRviLsfc57/4r3+clH9/Dee2/j9ruv4tZbr+Dmay/hyrXzOH3mKA4d3ouurp3YTdjbvXsr9hD89h/Yja79hDztJ9gJAvfs24aDh/cQBNdj5fK5WLFkmknxE4w9vE1QunWJ4PoS4Yqw9c5V3HnljDFRkVGKVDrV570mle4lgh7h7rUXj+J1rlstD84Q7FRfJ7A7Y5b2bTvYaWnW37SarivsdXZ2IxXTa/De68bgRirrZ0qz7VbtBHdKv5SCev+ta6bm8T095v5N/q/ewFefvI0fvn6AH3/4xMQff/sl/vzTN/iL6jN/+wWunDuAtStnmrRKtTCQQqb5glIlVQMnRU0KmwEwwpVUOKVjbpeT7A6rrYGgyyhx/F8qq82YpijFeZtVCyd1T1Am05MtnA8J2FQ3px529ro8GbHYn8MCuCYDkHZjF+ucZnN/AkWTnrm3g7C4hmBnq0FETg3CsqsRwggm3IVwXyInriUT5mHMwjWYvLKTy7Uon7wQ6bUTEFFYD/+8EQjIqSV8DYe/rRa+fIw3Ycw9PgPZOeEcNONxc5MXPj7qgd9f9MHrm/uibWIPdC3qgbv7euDH8z3wLzeew29vhOK762l4aXssmqaHYnR9JiKT0+GvtE9bOYILKhHGCWskJ7ihnHgGcZ+PWjAkZ3IyEoAeTxPcBG/P9sSzzzxroif39XzqObP+9NNPmZqOnj2fx4D+gwlzw0wMHSq1zRXu7gI4L/j4+BhlTqqcUjRdXV0JIEqvdCYQ6nFDDLwpDNAphg0zsGdfF9QNdXAi4BGYCHwJUWHITY1HTpJq6CKQlRiO9PgQQl2YUeZMKwMDd8FIiAhCfFigqZ+LDPIxypwUumDCXIgfwS7A25ikKP3SXjcntU4umOpfJ4gT1MkkxVLrnA3o2eFO+6XomZRM3psnJ8g/q3YD4cqJt9NgOWT2JeAJ8gZgYJ/nzOTLlp5EcFuBnev5BtvEN2Ir36idGujXGVv7rW1LsXGtpOdmLF04A6VFNpQX56O6vMSAXWFBrmkcrImaUjEdnT3gTLhz9/Dn6+wDZxcv+AeGIiY2kWCXjpjEFPgHRcLNOxROXqFwDYgi1MXDJywR3iGxiIhPRXRCKtIy85BCsEvPKkBRSTWyOLGNTc0zLQD8o6yUTIGdBXdpcH8c7pSSGULAE+QFJcI/No+QNBr2VEw71FktD35Ot/wl0FmQl1Um6LMUORMCu26gMyEjlG7XSwvsRiCriPsJWIlZBLrEHON0GZ6YjdiMYgNYAjoDdYw0hloXmBRLpVua0LYFZ0bJM3BnhZV+KZAT4FlApx50jyBPIKd9fGxqkX2/1mXUMtyoSoKFlc0aqDqxt20ZTm1rwXV+ib50ll82BLvLxwhyBLvzJxSbjDp36dhWgt0WU2x9XQ1N503AKl83rHUagrXOg7HSbSgOThtrrnNUqtgBwhQHMjlUnjhEqDu4jst2A3rn93cDHgHxRPNstPi5oY1guMptGJoTwnBeKUL723F0XysuHl6HXZwkdrgMwZpBvbHQ0wFdM8dy/0acIDCe57UvEBivHN2Oo9s60LJsLmZPH4PmBZNwYuc6nD+1AyeObsTBbc3Y2DQDjSOrkZNfgJj0LMTwvWUBWSVBTi6XFUgkqJngftXJWRDVrYbxtTNAZZMa9zPM2dW6n4MQR9iScmcFAY9h2hUQ5hJyChlWKqYBu0L+T7rhzoBdd8sDA3aPAV4anytFoClotKdeZnE9q9j0OfQIiYajdzAhjUGQc/QIggND284MO9Q5e3cvffwNvBmA87UMVaTS+QaFw1tgx89zSEQMYpP0mUxGUFgUx0FnyyH4MZh74gnV1sk8pQeefboHnmM8z7FlYJ+n0Of5J+HiOBiRYUEEn0BTs+zIMdXPz9fAWkSk0uVDEB4eYdwt0wlfKSnpSEvLMDV1WVnZiCMQJiZKsQtFWnoaQsPDkZmZZers9MNSTUUpgS3LQJqgrKqqCmVl5aisrMTwuuFmu6iw0NQCK/1ScCdnzLKSUmSkp5p0cqlyWtf1LKdMKXU22LLTkJOTQRBMQUp8OMdl/dA2hOO2E8dnB0SFuhP03BAR5IDEaC/Y0kJQIZMTgk59dZaBmIkNRRhdQ+ipzSOQFWNMrdomxBtQEiTVFCUa4Js5odwAk2rVRnG/VDC1HJg5sdIAlhS+qabNQC6mj1c6aB7UJqCxnvBE0JMqNrI6Ba0Lo/HlbSf8XSmYamUgVe5XPyt2BuwIdWpcbsxTvu6BP33qRLALJRha6aC1JZYqp+cbQbCTGiflTs89iWCqVNK5U2sIY1INUy3Y5H5BnFo2NKqxOaFuzPBcc1+T+RlWvz0peVPGlGDauHLMnsQJ/YRKPoccNsvM81YWJxPsslGYHcvvS2fkEJJHlhOQi6JQlu6JxuIQLBuThi1zighwheiYlIw1Y6LRNj4eG2akm/5zW2ZlYBfh7sDSYhwl3J1cVYlTBLqzBLrzbTW40FGHC+21uKRYV4szUu2a1FogD8eX5uD6uhK8s7Ucb24swqsdBbjRUYRrHaW4RCg7t6YA59WmQA3ECXJnVufidHMuTq3MxsllmTi2MAnHFiTg1NIUnF2egtPL4nBuZSLOrkjBldU2XJUb5qIUHJkVha2Tw7FqpB8WVPlhSrE/Ruf5oc4WgEpCbGaEAzKjhqI03Qv1BSFoLInCtMpETK9MwuSqeAy3BaEsNQD1hLmanDAUJnkjL8mX76tEyHhndE02IaoAc/je6Vw1HZ3NM9C2fJpxuzy0XX3sBHgyS+F3PSedSr/c3r7IwJ3W927iNiGvc9VsY5wiR8yWxZOxdskUwt0EzJ1QjSUEtlWLp5iauuXzGgl1Y0yD8qaFEw3sKTVTip363MkFUy0PtD6pocT82CGFWcuJI4sM9M0YX4nJY8r4/ik2qrTG+C/uXsXvv76DP/7qIX76/iP8/oeP8WdO0P/y4xf43XcP8ckD9aW7SYiz3DGVfvnVR7e7wU6QpzRMpV6+i28JRj98/gE+++A23nnjOh7cfROfc993X3yIX3/9EX6QWkYI1OMEEB8T6pT6Z9VxvWGZejAEdAINo+gR9D7j+WqXIBD59P23cOeNF7FzSyv27OrAzZfP4cG9V3Hi2E40L5+NE4e34fjh7Th+dBeOHd6BIwe24MjhrTh9eh+uXjmOV14hFBESH+rev3iAzz67g0/5N33O+/qUYPkxn081ep98cg9ffPkB4yE+/vgB7t1/E7dvv4IbNy7i8pVTOHZyP4FOxio7DNjJdGU3YW8HwW/Hni04fLQLR47sQdvaZVgwZwLBpdkobh/fvYEPb7+Ej++/gk8fvIIPbl02bQ8Ed0q9vHnlMF69duQR2CnelDvmjTMEu9MEOaVjnjXrFtyd4/Yv0zIfT8U08Zg7pt1Ixd6K4hPCmurn1NvOmKgQ7izV7jru8RpS/gR3H/C+P/1A6Zi38P2X9/A7vk9++tWn+POPVq3dnwh3//LnH0xd3p4ta0xdnFQ3qXOHdq3D4Z1tBuy0LYOTPZuaTV2bMTSRqdAuq1+dwEwtEXTe9g4L7tS2QOeqrYHAToqe5XBJANyw1KR+tq2aifWt87FTsMbHb+Z1zfUJblbd3hKTzimQE0SaPnuEPKmEgj/dg66p5+8RbCPQMUJzaxFdxMlo3TRUTFmOiSs2MTpRO7sZ+Y3zkFA9EWGc+Abm1SMgfyT81UC8YDSCC0chqID7cgh42ZXwVi1eQgqmjkrH4VXxeLHTl3DniD++7oKvL/fCr670wL++2QP/9VYPfHLsSZxrd8Pto+m4sD4S7TNDsGRyKr8gwxGSlIzAjEIEZpfy3ipMBHHS6xefCf/oRPiEhKHfwIF4kuD29DNKu3zKpF0+88zThLln8PRTPc3k4rnnnkevXn24vyf69OmP/oQ7RycXwoQbnFRr5+pOkPMg4LmbENCpBs9Rqh5BzQq5XioEhUMMuAnkBHTWPgWPG6hzwhDuGzywP8KC/GBLjkVWXAQypdTFBSM1JsjUz6V296UT5CVHhSKRcBcfHojYUH9EEewEdQq5XUYGB5hWBgK7UAJeUHePOjvYaWlgzt3FqHePp2Ha4c7H3dHAnq8rAc+FsOc0DF78OzyHDobH0EFwJ9i5DOoPlyH9TeuDIYP6YjCjX99n0eeFZ1Bdls/BeDpmNI7gxKMa86aNwbJ5kzFfE+SFUwl2S9DWvBBzZ05ESWE24a4AlaUlqOKEqrSkEKn8f/pzcujvHwInV0++doRqD6Vj+sPB0R0ubvy7QiIQw8lhXDInZpHxnEyGw8U3DK7+kfAKJtiFJjHi4R/GL/TEdE4k05CalY/EFBsybUVIZyRk5iMqOcfAnV+UUjLT4RVpwZ2UObU5kLGKC6HODnaOgQnwDM9CnK3WmKLYylVjZ9XZPTJREcQZqLPAzm6cYk+9tKt0j8Pd/wnsUglb8RmlCEvQfdoQmcxJfLZgqhvoeF4az9e59rDSLu1Q90uws9S67lo9hlIyU/IFd8MJeQK9brXOHt2qnfU4az1FSmD3NWWXP2HabLx8/ghO7WrDXg4oO/hlfuXkdlw9tRNXTmzHpZNbGduMA6aA7uKxLTgv50vGzZM7cErOaL7uWD90CNrdHbDCdSA2JEXi5R3rTV3eqcPrcZrgJpBTLdupA+2mMPv0gXU4xe2z+zq4n+cSALsayrBq0AtodxuM1e5D0cbrXNjRgmN8/OG9rbhyaL1pRL6a4Ld0WF+sK8vEpT267nocO9iGk0c7cXQvgW7xDDRU5GPZ/Cno2rMOp49uwlXe94ntLdi1ZjEWTByHgvx8xGXkE4QESmpZUI44glOiauRyKpHEcegR1OWoHx3BTjVsBsi4j8fiZUiSpTTKn8HOGKfwfPMYLXmO6uweBR8vpc0sBXqCPlsht1Vb+f8f7OzqnRqfW2AnIxZey6Y00kL4RSbDNSASjj6CN/1gQpBjSKlz8Q6Bm184XH1D4c7P5yOoY6jGzptQpVYHgjqpdwI7P35W/UMjEZ2Yys9dHpJSM/iZjUVgSCT8g0Lh6uZuMiUEdQI6xTPPPIGez/YwINfvhScxsN9TcBryLON5uDoMgIfLUIQF+yKK46Cb02A4OQ5CYJC/6S/q6OQGbx8/Ql2mATYBX0xMrGl1kJws05RE7s+Aj68PQiPCkJCcZGoiCwlrjePGYsnCBcYYRWCWlZlm0itz1HOushy1NdWEvBKen2saiitNs5jnVlaUo6So0BinyNlXKeWCOjUmz8/NR0V5OaqrK5GXm8nnj0R4qDfHY2f4ew3hmDsQoT6OiA7xQEKUt6mnS4h0R2ZSAMoKCGzDs4xLpFIPp8okhGDTUJkJ1Y9NGFloVDepYDI/EQxN4nE1+J45QZNbAhvhyahfBEDBnwxS1GJAYDVvWq2p0Zsw0jIzUe3atMZiTB6VT9irQENNEloWBOO7e44G6v5Vjpff8ztZrpiPgZ0MVNQGwcAfwe73Hztj29pIjKxNMamRgjqZtAg09dyC0XG8X+3Xur3Gb1SNjFFsmMb7NjV4PKe6NAUj+RpIgWscITUxjxN3vg7826fx9VD93XSC3XjuF/DpNRC0ylylvtrGpZWOGR3kjIhAwo0tEg3lSWgoisQImx8BJxLN41Kwc3YODhPe9s3PxvrGKKxtjETrxCR0TE3Dtrk27F6YhwPLinB4hYxUinFqdaml0hHwzrZUmDjfWoVz3BbYHVqcYzUCX2EzBirvyCVzYyle3ViC650luNZeggsEu5MrsghzObi4rpiPLyLU5eDY0gwcWZyKY4wzKzJxcZXNSsVsTsOlVZwDcXl8YQL2zYrH+nHhWFLtgylFXhib54NR+SEoTvNHUrgz4kL1Pc/vaX5+Qtz7EGYDMaEsAVPKEzCxLJZgG426/Aikhjki1LU34kMckR7jjuwEH5RmR2FkldXfUO+7eVOHo2XJJFMrt719oWkyrv50nZxkSrE7sqsFZw9twJGdLSZNUymXcsnevYGTS0Kd1Dv1tlu/ejZaCYVqj7SWy5XzGzkvGI/25tkG6NSrTlCn2jqF1gV7Wgrs1P5geqMFdjJY0brSNVVLJ7Aby8+FavEEf1O5v5HvkwkjC3B6bxs+fecCfvPZW/jdt+/hd99/QLj7AH/69ccEu09NeuYn772GD+68TBB5jTCn2rp3HylrCil1gr1vP7ljlLkfCHH3br+G8+dP4uSZYzh97jjOXzyNl65fxFu3buABAenDBwQIXutzXucLhtUewarP++juGyYe3hPo3TIumg+VosntDwgjH9+/hTdfvsCJO8Fh3ya89eY1QtldXLl0FG38Hnr71ouEsrv46OEdvPvuawbELlw8hlOnDuDYsb2ErV0GuE4SzC5y/0svn8GbbxKECIcfvs97ELR+dg+f8ZqffPwuPv30PXzz3af48sv3ceXqMZw5vRcHD23lNQ/j+o1zOHR4D/bv38l9e42Cp7RM1eJt37kZ+7j/2PEudHY0m7YKna3LcOuVC/jsPQLV/Zv45N7L+PDtq7hzk6BmV+wIdoo3r594BHe3lLL58mkDcwI5AZ0d7AR52vd4bzulYxqljlBnVDupbt2q3S/A7h7vg/ciRdYyxXnLQPXHfM3lUHrv1lUDd3r8+3euE8ZvErjfJKjfxY/ff2Qa2au+TlCn+Osfv8d3nz/A0T0bsLNzJY7sXod9BCW1Nziyp8OocBtbF2H/thbs3bwKMj/ZyvnRrk1qbi5jwVVmey8fs3+7lYopB02pdq1NM42admTfelMXp/TMTl5rwzqZ1sxD57r5XOfniZDWQZDbttHql6e6O6Vr6lrGOZNAp/sRWG4laGpbMLeP+w4TQPW8PULz6hDDyWvu2Hmon9uCcUs7MZZRNbMJafUzEFVu1bcFFTGKxyGA6wFF4xBcMIZANwYBhWMIeKMIfCPgT0D0y6qFd2op4tOTMGdMMvYsisHF9qH44lRf/OuNp4D3n8T/df8J/PBSD7RN64H4gKcxqtQdXS3p2DA7BCsagzCrMRkpWZzMxyTCOzEPXpy4e8SroXQcHDwC0HvAYKPSPfXkE+YXYCueZBDuVFtHoHuGcCelTlDm5urBScVzeP753hg4kGA21BFOhDuBnaOjiwnV3Dm7OBtFbvBgxTAMGqQ+dYQ2Qp0AT/A2ZOhQKwh4gwcrpNYR/njNwTou1Y5w13/AAE5OHJCZGMsBNQppBLq0mGBCHCMyEGlxAr1wQl6oAbqYEF9OAvwM2EUGeZv0S6Vchgf6Euz8ue3zCOQCfTweqXamVx1DIPd4jZ29vcHPqZgOBvKk2Pk4Mwh2gjsDdd3hSqAzLRAcBmPI4L4Yyu2hhLsBfZ7F0H4vIJb3mElIzUuLQ2VBOsrzU1CUFY8RZTYU25Iwb8Z4rFwyh5OWChTn56CKkyUL7IpMilMAJ4m+nByqGfngoU583T3g6RXASaAPX0NXePkEIiIqzvz6HxmfDO+QKDhzsunsFwYv/u/9wpPhG8r3RLCalycS7DIIeBmm1i4uKcukZSZlFhCaChCRaLlk+kdnwSdaJippcJdyJyfMyAy4c6kaO1NvF5wE97AMhKWUIr1kdDfUNRrFTmCnVEwpdhbUWWE3ULHXzv0PsLOHgT7BXT0Sc6oQmVaM4PgchBLqYtPlSliNjIIRyFIdngEzQZ360VkQKIiz1DuCnVHkLLDTPnv6pQV3P4Odjhu46zZPMWmYJtXyZ7gzqZjdYGf2dYOdzpG5x9gJU3FiXye2NfMLvn2xKZy/cmoHrp3egatyvmQI5i6p/u3wFgNr5wh1L57ejottC7GG7+NWvqc2Og01LpUr3Qahq7EWV49vx+nDG3DeqHKEuMOMQx04w+0zXetwdn8bjh9ax+cmeBHMzm5diU3ZcWh17o9Ol4FY6zIYrQlhuMgB8viB9TjMa7y0fz06shKxaHAfdKRE4NLG5YS2jTh1ZINx01Sag4xRGutKsW7VXBwnLF46uYXPyQGWk5KmORNRVUKYy8xBlI1gRoBLzmXkVXPJsFVZtYYCMgKeWhYIwqS8WWBXggQuVSdn0ix5TCGg07YBOyl2fHySgTuCYrbAzQI6O9jZQ/vluCmok5mK0jEfmac8Dnbd2yYN8xHYaV37+Fy8Tlg83/tBsfwcRTAIb/wsufqEGZizFDpCGKFOS23LDVOZEE4e/gbsZJoisPMJCjMhIxXvwFCERycgla9XRm4hkjOyERYZ86j3ZGBoBCIJXkpzf/rpp41a17NnD/TtQ6Dr/SSGDnyWY8zzBLle8HDuBU+XPnAY3AvPPi3lTmnszhg8oBdcXYbAj+OgGpR7envDhbCovnRh4ZGmji4rKwtFRUWEPcFdItJSkwl23vALDEBSSgoqq6tRVV2FkuJClBUXEdpshLJcUysnw5PMtFTkZ6txeCHyuJ3PMauitNhcR/Am+BMIKv1StXq2rExeq4BjWhlGj2rAmNGjUFFRjCiO6Z4eg+HnPYRjthNCCRthAS6ICfVEfKQMUvyRnhRo+tJVyuKf8KV+bTIJkWI1ZayVhjiKE+7aErUmyDYqnaBJYDdnCie0hCLBn1Iq7emWStGcyG2lW2q/YG7iKEspGzM82/SZ07HhFSmYOrYIMwhgk8YUYHh5NDqWheKHB0PxN7U6ILhJrZNCJ+MUgd1/EOz+/deWkmcHux8fuqBzZSRGj8jgdQhbo4p4fZtJDZVip4blCt375DFFphWCQFN/gyBTSp49NVPtDsaMzDWqnVQ6XUstE9TIXGA3d3ItZk0k3DVKtasyf5P+xglSAifVYMKoEr4+OcjNiEIYwS4lxhM1hXEYV56I8aUxGJ0fiNnVEWhtjMfOmek4sigXx5fmY++8LNOWoGV8HCEvGuunJGDb7EzTk07mKGo+rvq6E4S8EwQ5pV+ebC7CmTVlXBbj0LIcHFyahYMLUnF1TRFubxthGpff3FRiHDNf6ijHtXWlOEOoE9hdbi/H+bUlOEbQO7I0jXCXjnPNBLrVOTjflIHzK9JwekkKjs5PwN7p0egcG4z5FV5oLPBAQ74farKDkRvnjcQwV35398WwQc/AmZ8ddwKbjyffc259kB7thtFlfF8R6Mqz/ZGb7MbwR15qGLKTQpGdLGOeZFQWyUFVrqNyS801ULd+9RxsbuPEsmkWtqydZ+BODcg3tcwxypwcMAV3lmlKk1HwlJq5k4CnNEzV3G0kDK5ZOsUAXdvKGVhNUFw+byxWLOB8YIHMU8aYNEvBm2rqVGenmrt5U0Zg8Ww5ZY6CDFXmctuqtxtplLwZjXyv1BUYmJsxvoqwX2OAb9LoUqgeVT8GyKnxvZvH8eX96/jNl3cIdu8buPvTbz7Gn377MX764QN88fB1gt1LhIBXHyl06l/3PSfwanEgoFPz6q/ljMnjMko5dmi3cYpcv2kddihV8TBh6Nh+nDh7HGfOncChI/uMs+TFc4fx2s1LuEPge+8On+cewcqkab5joO4R2BHq1Brh/XfV6+5VXD51EBtal+Nw1xZcu3wc7xJaTp0gWBH0fvvbL/Fvf/8j/vyX3+G3P36Pr7/5FB9+dB/v3r2F116/TsC8hCtXzuLc+eM4ffogjh/fQ+DbgRMndxtYu0lYu02QEeh98IDP+8E7+Prrh/j8s7vYJEOPbc24desCDh/exGudwVtv3SAo8u85tMfAndQ7U5u3fSM2bFyHnbu24NTJQ9jU2YJF86eio3UJgewCofgWAe8mPiDY3X2VsCYjFYLcK5cPMQ4aqLODnVodvHXDAjuBnIDuLZ5vBz27YmdPw7SDncKuuD0OdlYqpiCZYPfAakCusLe1kGr6wbuv8DFKx+Q1VGt3+0V8eO8Gwe4Ngt0d/Pa7h/ijlN2fLAMVxR9/9w23v8G1M4ewftV8Y2CiZv27Nqwg5LXjGOdEgilTfkQo27dltWn/tYVzDKVU7t60gp+Bmdy3mNC3yoBYx2q5yS8xMCa1TqqacbEkkHW0zDdmLaq7279rLbZvWs5YYeBOqpxSMJUGKpA099INd8ZoZe1CPp/V807PpXO0rehROXUJxi1px5TVWzFqcTuKJi5F4vBpCCsZhxCGGoMHlzb+Q4xHMI8J9gIKRyOwkGBXMBJ+ObXwy62Ff04N/FJykWbjh294CtbN5kSs3QsfHBmGz8/0xo22J3FmdW8snDAEwQF94OTah18+vti9JgPts+KwfHwixlSEIi4hBA6cRPTx9cTznCQ+07MP4e1Z9Hj6CfQgzD39JCGO8GaHOoUMU6TOqd5OdXVKs1RrA6l2zz7by8CaqbNzIMRx+bMa52SAT6DWj/DXb9AQDOByIM8fNNgCvMGDhmEg14fwPAv6hsJRve1c3UxK5qBhOj6MUOeIPgMd0Lf/AMRHc3BNjLbSLqOCkBIdYurqkrkuyFNtXXSwJ6KCvBBDgIsM8EUEI1xQ5+9pwE5QZ1obdKdhBvoQ6Oxg17308/ylWqdG5L6P1dg9Ajy5Ypp1a9vqZzfQqrMbMsD0s1PdnVQ7Galo6cBlv+efxsAXeiIxMgzFWWmoKsxEQUYMRlbkcZmCXs89hzJOmHZv7uAgPRpFtlROpgpQZswF8syv3SHBIfDw9IG3TxCGOrpjwCAnuLlbDpkOhDxHV2/zi39kbBLC49IQGJVk1DonTkg9g2MJdknwDUsi8CXAh6AXzOORscmIT05HQnIm4lOykZSeg4SMPMSk5iIsMQtB8dkIYPjGZsEtKhVuJi0zg8tMuBLunMNS4RSaCpewNPjG5SI+v87U2tkqxpt+dopMU0P3cypmLpeKHJOGOYYAJ7iz3DDtoJdVMhLZxv1yOCf+5QhPyUdgXLa5n2gCnaBL0Gfq8roh0K7oCczskPZ42KHu57BDnQDNAjvzWIaVjimos1Iz/3Fpv4aakqcUqbaO+w0MEuwIJYXVtdi7tQU7mmfjvEDsxDZcPbkLVwh0l1VPd2KzaXFwgWB3kWB38bDaHWzB9V2t2GbjpMlpEDY4DUSnU390DOuPlQFuOMeB8Pxh9UfswFlBm5wwGVLqTki14/q5rrU4tr8VR/a3G3A817kIbdHeWOcxEJsJd6283rIob5zfsMxA25njm3GmZSFWevugKTYcZzqX4OqRjThGaNuwYTEWzx2L2ZNHckI5CtvWN5u/48iuJuzZsIgTkGmor69GUloG4tNzCd6qdashlFUaEEvJqyRcCegIZzZLnTMplflWGIAjtJm6Ont0Q50BOp5j3xbcad3U53WfZ3eu/Lm+zqq30z7VxSUY1e1nsPtFvZ1gTktBHkFTrRDSeTxD5/AxMak2+Eck8PNDaCPMKdz4WZIC7kyIs6t2Cjee4+AZhEFuPhjq5Y/Bbr4Y4uwFJ3c/uHoHwFef2253zIDQSMQmpCAt04bE1EzzWQ2KiIZ/SDiBLhLBkdEI4HpIZCyiYhPg7uaCXs8/hRee74GBfZ/AkAFPcax5luPQC/B278Poa9IVPV0HGnWvf+/nMKhvTzzD8d3NeQAnr8Pg4TYUfn4EPAKbq5sXvLz9YLPZDNjV1FShspxgnBiLaI61cfHRppl5bl4OSstKUMLxp7KqnABYYIxPlBZeQIDLzlLLAqVPZplleprALR35uTakEQrljpmRlo6cnCw+TwZSkpNQxMfX11ahiBA4oqaS52QgiADn6z0Y/j5DERrsTKhzREykB2IjvRAX5YtEQV1KMPKyIzkeJvJxlkolMBLQyVxEjcaNMyThrrI4ASW5USbFUkqY6uSUZjm5uxm49glwBEyCOHuo/mzmxArTFFxulCMq0gxwTR1XjGkTio0qNqY2B5MbBYIp2LE2BL9+v68BO9PqgGD3SLHrVuv+jfEfPGZPxfz1ex5YOjOMQJqByQQsAZxqAFULqLTMurJkqGdeI/+eGeMrOJGvNrCmCfiYGpvZt2DmCN5XCaby75ASJ9fP6RMqMG/acKPKCQAFpAJDrQtoVy4cZ4BQLQ/UAmFm97paP9SUpSE9MQBh/oOQlxGMkQScidVJmFgWjbH5PpheGYSmsXHYMDEJ+2ZlEe7ycHIl4W2ZDfvmp2Dr1DhsnhyPbdOTsXNOKvYuTMeBJdk4zPMOLc1l2HCEsHdiZT4fV4BDK3Owf1k29i9Iw4nFNry6oQ6vbawi0BXgansRrrQXmzi/Nh/nWnJxvrUAp1fZcHhZMo4uS8H5VVm41pqHC80ZOLYwDofmxWHbtBisHReBuRV+GJ/ng/qcAJRl+KEw1R9xIfyedtKPIH0Q6OuIiCA3JEX7ISMhyEBbXIgr4kOdOcfwN5ES7YGc1ECU5cahukhtKXIwtjbXgJzSfdVrUO+XeVNrCV7jsHbZZNOuQCmWWrYum2LATeYpMlHZt4WTTE48NxPeVEun/nUCPO0T+G3ofsyGVXPQ3jSTIKcm5KqbazSKnELAJjAT2ClUYydVTvAmiJNKpzTLqWMIcI01xg3TOF8S4BRWeuZwE1PHlhtVW03q9bnZyzH+/suH8clbZ/DDRzfwu2/vG7AzRioEu99+8wBfPSRs3XsFn33whrG7//5zqyH5h5z4v/HSGVw4ttvqKbajxUy6925bi/Uti7F07iTMmzkB06aNw7Tp4zFn3nSsWLkYbevWYFVLE1raVmHz1g7s278Lh44dwunzJ/HSjSu4d/8W7rzzCt55/Spuv3kN771L+LnzKh5w3703XzRpmEe7tqG1aT4OEeTOnd6HK5eOEbpWY//+bfjm+4f4r//+K/7X//o7/us//4a//dtf8Oe//gHf//obfPLFx/jiq8/w8acf4oMP7+OD9+/gPsHxnds38PobF/Hyy6dx+eIRXrML588ewEtXT+JtgtFDpSnyb3/x8lEcPrAR7z94Bfv2tOPc2cP4+qtPcPnKOdPrTmCnWjyr9m47l7uwYVOH6Yd36vRRdHaswqJ5U7CpfTn/npcIybcIqi8R0M50K3MnTRrmywS7V7tr6yywO2GOCeYEdXawe3xbKZrqZXdP6qMd7LqBzvQF7F5/vGG5AE9K7M+9ChWWaidFT+fqsfdUu0cAfe/dl/DJBzfxzWdv4dd8b6hFxp9+JNwR6P78++/xp5++w9/+/Cvjwtm+ej7fB1YK5E6jjq3Azg2qnVuGgzvbDGgd3dOB4/vWE/paeXwxoUuxxChtqsNTGqZaF6gOzzQg52uuurkjeztMOwUZrZiUTMKYDFpUR7dv+yoc3deOQ7zmftW1rtfzNxkTFcVePu8BzrOkFura+7evMe0STMrnllWmcXqPeR37MGpRG3LHzUNc1QTTMy6IsGaagVdMREjZeBOh3UuzXj7BWifk6dyg4lEILlJK5ggEcmIcmEfAy6oyPemiU7L4ZZmEEaXRmF7tj6U1Q7FxUn+8ssMdL3fFoLFKDb/7w9W5FybXhmHTknwsGhmOeSPDUJHDiYULv/AJaY9qNZ4mvD3zLAHuSUuZY9ihzh6Cuh5PPImBAwfB3cODkwFXgtgg9O7dD4OHDjOpmMMIdgbWhljKXP8BgwlyhDjCW9+Bg9GH5/cbMKh7PwGPoeUA7htI6BukxxIIHXgtVzcPDHVyRu9Bg/Fcn4GEQmcMdfHGQMKis+Mw05ogJsgb0YGexiAlKTwAiQytxwR5IjLIA5E8FhXogwg/tTKwjFOsGrvuINSpT51xwXwM6iwFz+pb93hDcj8PVwvyTP86y0jFSsu0avC0lHrnrbYNTkPhMmwQnIcOgDNBzpmA5yCgG9QXjoP6Y6icMvs9j17PPsWJmCsKM1MJc5yA2JJQkUc4InTrf6PGwRvbVmM5P/hFOTITsKG0JJ+TqRzzy3dERCTcPLz5P/GFq4cfBgwmWDsoxUoqXgCGEPbcvAI4QYxCaHQyQmNT4RMWb8DOLSAKPuEJ8JdqR8DzDo2Hd1A0wqOTEBVHuEvNMo6Z8WmKHMSl5yEqJRehSstMzIE/ocorJgMe6nEXlcn1bK5nEe7SDdy5EPK8orMRll6GdIKagbpygd1Yo9qZtEzG46qdUjMfgZlR7AhzXOYwMghaSq8MT85DAKEyOMGGmExOxglSWaUjzeOyy622CI+nbNrh7p/Fz0Bnj26wM3DXreYRzrS0IM0Cuf/Z/kCPs84T1Bmw6z4m8xS5NGaVlHHgaUZX22K8fG43LpzegcvHGQSjyye3mH51lwl15wl36nVz4dgmXD+6CbtGl6PJYzA2uA7BRn52Nzj1RrvTAKyND8Y1fnGeO7TBwJzi7KH1OEOo07pSMRVnCHanumSksh6Xu9bjxIppaA1xR6f7IHS69cda135Y7DkIh2aMwitnduH8vnVoKcnEqswkXOBgevnsTg623Ld4GifPVVi2YIoZhM8SEs/w/uTm1rZwEmaMqzWmF/Fp2fw/Ea4IbjJASRK4MdLyK5GqdQKYqYkj9KUQ8FK4P7mAwEdoS+mGOzlO2qHNrtDpuODPrDMeASDPMTV4hLf4fwJ0ZpvLmGz1mvu5UbnlimmHOUups0OdIrOwAlmFvP/MPATHJFktDPwIcAFhcA0g3BHeXP0iTKhfnVwwlYY51C2AkGetD+CY1c/ZAwOcvDh+ecHF3RdOrlx3djXhFRDMz1sckpIzEB2baJQ5OdiaIPQJ7FRvFxQWjYiYRBOhYXx+12Ho0+dp9O9jpV96Eup8XfvAy703vD36IsRfqeIDMbjfM3Ac/Bxch/Xm8nm4OfWB09BeGML9DoP6wM9XtdDepvZZfeqUhmmzWSpadmYaEuJjUE7Ik9OlUitllFJeXoq6ulqTMqlWBYI7GZ4ovVJAp551+tEpNSWB+7ONE6YcMeWOqabkStdMS0sxqp361NXVVCA1MQbRYQHw93NBSDDHWZ/BCPAbiohQd0SGuSMq3J1Q540ETsCz0yNRXpSMkQSb4YStOgJbRVE8xo3Mw0S5VBJeJnApuGlU2iThbaQMSKozTVqiIEnpl8ZcREDISbnAR2mJcsoUGCoqCmPN4wRHAjspdYJAgdGUsQWEpCIML0vFxLF5vE4KdrYG4qeP+uFv3WmY/6kedt3GKf/FpdS6vxPs/lNqnuLbJ/D1O66YNymIk+oUcy+q0RpDuFJt3wheWwYuVkqmDeMIE6qNE9xNIlAo1K5gzhRFNeZMrcHsyVVYMGME5k7jhJ/7LBAtMUvTD49/i85bOGskZuj10XMO59/Lv12vh167kVXZhOFUxIW7IjxwEMoJxWMrkjCpMgFTahIwuigYE4qCsKg2Ch3jE7F3ZhphKg1nV9gIWASxlhKcbcrH4UXp6JqXjL1zE7FrThJ2zU3H3gVZ2LcoG12LpdLxnBWFOLRCrpo27J2fgb0EwXOri/HKhmpcF9C1FeJCSwH35eFMUw7DZpS7c0rJJNBdXs0g5J1ZlomD81OxY1YSWsdHYXaFD8ZkOaIhxwe1thCkRbog0LU3/F1f4FxgKOIiPJEcF4iMlEgU5iSislC9AONRVZiMyoJEFKSH8/s4gnAtMxs5lWZjeGmKeX+Y/wWhToC9kBC1coHSIlXXVos1hLpValFAwFuvPrWrlYI5y0CdauoEeKqlUwjk1hPctq5bYLIc1LdOoCd1b83iSWhfMQNb2hZiQ8s8gpv61Kk5eSOaF00ypikCOYVJtZzeYFIzZaqybJ7Az1LvBHZqQj5/aoNJu1T6pd63AjopdYLCqWPKMX6E3FNVy1mA7a3z8N7NY/j8nXP4+r0X8btv7uOnHz40cPeHX6ve7kN88xEn+g9exdcEGylzd964jNOHt3MCvgJtTXOxetkMrFK/vSVTsWr5TKxZORetzQsIXguxtnkh1jBWr1yA5UvmYMa0RtSPkNFSFseSTFTVlGJM42jMWjAX6zaux6XrV/Dhx+/jwYO38dlH7+I+ge7eOzfw1s3LBJ2zhJ4zOHd8L593AVYvn439uzsJYPtx4dwhrFm1AFu2thHQruF3P32PP//pR/ztb382YPfvBLz/9b//E//P/+e/8L//v/8L//3f/47f/OZ73Hn3LVy4cAJdBMUtW9rQ0dGM1tblWL16MZoZq9csMft27urEieP7cO3aady8eRE3X7mAmzcuEPDewd07b+Ho0QPdULfPhLVO4D3SZdw1WzmvO3BgD44d2YdVK+djwexG7NvRik/fV4rpDULZhUeplQK665cO4MZV1dodNf3wBHZ2iLOfp23Bntal4tnB7vEaO8GcPexw9zjYKQR2Uu0Ed2plobDSMV/n8RvmcXcJi3d1zdvX8PH7N/DlJ2/i+y/v4MfvPzT96/70my9NKuaff/8d/vqHb/Hrr9/Hgd3K9lliYEs1btvWN5n3y9Z1S3CMMKfUR9Xe7d6olgZ8jTcsN+//PZtXGmVta9sSo+4pZVLK2/EDG3Di4EautxDu1LR8uXHZlAGKnkdN0ZV2uVc1rbvXYvfWJuzd3ozdWwR71o8OUu/Mjw/c3se5zHHC4vF9nXwOKXlKy1yGA/y/9MgcNRvR5Y0IKRrNGEOgazQQF1Y20QCcFDot1UNOy/DKSWY9RMHzgvmY4OIxCClWvV0DQW8kglSHl1sP/5wR8MusNOmU3nEZ8A2JRGlWGA60JOCzi8H46VYMzu0IQ6nNAe5OAwkhfTG6MgALRodg5cRgNE2JxfAcX0T59ucXf1/06f00wa4Hoa4nnnnyeTxNiHv66SfM0oI6QZ4g8ElOJPoZIxRvb0+TXtmvf38MHDyI8DCUQZgjmA0goMmeuy/hrU+/gY8Uuj4ENIWO9etvAZ6WffoO5HncRwAcONiBj5e6x/MHDMHzPN5rkAMGOrjDkZOlYe4BGOjkgSHDHEyNXCInAoK4cF9+Afm4ItLPHdEEt2gDdp6ICLJaGISpTxNhTW6Ywb72xuNWbzoBm4DOBNe1T2CnbQN29qXO43MYAxV3R5OW6eehGjsrPdMAHsM4aLo6wcvZ0Sh3bt0OmZpEDRvUj8vuFggDemNQ/17o1/tZwt0ziA4NRFleOr/IcxAV5Ienn3zCgN3ggQOwvq0J69cuQ1VZDvLzMjm5ykVuTqZJlZIzpo9PABwc3eDKSaOjsyfB2tm4Y/pwYjjMidsEPS+/YARFJCA8Ph1BMWmmNkgTUrliSrUzJiqhCXDzjUBwZCIi41IRHkO4I9hFJXHSyWVcWh6iU/MIVjaEJuUiMD4bfnFZ8I7OZGTBJ9YGv4Q8Ap7NAruwNHhEZsI/sYCT6zrC3RhkKA1TKZglBDmum9RMqXQCOkZm+ZhHLphZDFupjFFqkNBtiBIcp+fOQ7ytwqRSZvFcW/kvFTqz7E67tG8LuP4R6v4xLDdMglg33Jk0TQNrdVZKpVIrFQbirLAbqhhXTQN7PF7M/d1gZx2v5vFqpBeUoqVpPg60L8NLZ3biwin1qtuBi8e5FNwxLhzbZloRnCMwXTmxCeda52JlkBtaXQdii7PAjjDm0getTv3QmROPF7vacVbtDQhtqq+TaYod8s4c5D4uT3a14sz+Nlzs4qA6qR77poxER0wQ2h36ocN1ADqdB6LDgdeNCEbX5AZ08At/S2MNXtrbiTMEzI2dy7By4RQsnDYaOzatxtnjO3Hp6Fac3tuK7Zx4zOM1K/OykBgbj6SMfCTlVCIut4qQpbo5ghFhKYXgZpQ5wpigTqmWSrM0UNcNagoB3j+Cnf2YwM4OdPalHejkUKmwQ51CrQjMUnAnyOO6OUd1drlytCTcdSt09vRLOWNmcDuruNLsi07m+ztI6cshJn3ZDndOBDkDdvy8WGAXZmDOwSOQYOdv4E4x0MUXfQl2g1294awfX/i5HMQxrW+//hwDB8LZ3QMBQaGIiIyFX0Ao3Lz8DNT5hYTDNzAcweHRCAmPNSpeZFwywqITEJeUxP1B8PB24TisceUZjkf94OP2AsejfvDzHAh/7yEmHdPXayC/B16AF+Fd4TykJ/o93wPPP9MDvTju6wcmL45v7h5u8PBwR0IC/4dJlqmJGpGXlxRj+PAalJYVGyWvoqLMAF5lZTlqCHY6R+mVgjqFQM5uiKL0y/y8PAN2qp+rqqg05im5NptJ9czOSEcZQTEnM5ljsgs8+F7081ZNoCuCCKbhXEaHe/J9FcAJeChs6REotsWiulSNxjMxaYzSIEugXnO1BKO6qjSMIpBVSumqSscEtS3gdsPwbAMsjUrNVM+58nSjxglqpLRMJgQq3VG1a2ptIIiTQ+b4Bj1Gyp+cJXMMFCnG8npjh2cSBkuMQjauwcbtBHR1BuMPn/THv37dA/9mV+wIdErFlFr374y/C+4Ifv/G+PfvnsJHrzpjzsQQ1BAalDIpYBhRxr+PUCfIa6jk31aSYkxepjdWmDDGMKOKDOQp1GpBwDlvWo1R6aYR0KQ0WqmmBUapmzWp0sCr6vG0bqWZlhqVb8bESowiJKs+bKqaoo8qwbj6EpQWJCMicBiiA4egJj8WYyqSMbEmHTPqszC5KhGNhYGYVR6ENaOisXVKCg7NzcDJBQS8pem4usaGF1tyuczF+ZVZOMl9R5cQABemoms+YW9OCvbMTiPwpRH80rGHsYv7tk6PxT4ev7y2mGBXiqst+QS4HFxSKwMC3tWWQkYBLmkfr3tmcQoOzE7A9inxWDchEfNrw9Fgc0dthivqc/xRmuKDCK++8HXphUDPwYiP8kF2cjDys6JRmpeE6uJMQrWNMEegK0wkuGViRHkGarqVOQHP6Joc7ktn8P0l+FHtIl+rOZOrsWD6CANzbYQ4qXXL5o3BirljsHzOKAN2Hc0Et7YFBuL2bFyGbVxXGJOU9kWEt2nY1r7wkRtmy+KJ5nwBnwxTOlfPNTV2qxZNNGAneFs8axThbrKBO4Gc4G7KaP7vxpab40rBVJqmMU8ZW40J/F+qCfmsicP5PirA+PpCA3NS7vQ4pWaOq5PpTp5JY+5smo77rxzDN/ev4lcfv44fv35goE5w9+MPH+B3ahXwserqOOF/7zVcOb3XpLGtWToDa1fMRsvKOehYuxibO1dhO8Fo784NONi1HYe6duIggWbf7i3Ys60TW9e3oGPNMrRzbrOO0bR0DqZPGYOpU8ehceIYVFSVo6CkEGPGj8HCxfOwbt1qHDm4A+dPH8SbrxL23pNz5j188dFdHN2/DSOrC7BozgQc2rsRVy4eNemTmzY0GyfKN9+6ge+++wLvvP0GPvvsIf761z/gP/7jb/jDH35tmpafO3sUWza1YcrkcSiSA290MLy8nBAU6IvgkACEcK4ZERWC6PgoJKYmIJPzr6KyQtSNrMX4iWMxe840rG1rxuHDe3H82CHs3LEZ27ZtNEB34OAeHJFpytH9OHxkL44e2Y/jJw4RODeYZujnzx3H9q3tWLFwKpbOH49rFw4aJfS9d67h3puXDKC9fv24UewEd69cOWxcMQV2dqCzL/9RwbPATg6ZVgsEgZ2gzB7/TLEzqt29V/GR+topJfODWwbsTOuJB2/go3s3zWPfff0y3pXT5jtX8dF7N/DZw1fxzefv4DfffoDf//oT/PHXXzzqaadUzL/94TtcPX/QAJfaDGzpkIfEbLSunGVSH1Vft371PPNeMg6Zm1YaxW6L+j+qDQhBTgYrStnsXDMfaja+n/vUGqyLYCa1bz0/L3rcyQMbDQia3ngEM4Gd/AMEdrsIiTs38jpb+P6UKkeAEwgK7mSWIvVPkHl49zps52O3rLNAskeYwK077TK4hIAnWCubgCClW5q0S2ufaQ5OqIuomozwiolGzdM+PT6ME94wTnzDikchlHAXll+PkDwpdzXwzSmHb3YJfLOK4ZeWj/CkKCycEomrG/3x8SlP3D4ahLZZIUiKcMMLfV/gF35PTBruj6ZJoeicm4pZtV6YPtwLK6bHYUy5JzyGPoknezyBJwh2zzz7nDFMefaZZ0wth6DuiSeeNIqeq6snfHx9TTuCF/r0JpD1Rf9BAzBgMAGO0bc/o+8AY6giYOtLsOtHwDMAx2N9BHMEP6l3RsEjkCC36QAA//RJREFUvPXqS3jrPwS9CXS9BgzFc4S857ndayCfY7AT+hJYBjh7o88QL7wwzAt9CHZ9hzjA28sb8fywJYX7IzbYG1EBHt2A54IQb2cCnDNCAz0Idt4ID1LKpVoZdDcbfwR1lhpn1DoF9z2Cvu6wq3kmVZPXD+CH3ddtGOFtGCdRDta6G8HOKHiWiuflolAbBKVlWu0PnIZYap2gbmj/3gbsBvR/Hr37PIPnej6NwQP6oSg3A7a0RAzo88IjNbXncz0xe9p4bGpvwtiGKk6eUoxbXHZWqpmAxcTEICg4HM4uhG1nL/6PfIxxihOBzktmDYS9gUNduPSBf2gswuPSERKXYdIwnTkZdQ+IhndIvOlpp/AIjoEboS8sNo1gp8lkCqISMxDJiE6xISGzCPFZhUY1C1Tz8pgM+MVmwZ9QF5CQj5C0UgSnFhu1zik0xah33nGE1cwqQpagTYocga54DCfPVp1dpkm3ZJTJNIWQZnrVEcYISTLciEiymXuOTM636ufU1oDnKUXzF1E26pFK9zjoPW60Yoe8fxZKt/w5DdMe3dvaX2A5YVrtC7qD6zqW+th5WhfYmfXu89J5XkZ+OebNnISjG9fggloOnNyKywS5iye2m1YFl44R6Ah557m8eHQjXj7aiU2c5K11HoANLgOxzXkQNrkQxNz6mfTJzUVpeJFQd9qAHaFOcLffMkwR2KnO7iTXT+9fh9OH2nFh1xosS4rGkZnjcXBsFZY79EfTsD5oHtwHy/o+j2VezlhXko3jqxfh2qHt2MoBrXFkORbOGo/tajp+YAOund2FE13rsI8DXfP8qfwyLUVOViYSCHXR0fFIITQlF1QRpKoIaBbIKf3SKG0FqqWzUilNWqSgTSD3GKzp+ONKnB3STCqmtg3I2Y9Z8TjYWS6apSb1VfBoGaYIIvlcfJxaE8TJlVNgl1/C/1E5MgqlJpYZqMvidnZRpakr9Q+Pt9IrlWap1EuCnMBOUOek1iFKyfS1zIgsxS4YDu4BGEawG+JKuGMMdvXFABkbefjAJyAEbm6eGMyxz5NA5+npDkeOpd4+6kHpC2fCn29AGMKiEhBM0AsKj0FUglUbG6vUaKVpxqdwPRWxScmIjI5EQKAnnAl3TkOfg6fz83B3eBYBnoMQ6u8ET1crJdPXvT+chz7LMecpDOrTA/2etaBuQG+pdi/AYUgfQp0zx1R3eHq4cEyJMHCWx6glvMncRKBWUJBn+stJoSspsXrN2WvmtJRaZ+rszHaqqaErzCe4ZeegoqwCZSVlqCwvZ5SipDgfBYTA1IQYhAa4w9djMMfgoQgJ5Lgd4IyIEHfERHgjMcYPZQUphLkMY8dfS6irLUvHuBEFmKXm2gQrpS7KzU8gN7I2CxVFCRhemW7q7qTmaZ9q70yjbsJTdVGiUeSk7ikdU48dyfPkQGnWVas23EZoLDJQJ8hT+wM9j2rapKw1dtfBTR1XxOM2TvijsX+jL/74WT/8C6HtX5VqSYiTYYp61/0HAU9q3d8Ie6qt+5vg79tnce9FV06+Q1BVmoySnGhUEy5GVmQYiJCxiyBCYCGHy1mTqjF/Zj1BrAqTCWW6/3nT6wywCeIEd1IiBapS6QyEElblsKnjioWz6rFo1khjBiPAUzqm0lfVIkHpqYK7KWMZY6r4GvB/nJuAqGAnxIY6orogHuOlYFYlEO7SMGeUrP8jMbkkAHMqQ7C6IRo7pqXg6OJsnFmejjNLEnB2USwuL0sybQZutuXg5bU5uLbahsvNWQSzHJxbRuhbJFfLLBxemIH9C1LQNTcR55pycL2tmOfq/GxcXsXzTf1cOiMTpxanYt+cZGyYFIvVo8KwsDoI4wt9UGfzxKjiUIwtC8eYsigUpngjNmgI0hP8+LfEo7woCfmZ4SjJjTXN64eX8n1RkYOa4jTUlAimczGGIYVO/Q/HEXTsKqp+BBA0K/11If8Pi/Razh6JpXNHY/n80WhaMBYr549F0/wxWL2oEVtb53YbqCziBNEySZEyJ5MUKXhS57a0zsMe1f0Q9DoIghvWzDHmKVtaFxjFbvXiSVjVHQI5KXFL54w1qp0gzl4/p3WpbzJGkeulwE61d3MmjYB6102qJ8SPJtyPLjcq3jRCoIxUzN9amY3RhNiJDSXczsHaxRNw5/oRfPPgRfzms1v48dv7+PG790389rv3TCrmb7+6j0/uvWKUjRb12FsyHa1N87C+dQl2bluHk8f24trls7j+0iVcvnQGp08exSmGlhfPncL1qxfxyrXLuHbxDE4SenZuW0/AW47VK+djy4YWnD5xEDeuX8aFCycJSJ1Y3bwUkwl7I4aXYkRtCUbWlWHG1LFob11BcOQ9rFzIz3c+5s8Yi65d63Hh7AG89eaLOHF8D8FqB+7eext//OOP+OH7r/DbX3+Ht27dxMYNrZjUOAJZaVGICPWEr9dQeLgOgpfHUISH+RqoCwkO4ljI8U7ZChzzCktLUFJVibLaalTWj0DtqJEYPX4sps2agSXLlqBl7WqsX9+K7YQ6KXQHVUd4aA+OHT+IY4S5o0f24djRAzh54jC69u/ByqYl2LtnO/d1oXXVAoLdRGzi965UsY/u3cCDt64Q7M4/AruXLu7HjcuH8Hp36wM7yAnsFHbFzg53qrVT2wOBnam3e8MyPrGHXbkT2NmhztTc3SXcmYblr+Pj99/A5w/fYrxjetypDk+PscCOsHj7RZ77Cj754FWC9i386uv38LsfPsHvf/U5/mB62lk1dgI7uWpukVlK20LTJFyqXSdBzsAXQUsAta2dnw8paISszjVzsY2fmf3bVxvDlSN72o2id5RLpWfKYEhmQnsIc+rBq3q8Xbyu0ik3ty0x15WSt33jMmzfrFo7gZyed67pTScHTDlhCjal7MkNUyrfjg1Wz7uDO1tNqqgBuxACXChBTks7xAUxAh+DOqPUEeQiqgl1VZOMameigiHgK2s0oT5z4UUjEZE/HGG5VQjNq0AwJynB2WUIyihBQEoRnIKj4R/mjIlVXriyLgJfnE7D1a0JqC1whMOwXoj2H8BBOByLR4ViTrU/plQMw+SKoeiYFYAzHUFoneGM6AD1p3uqG+x6EuSeMYrdE088AfVQUs2cp6cPhjk4ohfBo1e/3oSzfoS2fgQ4wlz/AXiB0btPP5Oe2Uf7CHmCPYGdIK+vloMIdYS7FwR1iv6Du4FuCHpqmzDXn/DW38kLvR098ZyDO3oN9cLzBLvnHX3wgpMP+gxzI8S4G6dLQZ0iLsTXhFIzQwV23i4ENC1VdE/AU886H0Y3qNmVOgGeHeLsKZp28xRBnbYN3GkfIVDqnb3dgV2pMyqe0jK7UzOViukpsHNWE3MHuDkOMWmZpsaOYDeEsD2k/wsEu+cIwj3xwvNqgfAM78ETrk4OBuieIGhrqdYS2ZnJHDQXYPb0RmRkJBkrcIFdMsEuKjoawUrfIsQ5EOak2Mk4Rb3sXAh5Hqq1I/QNJux5BUQgOCbFQJJveCKc5drnH0W4i4F7UKzVtDwkDi4EO7VASMnM50QylWCXiehkG6GqGIVVBKiiGsJWDvyj1bg8A8GJeQhNKURYeikibVWIyCyHF0HPUT3tQlPhGWNDeFqZaX2QaRQ7hmlSPgbZJaMYDcgpG4kcqXNSvPKrTc+5sMQcY4gSnVpgarKyi+uRWzYGNgKggbRSS9mzA5tZF8TxPJOCaQ8et6ty9uNGoRPMdS9/jsehrlux61biHo9fqnSM7nNN6qUd7OxAaAc+Asu40fU4tWM9ju5ci8untpk2BhcIcxeOE+YEdgzV2F07vhkX2uZhTagr1jv1wSZ+4Wx1HYyN7hbYtTsPxKa8FAN2Zw5ZhianulRbJ+XOgrsTB9bhOCHsDAe8c0c6cbx5Jpb5+aBr2jhc3d2KPVPr0F6Sho2cNO8dX41Ta+bhpf0bcWBLK6Y01mHx3ElYt2oRDu/dgAsqIj+yDUc2N6F92XSMGlGFzMJCRGfmGCjKSMtBTFQs0mw5/P9ZoKb/WYqtHKk2gl2OlWZpjFIMZFmgJfXOAB2hT/AnZc8OfwbkuhW3fwylVgrg7OAnNc7s796Wmcrj7pimUTlhMi6jkHCXb8DO1NblWQYpgrrsYv5N3Bcelwo3wprpQ2eALsKCuG64e7RkWGqdZaBiUjHtih2hTo9XlsEgVy84cez0DwoxrV4Gcsz09vJEgJ8XBvfvDWcnR/OjWWBwJKITUhAYHm0UuhhCXQw/f4rE1Cxk5xYhMiYJETwmuAuNjERIWAgC/Ql3BHSHQc/AdVhPeDn3Mc27vVz6wNutv1HsBvXtYWryehHq+j33BBz6PI1h/Z8xaZnDBj7L7wmeyzHTw51jl6ezATNTP1eYbwGcFDaCm1IupcoJ9uzplKkpicbh0nLFzCLoWQ6ZGWlyY7YZxa4gr4DXKUR1VTlhsZxjWCriokIRwbFb43SQH8dNAqiXW1+EEu7iCHWpCYHITY8w6tzw8kyMrFa7giSMq8/HbELdZClmhBZNuNWjzqRdjswnBCajsiTRqHXDK9OMYldfrWukEsqUQqlG40UGkKaPLzeApgl7IwFONW5ymxxTl23ATqqe0iTVJmFkRZqBO9XijeFkX26Vk0YT8hoIA7XROLzVC3/5oq9pTP6PNXYyUVGbg3+TcQqP/+tXcs58Dm9f8uTEO9qAXbEtClUFCUYJ1P1JFZKCp3ueP63OGHPo3mdNrDbHlBqotFILNqTAFBkglXum6vVkjqKQGcyUbtVu9uRqAyTLCSBK11T66VhCi64rx0zjoMlJ/4zxNZjaWI1xdUUmTTEpygvRwcNQnB5EaIrF+Ko4TK5NxLQRSZhWF4+JlRGYXBaMuQS8FfVh6JgQhX2z43FqSSouEvKurEjDteZ0vLwmGzfX5uIGly+vzsKLTTqWhfPLsnFqaQZOLEnD8UWpOME4uTAFx+bGEfwScXoZ9y1JJjSmYD+BbvPEKCwbGYEZlUGYWOyHcQV+GFsUhAmVUZhYHYtxBLuGknCMKOFrW8Dg/6+OsFxVnGCa0ut9VF2cQpjX/1J9/LLMPilzU0aXQO0hpJzq9df/YzZf8wV8vZbNaeByOJejuqMBzQvHEeYId3NGEujGoWXJeELaNGzl+L2FcCewkyInkNNSpimCu00t88w+9bnTthQ7nSuwW7diOprmNRLsJqOZUCe1TjV286aq6fgozOdy9kSZ4dQYAxRjlDK5zoCdlDipd7N4fNpYGaQM5/F6TBjBzwoBb9b4OgN3U8aoWb/V+kDKpNohSKVsmvf/EvaX0XGk2fIvbJRky7KYmZmZmcFCMzMzMzOz3WZmaDdNM3dP9zTjNDPD4Dn3rvtfb7wRT6pszcw5937YK7GyKrOyUs9PsXfs0Xj+wdP44I8P4Iv3niHYvWJBXadD5vefvYEvP3gZl07uwpolU0za5cYVPJctq3Du1CFC21Xcuf8a7jtyABs3rGGsxpbNGwhSm7Fr51bs2bMDe/ftxqGD+3H61DHcuX0dTz7xMF547klcuXgKawl3a5bymuzdjEceuIrX/vgMXn3pKTzxh9u4dplAdHgn1q1eZNS9oYMaUV/D52N6LOrKs7FoNsFo6wqcPL4LD965QIA6gmvXzuCTj9/H//P//Bf++c/fce7ccT6Lyghy3nxe9uW4zcX8Iyw7LRJFeYnIz0lEeUk2mptqTUq5YuiwIZg8bTJmzJmFeYvnY/na1di8fTv2HjqE+06dwOlzZ3D+4nlcNHHGgNuZs8dx+uwxM5VCZ+Du9H04R7A7x3Vnz53EoiXzsWnTOty6cQXbN63A8oVTsHrJNDx0/TTe/dMT+CPBTkrbkw+fN2rdA9fvw8M3T5iedl1r7LpGV9izuWPawO6lJ28boHvpKQvwbMqdzUTFBneWavco3nrlcZMa+n5n83k5lb758pMGBF/ksQR2f3zujjFQeftPjxH+nsCnH/wRX3/61l2wsxS7j/HLNx/jy49fN+mYAjo1KxdIyZ1SAKbpDkKe1DilQe7eJBV4slHt9m8joO1YaVQ5pWse37fe1MPJUGX3psVmuovH2rp6tqnX0zGk/qkFggDy0O4V2Eu4k1vmffvX4gTHP+qLZ/scUuvUY0+wp2WpeVLyBH16T4FmNxu82QBOy3FS8DrXSZkTxEmtS22fbEKAZ5Q7rRfwtYxHavM4gt0oJHMwmspBZAoHk8k1HYS6ZoTn1SIovRIBySVwj8lGz+BoRKcEYceCLLx6tgjXN/th2TgvNObbYdZQPxxYmoaFHe6Y0+aF1VNiMXNwAGa19MWNzT5442oMDq0g/ITZEya6o2evHgboLNWoB0HNhX/4/eFMWOvTtx/s+zjCUQDX3xmO/V3QhwDn4OQCB807OxP6nDl14ZRBsHNk9BPoEe4cXRXusHdy5/7u6COwc/OCo6fUuUD0J9T1I6A4eAXD3jsUvQh39gS6Pt5RsPeJQh//KDj6Evo8/U1zcaViZiRE8I+OjFLCkRIj4NMfIRmmhBLk/BEb6oM4AV5kmAlbGqYBOhvEcd60PoiWvTYHWZ0AaBS8znlBnersLFVO/wnnsQmI1noZq9hUO39Cnx/CGKGEO6Vj+pt0TCsN092pjwlXQp2TkwP69ekLR8K0fa9ehGjbdb8XAxqqcWTPJsydPhY1lRw0lRb8C9glJCYjIpKDUAKdL69fQGA4B4rhppddYGg0gsKi4U4Y9uUgMyolG/GZxYhJyzc1dkGdYBcYk06wy0FIXDaCCXi+EUnIKqriQLMYuSU1KK9vI9g1orS+HcXVrcgoqEZKfhWyeC+mCeiKGKUtSC5pRlxhPcKzeW8myUilCEGppYjPa+AAniDVSChrGoOSAXK/tCCtWg6XFQOQmV2KuJQ8JGSWIJngKLgrrLbaFUiRq2gaiQrV6nXC3F2g+zeoswGbLWz7dl3W9F+BTq/5N7C7C3UCty77ctk4XnJ/9cLrGupbV6DXdjY1vwd2hMGqFgwZPAjn9m7H0e3LcefyftwvoxTCnHrLqabu2pmdZvmR83tweGgjNgV5YFuwE8MVO4M9sS3MHdsJdtt83bG1OAt3jm7G1ZM7CHLb7oKdUjDlTmmUOyl5hL9bp/nHtLUGy4OCsGfSSNy4uJ8QuQNX1bPu6EbTQ+/kkY3YvHYhZs8Yz3ttPIFxH+6/chQ3zx/EqX2bsHPNEkwZRzgvLeW9UYEMnk8mAbZQ90RZLXKzOcgn6Algc+RUqVRLRmF1GwGqjSDVapaNYQq356ovnea5f0EdtxHqFPdSLC1Ys6lxNnCzrZOTpsIAXuc6pVya9M8uUNfVKTOT93JmSTXn603zcYGdUi8FdlnFVYhJzkRARDx8w+IsJc5AXWcI6LrCncIodskmPdMnPB7eobHw5LNYU28ew5vzgWExiI4V1PH51l9KvZNxxw3wdYOfuxP8vD0RHhGDxJRMY5ASk5xmoC49q8BEdm4xCosrkVdYzuV8E3LQTErNQmJSKlJSkhAdHYJAf1eE+PVFKCOKkBQeyGN72sPLtTf6E+r69ekOB7secHWyh2vfnnwWOSAkwAVB/v1NGmR4sBfCQ3zg6+uKjPQkNA2oN/V2dbXVaCTcCeYEdwI5gZ5SL+V0WViYd9flsriwgEBYTfirNKYpeo1er+XWlgFoa+V3npuBJD6rY6OCrMyKSD+kxvFZG+WNqFBXDtLCTaPsmtI0Y+QxhtAhWBvUYqlw40bUmhRJpUrK2MRSptQovJgQWITW+lwMqMnAkNZio9RJ2VITckGPQE0QJKBTDZpUOr1eSpeUOEGdQFEpinOnDTJ1aEMJc+pvJ5AT+AnspKZN4etGDSxCS10W4SAd5w6G4ucPnAzYKb55qxv+u7O+7u9ywyTY/ZXxNyl6H3TD7x/1wRNXgjkIzzAKo+r15GY5ljAxvLWUwFVpFEY5eqptwZRRaoFQgsFNheb9BSBKBVXa5cwJrZimNMrO1Mv50wcTWBtN7d08nseCGUMIc6OMaqdlpWxOGz/AAIyOPWfKQFOvN31sCxbOGGbAcdo49bpr4eBfDp3lKMiU+Zgb0mPd0FKZiCmDizFtUD6mEvAmdWRjxtA8zBuZj9mD0jC7PRHz2mKxZHAcNoxJwc7JGTg0MxenFhQT0spxc1UlHlhbjQfWVOHO6krcWlWOa8vKcGVJKS4tkglKEU7MLcTxuUU4NrcYRzjdMz0X68elY2F7PKY3xmBiUzzGNiZgbEMSxjcR6JozMK4lAyPqEzC4OgYt5VHoqE3ld8NrKjOdoXUmDVftHQbxGuo6jmnnd8prLKVKjqBKtdQ1Vf2crrdgVyCta7JYMX0o5k5qw8JpAw3ILZ9DsJuv1MthWMTrumLOCAN1m5dPxtZVUwlp80xzcsGa2h4I5ARvcsDUOtXfbV4xzUDd8T2rjJJ3bDcHnKtn8XjDsI4D2w3Lp3bW2I3k5xhpUixnEOZsNXaCuknD7wGdaV8winA+tg2jO3SftmLe5OFGuRs3uMHUQi+eMdakYKq/o5S7GePaTAPzEbwei6cOwTO3j+P9lx/AVx+8gO8IckrD7Ap2n737Agfby7F47jgsW8hz3bAUF04fxkN3ruMMYW35skVYs3o5Dh7Yg5Mnjpr0xEsX1V7gDCFH0HMKp04dx7Fjh3H44F4cPbKfcPcIfvzuS7z79h9x6tg+rCDcrVo6F8eP7MazTz6I1155Gi89/ziee/oRPP3EA/gDoe/apZM4enA7Fs2ZTDBXenY7Fs2diE0bCAu71xEk1+DOA1fw7bef4W9/+xVXrp5FXV0JAv2cEeLvhOgQVz57AvjMiUBRThyqSlJRX5WLxupCdDTXmn/Ejhg2CK2tjZg6bQJ27NqCE6eO4uz50zh/gedz+QIuK66cZ1zg8jlzjhcvaPtpXDDTUwbslIp5+uRRnD99zGxXmuaUaROxbt0qgvAN7Nq2BquWzDCq3QnCj4Dqj88QwJ66hWcevWQUuzvXjhDwjt1tVi6Is8X/BnZyx1SvPAN2T9wyQCaw6wp3Arv/3UTlCZOKKedT1dmpHcKfnn/EvP65J27iJcLnay89jDdf+QPeeV3pmM/zXnmD9827/wJ2P3+t6Z9Ns/KNq2abNEyBk+ripLCpbt8AHkFNqtse/kaUhillbvOqmYS+BcYxU83MlZIpR0zVvqkvngVyFsztXL+ws53BEssQZfcqwtoiAt0aAtwq07Rc5imCOYGdzFYEc4I6wZ7UOjVHV1qmet+pAbocMv8D7BI5iE0YMAZJzWM7oa4T4losuLur1km90zqBHfdN4+tSB4xCOiOVg9a4qg4E5dfCI60YLkkF8EwugFdqAVwT8tEnKhd2hI3mAaE4tTkd51eGYOc0Z+xf6I8n78vA44djsWeWM9ZP8cKuRbHYNDseMzsccW61F9684I13roTh1Fo18e7ZCRRKzVSLAzlhOsHOwQn29oQ6TR36oY9jfzgwejs6w47gZ0V/Ew7OjP4KQZ4AzxX9BHcMB0KgXT+GkyucCXM+IRFw8Q9GP59A9PUMgB2jt2cQenkEo7cPwc4nHL29ww3U2ftFw843En18w9HPKxCRYQFIT4gk2IVbZimMlNgQJBPuZJRiGpJHBSKRER8RiLgwhZQ4QVyIaVJuA7x4wpuWBXYJ0QTCTqXuLtgJAG0AF+xDmCPU8XVar3VK1VTdnTFQIdCZOrsAXwN1gd7uVp2dW3+j1Bmw6+cAFw6w+nEq98t+dg6w790T3c2173EX6sJCgrCJA+ojuzZi/fK56GipRVGBbMllR55jauwSk1MQHZOAUKVeEuh8fIIM3Jl5/9C7qp2nfzjCEzIQm16I6NR8QlyGScUMjs1AQGw6ggR1jMDYLPgT+MITspBTxEFwWT3q2kcgr1yg1WIGyI0do9EydAJGTVlooCq5oAEJefWI51SN8CNzqhCabhmpBCSVIDKzCtkVhLTGUSgeMJpBuFOTct7XeWUDEE+gi0/MRhqhLre0CaUEoQoet6KZ+3B/s68BO9XeWSmXXUFNcHcX1ghetm3/U2hfQaAFc/+LYic1rlOFu7ufjtu5n2ruLJjrBDyBm2DPrBPscF4qnQ3sGgYTYFrR1NKOAxvX4dDmZbhzaR9u28BOhilnt+M6AewG5x8imG0rzsAm7/7YFuqMrWEu2MY/Qls5vzOI837uWJcSgxt8AF4hDF406ZiCOdXVbcOlk1wm2MkV89q5Pbixbz2WxkRiZUQ4jq+cS6jbZ9JBb5y2QPLkkU0YO4oDAkLf2dP7+ZqDuJ9Ad+nINuxbtwSLpkxCXUM90itrkKoec3wWFVTzXNXbr66Ny/XIIXwUlksJa+eyVV8nEJMip/vGAF0XsFMLCAN2NWqHoGMSBgl2WjZ1dp1w1xXsuqpytmVjktK5bNumBuV5nEq5s3rQcR0/W3aZ+hvWGrAr6AS7XK6Lzyzg7yAFQREJCAgn1GkqsFPbAgN1nWDXFepsih33UWqmD18nmDOAZ6ZxCOMxo2P1j5cYOPNZ6NjXAX4+7vD2dOFzgeHpDB8PVwQH89mVnm3SMJPSc00qZlZ+MWGuDBkE5hSuF+QVlFQiv5BQnV1klLxUtTLJzEReXhbiYsJ4rN4mJTPI2wH+7kq/7A03px5w6dsdHs69jEIXFqzU8L7wZ4TyXooI80BUhCdiCFayew8OdEd4qC8BrRw1NRWmnrdSxiglVhTm5qC8uIjrSkzbg1Kt53xlhVS6HJQW5aOM4FdfV2vasrS1DsDQwR2o4/FSEqMIj76I5zM5LjqAz1o+w+NDkJ0UYVoZZKaEoTQ/1jTMbq7JQXNdNqaMbzbgNlLpcKMtSBvSLsgrMemVwzlwlyumgEz1dgK65lql2uVwsF5uTEEEgII6uUIuns0BMUFnHuFHwGY1IxfAyECk0ayXwciMCc2YMq6Jxy/h8fX+hEoeQyAogFJz8gkjqtDWkI3hLQm4dDQEv37oaGrsfv/EgjuZp0i1uwt1DBmnCOz+8pEjHjoXws+UhtFD5awpy3w5LlZgUGM+BhNqRxAilZqpGjubE+YYTuXIKRVp1sR2A6UygNHnmsrPL2Vu/rTBJh1TICe40zkvnj3CKHhalsonhU/vJZhUvZ1gToqdoE99/XQ9jPNnh1RDwjPnG2tykZIQwL+vXhhIeJ48sBgzh5Zgakcu5zMxd2QB5o8qwvyRRVjAWDgiHwtGZGP2YGULxWBuezQWD47B6pFx2DI+GXunZePQ7DwcnZOPwwS/Q9NysXdiFjaNTsaq4XFYNjgeiwbGY35HLGa2xmBaSyKmt2ViWlsuprbz3mjLwsi6RAwqj8HopgwMrIpHc2k4GosjMKg+HaN4P8i9cuKIRkwYzntgsOoma0zqqQB6DKF5NGFGzbpNnRmvr9pBqLWArpdMUQR1qp1bOmsEYziWzBxiwG7+lHasXiCFbrxJv1wxdyQ2LpvImGxSMbV+/+YFxlxKKZimPx0HqwK8ratmMKYbwxQpdmpxIMjbuX4Otq+dZRS7dYsnY+3iSabGbt2SKabObvkcGbUMNWrcMtXYzRvL760ZE3luWqeUTIWtFcKkEc2EPsLpeH6nYzoIfC0YM6iesKe2BzrnWkJuMeG2ykDgmEG1mMd76jECxLsv3cFX779oDFO+/0IKjADvNXzzyZ/w7cd/wrH9G7FwNsFu0TQcObQdD965hkOH9mHWzOnYs3sHrl29gBvXL+P6tUt3p9evXzK97C4RgC4zrhCIBDlnCTtHD+/DjWsX8dFH7+Lnn77F0089gs0bVmLW9AmEvDm4fuUUnn3qQTzx6G2j5D1w6yJuXj2DqxdOYNeW1WgfUI7ailwMbK3ERJ7vhHGDMHPGOJw5cxRvvvESDh/Zg9LyfIRF+KOPQ3d4u9sjJtwDqfEBKMiKRElONMoKYtHE585IXqOJowdh2uTRWL5kLlYsX4Bp08Zjzpyp2Em4k9p288YV3LxJuOR5XuV5KK5cVk+7M4TYM7hwkWB38VQn2J3AqdNHcZqQe/7McfMaOYGOGj0MR44e4DW5iC0blmHV4umYP2M0dhFKBFZ/eu5Bo9gJ7B65fRK3rxxmHMIjN08Yd0ybamebdoU8pWLeA7vOdMzHbxqjGxvUaSqw+/eUTL23DexkoiJnTCl2Aju1PXj9xUfN65/j8V7g53v1+Qfxxh8fMe6YH7ylZuVSed80NXY/yzzlh8/wy3efGrB7ncfd16mGCarUukBqnNoeqC7O1NgRqGScIrVu39YlUPsD1dQJ5E4elHvmOu67whigXDy1C0cJX2oyLlMWKW0CM6mBUuwso5Y5XLfEAKPATm0UlH65fYNSQq3jyPlSMKdaPoGejqdtMlcRcHaLUcqlgK4z3dLUz5llgh6BzoRArm0yoxPmNG2fiKTW8Uhtm4C0lrHIah2LDA5iEzmICsurhVdKsYE414QCeCQXmWX3tEK4CfKis+EQGkvocUdHUwz2zEnFfUvd8IeDYfjy/ny8fyUCRxb1x5oJbji5Ohr7FoZgSmMfbJnogMf3q7F5L3x+JwTH1/oQiNTaoAd62TnByaEPHBzs0b0PYczOFQ691eLACb369EevvgS7fv3Qi9G7v6Z90dOxj5na9XNCHyeCnRPBjhDnQLjr7UTwU02dmw8cPX3Rx90PvmHx8ImIhz1Brbd7AHp6BKGnVwh6eYfCjkBnR7DryfnenArsHKTY+UXCyU/W4YS2uGikRIchhQOFlJhAA3VJ0TJAUWqlII77EOJkoiKYS4wMYgQgLT6UA4pwJGk/Ql8CQ9uStS/XpXCQlMjj2gBPqZtW6wMfRIX6mOPH8NhuLv3Qv18fDoj8EE1wVEuEMJOm6YtQP0n97vAX2Gnq6WqlYhLuPPr3JdgR6Byl2NmZcLDrjZ687jao6+Ngh2kTONA+vAPH9+o/D+sxahgHyHkZptausCgXGZmpBLskRMXGI4Rgp6bkXj4B8PELNnDn7Rtk2h8I+rwJdiGRqYhNyTdOmOHxOYQ4Al18JvwIeQGMwBhBXjb8YrI4WE1Den6lqauTRX1ybgWyi2pRWd+OKXOXYeSUeRg+ca4xL0krbjApmbG8T2NyaxGRVWUcMoNTSoxyp0gs5gC7fhhy64cip3YQB+sDkVE4AHGZZUjKLedAu8WkZRpTlQFqhXAv1PrAtEDoVOu6ApkN2LrG3TRMxr+s52tNdK63HaNr3F1PUCsmkCnuAl9n2NItLYjrOk/Q0T6dBir5dQSgzm25Na2oGNCODYuX4PjmFcYJ88a5Xbh5mlBHOLt+bgduntxJoNqHm3yYbc6Ow/pAF5N+uT20P7YHO2JnYD/sDnTG5kBXrAr3wkmZnJzZg2t8uEm1u3RsGy4f346rhLZr53fjNuHx1oGN2DaoGUvys3Bp2TzzHhfP7OA+23CFIHnx1A6cP7Ed9x1Yh+vn95sm6ddOb8PRbSuxeu5sDG3h5y+uRhYBKqOuld9dG+Grg1BEaK3hNoGcVDZCkkmrVH2dpgaolHLZYqViEuLuAp4UvU5VT6/R6+82KedU6ZjZ/5aKaRQ5Lps0Te6XQSBT2LbZtsuJM7e6gccT9DUSqBv5ng18v3qGpnUoEPiV1yEltwRhCekIjFbTfobSkwV0EYmWMYrNHIWh1GV/To3xEGHPKN4xem0a/PhapW0akxU+z0IJdOHxKaaVQRShztvTBy7O/dG/jwNC/L34TAlFclwYnyfeCPZ3R4SyBmLjkEmIS80sQhzBLrOgyKRmpmRkIzO3CAnJWcbQSGpeaWUtf//lBuyys7OQm52BxNgIuLv0gq9nL3i79eJzhiDnaQ9fwp5J0/Rx4HPIwdTehQU5w9/LAUG+fRER7GzUMtXjqWecmoH7evZBamI0aqrLUVWt3nZWo/GqiipUlnFdSSnhrQgVFeUEOq0vx6gRbZgxbRhqyvNQlJODAQ1NGDJooHG9LC/OQQKfzTFhXoji8WMifBAb6cP3CEVuehTK8pNQkpeA8oIE1JanmMG3oEwNxacQXKYSvEYS6NqaZIxSgtHDqs20Y0CBUelUMzee64Yq9bLNqpcb2JjLY5Rixjj17LJqz0ZyWfVlUq0USk1UGqct7VIq3hwO2kcMLGWUEOwa0NGYzeMWQH3lBHZKaxw7lMColD0C36DmbEwcmoJbpwLwy4cOlnmKauwIcf8Q2EmxI9zJUEWpmDJOUZ3d3//sjIv3RWJoR4oBuymjCFZDZWRBkCJEjSRkCOys/nlNZlkQpvNRT7qFMyxYE3ToXASnxu2zU8VUSJ2UgYoN6KTqaV7TCYI1guQwQs6U0VYDc4Gd1MzFs4dhDsFFapbqr2TvP2qgmqOrZ18pqoqTkJcWgoq8KAIewXRADia05WDW8CLMGVGM2cMIeCMLsXRcGVZMKMfisQVYNKYAC0bncT1Bb0g6pnckY3p7EkEtEbMY05rjMWUA4a05DjNaEzBzYDJmDUrDjIHpmDs8D3OH5nM+FzMG52FKRzbGtmRgeH0yGotCUJ0biNbKeAwoi0drVTJhJY+QpuvWaIxoFDLOGSYzGrlb8t5Riqvq56TS6bwnj7TqLWfzvFcRypYvGI0VjDVLxpsauhVzRxDYrBo6QZuWt6ycgrWLxmLOxDauH4MthDU1Il+7aBzWL5lAQJtioE7wpvYGNsBTSqaUO7lk2pS8jSunYe3SiVjNYy/hd7pQEDl7JJbO4Wcg1K2aNw6r5o7FQoLdnMkDsWD6MJOiKQOXOZM7zP2wYv4EU3cn10uBnfrTKT1TrQ/GDqnDOALg+OGNvFcG894fwt9ME9rqCjGgOo/3uNqE1GHelMF46OpBvPPS/fj6vRfw7ecEuy/f5vR1fPOZauz+iB8/fxvn79vNe28y1q1agCuEmHNnTxF8ZmHnzu24//Z13LpJ8Llx2cR1gss9+DlH4DmDcwZ4+DqlMXJ69swJU2+2f+9OPPjATXz++Yd4660/YveeTZhBQFu3ZhEee/Qann/uITz5xB08+shNPHA/QfHyaRzcvwUL50/G5IlDCXWDMW5MOxoaSlFXX4ZVKxfi0IHtaG1rQFxCDAJC/NC3rx3HVz0QxGdhUrwfirIjeS9HoyInEtVFCehoKDbq3/xZ400rgmWLZ2HzptXYuGEV5i+YhaVLF2LXru04ffq4gdX7b19jXMWNG4S8q4TWK2dwkVCnXnWXLp0i6J3ERcKdwO/SpbPYu28nxo4bhWXLF+EGr9OpE4ewfuV8rFw4zXwv6tv26rN38LpSHh+/hacJdn+4/5QBu+sX9puUzMcePGtq7wR1TxHy/l2xE9QJ7p59jID3+A0GIeyJG3jxqRt46WkB3m0TArSuyl1XsFOfQhvYKeSK+ZYaw7/0mAHBZx+9juceu4FXnrtjnDzfevUx09Puz+88jy8++hN+/PoD/Pb9Z/iVIeVOjcu//OgNnDi8jdBEiCNYbVs3D9sEdwQypWCqrYHcKI8oHXL7ik6IIwhuXIQzRwjVR7eadefu22ocLFV3p+2Kk4c2Yf/OFUaxk0HLlrVzDUAK8qTI6dgnD2/CySObcWSPZZailhwa+6h9glocSDnUcU1LBUKeTF2kCHaLHzDuLtgpkloswDNTAlySQqocp4pURlr7ZKS3T0JmxyRktU9AatMoxFcORGhePbxTS+CWWAh3RVKhATpvDpgVXqnF8OBA3Y0D8j5RaejGgX0vFyfkJnng+Oo4vHs9Dd88moofH0/GtbX2uLnFHY8dSsSBBeEYW+WMFWOD8Mh+L7xz1hHfPBiIrx5OwrkNMShM64e+9j3Rl2DXp28vAhthzd6d8OECOwcCHaHOztEZ9o4EPcd+JnozevV15FRqnaXK2Tu5EfLcYO/sAQdXT5Ny6eQTRKjzR29XP4Y/7N0FdYHo6Uao81QQ7LxCDdz19o1ALx+GbxTs/GPgEBCNvgFRcAmMhFdAIAdEIYjnoChRpilRARwwMaTOEdJiw+VqqXXcbuBOal4QwU0QGGyUvoykKEJehIE5hdohCO5SYkMNDMp8RWCndEsr5TKAx+W+sZEI8PW4C2H9He0QLqdM7hMa4H031M9OvewEdn6c9+o0T1G4OvWBEx8wfR16o48Ma3r27pIC283893v7hqU4umst9vKm3r99JWZPJ+SU5KC4OM/U22XnpJs6m4joOASFRyMoJAp+/iHw8vZHQECoqbWTmUpYRAwCQ2PgHxqHqMQcxPCeiUrKQzDBLjCOEZ/N+SyExGYiQFAXk2lMVKIS01HR2GFq4NpHTsWQUdMwddZiTJixEDVtBC1CT1XrSORWtSEhv4ZQV4PonBqEZ1YiNL0cwamlxiHTMyYHvvH5pt5OLpmJJc1IL2/nwFuQNAglAwajrHkkIXEMygh2UueMW6ZMVRg2sLMBWlcIU3QFOcXdFM1OdU77mOUuKZtdj9P1WNb6oXfVtrtwZ0utlBLXCWsG4ARvMkkR8DUMMa6YJhWT243RiqaMPAKRHBjnT5uOc/xjpZTJ6+d24oYgjIB17cx2XCd0PXDpIC4sm4ZNyeHYEuyBHSFu2B5CwAtxMmrdTg7KtxLs1gW5Y11SGC7Nm4LHju/AAwSy+8/vxUNn9+IPjPv3rMepqfyDyIH5xvZGXN27Hle5z3kDc9tNq4LLnL98ip+D8/dfJNAR8k7v3YB1C2byj+NwFNfUIpNAlFvdjgJ+V2ownicnS8KcqTPkNL+GICcQk/ql9Mjq1k7Ak1rWbMxTCgntgjq1PDAwV0GoUzsEzfO1RqnrTMU0zpiCPQJcV2izKXLGIIXbzTJDy1md+2Ur7dKAn/ZV+i+XBXecF9ypN52mMgKKSsnhPZ5slLpAtTAwapzagHSqcqZ2jtsIcWpEblS76FQE6Z8hhDr9dqR2B3JeYCcwDOFxIgh0CUqTJHQFBofCqZ+jMaLydBVMuUK9LjNT4pCdGoPYMG+GL2HK3yh3keERBtbSMi2AS+c0PTMPyTxedkEJsvJLkZKZg5LKapSWVaGwsMSAXVZGGuKiQwlkDnze9CLI9TIQF2Bgzp7v2Y9Q5WbV4HFeKZvBvn34PON7hjgjNsKT4OWHeE6VxqnakwAfZ1RVFps+dVZKpYxQKlBRWorKkmJUlZfxOVSE6up6NNQNIMS1YdWquRg6uAklhXncvxL1NZXITk/k8fnsDPVGHM83IcqXIOmDpLgA05dOKl1xThyBLgPNNbkmTW44gUJgJwfIgQSq8aMIK2MaCUGlGENQUTsDqXTaLic/9ZgbPbjcqG8COw3sVYMmt0tbDzhTW0fY0eB9CuFH9vSCPMGT0joFeErBnDGx1Sh0Y0dUYdqEARjeUUwIkLkEAYnQo2OMHqz0vhqrMfqQEkwamoSHzgfg1z/bm/o508tO6pwMVAh2anXwO8FO69QO4Xfu84+P3HBiXziGyIBkdLM5ns2sYxKhUbAlkNTnVUqoQmmCUuemjRlgau7mTB5kaubmTJXC2GJAVUrddKmNnC6cMRRL5oww62WuIqMV7a90TSlTS+aMwqKZUnl0rIEGVqeNa8LMiYTpMU0GMKVkqc/ZRNVvMYx7ItcNai5GRX4MijOCUJkTjpayBIxoTMPEjnzMHlmOOaNKMa6F59aajvkjirBkTCkWmyjBkrFlZnn+8EJCHvcntM0aSngjGM4fWYx5I63pnBGFmDowGyMbEjGmKRWjG9MxqjEVI+qSMIRQN5TzY9pyMWmYlDfeJ7wHRvL7l+upYM2ksxLchhPoJo1oMHDX0Zhv1F/dDwJlga1aR9iuz4LpQ7B60XisWjgWmwhuKwV480cR2KYbiFMd3cZlk7Cc13XprKEG8javmMptE7B6wTgDdVLyNq+YbKablis1cxqhbpFJy7RiuYE8KXiCOqVm7tmykCA51rhsbiDkrVio/nX6fgh4hLalM0di+ezRWDBVTcfV4mAoQb6NEGdBvkBOaZXqbyeTFamUHQ2FvAZKQ1UbECnN/A21VPA1Q7Fo1lgDMENbK/j7KWdUYHBzmUnHvXV+D95+8Ta+fPc5fPvJ6/juCzUmV8sDgt3Hr+CnL97B9bOHsXLRDOzcuga3CScbN6zFksUClWu4fetap1J38S7Y2ZStywSb8wSe02eOG8fIo/cdwqHD+3H48F4DdmoFcPDgHvzh0Tv49ddv8cUXH+Dll5/C22//EZ999k5nvIdPP30fnzE+/uQdvPP2y3j15afxzFMP4eEHr+DShaOmPcGkSSMxZ9Yk/i0bgnHjeI3mTMPEyWPR0FTFMZILnJ17IobPPKV/V+THojo/DlUF8agtTUVLbT5/2/WYM20UFs+bjCULZ2DrllX8jLuwe+cWrFqxFCtXLCHwrcOe3dtx4vhhA23XeM7XbnSqk1d13hcNzJ4+ddw0KBfMjZ84BgsXz8MlgR6hePuWtVi3fI5R7KaObSfgTTDtCV4jaL34xC3C0xU8/sBZPHDtKG5dOoSHbhzDo3dOm3Xqaae0TAN4DBvg2QxV9NoXnriJ5xkCuxeevM75a8b85H8Cu66pmAK7d1590jQq11SQJ7DTeu0rqHv2UYHiLfzpxYfwxh8fNXD3/ptPQ+6YArtfpdh99yl++p5gx/kfv/oAty6fwNa1C7B++XRsXj3bKHRKozT1dQQpAZhSfZWmKbhTeqbaGAjobl44aGBLQCeVT/V1W1bPMfsdJgxuXjMHG1fNxAEC3sVTu3GaICjQE+SpPu+E0jP3WDV0gryzx7Zyutk0MN+7eQlOEewucRy2i+8p0xSpiVIRu5nWBSYNU86X45DcSqBTEOxM6qWZTkAa59NbJiKTQJc9cDJyOiYjo2Usogl0ATm18EouhWdiMTyTixilBLqyLlNr3ieZcJdcAKfELNhFpKNHRBK6eUSgv0t/HF2Thv/zZh3+zztZ+MsLybixzgGPH4og8CWiIdsZAW69UJfrgwtr4/DqYX98eNETX912xxf3x+K+FcGID+1majIc+9kT4HoR7JzR294FPfs4oXef/rDv40zoY3BeYedAuDPhBPt+rujjLJMUL/Rx80YfD1+TaungEQA7Rm9XBmGul3swergEWFCneY9g9GT08iHc+YZxGmWgrpd/NHoQ6uyl2HHqEhwNn6BghIQEGtCKCfUjxCmspuLW1J+DJkKeqeUg+EX4Ed4CDNQlRQcawEuPC0NuaixyUuOsPnfRQdweSrCzWiUkcrBka3lg62OnWryY0CC4EsqcHR3g3NcBTn16wdejPyJC/Al0vgj280ZIgA8HVVZjcqvGrj88XNRDyhFezv3g1o+v7WNPqOO17dkLvUxbCQvs3DkInM8H0ubV87CdN+SeDQuwd9tSU1jbUF/KAV0OAS+f01ykpCYjIioGIZEMwp0s1T0Idt5+wfAl3Ll7+cMvMBzBkfEEuxiEcSAak5yHaEZwXAYHpakcoGYjNDYHwQQ6/8g0hCXloKCyFklpGahqaMPICXOwaPV2zFq0FlNnLsGIcTMJewSg2nZUt40i+AxBYn4torKqDNhFZFUaxS4opcSkYwrq3KOy4BOXT+irRkYlQalxFIFuGMFwGKrblV6pNEur/YFSMC2wUyom91NtXsM918u7INZIYGu4B3FdYe5udCp8d9f/i2InaNOxBHc2dc4WnQqdLZ2y65QhmDOQZ9wxtV4qn6IT/owjpjVv2z+3koOjsRNw4eAOnNm/ln9A5YC5CzfOMghZV04T7C4fxLmFk7ElLpQQR7ALdcPOUA/sDPfC9jAL9HaoBx2hb02gC1bGBuNgUzlO84/1Cf7xv2/iEBzk4Hp1VhoWJSRg//jhuP/kDtwg1EmpM0GwUwrn9bM7cOc83/vkdpw9tMnksU8eOxK1NQOQU6Lm8lLp2pHD88sX2NV0ELwIdQK7zpALplQ2A1JVhCjOW+qbGpAPINQR7Ah/qrEr5L6mV51R8hhGoWPUWuYphXU8FuelunVV6TRvAzkTXKeWCNqvpGkgcvg5s8vk2Cp12YK5HAKpcb/sjEKpfWV1SMgqQkhcmgE5QZ3mg2OlvgnwCHMKwZwBOQbXS62z1doFmX3vgV1QLH8/cSkERcJcunrRpSI0Ipq/uRD4+fvCxbkv7Hr1gKeLE58PFsSlJ0SgNCcRmfHBiOP3GOrjBE8nO5O6nZGWipycXGRl5xLyMpGdk4fq2gbUNBBqi0uQmVeIgpJylFXVoqyiEnm5ucjLyUR6agKfN47wcetBwOuNSN4rammjWruESE8kRnkS3Nz5LOT7+dkj1NceceFuiOO6cOOgqXpgB4QQ+MIC+PfBtz8y+Fwc2NFq6uPq62pRXlZGoCtHTVU5mhpqkJ+fh4aGFnS0DUNZWTlq68sxcNAANA3gtlw+ZyKDGAFI5flGhnoh3N+Zz2EfJMYGID0lHHlZMSjIjEZBVhRqytKgnmEj2yswmjA2gRAjuGsnpMkARa6XgrqhHIwrlU4DczWItnqvlVgDcwKfwEdukGoebpmLKK2whqFUywZCYwlBpcLAjFQs1d7dq9erN3V2Su+UKcrksfoMUnd4LMEeQUvTUYNKDUwOHFCA0UPLMGVEPB6+6IPfPrI3jpcCO4GcWhzIEdMGdka14zapen/90APH98QQXFMIkjJ1USrlAANvqu/SwF0gqfYKAg6Bm83NUkqkINQobwQ/gZq2q7ZOUyk4AlFdE6Vjap1N2dM6ncOcKR2YOaGN0NdmFCkBnxS/WZMItgIktUAY2URAauD7SPVsJejVmrQ9uZJKARrOffRdtNfloKkiBU3lCWirTsbg+nSMbuW9URiOmtxATGjNxrwRZZg9rAQzBxdi+kCC3OAizBhUiCGVvMcqYjBV64cWG+VvfGsmxjXLBCUDg2sSUZHli6biKAxrzMTAmmQMa0jHmIGFhLgCTBhazutGaOH3NpH3wljVUvK7luOp1FXBm0xQBPe6JwRy6kdnpq3FvL6Wc6iuw8JpgzFvUgdW8FptVE86gtnSmUOwrlOBWzZ7OKcCuSkEtsmEunEG3HasncP1E7lMKJPqxtcJ/pSWqXTL7atnYa+MG3avwPG9qwzM2eru1Ixcx9i4fAo2qj5v9QyTgrZxxXSsWTyR7znKgN0i3g8zCePzCPOCcKXiCvCs+YH87toxhL+f5uosnrecTZtN6unoDkttHTlQv4F6/sakwlYT/NvR3qB0XymxdRg0oBSNldkGhi+f2II3n7+Jz956Gt988oZR7L42UPcyvv7kVfz45Tu4ffm4AbsDe7bgMuFk2dJF2LF9Kx584JZJU1T65Q3CjaDuwoVTxub/zOnjOHPmPqtR97EDOHX6Ply+eh53HryJp599DK+88jzeeY8A+e3n+Onnb/HLr9/hL3/9Cb/9/gN+/vkbfPfdZ/j664/x1Vef4JtvvjBtC3777Xv89NPX+ObLT/Du26/ihRefwHPPPYonnriD6zfO4ujRnZg9azzGjx+KVWuWYtee7di6bT2fV3l8NtvBz8sRKfFBKMmNQ3VxImoYdWUpvBZpGFCVzWdLBWZOGowl8yZh8dxJWLVsNrZtJHjs2ob9e3ZgK8Fu7ZrlWLmSoLdqGVatXm7qC1evWYFVq1ZgOQFwKa/N3LmzMW36FMydPxu79m7HJULuffcdwJZNq7By6RysXjwDKxdMMirr8rnjjGL32vMP4IXHbxjlTXV1D10/hjtXjuDhG8fx2G2CHdc9dv9pA3c2wHvmEVu9nVogXMHzjwriruO5x6/djecJd7ZaOxvcSYH79zo7m2InsLs3fYrQZzUqFxxKtXvhyRvGHVNwJyMVqXZS7H746n2j0v2mVMwfPsWvgjsuv/r8I2ZsK/OdjStnGTgTfK1ZPMUCNIKbjFQEWop9BLwzR7aahuRS7JQaeWzfeuzcsBDrl003UChFTyqdZYay2ihxp45swbEDBDk1HicU6jUCPkGd3C9VgydglFnKbr1u9xqcv2+76ZWn91VNn97bpGImE9oslU5qnerqCHeCPFMzx+D6VK5Tr7us1nHIJPSlcOAaVdqGgOxaeKaWwSOJwJYkcCsjuJXAgyGQU3gT7GyQ55NcYeadORB3ikyBHQfuAjsfQsXZbXn4v1+pxP95PRxfPRyAWQ29kBHGP+hednAwENEb/e17YES1D44vCMX15XZ45ag9PrvqjbcvRmPltED4efZEH/s+cOzbl3DnaKCup0nDdIaDwM6hPxwYfTlvZ9eP61zg4uYLBydP9OW0r7sfoc4Pdu7+hDipcgHo4RaIHq6COsIcIa5HJ9RZEWJSMXv6SK0LZ0Shpx+DYGcXGANHhmtwLNxDouFNsAsLVdF9GKI4WIoM80NGUgwHL0r58SeMEfQ4jSPMxYb5IDrY05ip2MAuMTrAgFxaXAiyU2KQnRxjeuAlRQebnndy0hTcyQ1T/epUSxcdxmNFBPG6OCMq2BepBMNoTgO8nDmg6mPSrMICrR52gT6eRq3zVf86U19HmHNyMGmY7v0dCIa8/g694dC7N+x626FXLzsDdTKv6Wipw4Eda3jj84G/bBq2rZrFH8IsrFk6Be0DKlBUmI3iolwUFeVxAJiJ6JhYhIRFIjg8CgEhEfD0C4Srlx/vgxC4+3Dewx/+vGaB4XEIikxAWHw6QpV6Sajz430TTKgLi89FUDThK4LL8RloHjwEC5csQlV9MwaNmoyRE+dh7NQF6Bg2ERUEoNyKZmSWNBpgERglFdQhIrMSkVnVZhqaXorglFKrYXlioYE7TSOza5BbNQTlTSPRNGQsRk6ajuahY0xan5wyLZVOJimd6ZcG1izw65pKqanZ1vSfIeC7u18nxKnlwV11Tu0PuL4rwBUble0/500Izv5t2VZDZ5SrWh3HamJ+d3+zTdBnQZ72yy4fgKHDRnJAtwUndq7Cg5cO4BqhTk6Yqq8TbN3PdZdXz8bWlChslxMmwW5XqA92ckC8Ldwb20M8sYuxM8jdpGlu8u2HVd79sC7IG+t4jy4P8sVMX1esLc3GhQ1L8NDZ/XyPnbhoVEFCHOM6AfL2hd3GNOXcoQ04sG0lpk8ahaameuSXVxOamgjt/PzVqqXrQF5dB7IFeAQ0qXa2Ng4G7Ahk+VLNCIK5ZTWQeYql2EmNa+Y+bTx3AVurMUnRelv9nGrpBHYFdS1mm6CugGGpcIQ6QpqZ76LYWdPO+jou6zVqg6AaupxSRlkD5wl1MkiptlwvNZ+SV4aIJLm+JhlVLkSARiiT4iZQE7QZ1c4od11gjmBngM4Gc/zdqC1ISJyUu1RE8pgykymuIlgWlCIlIwex8Yn8PYbCw8MVzo72cOJz1oO/+fBAT0TyO43j86g0JwEZBJwIn76I8HWCn4s9Iri9pCAblZWFKC7OQXJyHJJSk1BeXUOQq0FOUSkq6hpQSqgrKK1AXkGhMVDKSE9BanI8n0OOBs7CAvry2eWD5BgpZO587rkjNlzub4I7N4T62yE6pJ9Zl5bgR8BzR2RQPwR59SLYOSAiyInHIBTymdk8oM7AnXrWSblTKwSlgldXlXJwVIqWlg6C32DU1zehvaMFNbUlSE2NRjyfr0q5DA9yRVJsEJ+dfDb6OfHZ6ofMtHAU5ln9xAbUEApqstHakIfW+hwDYeqnNnxguTFCkSlK+4B8o9gJ4gRTHYS9lrpsQlgVJkrNI5BJYdJA3urb1mYG8qY2TZBIaFIK4sRR6uNVbdQqQYwG9TO4r6BO9XYjCVGDWwgbhDbV1E0aXW/UH6mBE0bUGDVrIkFqnFIxR9UZCBxJyJs9PhGP3/Am0PU2YCdXTNXZCejU8kBTtUAwKZqqseM+v7zrgSM7EjGIACPlUZAlsJNhh8BOIQizqXYCVi0L7LRswI3nLCDRuaneTjb8Wha02dJNpTBKvVtNSBDIqs5w9uQ2biPEEG5VU2eperwOvHaCxzncT2Yqi2eO5LXSegFenQGkEW2EbM5PMz30BNoEZU7lMirYVspqR0M2rzvhur0YAxuyMLQxC6MG5GBMSx7GtxdiXBuvcR3hjMsjub6tMgmjm/MxqjkXHQS3wXWpGNKQhhHNORjC1w6syzBK3KRh1RhDqJ3Gc5oxrpHfi1JVSxnlGNVhtSeYNLyO3516F1Zb3zn3vZt2qdRSwqg+v1I19X1P570gp8vFBNvlcwi4vC6LeR0FXFLh5hGSBXRS5raumoYda2YYgxSB3rrFE+6C2c61s03Lgv1bBGyzzL4yUNm0bIrVfJwQJ7Xu1IG1JjVTMKhaO6PorZhmUjk3cbp93VxsWDYVq+aP5+cZTbAcgVXzxhozlZljWjCTgK3UXN0rUm1Vc2fMUsa1mXNrKE/neVbyfugwyt2E4U0YTpAb0V5jlDlBnGBuGAF9eJsgvZ7fVQMGN1egpbbAXKfTB9fg1aeu4aM/PY5vP34dP3z5pknDVOuD7z57DT9//R7+cPs8Vi2ehUOElGMElMWL5hPWjuCBO2pxcNUodVLoZKZy+tR9OCX7/xMHcfbMUQNdUuA+/pjA+M0n+IFg9te//YL//r//fjf+6//6O/75X3/F3//xO/72918Jdz/ip1++w/c/fI2vvvkcn37+Cb746jN8890X+O7Hr/ErIe9bAuH7H7yJN998Ga+//jz+SBh58vFbOHf6AMaOHYjW1mpMmjSa80NRWZprDKwc+/RCaKA7slLDUZYfj+qSBBN1pYloKk/l9ZR6R+AlJE+foOb+ozBv+hgsnD0Z61ctwm5C4oE927B311bs2r4ZO7aux5aNa7Bp/WpsZGxgbN643riCHji4hzBLwD13HHv3b8PqlQuwetlcrF02B6sWTjF9CfWPlLUEHIGdQqYngjSB2yM3j+P+y4cJePfh0dunDNRpKsCzTZ9+2IK6px8W2Fn1dZo+S8h7VmBn1LobdxW7rnV2gjUb2HWtsxPQKZSOKbBTywOBn16nNE/B4ovqaffsA3jtxYfxzmuWO6baHvz01Yf45XvV2QnsPsFffvwMn3zwCnZvWYaViyZh06o5psWBlLH1HOuqd5zSIQViqqOTcqe6unNKwdwjh8q1RtGTM6aAUGYqAjA1Ob9v3zoc2beWx16MPduWYjN/YwJHwaKgTqmWSslUbZ+MU/ZtJ7QR3HZuXszvcqYxT1FNnUBR73GWYCiw0/t0Sya0GaAjuNmALmnAGCQ2jTIplgK6TO6TwXUJNYMRUtgI36wq+KSUE+bK4E2g8+a8NwFPEGdT6RQG6rTcCXkeyeWcct+kXLhyINI3NBLdPf3hF+COw+sz8ONTxfjHC2l473IIds8NR2NpOPr27oEe3e3hQGDrKdfLvr3QXhmOzeP8cXpBX9xY3guvn/TGU2fSUZJBaLNzNABn388BvQzcKeXSyaRjSp3rbW/V3dn1cUVfFx+CRAgcPQJg7x4AOzd/o9D1Isj1VLgQ7JwD0M3Z/x7QeRLkFJr3CkVPbyl1YSYNs3dANHoT5uwZTsFxcA2Jg3tQjGn46xMQhJBgpUhq0ECwC/VFolIplT4ZoTRMq59dQoQ/YkO9TaTGhCBN+0QGICkyECmEONs0KzES+alxyEqK4jFCkBwbZgDPACKPFR3ui1i+TsspCeEcWMgiuQz1FXnITI5CfLgGSNoeiEBvN6PSCer8PFwIdk7wdO5nuWH2szfOdM58oPTv05mGSbBTewmBXVx0pDFKObh9FVYt4I2/fDof9vrhj8P29XMxamgTCgsyUJifRcDLQ15+LuIS4hESGmYakwcEhcHXLxjunn7w9guCr38IXN19OB+GUEJdUCQHgDJ6CI6Bm6zZQxMQHJOF8AS5YubANzodvoS9jhEjcYsP6fYhw1HVNBADR09D+4gpKKnh4LxiANKL6pGcV430kgYO3juQWtyISAN2VQbs1KhcqZhS7ZSOqb52/knFBvyyy9tRSrAaMHgsRk+eicZBI1FOMKowCp1VS6epbV4hULMpb2a9AT5rm0DQtt+/739PnbOB1z24M/NGbbOtt6Y2Na8rzN2ttesEOhu86Zhdj2sdz7bt3lSqXk5lC5o6BmPHej6sdqzGgxcP4KoBu124dtpKj7x1bi8ePMg/DiXJ2ODvjJ1h7tgV5okdgjpFsAd2KkUz2A07TGqmE7YEOmNDsDeW+HlgVXocTs8ajZv3bcSVy/ssYxaC3NVTBMezBMjz+3Dn/H7T904Pr6ULppkG1Hkl5cgsriaMCcIIdfxOC0wKZpsBszwDXgQ5syxQFbR2GLDLI4RlFJQgm4BTSBC7C3acF9hJ2TWKnVIxq6XYNSGH8CjlTq+3OWIaSGSYVgedipzAzgZ0tnmFtpl5rRfUldWbqQxTZIhSwM+kSC+sQFxGPkIT0joVuVQDaVLelFqpZbX4sClyxjCFYdXTWTCn9EuZDSnUAzI0IQPhiZkGFstqm1HdyHMsr0FKZi4S0zKRmkHYy8tDbCx/X6790N+hB1z5ew/xcUGIFwHKwwFRhJxwb037IybAFQGu6kHnjUaC0ZDBDaitK0R2TgpyC3JQXd+A8hqCalkVoa6GUFeG9JwcZGZlIykpmQCYiOioMIJdH4QT6mJC+hMe+xPeHBEV1IfPvv58nnkhNZ6wR7iLDe+PlDgvgp47khiCunACXUywmjk78nPaIcS/LwK8+xjVbtigdrSqMXlLs4E70wqhthp1dXXo6OCzYeBgqEed/tEURaALCXbl85gwGeHF56EbkuOCkBQXiPSEYGQkhRDq4jCgLs+k840YyAFmOwfdHFDKGfJuo26jiBViWFspQU5pUZVmn+EcwKv2bkhrCcGMA1PCm2rs1IpAdXSCHQ3aBXQ6jkIqmNoAaD8N9qXoaFkQpxTM8YQmwZ0MWJSGKZiTkjd1nBS0Og6kVZukRuANBJ5WHkcpnkoVFfRVYM7EJDzzoDd++6inATsBnFHsCHQ2xe5XqXgCu07F7oe3PLB3UwKGtubxfQmQhI+hnf3rlDYosxSTdkmY02cW4Am8xhFYBCtmneb12TuBTMqcwE8At5J/L5bPH835DqNIyTBGwCdjFdXQCejU024qIVrXTa8xsEcYnEXYVc3dCsLFIg5kBZ1K0RMwj1M94GirCbqumYxtxhEyZ/N1s6cMxGQCh67nNIKzgNKEAJnfn+ogx/J6aTqc0DdR6a38vobzu55CWJ3KzzG6owRTRtZiBq/1VMLzJO4zhd/fDALvtFEDCHQWlE/kPpahjQCl1KTdSrk10MvQOUmtlDop0JMxisBTdXcTOJ3KazJnUjthsfauSjeXcDybwDp7QivffwBmqQk8z0fAp1TMvRvnQgYpgrolvHZyytxIcJMRilS4LSsssDu4TX3r5pt2B2pIbpqUyw3T1NhZy+sI2uuXTDJQJ8DbSJhbOXcMNqiFwIIJWMNrr+UVc8YYxW6hUjAntGPaaBvQqafdKNPmQGA3d/IQQlwDr0M574lGgl47z7WV8wP4G1N/xkoDcoK8kVwW4I0h0I3ms2YY13c0lmFQEyG5vQJHdiwl2F03YPfNn/9kDFRknvL9F69xoP4Wfvr6XTz32C1sXLXQgN2RQ3uxZPECAy137tz4l7o69a+7fFkhJ8xDePqph/HdN3/GBxzcv/rqU/j66w/x+19+wC+/fo+fCW6//PYjfvvLz/j9b7/i7//8i4G7f/733yzI4/Jf//EX/P7X3/Djzz/gO0LeF199ik+/+BCff/kxvuT8V998ii85//HH7+Cjj97Am68/i1tXT2LV8tlorC/G5IkjUFddhITYEPjxeWxn1xNOjr2REOOPgqxolBfEo6ooDpUFMagpjEVdUTxqigl6/HvcXJ1pnkdTCNhzpgw3PV6XzlOLglnYwGuxjX/Xd2xeid1bVxMa1uPgni04vH87Du1jcHpg31bs2LYGWzYtJ/Qt4meagTVLZ2D1omm8n0ZiFuF8wpA63jeL8AYB6U/PPYCXnrQUO9XO/eHWSQN2D1w9auZloqKpQireo7fVBsGCuqceUjqmzFOucSojlctGuXveFqbm7l46ZtdUzK4mKl1Vu/dee4ag95SptdN67SszlmcIjc/xfXQcve7tVx/Hx++9iK8+eR3ff/kefuT3rRo7pWX+5YfPzLpbF49ijUSLdfw9EMo28FpsZAjsBFIHCWNqXaBG4ZdO7DIAp5RNQZ7mNXY5smuNccWU0YnSJgV2qrGT46XaHKiFgtQ3k9ZpgHHD3Zo7veY+A4FLsE8GKYQ+gZ2UOrluCipV97eHx9i4YqYUu/F3gU7T5AGjCXmjkdo8hkA3lnA3AjEV7QjIrSWYdapwqeVGnfPtDAN1aQS2TpDT1Ba2Zb3ONaUYHqklHDTnEexS4RCRCDsO5vu79ceUwSF46kg6Xj6ZjMd2BuLOtiDcOZyJKYOC4ebYEz16dUdvQoVcGHv27IHsGFfMa/PGjgl2eGirI966no5hNR5wtCd4OPSBnWNfUz/Xq28/A3eKHn2cCHsucHDxJMz5w9EzCA4EOtXO9XTtCnQMZyt6uPgT7PzQndstsOt0wFR7Ax/CnG+UFf6EOoKHPQHEkUDnTLBzUX0dwdHNO5Cg4oegAMuJUoYmAq94QppJqTS964I4Vd2cFLhAJBDKBHApUVyvOjuZpXB/hYBP/fCyE6OQkxyNXA5m0hOiODgiFKpOj6+J5WtiI61+d8kxYcjPiEd9eS5aa4rQSLhrrirkAyETBZlJRsXz9+hvwE6pmAI7b1eZphDsHO040Otp1DrV18l51AZ13l6eWDJvOh+sa7FzzTxCnf6jx5udN+EOpW9sWYh5M8eguBPsykoLUVhYgKSUZISGhyMgUP3rLLDz9PKHh4H8EHh6+8ON301gaCxCouIIdoTjgHD09w2DR1AsB7KpCEtQnV02vKMz4R2ZjsKKesxbuBDNHYOQUViO2o7RZqCfWVKP9OJ6ZJQ0mkblKQU1HKC3Iq20yaRgyjjFwJ3SMdNloFKKQAKdwC5ADcszKpFSwkFgwwhU8HdR0zYalc3DjAmLjFIqmlVfdy9soGZUvE4DFRvUCdpscNd1vfa1wdxdJ0sBWK0gzVq2bTdQ1wXMrPWKe1D372GArXN/hY6t15nXdsKcAToDP51TwlJe9UBjoLJy8Vyc37MBN07vwtVzuw14qc7OpEcSxB65sAdHxg/A2lBXbA10wg5Ot4e4c+pFqONvNEipmK7YHNAP670dsTrYHctTI7FvTDuu716J+wVwBMYrjIsExgvHt+GqHDjVM+/kLty3Zx3WLpuHoYMJasWlyCiqQqbcLqXQEUBVO5dHGLMgT+mWUubarQbtxjBloFkn4CtQKqXq1vIKkVtUZoxJ1MJAIGj60xHYiura7tbYFXBq2h2UE9xs6ZidYKcQvBnw43ZBW7aUu06Ys9XdKUw/PMEfI4dAl1lSa8CukGBYqO1yu8woQEh8GkFMYJbKSDNwphRKU19qAM+a3oU8KXeCP4LfXZCLzzK/j/DELEY2ErOKjBpY1zIYVQ08n5IKA3UxiemITkgx9XAl1QS9tBSEBHrDy7kv3Pr2QrBXf4T5OCPEow+CPewQ5t0XkX6uCOP6CD8XZCZHopFAV8tnSnpGMopLS1FWWYPiihpzzLTsfOQT6kqrq1FSUcF9spCYmIzU1BQkxscgLNDVtDuIJtglRLggNsyRUOeIlBh3ZCT4IDPJj2DnhsRIZyQQ7rScnuDN56EX9/cgBPZFVGBfRPgLEB0RpLTMIA+CXRsGtbeYdMyy4hJUVVQaqGtobMCgIe1obiFI56vOLwjhvE9jeKzoMDdE8R6VnXh+RhTyOWiqKElFTUWGUejUn25Ie6ml+BBaZM8vCBCoDSHQNVWlm6bdUu2aa7W/0sY4QCecaSAvAFJqnUBQy1Lf1P9NQKdG31pnVC8OzKXeCYIEYQIS7Su4U0rj2GFKrSwnuKnfG8GNgCNoEuQNaS0iYBYSTAhaQyv4ujJ+xnq+Til8pcbJctCAfB4/Bn980s80J5c5ihQ71dOpvs40J7elYkq1U7sDxjevuWH7akJzu1VT2NGQB7U2kA3/oMYCM9XntJmhSGkTSGoq5c6oeTwnTY2ax/M0KYUEuyWdzp+21Eydk6BOoDN32kAsmjWcMcxAntI9Vb+nFEwpd6rz0jaZtCziYHPlgolYPHOEMemQY+gcAoVR/ghqgjUBlJqbz58+xLpuvI76PJaqyM86zoJAKYwC0InDCWt8jUBVEK7zEWTr86nuUcqh4NKknfJzCbamE2YmDiEEcjqbkDmD5zGBrx/RwoE6jzfO3BMl5juUEY4+h85L76vvVnWUuo6CZSl0Uwl3CgHcTALrfILSIn5+gdrSmWphMMaodgu4XqAn6FPtnNwulxsTlXEErlFYzNdIsRP4bZHatnomY4ZJ19yxdgbhbiGO7VllaupkmHJUxg7r5xgYlIonoxUpdlL61qln3bxxBL7J2LFmDlbPH8f3J7wR6uYQ6PQ5Z41Vc/Emfrf8/vjdqKedVDn1slOj8hmEOZsj5gxOp48naI9uNTA3ZhC/k+EDjGqn5dFcHjmwjqBSgyHNFZwSthnDmkuxY90svPbMDXzyxlP48sNX8MOXbxHq3jCpmN9/+QYH6u+adLpNq5dg97aNOH3iCFYsX2Jq5R544KaBOqVh3q2rM2B3GseO7cef//wmvvriHVy8eARnzh7EkSM78OqfnjWq3fc/Mn76Ft+Z+Ibw9j1++f0X/OVvv+Nv/yDg/ZeUvH/in//9D/zjv/7Gdb8TAn/CDz9/g6+++xxffE2oI9x9qemXHxEa/4xPPnodt64dx/bNSzFiUD3WrZyH2dPHIjc9Du6ufeDA53L37t3g5tIHKQnBKMmLJdTFoZpQV1sYh7rieNQS9KoJeoK9yvwY1Jcl8zdayGsq0yOlPg/BwhmjsGTWWCydMw7L543n72gSgY/f6/JZWL9yNjaumY8ta1XrNR+b+P2uWjKZv8UhWDZnLL/jUZjG+3EinyfTRjThzMHNeOeVx/4D7KTKCeyUjmmB3fG7UKc0zUdvn8aTD8olUyYql/DMw1cttU61dnddMqXY3fwXsPufVDsBmi0d09b2QHV2ancgxc4Cuz/gxaduG7B7lsfVcQzY8bN/8NZz+PzPf8K3n7+N779637Q+UKPyXwh5v3z7Z0Lg/Qaw1CR8K6+HwEtQJ7CSeYyWj+xeY2riTuzfYABNwCcFTQqcrRZP6ZiqwZOCJ1hTHCWw7SOoCQAFc1LrdDxBoLbJKfPQrlU4TkiUcrdj0yKcPrrF7Gvek/vrmKrd0/spzbNbCuFN7Qo0TWsdi/SWMUhjpHBQGlnagoDsanhxsGuUOIaPoC6twpikyBDFN5XruF2w50W480wT0HEbB8UeDJmneHFfT05dUovgllIE36Q8uMTloHdUBvoEx8LOzReZiYFYOz4R68e5Yu8kJ5ya3QdX1zrg9u4EjGsJhFN/mXR0J1Twpu7fC4Ge9mjKccfmia54aLsT3r+Ri/ENhDWH7uhuZ49eDp1A11eA5wz7/u6wc/VEH08/9CU49Hb1Jbj5opeLn6XMqXZOQGegrnO+E/R6GMWO84Q644LpE4ZevuHo5RdlorcfgS4oDn0JdX2Do9HHPwIO3LePiw8c+3vCw90b3t6e8Pf1QgQhKjbCz6T+JBPcZH6iqfraZSVFGgVOfe5UU6dUzKSIAANyqVLrOJ9MaBPwGTUvlutjg01qZkFGojlWTIgvYpSCSaiTkYrALj6c8+GEvhAfvk8YyvOSMYBg11JTzGkx0uPC4e/eF37u/e/2r5NhijvBzqWfHfrZ94RD7x7o9S89A7shKiII0yaoN80wbFo2E9tWzcOutbJ5Jeitn4e9GxfwoTAPtZUFyM9LR0lxgQG7jIx0xMTGIDA4DH6EOh/fIAN2rm4+hLwgA3puhDwvvxAEEepCouPhx6maKXsS7GQOEZ6UjZCEHPjxPvIzLQ9SOKCsM6mYMWl5HEi3IbWongPoBqQVy5FwAAGPA3qCnsxTMsubEZ1TTXCrMO0NInmfa16qXWCy3DGLDdiFpJcjvrAJ+fUCu/GoaBnHGIPy1lEob5GByghUtqjGzkrJNFAn9Y7T8s7pXbBrHGYBX+d+Zh1hz6h1XUCta9yDN27/N6i7t+0/wc4yUOm6rnN/TTuPYamEUvAEdgQkgpDZt3M5t2YQIagRC2bPxMX9m3Hp8CZT+yZV7YqcKgl4SpO8eX4nHjqwCvtqc7AyxBVrA/piQ2B/bAlwxSY/Z6wVzBH4VoW7YXVSOA7yj8HN3avw4Nl9uHlhPy4R4q6c3o2bnN4UzF3Yh9sXD+Lsoa3YumIeB3gjUFJSjrySakKR1LA2ZFd1EOT4+QSgnSAnwDMpl/rsXK8au0IpeZ37yBDGpFLyPlHtVx4Bp4Bgli9Vl5BmAzvV1QnobIqdgE7gJoDTsvYp1H4EQKP0CTK5XVBnoqKe0WBSL2XKcjcNU8ua17ZypV4OMGCZIZWO92yoQC6WQBevPo3pBDQL6BSCNil3NlUuxMDevfq5kDgCXZzVtD+MQBeRmIO49EJkFlWbZua1A3hP6HMVlCIztxjxKVmISUoz8JWRX4yMAkZOLqL4rJBpSpC3G8L83BEZ4EFwcuPz1oHL/RHlT6Dy90RKXAQy0+KQnRmP/Jx0lJaUoqKq1iiBmQVlDMIiIa+qoR5VBKr84jKkpeUgJTkDKSmEu5R4RIa4IcTbztjRp8Z5Io2RkejNvwU+iA/rZ6AuNdYdafGeiAnti8QoFyTHuiFTFvYxPoQ7Vz4DvQl9bogLdTVmKnLQTOM91tZca/rZNZg2Bg2mJ+NgAl9paRbiY/2RwJApSny0NzKSgpAa78/nbiAKszgQqsw0TopNNVmmlcFoDrBHDqo2jcPbG3I5qJTSUkeoIywMlVomBc5yMFR65jCCj1Q6qUOqnRLMyfBiAgf1cjyU6iSwGdiYb2qnBEgyzdA6pRQKAscTBGxpjapbk2ok5UawI6BUmuVdNYyDaMGA3lOK0BgCoUktJMwNay3EyI4SwokcLGXcUoAF0xLwxjP++EXGKZ2pmKqn++fXjG+6mVq7v8g4ResFfx93w+evuGPDkji0N+UQbotNQ2ylO1qgap2DQFOwJkAR8Ajs9J4yQ9HnF6xou6DJsuYfamBO7Q0EN0rPFDAJ8qTeCb6k0q0kvFlKXoM5rpQ4nbeBWgKRUlV17eZNlePiIOPMuHbxJCxfMA4zeExdwykEqMkCtzENmEko1HtN52um8fNM1HUltM3je0thm8r3kTKn7YK1mYIuKXCEFClngjv1BzQgyP30HWuqmrlpnJ/M6zKWED+a12bqSL4fv+9xhN7xvE8EdoL04a3FRsnTtRrTCe1jCJ5S63TdjLJJoLRAkVDHfQVzszhVuqWgzkAWAW3t4gkG7pSKaTNFkRumra2BQE/r1KRctXGqr1tD8NO8nDA3LJ1gGpSf2Lfa/KPu6M5lBLvFOLyDA89NC4xKJ9VOYLecgLh24US+7wzC4mgsm0WY5mB/2awRWEBomzeJsDuuDVPUc24Ur69SR6cN5Xc9wqipi6XaESzkhKm0zNkyThnZZBQ5gdzIjhreU2r1ITMc/XZqMLyjmvdyLUYNlsLHZRvUtVVhYEMh1i6ZgFeevIqPX3sCn3/wMr41LQ/ewOcfvoRvPv0Tfvrmfbz3+nPYvG4pNq1dgYvnTmLt6hXYunUjbt9/3YCdVDurxu4CrhDsrlw5g0MHd+H55x/H55++jdOn9+NFQsADD14mEO7Cp5+9T5D7Ft/88CW+IeB9y/kff/2BoPc9vv72K3zz3df48ZcfCHK/4q+EvH/8twDv75z+lcu/4be//oxffvsBP/38Hb77nsf45jN89dXH+OjD1/DQ/edwYM86TBzdhv0712LLuiUY1FoDbw9H9JHI0cMafzn3643EaH8UZUWjinBXX5KAhpJEwl0Cagh3VQWCPgvwqgh+lVyuLUpAa1UmRraWYsKQGnM/6h6dzvtbivDCmcMJemNMxtWKeaNNyww5zk7m720CQW76qCZMG96ACbyfx/D+njO+HQ9dOYa3XyZYvfAgXn6KYPeHywbOVFd358phwp3V8sAEoe7hG8cIdlLsVGd3D+yefkjOmFc6a+4sQxWBnkxPbGAnGLMpdja4s9Xa2cDOFpaCJwOVJ4yKp+16raDu2UctsJOKp33ff81qe/DVJ2/iuy/VrPzPvG/+zPuIkPfFu3j3T0/izNFtBsTUHPzI7tWmpYGgTSB35vAWA2NyppRKt4XwJ9jatVGx0BihaJtUPAGeQorbMSl4SrlcIyFkiXmNHDNNSiUh0AAf4U61eAcJd1L15M55hMcSAGpfOWLq/TZ1pnEqXZNgNwppzaMJdKONOpdUOwQxpa0IyiLQSW1LLjPqnF9qhQnfFIKd0jBTud6ocgK9zlRMM+1U7gh7qrVTuBvAs5bdCXZexmClCE6x2XCMSEEP/yjYe3ogJ8MPswfHYP1oH2wa2wfbJtvhyAJXXNsRiyntKma3R2ttKLbNjcel9cl4/Gg2XjoVj1dP+uL5kwTABg84OXRD9979YdfHCXZOfWDn7AxHFy84ufnDwUO1coQ4Vz/CmsDO30Bcj/7+6O6keUEdIU4KntoZEOZ6uQUZJU+96oz7pXG9jEQPv0hjkqK0y75KvQyMJjBKAfSx2iQ4uaIfgbK/g8xHXBDIQVJ4qB8HE3K7DOWAJYyApjRLKXEByE4IR15ylInc5EhkxAncBH4cdAjkBIGdip0FeIyYAKTEqm1CEAdDEcgn3KVywKUUS4UBPKV5chrF9w4L5ACJ89kpsShIT0B5TirqijjY4rH93B3h69kPXm78vC6OxjTF3cnBpF/a2/dC797d7z5QunWXUU0vODv2hptzbwKeHyaPGYx9m1dh/6Zl2L91MW/IpdjNm3rL+sUY1F5nzAkKCzrTMXOykJycgIjIKEJcILy8A+DJ8CDcad4/INiYqbi4+8E/JAoRsmPngFe9uryDY+EbGmfqhkKTchEUnwf/+Fz4xGSZnnZBkanwDU9FYk4VEnLKkarG5KWNBLkWZJY2E+440K5oQUb5AMsZk/d5NCOccBeWUYlQ3sMhvIeDeA9bYFeBmPxGDvqHoUpQ16xm5QSy+oGoaBqE8uahjGF3wc6E5gdwHaGvrEkwdw/urDo87XMP8GxwZ0vH/Je4W1/XBea6znfu13V717CpfmafLmDY9TUF3Ed1d9rXlqqpVMxcnmMOr9e0CVNwfNcanNmzAvef3YurZ3bishqGC+xOCcrU9mA37ujBNbIVG5WWmRmFzanh2JoRji0F8djHweDpuSNw/dAaPMB9b57dg+sEuytn9uLKqV24TqC7fekgbnPdteM7sXfDMsyaOgE1DQ2EkwpTl6Y0SaVWCswLqlUTOIjrCG4EOpNuyanlgCmY0zz302u4Lpf7KQRrJZV1yBHYlVWYurpcQZ/ZzwI6gZ4t1VIumEq1VI2dWhrIJdOWplnEfQuk4EmN0/YKpV8qZVP/UCCEVtSabYK63CqZtdiMURiEy+yiSiRk5CE8USqdFDdBmsKm0lnwpvo4G9hJsbNAjhHfCYGEurD4HIQn5JoU5ajkHKTlK+1yAOoGDERlPc+puArpmYXIL6ri+TcgITUbSek5yCKASb1Lyy5ATmEx4hJiEaTeliGBnTW6AUiKDel0ifQ1KdzxXJedlYLcnAyUFhaineDU2lSP3Lx8ZOUXIae0EiW1AroBPM8KZOYXoIjr0gV2hMnkpAQkJEYh2K8fwgLskJ3sj8wkH+Sk+CGXkRkvWHNEekIn6HFbCoEuNc6DAxkXQp8L4kJcuI87590RG+zMZ5gPYkKcEeLbG4G+dgRUN5QUpaGuqhBtjdUEkhpkp0cZmJSrZmoCn6uJgUhJlNul/jkWhKLsKFQUJpgalfaGPAxpLjLgJeVMQDKcgyGpU1qvVLlRAytMzdwkblP900gpaxyUK9WvjQA4ltA3cVSjUcpUCyR1r5WwKGVLKo8t9U/wM8HAgtKmLPCRKiRQ0r5S4TTgF1AIjgQA0whCAjgpPIJGQYBeK0DSOh1L6ZjtjartKyUANRmgGNScw4F4HN5/Vq6YhDdCm5S5v31m9bCztTuQgveb2h1wn79xn/df9MeaBVkYxuNOHlNvpYyOaDSKo1HoCDn6PLpOUuV0DmP5OScQKPWZtazPZzNW0fkLhrRe++tzG4fHxeMN6CmWcWApuFu1aLxJxVS/Or1e8wI9pXFqneqzBBByW1QappTPORMHYvncMca0RdfPpIaaayQFaYgBQkHjcgKRPp/qHfX5dB6262hSQQmepkE8gVLmL3O5TscZQcgXjOncBWEj2kswiiFlbjy/56kCPA6aR0qt5fJYfseqd9R3N4xQN5Ggq5RNAaRcPUcTxM16Hs+WwqrehPM5qFbMGk/wJMjO53kvU1sBgpRR0lbPNCYoUuFWzR9rYE8OmAIwKWuKVfPHWQYoWxdh27rZ2L6Or1lGOFszDZtWTCbYTcSRnUtw+gCf8Qflaj3XpGge2LoQ+zdbKZr7OFWt3TLCoVIylY65Vm6c88aaEAAsnD4Uywh7G5ZPM7315k4eaKDOBnHzpw03Sp2WTZsDQvgEqZHjVIcpB9M6flcVGNws1VLmKbzXB6vtB2HOmOA0cnuVccZUmmZLbSGaqrOwbP4ovPDYRfz5T4/js/dfxNefvY5vPyfY/Vl1U69zgP4BPnnvVWzfvAJrVizAmROHsWPbRmMaclVq3c0ruH3rqmkDoKlCkCcDlT27t+Htd17Be++/jrfffRVPPf0wzp0/jk8+fQ8//Pglvv7uU3z5zSf4loAnBe8rAdo3n3P9l/jy+6/w1fff4LuffsRPv/6C3//6K/7+j850zf/6C+d/M/V4f/3Lz/iNUPgD9//ko7fw2CNXsX//Zowf04EDO9fg4PbVvC+b+ezygrtbP/R1tOd4rLdp89XHrifCgzxRwL+3tSVJqC9LQV1pMmSqUinnTJOaGcd1Cahl1MhFkxAoZa++JB6NpUloKpeRUApaq9MwpCmX92wRxgwsxuj2Aj7zcvjMS8PAunQMbczBaN6jgrqxA0sJh8VYv2gy/vjUbdPq4PUXZJ5yBc8+fBHPE9BkjnLn+hHcvnzQUugIdX8g0D1y7T48wulj91tg1zWMcveIFD+5ZPJYjOfUNoJgZ0vDtIGdpjawE6Apuqp2XZ0yFdqu/XUcHU+v12v1Gm3/5L2XTDqmDex+/PYjqLfd91++z21/xM3zh4zipow0pWMK5E4f3ozThzab1ErBmKZKpZQip9q7nYS/7WvnYd2SqWa79lcbBCurbYGBOWN+wqmgTPV3mqqGT46Xtjo6W787TXdx322EO8GeVERNZbyifoJy09zOdd3SOAhN5YAzqrzNcrfkwNZmfmLUOQNyhDjO+6ZVmKmpn0snwKUR4AzQVRilzpOv9bSpe5xqPxvc2dZ5crDsIyjk/q4J+egblQ6HsCR09440ilphli9WTYzH9ikB2DrRGetGdcOltV54/EAkNk7oh73zYnFuVRie2BOJD67G4bvHs/H9EwV473oKLm9PRmuFN1ycu6OvM38A7l7oQ4hzdAlAH0KbnVHlFEGmds4oc0q3JNj17K/1BDtGD3duVxDqenuEojeBTr3prP50UXBQBEaiX1A0nAIi0ccrGL0Fig5O6GnfF70Z/Rz7wbW/E3zdZRmuercgDpDCODiJRFp8JAcvUchgZCZwPi4UuUmRFtilEOySIpDD0LpM9bDjwCqdMGjSMu+CHYEumoOuaK4jmKUQAtUSITctjscP5wBM9Xx+fBj4GjOViCAfY6iixuSxYf4GFHOTopGfGosoPhgCPPrBz9MJnq59Te86gZ1bp1pn31vpl5ZaKrDr2aMnnPtZjpl97OSK6YSp40fzJl6OwzvWGAl6M/8IqBB0y9pFWDxvCkoLMlGUn4Vigl1BQR5SU5MQExuHwKBQeHj6WVDnQ8DjvJ9/IHwDw+Di4Q+fgHBCXQqikzR4TTdQp3o7WbuHJuYYsAuIy0Ug76XA2GyEx2cTANMRn1XBKDUNztMK65BW0mTALqNE5hYtyKpsQRLXx/Gej8qsNlBnwI4gp5ByF8D7VpAXnV3P/YeionU8yluGorKpGU2NLWhosFw2pcxZaZlqf2C1PNDyvfRMC+TupmAyuoKdgTtCnc0xsyvo2dI3DYgZR8wu0NcZ/w5q/x5mv875wrrO2r3Oqe111joL+qwYjHyCXTbBbtyo8Ti0dTnO7luNO+f24erZnQQytTvYYRqHXybYXTlnwd0fzuzGrYPrcWnLIlziYOLGtiV48PBG/IHbHr64j+BGEBQYntuNS+ek/O3CnfMH8MDZ/bh+bJe5f+bOnIDm9maCTxnyCUtqQSBQE7AZcDMwJ0VOaaMKrbPCBnY2sxQThMG8aoKdjFQIY4WlVcglgBSVV1vgRaj7V7CzVDlbuqVUOdP7zih2zZ1tESxFT+YrctNUrVxWOeFGaZUEu6ziSmQT7vIqBHRS7lRDV8fzqSfsNCA1r5gQJoUuGaECNJN2ScCLt2rjLJATxN1LybynzlkplyEJnCaohk4plzmISMo1Kl1uWS3qWgahtnkgygl3OQTj1MwCJKfmmGlGXqkBuYzcQqQzBHapWXlIz8lDVm4ukpKSCEZhiI4IRYxU/9hwpCVGoigzkc+oGAJYNApzUlFTVoyBjU1oJcRVlJSgqLgUxZXVKKhgCJoLCY0ZhEde64q6GiSkxCGWz6ZEPvP0D6cg7z58FjkhP0PPLzeTWpkQ3g95aQHIS/VFWpwrUmPckBQld8p+DCcznxTljqiAfgj362Pq7Kxau37GaCvQqyeC/Ozh49kDQf59CW7ByEmPRlpCMCJC+yPE3xGmDx5BMDGW70GgyyTYlXGwU1mchJY6Nfyt4EDfMuCQytbeQDgiWAnslB43jjAjhU1gJ3gbwW1tjblGodNr2xvzjGnKBAKADDtMKwTup2OprYHq4QQOghpBgY4tUBgs0xUO7AU+Jg2RACPoEZBZYEKI4DEtpa7eKIdDW4qMeiZwEBAMbMrjwLjAOChKqRolww7GtLEEUL5++MBCbFiSjA+f98MvSrNUuqVq6T7thn/YwO4Lq87ud4Hdh5z/qCfeeiaQsJBBwJQrp2oBK01toEkp5XEFv0bB4uedM2WggSPVlBnY47zW6xx0bgImQZnWS2HU623rBFA6b7leCroEVgKxlUornD/awJi2Kf1y6thGQkIb1hBsVEen87cArNnUdc3UddT78noJIgVoAsKlc0caYNQ1VprnzAmq7ao17y/IU+N07a/55YRLqYHm2JPbzP56D6WCKv1SxxfADm0t4LUoM6Cp6zCa3+k4fm+jO8qMyjd7UrtZL3DU9zBnYrtR3ibxvpg2TtfHgt/p/Mz6HIK9WZMYvE/UYHwu5+fyfY1itmiiZV5CiNN0yczhZp0ahUtVk0onBU/AJ7VN9XFytDywfSm2r5+DFQvHmJ53G1ZMweaVhLvlUwzIHZML5r5VBuSk4Kn2bu/GeQS6WVzmlMcQzNmalQsw1y6chG2rZhqo1DVdRpgWzM0ltCnmdPaoU286pV3OmKCG8/pe2oxaN364rrfSjS2lbuLwAbyXBc5qU2FBnSBvUHMZhnHduGHNRt2TK6bArrEqE/N5fzz10Bl88KdH8dkHL+HrT1/DNwS7Lz56hYD3Jn78+n18+fGb2LtjLVYvn4t9uzfj1PHDWLFskWm4/eCDt0wvugfu3MCd+68bwJOCd/P6ZRzYvwv79m/Du+/xmN9+ijfeeAkf/vktY6Ly1dcfEeI+NvHtD5/jy28/wUcEvi++Fuh9ZZS873/5Ht///CO+++FbfPf91/jhp2/xy2/fE+h+wX//X3/Df/03Ie8fv+PvBLy//P4Tvv7yQ7zw7EPYu3cTxo8dxMG6lco3bmgjn7lJ5p/jWZlpfEYnICoqHP5+nvBy74tQPydkJgahoiAR5fnxKM+LYUSjWumZBLj6imQ0ljMIfoK4BgJdTWEMQS/WKHy1BL5qztcT+JrKk9BWk46B9RmMNM4nm/lhA/Iwpq0YYztKMayF9zufBReP78QbLzxqwO6NFx/CH5++iecevkAYI5w9chEP3TyOW5cOWnV2N07g4av34SHGIwS9x+4/gyceOI/H75wz03+Hu65gJ7XOptjZwgZ4NsVOIXizmajYVDupdTbFTvvqdbZjCfT0mre4/aN3XjDumN9/9Z6Bup+//8TEj98Q8Ah7j94+h00rZxvoUj2bjFHUhPzc0W1WDzlCmWBN7QZU96Z1pv6N35/UNKVICvr0fQrmdhPAdCxb2qVUQB3jAPexavJWY+/WJVi7bCo2rJyJjatmYev6eQbw1O5A9XZqSi7FT3V6cqKXmidVsVtkSTOCci13Sze1K0hS2qTAq4LwxpAK1xmCOAN1AjiCmQfhziPdmrpxIOzOde6ceioVU8DHEOjdM1PRtlIDgt4ZgsBiuHBQ7sSBuH1oKrr5xKKnqwsqikKwbloCDsz1xdGFbriy1h7vXvLHswf8sHlEb2wZZ4+j85xwaYkD3r8aj3+8Wov/37ut+P3lRjx2sgzNle5wd7eHQ393Apcnerv4GvDqRXDs6eqFHly2qXVGpTPpl51TAp1xuyTQ9XAPRS+vMAN0vXwjrIbjBLn+gVFw8g+DgxuP2dcZ3e36EnoIdL3s0LePA5yd+sGHQBfq70248ucgIoRQF44UAl26YC5R8BaDXA6S8lNiUZgag4I0Bqf5BDsBXj5DcJeZEEoAtCItVn3rBHJqcyDlj8c1gMeIJTjGBBIcQ5DBQVhaXDhiw/0JdN6d4WeMUjQN8XVFpL874kIJe4HuCPR0tJwy3Z2MYufh3McYp7j06Q1Hu57o3VN1jd3Rg2DXvVt3gp49XJ1d4NLPET0Ieo4854mj+cdlsZy2eONt4x+Igxt5ky/EplXzsG3dUtSWFaA0PxtFBbkEO6vtQWRMDILCwo1xiou7N9y8/Ey7A09ftTwIg7t3EDx8ghESlYiY5CxEJwvaEg3YBURoQJyDsORChCQWIJghsAuNy0YI4S4mo4RQV4So5FwkZJUjubCeYEeoK2vhAL0V2VWtSCluJNjVIDK90tTSSbW7C3a8X6XYKS0zMqMKGWWDCGKEt5ZWdAwfiJFDh6KjdTiqmkeiqmUUKlvGGDWvnPsI6tTfrmLAaLOs12ndXbAjqNlAz0yNkmfV2hnY64Q7QVdXsJN6Z6adMKbouvzv2+6FoM1mqKJQuqUtRdPWNuHesm0f9bjLK2/F4MEjCO2LcG7fOtw6vQdXz6jVwTbcOLUdNwl1MlS5SHA7f3Y7gW0nblzcj5uXDuD2lQO4fnEvrpzfw+17CHJ7ce0s4/xert/D/fbg/kv7cZV/HM7s2YSVc6ZhYBtBq7QU6WVVhCulVhLcBHB1qpWzoE2qXR4hTY6XNqXONlXDcdu8USAVBEFBYA73LyaoZReWIjM7D6UEsEL1puO9YOBRUKeQWieg61TsbOYqqpnLU/qkwE9Ap9RNpXJyXqqcUjAFdbkVtcgglKrWM7e8zrQuKFQT8rJqpOYWm7RLwVqg2hdIeTaqm9p4COIscBPAGUfLzvVS72xAF2ZALhvhSTmI5P0dmZLHyDHmKOUNrahrG4KK+lbjfpmZX0poK0BsciZi+D5JabnIzCshxBWaNEw1FRfUZeQVQb3ocghhuXmFSE5OQWxsDBIS4pCWnmz6VDZVF6EwPd6YNlVyuYy/43K1L0jPQi5BsaqmHtn5xcguKEZiSqpxwIxLSEB8UjJyCooQl5yExMRYpCaG87lDEPPpwWeYGzKTfPk8c0V0UB8kRfbn89ED6YS65Oh+yEjw4LPMjcuehDxX7ufC8OS+jgQ7O2O6IrOVCEJcuK89Ajx6IIzbYqO4T4Q7khMDCKdy2pT5ihcSuD4uwoPPYn9kpYUiNyOM4BfM80lEFQc4ArHJHNQLLoz5BqGgg6A2qLnQpF+qZ5tcCtUzTSAngFP6ZR0HSzJNkSumlk1TaQ7UxxHmpNjpdTL4UJqlIE8DfLUyENAJwLSshuWCH0GfBsk2sBM8CZKkCqkWT69RKp9eI7gbpPo2KUIja406JcVOKaOD+Nl0TDlhClymjCJsDS7EpmVJ+PSVAPzyZ4Ldx52qnVIxCXVdFbu/Euz+SrD7+0d2+NNjQYSKHJN2OH281ThcAKd6N31+va/gx1K5rM+tzynw1HoBndQ8wZJSKE1dHNcJ6nQsKXQrFowxkGXB3yADUYIwqXtS79QCwQK+UQS9MZhD0FrI99K1EmwJiJQ2pvYJSncVuGl/fSalcS7qVAK1n229wGzpHOs99F6rFo0jSEoRbDefwzrPDsZAMxVYal/B5jwCl14voBs3RDWN5ea8ZdIiZa65JtNqFD/MAl5dJ3ONdP7ThxpDk/H83mTAMmGoagCrDATO5edXPd2CqR0G6BYQINWDTmFLqxS4KQR6y/j55XhptTAYb9XWcb0gbwcBTHV1Uu42rphqrrGMauRIum7ZFO4zCxuXTjHgp3RLpWOqh532N03JCYPbVqm2TgA41Sh11vJUk365ah7fT6DJYy6dO7oT7IZg0YzhUGqsBdm8VlOk2A3j9zSQkDvYwJxaHsgdc9qYVkwf04bJI5oxeWQzJgzhNRypOtMm3vcynZF7aTlGcSpXTLWtaKyQql6CxspM4xT7+J2T+ODVx/CZMcH4k+ljJ8D78at38PM3H+C7z9/Gvh3rsGTBVGxetwznTh3Frh2bjQuk+tg9/NBtA3VdlbtbN67g1s3LOHJoD/bt2851V/Duu6/jh++/xI8/foXvv/8C3373GYHtc3z7/Wf4nFD2McHuSwN6X+Cr7xRf4rsfvzFA9/1P31jAx9d9z+3f//Alfv7lW/ztb7/in//8Hf/1z7/gl5++xBuvPoNtW9dg3tyJOHZwM8dTy/kcaURbUznmzJyIqZPHYMyoIWhvbURlRRGyMxI5tvNBiJ8zp3xOxgWgID0cZbkxBuyqi+JQQ7irIbTVlSSYlM36kkQDdpXap0ApnCloqc7EwIY885sdwefMyPZiToswqDEXQ/gMHM57eRSfJyOaC7hfPjYsn46XCEivPvOgiTdfesSods8+ZLUwUJ3dI7dPmF52qrV7+NoxPHTlKB66fMTMW60Pzt0FOxvcmbTMTrhTKuYLj1//F7ATmHWd2uBM4GYDOxvUaZ0gT2HbLrjT63Q8m2qn/T988zmC3av49ot3CHZ/vgt2it9/INS/9DgO7liFYwQ6m2qnurjDWrdvvYEzuWMK3GRmIhVOdXgCO5N6yakgbjMBTTV3Nii0OWkKBKX47dqwCLs3LcLJAxtN7zo5Y0qJ01Tq3IFdq7CHMCeIU3qmFD21QNi/XYC32jQ+7+YrBU7tCpRyaVQ5K7XS1MpxWfO+AjzO20KA53EX7MotoNMyw43g5t65XQqeB+dtyx4CO8EeX+OVUQEvQWFyEZxjcuAoI5WQOH6gOPT28EJ+hif2LUnFE4ey8dShALx4nxM+uRmDB7cGmVYIy4f2xqnFffH4fn+8eCoWPzxZi/9+tRkf3SnAweXRKM9WQ8de6EX46OnqbcGciyenCn90lzKn+jnV0RnHS4Zq6BQeYQzCHKeCOgdCnYBO/egcfYJg198DPewd0a17b8jMRbV/3TlVf7cAbw4owoNN8++YUCsVMoFgJ9BSPyj1ossmeOk/37nJ0chLiibQMdI0jbGgLoXzSsmUYpcQxtcGEwgJbIS8lDj1rQuxwE6pnKZGj1BHuDM1eWYaaN5PTplRIb5GpZNap1DD4WAfdwQR5AI9+yHA3RH+Hv3g69nfqHUeroQ6gp3cMF369jaupL169jT1db0IeD26a2qHfn37EWR1/t3M+ukTR2P/Ft5kW3jzblY3/cUmb3jjslk4sX8rBzoNKMrLMM2A5UYns4VgGaiEhsPDNxCO/F6cCN1qe+Dq7Uu4C4SPfwjhLhB+wVGITsxAdFIWgqJT4BMSC7+wJATFZiI0qQAhSUUEvCIEJaiJOfch3EWkFSKMg18b2KUUNlhqHcEuq6LZgF1yUQNis2sQRXAT2IXxPrcpdyG8d4N5rwakFCGEkJhZ1Iyq2iEYO2EqJs+agfahI1DbMgzVzSNQTbCrah6NysYxBDnCnIBO/e0GjCG8WS0R7rVCsODOKHY2FY/rpPppvqtSp6lAzTb9n8IA3X+AnBX3FDmrjq74Lrx1cc28G/dMVO6uaxiI/KoO1DW1c1AwHxf2bTBpkqqvu3xmG64S7m6e3oEbZ3ZzeQcuaD0h76pNlTNmKHK3tNZdPUsovLgP18/twYMX9uLmyZ04e3ATtq1ZgGGDWlBcXmlgJLeiiWDVmWpZT0gTqNkAjiFVzlLuOmvqOudt2+7ub6CO52nWE+50Dera+R7lSM3MQyGhy6hvvBeKqlrMvGlo3tnuwAZ1ajCueYGdwvSuE9wpTF2e0jUFdnW8XoI7gl1xBeGunGBciyLV2ZVUIT49F+EyRSGoqfVAsFoQGIXOUusswxQL7EyYbdY6S5nrhLokQR3vbQFdcg7ns5BdWsP7cCDvR5434TI1pwjJGXkmEglzOYTMvKJKAhZhs5jTwjKCXR6hLt8YneQWlxPsCpCZW4RSmZ8Q8DKz+boc/l6Li1FeXoKK0jzkZyahICsF+dlpyMlMQ3ZaGlJT0pHN1+XxmOmZVk+7tDSeX6A/ggICkc33KOS2jIxspKUQ9CJ9EeLZHbFB9shPC0BWkjcSIhwRH9YHabEuBDt3rlPNnQuXnZGb5ouCzGDkpgaY9MzkGHckRrnyOeeKRIbALjakP2KCnBDm62BaJqSnBCIs2AkhhMUYwl9cmDNSY32QlRyMtAQZpEQau/Di7EjUV6aadgQDG1VPV2UAToNwQYfAbhgBRUqV+tWpD5r2EawNIVQ1VqWjviIVQwhappE0XzuaA/S2hhwORNW43HJAFMwJFJUKKIVOwKVBv5QuDfaNeqVUS4KTQEWOj5PUooD7DuSgSvsL4uSmKZVPNV6CB6VnDm3hZyL8jR/Oz0TA0na5K6ruzvSxI3TIrVG9xMYMLcTOtUn46rUg/PrBvVRMQdxdxY5T1diZPnYG7Ozx8kNhWD5bcCuVsdYoWgIkk95IGJHaZNQ2AtCkkTX8bErL7Gzl0Aluy+aNMuepz6dlSzmzzE2UGinoWETgshQxQhvnF88eYZQx1ekp5hOmFs4czP2GGCVr0QxdJ71Pq4FCCzYJCIQrXUsZrOj1UsxU0yezFu1rlnl8va8AWqHPI2VQn0cpofq8eo0+lw3oBI46Z8vsRPV49byuzaaObhi/I31PAm4LuovNd28pstZU10kK32zB68QW46Q5ntdqGs9Bxieq51s4dTCDn4fnKPVtEeF1CUFSwKZlwdvqBUp/HGFSIxdz29rObUtnDTGQJwVNjcjVtkDqmkBt65qZvB4jeT5jzfVXiuu+LQuwdcU00/5g2+qZ2LV+jkm5PLh1sYmtep1gjgAoZc8sM/QeZn8ONtcTDAXqqxaOx6aVMzjgJ0Dy/ZfMJjDzXAR6i2eNssBugr6LQbyGTQbsZKYyZbTqJAl3pv9gGyYMayRUWL3slHKpeYHd6MH1ZirHzI5G/UOjHHVlaZjKa/bIjfvw3h8fwefvvYyvPn6ts0H5a5BD5i9fv4fvPn0Lu7esxJzpBNsls7Bv12ZcunAKG9auxKGDe/HIw/ffVe0UgjvLVOWyAb9zZ0/g4IHd2Ld3B/ffAzXxfumlZzpr7b7Cjz99ZVS8z7/4kNOP8c13n5r+diYIeIK5bwiEVsomoZBgJyC0lL+P8dPP3+Af//gdP//4JV55+UmsWMHB/OZleOyhSziydw3BrgHTJg7Fnu3rsXblIqxYPBfzZk3DxHEj0NFaj8oyPrvT4hEZ5ssxniuigvTs9EF+eihKcqJQmhONUj7rirPCOc4MRlFGGNpqc3k/NvJ+H8p7n/fMoim8/ydj7VK5X0439v7LCO4LZ47C7ImDCODqrVjO12XzdzEaTz10FW+8+Bj+KLAjXL31MkGKYPfcI3K5PG/A7g/3n8JtQt1twt3D1+4zYPcgwU6pmI/ePmngzqbc2eLfFTvTAuGxG3dTMW1QZ5uXamdT62yAZ4M6TW2hZRvcCQb1Wh3TBnbvvf40PvvwFXz16ZsmBfPXH9XP7nP8rL52hLsvPnodZ+/bYXrWqRZu72b+RghrUtguntiJU8YB06qxkxInVc5Ks7TaIwjcBIQCQMGfGphfOrnL1MidJsDt3rSQ0MffHreZmjyuF6ip350UuVNHNuMQl7cT+qTYqbn5VgKf6vBs6p1MVSSqGLCzGaKYWrkUARmBi/BlnC05uL2r2nHepr7ZwM4Gdf8SXO/GfV1TS81U4c7Xa5tep3mP9EoCXqVZ55pQAOfoVDiFx6JXSBI/VAx6O7ugKNUVu+dFEe6ScP96Lzyx3Q9P7Q/BwTluuLwpEM8cC8GZZf6Y39IXe2dH4MFdyXj9bCpeuVCCPcuSUFfsA6f+vdCjnxu69wtAj74+6NnfHz2cwwl0oZbLZafTZS+vENh5E+S8Q2FnYC4Sffwi0c8/HM7GkTEIfZw90N2+D7r1kCukBXM9uvc0Klb3Ht0JPz0JPA7wcnNGSIAXkuOjkJoQRRgLNy6WmfERJgR2OUkWuAniFErBLEyLMeqdVDulY2q7De5Uc6e0TJOaKahTWmYMg9PEyAAOcgJMDYzgTjUwcshMiJIrJiEzJAARgb4ID/QxYCclMcBLPesc4Seoc3e6p9a5WGqdm9ocONqhT++ekAup4E0pmDpvOwJdX4c+/2KkMnxIO2/GTThxYCvWLZvPB8QM7N68HAd3rGWs4x/aISjITkVxYS6Ki/OQlcMBbIScMYONE6aMU5ycPeHm4QdPbz+4ePrAm2Dn7RdC8AtBWEwSYhI5uI1JIwzGwzc0EYHRaQiOzzVqXUhSIaf5XM6GP+EukNPIpBzEcPAbn1WG1CKlYhLqCHaZ5QOQWaFUzHoDdtGZ1aatgRS7iM6pwE4RkFqCkMwSpGaXobSwmg/SaRg5dioqWoaYtMzqFoHdSFQR4Cql0jVqyiDoSaUToCnFUYBlIE4xQCBnpWlaNXmdkGcDOZta9/8CdArBW9f5f4/izvf9l+2d6Zb/82tsap01X0zYy6/hfGUT1iyZhzN71uPi4a24cm6XATnF9bM7oWblMlExbQq4fF1pmqrBO6dlbuP+twh3twh0Ny8T7AiC5/dvxL71y/hHfSgqKkqRXVaO9MrOPoME6OIagqVq4uraUEAYk/JmQE8KHgHNBnZS72zzXcHOOHsSTgWIRabWjtv4Oh1LhiXZxVXGwCTfKHVtBDsrpTKv+h60makArxPylIqZx/1sNXZytDRNzQl+SsVUQ/EC1dFV1yOnvApZJRUmJTMluxgRvHeNMQqBTinFArmgeAJeomWSIiXuXk2dFVLywhIYfG0EQU4hoJM5ioAuMbvEKHaJ2UWobRmEsroByMgvRVJmARJScxCfkk2oy0FSeh5BrgLZhLuMvBITUi2l1km1kztoZp5AkFCWU4jcgjLO5yCd4KdUyhzuV1RSgrqGGlQS8NKSE5CUFI/snGzk5RUaY5Ti8hrkF5Tyt12KjPR0eLq785nRHe7OfVGYnYlKwmFqXAKCvV0R6tuTMNYdieG9+CxzQhZBLimyH+JCHQh3fbm+r4G71Nj+fL45cZsjgczTgF1Goo8JpW6mx3ubtEypd7HB3DfSi+u9Ta+7jFQ5A7shJpIDnHhfvsbP1NHlpochJy2cgBqB8sIEDCaQTSJszOCgenSHzbyi07SkM73QgBJhraM+z5ifDGstRSsHNzJLUeqlTEuUkinok7I3ebTMICpMmqFq3az0SLlJFhvwGtJcYN7DpCdyqoG+1CUDJww5CaqeSwpQR2MuwS7XqHvDjNOmeqFVWGpYqz6L4EH9zsoNbAhqbGBnAx71wxvD7TL0GDe8EIe2p+ObNwPwm8xTOhU7A3ZfdMN/fd0JdkrDJPD9zn3++uc+ePZWJOZMyMJ4QptJIRX08j1saaICJalAgp2JI1SnVk+wUv1ZrYG35YQjTXXO+kyCJAGUVDABm2BJKphUMkGZYExhbW8zx57JY8+b2mFgbtX8UVjAbQt4HIGwwEJwJrVO563m7vqcei8BnIE0TvW96piLCGp6P23X+ytNU+ek66bPqH31+QSWSgHVddVrBYv6zrRNrSRm8XVLua/aH8h1U6mnMooxtY88nvYX3On7EtzpMylNczqBcDo/47zJbZjB+88cZ9Zwo9TNJ5wK0qTYqa5O56o6u5njmowhyuYVajZOiCJAyVBFx1g2W+0MBkNumDvXzjQqnWrhVIen3nSaqsZu06rp2EOY27xaDohTOChdbOrvZLqitE0pd1Lq5Iqplgc6jkBPrQ8EiLu5r46r9TJWOcCB6wYeW8Ao0431Shvj51oyi59/xjBe60G81sOxYPpQqzUGgU4NyY1DI4FOap6man0wdohaZ1jAN2ZwLa9bpYE51doZwOuQI2Y5f0tl/F2o3QHBrjzd1LjevngA77z4ED5792V8/fHr+PqTP5kwcPf5m/juszc5ON7Ee6MDyxdNIxzNx/Gje3Hm5FGsW7Xc9K77wyN3DNzZlDs5ZNrgzuaceeH8KRw/dsjU3m3etJbwtQ73HT2Axx59EO+8/Ro+/fR9k7L5nVHlvjK96r7+5lMDcFr/zfef4TtCnZQ+hdYL8tTU/B///B0/ECTuv30BU6aMwoVzh/HOa0/j0K7VvJ9qCXMzcN+hXdi9bQN2blmHbRtXY9XS+Zg5dRxGjRiElgF1KC3KQUZyNGIjCHhqURPgxLGg/hHmg9QYX2QnBfN5VML7ewzHabOwfgW/T8bG1Quwntdk7TLOr1qITasXd065npC5iu+9YiG/17kTMZ9Qd3Dnejz1yA28+rxg6TG89qLSHx/Fu68+jpcev4anCXbPyEDlgTO4c/Uobl08aKVhCuwuHcHD148Zh0xbfzv1tBPUSb2ztT7omoqpmjhbnZ0N5rqG4Kyrctc1ukKebSoQFBjqeJrXOrVI+OR93j8Eu+++/sAodb/+9AXB7nP8+O3HXP4YD14/ZUBNYCa4U92c3CgFbScPqMfuctNgfM+mJaYeT0qe1DqJHGqFIHXu2H5+f9wmVe/koY0ExEV8PQGOvzc1+9frBX1S/KTCSZHbq+MS6kzK5Y7lOELo28ttcsmUWmdMXQiap45uNXDXzSedQEcQM1DHeQu8bABGyMuogHdmJbw6Ic6myFmwZtuv1EzNPl22mf27zEups/bn+xDqvDig9syohEtiMZxj8+EUlY6+YYmwD45HTwJWTwd75MQ5Y8/cBDywLRnnl4Zg01A73NochK+fLsezJ0KxekQ/FIbbIyGwBwaV9MPxheF45kAWHtybjrXTCU3pLujnbI9efd3Qy84VPRyc0b2/L3q4CeqUcsmpF8HOm2DnEwZ7qXP+kXAKiEK/gDD09Q6AA4GuR28CnSCOMCO7WcGM5nv16E3w6Y0ejN6mv5ucI7uhd8+ecO3fD8EBHITER6I0OwXFGUkG6rITw02apZS6fEZeUoyJwrR4FKbEWWoegTA3kdtMSiZBMNmqwcvhawV3csRMUfpldJCBubgwP+OIGS+FMDKQgyR/RAWrSblq7QIJdD4IJWyGEOpC/LwM2AnqfDwd4e3ej+EEbzcnC+ycLbDr79ALdhyc6Xw0SFPIQMWpr6NR7CywU/RAQX4etmxYjjWEuoqSIhTn52PGlPGmxm79yjlYumA6CnLSkJ+XicKiXA4K0xEZEw1f/0D4B4TCyysA/Ql2Lm5e8PTyhbunL9y8/OHL78DDl/AXEoMoDoDDO8HOJyQB/pEcGMflIijBSsUMSSrgvEAvD368lxIziwh2+YjNKEWawE5qXSfYyTwlpbjB1NjFZNUiioAXIXfMfwG7MmOiEsn5jNxiFBUUoaGuBY2NQ9DQOhgNA4eivHEwattGobp5FKoIcgbqZI5CKCtq6DT3IGSUNg27q84J5u5BXWeLhE41zwZ1tvh/U+0EYP++3HVdkaZa16V2zqbudd3/P8LsT7ASHNUNI6DUYMn8GThBQL90ZKtR366c3InLqq8j3F0TyAnyzkiZ24VrnTB3/fweXDu3GzflcnnpAO6/uBeXjm7m4GARFsyajNqaWuQWEzhK65AroGrgtZJCV9cZnYCmz1NQq5C5i2rqrG0yOZG6ZoO6fwe7AgGgmXIfAl0eIU/umAbKam2mJoKzTsXOqHOtyO0CdbYaO2Ogwv1VkyfTFFOrp7RN09+OoVYGpbUEvDpet3oCYA1SC4sJcSmmD6OtVi6U4BYuBU5gpzRLY5rSqdDJ2dJAnmDPBnUZplG5lGeTdkmgi0rNQ1p+Jcp57rXNg1HZwM9fUYO0nCIDcQmEuYTUXMQT7rScnKGUy2ITGZpmFSEtMx8p6dmcL0BGtqXUFRJC8/JLuN5S8gR7GbkFqG8YgPrGASivqEJ2ZjaSE5NNT7pcnl9ecTkKy6uRRzhUCqccb52c+t39h0+/vt0JaP7IjAtAMJ81Xs49CGO9+UzsSVhzINj1RgYBLjvBg6DmYWrsUmNdkZkgcHNhqM6O0EYAzE72Rm5aIPLS1WPOAxnxnnzWqf7Onc9DP+QmhyInNQSZyYFISwkwql1WWgjys/jM5fqCrAhUFiWhODfGtDBobyrCZA6oBXZylhzZYilrGnxLcVGj72ljGzn47DDwMozb1aJAdXJttTlmOrS5mMBH+DIpTHp9LfcfbGzyBWMCHyk5Op7AQNNJBC+j0HFeoCeoE9AI2AR5gkLBjUxVpACpRYHAwKhQDKl0grdBSv1sLuLrW6w6MDkRjlGDZ+t9dUwBlMxOxg+uxuh21cflcpCeiB/eDTTQJsdL05z8807FrgvYab162P3lI0c8djWGIJKFSWMbzGcXPOma6Hz02aTaWSmaatmgdM0mgo0MVcq5rcGAl9Qzo5ARXBYQhgRYXdU+1b8J0gSAUsk0FWBpv3nTCYKTWrgsm//BBBUOMGUqwnMUmAnSTAomz98oauNVp9h8F+ykuAnupOgJtqScar2lGKrujvBk3s+q4ZtOiNRxtM18boKdvie5eY4fZvUInDulzQDYEu4/nuepfwJI7dXxBdymPQWvka6PIM+mAJu0WO47i6C2kN+PzkdwJ8VujpTKaUNMLdtKHlvbBHFWLzqlYg4n3KmGbpQBsjULxxjlcvmc4QburFRM1d0NMy0ONF2zkK9fPJED0BkEuhmEOwLcxvmm3m43p6qf07H2bVpooG3Z7FE8zkQDb8agRQoeAfDAlkU4snOZ2dcAIPffvW4+tqyaibVLJ2ENXyMDG2NiM7HdOJLOkfI4ZzShbyy/awLdYKnSVoNyAd6Cadx3vAxpmsw2AZ7gbuyQOl7DMl5P1SwOgNIwrcbl1QbsBjbJBbYStWVp5nd0jX93BHZS7L7+6DV89fGrjFc6408G7p586BqPxWs8bRTHKXOwce1SnD5+mLC0D2tWLzOqnJS7rnV2grkb1y7jyuXzuHr5Aq5fVVuEi6bf3ZnTx3H0yEFs3rweCxfMxoL5s7Bj+ybcunkFr7z8PD7+6F2C2hf45VelYkq5s2rxfvjpy7uKnUJq39/+/rMxVPmJIHHqxB6MGNHGz3MYrzz/CEF5FgYOqMAaAtaBPdtweO8OHNm7FUcZe7etxXoC2JKFszB10lgMHdyGpvpKAl42MlNiER3uj2B/F/h69jVlOpPHDsLa5XOwac1irFu5AKuWzcPaFQuwcQ1BZMtac/yTBNWLZ07g2sXTjDM4d/IIjhzYaUDSqIVL53I8NxNrOD12YDsevXOJkPQA3nrpD/j4rWfx+nN3TCrms49ewuMPniUM3WelYhLs7hDw7lw8hD/ISKUT7Cy40/TMf4CdlY55D+wUtpRMm3JnAzuFrdbOBnAKqXG21EzbvPbR63UsqY0CQtXhffTuC/jyk9fxzZfv4QfV2f3wGeML/PT9p/iN3+ErfA9BmWrsBHeCPC1vW0sgXjHzrkKnVEuFzFIO7eQ84U6qncBOMGgzTTmwncfZtowAuIagt8zU2Umx036qsTu2f51pUK60SxmnHNxNSCTMKdTYXOYpqrlTG4ZD3HaC8Hj5zF508yZYCehkmuJj0iM76+e6wJiiK6i5Eu7u1tSZsKVkWkqdW+q9/a00TAFdhYE4z4xyAl0VPAl13hxMK9y43SmpFP3iCuEWlYn+hDu7oCh0c/FEd4JTRpQb5o2IxrYZ8dg6LhLHF0fi4oZgbJvqhE1TQjBjcAxhxxsx/o6Y2uCHM0uicHNjFO5bHYEFY4NQkuaI8twA1JVEIC3eC32d7dDN3RvdPUNg7xUKex+rN52dqaGLgZNvOBw8/dDLyRXd7frwM9gZZa4HAaY7Bys9CDpKSezZowfsetmhV2979Oyl4H69ZEcrAOpUs7ivi1MfDmYkiacykpGfEsOBTBjBjXAntU4pmVLu0mLNNoWMTQR02VLuUiKtINhp2Sh48UrRVJ2d+t4FGJVOYBdLiIsN43ywLyICBXOeRqWTeUqoP8GOUBfk64kAHzeTfulDqPNVDzs3Z3i69IOb6uuc+8LF0R5ODr3hYMfzIdBZ5ik8L55PHwK3+tlZUNcNdvZ9OEDMxoSJY00j4MyMbA4ACwh7+Vi0cDp2bF7Oh8k81FYUIisrBUUlecjPzzGNyv0CAgzc+fgGEuq8LdWO342nUjIJd74BIabtgad/GMJiLHfMoPAE+BD+fUKTjBNmMMFO5ilS7QR3wUn5CIjNQEpWCaISOBDNqUCGjFMYWRWtptVBBiONy4n5DYjNrftfwI6RXI5I3s8pHAAXFBaiqa4JdRX1aG5oQnvHQJTVt6K6ZZhJxSwn0FUI1uqHoaR+MEqahqCiWeqcUi/vwZtNobur1nFq2/bvcCegs623rbOFIOzfl/+ndYI5heV22anYde5nvYbrusDfvXUCu6HILKnDtKkTcXDjclw6vMWkUl4l2MkNU2AnlU4wd41TgZ3pdce4dW4fHlJ+/fmDhL69OLprLdYsmomhHYSl4lJj/a9auZwq9cwTjBG4CGH5aiMgEJPCVsPPzJBSZwM7wZsFcG0G2ARyXeHO1OMJ/ExwHwEa98vlspwxtay2B0qxzBGcEeYKFYI5LXemYtpUu3tgJxhUjZ1VjycQLCDsqeF5PqOoqh7FNQ2EvCrEZ+URytIQHJOE4OhkS4kTtHVCnfrVBRuwu5d+KaizwVy4IimTU0XWXfU5KbsUBQTJmpYhaGwbjso63s8FJUjKyEF8WjbiUrONWqe6uhTCW3J6LoFO9XNFSOT6ZEJbVm6JAboUAqDUuVTuV1BKqCOc5RWWIik108yXVFSjpKzK1M5l5RdwvxxkZuYhV6oeATC3kDBHMJdRSkZuHuLi4+Hl4W6eCfoHkMyWZM/t494LOVHdMHWQEwaVd0dhUnekJRLsUuyQl2SP5PBeiA/ujcRwRz4HA5CfHoQMgl1qTD+kRPcj3KnGzo3zzlArhLxU9f90N4YqKZwqxTIjnq9LC0d2SjByCHOqncvNDDfKXU56GAqzolBZnIj6ynQMINQp5Fg5fQIHmBzkyxRl2IAiYwhgG4xLMVM6pRQcuT+qWbSUOTlmttRkmalgavSgSi5nYkBVOgeOqsNTI+VKo9QpdUkQpsG8BvazJ1upiYIivY/gTeqPYElqnFIq9d7jhlvQJFCQ+iNw0z6CQ5vtv16rY8u6X59NwKceeII6GYAIbmSpL5MRgd1Qnl9HUxwObY3Bz+8H31XspMzZ1DqbeYpq7AR2cs78y8dOuHM+EtPG5BhzDwNtfF+ZgFiffQCBUw22LaibMKKa10ENyuWWKcMLq++fwMlS4QZiCj+T9dmaDNwJQgV/SkHVMdcvt9L7dL2kxBmgI7isXzbJqFSLeKxls4djBWFtGaFsyewRBroEcjJ2ETxr2ShrDF1HpVpKWZo+dkBn2iaBkWClz6TPJlVQhi0G+LSe2811JCCa6y744rHGD63iZ643UKbPoVTJaVyeyO9LMKnWCTKzkUJnvmfOq32FaVTOzzGBYDhGzcoJ8GqtMGeSaswaTW+whTye+tRJqRPUCdak0m1aPtnA3OoFowlbkwhXs7Fn0zzOTzAgp21rF401U5OauWiCSZ1cS9BbJ+Vu+VRsXavanuXYtWk+B5YLsYtAp3TK3Rvm4vjeVbhvNweqmxYYJVAwuHHZZAN9alou980DfM0+blctnvYzgMcBrdI01/I9VGsnpW7+VLUz6DD3otIxpeStXDDeAJ+Abq6ptxtOEB/C74jgPnkwvxM1lW8zBiuTRxLmRjRizNA6jByklNYq/lb0O6szil17QxEGt8hlthENFZm8zuW4cGwr3n7xQXwmZ0OTivmGaXVgwE7K3SeEPQLfkb0bMH5Es1GfVi1Wv7ZlOHvyKI4RZtatWY4TxwggD92Phx68ZQBPkHbt2gXcuEHAU6+7axdx+dI5XDh/muB1EhfPn8WFc6dx8sQR7Nq5FYsWzcX48aMwYcIoLF8xH4cP78LDD9/Axx+/jd9++w6//v69gbqfTPrml/jhR6l13+Hv//iF8St+JPjt3LEaFRW52LZlBc4c28Pr0MRnVAce43EuXThhmqzvJtDt3b4O+3fJLn8ddhDK1qxcjPlzp2PyhNEYOqgN9TUVKCvOQ0NNKZpqSkxrqtXL5mINx2Krl87nmGwx9u7chIvnCFkP3cYTjz6Ehx+4hftvXMFNwuttTp/kutdffQmff/IhPv7wXbz0wtO4xetwYO82guZCLJo7FSv5N33/znW4c/Uk3n3lSXz4+lMELgHYNTz+wBk8cPWIATulYN4+t9/AncxTHukCdn8wUyl394xUujYtf/5xq+WBBXZS7aw0zJeeuv0fit2/p2Oqvk7QpqkN7l7n9CVCoe14rzyrdMzH8eFbqrOT+c67ppfdj999ahQ7pWT+Sgj//MNXcerQZkIZoWr9AmxbM9dA2K4Ni42ximkUzhCgSXlT6uX2dfMM1Kktwvlj2w0Unjiw3myzUi+XG8VO6ZhyzFR7hD0EPwHirs2LsGUtQXz1bKPOKd1SqZZ7+RqZpqjmzjJOWYZ9O5Zz2wacuW8rwY6DVhMpZaaWzpimcEDrJTgjlNkgTyBnQZulzgnWLNC7B3kW9AnoKhhKs7SmHhkCuRorOID2zKqBB0NTn9x6+OQ1wC29Ev0TC+AamwvX6Ew4hiUQtkLQrY8zBwo9THPGypwItJVFoybbC6PqfHFwaS7OrcvDyjEhGFEXhuxYD+QSAlePS8ShBcE4viYMBxeGYss4P2ybHoTbB0twYEk2SlKd0N+3D3q6e8HJOxL9/ULRNyAYffzDYe8egF56z55WM3SlW3YXxHWzwM6sE+T1VAsAO2M7q7C3t4ODA6OPpr3Rx7437DrdJKV42fXuBneXvqbmLjs5BiVZSSgUwMVbKZdKv8xPjeJAJ9KCPUZ2MsGOkZsWhRxuz+K8ptnJEcgS4MWFcVCj5uaBRqmLlQtmsI9pgB4Z5I3wAC+CnTthzsOkX4YQ7AR3gYS6QG9X05Tc39MZAQylYwrqnPs7on+/vujv6GiUObU60DkozVR1dj0Icz2MaqmwGpX36++CgpJyFJeUITlFduZpSE3NMODWPnCAeejsXLeCA5cmpKTGcrBYgKL8PKQmJyEoKBAe3l7w9AswxinOLl5wdvWCB8HOwzsAPn7B8AsM5/ZgBIRFIzQ6ESGR8fAPiYV3SDwCozkoJtQFyBUzsRDByUUMwh2BLjGzGJEJWUjJrTBtDtLKNDhvQ5bMUyraudyGxKJGxOTWGqBTRDEEeCG8lxXBvK9D04sRl1FoaoUGlFdgYHUl2uvq0NTQiPq2DlS1DEVl6xiUE+7K1LBcipzq6ky6JdfJKVM1drZUTJOOaal2anBupWFa6w3IaUq40/zdaadi96/w9Z/xL0DXZf5fQhDHsKl3hQ0MTv9l3zqlPUrtGoKs8gEYNGwYtq6Yiwv71uHqmV2Euu3GREXqnUBPDcavntpuwd35Pbh9Rf+ZO4Bbp/bi/IFtWLtwJsYMH4qCilrkltab9Mii6oEMvo+gjsAlkFSNn80B0woL0iyVrhPetGygz1q2qXS2ZYXZX/MyUzEwJ/VU+7YR6AYQ2JrvgRvDpFUS1mSmYqV/Wj3qDAQyVFuXpR56Uui4XmCYXyMFj0BXTaCrbeQ51SGTYBSdkoWgmBQDbJbL5b3USmOUIpUukdPOUGpmeAKhjvuqjs4CuWyEJWUhgkAXnUpoMj3pKlHZ2IGmDt5X9S3ILatEEgEyLi2L75mOyORURCamEPAykUYASxboJaYilvCYQsBLzcg16zOyCwl3pZwvNGmZWXlS85SuWUxAyzfGMhWVNWhoakFJeaWBtpScHKTnK22zFEWl1cjJK0VxaZX53adk8DwiQowTsP7x1duuO5+DDDuZLnVDTEBPLB/miDNLu+P4gm58XvdGTV4vZCV0Q1FaT+QnOyA10g7pMS7ISfYxylxGgjufdd4EOndkJ/kgnc/25AgXFKaFIi85EBlx3qbWLjvFH3kZwUjlsgG69BCj2ql1QUl+DPIyQ1CYE47q0kR0NOabWrohLUUYJlWLg23Vz6lFgZQ4NRBXP7bR6kEm10dCXkttFoYTuAY1E/oITHKbVLqlQo26pczoeEq1HDygwCy31+cYsFONlaZSpARnIziYl5ulzalRoDdoQJ4BMc2bNFDOCwYEeIOb8g282ZSjCSOkaFQT6loITXJX1LJS2hoMBBrQ43EUSuXUcbVuwqhaY7uvzzlqUCZO7orGL+/5/UuNndQ6gZ2mBuw6UzF/lar35/64dTIGk0bnGSCSi6M+h4BFyteM8W0GWiwlz7LrF9DOmmi5SArWTCrjsFoDRiZlktCkRuGWqjjYAJa2CXwEWFLftE4AK2hU24KFBD3VhwmcZhEa1hAWVs4dbcxE5k1Sv7cmk8ao3m9TlNpJANRrpvG9pWIaJY7zs8a3mp5uUvr0+SxFb6hR5gR5gsLpoxowg9dwBqFV7ydgk4o3i59Z/e3UT24Bz0P76LOox90EwrOWZ46VAYgU0jIzVesDtTyYROifLHWS++v8BKGqQdQ10LnrdfrsAteVcy1jFCmC6jMnkJNqJ3BTQ/Gtq6W6zeLAcBJWzJGKJ+gbY2LTcoLcymlGkduxYQ7WEQoXE2hlcLKD6wRl+zYzOD24dRH2cB8d/9C2RTiw1WpzsGXlVNPiwHLGnIvNK6Z0tjvg5yHEKW1z68qZ2LRsGjYuJSTNG4flswnYhLe1CyZwfjSv4QDMntiBpTqP+WMJcUN4D6iXoXoWqo/hSN43PO/xvBYEOil1ctBUG40hzXJUrec9b/W2k2KnGDSgjL/BMgxp0++pFg2VWRjYVIzTHOy+/cKD+FSKy8ev3q2x+5qh1gdaJ9D79P0XzEB8xvjBWDFvKtYunYOdW1bj/JmjhDrC3erlOHhgLx64c5Nwdxu3bhHsbpzH9RsXOL2Aq1fVwJwwR7A7feoYzp8+gYtnT+E8Ie/cuVM4ffoYDh7eh01b1mHCpBGIiw9HWWk+pk8Zb+rz3n/vDfzt7z/h51++xu9/+Q4//PQFPv7kbZOm+V///Ru++uYjLFs+C0UFyZg1fRRmTB3J51gqagl6B/duxo1rp/Hc0w8TwK4RGndi65Y12LJxFXYS8g4f3Ikd2zZg9colmDd7GkaPGISN65bhwO4NWDR7PJbOm4zVS2Zh1RIZcazCxVPH8ehDt/DYI7dxjueya9tmbN+yATu3bsSOreuxc9tGE3t2bsHJY4fwIEH3xeeexAfvvoFPP3oHr778DM6dvg/rVi3CvDmTsJSAd+zwDjxDEHvtxYcJS/fjmUcumVYHDxDqHrh0GLfP7zdTKXbqa/fwrRN45PZJU4uneOIBtUCwau2Mkcojl3m8K3jOwJ1SMVUXp1YHVruDl566527ZVbGzwZ1tKpizmagI8t7g8kvPPIjnebxnH7+Fl595iND3ON5//Wl8/sEfea+8bcDuJ4Hd95/hN4Hdd5/h128/xu3LJ7B3sxS1NTi8fSV/OwsJbwsN6G3ib2L7+rk4vn8dAY6Qt2sFIW6dSbc8SPBSv96rZ/YQ4DYR5iyVTvsd2L6M96VSK/m7JLwJ4BRrlk/DmmVTDeCZWj3C4rnj280+gjo1j1+3YoaZrud7H+Cxju5di27GrZIDWIGd0jFtdXaCOzleWiYnlhJnlDfOa1kAKCMUuWDaoM+qo+O+3CZQcyfQeQjmsmrhkV0Hr5x6eBPkvDSfzXku++U3IbComfO1cEkuhkt8PtzjCHdRqXAMjkYPF2/0sHNCzx6OhAiFC0NKU3+Ma0rGmtFpmN7ogRntfhjTRNjhH/+sUAcsHhGNzdN8cGp5NI4tDMOaUb1w3zJ/XN4UiwNLYzC41h3BfvZwUjsEbw5KPH3g4OJBkFQNnRQ3AY3SLJVe2Zsw08tAnlQqA3o9exLoesHOTtHTRH+nvvDycoeXpzvc3ZzRr18f7tMT3Xt0gz23Swlzc7KHNwEvPjwIhRlJKMlMRgFhJ884ZUZw0BLJwYv6zMUiN9VS7ZSGqWmW0jATwjjYCb7bAsFKyQxGUlRQJ9h5m5ATZliAJ0HO3Sh2IX6c51R1dkE+7oQ5F5OO6e/hAh83J3i7qj0Dwc65HwdoDujXty8HZoRTAp2Dvc5V59xFiRTg8Rpp3j8wBGpGnJ6RhdjYBCQkJCMxORnxSQlISknA3JmTsZ8PipGDmpGcHI2ComyCXQ4y0lIQHR0BTy9PQhxBzjcQbh6+nSmZ3qYFgtYpHdMnMAy+QZEIjohDcFgc/EKi4RUcA9/wZATF5RDs8hiFCJXZSQoBL0lOgXmITc1HYhaBM78W6QQ7OSMqsivbkU64Sy5pRmx+vQV12TWIZmg+JF0tDwh1vJ8jCHfxacXIychHDYG0raoETdUlKK+oQPWAgahuJaC1ju2M0aiUcYpMVIxxSqcjJsHNpF8K4ghupoG5gE+pmFLztK6LeifIsil3Bu465/+/4i6YdYn/dT9OBXVmngBnwvY6gp1Je+Q69Y2rqq/ngGEuzu5eg8t8sNzgw+n66T24Zh5UlkInU5UbF3bhwUsHcO3Ubpw/tgtb1izDhDFjUF1dh5yCMlOTJgOTIkJakerfTN2cBXQmOkHuP0KQ1jnV59K+NmXOrOvcblS6TmdMA3y29TUWCOZVC9IsOBO4WWYoUutsKhxDMFfHMADHZYbcL7PL1YBc6ZvqqdfMzzqA+zeiuEYtDmoJWfkIjU1FYHQS5Gopo5MwApsBO9N/Tu0K1LPOAjiFrWVBWOdyqOroknMQ0Zl6GZNWYNwui/l+De3D0dDG766y0ZijJGRKxUtHTHI6opMIdfzdhcckIoYgpwgJj0FYlFwp003qpUAvnZ8xN78U+UUVZp0iK7cIatgu58ock5JZjirBakmFMVZRZOUXG3MURXFZFUpKK1BYVIz4xHj+fj0Ic3w+KpOBIOfcvwciAu0Q49cLyUG90F7giNUjXbF+WHesGtIdk+p6oS6tBwrjCXap3VGUYoes2D58DvogN8UHWUkefP75ozxfzz4/hi+ff37IJLyVZkegLDsSeSn6B5k/CrPCUJoXheLcCMJbCgoJdAK8wqxI1JSnor4qDfWVKcapUgYngrtRBBKZnAjO5GSpmjgpXlLf1GtOqptq1qTSjewg3NXlGHXO1NAZp8kS43opsxRTdydXSoKgat3U5665SiqC0siUPlbC9cVQE2rBjlInBS8a1EuZa6nJMOu1zqRpEspUOycoUw2bUi+VXihoknqourW5U9sJT7WYTsBSPZdeN1IqH4HQABKBRbCg1wqyBhIeOwSbBNaxw7Jx7mA0oc4bvxHslIppWh1IsZMrJsFOaZnGOIXblIr5+wfOuHEiGSMHZ/P6SIlTqqPVU278UKmEraYWTeqb4FNgqXMXkEoJUwqkbbutllDqmQBPn1PwJtDT59a5Wo6TFvxpavr38Vhyf1xMEDNpm0q/JACpqbKadSsEdapRW0RQXCCYJIzN1nEJUboWgja9n2BK5iGCPMXiTqXQBqBqSq7jKFT3tmz+6LsQNknKJM9D76UQJArUBICCN9UyCirH6R8DhOkx/G7VAFrgJ0VO2/QdzzKAKyMYyyxGrRnUtmAuz2cO30ful5ZyNtbUzcnUZPsatTIYgcW8psZEZdkEbFktqLLUOql66km3Y91MbFgxlc/emdhNgNP8GjlmLpuMNcY906q9E6gd2r7YtDfYRlDct2membe1O1ALBL2nQHLLqunYyv3Xd9burZw32sDn4mnDOsFuLBZMGczPNgzrFk3ChsWTDeRNHT2AEDvQ9LVTG4Qpo1SD2Wggb8H04bwWvLe5TuYpSs2USYeUO/WqkwPmlNFtkDvm0JYKDG/VP0uq+BsrRmtdPn+/Zfxt5vO3WYATe9cR7B7Ax28/i88/fNlAnUJQ9/2XbxnA++LPr+Cnr9428CfDrpmEu3XLZmPL2sUEmTU4efwgjh3Zjw1rV2EbAUfw9qAUrDvXcJOAd+PGZVy/egFXLp3DpYtnLZg7fdyadoZec/nKeZy/cBoTJ41DaSl/y2NGoqGuhuOdZAwc2IJHH3+QUPcD/vKXH/HFF3/G2+/8CS++9DTe/+BNfP7FB5g5YxTysuPR0VqN8pJMJMeHoaI0GyWFGRjYVk+AmoXj9x3AxUun+bku48bNS1i2YiFWrV6MXbu24OD+XQTUJdi0fhlefuFRHN2/GQtmjsPqxbOwfMFMbF6/CpfO8txu38Tpk8ewljC7YulirOd579y2BYcP7OG1OIyzPLdzZ07g1Ikj5pi7dmwhQG7GgX27TJP3Z554BJ/8+W28+doLBNwjJq1zwVzeW7y2F0/tIzipAfhDBtDU4kBK3f0XDuBB45B5H4GPcePYXbhTPHrHcsoU2Emxe0YNywl2zz5utTwQ2L301AOdU9Xa3UvJFNwpuqZjCuxs8wI69atTLZ3A7o/PPYwXCYjPSQF8+kEDdmpE/ul7L+Ebwrb61/1I4JZa99uPX+AXAt5ff/oKTzx4FZtXzsP2tQK6+aaVgaBM8zJWkRJng7bj+9fi1KENUO3ctnVzDcCdPLgBB7cvNdul3An4pO7tECCu5+u3L8fOjQuxfsV0bFw12xijqIZOYKc0TjUs17KcMndym9IyN66ebUBPMCi1r5ucKxVyr5Q6J2jTvKbehDqlYWp6N7WS4SlVT4peilQ9bSuHa0oFQwAoqKuCK6HONasG7gQ4d4KcOyHOM68RXgzPnAZ45TbBO68JfgXNCCxug09BE19DGEwugVdSIdxiM+EUngA772B06+uNngonL3R39kG3fl7o1tMerk69MbIhEWsnZWPliHjMHxyPlkJvFMZ1w8R6Nw4m+uLoAj9c35qEM2vCsLitN9YP7YunD4fj/t2xmD04COEBfeHo6gQHZxc49veAg2Mf9DJKm1U717u3mkHaG5Czt3dAXwGPg71RsARt9oIe+x6wc+gJx7728PPxQHRkGCLCgxFIiPL2dDU939xdnOBLmFK6o3Pf3oxexrAkPiKYgJeI4vQE5Jv2B52tDzIIewQ7qXlqXp7FH7f63aWptUGkP1I5TYsJsRqXR6sFQghhMQBRIT5dwM4Dwb5uBuqk1mmqWrtgX08DdAGEUF9OvXn+pm8dQ2qdzkPAqoFaf8Kpt4cz+vbpbRQ7rZNZTI8eMlWRK2Z3RMXFc2CYj4jIaERFxiA+PhGJSUmEuyREx0WhuqIYB3ZsxcJZU5CTrfqcJJQV5SEnKx0pKUkICAqEi7sX3H0IdgQ8JzcvOBKyXQh57j4BRrnzCwqHT1CEccj0DYyEV0A4vIOi4BMab9IuA+NyjWoXTKgLTBbYFSA0PgvJ2aWI4rq47EqkFTcaqMuV9X1VB7IqO5Ba1or4wgYDdQbsciz1LqzTGTOU93oE7+nYlBJ+9hJUFhUR6irQUF+NmsZm1Mo4pWUMKpvHorJ1HCpbCHbNXJYzZrPliCmw6wp1/xGdap3Cto8tBfN/grL/KWxA9j9tKzb977qEMUiRamfBm21eYWuJYKBJqZg1gwg1BCIO5Dfyj8fRLctx+dg23Dq3n3EANwl4Srm8fX4fHiDQ3Tq/FxcPb+GAYS1mTp2M+qY25BTXGqdLqXT/f8r+Ksyqc+vWQKuootzd3d0od1eKwt01uCa4u4UAIUgCCRHi7u7uCXEhDvG1smzvi3Za+8YcpFb+f5/znIv+DNc5Z/G9tN57k+ecSfEkbCksQOO6Li3/WT/31+gPaQbkOO0PdnbY6p3ZZi+bsPa1wc6GO6VXGmVOzVMIdbXcLrAzcOdQ8wRxNdyvvLEL5cZXT3A6FI3dw1DW2IGskgqk5JUgPr0AcWmFiEu37AnU5ESNT0w9HcEuhttjuM2kXXKbIkH2BbnlnC9DgtbllRqwUx1dDr9vlU1daB08ilA3Dk1Ku6xpQi5hTB02MwtKkJ5LiFPkFTEKkVM4CLmFpfxN5iOFkJeVW4z8YvnXVRrVroDzqqdTXZ1SKUsra02KZW1zK1o6utHa2olmQqrgTtYHtU2tqGEI/ASEJl2ztgF5RYTUhDgE8O+a/qNLtidRIc5IjnZGfLATgW4A+ip9MLXHD31VLhhf74SlPU6YzGnnICc0FzqhPs8JjcUD0FLmg+o8bzSURBLoVOBPsCuJYfBvY2miqamrJcCVEuSqByWgrTbHeDTVV6Tx95iFurJk1FemooL7Vw9KRlNNNlrqc9BHmBlMcBrcVmwgTjA2ndB2MQhTan4i1UkDUMGdzL4FQFLuRhDmVEfX16XmJeow2W7OIciTV53MywWA44c2ELoIed1VprPm4JZijCQwSr2zoK7FDN6VcqhmKgIw04SD4KZtgjiTgsltUvYESyadkgChMOl8XFZqn+q7FswcwuO433h1vhQ4CjIbDeCpA6GARiBjw5XUSRmqj+3jvYwtxk3HkvDzh0EWtAngGKqrU33dH4Q7pWH+wnW/fGylYv74bgDOHCnC2OHlvA/LnmDFAlka9JjUVb0z1cZZcEb4MaphF+/Hapwi5U7bBDI2XKm5iea1XuqigE4AdtniCRdVNHub2v+vXjDBKELqFqlr6BzzZ1p2BIIvgZDgbgmBScAlf7f53Kb3p/chQFSapemayWOXcFmwJqVRapmA00r9HG5gbQUh7zLVqRHqBJp6n7MJ11JIBeJSYY1yyOOlyBnVjt+fyfzeTNT3jJAnuJNhuZS78X21Zj+ldkqtFajr3nQ9vSOBqrpcSqUT4NmG46qrE9wZuFo3xyhnl/LejZ/cpvmEttkG6JSeqTRNKXqbV84wat2+bUtNkxR1+JQxuSBvjwzKNy40YKfp0X1rCHQyIV9olDopdwK6vTy34E6qnZTCLQRGAaKar+zlPlJJN66Yjq0r52DzilkG6FYv5LUJdRuXzzBQt4LwJqN4pWBetpAgP8cyJpc6J5CT5cG8acNN6qV87qTk2d0yVW83lWA3baxqRvUfLFwebfnbjRwsD7sqjBhcj8Gt5YS8ClzF53jr2Xvx0VtP47OzL+I7Ap2gTnH+63fN9KtPXzPK3Y9fv49Xnr6P37HJmMtrrb10DnZtXYXLd28m1OzFqRNHcHD/HoLOOuwjzNx88w24//67jYp31523mho7dcU8c9N1BupuuP6UATrBntI0BUSXXbaMEDccW7ZsIoQdxcZ1qzFu7Ejk52eita0eTz/ziPGy++zzD/DW26/ikUcfwN333IYP3n8DswmcRfkpKCvJRnJSBAp4zP492wmcazBr+kS0NNagvq4SHZ1N2LR5HR574mHcxHvcf/lerFmjdMz52MB/q2+6/jjuvv06fu/nYO3yeVi7Yj42rVmB0ye5/o7bcPjQFZg3l9vWrMKxo0dw442ncRPjekLb6dNX4zSh7gbOq55Qz6ZnPH3d1Th+7AjhTurgNgLfPjxJUD332Vk899TDBpBXLJ2DVSvm4cgV2/HcY3cRtu7Fw3ec5PjgSkLdEdM85YFbj5nau7+C3cMMC+ysVMynHr7ZwN2zj8rywEqbfOEJNT2xG6j8aVhup2TaYKfQsq3a2Wrdu68+iTcIcapffOHp+/HsYwJDpXFannefvCfLjLfw7Zfys/uEYPc5fibY/fzDZ/iFcPf2y09h54bl/J3NN2mWO9YvME1O9hKw7Bo7wdrxA+txeDcBjNAl0/4jXHf66A7C3xLs36rOmmqgstqkXgrYdOw1R7YZOFMn1K3r1LBmpmm2YlshXMexldI11Ulzn7pyqlELgU5WCFL1VGe3j+d1UhMTq0OlowbOLAvWLKhT8xSBn+lwWWDVzwnedIzdBEUhhS5I6ZfFbQgY1I4gwlwQYS64spvRg+AqQl1VLyIqexFeNYQgNwThjKjaYYitH4GouqEIKScA8jxh+Q0IzCpHYEYRfBMz4RwYDSdfC+wGeIbA2Y1g5x5i0iUjQrwwa1gpNk4uwLrxqVg0PBprp8TgwUPVuHVrNI6vCMKZ7dk4tSkNC3sGYNe0EJy9LQvv3RaKu/bFYt5If2QkOcHT15NgF45AnwD4eHjBbaAHwU2plm6cJ9y5D4S7lwf8/AlokWEc1MRyGoHAQD94eLoS7AYQ+Fzg5+1GYApCclwUkuNjTLOSKMJdZEgwQS7QqmPz9SDsyfPOBb6MhIhAVPDH21xZjLpBuZyXCXCaUeoqGGq2Mkhgl52A4sw4R8SjQFCXGouclBjkpsVzKtUuEmnxEUiOVdql0jAFdgQ8wR0jPjIEiVHhBux0XxHB/ggLkHedF4L8vA3U+RLmXNUN09kZCXyOIt5PEPcx6iPXqTumQNdlgCu8vH2RlZePjJxcJKekISMzG9mcz8nNRXZuDrJyspCXk4lLZkzF7m0b0dvdwuU01FaXoaJ8EAaVFCE9IwN+gSHwD40w3TB9CHlegcHwCQq17A/CohEelYiY+FSTlhkckQC/0BgERyYiLC4DUakFBLsyRPM7E5tbhRilYxbUcR3BrrwRCTkVSOf3OLeqA+UtBLu2URzYjzTTQVzOq+9FhqPOzgY729NOfnYyK0/m+VSz19rWgyF9o9AzdBzaCXVtBLjWIdMId9PRSrBrHdrPv04wZ8BOHTL/H2AneOsaexHu7Lo7s8zon4Z5cepIz9R8f6DrP+0ftrWBPRX0aL6u22FrwGVbAbNtD2ywk6ImiFLr/jXLl+LQ5stw6zV7cObqPbj+6HbcffoKPHTmCB655ShuP7EPJw9s436LMWLYcNQ1dxOGZOotOLNUtapWQZl1DcFcbZegzgI7rbOh7K+AZwObPTWwxqkBPHtZ5/8vH7s/Aa8/2CkNU+mYUt+MAkewUyOUWjVV4dSkWRLsrPo6db20lLmKli5UtfSggYDV0DWU76QFqfmDHHV0uYxCJBLoTBMUfvdkHC5FTopdbIaUPAanplGK1DkH3AnqkvIsg3GjMg8ieNW2oqlnOLqHjUOj7BTqWlFYVoOsglLCWymyOU3PLUBqdj5SCXFpOdZ8XnGZ8aTLKSpFLudzuJ8aoRQQ7IoJc6q7U/2d6YZJcJPKXt/cgvbuIegZwvdFcCvlNpmLDx46Ag2EPBmMS82rrKtHQVk54tPSEBwebv6Dy82Vf/dcnRAf6kxYc0FfuTNGV3tgRI0bRtS7YniNCzqLCHWjnLB76gDManVCb6MzGkpd0FTkjLbSgWgd5IWqHDfUFASipjAcrTWpaKxMQWVRLBqr0lBXnmSATspcU3U6WqqzuE8WOhrzTLTX56K1IQdFOeHcno0ewlxXW5ExDR9GKJNBuNIpR/fWclCuzoWqd1L64FAOHNVSnUBF8JHKNmeS6sTUsKETwzlgHNpRimGcqhPmaEKelgV8Y3prDMTpfDIr1zo1VBnWWW46ZwqiBGoCDylctlIlIBFsGTDgOqX32R0UBQ3ykJKVgdYtmjPcHC81TzAxkRA3aVQD4YxgMUFw0MVlpXd2GkgwNg2O8wogBJUGSBjzpw3D6CG1mDWlHLefSsZPH/pYYKd0y08soLPBTlYHBuy4/mfC3XdvB/J3XUCwq+RAXMbp8nMjsBGwBKTyx1NbeylZStMUmAmgzPPp/vm8BvoIMVLvVOcmSNL7sKFGDVW0jwBMIGXtN8GcR/Vu65dMwbLZIw1ACdSkQMlTTzC4jBCmY1fwOJ1bqp5J2eT9SIWz0x3lhad7UAh69d40r216x/pcNK9UywWCwmlSci3FVOfXdl1by0pxVQfMmUrjZUzjskDO6j7ajGkCXm3j90vrpxPMlTKrz0eALxsF3bvm9R7VpdOyMJC9wRgDq2p8soqwuZ5wqXRMAZy86uRft2sDwWvnMuzfLtPwqaahio5XSNlUPZ1q6XZKcVszB+u4XvMCPtv+QHCnDpgyHJcRudS7vZsWmHRMpWDu27yA2+Zy//nYR5jbouszBIg7Nyyw6vBWXYJNHHyuXTwZqxYQRpdOw4Zl0wzkXTZ3LFbMU1otP9vZMionNBP05k8fYdQ51dvJ+sAGOqVpTh/L3wandmh5nFHqWjCmr8mElkcP4TynQ9or0dteiiv4HK89dQc+eOMpDsxfxLmPXsU3n7+B7869bcDuh3PvEO7ewFdGyXsTF869i2uu3Gap5zOGEn5mcHC8Ant3rMXh/dtxzdErcOzIAQNU2zdvwK7tWwg0VxrAufWWGw3Y3XzGgh2F4O6aq49i166tmDVzKiaMH4X9+3ebOr3Tp45h+5Y1WL1qEaZNGYlcjudWXLoIP/96Hj+c/waff/Exzn7wNj797AO8+/bLuGTmeGSmxyAxkePRIG+0tTXhWsLYGV7j9KnjOLBvF5YvXYAxY4ajtb0JzS31mDZjGrbt2I5Dhw9i/fpVWLL4Elx7zZW4bPlcrFg4k883zzQ8uZwwdob3e+DAXkycOI4AugLXXSs4vRaneI1TJ49x+QSud4CdQstqFKPUU2ublXp6jQD4ir0EvO04ftUVePuNF/H5J+/hlptOYcOa5VixeA6/b2vw8J3X48n7bzJK3X0cKxgvO4HdbccN3N3fD+6k2D12r9Ix5YV383+BnSDxucfuNqEaO1uhE9DZUxvk7Jq7/mD3+vNS7Z4gmD2B155/1IDdi08/wHPfgxefkNJnpWzKz+6cOqt+/i6+//ojk45pauzUSEUehZ+/bzrAS/WVSfleQtp+/ib2bluOTavnmmYnsiY4dXQbAW09rtynZiiEtkObcYzgpTi4a6WJI/qPFUKdOmzu3LgYh7Qv4yBB8XKCnqDtKKFONX0nCXinj+w06p46bV59eCuOHtiI44e2mBo8NViR2iebBKdwwpiJQoXq66zlMM6bLpYMU1snVa8fzAnANA0taUNISbuJYAJdSGkHgsu7EVI5mEA3GCGEOUVwdR/CaoYisqYPEZxGcBrOiKobjpiGEYhpHEHg4/46Xz5BMqcaQdmlCEovgGd4grEscPEJhYt3OJzcwuHsHgZnj1A4ObkjMtAHk7qysHt+Ma5YlIz79ubiqwfq8d7NBTi8yA9XLo3ErksCsXKiJ46sicJnD5Xjk7tD8MSVzrh5mxs2z41CcbavaQri7+MLf8KKp4cn3NwIdQx3d3cOYjzg7skw8+7w9vZCSEgQ4uNjkZaehNi4CMKPD4+1ukkG+3oRnAIQTciLDQ92QFQAQv19EOBDePJ2hY/3QPh4ucLb3RmB3h7IS41HQ1k+aktyL3bPtMAuBaU58r9LNlOF6YzpsD3IS4k2ip3gLiMhgmDXLxUzJsSAnaBOKZgKgV0cAU9qnVJaQ/y8jMVBIOHOh2Dn7aFmMc5GZWyuq0JVaQG3EfZcBXYDOHVlDDRdQoNDw5FbVIz0rGwCWhaBLo9gl80p4U6pmPlczs5EQ00ltm5YjemTxiI3IxUlRXmoKi9FKcEug2AXGBxOoAuHX0gE/Dn1DgqGV0CQWRbYhYTHGagT3EXGcWAZEc+IQ2h0CiKScgzERWWXIzq30oBdTF6tUfFkdRCTWYpMwlpeVRcH5xzct482YGdPCxr7kFnZZaDOVu5UZyfVLp7f/7jiBkJeAzJL6lHV0I02QlFb31Q0900zXnUtQ2Y4wI7zfQS7IfKzm0JAsxQ7K/6Etf8BdoQxA3WOVEyFDXQ23Bmgc6wz8GbUN0uRs4Guf/Rf1x/y/hpS8My8GqsI4hz1d4KvSgN2BMDOUSht6MCMqdOwf/0KnND/PF21DccvX4c7Tu03BdHXHNyB3fwHZfKYMQSFblQ19RjIUipnrbzkCHZ1UuwIWDYsXgQ7A3n9ALMfqPWPi9vs7f3n7eCyuS6nBlS1zPVGdWyVNcIwXkvwN9RAnVIx/wp2AjpbrZOVQa1Ar7UbFa2dqCXgVTd1IqekGimqi8sUzOUzCkwaZpKpqxuEJP7tko9iotItCXZKwYzLUBRb/nQEOuNHl2+pdUq9TLfTLjuGoHPYWLQLtHgtdbZMzSpAek4Ro5BRgJSsPF4jD6m5hWY+OTMXienZyMovRnFFNbIJf7IvkBF5aXWDaa5iQK+wzMBdEZfLysvRM7gbw0aMQmtXLyoJ72WV3N+kZdbx2i2orK6HPOhKK8uRmacU6Dj4BQfD2UU2L04I8nBCXqwTBlc4YfV4X2wa64ZLhw7AtBZnDK1xwugGJ4yvdcalw52wcbQLptYNQPsgV7RX+aCjjFBXOAAtRe6oy/dES1kEGgfFoKYkGtXFsagsjEFRZhBKc7m+MhWdDbmQya5q2Drqcght5VDNnNIsezsGoZ4Q2ELIa2vMxTBZDBCSZBg+bZwMtOuMCieAG9lTbaYzxlkpl+pgqVRKpVHOnaKW+qM5UG9zgFszB/Bq6291xbTBTUqeYE5dMZWKKbVujGm+0mLOp/0FDlKlBBEa0GsQqSYiSi2UEiXgU52ZwEvdL7WPgEHdLgVyUroERQIYnUtqnWL2ZHXVlJpBeJjQbgamggPBhxQonUeQOKK7HEP4XkYPrTLKmoD2kulluP+WDPz8kRd+JbRJrRPA2TV2F1MxCXy/SbFjfPNmEI7uKsSksY2YP1MNRGTaPdw8g+oU1SxGcLZwtvzn+kyao+7JhGCWoWfXcwvWBFhSSaVaCaQEclovyFItm13vZkOX6ahJyLFSH1WfZgGinlfXUrql3pNASdAloNQ1BITyhFN6owFr3o8BOy5rXtCobphK6dS96P4Eb/K6Eyhrnd6lqfkzYCezeatrqVW/2Gy9d55zjD4z1Wvy85vB82h+Mr9bUuvm856kHuoe7OvoufRZ6Xh9R/SepPip8Yk84raummWeWWmYUsz2mjRM+dRNMOqk3sXqpROwgVCn9EvtL2BT/ZvMxPduXWLsDfYQyKS0SbWT+frmVQSzrVYXTHW9VK2cAG83j1WjFFulO7hD+yw0UHd4Jwewl8ubVqCoGqLF2EbgW0vAFNRtWDbd1Dsuv2Ssqa1TV00L8qYao3L9B4rU8PnTLJ86pVoK2KTS2UqdaZgimHN0xVR6piwRJo9sM1PV1ikEeOOGtXG+GeOGt/NvQA162wYRPJfg5cdvwdnXn8BHbz+Hj995Huc+fu2iYvfDVwS7r97GN1++ja8+fQM/fXcWj91/nTG4n8ff0yX8Leo/CLasnU/AW47dW1fh4L4tuPqqy3Hq+BFcdfhy7JC9wNrLsHbNZaaL5uYt67Bx0xqsW7sSy5ctwuxZ0wh108zyKULeA/fegRuvO44dW1Zh/WqC8YZlWLF0JooKUzB4SAs+/Ohd/PjT9/jt95/wxz9+M5YHr7z8NObNmWyUutBwH0REhOCyFYuNiihAvInAdeaGk6bhyYnjB7GN9zRh/Ej+LS/hWCsX3d2dWLZ8Ifbt34YjV+7B+jVLsW0T73XDSuzcttGkUN5007WYN382Zs6awnMcwclrjuHkyaO45pojuPrqw2Z6issW6B23tl99zFhCCPDs+HP7URw6uA/7927HIw/fja++/BhPPvoAtm1cQ6hUSvBluP2Go3jojlOmgcqDhLoHCHX33croB3YG6u4/bRS7Jx+wvOxssLObnNhgJ9XOBjrBmz1vL9tTha3cvfqsAO9RE689/whe4fILT96PZx7l+R6/z2xXc5Wzrz+Fz87Kz+5tfPfVBzj/7aemO+bP33+K8998jB+5fN+t1xK8VhuTctXWyVNuE393git1qlSa5CGOk/ZtX05QW2Nq7nZvWmxUumMH1CiF0LdvHQ7uvMz42gnWjl2x0fjUqfulgG7nxmWQzYGaoRzesxbXHtmBqw9uweG964zFwVXc/zjPe/rEbgN/qq07tGuNUfOcDNDZcFdAsLODy2qSYjdGkaIXpiYoDqALIoApBHL9Q6mXoRWDjToXVjPEAJyBuNrhiCDECerCuV5QF1Hbh+j64Yg1YDeSy9xGKJQi6M+BeXBOBUKzShAUnwE3v1AM8Au2TMZ9OLDwCIGzIM8zEE4DvAhL/hjVkoVTG0rw3PFMPH9VAN69PhnXrwzBHdtTcO++cmyZk4Z5I3xx7+XpOHd/Kr68JxJnbwnD2TtKcfDSfGTGOMPDZwB8CV++voQ7L094eHrC09OLoOdh4M6ToOchFY9g42aaprjC388HiQmxyM9ON951SfFRhCZ/wtpAhAd6I5Zwp2XVsoX4EaAIf/6ervDzssDOy2sAYWoAgjxdEB/qj+r8bJOaqXo7yxrBmtpAZ0dRZiIKBHbJ0QYK8wh28q/LcDRRkWqXEB2M+EgL6FRTFxseZBTFuKgwRBI2wwjFUutMJ0wCnpej+Yv7QFejOtZVlhpLBW/e2wDXAUatc1PtHd+DuoBGxcRxEFmELA4ys7Kl1OUhJ0c+V3nIz89HYUEB53MMyM2eprqKWchITkRyYgLKB5WgdFAxUlJSTCqmV2AofAR2YVHwCAiEm78/AS/MGJYHh8cglDAXm5iOhLQcA3imW2ZUEsLiMxGdUWLV2RnFrg7ReXUmNTO1sBYJOdXIIqwV1AxGaRMH+P3ATqpdceNQC+wqOpBR2WnChrtEwR1/C4I82SaUVLWiibDQZurpphPiphLslILpSMM0qZhT+4Gd6usclgb/WzhATzBnWyDYy/2hrn/0V+wUFqDZUxv8uK3rz+21nP/vqQVzml7slsmQsqX0SwFYhWCMz1pHQBLoDOkdhiv4j8TaueOwb/1CHOYfsOsOb8eODZdi+tRJqG/qQHXzYEKVIMw6Rx0hro5waEBOoXUGuLhPByGL66wUTKmHFuBdBDtO/6rQXYx+ywK5P1Mu/1upM1Bn1tvKnTpeSolzdLo0NXO9F1MxNVWXTKtTptVUpa6L4NchH8QW5JfVIE0dK7MKGQQsNURR3ZwD8JK4LjHb6oCpGjtBnhQ6pWJqatYR6pIIdSmEumSHUpc1qBaVBOKOoaMxeMQ440lXVFlnvOjSc4oRl5yFhNQsA3GpvI5ALkOpmAwBXlI21+XkG6WuuKIGBaVS5qTUVRiFT+vlTVdYVm087VrautDXN9SkCzU0NaG6vhnVDc2oqmtARV0dyhmyM2ht60BZaQXi4mIQFhYALx8vODkPgJ+3K6L8B6AwwRWTW12xcpgzto1xxcbhzlg+2Amz2pwwtNIZ8/tcsW2yKzZNGMB1LugpdEFLLsGu1AWDK93RWeKGtmIvNBZ4o6U0ApW5gShK80VRRhD/5kWhOCvEQJ1q0XpVL9eUjyHtxejmtJ2gN0TdKBUEmPbmAnRzP9XNyTxcaZMzJnQZwFMqpgbpUpjGEfIEVVqWQqZUR6luYwbXmjq7BdOHGXhTqqUAbuTgCgNcSq20/OgazLFS1sb21ZjulzIRH9ZVZs4rVceAGOFKgKB51dNZnTabDbRpm5qZCCx1HsGcGrPYip1Az8ADQzYIAiMpcJNGylqgk2AgBVCphgQF3ovgUOCg43UdA4i9ahYzCJPGSJFsMhA6dUIeHr07Bz9+6GmBHQHu7wQ5dcO0u2LaNXa/StH7xBlfvR6GvWuzMUrvbYo86jr5jL0OqJEheY95h4Iq3ZdULsGsUaMIp9pP28w9EgZ1n7ZqphDYSOUTzCldUiqbjpHaZ0OabAgM+PE8OqeATebcggvBkq4pQBSsGSWO4CmAUzMT2QisILwJ5nS+mY5B/KoF400zEClkAsY5/K4snjEca3g9gZfd4ETX1bMohdI2IFczF0GegU/uM2kEvxPcbhRawqExhufnrM9Qx+rZ7YY5diquzq/nXDCT15ozjLA2Amv4DqTOSSkT5C3jc6xaOJbgNNk0SFF9mzpZ6p7XLFNH0ImEq+kG0ARnAjzNC+aUirmbYLeJ66SyGauDdXONGfmu9Zxfc4kxIT/MwaXUN51b6zTdyXNsXD7NLKsrpvzu9m1fZkzN1YRl8+pZxgdvzZIpvD+ppOp+ORWbVs42oCyIW0nI0/dDSt3cqeoWOoSQp/mhBuJsgNM6TaeN6cTM8YJpS60T1E0aKYDmb2245vUfMKpBbePvsxljOB3aWY3u5iLs2bQQLz56Bh8Q7M59+Cq++OCVi6rdDwS681+/g2/OvYOvBXafv8Xl9/D+648SoqcS7FqwcCq/vxNasYC/J3X23LpuId/dpRykc/C+ZxtOHLkcJ08cxvGjBw3E7Nu7A1sFehvWYNOmddi9axuuPHwAp645jptvOE0AO4mruN/2jauxbd1ygvAynnMpFsyegOrKXHR21+Oppx4xUPfzL+fxxz9/w/c/fIHHn7gPM2dORHJKNCKiAzByVC9OX3cMt585jXvUwOXmU7jhuqO47uQhXHP8CgLklTh98iocPXYA11x7BA88dBuee+FhvPn2s/jw49dx7tz7+PzzD/DJx2fx9def49dfLxjz9FdeexbPv/g4nnnmUTxMGLvjjtO4+eaTuOGGY7iO5xfgHT9+2Hj2yafv2NFDnL8SJ45dadadIuQJ6mwVT6H18vY7euQKvPX6S3jq0Yewc/N6U9enOsabTl2Bh26/hmB3NQFPYHcC93P5gTuVhnmt8bx7/IHrTfMUA3UyOn/4DJ597NaL9XXPPXYPnhWI9QM7ha3W2cv2uv7Lrz2neruH8TpD05eeeRAvPv0gnnv8Xjz/2L145ekHrFq8lx/HR++8gC+VjnnuLH74Rh52Ftj9qNTM7z41aZuH923Eni0rsHfrCuzbSnDetNQCMkLd5jXzDORtVvMT/v5UE7eb29U103TR5NjpKgLaFTtWcv7Si100BWoHdq7iOdUsRQ1SVhtwO3lkOwFwK6+3zHTHlDJ37OBGU28n0LMtEmS9oPM4RRDSwopkd8AoVDdMS60LE9iZlExLrQsubjUhhU7dLYMIcSbd0tTPdSKkvMtEcEUPQk2qpYBuGGGNMMeIrB2ByPoRBt4M7HF7JOejCHbRBLsogV0D960egsCiNgQUECY5KA/LKUdIWh7cQ2Pg7BNKwIuEq08k4S4aTj6qt/ODk1cQnJyC4evuhl0Lc/DRfXX48sFinHuoEHdui8WtO8qwY14OmouDkBzsjJG1njizKRpvn8rGO9em44UTiXj0ynzMGx6G0HClZbrBz8+XwOYPPwKe1DlPb29CngfcCHKegh83T8IPoc/dC+6EnIGuzvDz8UBqUiwqS4sYhSjITEF8RKABvOAAT4QGOoy/vdzg7+UOX57Hm4DnJbgjOPkrNdPVCQFuLkiPj0RNcZZlUJ5lGZSXZMcbuCsh1BUT6mywy0mOQibhLkcedgx1yExLiDJgFx9JmIsQzAUi2iiIgQQ6f0QR8KIIeKEB3ggmbEph9PMWvBLq3Aid3p58lnhkpyeZzpnuA53h7OIM0zCGQOvm5gEf/0AkpWUgiwCXk1/AyEduHudzcw3YDSK4lQwqwqDSQcbfqraqCr1dHQTfWAQHByMrM52DxmJkZmbAn1DnzZAJvDfhziMwmHAXBK+AYPhzOYhgFxQai6i4FCRl5CKRg9yomBSEq9aO4B+eUoCY7EpEE+ai82oYtZyXDUIFMkubkMrv8aCGoRjUqK6IoxijOeAfzQH+aAxqHoHsml4CXZeJzMpuZFSooUo74vn7iC1oQWJhK8GuEcVVLagnFLQOmWjBHCHOgrspnE5CC4GvpU9g5+iGyWiQrx1BrblfOqaapyguQpymdqomgc5eV9djwZkFaxbAWWDnaLBCUKs366z1DdpmTwV2NsQ5AM5S6ARxljpntgvsjIrGaCNktRKMBHadhKROB3hxvrG5Hccv34H9G1VsvxDb1i7GonnTCQktKG9oJSCpg6QD0AhXCkGcFD91vVT3S3u9BXYER0Eer2UaqWjeEQbQOFX6pgE1hg1u/wV4jIvwZu/jWC/AvNhhU9c32xidQ/n596K0uceAXSXnZXNgN08xih2ntR1DUc99a9p7UFBVT3gisPG7J/UsNbvAwF2qVDspcsbSQFCnIORxfXIeAU6pmOqESdCTeqdOl6qjMx0vTS1dBQoqGtDQOQSDR01AR99IQlUzwawSmXnFSM8tRlbBIKPUKdUyTSH1LrcQaQVFSFXTlNwCpKm+rqSM4FmFPMKc1LlsR71dfnG5gTpBXllNIzqHjMCwkWPR0UGQ7GhHTV2tAbv61nZUNjWioLwMFbW1qG/kfRQUIjI8HGHB/vybZzVL8vF0QmW+HzpLXTFviCd2TPXCOsLc8lYnrBvphMV9zhhbS7CrGIAJTc6Y3e2CSa3O6Kh0QkuFG/rq/dHX4I4Rdd7oLBiI5hxX1Gd7oDTVAzUFoagriUJVoVS7eDRXZWAwgU4gJbDqaMgxgDeCIKXauaGdZaberYfrhhOwLuEAfTIH3GMFQYQbKW4TNMDmoHrc8DrCTjWPrYBMwtW1UoPuMYS1YTyPPOhM85RxnSbVUirXtDGyPrAaoEwa3WzAzNTC8ZwWrHEbQzV1AjwN4DXwV6MTwZUG+YIZ7aNlAZogRzVxJo2RUKKpBvyyC1D9mGUZYNXZ6VyyXZA6NHUszzepnfBAuJmt9LGJPPdgcx+CBsGE6cTJ8+l9CTxUgzd1HKGO7254dwWvk4mn7s/ETx+5O8DtT7BTSLmzwU41dr9+7IzPXonErrVFGMPrTBrdSJhxKF+CGkKTgElTQZOULUGLgSspZXx2bRfsCnq1XrAkKwELaqzjpMoJRuRfZ9ee2TV4arwiZU3rBHULeC7TWZLAsJQgp8Yjtl2BUjB1Tqmcy+aMwsoFE7DsklFYtVg1XrI1GGUal8zjfamLpoDuMh4nABTYSV3TeWSvoOsrNVTKmqwjdN6p/H7IO0/fG71jfd76rO3PWYqjFDl9zvpclB5rqYiqi2wx+wsa7WeRyriWgLZy0ThTP6dauiWzhppaOdkoLJIpO/eVWbkawmwncO1YN880MRGw7du6hOsIY5zfuGKGqX1To5OthK4tq7nPyplmqto4vd9dGxeYVM61hFfZIAiI5GUntU9K4Q7tQ+g7sHUpdqyeY84nsNu7eZHptLlBzVd4bp13PWFw/fLpRqHTdJWmhD7ZT6jj6Ir54/i5TjC1dQI8dceUWid1TqmXmk4ltAnkBHZS8bQ8cUQrf3uqO23D5BH6T5dmgp1lUD62r8k0Thk/vB3juTyipw5dBLudBOGXHz+Dj99+ytgdKL7+9HUDdt9++Ra++4pgx/iacCfA+1am5V+8jiu2L8GscY1YPK0di6bztzWpFbPHtxo/wTV8pi0EvB2bVmDXlstMHd6enetxYP9WHD60C4cO7eF0D45cuR9XKQ7vNz5w+3Zsxua1l2LDqqXYsnYZ3z2nqxfy+WcYlbGjpQLNLeW4bOVCfPvdF/j1twsGuH755Qe8+95rmHPJNKSkxWPIsC6cuOYwHnrgDjx07224+fQxnDi6l3C1j0B3ALfceBz330sAepwA8/JjePf95/DRJ6/g489eZbyOz754Ez/+9Dn+9a9f8J///A3//s+v+PvfzuP8+c/xxRfv4P33X8Ebrz+Ll196DM8+8wCefupePP7onXjowdsIetfjzJlTuP76a0wn0Mcff5D7PEEIvA83ETKPHb/SpJ5aqp3UPEvRO33dCezeuQl7dm3F048/gicfeQh7tm3ku5yPHRuX45ZTB/HwHdfi3jOWBcK9Uu5uP4EH7jqJR+8/jcfuux5PPXjGhFS7Jzl95lG7cYqATt5zd5t40TRP+dOkXLV2/Zuo2MtWDZ7WWaqdAO+VZx80IYP15wmJAruXTZ3dQyYd8+ybz+DLT/TdeQ8/KB2TUPfTD58R7D7GT4zPP3iN0LWO8CbFbTt2b16BywlkewhsAjqZhWsq0Nu4ag5kYi7VTSmUMjGXTYJq8eRVJ8Vv6xqlVq8yPnQypD+wczWOHthsIPHK/VLo1hvfOkGdaZoiM/KjOwh2m3HlvnU4deV2cw3ZJ+g6xqDc9qoTyIWqkyWnxovOqHMEupIWBA9qQ8igDtPlUh0uA1UPx0FwMAfApimKFLrKXkJdL0KqhyKMIBdWS1irH8XgtI5g1zjcgJyALpz7GbirG0aoG4XoplGIatL+ww0cKq3T+Ovl1yAkaxD84lLh6heGgUrH9AmHi1+0pdh5+zpUO4IYwer4tkb88/2x+OXFcnxwdxw2TvBGQ5obksMHwNfbnSDmDS/3AajMdsGm8dHYO9UPGyc74ZbtIbj/cBEG14fA398Ffv5eCAkMQlCAHwHPE74EHw8vwpy3G9wIYAIcwZ2Xuw/PScBTeiav70toC+I0JZ6Dk7IitNRXoiQv3QCUn5cLAgh5/oQnX8+B8ObUpD5yncBODUp8uM6LkOhJwEuMCkF5TjrKc1NRnBFLmIs1dXYl2ckW1JkaO4JdSrSprZNaJ7DLS08wxpQCuziCZVxksKXUhfgjMsQXEYzwYFkdBBlj8kDebwCh1YsDN9XRqW7G28sDMdGRCAkKMB09lYYpjz4XNY1xGwjXgR7wD44gZOUgI5cwxwGgwC4nP8+kXxYWFqK8ohyl5SUor6wi3FUhS7VAaWmIj4/ju/JFVHQESooLkJebZwzJfYLC4O4XBDfCnA/PLQXPMzAEfiGRCCTYB4TEIDI2iTCZZRpDxCZkIiI6FWHx6QhPzkd0VhWicmusyKlFRHYVwjPKkFvZZvztyltGcDBv1dhVdYwxUFfVMRaDWkcit2EYsvidzOR3L7NiMDLKu5HK73n8oFbEFKnWrhmphY3Ir2hBJYGgheDU2TcdbUOk0KmujmDXOxWtSs9UKmavwE5qHQGNECZbgybb2oDA1sTpn5DnUOv6gZ2t5BmIc4StwJl5AR+hrKFzLGMMGrmtqZvHcKp5RT3Xa7vq6YyCRcAx4GSnPZqpA+o4VdplbTvXKQR4hDpjNyAA5P6V9a1YsmQerrxiK1ZeNh/jJ49FWX0jyhq7LXgy0DQMdYI0XeuvQbCSSlfH/Yxyx3X1ug8uGwhz3JMgroqQaO7XEZq/qMxxXs9jgI7zMh1XCNz67yOfuxpGpdYxBHfWM1mm42UtPfxO9BjIM/YHpq5O0z4+71C+3z6UqzlKcSVi03IQm5LN73u+UeqkzKXmFFmKXYaArwBxBLt4Qp5AzkBcrkLzhQQ5gp0jkvMHQabjuWUEqpZOwtwI9AwfhcaOHhQSzJROmZlXhDQCm9Iu1RhFy5mO9YK69NwiZBSWIKNoEDIFcA5FLreozDRVUafMPM6Xq+FJtVIs61HX1I7mrsG81ki0tHejtrYe7R1tqKqpRFV9HYoqKlDV1ITaZn7X0zMRHh5hQE7ele5qFDXQGX7ezsjl39ORLV6YR4DbMtEJuyc5YfNoFywbTJCrc8KIGmcMJsT1MDornDCsyQVDGwagp9YFfU2eGNbojbFNARhZ7onWVCe0ZbiiKdMLlen+6KxJxcjOQnTUpaN6UBzqy1LQVptrAE3w0tmYw4FcvkkxHNpVZurnxg1rIOQNMimaSnWUQjeeg22BjgbXgjCBlOBKUw3CBWqqqRMwDe8uN9umcUAuFU3HDOssNSqcwEhNTnQuG9SUiifVUIAomJPJuK4hxU61cTqXgM9S3CwLAilTar6iecGc1BqjNHGgP3UMAW8ywW666s6U5qhGK53mOgK92QQi1ezJE05NS7RdtgICDkGDIMIoiHw2TXWPWi+gEoAIBmXELthdOC0LLz6cjAsfDLTMxx2K3R9fc0qw+/1LrnOYk6v27rePB+DDF+OwedUgQl2TgUapYlLVBGp6Di3rWQRqqnFbOneMlWrIEOxom+5HSpUNfKoBtOFQIKVj1dBE0CWwE4QZlYfQJwVIKZemdo/Xm8ftSwkKqoUzXTEJftqme7I878YS5sZg2SyriYqgbtn8MeZa9r5Kn1STElkWqJ5t8QwLGE04IE73ZFI9Z1u2DUr/VHfLOeP5GQrkjPonFanJ7K+QYncJn1nPICgX0Eo9FOiYFFwDvyPNufVedM+qT1PapWra5F23Yu4IwpI6fRJWCXSLZ/ZZ6ZZr1K5+JuFqpunUKQgWbO1Vfdze1ca+YBuBTyqk1DalR6oZi55PSt02pV1yqvrE1YQ7S32biq3rLuEg81IDdWuXSjEkDK6cbdI1TaMVnlPwKDCUybm6a242IDnNgJ/VSGWaUVFV5yhFz/ocLHsKNfRZwPd7Kd/3/GlSP4fwO02wJuTNnTLUpGNqKrVOIGcblWs6YbgU9kYDe+P6VOdai66mItMNc/TQZkJfK/o6yg3MCuw+fPNxfPHRS/jiY8u/TqmYX372hlHqvpFq99W7VhD2Lnz9Lgf0t5rmPDPHNmDx9A4sndHJ4Gc7ud387qfwM5vN7+GliybzuQjKqxcwFmLDmgVYt2Yh1q9diE0Etw1rbX+4xXzmeVh/2QJ+TvMZl/A4Qi8/h9l87r6uatRV5aOpuRyjRncTkK7AN998hn/9k9D124/4lXB3ww2nMHnKeNPh8q47b8KD996CE4d3Y8HsiVi5/BKcPHE57r37ejzz1H148YVH8NprT+LDjwh0n7yKzz9/E999/xG++voszp17D3/88T3++Y/zPO85XDj/qXkPZ99/Aa++/CiefvJePPzgrY64BY88cDMevv8MQfJm3HPPjbjrnpvw0MN3m26dP//6A7489wk+/PBdxnt4/LGHTOdMpWEK7PrHtdceNcrdrh1b8ezjj+Hh++7Cjs1r+C4WYs/mlbj9hqtw/21X4+4zV+Iuxj23HsWDd19DsLsejxv/OkHdTXjqgVvwzEO34VnCpqBOcCeYU2he6Zk23AnetM//tmyH1ltNVawUzVefterqpP49/7i2W2mbb738CN574wl+j17Fd3xfF77+AD9+9zF+FNx99wl++e5TnOe6m04dMqru/m3qWknII9Rt27gIRwlbamYiqBN4yYLgyr3rjDIn1e7YgU2mNs80Szm01dR6KpVzz9ZlOH5wEz/rraYTptItbQPyk1ftMGqegFHNVbTOdMuUfx3n1YlTYCdI3LN5GcGu6M/GKcZE3JFqGcL1AroQAp0FdRbQGVWOg141RQmtHkyIE8gNQWhN38UIqx2OUIbALpJgF9kw0sBbVCPhTh0wa4aY+rtwHivQ03pFtPbhvmE8n+wQwqQmFtQjPLcCQSk5GBgYiQFewQS7CAzwiSTQhcLJ3R9OAwPh7O5natwOb2rHr29PxD9eK8dn98bg8OIQ9JWFIyF4IPzcPeDnG4yBhEHZE5QmB2PekCismuSBa9f64eN7arBncRYSZIPg541ggp3qzEIDvQk4noQ9d3h5E+483eFOSHP3ZqgbprsbAnnOQF4/ONALkcFeCPZzY3gQsOJQRbipKMlHUlyEaZbi7UbIdCfkEeQCvNSsxI3QSdgTYKlGz90Vfjqvm7OpH5SlQVlemrE6KMqMN50wFUatM+bkUchKjDJQl0vQk1l5akKkqbFLiApGYoyUuxBjcRAR5IOwIG/zTErDVJ2dFEVfdwIlYVVgN5Dw5sapl4eUyAHGbNhVzVIYxs9uoDtBmmAaEIbo1AykKg0zT/YGls1BfkEBCosspa60ohTl1VXGDDklLRuBQSEmjVMDxpCQQAJgPoqKixEVEw/fwDB48ZyeviHwDiLYCfQCNB9OiIwi2EUhPDrBgF2a6pqSshERm4rQuDSEJechSp0xpdTl1hLsqgl21YjMrEJ2eRvisitR0TrKhNIwqwgxFe1jCAFjUNY+GoVNI5DD76XgLovfzXR+z1NKO5BY0oq4oibEFbQggXCXVdaMisYutHeNRM+QSRyUTyHMEe56pd4J6izFroXrDdyZ9EoL7ARugriLAOdQ5f4rBfOvcNcvDNAR7C7CnZkfYwCukcvN3Edwp3kBnoBPIQCssTtfmqljXlOHYlftUOwugh2jge+mvo3bCb9K4awyKYut6BzSi4bmDtRzubKF6xzAJP83xZ9qnADOscxpfdcI3hdhju9OoFhD2JIiJ+Cz7QoEdTItr2hRuiRhTPsYKOufVvlnGHuDv6wzcRHsrHkDdmadlvv4PRjMa1gdLiv1XAI61dRxW3237qsXBVWNSM0vI7DlIzY1G3HyUCTACeqSjFpXzGkx16m2Tj51lledrAtMfZ1piqJaO4dKR6BLyC1BWmEZSmqa0DpYnnQyGR8CGYirIUpqdiGSeb207AJCXIkV+VZIucvKL0UGYdGohnkEvALCHgFP5uQ58q3jNbIIdgVllQbmBHayNujuHYGhI8ehrWuISbksGlSKiqpS1NQOIvgVoayqBDWNdWhoaUV9UzO8vX0sqGMMdCHYuTohzN8F8eEDUJ7rjq5KF0xtd8KGyc7YNtUJ68a64pJOZ4wQzJU4YXjdAIxo8CTYuRi46zVQ54HumoFm3ag6f/QVuqMt2QldWR6oTXFHc2EMhjTlY2RXEZoqEtFUmYKe5gJCVoWBtj7BXOcgglMDphOUpnDgJe+3SaNaMJ6AJyibIfAiUI0mbI0eUm3SGqXIGXWMkKPBtoEpA331GN3LASL3k5+cUi4NBPKY3rZiDO8pN6mNRmXjQF3QJrgzqZu8h97WYqMmSkmU7cBQwqAgUefWNQQxUq90TUHWRB4vOBWwWfdiqWoLOXBXbZrATtBmFDtCnGBQkCA4msz7GjesltCmdbIxsIDCeMERRHRfUuvsRiwaWAs6dP4ZE1pxyfShGMlnXb+0Cm8+lYHzH7paihzhzdgd2Gpdf7BTquaHLnj3mRgOVoswndcW/ApeBEh6RkGkpgpBi6aCFiloAh3du96BDXizJ/K98H1agGM1S5FqJVC5lOdUfZtSKu00TEGaDU3a1xwzhwA4jVA7ocukWF6qmj6H+iWVbdHM4Zg/ZQjmTe611C7ei96H9tF2zQsQ5WWnpiKCSIWUP6V66rOxn0P3ImVNwKprq7PlIi5rXvvomfQ8Op/5rCe0G4DU/etzkNJnnoGfk96VtukeBHwrFo4151f3TXX73LF2Nu93GGFsPEFpigkpeIK8rStnEMzmYOWSiQRMghuXBWiCM6lwR/evxTE1YhDcrZ7DY6c7au5mEiommP13b15oUjJVfyc4E6jJ524r52VgLmVu82XTTLMWGZzb6ZqbCZJS/XZtXmTSOXWs8ckzqZ+EHe4r+4Nta+aY1Ng1BE59P5RaK8XusgUT+BmMM6CuJiqyOlg4Qymaqi1UJ9VRBvgUSsGcOKqV39keo95NG9vJ31ejUfPseruJI1v5W63HsO5a/m7r0d1SxGeejRcfuRHvvfYwPn1PJtMW2Kk75lcyKyfMfeuI7wg8Jr5QSuY7ePLB6833aOroRswZ14L5hLrl/Bwu376UA+qtpvOg6u5WL53F55nKz43gumAqLl06G6sunYu1qxZgDSFu7Sp5xHF+xVzjGXfpgin8Xo3h71UG90oJ59/i0gxkpkVi+aXz8NTTD+K2264znTgffehO/PzDl/jX337ETz98jddeeRY3Xn8cV+zbgt3bZCqvgfw67N25Flfs3YhTJ/bjEcLYxx8RXr/5AF99pVTLDwhzZ3Hhwhf4/ffv8Pffv8WvP5/Dt1z/2cdv4N23nsHLLz6Ep5+4ixB3C4HxJtx71w24647rGNfinjtP427O337bKdzNbS+89CS+/uZTyHfvlVefwZW6T4Let19/is8+/QDPP/+UIyXTgjspdqYO7zqrAcv2LRtx+Z6deOGZJ0wq6baNlxGKF+HQng2495YTRrG788ZDuOeWq6wau/tO4/EHbrAUO8LdMw/dimcfu8NAnKXW3W2ATSFQ67/ehre/zvcHQMGc3VhFACdVTwreS089YMDO6oz5EN548WG8+8bj+PzDl/GNSdv9gED3EX4S2H3/GX79QYD3ER4jAO/fsZpQt5a/K6VgLsV+wpbq3dSZUuCl787+7ZfyN7rEqHICuxNXbCbcbTQgJuBTiqXsDa4iyJ04tMVqlkJQM/Pc73LCnCBP55IKKAVPHTAFgwK/y3evMscrDVM1dkrJdLJBTkqd5jUNK27nVCBn1c0FlRLoCFohBugGW4oaB8CCuGBCWJCAjsAWSkhThDeO5PIIhNWNQjgjrH6EWRfGbaqrE9ipuUoQz6PUTBvsBIARDaO4nfupTq+kjWDXgDCCXXhmsfGbG0CYc/aOMBYITp5BcPEIgE9gDEKi4hAdEYzxgzPw2DUt+OrhMnz9aBoeuCIKx9fkY9rQFMIMByge7nBxI5g4qfjfGflxHlg2NgC3bk/El/fV44aN+UiPd4O3jxf8/QMR4BdAuCPYCdYIbQG+fvDx8YOHjydcCGkeXq6mVi09PgaZKXFII2AlxwQjLtwHUUEENQJgkJ8n4qLCUTGokIBXYLpQenOg5Oc+wNgeqF5FYOfjTcAjTHnLE08A6DEAnm5OCPZ1R2ZyDAblpRrIy0qIQGZCOAEuGtmpUWaqjphqniLVLj1efnVhBuySY8ONf50aqMSqgQuhLtjfw9TUqWFKFMFOaZg+bgNNqpWgztVFMCdLA8uXSjYH8rMT3LkOdIOzi96hFwKj4hGekob49EykZOYgNTMLmaqvyy8gyBWhmGBXXlWBwrJypHEgHBoZz4gl4KXBk3AcERmOAoJdCfdLSk6Hr7/MySPgw6kngc4zMBRu/sHw8A8h9FlwFxwWi5jEVKRm5CExNcc0UglTEPIiM0qNl12UAbtaRGbVGLBLKmxAHNeXNKgpxmiUtYwwqZiVAjtCS2XnOJS0jkZOXR8yqwcjs4pgp1TMsk4kD2o3nnZxha2ILWpByqBmDKppQ3v7YHR1j0Q74c7YHZi0TNXZTUWrScdUExV1w5TVwZ9m5DImt6DOgjiFtvVf/h9g12/5f62tI9w1dI27CHUXwc4RAjuBmwV0o40ZueVbZyt5hCxCj0l91JSh1MiGNh7fzuO5b43SKfm8ajRS2tiDGsJxdaulpKkJiiCujoBnQvOMeobq1AR0jd0j0DR4NO+f+xMCpcwJyARv1jW5bxeDYFjeKjWtl/BF2Gqxat/+Cm8G+jTPY/uv17kEcRUtUt+k+jn2cYQAtLZzKAqrm1FIuKppG8zn6OXzKu2SEEq4K6lrRUZJFZJlVUBQk9l4bFqeA+oIXgQ4AV0S/yapvk7NUWQurkgmuKXkEegM1JUT5sqRSDhMIpBJqcsaVMV314XOoaPRMYQQ29iKnELuR2hMSs8zkZJZgAxCYxavn5GnKDF1dhk8dyaX0wWHBEB51yldUymXWYRF7ZfNcxXw3ksqqlFWXUdo7EHn4KEYPHSkmZd1gRqjlEudqylGTV0uKmqy0NRage7BHaiqqkZhUSG8vPj3Tb50DF8PZ8RFuKIwww8lme6oyHHG4GpXjKxzwrR2Z8zocMLERmeMqnXiugFoL3ZCd8UAjGr2Q2flQPTUeaKtzBWdVa5oLnVC66ABGFbli+4srkvmubK9UZvkjo7SJAwjLHXVpxG2ytHdnEewKyTUVaK7qQCttVlGFRNsKbVSIVhSHZq6WKqmTumXgicBjmDLWAEQ1NTMRDAmyJJ6JCgUpEjh0mBekKdzC46kwEmNUz2VFLkR3VaN3QwO1AV1Oucortd2nVNpmErPlGKmdRrQ67y6B6l2qkcTfC0gKGh/OyVPyo2aaqzkQH7p3JGEp8kmvXLZPNWtdRiYEdzpnnXuKWOUYsnB7RgL3rROz2rq+LifgNFWJwVSUoi0fezQKr6bBg6Cy7FuSTneez4LFz5wMYqdgTtCnAE7h2InCwSt07bfP3LFG4/FECiKMGuaauks1VFqnN6JgFnAYmwN+Hw2ECl0bb0vA3+EHr13vQdLqbIgTUqY7lXLUnh0HoGQwEhAJVAQDOmaCr0LmYTLzFupk/K3070YWOP5dP65E3swYzT3mzYMK+aOwRxe21b8tK8NjrqOAGTBrOFYu2KqOV4pk/Y+egbd03qCi9QxgabSZY0CyXc+i9fX52NUUd6bDYTarjDbOLVrLrVd3zVdx0DP/LEGLk29HMFRSplq7GRxYDVEmWk6XiotU1OlGwrkVN+m7pS7Ny2EDMc1VTqlausEYjtUJ2dgbBb3nWmsDpS2qXRMNVTZxPOqkYoA7/DeVabDptS63RvUHXOJ6ZApjzt1zjy0YwX2b16MDQRF7b+N51DHTd2DYE5qoMBPICnA0/1JAVSzFr1zNSJaRpBbOmc0n11qqNJ3+bkT9i6ZMpTfUaueTqmYl0zl5zpLRvw9/C5bADd+WDNGE96k3k0Zrfq6Zn7/CXmjZO7fiNFDmzBueKMBz2cevgHvvPogPnz7KQ7KX8KXDqNyqS7fnlOHw/etIAR99yUBT+sN3L2Lt19+BA/ddRInD202Pn6P3XUC33z6An757h38+M27OMfzvfPKI4SFO/DQ3adx+ur92MtBvZqhzJ01DjMn87szYwzmTh+N2VOlqPdi6ij+HRrRDFml9HVWoLEmDyUF6SgpykZV5SBs37wG3352FtcQmBrKC7Bk1kQ8ctfN+OKDt3jNT/HSMw/xfS/HikXTcfzQNtxH4Lqf8HXnzVfjxmsP4wbGs0/fix++/QA///QVfv3lO/z223f444/z+Afjx/Of4aMPXsGrLz2GZwg2jz96Kx66/wbcc9e1BLhrcdftDIHcrSdx5sZjuJnnvYug9+xzj+DzL87it79dwP/5v3/H3/+4gNtuvRYrCbE3Xnclbua+1193Nb7/7is8R2iTaiegs+BOUHfcWCSowcq61Zfi2JGDeP7px3DVwT3YsnYpv7uLceLgNoLdMYLdYdwtC4Q7TuCRewl2vD8Ddg8J7KTW/TfY9Yc3G/Ls7TbQ2aF1VtOVu8x+doqm3UzllWfuwxsvPGLgzmrIco9pniKwe/u1x/DZBy+ZRjv6rlz4+kP8/N0n+Pn7T/CLI95+9QlcdYDwdflmU0N3aB/BmxCnOjhB2ZWXW1YEV+xaSbBbbODu6OUEtW2X8ne7zHjfXbV/g5WeuWetsU7YvWWpSa1U3dyJw1tww9V7ceqq7UbFk1q3m/vs2bbcgj2C3kFC3PaNi8w1NS+oU5dNJ5NuKagjyIUR4sJNdCJMaZeCOdXMOZqhhHDAa1ItK3sRVC11bhhC6oYimFAXQngLZoQI7gho4fWjHUG44zS0gaCnEAQ6ziMbBIFddJMUvZEEO6l7o7mOMMhrmHvgoDwktxIRWYPM4N3VdMUMgpNHMAf/kQiPSUBsQhpiExMRTXhKj/HE0nHpuGd/GR7aH4Ob1vvjzOZU7F2WjY6qQIT7usJnoCvKc+IwbUgZFoxIxu55CTiyMBB3bInFnrkJyI4fCH9vF/jK3sDPH0FBgQgJDUZocBCCAn3h6+sDTy9vDHTzQBThZFB+BioL01BVnIm68jzUl+eaOrjk6GBEEqQCfd3g5e5MKPREWnICasqKkRATCe+BhDcCno8H78md13N35X7c18OFUylmLnB3UztxZ0KeCxKiQ1Gan266YKZEBiCDcJeTGkuYi7mo1hmoI1gK5GRMnpYQg5S4SMSGByIq2M80czE1dQzV+4UF+vG5Av4L6lxsqJNSR6iTObnZ5joQAwbKwH0gvIIjEZaYjojkTMQkZyA+1YqkdMGdfOwKUFQ8CCVlFcguKEZ0Sjbcg6LhExSJwYMHo72tAVFRYcjKykBhcREysrIQECSwU4vfSLj78vMNDIObXzDcGcbXLjTC1NuFRscjmQPhZA62YxMzCHaE9oRMhKcWIypTDVRssKtFeKbq7GqQSjjLKG1DDWGuglBS3jrKgF1153gO9sdjEMEuX+mY1b0G7jL43UyTasfvYDJ/G4K6qMJmJA5qQe6gJpSX16O+oRMthK5W1dQpHXOIAE81d1YTFSslc5IBOsHdRdWulwAmkJN6Z0c/oBO8mXnHsjmG+9hA979FPWHNSsPsB3UEsnp1tWTYU9PlkpAnlU/AppRMA3QMkwZpQE8ApHnCoNI1u7i9e7gFcIJJnlu1dNVcVtgqXQPP3UBwric8NRACm3pGoaV3DIGX98JlAV51F0HOAXb2tSwgI4DxPFLNVPdmOlYy7KYmF0FOwWNs9c5AoeYd27WuvJnw2aRulwRCnVf1dY7rmLRPXqOwusmAnWwMpM6pQYqsDLJL65BIiJL6JkjTNDYtH7EpFtipSUqyOl+a7pdFxqPOUukIWwS6VIKcOlxKrUsk2CUI6gorkDmoEqX1LWgnYHUN43tv6URuaTnhrAjx/G2oOYpUOAN1qquTMmcUu0EmMgR5XG/muV6QZ9Q5hjpfqibPUvmKMaiiBjX1TWhu78KQ4aPQ00fIbm1HeW09isuqUF7J7TU1qK8vI9zloIHw1DesDZWVpQjh3zhvTw+j1LkyAn1ckBzrjfwMH9QU+6KhyA3d1V4G3LoJaUadI9CNqCXINbhhdIsnBte4Efw80Vo8AK2lA9BR6YaWUlc0FDujoVBdMXl8sTfaU1zQnepOwAtAeZw7anKjMLxtEDpq0whKtehpycfgliIMbSvDYN6jDVMCKwHSZIKOfOEEegIaNTuZQIjTNu0rsNG82U4AERQIfqTcKGVTg21Bhwb+pkauR95z9dxHtXlNGNZRhqEMmYqrmYrSQVV7N6yzHCO7Kw1QWqDWalRBK6oNXAh4dH3Bga5pXdfqgGnVjo3kQF/zw7GUIGfZBEhZGoZFc4ZyuwVHUoOMCTnPpWdVt0sbIlUXKHjU85jUzklWExO9H9WCCaTUXEUgOJlgO3VsPdYtKsTZFzPw44eEN0eNnerpBHXyspPVgQ128rD7/SM3vP5IKhZdko+J4whxgphJfG+qlyNMC3AEbYIhWRgIfgQwelbBk+DZmHo74FZQo/eu7Tbg6Dl1Hr0XwdYqY16uejjLxkDvSSmTqoOTbcBMR7qp3qHOq3uRj55SJQVJ8rNbSEhYPGMEls4aiUsmDyYsWP57BtYWcjvfmZ2qKqsBKz1ToDnOpHfKx07Qpe6TUnNkGq6ulQIz3auuK3iXOqvvpHlO3oc+K31mVn1km7Gz0LI+Nz2TrqsunTrnUl5v/dIpBpBkUyAvus3qXkmQk2qmjpQ7CUlS7rQsTz2lYkppE6hJNVONnaBGdXf7CGBqfKKp1Da9D0GWbA8EYzpOkCfVTeu1fIDbZHFg+eBNIUzOwC6e98geDlR3Xooju1fyfIusmjxex6Rj8lxS/+Szt2TmcN7fNB4zz0CerCZUh6cmOFI5ZUy+iLA2b6qa0Yy06ujGdOKyBZP4/ezD6MF1GE84E8xNGaP/xJCa3klYa+L3XB1IOwhwDRjRXQerI6ZqYHv5vgfzN9uA8SP0nzst5p5eeOIWvPXyA3j/DQ7Kz75gwd3Hr+DrzzQ4f4eDdHmTqUPmewQ6Qt3nb1ldMjl/4ZuzpqHK19z/k7ef5vQlXDj3Or7/4jX8cO4NDurfxW8/vI/fz7/PQf17XPc6z/8C3n/zKbzw1N2443zn6hgAAP/0SURBVKZjOLRnPZbOHY/RfXWQzcoYY49SZuwYJvHZ5hD6ZGUwpKcNHi5OyOAYbd2C2di+bD5GNlajNjsFBcnxWDRjEp68/zacOXklQXccls6fgkN7N+Lm01fiwbtvwGMP3IKnHrsLTxNG7rv7erz4/MP49JO38cuv3+Kf//oRv//tW3zF53z7zafx/HP34YF7b8CtvL87b7sad9x2ArfdcpzTkwbobrn5Gtx4w3HcfOspPP7k/fj0Mz7fr9/zPL+a+Pe/f8Hffv8eN91wFJfMHof1axYQSJdj987NuHDhO3z91WeEOMvfTlB39dVHDNhdf/oa4+l38OB+wt1luOPWG3H/Pbdjx+ZV2LhyIQFvEW6+9gDuPnMV7rzpMO697ZhpoPKYA+zUPOWZh2+7qLb9FewEav1r62yYs2HP3s+GOoGc9rXBzkrLfMDYH7zyzIN4+uE7eK27TPOUN196FG+98hg+VGfVT2Ry/za+P/eeScn86duPTPx2/lMDfSev2oXLt6/EwT2rCViLsXX9AqOoSX275qptBr5uOrmXIGulXkpVU6OTEwe3GABTCqVUPAGe4E+qnrpiCu4MHPJcJ49sM4Bn1dmtNNsP8RxXHdhogE+qnaBPU9XgnbxyG5zsbpahZZ0I50A2jBFe2Y0IB3wpLVJdLNXNMpQQpjRLRYjSLes4ZUidCyWQhRDiBHVhDrCLaBjDGI3IxjGIbCK0EeDCa/sMJOrcoUrFJBSqvi6aYKc0zBjCXXQd9xPYlXUgWGCXY4FdNAfyXv7hcB7oB6+AcMTEpyA5lZGchoSERMTFxSI2IhBl6SFYOCILBy7JwJkNg3DsskwcXp6DLTPSMbklHi0lwVg8KhW7ZmViz+wQnLwsGccWxeP6tbm4em05Fk8sQXMpYShYgOUMT28vA3dBQcEIIBjJpmAgoSfE1xuFWSkoL0xFRUEiqovT0VSVh9aaQjRVFiI/MxHhwd7GkNxX8EY48yAkhYcEorykACX5WQjx8zY+UL7uA+DrZtXdeXoOhAfBTubnSvX0Ut2dAbwBBtLK8tOQnRSFzMQoZCWrvo7zXE6Pi0CS8a5TF0yZk4ciNT7ahLpiRoX4ISLIsjcQ1MmWIYDXDyHYeRFi3ZSKSYCzAE+plxbQuTnATkbtzgPc4OIViMCYVEJdtgE2C+wyL4JdWlYO0tUhM78QuQUlHLDmISA2Cc7+UXBy9eVgsgarVy5CUV4WkhLjkV9AEMzPQUR0NHz9QxAcFmNSMgf6BBHqQuAhsJPPHaEuIDQSAeF8nqQMpKhhBcEyLD4ZIfHpCEvOR2R6uVHtlI4ZqVRMKXiMrIoODrLrCTLjjOWBUjKl1tV2Eey6JqKsfRyKmkdeVO0yqnqQzt9BelkXwa4DcUXNiC5qREx+I7IIiJW1HWho7UUroct0yDSqnRqoWGHP20qdpibl0kDaeDQR1GylTmFSMfupcva8CW3vIdj9Lx0y7bDB7r9CYCeAE3Bx2n/ZRLvVsVKwZ9IwHSmZihopaj0Erx6CE6POgJkDCLu4n2wKurnNMTU1e+Z82sdS5xQNhEIBnZV+ScgyYCdItKDRwJ0D0AywEdAEZmWM8hbZEAy1UjW53tToGTjj9Rzz5jhOLwKfjm/pQ3kTQc0ofX8CYa1SRg0A9qGiqRPlDe1Gsatq7kIxQU9plxakKQo5r5o5+c/lISY1zyh3qqNL4DqpdCmELKlzqqfTNMV0uCyzOl3mVyK1oAIZg2pQVNeMlsF96B01Fm1DhqGoqtbYFCTzGsnZPJfUZ3W6JCgmcJpCwEsjxKU7wE4pmvKvs4EuLUdm5CWmY6YAMJP75hQUo6BoEKGtCm3tHRjSNwyd3YNR28Rrd3WhpqkJJVVVKCgehOrqWtQ3NKJGVibVxRg6ogNDh3WhqDgPfr5ecOPfI2ULxIX7Ii89gH9fPJCX5onSbDfU5A1AT+VADK0ZgGF1ThiiINj1VKimzgUthLfeBk+Mag9EU7ETqnKd0FLmjvYKL9QVuKK52At9VZHozvNFV7o3hmQHoz0jAIWR7gj3dEZ9aRqmDJc1Qa1JPZQqpI6Vavyhejg7FVANK8ygmtA2sqeCA7x6A2MKqSSCGw24tSzIMgoLYUCApAH4tHGtZqq2+xOHqytlDYYQKmVZMIGDyrGcysduvPzrNM+BmmwNtE42B9PGtPP+Goy6pwH+hJGELULlOF7TKGcELq1XK37V60kBFERocC91SmAwcaSUiCYDX/NnDOZzdROSdH8dBBCCyezhXFZ9XQ3vodrU/OncRvnh8ZoXUAlmBapStrQsgNU7klKk/dR1cRohbNKoKmxZUYSPX0nHhbNOF2vslIopqDNg50jDtD3sfv/QAy/en4P5M4swc6pqBdXxkZ8D373SQFU7JpVLgGbSRi+CFsFoySSzLOVKUylzglAbygRwCtVhrSG06L3ovjUVdAnyDNzxGgKsWeN4HsGVPkvCpDpT6hlVg6d3pdq4pYQIgZ2ATn5qG5ZNxxIChfwJdW2dUyqc7BqWEhbnEPp037ofXUvXVg2g6u9Un3fJxG5TdzeX15und8xzyFxdEChI1PdwSHuJ+Y8BpQXrs5nJd6R5fQ5SefWZqzZv+SWjjVWB6vmW8D4FQgLWtYQfGY5LoZOlwXLuL186QZ1AS10xFWqwsmHlDKO4CbAEdrIfkHq3mcC3Y81cA3Tqjil4E/wpXVP1cPKwk8omwFOdnJS+fVL7NsxjSOkjYDBkTC6Qk7+dUi2l3CndcgPhTefTddcTPjU1NXaEu72bFhswXcjPTlCn0Hu0IF0ApwY6wwi1w00dneBu8azRfN/jMInwJoCbOk5pw0q91PerE5NHyjKinSDfw99kkwkZlI/tbcSEoW38/en734kxw5rQ3VqCywiRzz1+M9559WETH73zDD7/4EV88dHLHIAT0M69i28+f9uk1gnsfpCCR9j7/tz7hL73DPh9rfq0L97kNkHf6zj30Uv45J2ncfYtDvLffgyfvPsEvvzgGXz9yQs8z4s4/9Vr+Pnbd/DLt++Z+PHcWzhH2Lvt+gPm70xnfT7a6/IwRymmk4ehq7UK9VX8NyU6BC5OTsgOD8Hkdv6Gh/KddLViSHkxmvKzUZGZhJqCNFQWpKK2LId/27qwYdUigsIe3HXrNXjswVvxlICFQPf4o3fg4YduxZNP3ot333kRX37xLj775A28+foTeOqJO3DvPdfizI2HccN1Bzm9khB2BGduvgo3EfRuvPE4brn1Ojz2+AP48GM+x2/n8c9//4Z//ftXwuEPOH/+C/zyy1f41z8v4GmC0pKF03CJVMnZY3H0yAH88cdvuHD+W4LiTQ7F7qhR79RUxfK7I9zdfIOxh7jiwF48+fjDOHJoLzavW4b1l84zTUIEdnfccNCodqYz5r2yOriJUHcLnn1E3nVWfV3/sKHOVuAUNsz1BzuFDX/9w95faZcCO6VgPvPInQbsBH1vE+yk3H3wtlJ6X8PXn/F7we/H+a/fx4/ffMD4EL/+8IlZvuPMUdPMRE1PBGGal0qn1Mgrdl1mTMkP7l5pfOhUY2fXwR1RJ0uGumJKZVMnS60/vEvWCFsN1AngBH37tnJ/wZ5gjvsdv2KzMStXrZ1q7BTqjimIPEDwk6+dk9XVsoug1WN85FT3JuPwSAKYmpxE1lqdLQV1IbIqEHQpxZLAJjUujMthapCiZa43INfE0LLArmmsYx2PUTqmavCqhhj1L8wGO66P5fY4nidGTVZ4vUjCZFh5B4KKGxFMsAvLKDIDrMDwWLh7h5haq8TEFEYckhNTkcLBfXJSHNIykpEYG4n0qABM70jHdeubcHBRBg7Oz8KmCdFYPCQMS8eGYuuUUBxZmIwTKyJx26Y03EYAvHVLFZ68ehTO7O7B1nkVGFofjbR4PwQEqMW3E1xcXeHqITuAAYgM8UBxdhjK8yNRlBmO8oJkC+wqclBflsX1KRwUxSE8yAc+Xm6mfs7T09UAmxuh0NPdDXnZGab2LjqCAMPBlCdBysudYEfgUn2brAe8vNzhrSnDc6ALAdEFSbFhKMxJQk5yLNLiwpEeG8ppGJJjQgi2AQ6ws+wNkmMjjGqnaXSoH8IdXTADCJvevBcZkvsT7vx8vOGmVEveg1Q6QZ1CtXae3M+D9+vi4gqngZ7wjkhAaFIOojjYjU3J4aA3A7FpmUhII6gR7JIzspHCSM/JQyYHx7FJ6XALJdT5R8PJPYhAnoj5l0zG+NF9SEuJR25OOooG5SMhMRE+/kHwC46AP/d39Q2Cq1+QATulZvoFhyM4IgZ+YVEIj0tGktLjkrMQacAuDUEJOQhNKybQVZoGKhHZimozn1HejhjO13SORWWbpdhVdYwjlExATfdEVHROwKDWMchrHIbM2iEmHTOjgmBX3oOkkk7EFjUw6hCT14D0QR0obexFI2GndYgFdlZdnQDPTsOUUmdPlY75/wXsHPD2X9P/ZV09p3WK/wfYqWFKf6izQ/Amxc6AnWPeXmdPbcsDA3aaEt4qBW7dhDWe2wK6sVzWfgJjdYu0txGQ25XmKSXOapyixigN3LexR8A5iqHtIwmCBCsH2PWHOku90/IIVPLcgrMyRhXD1NkZMOsXPEZhavOkyJmppdzp+EoeV+kAu4tpnK08jzmXPOt6Ud3ShbKGVmQWVyBJDU+UYilYI9ilSI0TxBHmTBDkZFcg8DNqngPmVD8nPzpTR2fSLy1PurTCKuRXNaBt2CiMmDwV3cN4z02tyC/ltrxCY0+QREBLzit2nGuQUQrj9J8VvF4K16UTNDONKkd449RAHa+tTpmWesf1jBzOV1TUoJsAN37saIwcPhy9vX1oIeDVEuga29tRUV+H8lp1v6xDtaY1qr2rN//J0tLWjIamOuTmZUP2LX5+7khPDkZLXRYaq5KQGeeKnEQ3VOR6oTZ/AIbWuWFSpzeG1hLiGD3V7ugqc+GgxAmdnHbVDEQ9Aa+m0BUV+ZwvcUdbuR8aCjzQWRqE7uJgdGf5oScriBGChmRv5IYPRJS3CxrKMjBnXBumjlJHQXXGk0pG2CJECXCUxigVRyrRVEdKowbTRhXjvlK1NDAXXKgDpoBOsCDY0zo7lU77qR7OpDOOVcMGKV2q5emwumIOsWBO3nVS69RoRWCn/4FXt8yZE7p5DqkKlo2B6tl0HtXsaZ2gU4M7De5VwyfIlKKn+5FapYYcy+ePNs8o03FN5xPsFs3qwxJCh+BOz2irQppKGRSwCt4MpEoFIpAo5dF6Ng52+Q5U66dlgZdUOwMYhI1p42qwY9UgfP56Bi68/6diJ5AT1Em1MzV2/RS7X8964pk7s3ntdEybrDTQNgOkaviiZzGphny/c6f3GtgTiCot0lJsLLDTProPqWYG7nhfUpPUuEPNQ1SHZteeCbAETXo+pfKtWTTRpPiptm0KYUmgpfRLpbXqPQgKN3L7akKS6u7UCVNG5pdMHIwVl4zFgikE3bF6T4Qq7itlTkAmiNOy7kHfFylset+aV6rnIt7TbMKwjMcvnTfWdM7UtacrpZefr/7DQc+mz1Hv3zTd4fdHEDNb9g8E/+kC0alK+RxvOniquYigU+eR0iUoUnMTrVMIrJSKqWYpmy+bhv3yoCPEyfZAKt5mQp5gThAtYJOdgZalpK3nswjGZHdg6t0IhVqvfZSCqedUeqSAbweXpeod2Ca/umU4xLBNzrevIfwRDreummPe+7bVVlrnJsb29QTHTQsIdXPMdZV+KVDVNQWmmlcqprpmXkYIVTqrLBCWz+W74+duOqdOladhD2Gcn+3SaZg/cwSm87c0c1Ivp/od8/2ObCHwyfh9CD9zAh9j6uhuA3fDOmrQ1yYfSf3nSYcBu67WYszk34H7bz+Gt195CO++9gjef+MJfPL+8wbsviGw/XDuPTMQ/97U2L1FKLOMyy9w3fmvzxqfO9kifP/lW4Q9KTTvmBq8bz57A+c+fglffPg8Pn33KXz69uP4hPERYe8jwt5nincex7cfv4DvPnkZ33/6CiHvLQLKSXQ1FqO+PAtDe+oJdPlorinmODHTlNp4czxZmhyHGT1tGE6g6ynORX1GEipTE1CWnIB0jt3igryQnRyFmop8DO9tNXV8x4/sxv1334CXXngYLxBCnn/+Qdx7342Es7vxxWfv4ZMP3iDQ3YOHHrgFd952CrecOY5bbz5m4sxNV+G601fg2tMHcObWE3iYIPP+h2/hx19lt/A7/vGvv+EfBLtffv0O57//FN98cxbf//AR/vnP8wS8c7jvnpuwedOlJl5/7QX8599/cPoSTp8+aUDOTsM0dXZcvuH6k7jt1puwd88OrF+3GrffegY333gS2zevNLV2O9YvxZlr9uPW6y7HHTcexP13nMQj91jm5M8+ciuef1SwZUX/dEsb7PqHDXSCNntZ0/7L/Y+Vgvf2y48Zs3I1TxHYqUmLwO4drhf0nX3jaXz2of5j4A18+4W+H9b3RV0xlYr503cf4ulHbuPfkRmm9k0NU6SaWTWZS7Bh5SzC3DIC2WoDZ0rFPHb5JgN0Arad6xeZWjv5zh0mtKlLpoBNsKdlqynKatM5U2C3f+sKXL7tMq5bw31WGZVOTX028TcqyDt51XYDg1rvpO6UBuakygnk5DXHCFeTE0KWOlqGM8JMzdwIA3OCujCBmyPdUnCn9bY6F97I9ZwK6rRslDutk5pHYLRMywcjWDDJa0bUj7DSMbk9qnYEYxiiqvtMSqgM0QNzqxGSUYLIjHxEJKQiNCIOcRzMx8fEIi42Gokc5CfHJSE9JREpqYkICws3NXTh/m4Y25aADdOysH9uEXbPysTa8dHYOjMGmya7Y8eMAFx9WQRu3RyCa1aEEfQScPu2WpzZWYc9i/OwfkYJFowvwciOLIJUFPy8ByIkwBVDWuKxanYOFk2IM/8bXZLli5LcUEJaBKpL41BZlIrc9BgkRVtWBz5KsSRIeXm4E9zc4eEmn7gBpilBTGQ4igsJRTFhRp5XR0qlRXpwfw+CoKeXq1HtPNVBk+HtPgB+XJ8YHcJrpiArOcZYI6TJ2kBQFxmA+EiZolsWB2qakhofZTzpYsIt3zp17fTz1P0I2giMOrePJ1wHWLV0RqUj5Llz6sU/Ql68f3UBdSLYuQeGIVhdKAl00am5iEmWYpeJmJQMJBLukjIId4zUTKl28tvKR0BUIpx8w+DkR7hjCNBmTB2LNSsWoKI4Bxn8Y5ZXkIPMnGwEhUXCJzAEAeExhLkwDPQOhJuPBXfeAaHwD+Hx4dEIiY4n1PG9MaLjUwh6KQiOS0dIch4iZVaeU4VINVDJqkI0wS6xuBnxubUmDVMdMSta1FWRoNI13qh21V2TUM7lAlkfSLXjdzSjQumYPUge1GkaqMQWyB+vHolFLcitHYyqzlEG2qyaOjVRUZ3dZC4rFVMw9yfUSZGz4U5pmYI1e50Ncma+90+Qu6ji9QM72RzU/m/KnRS7/2qaIsDjVODmADxjjeCYNw1SHGBn1dBZqp2arPwZUtUEbuNMGLDjOnWvrGoWYOncXC+wM0qfGp8Qmgh4bX0CWMKcFDuj9inVkwDWaYOd6vkIW0qNNFAnuFMzFNXPOcBMnTEFkFLZBGT9wgY7Ha9jDMCZqfbXcQI8K4XTStNk8Fx1HcMIskMJdG3ILqk0ylxCliwKipFKgFJIOUsV5GVKTStAvDzqsgV1DGNjUEJ4KzVglyAzcoGd1L78ciQVliOzpIbn70D7UELWxGnoHDrSNDPJLCwm1Kk+Lw+JWfk8voRAKFAs5tQCuwTCXhIBLr2wAhkF5UgvUJdL1c8R/mSjkJ5nFDvdnxqtSM0rHlSB5tY2tLe1ormhDm2tTWhqbkET19W3tqK9R8pdC6Ta1TU3GxWvkmBXU9ds1LuKyjLI3DYkJADh4QHISo9GXnow2utS0VITj5wUd2TEOaGckFZDsOuucMGQSpmLq9bOEzNHJGBkkx9qspzQXuaKhiIXlHO+hiBXV+yB6lxnNOS5o3tQCLoKgtGaSajLDsbgnDC0pgagLNoV2eEDUESY7G0uwqwJHCgPqTSKnUBFFgQyEJc6JrAzcMTBt7pPakCuNMvxQ615qTm2x5rMs026JWFDjUamjrO6W0plGeewThB0SXESeGg/qV+COzv9UobjmpeaN7KnysCdpuMJmpZxuQVwMsjW/ck7Th03NfAXPFrdMWU6XslzqJNmuUnNE8gsmjOM11OnzgY+g1Q3pQsKRAVJLYQ51ahZsKQaLj2DrqGOklP4zEq3FAApJdWCJw6MuV7polIMlcKo46aPb8E8vq+501qwe20Bvno7Heffc8IvSsd0pGIaxY5Q97sUOwfY/USw+/msFx65JRuTx2ZjOsFOtYy6L9X0KfVTapxCiqHehaW0jTPQpc/ArkGTomY3ULFVS4W5b35m2qb1VldNS7lbQ/hTyuIKgpU6F8raQHVtUtkWEBLmEZpWqkaN19N2pUkqfVIQNZNgNYuAPoeQJRCfS+iTH57+U0BAJjCxIW+FoM3x+QtKZY+wkN+JmQQzAaVSJuWFN53v20Aln1HPpdRSHa+mLYJoGbUL7pX6aZRgKal8RwJXfYZSHnWPOu9Cnm8NQUg1hKsJdwv0vKZpimrqlJo52cCdDMpVc7dq4TgDb7YapmdRzdverUs5kFzDQeJ8A3aCLZmYC7AEclLWZCgupU6Qd8VONVi41ChxB7YtwZE9K7GbsKcUUAGaVLhLCb1bCI5av5PvaRvXb15p1c+pHlSQqPPpvUttNObxBPR1fBZ9hqpblFqn+1RHzEWEN/3GVG+3YMYI/j6Uptxl6uxWzJ/A9zMMl/DzmTO1j79Rq8nIxJHy+hvK356sDvSfLUMwioA0tL0GXU1lGNJRjZFK0eytRU9bCSbyN3bi8Ca88uw9BLtHTVfDs28SxM6+aAbmAjs1TpHlwXecGnBjGPWOg/UL372Hn77n9Jv3GA5Dc6VqqvHK569xXo1YGJ+9gm8Jb19/+jK+/OgFfPH+U/js3ScJe0/gwzceIxQ8hC8/eA4/fPkGtm1YjJzUMBTmJqCuqgDdLbXGhmqAkxNCOI4bXF6EBcP7UBIRhBTfgUjx90SitxsS/DwRrf4H/r5orObf9oZqFOSloa62GPPmTsbhg9vxOGFHnS3ffed5fPTxm3jxxcfxzdcf4x9/+xEvPv84brvlWkLdNZxe7YC6Izh9/UHcSLh7+LHb8d4Hr+DCL98Y/7x//PtvnP6Kn387j59+/hYXLnyJX34+h99/P4e//f0r/PGP7/Cv//yIf/zzAmHvE3z88Vv44OzbxvpABueCOIWMzG24k1onsLvlptO48YZrsWTxIhw/fhXuv/d2XL5zk/H023DpXJOyePOpfbiNsHnPLcfw8N3X4vH7bjCK3XOP3GFq7Ow6u/6KnAE0E3+qcPa0f9gpmDq2v9pnAO6Vx/Hmi49y271GrXv20bt4jIDvcZOS+e6rT+DT918y6ZhGsfuK34+vzxrF7mdC3e/nP8X7bz7N39hC08zk0L61/MwX8vlkS0DII8xdTWg7RtA7eeVWnDy8DYd3WwCnGjmBmpnffpmBPtXdGXWO4Hdw52pTeyewk0+eOmlef3y3Uf603+XbL8UB1e4RJs25GFfy+ocIg1cf3gonA1GEOHWnNLYEhKuIRktdMypcP3DTvEmrdMCa4C5McOdQ8CyoG2NSMkMccGcUPW3Xfjy3Gq4EVfYguKLbNGGxjMqHcftwCxzlfVdFwKzoNXV/gQVN8OeAPDCzHMHphYhMzkI0QS4+JgFJBLvE2DgDeMkJCchM5fqoSPj5+pjGKOrqphq1rso47J5fi9v39OLQsnwsH+ZNqPMlzHnh0Su88PG9ybh7TxgWd7tjaW8ots1Ow955+bhqRT32LSzHpRMSsXJGPsZ3pWBSdxBuu7wKL11fhLv2xWDnkhjMHROLsR2h6Kr2Qnt1ECrzg5AU6WVSHV0HyPuNwOTpAh9PX/i7+xDOvODBbX7eA+Dp4ma6aeblZPB5oky6pbuLs1VbpwYq/KF7eXryGE8Ddn4EPZmb+xK4UuLDUZCVjAzCXWpcGK8ZiFQCX3JMKGL4xyI6LABx4cGm1i4xOgxxUaGICPZDkK8770VefPKkY3Dq4+1OoLMUOtkbeHHqJ/WQ2zwJdlIrXXwC4B+ThAh+BlGCutQcxKVmIS4lE7HJ6UhIFdylE+wykJadh8z8IlODNzA4Bk7qYiqLCv9IuLh5YuyYYdi+fhnGDm1HVlo8MjIJw4UFCI9NgKd/MHwJcAGhMQTcIAz0DISHTwg8fEO4LRR+oVEIDItCWEy8qbGUihccFYfg6EQEJWQjKquYYFdhUjBNOmZ2DeILG5FW0oqcii4O8seivFnq0FhChmrsxhFYJqK8YzyKW0cjt34oMquVkjkEaRWDkVzagYTiVsTkNyE6v46Q10Dw60YJIbFBNgdS6Qh37UOmoa3XAjurcYoNcn+CnV1LZ9fN2csG7IY49pFFgmPdRbAzUCfbA3XEZPwV7ghdBu4IaaaBSpdgzFLjDOhpKugT3BFsLYizG6goHdOCODViuRhaZpjtUtyM6sb9eS4r7VLnFzASDrvlCzgcZc29qOsZidZhUhel0AniCG8mCFuEqovrDOQxHIAmGwIty4qgsnmIsTwwECe1TXDmAD17WWqdYLCykyDIY6s4lUddDSGuhvtVEe6MWtemZi4j0dTNZ+S5C6sakEI4ik/PdUCbVSMn1UwNTpK5TRCVlFmAuIx8k4Kpmrpko86pCYrSLeVFR7DLKUWCwI4gllZciaLaZrT0DsfQsVPQPWwMqgiQWQQznVPqXDyBTueMJ0wm5xLO8kuQquuaKEEa900n0GkqeLT87jhVg5bMfJOSmaMOs9n5yCkZhLoWAl13L9o7u1FcXMIoRGNjHeqbG9FAqKvndtXaaVpRX4+qxkYCHuGusQn1DQ2or6tBUWEOgS4YwUFeyEiPREKMNzITfdBcmYDSfD/kZXoiL80ZTWVuBtpqsp1Qn+uEznJn9NS4YRihrrfO29TPtZYNQHWOExqLXVGZPQD1hMGuMl90F/mjPd0X7WncNz8SvXlh6MoORW2cF0qi3FCS6Iu2yjQDQH1d6jZZaCBJ0KS6JClzUp40VYMTKVdqbCJAU9MTo1Jx0C2g0IBb8CTwU8MRS/FqNwqdjlX6nlQW+drZqpMG9lJs1HFTtXQy81YaptTC0YOrDdgJ9MZwvTp0KrVSKXhKkZxmAKzNnF9AN4JTGZkbkJMqKIXHcR+THWqXnkvLug89k+BA96L7m8D7GtFdRlhs53GyZGgidHRwmQNchiBBsKjn0DuZQgjUeZRqqBovpYMqXVIANmmkOmXWch8pSLXYuzEV37ybhB8JdsagnBD3u8PH7g+Hf93FVEyC34X3fXDPjbmYM72SMRgTCNAzpS7OsJqMCGz0rqVYqqvkwtlW50lBklEN+VkIAKRMXcpBvoBN643aRdDRe5dKZ0OS0iMFX1J7tK/sD3ROgYL2Fyyp3k2qnFIk1YBEACGA1/vTOxHgqo5NgKZ71Hs2wD6+w5xb+ymdUQCqd6p1UgctVbED8thTMxMBjq61SCA3hp/xKL5zAqju36ilPL8aggjepNTp+6f7kAehnk/ptFaDGcsCQ5+PAMiuPxTcC5IsU3alZo41gCWokoed1Dp1uFRzEmMrIOgijCq11k6z3EjgUqfLA4S2PRsX8JjZph5uPQFQ+0g9MzV1BDzV2h3Zu9o0RNm7caFpjqI0SqWcql5u3+YlvNYsA5KCSqVp7t04H/s2LSBUEjZ5TkGb0mc38TryypM5urp6rlo2ybxDfYZGqeMzaWpZHCit2Oo8qk6YC2eO4jvr5bvrI/TJ8oJgzHczd9owA3cTRrVhCqF8vCwOhrVi0nDOc5wwoktgV4WRQxoxYWS7sTsYO7wFw3pqMJOfw14Orh+8+zq8+fLDHHA/aQbdSqez2ta/g++/eZ9wR8A7x6lSMNVEhVAnb7tzX7yBb85ZfneyQZB6953WffY6viHQfc3Q9JvPX7WmXxL2vnzdAN83n3LdZ4I/7vvpazj38StG9XuN97GLg/JRQ1tRVpSBqtJC+Ht7GCurCO+BGNtQi+WjRiMn2B/xvh5IDfJHkrqV+w9ERnwMMpKS0cK/1+VlJQgO9oE//z7nFmRg5szxOH3tYTxHqPn047fx7//8Thg7h48+fN00T/n8i/dNt80zZ04Q6I7hegLdmVuO4sGHzuDtd57Djz9/iX/+52fGL/jXv3/DH3//CT/++DXOffUhvv/+M9NR85//Oo9//fNb/JPxj399j//8n5/wn//8hC947jvuuAF7927HPoZSL2+84ZRR6Yz1geKk4O5qA3dnuO2uO27GYoLdocMHcO/dt+Powb3YsnoJ1iyfhe0bFuHGq3fjtmv3mw6ZD915DR6957Sps1NXzGceud2AnaBMQKaw4ewVPr9CyzbIab3VGOXPZRvqbLDTdoGb/OqkzNn7SBl88cn7uf5xs17bP3nf+o8BNdr5wUCdUjHP4pfvP8Tfzn+GrwnVJ6/abRS6ffz+qaOlUiPV5ERpmYIyqXhS3K4+tMXAmdS6w3vWGqsD1dYJ7KTE7d60zADeQcKeoM5W8g7yfNcQ1k4f38X9ZZ2w2qR3GpjcuxZXExqPc98rHdCoY51iCHOxBC5ZDcQ0jUZUs2rhRiFCnnIOiDPA5gA4W5XTNi2HOlIxTWqmI0IbCHaCO3ub2S7AG2bUuiBCXVBZl2nKcjHds05gx6geiuDywQgv70GYAbtGA3YBGeUIzShBdEoewS4FsWp7TwhIjI5BQmws8rOzkZmcjNjIcPj5eMHZeQBcnF0JeC4IdHPG8NpUbJ/XjHVTcrFybCyuWZqCt06m4tfHk/H5HYm4fo039i8Ow5KRfpjV7o21Y1KwZVImts9Mx/qpEYS9eGybEYt1k31waEUcbtySiCdPZOOtOyvxxPFcnFwZggOL/LF/aTgWjfNEa6kzEsKlvjljAIFJ4enmgwBPL4KZB3zcGYQ7Xzd306TAx8uLgJOElNhw+BIEvQZwG2HOjxDox+OMVQNBL8Db8sLzJnSp2UpKXBSyUmOREB1sjs1IjEKq1Dt1wSTcSbFLINAp4mPCEBXmb8DOm9cWwJl0SylzSv9Uqqhgj+s9tY7X0HbTJZMw5hOeYNXVCerSGKbpg1VbF5uSjviUVMJdGlKzcpBZwMEyB58+UYkYEBCNAb5RcPK1wM7J2Q0tTbWmbfDsKSNQXpKNpET+IcvKRFR8Erz8Q+AVGGapdoQ5gZ27TzDcOO/lF2pZH4TJ244QHxQGD78gA4KBkfEIjMtAZGYxYnIrEZ1XbYzKw7OrEFdIGCtrR0JuPQf541HRMupPsDOqnSMds22MaaKSXSO4G4L0yh7THTOxpA2xBU2Eu3pOG5BW3oHCJgJEt4BsMsFuGsFuKtqM3YFq7OwGKlLt+gGeA+iM9x2jwZiYOyDPzE9yTO1la5sNdoI442v3F7Azyw6wa+Lz2LV0toJn5jm11wvQLEgj7Bhw43qex4Y5gV0d1ysM9DF0nB3/DXY6VuezlLdaAZQUOS5LpTPecSYIWQS3/x3stN0Bdu19RrGzQe4ixNnhWLYUOx0vY3RNBYdcx212MxU1S2nktRu4vryhC1lFlaaOLSHdqmtTWqXSLNUB06h1AqncYqQ6GqfIdNx0vXSkXqbmVxC0KhkV3Neqr0vOL0d2WR3fSQ/6xkwk1PFz7egleFXyPDyX1DWBG8+p86mGz1IHBxlFTkApsJRSJ6BTWKqg7qmcUEj4yylEeU0jqmqaUFRazahEM2Fu8PBRaB/ch+bWTqO+NTTUo5lQ19TWgtbOTjQQ6OqaWtHY2oG65hZU1Teguq6W56kyA4a01AT4+XrC3Z2DjVB3RAcNQHy4M0HOF1lJvkiNGojsBFeUZjmjNp9AV+iEpiJntJc5o6/RDYPrXQhwqqUbgKbiAWivcCHcOaGjXP+hNhBDqvwwqiYS3bmEumQPDMuLxLiyVPQVRKEx2Q/lhLpBMR6EREKdzMa7BqGnNZdgVGXATjV0GkRrMKwBugbEAjEpUgpZICi0n9bb8KcBugbu8khTvZPUJDUbERDqHFK+NNi2BuIdBrQmjWzBFA7epQ7KN05pmErHHMup0jRH9VTDdLkb1mCUvr6OEsKc1aVTQCY1UWBhunAS9JSyN56QZoFFA0FSHTpVV6dmKi0GgKS8mIYanF+kWrApUn2kTqpmq57AYC1PH6dnV+rfcAMQenapc1KP5nOgr+cWmOg5BZFS/9RxU9YIU8dqIEw4nFiPg9sz8f378fhRqZgOtU4qnemKKcWOy3Z9ncDu/Hv+uOPafMyYVI4FvPacid08pwVmSj8UFOme9B41r/WCKX1etjonGFhHcBCcaF/7czQpmAQwOxVTICAwEOSt0XsxaphVN6jUSYGB8YwTLM4ba0Km3Urn1PV1nM5n6u34OUi50/X1rnQNQZUAUecVhAjQdH77GtpmzMnnjTE1Y/KDUw2cQkbmSs1Uox29a31n9B8Bsyf0YOZ4df0cbO5B6qTSZgW7uo6uK7VK27SsUCqlvN7sGjRTZ8jnVct+pUQK7tYumYDDuzgo3LSIyzNMqHZu3aXToI6WNrApTB0dYyXvXemTatMv+wLZGMjQfCvhcDehT41S5E23e8MCXM6pumhqf3XS1Gej2rpd3Lad596/ZaHpDrmHULd/80LjoWebnOvaek87ue+mFTOMYqeumQrdx2pCsWBvJd/xcsE8YU0NVGR5MGvCYAN3apwybUwHfwut/D71EugIwrMJ9ZeMxrTx3ZjMbZNMHWuLAbvpYwbz99eA3vYK/pbUBKkTowh4o/saua7MAKFqm649tgvPP3GHScU8+9bT+Ojd583g/NOzLxlj8h++JcwR6H745kMT33OQ/q2apnz5Js4RzL7+Ug1W3sLXArrP3sC3Ntg5gM5MpeB9oaYaDMGdghD4HY+T0neB55Py98uPn+CnHz7B6y8/gUOXb0NXay3HZMEc8zkj3NsNvfz7O7auBtlBAUgO9ENKYADifL0R5O2OIV0daOTf6JrKMpQU5yMsLAjJqYlobmtEZ2cjliyYgTtvuRYfnX0d//nXr/g///kVH3/0Ot5563n8dOErPPzwHTh16jBuvvkEHnn0Nrz73nM4f+Fj/OOf35n49bdzjK/wy69f44cfvjD1dD/+eA5/+9sPhLmfGD/iP/8+z/Oe5/7f4+zZV3DTTVfjigM7sXPHRhzYvwvXXH2VAToB3MXmKSeuxPFjhw3c3Xj6atx0/UncefsZLFw4D/sv34c777gF1x4/TLBbyu/SEuwizFx3dAduPbUft19/BR64/YQD7G76H2AnKLOhzga7V5/+79TLv4bWC9pstU+wJ7XO2BoQ7jSv0HqZnj/3mDpjWjV2Cn1/LLAT7J91KHZn8ev3H+O37z/Bj199gId5vxtXXcLfx0JTR6e0zN1S3i7fYJQ0fS9V/3YlIUw1cpru27LcAJ3ATTV2UuBOH92FUzIoV+0dAU0m5jqfgPBarj/A/Q/uugwnr9yCYwfWG3VO51fK5qmrdhh1T2maOsZJQGealzBiW8Ygutmqh5NqZ0NdlKmTI8gR2gR0Wr4IfP2AzlL3RiGYsCioC6kdgdB6K9RkxeqIKbDrQWBpF4LLuhFh6vksuJN6F0zYCxpE6CvtNopdEMEuMK8OQVmVCE0vRURKPmISMxEdk4Q41dlFx6GsqJg/ghpCTjSiw4MRGOBn/NZcXN0w0MXDqHdKPWwpS8OUwflYMrYQOy7JwukN6bh+fQx2THPHsUsj8Mz11bh5Zw6Wj/XDjG4vzO4J5DxhbkoM9s+Pxa2b8nHNylSsnxyGaS0+uGxUEF6/MQPfPhCL9693w2unfPHIATfcuGkADl/qjFXTXDGy0QO5cS6EOGf4enjCn1Am/zp/N4fFgGrYXFwwcIAzwWogkhIiEEcocx9IeHPzMI1TTLqk1DvfAfDxcSG4EvIIgn7uLoRENwN3aTwuRfV2SeFIjrNATnV28ZGyXgjifBBiIoMQGRpgUjGVYimAM10v+a5U1yd10IOwqDpAdemUgifV03kA9/UPR3BCFqLT+P7T8gh1OYgl1MUlpiMuKd1S7NLSkZyRBWOmzIFpaHwaXIJi4BwYAyd/hp+UuzA4D/RAV0cT/3GYYsBuWE8zUpKikZScgMjYeAN2ngGhhDWlZYbD1SuAYcGdQM8vONKodKGMkLBok9ppTMwJdv4xqYhML0IcwS42r8aAnVIy4wrqkV7SgvicOoLIBFS2jubAXzYAY1FDoKvtnowqRxOVAnna8fuYVd2HjCrL+iBpUDvhULYHzQbsUkrbkFc/BJWdY9FEkGuScjdkCloJeLaPnZWOacGcwMyGOytF0wI7hQVwf4a2Wwbn/73epGMS6voD3V/DBrmLSh3D1N455o1ix6lR7AzYWd0wBWYGzkz6pRU2uNkQ97+FtquZysVjeA4DdAyd226KYkeVA+aMgvdXsJOax2UZhV+EOkfYoCbIM/OCOx5jAZ4FeVLyVPsnDzwpdTJCl29eVVMPckvqTN2a1dmyAMlZhQbsrEYohQaq7FTMNE2lzDnSI5NyBHxS0BSCOiu0Lqe0FqV1bQT6URgxfjK6h45ESVUdYSwf8Q54VL2e4E2hc9qqnK4ho3JTn8d703UEj4o0Al2Gmq8UVCKnsJIgV0UYa0B9Ywtq6puNhUHvcH7GbV1oZLR1dKOV8NbW1o72znYud6C5pR01dere2oTqmjrU1TehTipdfS0K83NM6mVQEP8O8e+Kl5cTIoMHIDdxIAozfZCV6omUWE/EBjsjLdIJ3bURGD84Bq0Eto5KF/TUuGB4qxc6q91RkeWE2sIBqCP0NRY5YXD1QIxp9cXYVk8Mr/TGmIpI9OUFYEJZImbW52HMoBR0ZISiIsodJRFuKIx2R3NJAsb3VWNEj7zgSgwQCYaUSiiFRQN0NU4RMGmgrto4W/nQQNq0+CdUaACtqVQtpcdJSZOqpzo4u7GJBuWqhZOSpnkdK6uEMYQ51c2N6q1Bb1sJ+giCw7rKeT2BVi2GtA8i0MkCocrYJeg+pBYKEE2jFqWEal6QSbg0oMN7F0DoWprOdihvqqvT/Qtm1MhDCpigZfJope918tkFhM0ExcE8Vxdhso7Pb3W6tJUhXVMAIShVKqNAQ4Nkgc6i2UMJMuoyOQazJhNa+dzzpjXgmv25+P69SPxMsPuNACeoM4rd1ww1T+kHdkrV/P6dAJw5ls9z1OISvutphFeph3q3eh+mgcu0PgOnNtgpbCVU0CSI0QBfKYKqrTMNURxAqHegfbVsrAe4rPUbV87gZz7CPJ+gSwAsmNA5lZK5Wufi/mpmIuVMTVxMIxW+Tz2zVLb5XBbMLeV3R90ulZoomBLwC6702eu+Na9zC7CkiKkZi7pr2iHAE7yogYo+T4GdoFoQZ6l1alRjGbLr2XQPSgcW6Gudnkf76tmktul+LdVrFvcfY1Q7NTRRWqPSMdfxHVldMecZGwJTg0eIVeqmlLDNBDa7EYpdQ6dGKKpzU9MXqXam6clKwhihbdc62Rk4GqsQxkxTFIZAUcvqfql6O9XdKfVSTVsO7VyOwwx1y1Q66LrlU8y1BHX6PHX/Mn43nylDU6l3uo7UWaWuLp5OSCfAyepAqbOC38mj2vgOh/IzGcfgd3OijMj1nxFtuGSalPk+zOR+Mybz/Y3t4ne8GWN7mzF5hOpem/j7Uwp0J78XffydNhij8o6GQsyY2GNS09RE4pbTB/Da8/fhA4Ldx++9YMDu9RcfxjtvPmU6YH7/9Qc4/93H+IGD8ws/cPqdAO/9fvGeqcVTwxUpNUah6w91Ji3zdRPffqn6K6VrWmD3PcFOA/8fv/2A5yVAyorg/OcEvM/w4rOPYMGcqYiPCERcoBcqCWqlsZFIDfBBWlgIwS4YQa7uyExKxIpF8zF2ZB/qastRXlaMlNQURMZEobm1EcNHDkZXVyM2rV+Bpx67lwD5Ff74/Xt89tEbuO/uG/HW68/h00/fwpMEmY8+fg0///IF/vjHNwbo/v1vgt0fX+PC+Q/w/bcE0Auf4ZdfvsYff/yAf/zjAv71LylzvzJ+wR9/+xZn33sRp665AuvX87uwdT1OHL8SN1x/ykq9vPrPJikW3J3ANddcZfYR5F1P6LuBwHfbLTdiwfxLsH/fHtx1x604zeO2rl6GHTznljWLIF+3W67Zb5qoWGB3/UXF7umHLcuD/oqdDWz/G9hp2n/ehjotS6mzQzAnsLOXBXa6htIxX3vOaqqi7WfffNrRGfNdyM/OVux+/u4j/PLdJ/j9PD9XHrdtvSwHCHSEMalu2wh5sj7YtmGR6ZYpL7urD251gNpWU0e3ncdsW7uAEGc1VpF6p86ZMhjXObav4+/bpGuuJPzu4jlWYNeGhUa1UygtU2rePp5bjVVkkXDsgDzyNsFJEGerdFEG6v5Mt7SjP9jZ6wzkOYBOqpwi1Ch4oxDSYC2HCfBkf1BHuCPYRdQR3qoEdR2Etw6ECOAcqp3q/ELLewzsBZd0WpYLJW0IKiTY5dYhOEt1dmUITSlAVEI2IqISEReTiEF5hWio4uAnLRlxMuEm2IURXjwJPFLJnFwYA1wJKK5wcXZGSnQQOqrS0V4ZicJkN0QHuiKYsNReGoS9i7PxyJEKPHBVJY6sSsfi4b4YU+2C+UP8ccPWQjxxrAzXrkvAzvnJmDc8DuMb3XBsZSxeOhmHz+8Nw+/PROCnR3zwwU1OeOm4Ex496IwHD0XgimWRqCvyQqivK4L8CHUeLvB1cYe30iAZXq7qjOll7ATcCFhxCZEICfWHszOhSg1N3Nzg5knw4rHePIcasfh5WQ1QvNycjal5Go9JZ6TEhiI+KtDU2Ol9CO6ieS41TokKD0BEiD/BztN05zTdL/mOpNgJ5rx5HnfCppcUQ4Yzoc6JUDyQYBUUm46IVEGdBXZxKVmIT8lEfHIG4gh1Uu2SMzKRnpNr1DoNnr1CEuFMoBsQFAenwDg4B8TDyY33lpCEqZNkTjoWi2dPwLyZ41E+KBexsREIi4wyHTCVculNqPMNCuf15VfoDw9ZIBDsZIweGBaJKIJ9TGwSwqPjEUDAC4yIQ2BMGsKT85GYR5jLrzWG5TIr1zSJQJaU34gKft8r20YTEBxgR9Cr7Z50EeyKWkYip34Ysvm9zK4eYqwPUoxqJ0+7VoJdswG97JoelLYpHdMGMdXbTXOE4E7WBw6jcm7T9K/z1rIFc5ZaZyt2NsxZU2u7ZXlwUa2TUsZQaqZSMaW02WD3/wpBnaDPqHBGjbOUNQN2gjOjsv0Jdv3Drs+z580yr1dnrBH+PM5Anb3cb72UO4GdoM7AnT1voE5TQhyjvLWXn9EQA3RS7pSSKagT0AnYDNgJ6i6CnWPaRgBsGULAG8p7Iji2DkFRRTNSCUyJGQI5RYEFWtlWR0rZFQjsrDo3RzqmA8IEWAbo8soJZAy726WJcgyqa8fIybMwfPw0dA0biyo1Ysnjdz89hwCZY64lM/MUKW4G4iyoswHSrtVLkwpoYK6CwFeJdJ4/s7AamVyWzUFBcSXKKmpRUVmDYcNHYuy4CejqHYrapjbUMGQ63tjcida2brS1d6KlrRUNTY1c14SGxgYCXR2qq6uNxUFFBZ8jIQ4+XvpPowEIC/FCiP4G+g9AVXEkehqiUZztg+S4gUiKdkV1SSDKs1zQUuqB3kYvNA0aYKwLBHht5QNRl++MZi63lA4g1Dmjq8INo5uDMbLBD8NrvDCszA+jS8MxrS4NS7rLMb0uD92ZkWhI8MOgSDcURbmhLjcCVTnhGN5RhImjpH5ZzUak2CmFUsCjQbjqljRA1oBZKpwBJS4rDVEDbQ24pQYJ9BRKvxNQKb1SIKdzCha1v84ndUeAJLAbQ/hTsxV5Yg3vqSRgVqG3vYTLqvdpQh8BbiS3ywxZ5udK6zM+ejxWsCHYUtqdgTtCotWQpcWEvY/UmmmENdkPCNqmGj86qwOm0iYFc7I9EJQJ7pSKOX9GL+9X9XYc/BKiBHZKVxTo6hkEl3oGs47As5RgsWzuKO7XZaBQit+CWUNMB8kF02tx+nAWfjgbjJ/PWmBnumIS7P5JsPurYqeumd+9FYrrDhRy0N2C5YSGhTOH8FktINKzCmKXEzoEKFJKBVB6TgGUYE33plRMuzW+mpBIHVKjDalgCtkYKMVxHiFIaZVS05T2JxDSZ6rzClilTq7kcSsIazpeIKS6NUG2nlvqlwX67SYVcw4/E3Wj1L4CPaPgcf0CgSiXBZS6hoBPsCIAk5Kr75iAbjnfp4BO3SxVZ7eYxyzi/rqGvm+aqiHIJYQQ1WUKLM0zCSp5v3N5nnn8vHRNgaOupxDA6jl1bb0jXV/AJAgTWKm+bjXfgertlIapdydYk/Km/QR26oapdNKNBOB9UuIIXYI0vVuBqN3R0va2UyjlUqmdh3ddhit3r8S+TYst8CNUXrn7MmNtoHTObTzvFp736L7VpoHLZfNHYwnfjQBYYC4w3k5I3ECQXMr7F9QJKFcSQPWZyDtw+ezRuHTOGH4+MoQfjRnjOoyyOWui/mOCcDy22yh5UjT1XZo+Xr/DVqPUzeL71HTcMP1Hh9IwWzGyW//x0oRJozuMxcH44Up9rkVfRxU6G0t4fC8O7FyFk0e24tqrtpn2+W+98jChTrYHr+JNDtSfefJuvPnqE/jyM8Ldtx8S7D7BTwKbHz/Djz98RNgT8HHgzvmfzn+MH7//yCh8UuHUcEUAp4YqStNU50yFUi4FdPLDU3z/1XsXwc6cT9f55kNcIAT8cuFLfPHpu9i7Yz0qCzKQFsFxmZcz4v08EeXjhWBXV/gzhvX24PLdO7B04VzU11UgOzsdOTk5SEpJQmxiNMaMH4mdOzdiysSROLBvC1554XF89uEb+PC9l/HYQ7dj57bVeIYg8+NPn+Pfpjbue4bA7hv8i/FPQt5vv3yOn3/8BH/7/RsDdf/85wXC3M/4v//3d4LeN3j99Wdx9bHLsXL5XFy2bB62bVmLY0cP48xNpwl21+LUSdXVKd3yJIHuGjOvqcLU1wn0CHZS7G49cwMumTMLBy7fjztvvwXXnbgK29euINQsxeplM03d2U3H9+CWa/fjvluP47F7rzcNVP6q2NmAdhHknmQ4UjH7r+8f9jF2aqaArj/MKex0TBvsXn32QdNYRevfff1Jfn+k0Fpg9xM/z5/42f70Db8j/Fz/duFzfPDGMzi0Zx22EcTU9VKplqp7UyOTXVuWYdOaedhBwNu/9VKjqmmfHdxXEKd95V+ndQI6bRewmZRKgpoap1j2CJtxzeEtphHLod2rcPzARmN/cHiPOmpuMPuqW6YMza85vA1OUS0Et2YpdWMJdX8qcSbs5if95u3liyodQ+mYUujUBdOAHedtpS64dhhCaoY5bBKGEuS6CXXtlvF5MYMQF0Kgk19eWHk3wkodQfCLGNSK4GJLsQvJrkZwZhmCUwoRGp+JcIJdWmom6jlYyc9KJ7gEITKY8EJwUR2ZH38sLi5OxmDbZeBADHRzx8CB8ojzRLCvL8IDuX+Q0hUjEBMTRQgKJ+j5YWJ7CG7ZXoOXrh2B02tLsXYMgW9ePO7cn4UHDoXj9Ppo7JoTiu3zM7ByWjY6SwLQVeSBLdPj8cSRKHz7SDT+eDEEf3/BG+cecMFnD3rhg/sjsHtFHFLDnBHi5wofT6U6EuocfnEuAwRYbnB1GWgUMlkeZCX4IDGMIOg9AH5uBC0CmIebE6GOyz6upn5P4c9zeQ10QmigD7JSeI34CKPOCehMEHTVNCU6xA/hwT6mS2cIwc7bndcn0A1UkxTV1BE2fbw9OM93pDo7F6tGUb51JgUzJR/R6fnGqDk2NRtxfPdxKYQ6pWCa2rpMY1CeVZDPgWkxgmPT4EKQcwlJgktwPOEu3gI79yBExcZj0rjhWLtsNgcCU7Bk/hT0djYiPi4SoRFhBDfLlFxw58Vw91adXYBR7Dz8uGxUu3BERsUjPiGVf+xSERwei5CoBARFpyEknoPqvCqCXD1iCXRqnhKZXYXEwgakEczy+D2rIdBJtZPlgZWOOYlTgd1YFLeMQm7dMKPa5dT0GduD/mAXV9hiwC6rqgdFzcNRR/C62BXTqHa2Yvcn2Fk1dxbUWfN/rrdA77+B7mIKZo89/bPm7n/U1zni/wV2NpD1D6umzkrVtFMx7fRMzZtzcl7H/hXsBIY22JntF/3uGH8Fuv8COwKflDqGXXdnFDtCmVHzTEqlBXblTYMJaZZap9RL0/xEKh33VQ1dreroNM91UuZqO7TcZzqVNnYNQ0ltmwG65HTVyqlhiQDLgjnNa2o6XwrsCHVWOqYFdlLRbOXMArmqi5EmBa20FpVNnRg6dipGjJ+BhvZe5JdWI0XKX4bVRVPpnGlKpTRKoKXUmQYtqp8jFKZxqnWCSFNTly+wE+SVIZ3Xz8zllPurAVFJeRXa27vR0dmNvr5haO8ajIaWDlQ3tqK5owetHYPR1NqNJq5ramkj0DWjrqEe9U11aGS0tjVxgFCN3OwsBAcGwNNtIP9W+jAGIjZyIBKi3JGV5IXGyggUZ3ohI96FUOeMzERXtNUFE9y80FXjh7ZKV4KdMxoZAryaHCc0l7iiq8oNXeWuGFLjQaALwYiGCIysj8SUzjTM6MzC3O5CLB1WidktBRhelIDmlCDUxvsR6jxQGOuJYc356KhJw5D2fIweotTHak5rLPjigFIKkIBN6pAG+oImpRxKhdNAXJYGAi1Bjo4RTAj6ZIOg/bVu7NAac7ydMmnS6BjaT8fLl25cXx2vTcBz+E+N6KrkNazUy7FDak3dnersBIo6l+rslJKpa9jKodZrnZRFKWl27ZsUPAtSLGDTPemZtN2qu7Jq1dRlUTA2f7qsAdT6XyqYlCGBg6WCmS6cfEYBodL89AxKQxQkCIJ0LwJDpWFqOn+mQ8mcUoGbj8uc3N+AnWrsBHICuz/UPIXTv33+p2r34wdO+Pr1UFy9pxAzJ7VgwexRvE63uR9dQ88zS/csiOJ19Sx6pxdTJwmbgiRB77I5owgoU4xtgSBLAKIulrIwEDQJCASrgkJNBTtS6QSMeldaLzVN8GZqyAgpS2YMN6rcAr4HQZKuaZRCXlNwoWvpujq3gHL+lF4DWUqplB+e7l0K3CKeW8fomfRdM+mcM4ZhHqFQUyl1ptnJ4klYTwDUZ6D9BDjquCnvQ8Gd4FTNVmScbnXo1PVHWumcDkVQSt4OQpEMz6200RHWM3M/G8D0nlRft2+z6uAsMBO0Kc1RHSltsFNapEKm40q7NEodgW4P95XSd2jnCpN6qfU63rYu2M3rS527koCnOjvBn/zvBHvbV1/C66gbprpjzjX3sGHZZL5zvvflli2FPpu1/Pzkn6dmK3q3Sos1ZuucnzdlCJYR7DYsJWQunsx31cf3K39DdcbkMxP4lIopCwo1VFnCz0hNecbztzZpdLtR7CZzOnZoI39LTfwd1vG3VofhPbUYNbQBI3vVqbaRUFeNwa3laK8v4neRYLdLKWnbcPr4dlx/YhceuudavPPaY/jkg1fwwbsv4uXnH8ZrLz2GDz94FV8Q7r768j18y8H6D99ZACe1TlOB3S8/fmpCgGcg74cPCWlKxXsfPxHYLN87ddR8Fz98rVb47xH41HnzPbOPtn/H+W/VtOXc+0Yl/IEw8POFL/ArAe/Fx+/DmuXzMKy7AY3lhfxbG2P+wz0zORHbNqzBkQP7sGDOTHR38e/DisW47vpT2Ll7G2bMmoLahgpccslUdHbUYfrU0Thx1X48+9T9ePXFRzm9D5vWL8XUycOMFcIvv3yBv//xFX7/mzX94x/yulN65Xn8/e8/EOoucPln41en+rwXX3wMV165B8sJdMuXzsXGdZdi366tOHxgL45eeQUBTvAm3zoL5q49pW6YFuRpnRqlyNfuRgLdjYS7226+HlcduhxzZs3A0aNHcNcdt+DYwf38DVxKsFuCVUunmzTE64/uxJmTe3H3mSN45O7rjOXB0w/eclGxs7ti9oc2gZ1Uu/5QZ8/3X2cDnK3U9Yc6G+w0fZHnE9i9/PT9BDvV3z2Mt199Ep+eVRquPuP+YPchfubn+ev3n+Drj9/AbTccwW6C2WFjb0D44vToFRtxBUFMaZk71i80ECaD8s2r5mL1kukG3qTGWamYl5nGKZqXSqc6OQGdlbJ5qVk+evkGXH1oM667ajtuPLEbJw9vNf+ZcZDnEAAe5v46nzzynGJaxyG6dbyJKM5HNv0Jdv1r7OxlG+qk1tn1dkq/tBqkOBQ7pWDWDUcQB8ZBhLngalklEPCq+xBc1oVADoqDStoQUKxpB4KVlllKwJOKJ9DTuqI20xEziIPxQA7OlYoZmF6KoNRCBMVlIDwmCekEiSKCRHZaMgcnYcaAOzLI16hV0REhiAwPRWxUJJIS4pCSHI+M1GTkZmQgJzWdx6QgJy2J8wnITElAWlIyUuLiEBfmjbI0TywYkY1ts4txcHE2rl2bhjduqMYX91XhhlV+eGh/AW7aVI7JrfFIDvYw/8sSTIDMj3XBjMGhOLwsBg/u98erJ51w7v4B+L/vpOClWwpQlTqAIDYAnr5SyAhqSnfkIMuZgOfiaoFUaAAHSZXBWD8jDCc2xGDT7ACMafRAZZYnEiO94ePubJQ0T+7v40HIE5DxXFqO5TOnJ8ch3tTUhZgUzNiwQEYAgdcPIYGeCPJ1M6mgHoQ5y6NO92KlYfr5esNTnTuVokngdHJ2NoAVlJCBKKPU5SIuLcfhWZdp6uqi+S4TZW+QmYOMnFzkFBUiLiMH7sFxhLlEuISmEO44DVatHcHOOwxuHj5oqavgP2hjOSjpwyXTRmLMiC5+llkICg2EZ0AAAU7pmGHw1JRAJ5hzU50dIU9T36BQhEfEIj4+FfFJaQT9BARHxhuwC43L5mC9Asn87sQT7mLya013zKTCRqQWNiOd36367gmoJMAZsOtQjd0kxmRUcF51dnn1ww3YZRPsZH2QVtGNZH5vbbBTzV0Gga+wiWDXI6+6P/3rFAK2P+FuqoE4O2zYs8FO0/5Q1z99UxBnpgStBs3//wA7A1sEr/4QJygzKZgKxzZTPycQVI0c12n5f9TbaR/H8fZUnTRVU3fxGlLs7FRMgZsdBLWLUGdq7rR9xEWlrpbwpTCgZ6BuOCo7+rh9qKPGzlLsDNgJ6riupn2oAbj/ETyfvPIaukegsrkH2cXVVqpwai6S0glxSr0kIKXk5hPq8glz8pBzWBoYxU5wZ6VLWqmYqqNTDR2Bq5DARrhTpBdVo6SuBR3DR2HouEnoGTkWlY0EfB1DUEwXCEodzOK5TcfLEnNedd5UjV5itkBONXSWMqep4FHXTMmT7UERYZTH8v5S1CiFcFjd0ITmtnY0t7SihdHQ1EJgI7y1dRm4aybwNTS3o07qnRqitDQT8ppR38gBQ1M92jubUVFZjMjIUJOerhTrpEh/pMX7IzHKlQMKdwzK8UFZ9kAUpg1ESqwTclMHIjPBFdmJA1CQ4oSmEg+0V/qgMtcJ1fkD0EiYaxzkgto8J/TWemBUkzdG1ftgXEs4IxYT21Mxq68QC8ZUYP6IMiwYVoHJTZkYURqPzuww1KcGoCohAFkhrqjOCsfIjiIMJdT1dRQaZU0ql6wBNOAV2KlmTQNvQZPq5LRNoKLGJQI8Nd/Q4F9pm4IcAYbgwlbLxo8giI2yvOUEdjqflCaBmY4x6wl04zloVEwcLt8sgZyOI3xx8D6iq8K0s5fKoC6ZY02TE6mBVtdLDfSNGkigM01NCHUCNUGjjh/De9W8YE3pePMIChrMzyIQmZpAgSm3z56stE111WwkgDYa9U6wJyNzqWG2MqjntJUxC3bVnVOWDXUGUOab7pqEljlSpnowfQLhc2op7rw2D+c/8LsIdoI4AZ2xOuDUNE9hGMWOce7VIFy+Pp0Dar6raUP5bN2YOKqB9znYvGPBpGk6wnsQJMm03IYz3a9JNb1khKl5U8qeVCM1PpF6J8Cbyfck0JIypZREvUe9Pz2Xasl0Lr0XLSt1UfsYRYzXv2zuWNPkRMAhlW+tjuez67O2lUCjlhEeZvOzUFdLAZcAbwa/N0oXlKIm7zut0/0IMgVnM/mZqVmKzqEGKlL7lvK+jRrK59RzyYxbNZmqxVQNmY6dw2dRR05d107lXEGw0/1vXjMHl/I+BayXLhrH+51m0iiVOrtK0GjqEKXSCaoIcgQomYbr3ahDpWwKBIdKw5Ryt5EwJg87Qd52gpydaikQtI4hzBH09hPidm9YaNYL4qTaqZ7u1OFNuGrvKqPuCfiO7l1tVDzBmvzz1EBFaZlqnrKdQKlr6jPQ9dUhc42URN6DOntKYd1IIFw+f5wBtZWLlKo5GeqIKf+6tcum8XvC7/6MkaYz5hLC3QJCnjqbqsvprIk9GNOn7rBt/D7rP0H42xndRrBr5G++xkzHDW/BkJ4q9HVVE6ZbMMrAXRWaq/P4newg4K7FdUc56L16J67l9LYbDxvz8HfeeBrvv/083nvrOZx9/0V8/OFr+OSj1/EpB+Sff/omIe8tfPkZ5z95DefUBfMrwpogjoCn+OnCJwQyQp7ivGOe0x9/+Bg/f3eWoKcW+Jw60vQ06P+RsPgtoU+pn+cIkV9+KjN0NWwhFH77MX4j4P10/nNzL08SJm44eSV2b1uHbZtW4srLd2L5orlYOHcu7rrzdnzx5ad49oUncfzEIcydOxWJyZFIS4tBamokaqoKsGTRTBw5tBO33nwCDz1wMw5dsQ0lhSmYyrHVc8/ci99/+9xA3a+/fYm//e1b/Ps/v+D//N+/4R//+p2A9xv+/a/fuP5H3Hb7DRg5shtDepuxatUiXK20S4LcddecwDWEshNHDpn509faKp2gTtYGFtRJvbPiGqPUCepuv+UGzJ8zA2tWXYYzN12PW7m8d9sG7NxwGWMZwW4awWUFTh/ZjpsIK3fyM3v4ruvwhIzKHziDpxzpmLblgRS4/3/ATmErdP2hzl6n7Vqvqc79/OP3EiDvwRsvqM7uMbz58hP4+L2X8NWnUmf5+RqwY/Az/ulrfs6EvV++/QiP338GlxOyBHTHrtiEw/vWGvVMjU1O8tkO7bZq6ew0y/3bLjOQJyXuyN71Buyk2knFU1rmYe6rRiua37J6HrauWcB5Ah/Pf4rnPHFwo9lH55QhuerzVLsnBVA1eU4xLYQ6hqYxLQK7sSb1MorAFt087mI9nQ1zRqUTzDWMQkS9au64XD+SIDfCpF4apY5QF1pHqCPQBVb2Iqiq14K6SqVhtsGfg2M/RhAjrLTDRHBJMwKLmxAke4MCAl1eE0LymxCaX4/g3GoEZ5cjKL0EIan5CIpNRURsIhISk5GTmYGC7AxkpSQaI+60xFgU5XBdVjoKs7NQnJvLyEZRbibyM1ORnZqEjJQkpEndSohARnwEBzecJkYR7GKQFBuN2JhwRId5ITteg5ZQnNpYhPduqsPfn23HnXtisHlaFCbURiM5yMUoaD4+7vDxdIWLu5NpZZsd6oIpTZ6EQhc8coU7njsRgHuPhGPW0CAUJnsjPtLD/G95aOAABAURsrys41KivLF+dhoeP56Kbx+NwvlnA/HWPd54+CofXL0hABvmhGH6UH+0VhFYIz0Jg06Q0aUXoU6plWp+ksrnSIqTWhdoIjY80Ch2EcG+CPH3RADvVZ0uBXTGo04WCp5u8PXiMzBUz6e6P6WBuhLAAqISESKvuLRswlw2EtOzTCSkZSKOUBeXnsmBcxbSc3OQpXbu+cXwj06Bc0AsYS4ZA0ISMCA0Aa7BMign2PmEE9YCkZQYjb4eDrpGdWHM0Fb+Ye5GR2sdIgnoXn7+GOgbaEzK1SzFQ0odwU6Knbu3BXeyPwgKjUJMXArBjoAZl4wQA3YpCEvgvWaVEezqkVLUiMSCBkRnc4Be3IzE3FqkFnAALO+61lGEOil2EwgZEwlok1HZNcGkYxY2jUJu7XBTZ5dV3WvgTk1U4otaTCqmAC+NYFfQOBzVPKZFVgeEOClvaoii6Z9wZ4GeHdpmg92fUGev66fW9f432NX3EO76NVExIOeYmhCICcJs6GIYRY3L6pRpIIzzgjJbnbPhzGzjvIE7E6qV+zPs81vxJ9jJw840WLEVOQEdQa+mU/V2OoZTA37WPjI2rzGNVZRKKeXOgj+lYqrDpZqhVCml0oa6VgveajoEeBbYKc3SmJ5zWkeoa5SJelsvCioajOomCw51ak3KyIPMv20DcMs7rtDUzQmkUglfakxip2DaSlqK6t+KCHOEL6l0grr8iia+uyEYOmEyhk+ajKqWduSWVlnNT3iOdFMTV0VILEGc0j65LoGAJzVQCqCUOEsJtMDRhK6ldbwfoyTyHjMId9m8r8KiMnR096JvBN9PQz1KK8tNfVwd4a2qphYVqplraSH4taCiusk0VpFHXUNrPSGvmlGJlrYa5OZlwcPTy/ynkcLf3w3REQMRH+OK5DhXFGR4oiLXAzX5A1FV4M6/mQNQmOmCshx3lGQMxKBMVxSnO3PqhNIsJ65ToxQXNA9yR1vpQAyudMeYlhBM7IzF3NGEubGlmDk0DwvHlWMBY87QQkxsSkXfoCh0FYSiIc0XlSmEujBPVGaGYGxPMUZ3F2LGOLXyr0BfZzFGDSZEEZo0uBPAqEZOnfOmjpWZcb3pPikYEuQIaKQMCbRmT+kh8HUZyJMxtNI0tV5gJw84+agJvARdxsCcMDd1DGFoaL1pjDKktcQAncBuHAFv7BBBmwBNtT51BtBUDzRJ/nUEOnMdhu5VsDVqcBWGdpReXC/4lJImFUtQKgidNanTqDa6T62zagG5zxSrJk/HqJbONFkZo3RTS5mT592aZZNMaqZq8hapLo8Qs3TuSB7TYeBOcCU10qhWPJ+uI/VvIiFxxsRuLJhajgfP5OHC+74XUzGl2Mm7Tl0x/+5Q6xQCu58+dMJnL4diy6os3lM737fSMK0UU0GrriMQM2mnfDZ9FgJUwZigzgYuqWkLZ6i75DCj7ihFUUqdYE8AtoyfrdZLAVMNmW1DIHjSeYwiyn2lFK1aMsGApKmzI9SpyYpUPT3rUgKFQEE2ELIV0H8GSNGTFYI6ZQogpSxJeROs6fgVUha5fY0UQ051nJQ8sz8/N6V6ykxcdYQKGaMLxtWtUzVmly0Yb+wNpOipkYtSP2fyHeh+pcap0YuecxfhayPhR10g1a1TjUXW8f2o0+UKQaIjXVWQpVRJC8BmQ153gq6NK6abxib7tnJQyNi3dTHPOR/bCHYbLp1qwE6KnJRQAZy6ZB7csRxX7roUV1++FpfzmF0EwyN7VuGK7ctw5W7V1S3ltSzrAyl4xy9fZywQ9hLkrtytxi0LjGp3dN9KXM71dvMUpWPKLmI34dA0TeE1Ve8n2FOto8Du0vnjCcFjDNStJNArXVf+kAum6Xur7qdjOCXYj+/iu+b3dHIvf5NS1JsI8rIRaTepmWOHNWLk4DrTJGUioW/0UMJcZzWGddWY1MyhHdVoLM/i76XNpLHdcGwHzly9i4PpLbidkPASweatV5/A268/jbcIeO/JHuCDVw3YWXBHyPtQy69y/ctm+QvC3rnP38bXX77LeA9fn3uPsEco+9ZS986racYPn+Ln85/i1/Mf49cLH+MXgt4vnP/5ewa3/XLhMwOAF374hJD4Eb45976J7wgCdnzP9d9/Rzjg+X658LnZ76Ozr+DFZx/C7TefwnNPP04QfQe33XYGK1YuRqPsEtI5xgn14TgpGLFx4UhJjcXQYfybMncS1q9djEMHt2Pvno2oLMvm+DYYc2aMwbNP34VffvqEAHcB//rnz/j+h3P46KOzBL2f8a9//x3/+T//wJdffILLLluKmTMmYcKEURg9ir/VFYSEY1fhlptuwE03XIfTpwhwJwlyhLnTpqZOip3lWWfSL68/ZTpknrlR/nU3GIhbedkyzJoxDVefOGqe4/hVl/M7RLhZtwQ7Vi/g34dJ/NxW4jTh5MbjO3HH9Qfx4B0nTTrmk/ffjKcevI1wdxuecVgf2CmZBvCUimlAz4I9wdlf4a4/xAngbJXODnu9jtO5BXWyPlA6pmmi8tJjeP/NZ4xR+TefKx1TzVMssLtASBfYKR1T19q1eTl2blqMfTtWYPcW/sb2rcPlO5Q2udn41wnMdqxfgONXbMTxg5twcPcqXLV/HU4d2UZA07ylyhklj4Cnrpk3HN9jtqnebtdG/eaX4BDf1+E9qy82YznBcx3avdoodbJUkE+eUzTBLVZwR4iL4XwMp2beEZq31ToDeGqQwggV4AnsOBXIBdcONQpdoBqg1Fhm5kFVQ0yjFAFdcOVghHBgLHjz40Dbv5DwxsFxSEkrgouaEMhBeCDXB6gLZn4jgvIbDNSF5tciLK8C4dmDEMGBUmRaDiI4iI+JI9glJBLSki1YS4pHemIcMpMTkGcDXJK1rGkWYU7bk2MtT7eUuEhj2q3QvFmOseZTk6ORyPX+ngORnxyI6/cOxjMnyvDxrQV469YirB7vjUltIagv8UZUpBM8PZ0w0M0ZTm5OSIzxwKzhCbhqXSZOb07AjZsScd3aRFyzMQu37K/DgRWF2HxJPpaOScXcocmY0sUfZnMkmgu9sXxsCCEuAe/eEok3T3vg9eud8N3jrvj8tgF4+YQTnj3ugmeOeOKpo+E4tDoYM0YEozjTh2DmZGr1PF3dERHgj5zUaCQYLzt/xIT5Ijo8ACEBXkap8/UaaOwN3BlS6mR8bmr2fDzhy+1KyXRxcYbzADf4hMQgODEToQS6aGNAnmGATiG4UwqmDMnTCNCZ+XnIKS41zVVcBXNS6KTUhcYx4uESxGX/ODj5EuyCwxAcHozS0jwM7mzgH2n9z3g3xo3oQXZGCnz9/AhvDosDh0pnVDulZHoFmam7TxB8CH6RaqKTkI7Y+FSERycikCAampCJmAwOqAtrTcOUFH6/4vPqjGInFS+F369y1dm1j0GVaaAynnA3HjU9E1FFSCtvH48ibs/h91qKXVZNr6mzM90xi9sM3AnsUiu6kEewK+P+zX3T0cpQTVyD0i0dQCdY6w91Ftj9NexUTEKhrA4cKZdGtXPMmyDU2WmZ/VW7i2DHsGHOwJqmNoQ5li0IcyhynNrplLbSV9duh9VcxYY5o9LpeO3jCHM+To0aZxQ5QohR6ez7cdwb99NUsGdMzM1U8Gjvbx0rSwLbn65WpuNthDpTQ6f0S9kc/KnYCe7UGKWBoFje0IHMwgqjJsel5fK7mcfvZbbxUDSdLwV1Jv1SlgUEOYKUQjVuphulUeoqGI76ueIqJBdVIzG3AhlFdYQ4Ata4KRhOqOscPhIldQ1ILxzEIMwVEe4KlaZZgRQZlCv9k1PV5SmUuqntpiELw96Wmldm7kWWB2mMdAJdJpdVT1dV14QuQt0IQl1rexvBrcpEtdIrlWbZ2MhoRmN7J+rb2g3UVdQ2EABrCX+D0NBQgIa6DORlhSCXIFWWH4CCTF+kJAxEQowT/y44ISbECSnRzvz75kqoc8fguiB01vijKFWNUPxRX+THqTfKs11RkuaMinw31JV4oaHEBx2VIehriMDErkRM700j0A3Ciumt2LCgD5dO4+C+l6DWW4DJ7RmY0JiM4aXR6M4NR1N6IKqSfZEZ6o6i5AiMHVyOqSOr0NeSjckjaglYNRjSUoRh7aXGYkDwZqdLqjmIZS7eZWwOtG3OVIFcJ9cNNnVvUwkfGnDLLNtWfkzNHSFrydxRBspkWyAVTgNLqW8TlWpJiBveWWFSL9UFUyF1YRqhTx0yBWC6ppRAKXSaSvmbNZkQyUG8gM26D/4NG6rmKjwP4dNqqCLFTiqEOnsOM2BgmsDwGNX/SV1SDZ9UNoGA9tW9q9OlVB5BjEBUcCTlTR0pF8xQGqRgSscJ9PoMDKpGTecQKM7jPkoZ1LHjRtZhAp9j3qRSPHZ7Nn563xu/fkCA+5ThaJ7yL7srpgPuTFfMjwbgw+cisGR+OkGsm+A0hvffYbzhBLn6TPQ8UtQmjWw2n5PeuWqxpEJpqtRJ+cSphk0pp1LOZB0wd1KPUchUw7aKodo1wZxUOpOyyPehz02wq1jI7apLE+hJHTJKINdLGTTX5b2owYjSIC/huZcL2Hg9022RsKH/BNC1pd5JTRPw6TpK39S1Ls7zvenz0Wel75K2qTGKsTXgc+s/GybwM5vJa5r2/QQ3KXtS9PTu9c51n/peCHz1PZXCKGVL6p1UvUt5XxuWWXWGpoaPIKRGMGqSojRMpVHa6ZG71stjbqbpXmkZiq/Awe1LjZK2Y+1s7Nkwz6RN7lg7hzHPAXXqfrnIGI+fOLCWwLaaQHcZgW4pl9eYdScPrTcNUpSqecX25aaBilS8I3v+P4z9dZid5fX9j8d9NOPu7u7ukplJMjNxdzfixAjBQnB3SmkptFhLWygugQBxVyK41/v+yvqutZ9zQuj787uu3x/7up/znMfPmZP7lbX32mvw6F2ceN660XmfAHnrdiclVO6baplwPc+pVNKbCXtS65YSpjcoRZagqs9FvQhX8e9LaZYCu9W8LxnSqE5SbQ9Wzedz5jOV8Yz+Jpeojx3Bbnovv6sEuJnjWvi3UY/eziqCXS2628sxtr3MFL3Jtr7SUjC726vQ016N5socTB3bYJPbXz14I556+CY8fPc1ePbXd2HPO3/AIQHd/vdw+MB7hLu3GW/h0IF3cezIBzh5fA+OH/2AYCcV7yOcZpw5/rEZkSjOHtfI11L3Tu2z+rwL5xzgk7umuSR+fsyUva+/PGEumN8Y2J3F99+exw/fXbDRHd998wm3O40vPj+Bzy4dM2C8qOMxdDxB3g9fn8Pfvr9oAHni2D58uOdtPP/C07ju+mswe+40VFaVIiWNczHOawOCfFFRWYQx3fxeTh6D+QumYdGiGairLkBEiBfnx8FYOG8C3n37RTv3//Xvv+LsmRP47W+fwt59H+Hf//N3/Pv/+gcuXDyDrVuuxob1a3Dfvfdg5003YuHCuZgyeTzWrF6Oe++5w+DuqV/9guOj+BUhTvGk4heP2PKvn+T7T/4Cv3nqcR7jdnPCnDV7Bu659y5zw/zVEw/h5us28Du6DDdsWIRtK9VzcYqpUI/dtR1P3LsDv338NoLdQwS7J/HGS4K631q8+eefau3cyt1P8VP9nUY3tP2fAM+97H7fDX1adh9L7ph6X+YpSsk8/PHrOEPov8jP/jN+7p/zc1Ja5leMbwjj3/PzPnXwPdx76zXW9kC1b3KqvG7TEv4NL8KtO9absnYToe9a/n3etVO961bjxm3LsJPbS2V+6M5tuGfXRkKZ05RchjIP3LYNv7j/Btx/2xZT+lS3J3izHnbc/16pgjzXfbdusv3U7FxAqCbnBnaXIc61LNCTgmfKHeOyUqdQyiXDv0KAR+DjupEVPfAuGwOvsi4GYa60y2JkSYcBnfrVKXwJcT5ZlfDiJNuL4OaTXQ9vAp4nl70za+GbUQ/fdAJfejX83FCXVYbgtHxO1DMQlpCKsOh4TuKjERkZidioSCTFEu4IbKa2hQVbSqbgTKAnt0gH1kLsvYggf4KO07w7OjQQMYK6SDlKhto+gjz1fIsKGWnpjP6EpPgwL+za0Io/3l2Ll24IxdEnk3DoyVh8+Mtw/OmBWNy0KgFjOMnJSRyO0JF9UZvrgV3LU/HszTH44x1JeOOhGvzm+hw8d0sT3ni0A689UoXnbk0j8CXi6ety8eTWZDy+kSC4KhRPbA3jfv745TYfXDujP7ZM6oNXbx2GL170wTcvD8KlP/TB2V/1wYXf9cHnrwzE+T8Nw+/vCcay6f6IDuyPYX0GYPiAgdbiIDY8AKH+HgjzV23dcHiPGIgRg/pZKpYUOpnLCOo8hw6Bjyx2PUfARz1WCHtKDR3s6YuRhKXg+DR77qqpc0OdG+yi4hMRm5iElPQ0pGdzcpqRA4/QBEelI9j19SfMBUahv58L7Hwi0cczCIN8AuAfzM+Dz7yxtgKL505FQ0UeJyDtaKgtQwA/n8HDvTBohODOlX45zMfGgRy1TkreMA8/+AdFGtRFRCUgODwWvsFR8AvnclwmYjPLkZxPAMutM+OUKH6nkgqbOPmuQGZxGyrljim4a55AwJuAcqVnSrFrnEiwUz+7sYS6TgfsStWsvNXSMVVfp1RM1d2lVXUhr348IWwGGkbPMtXOHT/V17lTLwVwjpr3E8xN5r6CQSf10sCN45UQ938KAzO1JJDSdgXguWHufwW3MzBjaLufgZ0L1NyA5162fnUCM9d2Oo4b6tzbStn7/w12Pw9z4rwyRZPxEzwK7LoN2EyhI8RdTr20ejoH7NRgXHV0VW3dKCZwpRVUEY7yLaXSDXBSvqITUhCp7y1BT4qd1dSpps1CQKXxylo6KWgO2MVllCMui9+RknrUj+rB2Ekz0NGrtMs6pBeWIZnwlZxTzChBUrbArcwFa6qVcxmgZDnHc9Q5jQK5n4BPDptSDpV+mZiejZTMXBQUV6Fj9AR0dY9HY+so1DQ0mTpXWlbGKEdpBSGTUFkm5a62AfXNXRxrUF5TjoqaClSUF6K6LBbNVT7oaRiKtfOC8NDOWDxzfzSevCsCD+4Mw+1bQ3DtynCsme2HhRNGYOqoIZjQOhDjWwajvWIA6vP7or3ME+2lvja2lHhhXFMUpnQkYXpXKub25GLd3EbsWDkad2yegp1rerF1YTu2zR+FzXNacdWkCswblYmpdbHoLQvCmDx/NCV5oy7RDxXx/kgNGIhExqiqNEwdXYqxDRkY25iFuQSwaWop0FyMie2VBiSakCvNUgqRVLuejhJLdzSY4vaqrxMgreJkUhNqKTSa6GsC6dR3EQo5mRcwCJamE+hUP7eQQOc48rWjp63UUisVXY0FptwJ5tYunWoTeblkCs50LkGX6udk5iJok+onhUzXo+vSNchQRWmegjvtp+20j8BP2yo1VJN9pZiqtkvHENjpHgVIOpa21fVqkmzNs3k/gpypPdW8bzUjV12gVELuN14pplI3m+xZbbxK7pFSSsY45+RxJ4zh9XSUY9G0PLz9+yx8e2wofjjhtDtQ2qUUu39KsSPgWY0dge9bNSc/3hfH3g7H2hW5WDSdoLl4EqGl21SpeVNUa6eaqS6DJj17d3NxqXS6BsGc4EugKdDT9gJ1KV2a7Ove1hBe9Syk1El502clyNJotYl8prp3mcOovkvHl2Kk74bAyYBNz5PwpD55Ai2pcda4nNcxVwA5t4fnJjjzmII6gdh0a1rutI8QzBk88n2dS8eTUYteC/aWzB5jJiALp+s/DAh4hG09W22nz1PHW7toon333I3WpRZb/RzvXemiMheRyYhSLeVeKagTuAnoBHtSLJXqqXHTSrljTjUlTE3DNUqxkwJnDpbXrmAsx+0EKwGcWhNI3bMaO04WBWrXbZxnsOeobo7L5R03rDIF7kZC4f23rLe49VrCHieGd92w1q5DKZgCQbVauINgeCuPv32t08bA3Q9PNX5S7HZesxQbCO8CVQGqzq/vgD5vKXSbV8821U7fmw2miKpGU4BOwOfnohRMqeGCPC1P7VHtLL+zBLzZk9ut5m5MK/8+CXRaVs2dYrT+A0Y1d20VfF1vqt203marYfrNwzfjV4/chIcIp8/95l589N4fCXZv4ciB9wzkpNYdPfw+Dux7Gx9/+LrFoQPv4Njh3Th5bA9OHyfcMQR0Z499bHHq2F6LM8f3EfL24+zJ/Th36oDFxdP7cOncAVw674De5wS9LznZ/+qzk/iGcPctIU1A9YML8n60EOQ5gCcTl5/2PYYvXLDwjVsV5P4/fHfR6t++/fYSzp49ig8/fBsvv/x7PP74g1i3djmmTRuP7u5WdHTWY+zYFkunrK8uQrD/CESE+iAtKRLLl84k3P0R3371idXVnT13FBcvnYHSMf/57x/xt799i+efexpXrVyG67ZvxaOPPoRnnvol7rp9F9Zw3ZwZU7F4wVzC30bcftvNeOCeO/HYg/ebgvcLpWc+/IClat628wZctWopgXAcli9fgke4/oXnnsGTjz+E2266Bts3EW7WL8L16xZiI6FuK78jsu5/+PatBnfPPHYbXvotwe6FX+KNPygN83eXQ/Vvgi5HWfupL52AzL3sBjeNqpVTvG/pmj9X6hRuqHODnVu1k2Ln1Nn9xZqYH/xI6Zi7L4Od2h7oc3KD3deML88fwdNP3GOppeovd/tN6x1jFBmpXLfOat/uunk9HrhdzpdrrGWBDFBu3LrMXt+y4yrcd8smQuBqS7F8iAAnMxSpew/evs3q7VRHd/+tWwnCqqVbi0fvudYBQkKdu35P/7khJa+PG+jcUOdW65SeGVg73sK/Ztzl8LN0S9XUqbaOryu64VveDR+CnVIv3emXPqbSOeEnw5SCZnjn1BPoBHVVGJFRA4+MWgJdHV8T6jj683VgRjVC0ssRllaCiNR8hCZlIjQ2EeHRMZzARyEyIhIx0QyCXHx0uKPCEd4ig2XvLxdI1ZcFmDIXx9CyoC6awCagC/N3HCOtv1toABJjwpFraZpxPyl4Yf4GgxEhQQj0GYK2imjce3UDnttZhd/fnIw/3DISHz7mRcALxDt3p+LFm4rw21uKcPfmaKye6IkNEzxw66JhuH2ZJ+5dH4qdKzxwx4pQPLQxEY9uScGWacOwfaYX7l4TgWd3ZeNPt2bhhZtS8OoDOYwkvLArDrsWemLHHH/ctjQQj6z1wbsPBOD085749PcD8cVLffH9a33w97f64LM/DsSJ30fgmkV+CPXug8EDZbAyANGC0yBvBPt5wM97CLyGqX0CoW6QTFcGwYNhUDdcdXfDMdJjBLy5LFfMfoO4fVgkAghvYXL44wRZ5ijuNEwtxxDo1Iw8ISUVGZnZSFMz8uhEDAqIRv+gWPThqOgXEGUK3sCRsehPsOvrGYz+I/zhGxSCUH4+OVlp6GqvR2sdf8D5ozSuux1pqfEY4eGBwcPkhOmodeplN2CoNwZZs/KRGEqwU3j6BhvQqe1CCEe/0EiMDItDYFQqJ/KlSCloREJe/WWwSytpQXgyJ+b5jVDbg2K5Y1qdHcGufTJK26agqGki8hrGG9ilyRmzohOJpW0GdnH8HgvqFGpcrjTNvLpeVHZMR/2YWeaI+d+pl26VzhmVqimY+6lhuTv90g10V4Kd2hu4Ye4y6PE962XHENhd2QLBDXH/DXUKN5A5MObAlt7XOjewqbWBu72BpWW6tnODnHs7LWtf1emZ+ubuW+eCNjlsKq5cdxnmCHe2XumZruNp29KmThTWtXN06ulUV2dOmVxf1thJ6BvD+1AK5hjkVTYhnuAUlepS4FIZqk0jKKmOLkrmPvEpCHeDncAv1d2vrtAUMylsAi85XArsDOoYqXk1BpOjJ83CmMnTUNXUiryyaqTkFBnIJeeVG7jFEQxjeH6BW6IalKuNAcckgl8SwU/LbmMUwWMMzxef4QI+7m+qIYEzPbuAYNZAqBuHUV18rg1thLcGVKp2rroe+YUlKK+osbYF5QS7/JISFJdXobqumevKUF1bhIrKEhTkxKOzyQPbVg7G8w8G48BfInHk9SE49sZAHH9zII6+Pgj7Xx6Cj14agfeeG4FXfz0cL/3CC799YAR+cXt/PHjDUNyx1Qc3rvHG1fM9sHY2Y1YA1s+Jw/UrinHDymrcvrELN6/uxNb5ddg8tx7rZ9TbuGpiLuaOisPsthhMrgnBmCJvNKcPRH3SEDSk+KEsPhDJQcMRGzgQ5blh6KxLQ29bLnpac7BoRjMWz2zBnIn1nCTXYM4kpfXVcTJXwUmy0/fMPYmeSBBy168JWqSgmdq1QKqOAwKCJYHONILPBAKZJutS2AR1qsuTiYMmllLuRjcVWn3dVB5rTFsxejvLzSFTbphqgTCl12kmLnDT+eW0qXML1nraS3idDa5zSdUrtXRMGbmoT53AQ9sqBAm6Tl2fgM+tQgr2dL2Ogldjo6lVPIa7hYHuXedXY3OBnVQzLVtdm2BpWqspI7pOnVO1X4JaTbB1nKl8DtO4/bI5edj950x8c2yQOV7KIOV7gpylYp53oE6KnRqUKw3z2+P9cezNRKxeWmjqplIO1Xx75oRmzOR1SrkUxAh+3GCm80g91P0pfdathEltVKqlo+JNMwiV+ubsPx7XEhTkFikFUtu51R+FUhkFg4I1PRt32wM9RwGWHDHl2qj6OSmBgiNrq0CAEJQpBHCCN12L1cLxuepZ6Th6zrouNSbXd0XXJGCVEiyA1LNVDZ2+M0onlLpkSqqeP/dVWqicNqUSant9JlL7lF65gt9JmbdIlRNUCtSkvgnspMTpWqXSCd6UiqkaRIGg1DvBoIDOUiUZt2xfbmmagjQpdVLt3AYnUvkEjVLs1IdO6wV3UvNuINhpW7chilwvNWqdwO/RO7fgl/ddZ3V8qq9z0jRXEDxn8XodExepebfsWGU1dqoR1Odz87alBqcys7H74X0J+PQfLUtnj8Um3pPSMuWmKvVU43I9By4vIjirZYZ6N5qz6HR959sxY5x62/F7PH00v9edmDi6lt/9ev5N1hjcjeuqQldLsRmnjG5RL8lSNJRn8W+z0Sa0zzx2K3796E48eu+1eOnZh/DR+3/Cof1v4/DBn8DOnYap1wK8j/a8ZqYqStdUHd6RQ4S8w3tw6tAHNp448pHFyaMfE/ocyNN4WsoeYVCuiWdP7iXo7bNaOqlvlwgAMmZRuuUXhLyvCGkCPQf2zhL0PiHcOYD37ZdnDOo+ITic5/5fXjhCMHTBIfcTAH4t904B4vcX8bcfPyUcfsrjnMfFT47h6KE9+HDPm4S95/DII3fh6vXLMaGXc5b4CMTHhCIpPhKpiVGYM3M8/vLnp3ms0+aA+e9/fYt//PMb/F096/7zIy5dPI2779iJNQSzTRtW45abrjNge+qJx/HAvXfixuu3E9qWY9682Zg5fQpmMWYT+BTO8hTMnz0Dq1YuxQ03bMcvf/EoXvjdb/DEo/dh145NUN+6azYuxvUbF+G6tfOwjvB/4+alpjQ9cAthkjDzzGO34/dPPwjV2b364q/w+ktPm2L31svPEuwc6Hr3VTUSv1Kx+wnsHGhTzdxLeF9Q99ZL2O0aFR+8Tdhj7HnnJ6i7MnSMt1/R8V80tW7f+6/gwIevWj+78/x8BXZO24PjBnZfucbv+Rm+/OKTuG7zCmu6rpRMKWvWwuC6tQZjSqkUwO24ehFu3r7CgO5Wvtb39rpNi3EDIe+ma1bY83jIXDCvtXo6bWdgSHhTOqZUPtv3utUWUvdkrqI6PaVxauwTfoVCZzV1Cql0NQQ6maEI6KqdMcAFd9aA3IBuLEa6g2AnkxSrqStuh3dhK7wKWuCd3wRvToJ9GUq/9CC4eWbWGNhp9M2qhV9WDQIyKwh0JQjjZCkiJcsaX0dFxCCWE/WoUAKaQIsAl0CQi48KQ0Ikg2NijNQ6B+DMAdIUuZHcJ9DATr3tnAhBNEFOEcPjaBTEqS4vJT4KKTJQUY0ej5kUxZHLkdw/KMAbUQGy8OY/cJMyMa/LF0vHeuLh9Ql48YYE/G5LFB5e5Yf7r/LCi7eE4vlbw/DQ1T64Z5UXnrnWB/t+k4bXH07ApkmDsH68D66e5IetU0Zi4zhPbBo/DNfNCMCWST7YOH4Edszywm2LPbBr/iBsmToAd6yKwrqJcUjz6YvCyEFY1uOPRzcF4c27PPDJ0/3w7Z/64J+7++Of+0bg2J+S0F7mBa9B/TBgwAAE+AxHTOhIBPt7wtdTINcfQwb0t/o6z0GDoCbp3sOl1g0zsPOSU+aQwRgwcDCGjwxAECfGIcnpCE8k1HE52uV86Ya6mCSnvUFyegbSszi55gR6qNIuBXPBcYS6GJdyF4EB/tEY6MfXMk8ZEcrwh0eAwC4c4aHB6Gitx8TuDowdVYfurkbUVhchMMAPQ4eNwCDBnWcABnn6WS+7gXw9cLjWjcQwbz8M9/GHf0gEwmPiERYVi8CwaPiFxMI/PBmRyYVIyq9FQn4DYnJrEZ1VhZTiZkSlaCLOSXLTBAM7qXZlLRNR0TYZZQQ7KXZ5DROQUa1+dqMvK3Zud0wpdop4fr8Fdpm13Sjm/nWCOlcfO8dM5edg566jc0OcG+rcoUbmP4O3dqcRufu1RjfAuUPQ5R4N1FwQZ+DlGi9DGYFN6py7Pk5KmUGaQu9zvLJnndtMRapaLc/dwGu8EgRN6dOyaulcEOe0LnBB3hUwdzm4vrLNgb5qgl2VavB0LoJUYU0LCqtbUUy4K2noQFlDJ0pt7OB2Sr0ci5LadqTkVZjaJkMSgzSZj6gPnFwppdjJICUxhWAnxS4DUclS89yNyJ10yNg0N9hJpXPMUpJyypBTVo+Gzl6MmzEH7b18xo0tyCgoQ1JmKaMMiYz4DKl6DqyZUmeg6NTRCehUO6d1GrXOuUZCnhS+HB6HwJdMsMvIL0VJVR3aO7sxftJ01Ld0EOZaUFbThIraJlTXt6CWcFdcXIFKbldD+KupqUN5lerpqrhciYa6ClRV8vgJsfD2GoLrt6Rj7xvROL3HE2c/7IdPPuiDSx/1waeMix/2wbn3++DM7j6EvD448lofQl9fHHu1Lw690gcHX+6Hj/80AB/8fijeemYYXnvKC3/6xUg8d99I/Pq2MDy8Iwb3b0vALWsTsGNJFK6eHYH10+OwchInDV3+mNHmi3HVHmjNHYjapL4oj+6DyvihKIgeimiPvkgIGY7qkli01qdzQpaDSaPLMHlMOcFG9TJqPFyBhbNUw9SICaNLOGlXSpxS4Tpskq1JuABKbRA0qdYkWhN9NzRJCZCio/RGAY1UE03+Ld2R0CRVTg6GsyYSTCY0mVon8wtNPtXeQG0O1KdOrpddLQX2eoLMVAh0aoKunnU6purjpnKdXDetvxzhTpCj+jrBnmBDACqFz0lTrDXolNqjND9di+ryBG2CL92L7k0wJHVOx5KrplRHB9ykjklVGsP3BIIVBBA5OjqAIWjRJFnwKjBUCqeeg56PFEu9N5vPcumcdHz0ega+PNrfwO5bApzA7m+uGjvV2wnqFFLsvj42AIdezeRx8q1GTs9Z4OYoLS2XlToBks5nDcJ5Le5Q+qhbvdO+egaqnxPU6fPS/QrSlH4pIFBoPx1PECcw2kQokgqnY0gBE5gJ2gRpCqX4qXm36uWk8Onzse8Dn4vVt+m6BWYybOHzXLtcrRRm2Tr7jvAzmEEINyjmPlKQtKx7UzsHPeOrFk4wVUlQN2dym7k5aj9dp7bTfQoIBbK6Jr1WmqbcMFcREqXAyaVTZi2COHPXJMQJ8NS6QaMATtttXzfncg2gYE9GJ7o/bS8zFKlxO7cuxk1bF/G14M4BOEuV5DFklKL0SgGbUjY13rxtse2j5XtvXsdJ9AZHjbt2uW1z+3UrLD3zwds2cxuZqlxjSp47BVTpoHfeuAa38Nz6jPRZ6LMRRBrYLXcURl2rWidIqV3M5752iaB+AlYwFvN+lvHvbKlATst6Vly2/n98Lnqugrqp3Q2YQ8BTr7u56mc3qY3PdhT/Lqv4d6//cKm1uruu5hIzVRndVIqqgmT+TdThDk5qn3nsFjz16C784oEb8MrvH8dHuwl2hDfB2tHDDtgpZFqi0PIeQt1rL/8O77zxe+wx58xXse/DNyz2f/Qm4w0c3PuWY75CQDx++H2CHqHv6B6C3YcWUvksZZNx9qQDeJ+cPYjzSrM8f8RCoPcZQeDnsEdgI+x9RzBQGqZaI8hFUyEVT6PSNb9U7R6BUCCoUJqmcwztd5bwd47LqtM7jQvnjuL0iQN449U/4L67b8HyxfPQ3lyDkqIsLFowCc/+7hFe236ruVP88x9fWkPy//mf7/H+O68QDFdg8/qV2LLuKmxdtxo37diGB++9C78iqKnO7r777sYdd9yCW2/biZsIfzcydt58PW67/WbcSwB87OH78esnHsUvH3sQd91yPa7ddBW2rZNT61LctHkZrl+/ABsWTcTVy6bg9uuVUrgZ9+7chEdu347fPHIrXvj1/fjjbx/HX154En/5/VN49Q8/wd07f1FLgmcvK3YWLhXPUeYEZ1LpGFwW1Cne43s/BzyC3H+pdgpBolRBxd73Xr4MdscOvI3z/Fw/O3/YFLrvvjhFqBPYOZD3HT+Pvbtf4d/Iej6zRdi5fY25W6pn3Z03buA9bjKoUz2hwEwqpWrjdm2XorfGXDPVB0/gpm2kyCm9UrV0NxAUlYqpuNnlkimlbzuf46071uCxe643wxS9p1o8NSvv466vM6gj0Fk9XbVMURzDFLdZikY5X6qVwUhCnVwufQlzfoS5keVd8CnthBehzrOozaDOM78FnnlN8Miph4fSLTVm1sIjrQqehDufjCr4ZZQjOL0U4enF5roYosl5dCzCIyIQyQl/bEgQEkOCLeIFZ2HBSIl1AZhFCBKl2sn10gVvseHBiCTkKZVSABcvADRgc6BNCl0SQ6PSL5V6qf30fmI0oU51eQxBX0SoP8JC/BDgOQxBw/oiNWQQChN80VwYi8n1MVjYGYDt81KwdVYyVnX74o5FobhzuQcevtobbz0Qhu/ficaP72bjzkW87qA+jH6oTfNAb9VIzBvlj+Vj/bFijB9mNg7G7OY+uGa6N+5aEoLrZw7DsjGDML09EGkxHhjYpw+G9+0Lj779EeHRD+UJA7GmxwNPbxmIU78h3L3XH//v0WRcuzAMI9TCgGAnkAsP8kFooC/8PKXYDcCwIQMwQi0SCHBusPP2GgFvz+Hw4PJAQt1gD18EKd01KY2RjsikFEJdokWU1dS5IiERialpSMnIJNzlwC8sAQNGRqJ/UBz6BsWiL8GuP4Gur4xTAuMwyC8O/Tyj4W5SPtg7EIEhoQgnPOfnpKNndBvGjW5C96hajOmoQ2qKau08MGioJwaN8MVgL4GdGpV7WShNU1Dn4RsAL/9ghBLqwqLjTL0LCo2Df2gSQhNUZ1dFsKszsIvJVLuDOsJeA2Izq1BQo55o4w3uypsnoZRw5lbs8gl2WbW9LmfMTjNPEdzFKx2zoNlSMqXeab1TZ0eQEtCpto5Q19DpwJ2j3l2ZiqnRATmroXMB3pWjU2fnCoNA9+v//8HOrdS5Ic4NYwZken3Fssb/UxNy9zEVctSskVHKf8Ghk9qpbR1oU1xZm3flMcxIhYBWJjWuYTSvT3Cndaqn60JJXZtBXEnDKBTXthnglTV28Dzcp74DWSW1luZoYOYCKxmeWO1aWh7hLQvRBDv1qFONXVRiOiGPMGe1dU7qpaVfSjnjceJVG6eR0JVRXM1760Lb2Elo69Gza0d2aSVSCF+J2SVI4G9UXEoRz+OkbwrQknNLnWvIciBOyp+lYaqmzlQ5ZzlRdXgGdYRHQl4yt09KzUEzQW7ajNno6pmIyvpWlFY1oqq+DVWEu4rqRlPkymvqUVBUivIKuVzWo76xEXX19aipq0RtdQlyM1MR4OfrtEkZ1h/PP9WFL06k4cLBvrh4oA++PMI41Aef73eNrriwl0HQE+wJ+i5xvEAIFPidfZfwpyAAnuJ47A1B4GDsf8UXH77kh/dfDMK7z4Xhjaej8cKDwfj1nZF4/JZY3Ls9GDeuCsbG2YFYPs4bc9s90V3mhdr0oSiOHYSmAh901YSjvToSXXVJmDepEtO7i9DdkkHYKSOYlHLSVo6ZcnCcxcnzdILDjFZCTr0pRZq4K8VRqYu9nWX2P//rl082+JnGdaqtcoChzSbn6pGlujNNvgU8kzkpVC3YmJYig7yxrU6Lg5njHVMUKXoyU9HEfVR9Dpoq0zlhdCBMNXMCPLl2qt+dttNrN0SOH12BjsZcgzlBmhQ9Ady4zlJz39T1CxScmrqay1CkbQWCgiIBgSBMr3UfSgfUfej+9FrvWYolocpUTN6ngR9HHc+gglAj5UtA4qiCBGIuT+6p4L7J2P9uJr481hffC+wIct8x/nbe6WOn2jpT8QR2Jx2w+/D32bzOApuAT5/Aa++tITh12/W6wUihaxVQCrw0CtDc8KVr1npdq5QegZcb/ARwek/QJeVOypmldBKM1I9NQLOa6x1YdBRAHVOqnlIDVXun/nJSt65ZP9f2lSGN1fAR3lTnpc9zyWxHddMzlFKoa57aXcfn5oCaPk9T5Cbp+9Zo/4GgELDKCESAqNqwxTNHWxqqTFV0H8sJbgI8HU9Kn1Q/KYW67vWEWLU72E5Akgqn1guCNwGbRoGYUjE3EIoESoLTzXw+129ahK1K17RtZti9CQC1/Z2c8ElZE6TdsGm+KWqCNil2W6+aZeYrgjypcXffqHYH6mU339Q6QZ1q7RR33rCKEMjJpO0738xS1JBcqZ6q41Na5Q6GQFJgd93VC3EjzylHTCmCUh61jVTC6+WWyWsTCAru1ANvBaFNNZmm2HESr3RMpWfqOcosRc98oYxu+NztM5jWQXDm3+2EVswlyGmcM5l/H1Od2jvB3BilTes/WnrVw64cY5rL0dlQjMayLIwbVQk5Cj79+K1mmy+we/WPT2LvBy/jkFS4gx/g2GFBnQNzbmdMxQeckL8mlebtP0ItA/Z++DpB7m1T8yxkvMLYx/X7PmJw3P/xGwaMxw68ixNS+I4K7qToXREn9+LMKbluHrAQ6CnUZkHAd0ngRtiTWvcVYUFgJ4XuW8LeNwQ9Ad/XBAirxSPgCeZ+NMXuIkeX2vf1OVMBv+L2AkUHFrVOAHgR339zwZY/u3gSewmpv/n1g/jl43fjlT8/g88/O4H/+deX+J9/f4l/M/7f/+d7nvssbr5hM+ZM68WGVYsN8LZdvRpbN67huA7XX7MVt+/aibvuvBX33nenxQMP3I2HHrrXxvvvvwt33Urgu3YLrt28ht+XFdi6VrWfS7BTULdhATYvnYzV/NvcsW6u9WW764YNuOf6TXj41mvw1MO34bkn78dLzzyKV57/JcHuV3jtpd/gdTNRUZ3dcxZS7hTvvfYCdhPa3ntNTpkuoLsirgQ9LV8ZAjl3SqbbMVNgp+MKHrVu3+6XsX/PX3B0/1s4x++KlNivCdQ/KsWWn8e3n560dMxvue7SmYO4e9c2bN9IgN2mlMpNhDSpdPw7vPYqgzUpbDJMUZ2dTFAc1U6pmGtx7cbFFgJA1eMZCN7gpHGqdu62a9dj5zZH4RMo3rRtBXZcvQSPEeQEdlIHVctnrphS7Ny1dG6wc8eVcCf1zpdAp1o67xJHnZNBindpB4FuFIYR5oZyojuCE14vQp1XHpdzHfdLQd2IrFoCXRVGppUjIKMCgRklCEnNQ2g8AYIgERUWgYhAR3WLDGIEjzRwk/lJSkwMkiLDER0ciBiF6uiCA5BIKEiUesew1MsIjoQ0AZ3UOgM5S9ckzMVGGrBJnUtNiEZ6UqytF9zFR+k8Mlpx3k/mtrGRgYiO8EFYsA+CRwruPAlEA+E5sD9GDhuMMN+hyIj3QnNpJCY1xmP1lBQ8tj0fd6yOwXVzfPGHXZE48HQitsz0Q7SX06tuyIB+8B7SBz6ERH8CWohPP8QEDEJC0ABMbvHEr28qwL5ft+LtBwqwfYYPeit9kBxJuBnSzyZuakEwbGBfZMcNxcqJkXhsnRc+frivNUQ/92cf3HW1L7wHcztuO7BvHwSM9EQ4r9/fSzV2gwhvAy+DndIuPUcMI9QR7Lw9MGTYIPQbTNAL4eeQ6DgJRiakcXJMsEsi2BHkVFMXk5iI2KQkxCcmIzU9AylpGQiPScZgGaRIpTOwi0c/wpzaHAwIjsdAvh7gTdjzINh5haOvZxD6ewTA3wV2Mfycu0Y1YfzYVvR01HPyxolrVSn8OGEdOHQE+gnuCHaDCJ2Dhnuhv8Ge12XFboQL7jxHBsFnpHrhRRHsEhEUk4mYjHIkFtQiNq/GHDIFdxmlbYhIKkFOeQchYwKK5I5JqCtRrZ3cMgl5Uuyya8ch/QrFzm2gIqhzgmDHdelVo5Hb0IPKToKblDrCW4NB3ZV1dj+lY6qmrtal1hnQuRQ8uWDqPSl7cu2sapM7pl47IbC70jTlSrBzhwGdOwRfLshzw5iAzV6713F0g5yW9Z6pcFrHYwvSFFUMtUZwv1cj0BM48rWBnQvqnBAoO/vbNfK1xqo2reezKm80Za6cMKeUS6VYVnC5uLoZxTUt1iOuuLoF5Q3tqCTkFVQ0EJJKzZjEASnCnSlljjKmmrk4/pZIsXPcJQl4UpeTMk3Ji3elXwoGlQqpBuAGdbllBP1y5JTVoXn0BIwez8+quQtZxRVIylVapWrjnLq7GB4jJt0BRPWlS80rI/RJvSvgdjJRcWrrknhcQZ8DdQ7YmaqXLdWuwNoZqJautrYZNZW1aGpwFLrKxlGobuhEXTOjqR0lZU4dncCusLwCcsOsrqlBeXkZqqsrUVZKUOXvlvpQuh0vBw3uiw0rsnH2wwpc2hfEGIpPD/TFZwS8z/YzBHqEuq8YGr84yNDyYa4jAH7F8XOu+2yfs/3n2o/Ln35MSCT8nRf8cTy3h9BHAPzkw0E4/nZfnHhnKE6+44PDr3ng4F9GYv+fw7HnhRi8/Zt4/PmxNPzm9iQ8uD0Sd2wIwo1XBWDLkhBsWBiDDUsysGR6POaMj+MELoeT4xJM6MrDJELerCmc8E1vwfxZBJ9pLZg3g9DGSflMQs1sTqKncNI9y9SoLgMhpQYK7GSgoobVY2ReMqaCcMjJ4cxRGN1SgMaKVFPs5HqpCeWMcY1mVa9J/zxONJViqEmm1DyZtwjuBHZK55xKSJPyJrAb21pkUCZlTbCmUW6dSo0UzAl4BF9KyRTESembSiCSMmcQZADXZccToOn6pRYJRAUtgjipdI565wI7wWtvrYGejiFQ1DYKgYhURAGtFCxBndJUBXZSkqbzXqeNr+Z7aTi8OxNfyThF5igEuR/U6sAFdu40zO8YXxP8vjw8AO/+NpP3WmJq6IyJdZjE+9FkXUAltVOAZ/CjtEpeu+7N0hcZZuTC9/V8ZAZjIEdwExBJuRPk6fr1/sxJjXactXxfsK4WAUoLVN2cjE4EqzJiEQQqtK/UQD0XmaJoGx1b2y3gZzNRdY0Tmx1VaIZcObutrlL1cSu4v6Mg6hp7sGbJZEII4VLgNsv5bGTUo3vSNak+zFomTGzFzO56LJoyykDLnYaqz0choBWwyXlTCp0UrY2EU6UpOqmWSrmcYdCn7dxqmFIb9VkLVlXDJoAStMqgRCmZ2nYpvxOqY7tuo0xVZnMUYCmtk2B19TyOgsQpXF5o4KYaPKVsWqqmjkd4k3nKHdetMGOUB2/bYCmWUu0Ed7deuwxqSK5UT6l1d5gy6Eq15P3LfXQHz6P6PJ1PaqFix4Y5BDrn3LpOKXeCVfUYXEuYW79i+mUTFX1vHNBzAE9gJ8CbO5nf9ela7jS4m0Owc8PdNEJcb3s5WmtzMKqxwGrulI6pNEz1r2uryUdbdT7/Xqtw23Xr8NQju/DLh27E4w9cjzdf/jX2cVJ+aP+7BLv3cfzIR4yPDe7MKMXaHew3xe6NV5+3Pnd7CW4Ggod34zDjyJEPcJzQdpKgdurEXtv36KH3zYjl4L53cPCjN3DAFL23zaDl6MHdOMb3TxzZY/Dohjv3aMFzatS5zwn0GJa6KaWOsHfpEoHvs+P4klD3tZQ8VwjYfiCs/ZVwp1TOH75V/Z1q91wmLTJmkRvn12fxnSl7hD+u+4avtf6bL7num08Ji+dx6vheg9FPLxwiDB7Hd9+cxj///in+9Y/Pcdct16C2NAtdbdWYNa0HVy2fh03rCHiEuy3rCXkb1hL0GFev5frVjKuweYMzblq7ClvWrsA2AuF2Qt21m5bjuquX4roNC7F55Qys49/N2nljsZG/U7fvWGmq1O2Emjt2bMADuwh2D92GZ395H/7428dcip3AzlHt3HDnVu4U777GeP1FC7c65w4pdh+8/kfsfo3Lr/8c7Pa89XOwk1GKRqViSq2TC6deC+z2vv+yNSo/fXSPfU7qR6hehD9+eQ7ff3aagEcY/+yUmag8/Yt7sXP7WtzMuO36jdbCQLV2W9fOxTXrpWgvxS/uux7qZakm/3fw702plzuvEcytMljbuV2ut6u47xJT9uSUef9t1xDyNnGd3GmXEvSk6F1N+FOPOzlprrOUTBmvSCnso1o69a5TjZ2lYBLizCyFUKfUSyl0SrscWd5tCp1P6WhGF3xcUCeFzoMgN5xQN6ygCZ4ySMmrI9DVwSO7Hp7ZDfDOroVvVpXBXGhyDsKSMxGeSKCLiTcTlIiwYDNASSaIxYUS2sIDES81LiacoBXDEIRFuBS4UMSEB5t6F08o0GttF0YgVH1dQkQo4k2BCyewOUqdFLqUuEiOYQS8cCTHSbET9AkKHfXPUescJU/pnQnRPHZUICJD/BDi54dgP38E+PpgpPcI+HoOt/YGwziR8vMYhPjg4ShJ98Hkdj/M64nAot4YLBsfjVHFHoj07YcAnxGEUm/EhnkxPBHNMTrMB6EBhCqPgRg0oA8qcwLxwJYKvPNgJY4/U4q9Tybi9ftD8NiOcCydEoTGUl/EBg1B8PA+mD96OJ7b5YlTLwzC168Owvk/+uLE733x7pMRWDmezyWor7VP8BwxAqFBBCjvYRg5Yih8hg+G59CB5n7pSZCzVEwvD3h6eWLA4MEY6st7lelECqHOausc58uohAQCXgIny0mIVV0doS4pJQ1pmdmIS0mHR1C0pV1KresfGG8xICgWAwKiMSiY6wh8fb3liBluYNfHIwx9RwTDLzgMYeGhCOY1FuRlYdzoDnQ01aCxsggt9ZVISYrD0GHD0X/wcDNzUU+9gcM9CXYjLB1zqJevwZ1Uu+F8b8gwwh7Xe48MgV9oHMEuHZGpxYjLrUZMbhVHgl12FbLK2hASm4/0ohZCyUQUKR1TUKdau9YpKGmZbIYoWXLGJLRd2fLAXWcXk9docJfI1wZ29T3mqqlUzAaZpwjkXGmYDtQJ5tQCgdDmUt4cqHNSLGsYBneu1geCOoVcNt1g59TVcT/X/m7Is5RNd50dYUoOlm54c6t2boBzA56gz+BNrwVnUuwY7v203mrxuO5KNe/y/oS1Gp2LsCfXSzlemjmK2he4lq1XHq/J4FNpl+pnR5Arqm6zlMpygoxjiDIW5fUdKCHslRDsBHhFFY0GdGkEKNWxOVCnpt7OKFBTqwA1+JarpRmipOY6KZcEuiirrcsyJS9eCp/SLQVbOQT9bAJddjEySypR2tCKtp6J6Bo3ndfQjrRcAp9aH2QVIyol39oXxKYXIZrXoBYGsYS6OIZSLK2GTvDH42p7HdOWCYIJ/K1zgLAAUYS5uLQMZOTmmxrX1tGNUZ29KCmtRVl5DSrqWlHTMppQORrN7T2o5OuSyjpu24Ty2nrCXQ2qGKWlRSgoyEZWRhKiIwPg4TkQgwf3w7AhMkMaguFD+vN3bjC2rEzAb+6Jx8u/isb7f4jC4bfCcGZPAD752BuX9o8gvA3ipL0/4a4/Ia8fviLMfS3gE9hx0v8F4/OjfM3xa/U7O94fn+7vj4uEvG+Pc8J/hNtwvSb/amL9BV9/zn0/5TEuEQgvcbtLH3P7D4bgk488ce4jH5x+3wvH3xqOI697Yt+fPfHGb0fg94974tmH/fD0/cF49LZo3L0jBTesS8emJemcaGdxQljEiWAZJ32lhJdiTg6lDjVh6rhKwl0DYaAWc/ha7pSzpjgtBqZMrML0yXXoUT88wp5jw9+CHoJaY1UqJo8VeLWYciZDjtmEudkEAPWMUyNvpz5O+zWZE59c+eZOG0VAq+dksthAbuLYSnPeXDp/DKZPqsaYUbmY3FvJa2gwwBNkmRkKYU7g0tNeaoYqBmXTnUblShFV3ZyMWtR/Tu0TlOIosJvF+5CS56Se1tsxBJICO6lIWm9qJCf7jmrWSgDp4TVyIsZzSJUS/Dl9/VownoA7oasEG5em4fieVHypz5SfnfWrI8QpFVNwJ4dM62On5uT8nL84OBB/+XUBoaOC0c7raMVCQo/aLaiGT0AqeNT5BW2asCtNbx2hTQqUVC2pV1Lf1hJ6BGyWUsl7dIOaIErwJHC4iqC0ku+t5MRPapfgS5Cm+xDw6bX62CnVT1AnBU+KpM6jlE59/gJqwcMsKUH8nNWHbjEBQmmUZtIha32CnhRCU/BmjSa4TbdRUK97kHI4h89P21hTdKVGElTmjGu25tsLp3Xwvnr5/enhfTutHZQeqvtU6qggR9cvKBKMCVAFPVon1U096gR5AiCBkCBV7pJqf6BURwdQJxnkScWTMiY4lPmKUjUFVAIstTDQsaUGuiHxenPFXGlKndvZUu6YSrlU7ZxGGaLcdeNVBmXaTvV0Arvbdiy3YwocVT93246reFypcPN4vdNwzbqZhDidb7KB4gZe49bV0+2apCo69zTFTGCWCewW8rnweQjw3SmXBnYLCXZcnj6O3/sxdVhozco7CedjMVPmKXzOswh4Uuq6TZkrQVdTkaViTuLfo/4uewhyHY3FGFVfhK7GEv791HOyuwa/fNBpdSDF7p1XnyF0vUYIexfHXGmYJwV1MkE5eYCgRrg6tR/vE+jeeu0FfLj7LzhIqDt+5EMcc8Xxo6qvIwQdI5yd0D5OnFTwOCcO7yHo7TZ43P/xW9hHyFPqplS+g/sIe3ZuQeUHPK9jzHL6hBQ9ZzS3zZP7rD7PavTOEvY+OYjz5w/hgpqbX3Spep8ed1IvP3dD3hl897V7PIsfVH/3zTlbNkdOrSPY/VXGKwS/7749a33zvub+n188SYg8ik/O7Oc1vU/Aew/nTn6Azy/sxzefHyXI/Am/eGgXrt22GosXTMWkCR0Y192KKeNH83dvKlYsmoc1yxfh6tXLsJXAt53Ad92mddi2bhW2rllhKp2j1C3md3q2GQutkmrP34j1C8di3YKx2LZqBh66ZSu/nxv5fVQ7jbVmDvLrh2/Bc0/eg5d++zBefv4XeOVFqXZPEuwEd08R8hxDlXdeeYGhtMzn8NZfnsV7BDLBnFIu33uT8Qbh7nK8ZPG+wlIxBXk/GaioQbnATgqdTFTkuqkWC3pv//t/xsfv/REHP/wLTh9+Fxf5zPTspKz+wOcsxU5QJ/Xuhy9P85qexcZVc7Bl3QI+m4WWYum0MBDsrcRNW5fh7p2Oicq9t6pdgeNoqebk6mn3yN3XWi2eoE3rVIOnVEzV6d1+wwb7zwsp01vXLrBjC+xucdXWCe4EkVLx+gTXTSDY/dS37rJSV9WLkVU98CHUyRjFqaVzlLqRnOh6c5Irlc6joBWeBS3wKmyx9EsvTnjV0sCbYKf6ObUsCEwvRSgnVxEEBqXwRcVEIyE2jlAWhdhwwhxhTDBlQBXpwJVSKB3jEwfmBHap8dHWi07qW5ylV3I7AllMRBAqi/JQRjhI43YpUuliVYsnwAs2kEuKlaqnujp/gqE/wYqgxDE+ItigTmqdFL4E7pMSG4rkmBAGz0vAjCHcKTVTEBijFM3gkQRJb+sPFxrgCz8vwh6hKcSzP6L9BiB65FCEew9BqBdBLojXwHtMiQlg+BNe/Xh9HPk6ia9jI7ww0mcAInwHYXZbFB5Ym4rfXRuD1+6Oxhv3euDVuwbjhZuG4+GNvti1LAwbp/ljzfjBuHVJH5x6vi/+xsnS/3M4ETieif8cLMKR54uxdUE4chOHYcTAfvD1Hm69q3w9CXceQ+E5vD+GjyDgDRsIH4a3x3AMGTocA4Z5IjAmgVCXjvDkFEQkpSIyQY3IlYYpsOPnxs8unnCXlJSC5NR0pGbnISw+BQP8ItFnpKPODQiIw8DAWAO6AYFKxyTwMfr5Euy8wtDHm+HpQJ5XQDBCI8IQGByEqIhwNNVWo0VNlatK0VhbgqryQvj6ehPshhHkvDGUEDfIU6mYnq46Ox8M9/Y31c5LLRT8guBNOBXoyR0zMDoFoUmEguxK62kXm1PNqEJ6SROikqXa1KC4sdfArviK1gelBLuChvHIIaylVysVU6qdk46ZWNx2WbWLKyDYFbcgvVJgx4l6i8DOMVC5UqlTuCGupmOSKWClTT2W3ujAnAN3BniWdil1zq3SuUeCnm3j1NwZ5LnAzv3aDVFSyKpbCHQutc4dAjOF+/WVwGftDRq6bXSnW2p0Q522uwyAOoa7Rs7Abhyfm2COcHs5JVPjFamY9robFY2jUVbXyXN18fhjuP9YGysaCXkEK4XALi2/wuBNDb4VSr80k5MMd22bgkCXQeByNQOXgUp0UjYiEgl2KU4vOe1nqllOGeIIdEl5FUjJr0RueS1ae8ahY/xklDW0IauoCglpPF4qQZEQ6W5bILCz15bCWUR4K0JibglSCICmyGVxZCid06mnc1ocCPQEoXLrTM7KQ2t7O8ZPJECOGYf6plEorWpAGSG2qr4V5QS50ppmlNW2oZqAW871Mk+pqG0g0NWhsroKlVVlKCzIQmREAPy8ByPAbyh8Rg7m384wxMfp9zPS5eY7CHFh/ZAdMxSlqR5oKfTC+GZvrJzuj+uvIkDdHI4XHw3D28/H4sDr8Ti5O5Lg5U9o8yO8eXMyP4KwNxxfHxmCb4/1J9T1s/j2WF98d6IvfiQIqBZLDor/+KQf/nq6P77lekvhY6iptUZzVST0yVnxG4aUQVMKCZFfEv4+3+ukf176qB/O7xmATz4YhhNv+uDgywH44IVAvPJUJF54LBZP3RuHR29JxF3XJuDmDdHYsToam5anYNXcRE6y4zBvSjLmTMrCjN48TOspIvTJ9dJJD1Q/s+72QkuHHDtKaZ7KBqg2wwUpeysW9RCyGqwuTg3E5Xy4eOYYs06fwonieNX0dFagt7PIIMypm1P6XhMno5z4c5I6Y4LSx0t53jozThHASTlTKwNBnqBMMDlpjNNLT4Yu01zAt2DmKFMap3NfxxxF6h1BSeAm233V7k1wWiUo1VLgInAT4AiQlJ4ogJTao5526men2rulc7rN0VPQpRYMU8YTIHkt163OwZmPEy6DnSDuKwKczFOUjqnPVaqdPkMDeILd7x7J53VWcnI+xiByFQFt0exRmES41fGtHnB8vV3TOsKH2h2sIvitlvpGSBLYaNK/bjFBT2l4AjHCm65f6ZvLCGVyu7yJICFgWK90ToEfYUnHFMQuNqVvigGdmnGrRk+9/cyhks9R7wsUBYiqbdu4coYpRepJt1wgqvRVQp5SbpV+OXms0mcFy6MMOAR47n6FWpZb6tRemdgo9VXQOBFLZhL8JvDZunqwWbrrTLWacNJDdQ8CL6UkSpFzWhfMMOgSwEmpU82d1gvSZKQiqFP6otQ5azi+fq5BnsBuK+FKveGUkqljKtVS+ykNUjV1TorlQlPTBJA7XfV36kenVE2lXt6/ixNEwpzMUwRuSsW89+a1BMXZ5nQpsNOxFErDvM3gbgVu4vZadysnoteuc9w2lW4p5c9pXK60y1m8n27ex2i7Lt3HlqtUJzjd7m0pn9cSApv+pvR3soowZ0odn58UOj3rmeOb+Tfaws9JNXaqoe00lW7WRCl1+qwaMK5DPSYr+XdVbX+TaofQ1VxMqCtiEPiay9DZVMq/twZLXVNj8gfu2IJfPnwT3nv9OQO7QwfeNifME8f3OMrZyYOMwzZ+cvqApWC++dqL+OiD13Ds0B7Czn6CGKHt6McWJ4/ttzilUUDH/U5wPM7tTh4T9H2M48cIeDyH2igc3v+21eQJ8D7+4FULS9+UskfgU7N0d52eU5PHaxLkafmUVESnabo1Tj97AOfPHcQFhvrpCfJ+qtVz4ksDPsdJU8DhDtXt/fC125GToVHwx/Vy7lQNnzVQP/0RLpz+EBdPf4ALpz7At4S7v31/Dp9eOmqg+wah95mnHsatO6/BVcvnY/rEHkzoGYWpk7owb8Y4/g5N49/ETP4eq0elHHknYPWiKfwejLP/VFnG37l180Zj89IebFjC3y7+lty8dQUeuf063HEtoeaatfzs1uKeXZvwq4d34dkn78bvn34Af3r2UcLd49bTTsqdmoArLdNtpPLWn5UyyfHVZ/EOr9GgTvE6Ac/CVVf35h8vr7PXb6kW7/cGbleCnUatV72emqJreR8hd+9ugd0rOHHwTZw/9ZGpdnp+MkxRGqbMU1R3px6Gp4/s5t+zTGJUZyfVbamBnGBNcLd9gxR5wd5mU+Nuu34tbrpmJcfVZqgiOFPNoRqaq15ul/rh3bwB93N7KXGCuvsIxLdfv4FwN4/HkzvtKgKhWibIaMWBOwO7IFcK5uXaOpmmuGrp1MpAozleqo1BcQe8i0bBp7ANIwh0Qw3uCHSc6HrnEOpyGuCXXYeA7GoES6HjxCack/8YwkF8bCziY2IQpzYFUdFIJtglR0mpC7f0R1PLBGuEOrUjCPUnODGiQgINupSWmZYYa6OgTs3ItU8CwSw/MwUF6SmEJqdGLkmgFk34iw7m+QSHwTymH4/lQ6iTuYovoVFg56RsJsdFIiWOcKm0zMgApEarvi0Y6XF8LzqI1xhEEAsiMAooQ7ifQE/97wIJfYGIVk1fYBDiQnieAD+OfjxGqEFmDO8lkcdMigogRPpzPwGdL6+dy7GEzAgfhPsMQ2b4AMxqC8WK7gBsmuKL+9YH4YVdgfjjrmF44w5PvLzTG7/bPhTP3TgcL944GH+6vi/2PdAfn7w4GJdeGYavX+ck7U/Z+N2uZKydFIHuOoHyEHiN6AMPtTYYPhTDCaDDRxD6hvG15xCMIOwNGDSMIBSD8KQMRgrCZTzB0Wlt4LhfCuyiE50UzJS0dKRl5Vp7A58wApxMUvwJcZZ+GYNBBLrBIYQ8qXgjIxiRFv0UBDy1PejrE44RfsEIDgtHWEQkQgh32RmpaKypQHtDNeqrijGqtQFZmWmmJvYbPAKDPHwwxMvX0jDdtXZyzVQq5kj/YAQFhSMgOAye/kHwCYo0sAtJyEJsVjnicqtMtRPYJeTWICm/HmEJRcivGWPmKYI7gV1J80SCl1oeTCDY9SK9Rs6YYxywKyPYlThgF8fvfGx+I5ebrQZPfe+UwlnbqbYH/9sZ010/Jxiz9MZmAdnPUy3/O6TeuVU7J7TsgjhBm4Hef0GdKwzc/gvsDNYEZVesU2ido84RzFxwZ9sK0NRHrkltCKTAKXpcUCd1z4E8218Qx/fcBiqO8yXf5zWo/s7MVLSO4FJWP8pq6SqauniMsQRGxWi+14acEn42WUUGZU4ItPKdurj/BXaCL8IbwU6tDOLNQCWX312CHWEwWtu7Ui4FdimExbyKBtS2jUHbmAlo656A/Mo6JOUUGoBFJGWZMmdQJ0AjuDm1fFyW6YnVyskERcocgVEqnVRARSZhL8MxRZGKGJ2RjbjMbNTUNaG9pQMTJ09BW0cnwY0AJ6irbkR5rUxSmlFa24qKhnbUNnWgtJLvVdShoqoWFRWVqK6qRGVlGfLyMhBHgPMfOQSBI4ciJtIf6akRKCtOQXVlFvJzElCYHYeSvEgUZIQjJSoUsUFeCPcdgORwD2TFDEN+0lDU5HqjnMBXkjIc9aWemNDmzX9wA7FrcyieuD0Sf/lFPMEqA0dfz8S5D5JxaW8ULu4NwJeHfAgDI/DXU0Pw9zMD8c9P+uM/Fxjn++Pf5/rh33z970/64l8EhH8QFNQbzZQgrvvhVF9L9fyRwPdXwoPSAH8UWBD8vuf6rwl73xx2QR/j8/198em+Afj040G4+OFgXPhoMM7tHoYjrw/AwVf6Y89LQ/H2C0PxytPD8fzjPnji7hDcfUMobtoUjI2LorBmTiLmjQ/GzO4wTB0Tw4l8OgEvE+NGFWNMcz5aqzM4UeRksLcC40cXY+r4GkzuqSR0tBmwdDTkcAJZjoVTWzB1dDnaq9MwZbTqAeswobMMk0aXEvoIh72NmNRRg7GcYE4cVWH92ZSyOXEMjzvGacUgF01rat4rN8tWwoCjfEmBk+LmNj8RJOh99UebR/hRE2xBi7sPn8BOACjIm8PrEuBJJZMr6ERem5Q5vVZqodLblP7mTimcM10qSDVuWJeJT/bHGcwJ3qTQSXX9Kz8zU+z02TDcYPf14aF4+qE8zJ9Rwcm5A0cLZ6m/3ni7j2WcoEnJEzyuWtTL16MNxFZy/VqCm9IPlbIoExM1B5e7pZQoOWjKuVOpm0pn1P1vIcBIFdpy1XSDBgGiuwZR9yXQUf80AaHSPAU/UiZ1j1LrpApJXVM6o8BW7RT0ehGhV+mpUmdV9yW1Vml/M8YRHHrUqqLV6uaWz+slGBOCx9YSMgSLjpumVCalaq6Y24v5hMG1iyYRZBwDFEGamq2rAbfq4RyAcxQ0tV9wFDrntQO4grppNspFU7ArlUuNx7cZGM00SNshZ0tC27VWrzbXAFFKoFM7p752s13wNs+WBV6371iFe3auI/CthBqR33szJ5M3OM3Hpajdcs0yq52Ts6aATqqcQjV8GqXqCeqUninlTp+F25zlJk5OlZa5k1DtmLnoWgWvBFw5kPK+lQrqrgVUvz6B3QICsoDYlFw+t2X8XPRMBXZ65oK8eaqh42chpU6hVMzZE9v5N1SLXv5NCejGE+4mja41eFMtnfradRLuutsqMb6zzsBuXGe1TaQfvdfpCfbrx27hhP6Fn4Od2hm4wO7sqcOMQ9ayQCmYr7/6PN5/7xVT8/TeqeMHbFngpmUDO1vnqHVXgt2Jox9ZLzwZtJhJi0bCm+Bu757XDOyk4FmtHuFONXwfq1ZPoEcIPHLoPUfVc/XT0zVembop0HPDntuQRXHhvOO+6TQ/P4RPLxzEZxcPW3zx6VHC3nF8/cVJc910VLxzpuz9lYD3I8Op4TtJKDmGL7nv558QZg+9bQrV2RMf4tuvz+DH7y/grz9cwnfc99InRwmkH/J+3sTLf/gdHnngTmzftAZL5k7n30wvf5O6CeZjMXVsM38rGzCzpwGzZBw1tRlr53ZgzVx+H6a32nf6yft34rE7b8Ad113Nz43fyx1rCECb8cT9N+O3v7gbLzz1oKVjvvwcoc6VkumAnaPYCe4sLfPPz+JNLr9lhirqRUeAe5VwxtDy+2/90dS6y2An2HvD6XknqJNKJ6hzK3ZOKqYUu6dt3Lf7T3weL2H/B3/G4Y9fw+mj71ujcnPCJDwL6D7n81foOX7Oz+GJB28hrF2F229cb06X1129yMxOdvJvTwqcvp9Om4P1ptI9fNd2gt4m62Onejy1NlDLAz0TNTG/nX/HqsUT2Cm1UyAnoxQpgLffuNa2ffSe63mMrZayqTq7PtbOoLrXYC6w0jFICSDUCezUxsDdysBTQFfYDu+CNkYLRua3wYvLUu2UgumVWw//nHqEEurC0soQkpyLkPgkhKs1gWrcpMiZwYlSJcOQRHhT3VxqTCTS42OQnhhnwKaaOcfBMtBaGFhfukgHvrROtXNS75S66TQlV2ql0ix5rHjCIoHOeS0FTn3sAhj+lt4pxS7OVDsn4iMFZ465is6bovRMwloi90kxKAtFaizBkVAXR5BTqG2CIjLU3wxanLYJUgADXWmeYXzthYjgoUiKG8nXfoRLQlwEoY4QGE/Ai3cBXnJcIFIT5copUxheR5gXUiMHoSBhKBpyPDG92R83zA/Dk1vDsfvBRBx8MgnvPeCNd+8fgv1PDMP5Z4fjqz8Oxp6H+uDepX3w8Iph+DUnN9umDMbVk0fi1rVpWMwJTlXWcASPUI3fAAwdSrgbNhwjCHdevnKdHGzpjGHxhLrETIQL5mQ8IbUuzl1bl0CoU21dMhKSUwzq0rILEBKXiiFB0RggoxRBHceBhLqBrjTM/r6RjqGKD2GOywZ1vuGMUAz0C4d3YDiCQyMRGRWDSEJ+DGG9qrQI7Y01aKguweiOZtQS9Hz9fNB3wED0H+phdXaDCXgDhyu8McTT15Q8X78QhIZGISQ8Gn7B4fDyD0NAZDLhLZtgx8l9jhqUM7IqEJNZgeyKdgTF5KCgerQZqKjOToBX0jQRZS1yxpyAvIZx5niZUj6aUNdhYOdOx3TgrgkxhDvV3mVxO5mu1HRMv9zP7kqwUxqm1DhFpYGYlt297JSm6WzjwJsL7LRs45XxcwMVgeKVQGfrXUB3JdhJbbO0TNdo6whkqp0TmJkaJxdMlyJn4QK7SgKZu3m4xipXGOgJ6gSCXC5t7EJhdRtfq4m4moxzG9XlNWtbxVgDulK5Xta2obyRoNM6FjWM4ppWpBLAlHZpKhlBTVAl1ctJwyRsuYBO65z6OhfoKS0yU8Ykgiy1LSjmZ1zEz7oUMTmE+rwKpBZVE+i6MXbiTIwdz+fY2I6UHLlb5nMfbktAjEzLJdARIGWEkl1ImHOPhLncEntt/e4Ii5Z6aSHDFEUxUvheCs+bkp2PtNw8lFVWYsL4cejuGo2GplaUV9dZzVx5jdS4JpTVNBrglRHsqps7UMtrqqiqs751ZaXFBLZSlBblIpG/K1LpggOGISrCC5H8nUhLCsNYTnimjm9GTVky0pP80VSdiTHtxWhtyEJpcST/hpJQmBOEgqwg5KT5Ii/TH/kZIchKDEYaf5dSoz0RHzwEhSkjkRTigfgAmUMNRFXOMIxtGMmJbDAnoiGc9MXgtw/F453nE3DwtTScej8Znx6MwzfHovDX0zGEgkD869MR+Pel4fj3xUEMAt7FPvjPpT74F0PpfgIIqUFfCxoYXxLqBBGCP/VN03vmyCiw4KhtpPxpG/d7qgmz4LFkx68U0IsH++Lcvn449VE/HH2/L/a9MRx7XvbEW88Pw59/7cnr9sejt4bh1i2R2LIkAStnxGPplGQsnJRC+EvHtNFpnITWmdI3qbfUatE6W3MxbWIdFswZhakTObEk3E3trefE36nhG9Wci/amPGuUrD51HY05GNtGQOyp4+S0EdM4ynlTrQwEJ1LVlEK5ZE4XIU2Ol/WW9idYc1Qvp2H5AsLdHE6Cpk9sMKBT7ZygTtAnCBTsSPEyYw+ColNr5/RdU8qjW9mT1bzql9zq2AIZ0Uytwy2bM3DxcJSlWcoV83vCt8xT/q4edq7PwZ4z35Pa+sVBD/zy3mzMm17J+2jmpK3RoHP98klYt2wCoUznIagSKpfNde5Nrp1LuSzYE7wpTVFpmwJYKVtS3qTEmaEKr9muj/ClZaX1rSM0ruc+UiDlhKr9BXGCOz0Dt4GMYE3GK0r71DEFhzqW0iilwkmxlBmK6g313KTmrSWAqVXBwml8PX8cjyFTj4k8NwGF7wlA9Lmp9YVcHaXeaXuBooxTZhHkBSxygRTACN5WESiVZqnm4AI41dfptd7XKFgTaCkFU1DnbmewQkrg/F5rvXDT5sUOKHLf7esEa04bBO0rVU5plkpxFFypbk/vC/bM1ER1fNz3np3r8fDtmw3uBF9y0NR7Oq/2l1Om1c9x1PVcbn3ggjzV2bnTNh+7eyshUI6aOr564y01eDTXS55TE3PdhwD12vXzCX+L7N7cUCfAWyGImyG1lMAtxZbXL+VOYCeg03dUr+fzsxDYKe1yKkFg3hQH9LTc015h4wz+xk0guKn1QXdrmdXZdY8qN+VubGuFqXaqubth20qoP5gmzk8/cTv2vP17wtSVYOeYppw+sZ9wd4AAR8A7ud+MTgRkhw/uvgx9pwl9J7nNiROEO0Lc6RMHLS7DHUHvxFGXqndMYLfH5bz5voGaeuMpFfPjD1/Dgb1v4sjBd81R86gpeu9cNmbZR9jbS8Db9zGD20kh03F0vP82efk57LkUPblvavm0GqjvccWHOH9mLz49T1gj5EldUusEa5/w+SlL0/yRgPfjd+ecZQHfl1z/+Ql8cYH3TsA8w/N+QVD56suTpgjKrfNLpR1+SUDkvt99eZ4gcw6fnjuBM0f28Vm/imd/9Rhuu2Ebfx/mEOLH8++Mvwn8PZzVW4PZvVWY2V3J7/w4PH7PDYS3e/DoXTcRSrZgF8FOTo9379xiYPfM43fj+V89YAYqf372Fz8Du9f/+JvLaZmv//FpAz13vEnI2/3qT2C3560/Yc87fzage/c1hdIsf94a4bJByvuvGNy5UzGl2Gk89OGrptgpBHhH972JS+cO8t6Pm0LnBju5ZerZfXXpKF77029w47ZVuI1gd+M1K3E9IW4H/0bU5kCpmPfecrWlS27fsMgUNoGdUjLv2aX0y1XW5uCxe2+wPnZOmuYqU/x2XbsGG1fOwsYVM6w/3p08vt578A71r3P65gkKVWvXx49QF1CtZuOO46XCoK5MQKf2BZ3wKBoFT4Kcd0ErvAhyPhx98/haqZec3HrnC+qqEZrFiXN6CWLiUhAaHoFIQlxsFGFOoQbiSrvk5D01IcYiJS6aUEMYI9ilJsTaskBNRihKwVRIlVOYiudysLR6PLUn4HqpYTJAkelJuql5kbZsNXUEtvjQIDNZSeB+8Tye6vgSuawUSwM/7p/A9YlKySR8xYeNtO3ktKlzymVTcBkS4INAH0+rlwsgEAX5eSJo5AhrJxAW5IMowqDBH2Ex2tRAX74WUHK9UjlDRiImhOuDvRAf7oukqJGWnpnGSVZ6UhCyUuOQmRpLGAxATJAnokcORlJQf5RyotVTPgLzO4dj0zRPPLB2JF69Iw4fPRaGcy8EYd9jw7Frbh9MreiHGaWDMaO8P8aX9MHyHh/csjIMNy30w40LkwmJkYgLHoDhQ/rAY/hQjPAaTigahgGEPL+IWBfUpRHmkhCpZuSqrWMI7JQ+G5eSgsT0dKRkZSE9hxPtlGx4hMY76ZdB8RjEcVCwUjBjzTRlREg8PEMTMIBQ198n3FHslI7pE4oBfqHwIHypTUFISBQieP6YmDiEhYSguCAXXe3NVmPXUFOG2qoyxPGz7jugP/oNHo7+LmfM/kMdxc5SNL384OMXjNCwaERExSEgOALeBDv/8ASExmciMoWQkFnGcOAuMrMU2ZXtCIzOQXb5KDNQKazvIdSp9YHAbjJKzECFYFcz1lIxzRmTYKdaO6uzc6djMgR2mdVjkF8/DuXtUwl1TirmT43KHWhzRsGZW6lztz9wLzuQp2WNVW1S5Di6YE+jsyw4dNXWueJK2FPNm8EaQxAnkxOZngje3Osvw9sV8TOo02vCmQDOca50w5lgjdAmyCOwyVBFcFjV0k1IbkVWSR3Xq9+c4E/A5+xTQagzsHMpdjJOkWIn0JPbpQAtWjVtBLvLqY8GcQy1JnABnW0nBc+ATmCn1EcZlxC2+Lk6jpQMQWI2P/PcShTUtqOtdxrGTp6Nls5xKCitRiqhTkCmfnaCOqmD8QZqJTbGy+kyW2DHZY5xMj7Ra23Dczjn0fZS7gh2tl0Boa4AjQ2tmDJuEnrHjEFrSxNKK8pRWl2PyvoWVDW02LJq6AR45TVNKK5qRElVPUGwGpWVFaisKEF1eREy0xKsyWygz0AEePdDWCB/E2J8UZAdh8qiFAJFAXo4wclOCkBJbjiho95s+ltqMznmGwC012WjpjgBtWVJqC5JQH1lIhpr4/i3FU/oC0BGkh8KMsJQkBqBwvQIZCb7ITs1ALmpIxEZOAihfv35+zkApWmD0Vo4BJNavLFkij82Lw3CvTdE4JmHUvDGi+n48PUEHHovEZ/sT8RXJ2IJZBH4xydBhDxfQt9w/OPiAPzzggN8CjXE/oeUIq778WxfU4z+9klfWycjj7/Jfl/KH1//lcs/cPye63/81LVOIEIwkeokEHS7OX6tIBR+dZTwKBXwUB989nE/XPjAg1AaivdeCMW7L8Thtadj8eKjkXjidn88dFMYdm6IxLYVEdi4KAHLZ6nGr5wT+io+wwJM7inG+K4iTOmtxORx5WhvzsCotlxMkpnIxBrMnN5CKKxGLwFwCaFm8WxCGCFkpsCOgLNy4ViCYRUnrUr3UzQb7LjVKqlSTt1cBxbP6cTC2R3mBiqgUw2ZthHoSaUz0xYuC9oELdpGqpXSJM3MpafW0g17ra6v0gE/Hmve5GrceW0aLh0JNsXue4Ezn983fG7Os+dzJeS5we4bPr/PDozEI7dmY8VCGZzU87xNBN8GzOZ5NhLu1i8l3M0lcPEeFwjueB1LeQ9LVH9IiFUqpABNRiurlTo612mDoGvXfWxey0nKqmmmrAns1ixS6pYUP7lZOi0RBG2qq9O9qqZPoKfjSP27mkCzRmrd/B6D6CVSKLmdgGHFvHFQc3nVK0p1s2boPM+KOT2YN7HF6n5kiCIQcWrdnJRJtScw8xtCsyBE/fukNF3NyZT2mataPcKek1Y5wRQ5OV/+pFYJzpxedQIrAZ9UNZ1H66RsaTvVE7pVPHeaplwzndYG03m+qaa2OQ6VzvEEVzq2oE0wJUjTqPTL23aomfgKGwVf7ro8qXp6LUMUjdpe1yUwlMp3w9VOzzu1PxDY3bdrvcU9O9dYfzu5b+r9GwiYOrYUP+3vHGP65WsSXAr2BLMaVy8Yj5Vze3kN000NVUqroFz/4SDodtc8LlT6JWFadbBzp3ZY+qXq6dSUXGmXvYQ7gd60HqnhDQZ3Uwh7Cv3HyqjGQlPvekdV44atqzgZ3mYT3d/96i58+O4fcHDv64Sltwy2BEsGSGoyLqhjSLFTOqZjaELII9idMqg76Ir9zuiCOgHdT1DnKHoCu2OEIQfqdhvUKfbvfcvATuNhgp1UvGN8X+qctrNtuV6qnYDuwL63uO2bBnvaxw1/bthT3z3dw2VTFqVuSt3TeOJDnDv+Ps4cI5wyBGefnPwQF059jItnD+DiOUfZU/rll5eO4VtC23cEuW8JdD8Q7P5GWPvb14S9r84S8s4YACq9U2qf0jrl2KkQJArwvvpMaZ8Ew6/O44evPuE+hD21Xbh4EhfPHMahvW/jpeeewAN3XGs1Yhv5nVi7ZDK/T7Ln34VfPXwnHr3nZty1cxt27ViHW6/nd+7mrQZ2Tz92lxmo/P43DxvYyR3z5Rd+aWAnwHvlxScNwE7wcz3G5yUjFDlZylzl9Zd+y9FR8na//hJ2v8n3Xn3RiVfUykDxnLlfusFOUKcQ4GndO395Fm+9/FsDQDUo/+hd1eg9hw/eehHHD75NmD2ALy4ewdeEuG8EvwS6Lz45aP0Hv7x4FIf3voF7bt3G2EyoW24hdU0Qdu3GhQZ4AjsZnaj+Ti0NpODpPyTknilVTsAnJU6gpmXV2Ol9pW8qZVOpnII5waCgULCoZXe/uz4jlXbJkFKnlEufsrHWn07ul17FHfAsHkWYayfAtVobA0HdSEYAI7iwGaH5dQjhBCokORthcamIjk0weFNdnFIklSoZ64K6GKls8XEEmSSkcpSqJniSQUp6khS7SKg/ncBO691Qp9daL4CTwqbWBwIuOWDGEtziCXzmdpkY4+xDkEzmKLAT1AnmtCxjloQwAly4A3yxUgMZscEBiA4aiQhOosJGDkFUkDfPr3MRBGNCkBYbjvT4cOQmxyI/LRZFWZwUZSagODuRE6okFOckoiwvBWW5ySjNTbSoLMpAUWYi8lPjUZKRwolTLDLjQpEWrTRPRiyhLjYI6QlByEjkcnwYIS+cEUpwda43JYoAGOmF6ABe08j+iPPrh6rUwVjQORIbJg/DuvEj0FM4DHFefZAXOwCz2r2wkAA4trgvekr7YlnXcNy5LAaPrEvFI1vysGYmryfFE96egzDcYyj6DRyCEf6hCE1ItdYGEXISvALq5IKpurrYxCTEJacgOSMdmXmcvGblwz8qEYNVRxeajIEhiRhCkBsWFs91sejnFQbPkAT4RPA9S8eMJOxFoi/Hvt4hGB4YhpEE/+DQCISFRyMyMp7fDYJdKD/76ChUlBahvqocVSUFqCwtQHZWCjy8RqDvwKHoP8TDBXRusPOyFg1ePgEIJtBFRMUjOCwGIwMj4EfwDIpJ4/1lIyqtyJS6KAJeZEYpUksauU4AUEfomGhg5zQrJ9g1T3Y5Y44zJe7KVEx3nZ27n52MVJSemV45xursSlvVj85Jx3SHIO8n5U4gJ3Bz4M2txAnqHLD7+Xq9riTgKSXzJ7BzoO9KsLtsnqJo/QnipMy53Svdyt2V8ObextIvXe8J8CzcCp3q5lwwZ6H0TFuWiieA60a11kmxq2pGCeHN1gnuuK+WBXXmftnUafV05Y0d5kYpOIpKyb2cAhmdWvATzKWrvYAruCyYc1Q6Z9l5LQgTaJURsBgaGQk55UgtqkF1Wy8mzlqCbkJdflm9qYLJSqm0FEqCH49lEGnHKTFoi8sotlRMtzqXmKNjKhWz3AE/UwZ5Dm1PqBPcKVLySghuzWhv7UBrXQPhrBIV1bUorW1EeX2rtTSobmy1+rmSyhqUEeyKK2pRXF6D0nJCXVWVKdTlJblIiePf0JD+CPAdApktxfN3IDslCNXFSWiqzsKohjw0VaWhviyNv2HD0FydgUWEgvFd5WipyUB3SxHGNhehsyGXkcMJUTlG1WehrS6TE6EctDVk8fcqFA0V8ejtyEdXcyrGdRSiuTLd3COrC2JQmOqLmvwQVGSPRHVeEGoKQlGQMgzF6SOQHTsYNXkj0VYZiAmjgjGzdyRWzA7B1hWRuPvaRDx9fyZefboIu/+Qgn2vyrwlBl8cicP3p2Lx908i8O8LYQS8IPzzvD/+dd6TMQT/uaAYhP9h/PvSIMJgX/zzEsGD8Q+NhLp/fPZfwXWmOBFONAoCBX1/J/D9g6DyN4LL3wgxP0qlYgj4ZAqjOjMZwMjw5eLevvjkg8E49c5wHHrVB7tfDMSfnwzCcw+F4JFbArFrSwi2rAjG+sXRnKzGESoyMH5ULMY0xxJ4ikzRGt+Zhe62bMyaQLAi5E0cU47J3WWYOq6KoNZKwKgjLDRxbMQ8uXwSBpcQAJX+uXBmG65a3GMAOH96K1Ys6say+aOdejzCuaBPCp1q91QXZqmZStsk6AjspARKFRQsacI8rUcQJvv+Nttf55zZW4z7b0zHp8cCCd4EOIGwS0EV1BkoE+oEdlJDBXaf7g3AHdvTMIPwqjYH6ok3k9AjgBPYyVJfaZfLeB9LZo4iGE3CmoW9hJheLOC2czlh1//Yz5/cSuDrwhzuK+VMpimCO41S8dRXbtNVjlq3QrV6hECpbDJH2ULQkWKnejrtK7VODphSy+Q8acsEQXPe5DkEg3pGigWECAGa2jOsX66m6N1YIIMUQtVqQt0ibiOYUkql6uM2mwql9E3CB6FU4KF6us2rBWaTsGHJFFxFYFw8vcvMVKS2OSodoZUQqFo+NUkX2OwklDnKmuNsqWsVSAoeBXGqQxMQap1AT6AkVU7Kl1Q67StYUgsDrdOyFDy5VQr4pN4J+qS+3UZoU2sCrVedndI077pxDR68bZMpeQ/dvpnwt8yAUHCm7bX/rmucfndS627fscLq9rSsVFjH9XKhC/bW4Z6b1hpA6nx6Rro+QZzq/6QKChQVMnvRda7ns1JoMr9klsx2+HkQiOdMarX01ynd9fxON2D+lFEGegumd/CzHGvre9rLDeoEcUrDlGqnNEwZpMhYZfr4Fv5t1WNsWyk6mgrRYymbdbh+yyrcf+tWmwA//5t7bUJ+8OPXCVXv4DDBzulj9xHOENbOnRbYHTCwOyegO7UPp7juFGHv52DnpF06cHfAqbNTHCHUCe4M7Jxm54Ivp87OATtBmVoMaHS/JzCTy6bi2JE9FrouOW3KuVOq4cH97+IAwUhmLNp/74dv4OM9b7iUPceU5cj+9wwS3f30Th9TTz2B3Qc4e1xN053x3PEPCX0OAJ7jPV4gwF46u9/g5PNPDpmi9xXh5FtC2w+fn8aPXzhg9/3Xp/HdVxo/YSiFU+qeo/Bp/O4rLes9NVg/S8g7g68JgN/yGF9+xuColg3fc7uvL53AcT5/mZr85fdP44+/+yWe/dXDePz+2wgtmwk5K3HjttW4+6YtePzem/GbR+/Cc0/ehxefehh/+t1PYPeKC+qUJnnmyG6C5FECKa/7i5P4ktB6ls/hEJ/VR+/82Vww3yXMvfHy7/AaYe/NPz2Lt192nDQFbLtff/5yOqaUup8rdnLddELva53A7sje16zGTs/us08O8JyH8M0lAh4h7yspdgw1LNc2d+3aCvWlu5WgdfOO1bhmw3xrdXA3oevm7av4XZWJilS6zVBrg2vWzcMt/Nt84PatBnaXY7O2u9r2+8X911vDcvW5kzKturwHbuMzu+86HtvpkXfnTYLEFQQ7qXRusCvvhmfJaHgpSrswjEDn4Uq/NKUun1BX2IYATmrDCxoQnlOFSE3GEtMQHR2D+Cinri2eMJcUG0UoirJ0SUvDjCNwxel1AqEr3mrsUiIjkMptspITLKTgKc3S0jUFdpchzlHw5JQpxU6umOFBqpcLNCUuie+bq2V8pJmpJHLfJO1LiEvge0r7lEoXJ3VOjprcL1L1ez4jOPraNjnJcaguyUZzVaEV5Y7vquU/Firybccs/pAsnMp/WOb28h+wMZbKMVOpA2PqML69gpOoYvS2lmFcK5eVFtBUwh+dCo6lGNtSjmlj5P7UhO7WanQ1lqOtuhCtPE89z1een0xIjEFWQgSykkKRnRRM4CPcEU5T4kL4XKKQmcB10T68V28E+Q5FiN9AJIQONNiz9gaD+mLEsH4oiB+AxWMCcc28cGyc4oOlnUOxunsobl0Sgce2ZuCOlVmYPirFUrr6D+iHYZ4BCIpORVhiOkNKXSKi4xy4k128uWHGJ5hil5CSirSsHGQR7NQGwUPqXEgS+oWmYlBoEoaFJmB4eCIBLgp9RgRjgHc4RgQnYCiBzwxU1LjcP9JSMH1CIhEcHmW1dRGR0Yw4xEQlIDIiBmEhYchITUdlcQEKs9NQkJWMsuIcfr8i0G/QUMLdCAwcpnYH3i6o88FgTx+M8BoJ/4BQhEfE8rjxCAiJhi+v0T8yBaHxWYhKLUR0RrlBXSQn5rGa+AvukksJMxNRTIgraRzPmIDSpsmOM6aBXQ/SCG1KxZQyJ6hz19mp3YEAL7Go3VS9bFedXV3XDDSNcUxU3OFOtVRcCXgGcC6Vrrr9J7iz9W2COy5zrBHMXQF2gr0rVbqfhVItpdIR0gzoXK+1rLDUSRfQ2Tptx3BDnRv4roQ5U+lcat3l1MwWd+pmN6oax6C6eQzUriCvspn7jOH6sQZ2NYSrGkJeTZv27UR+RQMhqNQxO0nNZuQ6zpf8jGJTCVQEOQvBnAvu9J6Zlwi2GG64MxgjeCmSsssJbfxc86tQVNOOUeNnoHfaPDSM6kF2URWSs0uQrHo77hOjYxAAtb8cMxO5Xg3KneMyuN7Ajt+VpFweN6/C3k8woCPkCSb1PoEuo7ASeeW1aGjuQEfnWFRX16CwqAjlHMvqmhhthLs2jqqlE+A1obSK25RVo6CkwhqQV5RXobKiDDmZSYgI8YLXsL7wGdIPkcEj+Jvqi5K8BDRWZxLEUlGeG4muplzUliWgMIO/qZF+hDapd0Wc+NQQ+FLRWJlCQEtBe0M2urm+t7MYLbUpqCqMRHttGn+PSjG6IQ1dDSmYPYGTp7ElGFWbjOJUf5RlBKEqNwJ1hdEY05iJUdUJaGU0VsajpjgSTYTBqvxQO05dcTQaimPRVp6E3uZcNJdGYVRlGKaMSSBkJBEu4jnZjcKubQSLXSV4/K5c/PaRXPzp13mEvjwcfiMHF/bl4esT6QS+VMJcPP55MZYRir9f9OTrwfjbhb7420XCGuMfjH8S5hSCOoO7z/n6C77P+OeXffAvvv431/9b7xMIta+Az51yKOOXvxJqNMoM5gdCzl8FNYIdpSEKbAh/qgv8/FBfXDowHGf3+OLIWyPx/ks+eO0Zf/z2AV88cUcAHr0lHrdvi8L21VG4an4sJ66xnIQmYmx7AiZ0F2BibxGmTSzHuNEFGM9nPpmfjxw8Z02sx4zxhCXC3pLZgog2Qkkbwakei+Yq5VBKXIe1AbB+dgQ1wZvSLQU9UsKs3o5wJ8t9qXgTR1fw/C2cDFc4ygihRttMH0+4G1eEx+/IxmfH/S0t1kxupHYSftWc3MCOy1I+rTm50lw/Dsb2NTHo7ijhv4VK82zBAsLTuqUTsJbwJrVOYLd55VSDsmW8phVzRhNYus20ROmGAp0Vc3tMyRLEmKOl1ceNsXo4uX7KfVK1dxuWcZuFSuFr52S/1dIq1SfO0jkJWlLjLA1TbQm4PJ/wuIyvNxP+pFrKgMYNhFKBVhNAlvPYUuyUVjmfz2MlRwHUQkEyIU9gJ0jU8dRaQe9JAVzDUXWKSuc0tUnpnQQSxZIZhEpBGmFQQCjlTnDnAA3vg+tuJjgJ6pz2BtMttK3SGQVyAjwB4Kp5PQZ+qp2TMqdjGYARvrbyeDvWL8At16yCUjS1r4BMACf17f5dG3Ej99O2Ut+2c/8brnbq4qTQPXHvDk6W1xH2VlkICh+8dRMeuOVqPMBR76n+TnB3yzVLzEBFNXYCu00rBZmTeZzl5q4pp02dXzV8arSue9E9GIjznqXc6dkpNdbSTgnSVy+fbg6YMp8xV8yZo10KXYvBnbXhkCssgV+1jdMIcKqxU6NyGaVIodOoOjuFavCs/UFnFcaNqcak7lqM66rgd6gJ4zrrOBG+ihPdbXjojm148ZkHDOz2f/iqgd3Rw6p9I1Qd+RinTn6MM6ddKY2EvLOEt9OCO4Kd4kqwO6E44ZilnHKnYhLsTh0l3BHsjhPsjhEWBW2HD75HgHQUuwP738I+Atg+gpkpbjy/auhksqLWCXLZVAgM1V/v2CGGRoauU333Du8nJO7bTciT4+a7hDrHdVON0/fuccxYLpuyKN1z35s4cehdnCL0WDolQeccz2Vgd/wji3MnFB/+FErbPL0Xn8rG/5yUpyP44gLjEiHls5P4WoBGaPuO8KaaPAGeFD7V6P347QX89bsLHOXI6QCgthHQSdET6Gl/hfrj/e27S/jrN5fw9aencY73vv+Dt/DWyy/g+V8/iiceuI1QvoNxLR67ZyeeeuROwt2DeOmZxwmCT+BPzz2BPz//C/zht48ZeH1y4gOrC7xwag++/ewofvzyJH786jT++uVpgt4pU8/OytBm7zvY996r1vLgLYKdVL03X34G77lUO0GbVDuF1Lrdr79o8Oe0PPitbfP+my/iwJ6XzWDm0zN7cfHUXlwiKF/i+NmZ/QS6gwS7Q/bcBHafEfx+84u7sW39IoM6pWRee/VCXL9pKR6+U2C2AXcS1Kw3HUNA9uAdcs5cYwYrcri8++ZNVksnZU9qnVQ4maioFk8tE+67bRMeuvMaU+6kUKttgtZr1N9AH++qsfCp7IZX+VjC3BiCXRc8ijsxgpPVEQWN8CxqIdwpDbMNgQWtCM1vQmRONSKTsxAWQxiIiiXQCcgikR4bibS4CCQR0JJinZBbW7wUMxmTyNCEIJccG0N4iUUqYTAlJhrpCXFIS4hFsqVmxiKWMBcV7DhixjJkciLHN0t1JJjF8D2nCblq7oI4sVED82DEcozRclQ44ghzkUFOk3K1QEhQrV2wN1KigpCTGIHy7Hi0VGSjs64Y07ub+A+RcuL1g6b/nZNVczd/8MfyH492TB3NH5b2coxtLMSomjy0VuaiqSwT9cWpqM5PQGVePKoLklFTkGpRlZfE16moLUrnNhlo5nlaqlS0X4jO+lKMaaogCFajt60GY5or0c51zZWFaCjLRnVRGirz05CfGou0+BCkMtITApERL4UvEPHhBNogb0QEeBJuhyM8ZCgCA4ea++XIYQMQGzAYo6v9sWNJKB7akoCb5gdgyaghmNM6Ast6ojG6Phkjhg8mIA0m9MQhnFBnih3BTupctFQ6pWDG8nVsImLikhBHyEtOd+zaEzNz4R2egCGEtoGhyRgQnoJBYYkYHpHIdXHWxqCvRzAGE+a8CHpaPyAwGgP8IjB4ZBi8AiMQFBplaZPhEVGI5HdA36Eown5sLCEymtcUFomsdD6DnHTkZaUgl5GVkQoPL2/06T8E/QePwIDh3gZ3iqEevhg+YiRG+gVbjV0o7yuQ5xgZHA0/XmtwXBoiknIJd8WITi9BFOEuIr0U2eVtCIjJQ0kDgaxpHAoVjeNQpFq7lknI5/psKXaVYw3sBHRKw7ys2hU4il1CURvXdSKzupv7EIoIbXWEufrRM6z9gdIxHZCTajcV9QZ3gjgCW4fjdumkYArk3A6ZDsQ567QsRU7qnPs9R6G70h1T8VOdHQFO9XNXqHeX4U2j4I7rr4Q7vecOAzZ3GqXq7FxQZ6DnWq9UTEexY3B9TctYlNS2EuwauE8X3yfkEOjqRvWioVPH7UR6YQVi0nL5+yG3yzxT6pzIR7SlYLrSLwVtbsgydU5pk1LISgljDlyZcYlq6HIqOFYQFiuQX9aAUWMmYfzUOWgbK3OUBsKeAM1xuFS6Z2JWual8Zqxix+OxpMwJ9Ahr8TkCf4a9p/YIjKxiwlwBYtWPTmmcvJ4UHjO7oAxNozp5rjFoaGpBVW09yghtxZXVjBrkl1ejsKqOy/WoqJPzZYOtLyLIFfO9guIy1NbWoq62CjFRwQgOGAJ/nwEI9RuMGAJeWkIAgUoqW6FZ+NcToKqK4lBflkhQS0VrTRYqCxPMdbG7TXBXwAlTLdenEeyS0NGYjVZu11ydjJaaJIJhNHracwh2JRjdTOhryzVAa6vW7044ijIC+DsUh+aqZJTnhXK/RNSWEvLKItFal4xRjTwuAa+9Pp37ETJzglGeFYrWqnSM5TWqz5tCJiS9HcVmwT93GidqveWYP6OW90Co7MnC9N5MTqDzsGVNMTauSsPtNxbyH/QivPh0BV57qQp73yrAWQLfZ8cL8N25bPxwMQF/vRhCQPMkoA1iDCDo9TU1729S7QR7hLl/CvJcowEeQc+gj8v/4GgQyPf/pe0FioS7f5534EZhaYlc9zdCj1IT/8plpXt+S+Cx2j+BD+Obk/3w5dFBuLRvGM58MBTH3x2Bj18ZhjefG45XfuOL3z0ShIduj+WEOwo7tyVh7ZJoTmpjCF7JfPaEvs5EAmAWJo7JxewptVgwswUzJzdg5tQazJnWYBCi1LVF8zqwcI5q7MZwAqzar06s5uR5ISFKBisyE1Hq4KSxatxcY4qVJswLOZGWtb+UrpmT6zB/Uimeui8Tnx/zuVy/qHpGpWMKmA3seJ9S7AR9an1x9sMQbFqRbGAosJHCqBYPKxcQ2OaouXQtYa8ZGwl2m66aRvAiOC3oxtWrpuKa9XOwbd0srOH1qR2B6vJMoZzejnWEOO2ntMfFszoIZwQlwqk5aRJsZo9vwFLeu/ZTOucqwtki3ouUNBmlyIxFpiiCP6Vfblk3G8vnjeXrNlONNq2aCbkuytXSGpRPG2VQMZtwupRAqYbgal4uCJSSJtBazPMskLrH8y4jmLrTQwWdAkylf0qxXDyjizDbY2qV6ssEOIJDnVfQpdRHAaLq5aTmCcAEdYIdgZ/2U4qkthXISb0TJDrgNs9eK+1S6pi7WbhCoKjXqpO709Iz1YJgOq4jxN13y0ZO6Nbwmc/js59mbRO2E8K07d2M67gshU1AKJiTw6X63Anarlkzy/rbSZV74r5r+T4niDym6u7UI09tFQR+DpzOtPPqnnUvSsHUs5Naqc9tPZ+ZYNWd1iqVcQXnUeqBKDgWMAuyZ6lfJIF5Mb/Tqp9Tr0hB3dSeRlPsVE8npU7pl1LolI6pNgcCvomja0ylU41dT0eFo9h1Vth/pO/YtAL3364aux3447OP4eP3/kSwew0H971FYHJSGaXYCaxOE+ik3J1RvZ2r5u60K04xHKVuP8FuP467QssnuU5tDk4ZmO3FCR5L6tsRN9jJNIVAd0DGKaqbI3QdOiBzFEGl2i0oFZRgd5z7ntiL4xyPHeUxCJwnD3Pd4Y/5WqmdH/GYBLzDH+DQQaVsvueE+/gMa5rO45sZi5m0/AUfffCqhYxajux33DdPmaL3Ic4wzh7XyNcEP8UpFwCe5XM5x/s4z2s6f3KfY+t/9jA+Oy/QO3a5xu4r1ZUR2Mx1k7B2pSnLT6F1TjsGd7N1pXRKvVMvvu/UA+6bC/jH95/i799ewnefncElAvUxAvDe914xY5Q/PvsEnv/VQ3j2lw/iWQLe7379IJ7/zUP48wu/xIEPXsEFAuonxz4guL3G5d0Erfdx/thufHL0PXz5yT58d+kQfvz8GGHvJI9/HJ8Ttj7hvR8hHKtZuc5hLRIsHHjTKCVPvfHeefUFUwYdd8wXcfLgO7jIc35GCD5z5H2c5XPTNQjyPjtLuPtE5jMHDe6k4AkUr9+8Ets2LMJ1W5Zjw8qZBmgyRFETcqVeCuKuJ4xpFKQ9du8Og7TH7r3OUoqlvqnO7lbu5yh4yxwo5Prbb1pvKZjaXurdw3c5kKf4xf03oI9nOUGurMtUOs9iB+qGF43CME5cRxQ2w6u4FSM5cQ3kJDaCQBeVXoSYhExEhkcyIghTBDbCWarSKQloWUnxnIzEITUxjiAXaeGAnsZIJMcT7OLkhhmFRB4jMULqXiTkcmlGKLGh6GipxPzZE1CQnWxwFqWm5OGqk1NqZSjiQwh7oTIhCeX5QxGjVM8wGa4EWT1ctKAv0JcA5IvMBEJcbhpBLBfjCFPTxzRjZncr5o5XtPB1HaZ0VmFiexnG1OejvTILzWUCshTUCdYIaVW5iajOS+aYgtKsRJQoDTMjHoXpMShIjUJBWjQK0qORlxrBiEQhX2ubsuwEbh/P4HJOEiq4f3VBOuqKCYUlmWgqzyHsFRjYdTaUobOxHF2EvtGEvebKfJTlJiE/Iwo5qeHISCTkxQbwufnxGfgiLtST9+tBuPVEaJAHQgM9ERLgYb3pvAb3RUrIQHTme2JucwAm1PigKmsIj+eNyLAR6NOnH0aMDERYUjqBLs1cS8MJchGEuoi4eEQSsKJjEhHH9QkJjJRUpGZmITU7lxCYjqFhCYS5ZAwMI9SFJ2MI4WlYeCz6e4agz2A/9PMMxeDAWIwg2I0g2A0MjDKo8/QPQ1BIFMLCYwh10QZ00THxiOH5omLieL4ExBMuZaYSGxeLzMx05GSlISs1iaBH+OTnPGDwEKu1c7c8ENgNI9gNG+4LL+8ABIRGIiQiFiFhMfDnuUaqn110CsL4nY1IUU+xYkSmlSCCkVrUiMDobORWdRHk+H0j2BU09loU83Uh4Sa33gG7JMEcwU5AZ+6YHOWI6UQL3xuFdG5n6ZhS2VRfZ3DngJ07FdNq72xU+qUT1uLA2iFIjZtoy04LBEGdA3vulEs3+P031LmB7vJoLpUMvSaoGby5AM5SL10Ap+UrX/+3YudW6GzZBXdu4LP1LuiralU93hhCTBPyyut4ni5T6OraelHb1oPC6iYCkuAqh1AnlY4g5wqlQioEc6qj0+hOtbQUSVPGVPtG0MpUOqTCpZzlqpl4pdX21bZ3Y9zUeZg4dTbqmtqQkV9qymBSbgkCY9IQFJtuKZ5S9uIyHUVOip2BYqZSMJ00y1iCYLTq6gh7WqfUTKmEVnuXnc9jZCEhNQsV1Q1oae9AY2sLahrrUVpThVKpdNV1KKmsNUUup6gMhRXVKKmqRTHHgpJyFJVVoKSiAjn5haisrkZVZRlCg/0JdEMQFeaB+GgfFGRGm5JfWZiECaOrMaohB+M6y1BVHMf3QtFWn40JY8rNin/S2ApL4RPUTRxTinlTmzCurYi/I7lm968eZkqz7GoR5CXxNyYbYwl3HU1paG9IQU1xFKoKo9BUnYKmqhSeK4u/SZkEyGgDwsZKQWQyWhtSuX0qYTGd4JeEXoJkR10Gagqi0VCayMlXOaaNq8FkQp0UpHEdZeYAqegZ5UBeN6FvnibpnAyO767FxN56jOuqxDRt35WPBbPKsXhOESeJxbhpYzVu3JiPXVuS8Mt7M/CHp9Lx7p+zcPT9HJw/kIevTuTjmzMpBL8wfPeJN6FvOP5xSTEU//x0IAGuH/4twBPEuVM6tcz4D9crZO5ioXUEvv8Q/i7vQ+AxlVDAx1C6p1vxE/hZEI40/l2AxJDr549n+uOHUwPx1ZFBuLhvEE7vGYJDb3piz5/88PYLgfj9E6F48v44PHpnEm7aHIWtq+KwcWkyVs5JJvjE8/PLI0DU8DNtINQ1Y9bUBoLKKMyeQLAjCM0jqCyVCibAm9mBBXwtNW/mxAanpx9BT/3VlO4o18oFs1swd0IRfvtQGj4/6mnwZg6Ygjjdw3+BnRQ7qZXHd0fh6mU5poYtnjXWoGxit/rxNRJ4urFqcS/fU2Pt8Vi5qIfX22bfQ8GQlLmruF6KohRHwdf6FZPtu7B+2USCFCf2BMFV88YQACbj2g1zLbVRNWeCBIGSjEmWEODkHinlT+6TGwguMl8RlMkdU2moKxZ2W3P6eRPbsG31HELUHF5DD8/ruFrKCVPNx92NzbWfmt1bE3UeS2mRUu2k/gmMTRHlPcv8RVCykvupjYKOuX7ZFIMZXafq1QRsTp2eA3GquVNKptInBUMCHHcdn1I9lxNwtI+gyF2bJsVOoKeWBtpOqZgCKJmWSH3T6ysh72FO5pS6uV7bbl1i/3u/67pV9swVamy+jWB9J6HuHoEc9xcs3mVguIb7zsOu7U5z8uvV1oCjUi4FfZbOuWOlqXaCu2sZVxPKdQ+6VsGbwE7LgjgtS4l1A6k+N8Gy4FWf49oljnGKFFOpyEoV1vdT/RDnyTilt9lSLK0p+ZRR/M2oRHdbmfW3Uwj01MtO26hNxSSuU+qletmNaStllKGrVW0Pik0huf9W9QK7wVL21Fh6P6FHkCPjkp/XqKkv3f7/Y5wSwAnkTuwjzO3DMVdo2cxUCGOnCHUnzThFaZVOqwOB3aF97/B8bznQ9fHr2E+oVIqlmqOfOCqHTadZucDypI7lOo+5b+r9I/t4PMLeESeOEvSOHlZTdJeSd0gmLwRIF+S5lw/wvGbEoiDsfcz71mjBZXPg5HuCPT2Lk7xexYlDHBmn+GzOHCHgEe4UnxBAPxHknRLkHcClc3LgVAP1I/js0hF8fvGY1ds5wHfC6u8EewK4b7865cTXpwzuLH1TACgQdEHg99+cJ9ydx1+trk81fucJeVzH96V6KWVU13Fi33vYv/s1a0CuHnQnD72HCyc/NrD65Oj7uHCcQHec644T6o68jWMf/4X7vIYzh98i6L2LS6fex5fn9+Kbiwfx/aeHCXxH8RUh7yg/l3dee9HaJLyrVglqcG6hGrznzWXztZfkwvmUpWOePryb5/gIX5w9gHNKe+X5L/I6FJ+e3mfK3adnOX5yAN99ehwn9r9tYHftpqW4Y+dGbCfMSYFT3LiVf28EMwHdzmtWQI6X99+2Bb96eCeeeOB6A7VbuU7v33vLZtxynVwx15qpilKN5Yi5bb3aHKzAHdxGNXp38m9XaZwPEhB1rD7eJR2EOUYRga6wg1DXiWEchxW1W/plEMEuoqAWEZxkRcSncgLutCxIiI5lOOmXSrt0DFE4GU+JRzrhTqCn9QI7maMI5lK4TRIjMToKCZGEuTCCGoFMaYe5KTGY2tOG7Vcvwb28sEVzegmK4YgODkIagSMzOQkp3C85IhJVBQVoqalGJIEvMiwcwUEhiAhW0/IQUw3Lc9LQUVNKYGvErJ52zBnXgRljmjC9swHjCU6dVfloKc1BfWEGqnNSUEnoKiewlRPGKjhW5CSjIo8THkJYdUEGKvPSUZWXgYrsdMJaMo/P7RkCtqI0wh0BLz8tivcQbmNxeqwBXTlhsDzXieqCNNTwfHUlWYQ6RmmWKXRNFbloqMjh5CmXk6o83lc+J1+FaKsrsmiszkN1aQaKc+KRR2DMSgo305X4MC/EhngRZNVLj2DnL9Dzh1ovBPn6wHe4N0I8hsF7yAD4eQyGn/dQjPAYhH4D+qL/EE8ERRHkEjMRFpfmmKXESqlzgV2co9SpEXmiq7YuLScXMUkZ8CGsDQlNJNgJ6qTWKQ0zDoP9wtBn0Ej0GRKA/t7hGBgQbemZHhEJGBIUiaF8X6AVSqgT2AneYgh1Uuni7HwJiOX51QA9Tmmh+o4lJCAvO4vfqSRkpCUjJSUZnl5e6D94KMFuhMGdwG6450gMH+GLobxn74Bggl00zxOL4LBYgh6DcBkcl0GQzUNkinqjyU6fk/Vc/UdFGRJzaqy2Ts6YUuwEdkXN4y3UePxKsFM6psLtiukGu4TidkvZzK0fhxLCWA2Brs4Fd0rFdBupOKGaO5di53LKrCXoaTR4+xnUKQR8DtBdCXYGdwK+K+rrfqbYKczY5OfKnBvkrlTqtHwZ6Ah3iiqXGvd/Mk/R6IY9U/HUj655tCl2BZUNBnb17eOsZ11aQaWlXbp7y0mZM/VMUOcySrE6NzfYMVRLZ6qdgZ2UOsKXFLZMjQ7MKT0yraCC5xhlNXQTZixAU0cPiirqkEmgS84ixMnRkkCmcwrkTH1THV4OI9fVrNyAsRTR+k8rtVXQebIFeYLLPF6HmpIX239qpWRko66mFt2949DVMw6NBDuDuaoqlBDSiiqqrG5OYKcaugLCndXRVdZwuQKFpWUoJdSVlpchLz+H33F+P3094OMxABFypozyQXZqGEa3VRGuighW2QSpPDRVpnE5nRAWj7RYTzRWpRGEOKlpySVEKZ2pgYBXhhkTatDVmIkxjTnoaSvk5IlgMKmOgJePXsJde30axrblcrsqrss2Ra6iIIy/QYlcJugRGFW7Z+mcXNdWl4622nSM79QkiscgoE0cXWbplxM7SjBnfD1G1+didGM+gaSFE+MOHrfA6symdNeYMiMFUS0A1GDb7PwJdrMnt2LqOALL1C4snzcZM8d3YnJ3Kyb3NFp61ZQe1aS18bwl6GxMJdSUYu6kIqxeUI0187Nw7VW52LU5D/fcmIlnHsnFqy8U4aM3y3F8TwbOH0zDF8dT8O2ZOPz4STj+cdGf8OaN/7nkg/9c8sC/Lww0x87/uCDvckjJI9RJ5fufrxzIE+AJ/JTWqfROSwEVICoIRII/QaM73HV+Uv7+Q1j6D8d/CvrO9GX0w19P9cd3Jwl9JwYTsgYRUAl+Hw7HsXe9sP91D7z9ey+8+OtQPPVgGO7bGYPrNsRj3aIkrJhZjEXTGqwuqbe9msDURbASKHVi1cLJmD+ti0AyGotmyPBjDCfRjqGK6vNWLSWATa/Ai7/IxBfHRlyupTPDGcKczGjkUiol0tYfd1IxD76ZQODkd2i6+u05LRfmEMxWKn1x3lhLnxTwqHZN55G5i7ZZoVo4ApPURIGdauPkOqlaunWEu01XOambqxf2YC2hSf3Qls7uxIzeOoLPaALFHAMGAZLSLZU2KfBaQdBzGpMTyLhsx+f7ArQZPfz+EwqWz1b93ATHQIWhGjm5MArudB2q2RPwCuBUkyeYE7SobYHSNNVYXfeiOkbBndJFZeCyTo6evHaZtcjN0lGkphiUCeJ0vW7oEeCYgQgBUMqWpSjyOFrnBkCt13Z6LUB84NarDfQEfWoSvoWAJEVP5xEkydXyVtXHMZxaN8edctd2GS1cZY3Nr9u8CHfcxMki121eMxMP3bnV2h4otVPA9pj+Z//2zQ7I3bjaYE7Lt/B4gjod25Q9wqL61V3NexYEbl41ledbePm8Op7OrXtwWi8ssWuUGukGc9UPGqATpNUuYtlcB7TlBqv2H1KUl8zpxlwCnWBN7QyUeimY07LUOqVe6rVq7gR24zurMLa1DKMJctakXBBIyOtqKeFvZBHveT7uv+UaPHrPjTYp//i9l3GQQHNoL+GKECT4clQ79ar72CDLQOu/wE7AZVDnCkHdcRfYSWGzujpC3ZVg5waugwZ2bxLsBFUybnnbVLdj6nXnUul0/DMnD/Fc6qfnjM616JoYBDsd+yRHKXgnDnH54F4cF+Dx+nUud+ieNAry3OEYsbhUPd67gO/jj14zI5ePZQby/l+gNgz7GIK9o9z+BI9xmvdh6p0L7hRS+Zy0TSeN8/ypj81x86KrTs9CapWlIh7Gl2q1QPBzt1v45suTTnxB0CP0WUonwzFsuUCYu0i4I9CZAcsZxmlr9q2aP43ff0EwVDqnAFIwefEovvjkkMHUF+f24+uLqnMjsH16BF9fOEiQ+5BAR+A7scfUO8He+aPv4BxB7+yhN/Hpid344TNu/9kx7H//Vahlwtt/fs4xVnE1PZeaJ8dNmbVIsVN/u1MESqlzqqX7jHAn9U+AqXW6lk8FwFy+SLj7mvCr9x+7bye2rFto6ZgCtBs2L8eua1dbbzq1NpDKpibkqrmT8Yle38tRYCfl7YHblZ65zhQ71dnde8sWbreJELeRQPdTbzzBnXo4qrn54/dfb7V8fUYQ5EYUdWFEIcGuoAseHD0LR8G3qA1hhY2IyavmZIeTeqkpqpmLi7RecqnxhLfYWCQJ0qJk+iFXx0TkZCSjKDcLcrhUWqWj1AnwpO6FmVNmfIyTopkYGYrY0AB01FfhgduuxXO/uhPrlk4j9OQ4dXMENWuRoHo7603HY0VHWMPvuIhwhPj6E+bCCDtRnPDkYFp3B9YvmY2NS2Zh8eSxmKSaNkJcWyknMEUZqMqOR1FKBCMKpenxKMsioGWnojJfAEfYKs5DHaO2KJtQl0kQy+L6TFTlZ3A5B9X5maa6VeZzH5mlZCcaxDlqXSSyk8JsLMmIRVkOJ0zcRttKpRPU1RZlutQ6Qh2vycCuMg/NBDpBXaMgrzwb9WVZXM7hegIo4W5UUynaG0vQUluMem5TkBlLyA3gM/JDXKjc67wQ5udF0B2J2LBARPPZBYcGIShUpiLD0W/gIPQf6oN+g3wZhL4QpWBmIoRQFxaXgsjYZEQT7KIFdWptQLiKIWQJ6hLTUpGak8VJcg4CopIxIiwRwyLSMDAsDYMJdsMIdkMCotBvCKFuIM/hGYxB/lEYHBiDoSEJlrbpFRIJz8BwBIXFIDSCER6N8MhYAl0CJ7YOQKrxeXxSMuJcEclrkYqXk5ON9PRkpKclMVIQHhaKgUOGYMCQ4RgweASs5YFBnQ/DE0O9vOFDuPNTTzueNyA0Bn4ET2tWnpiNiJR8RKYWGuAJ7lLzahGWkIeyFhfYEeQsmsahmLDjBjt3KqalYxa3Wgqmk4opuCPYuerssmq7Udw6CbVjnJYHSsc0wLsC6uq7lIrpqHVupa62g6F0TFe/OwM6l3GK0x7BgTg32LmVusujS70zmLsC7gRqblXODXIGc1qn2juO/w10WnZAz1HrroS4ny1zvOx66QI7AV11Uydhqx1ZhbWIFUgn8fcjOcd6xQnmBHXuuAx2GhmxCgM6pWA6ap21LnClTSYQxAR0KflVyC5rQOOoXkyZuQA9E6ejtKYJmYUVSJdBipQ47mvpmlL2cghxgjntn6vUTQJdjpPO6aiBrlHwR4jUPqqzi84S7OUhLiUTObkFaG+ox/wZUzB9xlTUNDeiiDBXUF7ppFWWViK/tMKgznG8JNiVViG/RO9XoJhgV0EALCsvte9zWIgfggP4d8u/06TYIORmxqC8MAkVjJ5RVWYQMIrA1FaXja6mAnS3cULTIthLx4QxVRhPwBrdlsdJEyf0s0ZxotRhcDe+owgTpJCNrUBnUxbGdxVyWwfqOhuzOMmtJ2wJ7HLQ1Zxt5ilTeqpQV5bEc2VxXb4Bnmr0GitVr5eK1tpMTOfEu6e1EF0NOehtKeBkuhqLp7VhFidqM7r1v+vq2VbLSbFSqqrMwENgN7ZNSmIll1sM7Cb3CPDaeB2NBoKzCQMLCCMTxnJyPq4Jk9QseuZYzJ/Vi0k9LZjQ3YjpkzghJDhMGy+wKee5GzGhg5O7Fv7u9+RjwfQSAk0+Vs5OxPbVWbhlaxYevS0bLz1ZhHf+UEZoKsPpPdk4vz8DX55Iww/nYvC3S8EEOW/8+/Ph+NcXg/CvzwZcVvBMvXOpelLwFErpVA2fRqV1avwX4z8CQRcMGhBy+d9cb8H9zPiFsGfwRxD8F+PfAkIClbmAuoFQaiDje0KgIOvLI8Nx8WN/nNwdgeO7W3D9pnZXWYI/stISkJkWg+z0GJTx36iGyiK06z8t+W/etAmdWDB7PBbNHYel88dj8YIePpsy/Pkpgt3RoZZq+Y0rfuD5BKJWd+cCPqeHXR/s/Usyrl5ehYVmzqIWDo3YvG4mVi/qJVC2GdDNJaDL+EKgpXo0qV0CKIUULsXa5YIxpeQRiFZKvSEwEeYEdoIHM1vhd0NGKzJZcYPBItXV8Xsi8xXVdV1FCJSCJpgU1DkNzEdB7QhUMrF4eieW8nuzaLrcF0dDTceVQim4k6On6vN0PbpGhWoQ1xDMBGOLeQ+CktWEPLVfUKimT9ctcNR+9j7PL6CTQiVnTq0TnElhc+DGcbTU+7oPpWu6IUjbqm5OypxgSKDktBBYZGAlqFKoXk5qn8DOvb+AyknfFGjNMBVO16HxFoKgevxdIwfMbUtx58612LVjJSeCnABeL4BbQ8DbgPt2bbBjC9ZkjiKzlNt2rDCDFZmuuI1V7iAo3k3wE8wJ/NTc/Dae40YCqABRIOq+Vt2vgE5Qq+tav3SKqXn6/AS8m3gfqnWUcuqudZRyN5/PVqnGMlORI6ZSLKfy73yy+te1V1htndYL8KTiqcZuXHsl2uvy+Bucb8Ypozg212Shs7mI86ccbFgxmxPgLQZ2NiEn2B348A0cJuBYqwF3nRvhRUCmtMxTUt/+C+70+kq4E9T9n8BO/esEiW6wOyKwk5sloU5gJ4dLwd7RIx/iGPezYxAATphZyxGcPX0U5xinTxzi+Q7xXAQ8XYPUQF0b4ySv86SUK10zw2244lYfHSMWRzG8Evjcip4gzx3O65+Az8xYPiDsEfQEeUf0nLjdce4r0DvJUUAjdUymLOrhpjhLcDp3Qq6bhCfGecEU4+KZj3Dp7MdWY6a0RAf2DuFLF/B9dfGINfQ2o5avzuCv33yCv6lp+ldn8e1nDshp+XvBnUBQcMdRjcAt/ZOv1T/u83MHCXWKA/iKx//m0lFLt9QoQ5MvCX5KjRT4fXqa16RrO/mBKXtnCXlnjr5NKCPEHn4PB+SIuftlfPjmS9gt58yXn8NbhD2nj51jnqI4vu8tU+fs+IQ7Qd15pWK6FLtPBXWn9+LCmX34/OxBXsNhvEE43LF5Ga7dtAT337bV2hBYbzpCmdItBXF379xgNaFS2ZSKeRdhTQqc3pcJkJbV205gKLAT5KkGTymZgjn1sfvFfdfbfjqe0jMN7DxKxsCziFHQCZ/CDvgXtiOQE9WIwnpOdAoQn5zKyXecgVpqAmEtQQ6WichOTEJanFQ5NfaORllhHgpzOPnJSEERR6l1Dtw5od5yCTJGiWRERVo9nXrHFRGsZk4Yg4XTu9Fem4t0pRtGBiNVDcwjopHEiI2IIqxEIiIwABEB3tzPH3kZ0WioLsC8SR3YtJj/OKiB6PgWTOKPQlsFQSw3nvAWg2L+41eeGY+K7CSUZSSgMDUWRYS6UqVKZiUQ1JJRbUpaLuoIdAK5agO9NFSpXs4gLtXATAqeYE2KXpmlZMZb2mURQc7gLi0ShRk8Z0acHVdQp/1rCt1g58BdtV4X/RR1xVzPcCt5TeW5VpMn8KsX6FVko45jY3U+f8QqCXrlnGwVGMzKdTMxPACRnCBGBPogLIARRNiLCkZopOAuAMM9PTB4qABvMIb5BFhvt9D4DITEOimYkTFJiIlxVDN3ewMDLVPrMq0nV2RqBjwstTIVg8PSMSAkFUPDk+ERkYRBXsHo098L/Yb5YYBPCAYT9IYGMgJi4B8Rj+CoOPiHRiIwJMJpSRAZg6jYBMQTHpOSUpDE75hBHc+nc6pfXoxq/gh3cUrvzUxHclICkvh9S0tJhp+/PwYMHIJBg0bwvrwwcJg3Bnuqp51SMz0xkCHHzEHDfeEbEIGRhDv/qCQEx2ciLDEX4cl5DKUAliC9qA5+kRkoUW1dYw8K6rotnL5245BX14P0qm4klxLsip0aO4WZpxDqnCblLXyvnfDXaTV5hU3jUUOIs352Fm7F7sqm5VLoXAqcRne4XrudMR03zJ8UustgR5C7DHD/FbZe4CaQc4+EtSvhTstmqHIZ4v63cueGODfIyQjFgE6hdW6wa5aqJxfMsSitb0NuaR3i04oQmZBjUBfN5x0jkFNdHccr4c6t2skNMzpFYKdaOgKd6ukyBV4ErEwCF8Eu2UxMyvmZEY7qRmH0pNkYP20OWjvGIruwDKm5xUjJVa2ckz6pFEspdDI/US1eSr6j8sloRWCXRAC0VEwd31RBB/SSuL8AUH3wItLUIy8P9dWVWDBpLBbPmIye0aNQU1uN4uoqFFQyrF6uBsUVNSipqrF2BqVV9VxHqFMqZmk5yioZZSXIz8tGAn8Lw4J9LXU6PMgD6ckRqCzJQHNdAXo6qmwiM1sgQ2DqHlWKDsJd76gyMxqQhfuUnhrCk2qyGtFNiJvcXUmo68TU3kqMIehMJtx1NWRj5nhu20sImljF4+Y573WXY85kR91T2qZUPDXrbq/LNHjrbitGT7tSN1UnV8V9BLPZ5qw5ujEPnfU5aKpIhhp9dzVmc2LfbI2IV8weixmc/CstdEpPJa+lxgw3upry+fveYGAgS3oB3YJZndjKCasm3LMmthLWmrBuxSyCSA9mTB1FqOOEfXYX5nLSPp2Tu3kzurCIk/cFs8ZgCo/TxnNP435TxjXz/mswZXwrAbAJvZ1qDl6HudNGYaquYWwB5k7Mx8LJuVg0NRPrFqXhhqtzcds1mfjVvfn4y29LsfulIux/LRcndsfh0v44fHsyDn87H4F/f+ZPqPPAf74YwuUB+OenfS+rdIp/udQ9q+kT+LkA7z9fM77ha8Y/Gf/SSNj7l4DPpQJacB8dQ+Yv7mNIMZQyKCXRzF8EmIz/+5vBOHMgHR1N4RgyeDiio+PMfdrL2wseI4bB18sLPvoPLR9PBAaMRHh4MDIzklDMf89qq4tQWZ6FjoYovPq7LHx5bIhjDiOTGEKc2khYKuY5JxVT9XfqYff14b744I/phJMqAraMS9qtRu6qJeMwe2ItJ+BVpnxJoZP6JXdLqUQbVk41lUuhNFG9J6CT+iVQUv+7tUvH46r5Yw3opNzNJ/wvJPA7RivdlhqptExLzSR4CaZU/6aaNwGX3D/1HwJL5o7G6qUTTQmaM7EZK/kdkc3+8jk9WDhtNOYR9tSwXa6LMu+QCYtgVLAmqDBVcSHBV6mtfN9gksuqr1ctn0DQ1D2eU+9buuHq2djO766gbYHUSV6rlEXV2QlyBGxOmuI0S8tU3ZxbiZORipQ3gaTgz10np/XaT/sL1q7bsMBUxC2rZtp+AigBnLbV8a7fuNBSMZXaqXNdz+Xbb1iNG7YuMbC7jcsCux3cR/D4CCeIAkelZQr07r5JaZ0rDfAEj4I6bSewE/jdTyDUNg/csgEP3rbRIFCpmUoNFYSqZYPMWeS+KaMcfT66F4GrOy3VeR7TcA2Pf/XqGQbi9rnxOS6XmkpIV59GfX8Ee0tn6z8GOswNc5ycMLv5m9HbxN+NJlPt3GmYHQ0FaKvJQSuji0DX017G36xSzpvSCZHzcOeNmzjRvRlvv/I7fPTunwxcBHaOYieFy4G7E8cFdq4goCm10q3gGdgxDOoEZCektLmWDewEdQ7YCbAUDtgRnKSQWeojg3Anl8vjBDTbT2mXhLqTLoOWM6cP4Nypj3Hu5If4REYuWnfyMM4cV4P0Q7wmtVdwznec16lwzvu/Q/V7xwV8Ugc5Oi6bBLwDTqqmG/SuHFUPqJ56B/cS9qQyEoIFePsZB5TCyjike/j4dTNmOXbgbZw89C5OH36XcLTbAE/umwZ5UsgUarFA4JGxiMJJUyT4nN1L4CP0ELq+uniUIHfC1Lkfvz7rUuoYhLfvXfAmANQ6Qd73hMBvv1Cc5n4nbf8vBI0uwBPISSVTbZtGtR8QgMml8jOpe9zGURb3Ez734vxpPm+CnmrzPj21h8fgtREAzx55jwD3Bo6oqf2Hf8GBDwh8b//BwO4EP9vPeJyvLh3h+Q7iEiHuylRMhcBORjSX+Bl/feEYPnrnT4S6Zbhm4yLcQzBTvZyg7KZtK0yVu/NG/j3esNaUt51qNs5ltURQawQpenK8VHql3tc6Ga3IRfORu3dYWqZSOG+7YQ0euWf7ZcfMe2/dZAYqfbwJdb6FXQgg0IUVNiMqvw7q/5SUXYDUlCQDuRQCXXpSrDURz0hORGZSEjK5nKb0y/gYU+oKstMvp1+mccxKTrD0TKVlquZO5igZWkegU0sCa2/ACU5ZXgZKsxORGq02BEFIigpBMpeTY8IQFx6G2LAohPsFIyYwFGXZGRjfXou5k1r5Y6j/0ZqN9fxRmcqJSHMhYS0lGEWJgchPDEZ+cqjVvyldsoJwpVD6ZHEGgSwryQCtKj+FkJVm6ZECLL2uzEt2wR7BjiETFFvme+W5Tgqm9nVSMRN5vFgDOQFdUSah0V7H2/sKKXtS7AR0tcUMwp0bGnUu1eGVS93jsXWeGoYgr44TvVpGPf9RFuSNqi/hD1oRGgl9DYxRdXLfrOZYzuOkI53PKzbUD2qaHhEykuGLiIhgQlQoJ5HBGDpoKAYMGWFtCsITMxAak8pIQjiBLlImKfHJ1tZAQKWUyDhGQkoaUrNykZCeDT8C4DBC3LDIdAwk2A0OS4FHZAqGBUej70AvBsFqpPrTRcMzJBrDA8MxzC8MQRGxiIhJMJUuLDzKoC4ylhMTNTwXPEqtY7iVOsFdLGEvPjkZCUmJnMDEEOqSHLBLjEdWRhqBMA5DhnlggMBuMMFOcEeYG+ql8MFQQt7AoYS7IZ4Y4RsMH16PHwEzKCbdoDZCYEfAC0vMQ0peJULjcpBT2YWy5gkorBtLsOvhqPYHvcirJ9hVdyOx1HHE/G+wi85r4CgDlXYkEf4yq8cij1BY2TGVYDfbwK6uS7V2qrOTWjftcjg1dVLorggXuP1kpuKEVDurv3O9rxDEqe3Bf0Pdf/exc4PdldDmhjrb7srtXdvKXMUNdJfdMF1QJ5gz10stt44z10uBXWE1ATe7GBGJOVbTGGlQl29gJ9MSjW6g+3kQ7lLlfFmAeHO+dEGdC+wMwixKUVjViJbR4zFx+jx09kwmSDUgjUCXnldKGFRT8wKDsyvr75L5GSu0rDYI8VLr5IJJ4HPMU2SaonNpFOwpZbMIiel5KCqSo+FoTuLGY+n0XoztaEN1TTVBTamXtSiqYlQK6Gr5mmOl0i5VXyelrhzFZeWoUKpmWREy1Jcu0BMBI4chKtQX0WE+SIwNQHVZFka3VjpQ10lI40RVZgNKpesh2KmVgdS6nnbVz7Wb+jVD9VTTWywVc1xnCWaMr+OEqIgAmE/4q+BEt5FAVWvGHItmN2PGpCrMm9Zkal1zdRKBUSpdBcZ3FmFMaz4nSummzNWWxqO6OBajCU9S3lTTJUt+1c0J5jTR7SDkjarLRmNVCq+FE3wpNQQymVMsmtWOhYyJo8sxvqvCYE6T69mceMvgRXb5czh5XsSJ3GLCoGq31PR641XTsG7lZCxb2IO5M9sxfWIdtxWAVmOaUjYJuvOnERQ4MZxFCJg7sxPT+e/A4nnjMW/6GMziJH6S6vVG12AOQXDeTH5mBMHl8yeYa143J4BTeuo5caxAc3kMxrWmYt6EXCyfXoiVM3KwZUkWdm0swCO7yvDMQyV44fEMvPZcKj56LQVnPo7HZ8eSCD7x+MeFaPzns1BClw/+dWEY/n6xv6PIMaS8WW2eC/qk5rmBz63mKf4vwp7BHyHwXwxBoMW3XO8Cw39y2dZxX/zLF08+GouosCEIDQtHUlIGovh7HBAchsDgEGvzEhwSjoCgUGshI1OqiIgIxPLfYvUAjYzwR07qYLz6XBa+PjkcPxDeTJlT2uUZQh3hTmAnMxU32H1zeCDefi6H4FLNZzwWqxergbhSKadwEq5edV3WX05pkYIswZvUtGWEJdWyrSK0LZVrJtevWz6JE3unGfn65ZNx49ZFBCNXKibXKx1zDUc1HZfyp5TLFdxWxikyXxEsrCT0C8KsPoufvUBRqptMOCZ2VWHOhGZzpFyzcAJhnrA5YwyWzem15tj6W1Kdl8BOat8qHlPtIubze2ctCqQ4zhpthicyalEtn7YVjBio8r7kmqlR51i3aDI2LJ1q/exWzx9P+JTiJ6XRqZVTKJ1UwOaEUhbnmqol2NNxFIJDpVruuHoBbti8mNdI4COsbeE2gqfthCUpdQI7jYIqLauGTbB4NyeGAjNBoUxSBFs7r1mGrTy3agl1XK0TtN1/y9V48Fa1PRDArTQlTkCn4woaBX4P376F61fgToLhjZsX4K4bV1toe72WwcqdN6zitc00w5Xt62bxnsYT4ASyqqlzauuuNkWzB9fqOgh31pCesUj1oHzWUkBX8jPVf1LJHVOpsjK3mTVRqdcu0xRBHUP/8SPIU1qmTFUEdc2VGehsLOTrKv4ulvM3rwJNlVl8bjKM2YRfPXQb3v3Ls9i7+88O2BG2pNhJUTtKADtOEDt5TAqYo4TZawHSESlkUsscRU6Ol5dVOxfY/aTWuYDK1DJHrVPzcQMkKWGEJCl2R1RfRzCT6crpU3LfVBy0vnknjwmWnsepg8/g9IFnce7wy7h44n1CxiHCwSGC0gGcUauF407LhRPHuQ/P6VyjU5d35fUqdVMmLE4QOg9/yPMLOhUO6LnbKmg8xvVHuazWCYf3v4tDCleNoJROA1RC3t4PXsHHu1+22Pv+Kziw5y84SuA7vv9tXvt7OHP4fZzjc1DtmdQ9hZbPWeuF3eZgeV6KGUMA9MVZx0XSQOzT4/iGkCfQU2+97z8/6QAdIU7jdwxL4TTTFVetHmHvm8+OXYY4pUfaKFVQo2udlLXPLxwlTB7BZ2cPOe0dCGXWruDcfgbB88xHuMDrkqJ3SZDH1wK9Twl/5wmtZwh7ctdUmun3XzpGLLpuKYKfqXWEgZwDsJcIsBf4+lMC+1fnj+IkYfDuXVtx/ZblVicnte2mbatMfXv4rm2XDVSkykllU82cWh/cuuMqgzY1J3c3Lte6O25cj7tudlokPGL1dptw+/Wq01tu6t4TD9xgCqCO2ccnvw2Bha2IKGpGbF4VEjPykJqcitzMNIKYlDrVxkUblGUT9HI4wc4iqGUkxyObQJdBQFNqpsAt3QV0OdwuV3VR2o6T8UzCYJZeCwzjowl+0UiRgUpsBLeJQl4a4TApAgmxMkIJJpwEI9TfH+EBvtw31oxEpo9txNX8Mb32qtm4ij/Cs/kPeG9dPuoIR8VpSq2MQXlWHKoJSKqTKyVclWbGO6oZIUr1bpWXwY3AZWpaOkdBVhoqtZ/AjVElGJNqx20EdlV5qXYspVgK+hSCOil2RWnRKCbQlWTHo5jnL0qPM5gU1EnVc1IxCWym1GXwnGkEQ9XpJTrmKjyGY65CuLviGjU2ljluml0NZehtr+GPWqFBooxYpAQqdXRUbRk6GDVFWXz+4YgODeAzDERYkDcnASMRHRWE2IggeI3wgHdgBEIFdXHJCI0m4MkwhVAXIfOSBKlkhDvBFYFLcJdEoEvKzENYfJo5XA6NSsGQKEJdZAYBLxUjCHoDvQLQZ8AIDJU5Smg0fAlyvoQ47+Bw+AaFITQqzsxYIiJSzaZWAAD6oklEQVQJeIS62Nh4UwRjCGs6l/XI4xifkmphy7yOhGTCXKquJR6Rqq0k6GVnZSA1RSpfPPz8/NF/4HAMItgNGOKB/sNHYLiPNzx8R8JL4e2HEby2Eb689+BI+KreLioVIQkZBI48RBLqfCJ4fkv34wQ/swqVrRNRVE9AIcxJtVNfOzljplV1I8nVmFxAp1AqZkxeI2LyG2w5nn9Dgrv0SrU96EZp22QDOkvDdCt3XHZ62k1HrautgTM6EOeE2wlTIdBzAR7XWyqmS9m7Mi3TAM+Vkmnpl4IzxuUWB/8Fb5ff/6/37H3XOoGdA3KOYufuZWfrOKrheE37eNSNmojS+k6kFlSZ+qbvV3hSDsKTcxCRlE1oU22d4ucw51btrG9dmmrriqydgSl1ptaVIImg5cBZudXplTeOwsSZ8wl1c9DQ0oGCkiqrpUvIcpqEq35PNXKWcimVzgVziTkc+duWkFOBOAJdQl4F33OlZipcdXYJgjpGDMEuPb8YzbXVmN7VgqWTx/JvrBz1VZVQm4LSmgYDSjldFskYxRww1fKgDPnlcuYsJ9jJIKUSlYTAgqJ8xEWHICLIE5GhXoiPCkBcpB/KijJQx7/v9sZSjGostnqRsW3FpiYoTWxqd40ZpqjptJpNayKkZsmqM5o9tYmwVm/2+JMJegKv+QQ9qXUCvEmd5ZgyVmpdJdav7MGy+aMIWsWEvXrCEtePrzGw62p2jFKaq1I5EjCbc622rrutEJO7qwh3DZycq6l0OwGpDmqYPZmwNXF0NaaOa8SEMTWYP6Udi6d22ERcIKhJsRpqK9VSqXCq/ZJqsmLBOKzgpHQ2IWwmJ3RLOcleykn8fBl8zGrD6qXjTIWZxPPO4AR+stIyu+sJeZyEc0KoybjgQNcwbxrhj+dXbdmkMep9RTDm85vSXU0wHk34GG3PcQEn3DMmtGIC/72Yxu3HtpZYGutUQuB4AsFMvtfbIYVRKV9lfD/bUjvnTy3CvMk5BIQMXL+plP+AluKJeyvxu8eK8fLT2Xj/j1k48W4OPj+Ygu9PJuAf58Pwzwve+NelYfjnxUFcHsDR6cOnujw38F3p1vlvQp6FYM4FdIp/fdcH//iBI+Hu/+by//zVC9dujoDXcA8CWyQS4lMRG5NkTsIxMbGIjY6zeuWExBSkpWXxtzKNv7NxSIiL47JqmCNQkueNt/9UhG9PeeKHE32c1gYMq7FTOuaVYCdF7/AQvPR4OiZ1ZGPcGE3AmwlcBKMFEyx9URAiQxSZdQjWBGWasCvdVt/DtcsnmqHK+hWEmfVqRD6Vn90YXLtpnrllCgQ2LFN92hSsIhyqsbmZtDC07yqC3iqDxV5LAV3Gyf8CqbmT2yyVT2r26sUEuSWTTcmWi6haKiyc3m4pnGqKPYPfH4GE4G4T5w06lurn5HqpZSlyUgU38P3V8/ndnD3GVDJZ9ssJc/USp0ZMx5ZiKBjT+ytm829wIZ/BIh53xQxsWq6G3BMs9VBw51boVEOn0ak3c1I2dQxBm9IZBXxmSrJqmhmeqIm6zGF2bF6I229cwwmfY2aiFEeNAjCBnY4vhUwNya0FwpaluG37ysvOmaq320bg27pW6uI8A00phfdy0rdr+zLcQODTax1T4CfoU6qm6vwMDrcu4bVNIwTyuDtWEPi0fjnuuXktt1vLz05tG+byugS9PbwvAesM3qOAlZ85n5vATu0SNhL09ByXzXPg7ip+RvqezCeUq+5xnj5T/hbIKXOqjFJayvg32cJ1/E2Y2sXfjQ6+12p1d4I5gV1LTRb/Vvl7OFZ/9/wNaypCbUmqKXZKxfzNo3di92vPY59SMT94HYeUErn/HQszURHcEUYUxwg2xwg5x12tBhyTEweeBHGCOal3gjO9dkOUtpNKduyITFMc5UvKoBvszLRlnwN22l51dI4i58Da+dM8xv7ncOi9O3Di/Ztw4r2bcPL9u3Dqw8dwYu9vcPrgCwSLV3Hh1Lvc9iOcJTjIcOUU4c5URUsZZRDwTgg4dc26Vtc1uq9TxivWSuHQHgvd5+XQ+sOEPil7hLojBwi/DMGdhRQ9l6p3SPfGe9q/51WDu72EPDX0VqiJ9xEX6AlmlL55SqPi8Ds4bfG2xbmjMjtRaiSB6MyVPfUOGCxJafuKMKaauq8Je+7G6N98cQbffH7aQE8tF378+jThzwEtAeE3nx61VMwrQe9r9/J5AqBUPS1z/NKl9JmTpZQ8KYqMS0olVUsDxlfn9+K7Tw/jhy9O2HG/5vEFoV+5lUG3Oshj6lg6jsGeHVNq4hF8Tph85om7sf3qxbhu0xJcvWo2IWyVtTkQ1CmVUq6WSqEUoKmmzgxQuE6ApjYIgjqpe0/cf70pd+5Uzp3bnIbntxMABYQOBF6N2667yo7bJ6iwBhH5lYjJLEBiagbSOYHOIrzlENoyUwhxgjczRHF6zem9bIJadlqSvScVTyGwyyTkZRH45I4pNS+DwJeRJEOVBOSlp9r7qfERhMUIwqBgkfsS3JL5D09cNIGOEBIS4IO4sEA0lRVh4aQxWMI/7jXzerB8Rhcm8x/u1lIZnhCq0ghThCiBVEl2kpMqmZdmZihlmXw/Q6BGSCJUGWRlO+Ak5a2UEGbmJjnOa6lqBnXcriQzztwvBXVab0odAawkXeeLdeCNIGcKnalzsQZoJWpabqodwU6NyzMJbbwup66OkKhz8PhKCS3n9Qk8i7ltMfcz1U5gKaBzhRTE5so8KC1TSl99abbV5wnoZMaiY5dk8foLMtBQKnOFAtSV5iKTzzYi0BPBqrsL9UckoS4qItQmBOHRCQgjyIVyQhAWQ9iKI9RxjIqRMsaJgtocJCYQthIsNTI5gxPz5Cz4RBLowglxHIdGpWEYwyuaYBcYjT79h6EfwcoriCBHgPIPi2JEIiAkAiHWqy4G4QS68MhoSyGSEhinVE+l+KakXxFp/P6lIpFwl6jUzJRkJKalEfSkKkaZcpfO91N5XYn8foWGhmKwauwGjcCAwQS7QYS84V4YTqDz8g/CyMAQ+AYSNv1C4BUQRrCLxshImai4Wh8k5yMwNh1RaflWcxUSn2tGI0X1Y1FIMCusddIx8wl5GdVjrUG5wE7qnANy6mMnxa7RxrgCvua6lIoO631X2ELoIszVykTFDFRmXzZRcXraSbG7Euh+ip9gzll2t0UQxAng3BCndMzqdil1BDOXWlfJe7A0SwHaleECNzfc/S+oI8hduY1tZ2DH9S5YtNYGBLzqth7UtfeipmUMckrqCWQFptCFJWQhIjELYUlKeeUywS6SgBeZrPYGDAJepJmoSMFTema+KXkx/Axi0/MJdILsUoNtgV0KP5e0fIJSRQM6eqegd9psNHf2Iq+0Gum5pUhVX7ostTyQ+YmgkMH93GCXbKmXAjulYwruBHpVfK8Ksdw/JocAqW15zqSMUiRaCmgRcgoKMLGTE8VpUzCmikBXXUZ4K0dpmWOEUmINxgl15TUoKK2w1gW5xaXILCxGQUU5yqor/z/G/jLMrvPK1kBti6lKUlWpmJmZmVlSiUoqMTMzM1hoS2Z24oAdchyDzGJmZskUh6ED3enuc8cdY669JSWn+9z7Yz7fYl5rf+8eE1BWWYbS0kJ+36IR4NUD3p7tEODXFRGhfZCRHIbcrBjUVGSilWA0bGA5WgliquklNU4wN6gxl5CVY4AkdyXFC83gN1CdWsU1KQPilLGNmDGxH+dVmqo2eXQ9t1FhLpgDCWiqaTdlbB2t3pKoSNmbTCCcOamRcFVJYCxmy85Ucy761qQSLHPZScpAU1UKQajEXOkUMzeOMDhpVD2GE+iUQn4Ov8eKd1O2zmE0xTgpHb2SaijNvCBAx2m1v0azgza2v4HdSnZy504bZkA4b3obFhEIFrFTqDpkSkwhdz5tfzSvg9KZ11ZmYDLBTGrcNG5rFjuEphgRBKbx2FSwW0WoJ7CDqGNp7SeFsNb2LXVgCkFQLqBTx0jt47Jj+hoECJK1zPABZRar08brP02KwYgmjBxSZUldtF2Bo+5FG0F4ZGsRz7mAYFDA80smPGZi2excbFySii0rYvHstmj87LtJ+OzniTizLxPXT6Th26vx+P3tWPzxbgj+7Z43/vpVD/ztqw7429ePPnDBVOt2vWRrCVsIe4K6/6L9H4Lev/2mK+bOCkDHDvyuqwZrKL+HKg+jzMWR8mTgtzouEUnJqUhJSUOCvqWcFsvvbGwsv+kxgSgv9cPJT0vwpxs9DdwEcardp3p+7oyYSqYiF03V8PvVpW544/kY/u7wt46/TaWFGagqzUZNeTYaq/PRr66Iz4P+XOiHifyNnjp+EKZPHIL5hJMViwk8SybzOWsmBKoQ91As5/2dM7MfFs5VFkvdsypMH9OIFVLReM+XEAgWzRnCeYTyKVKJG7muMi0SGGa3Yun8YZg8psFcPPUsjSSozyVgzZ1MGJzczOlS18aYyqY/RZy4TbmCDiCY9cUiqXF8PmdOYH+C2xCMqgSDSjWorMKKuWPs+Zg9kcMENClP8wgjgs8ZhEFBy1ICiuBx7oRBVqdNLpAb+Oyu4rJS4gRds/jcuOvhyXVSyUXkXumOQZNCJxVP0zVf7opSBaV+muLJZ3v31kV4ZudyAzRBobYrpU2ukG6407bkCik3SRUVl6om4NM8AaVgTkreRk5zYG2OU+x87mhT5FTLTiUWBJ5yvXyVncnvPLcBz25fYi6aAjcnU+ZiAqEzbeua6VDcnYBO+1QZBAGdFDwtr+sj19rFBPoFUx1YF2SbSjpDpSOc1u2mq3dMbpiC7/H8vk1ok6nGYz1GDa4imNdi4nB+6xRiQ7Ab3FiEvtXZ6FeTTaAr5vcxn4BXZi6ZVUVJvIY85m0r8KPvPo0jn7+Ds8c+seQplwgdl6WeEVAEdW6wE5RdVeseviz1TsDmwJ25XF5zyiMo5k2muDyz+7FtimcTAB3Cee5DUOeGO8WzXeE2BV43b0ilu2hwpqyY924cwO3Tb+Dm8e24c2IT7hzagNu0m8c24MaJrbjB6TePPYmrB57ElcPP4saZNwlGe7neEcLeKdx1FRy/qbg/lU24ruNT7KCjOlqdvcvncF1ZNlVCgVB3/SLncdgg1tw2j/H4j/MY1TrmKHuOuud245QaadAn+KNdEvSdOYALvK5y2zwr2Dv+icU0OrbXShJcPPU5rpzdh6vn9hP69hH69uPGxYO4feUw7lw5inty47ymmD2Xwkfg++KG4tZUK05ZJglfhLJfE/R+JZXsK4Lb11cN6Kxm3W9v489y1eS4lL4/uFS/+6Bn8HXJccskeMll04wg9mvF/gnKOG6Ad4dwKcCkyXX0l7fPcNo5M5Uz+EZZL2nKfqllzf3TBXgGfoI8Ht9vDS55zNy2oPPARz/Gzs1LsGPjIigRikzlDrasno1XnnaSpDy+ehZ/+0YT4lbgWQLak1LxtgnsCHCEts2rZpqL5QtPrjY1ThAnd065Z6r2ndZRVkzVuHt6+zJufxoeiclWSu8MS5Sh2Lk0ubsR2DKSk5CRFE+AI+glSJmT8hZDSBPUxVsrFc+M8wzuYiNcRoAT2LFTI3hLiotwbUNlEMIRHx3Kfcm1MxJxEcGIDvZHJCEkPSGCH+wGLJ3BD97scVg6ZRgmDKpA/7JU1ObGo0TKVgqhKFVgk2BAl09IExRVCMKUDCUlymLqBFcWD0cTwClRiuBNEKW4OAFZIYc1LuiTgiaoy44PsdZgTZDGbZmrJdeRKZYuhwCXy/WdeDonA2YBlxHUOcqdUw5B04oIoLmRfkjx80B2VICj0KVwfhKXFxhmEOy4bwM7GaFO5riIEuQIpjqHxrIc9K0qMAVQ55bPbQjsijMTuT5hNSORYJeFmqJsQnkkggO8EOjXG+HBfpZwJCIiCmHhsQgKI9yxUxBMoFP2Syl24ZweIfWOywRHRbEjEIOYxCREJ6fBJzIRXUMS0TE0ycCua7gDdT1D4tC+uw8eJdh17tGb8BQAb7kEEexkATRlvwxkG0jQCwoJs7IGyngpd8vYxGRaKoEuxdUK7gh13K8smlAXm5LixNvxeCIiIthJYUclikAaEsTOTSg8PHqjffuuaNeBgNfBSabSkdN6ePnBR65JhMuePoHw8CHkBYfDJzwOfpFJ5o4pV0wpd1KOFFOlkggFNQNMsctTApTqVgO7HFpqxSAkEuzkiulAnAN3Go7IrEU4zRmvt+QqyVw+q46g1TKecOcCuxZHsasxl0wH7Nxw97Bq968KngN5D1w03eZkwhTkCehaaQ9KG9wHO4MzF7hp2NU+vIzbbL6GH3LRlELn1KnTMm2oIEBW92uzunR5pXWITMxCQEQigqNTECyok5urEtQQ7ILj0gzmBHFusFPdurAkmuLqEnMIdoqrc4GdShuoZh3BTO6RUupS8ytQS4AcO2kmBo8ch6LKBsSl5iJRLpmlvN5JuYgnmAkAY5TFUi6YbBU7l0AgtJg6Ap4Sp0hRFOQ5pRJKEJUmZa4I0ZynJCkxqTlITM1GWQXhqrUFo/vXo7WiApUFRcgrK0NudY0TO1daRXBzhhVTl1tcatkuM/OLaQWWHbOsgsvn8nyDfdG7Wwf4eXZAiH9XhAR0Q0hgD2SmhqGyPB1tBJhZ7PSMGlLJTrCjVqjDM4wwoayU/ZTZsjkfLYqxay5ih7bJOrWqy6UYILlFKrZuvtK9E+wmjaojWLGzTbATxKkcguLvpOa1tShjZhVmT+5HUJIiVmpumHLNHK6yCf3yCTnZaKhI5LqFGN1aZQkylBBFHeVhLcUYxGNRRkt1yJysltWEUrl4NhtkqfDw8P6lPNZCjCKwCvIEoWoFXHPYsZ4+YQDGttViEteZx87ysoX81rNjKBc8y3TIzqHqs1l83Yg6TOY5KhZH689kB1zFjifxOszhdZNbpzJoantKqjKWHcNx2g+3I3VAMV2K8Zo7mdAwU7XTnLjFEQS6SewwqhM5lDAoV74J7FgKQkcT7KRGKnZHrl6qsSWgHT2smtBXbueqazJ8QKmB4bC+RRhKMB7bWkAQqMbCaaXs2Jdg0bR0bFycjF1rk/C9ZzLx/g9ScXRvOi4eSsOdM0n49WVC3/Uo/Ol2IP5yzwv//lVn/OPrDoS79vj71+3MhfO/fk2w+y3B7/feWLIwFh34rfPx68Nvawi/gRGI4Hc7it9tJ7OwE7NsQCePB3ld2HTVJo1CfWUULh2qwJ+uexLcHsXvpNYJ7Nj+6S6hjqZkKr+VWkf75oInnnsyEg2E66L8LBQV5qOYcFeYl4rC3HQU5qShOJeWn44S/k5VlmagWtBXm4fBvG6TRisjZT1Wzq7Asim1WDqtkddHQC/I5v0fWc/r3cBOvVwrlbFScXUDCQP9TR2bqj8zhvD9GKfYNyUiGc55Awkm4zBzTAum8ZlaMJFgMJHQz/s8Z/JQ3uc2wtoYvhMDDOwFe1J3xwyuJEAS5Ahly7gdZZxcRXhTPJ8ATXXYLE6O4LGY4DGfrVxN5ZopEFKmzkXTWk1hU0zdvEmDCTpTLWmJEooIaOSWKKVLcXKKNZvOZ0n16VYQ8ORyqemCKDfkGeARBhUrt4Jwt2rxBIuP2yJYWz/bYuTWE5bkKrmBsCZQU5ITq33H6yFw3EPw2vO4MllOwK71c/CsYnHWzeE2H5RHEOhp2g6C3TZ2IKXuCfTkcilXTCl+AlTF3728mx3HTfNMnXOSqqg8gpM90w1xCoFRGQSpeYI7R7lTaYcxBnXLCOoaXrtIpR0GYDS/D6r/p/dQ3xEnm+pIc82VW7WgTqZ3TyA32pIwVfL9K8SwfvI6qLA/taaNVTKceie2ri4frX1LTakb1FiIfvW5qOP3dNWiSez0rsLbbz6Po/t/YdBxkZB1iXZFMWIElIfVOjfcKebOATslJHFUOzO5adLcmS//J3OD3UVCnJM4xeWKSVOh8qty97xOALup2niErRvncefWGYLNh7h9/HncOb4Zd49vxL1D63Hv8HpCHuHuqGN3j27Erf2rcePAWlw/sh2XjjyBK8dfxI1T38PtMz/FnQvvE4b20Y46xcevnWPr2G3BpEEpz+kqoY3nqBi863LTvOjYdaubR0i16Y5dU4yeuWlyHV4rN/DJdfMKYc+t6lkymofMFMszB82k7J0hVJ88/CHtfdoHvBcEvdOfEgg/4b73OUre5UO4efHwfZXvxqUjnH7UVSdOrpynrK7eV7fOWlKSbwhYgjDB2u+/uWYg94dfCugEdhp2TMPu8fvQRdBSbJwDbs52HrhsOsB3X30T5LnMyhhw/25zg53b3Nv5LaFOcYFSGhUjKCDVcV3ktdi9dTV2blxiSp3q0UltU007JUDZsGIGQWy6ZbyVQufE2SlT5kK2i6x23coF403h03xBnoqd79gwD8+bm+YKU/nkyinTdNkjyexUJ/CHIC0+DhnxBLqkOHY8EpFOsEtPjDOIUytIE5zlpCW7AC/GVDsBnhmnCeqSaQaHhDttS5CoeSlx3AYtiZ30hEh20kOCER8aiJTIIJRmJmPS0P5YMnkkFk8ajmnDmjC4OgcNxYkozyaopUdaLTmVIyhKVdyaqwSB1DRCUVlmPCrkIkloKiFMlQrquLxASQqXqVyEOze8uSFNYCV3Sjfc5QralNWS07RcXrJUOUeZ07AgztS6VIFdhIGhW+XLk5onkDNI5L64jTyCXJp3NyR2eRSpPTsT8AK4X5VHcGLxZLly47RjENhxPa4vtU/bkhopQHTXwStyKXW5nC7LE+QS7tTmJAlm5b6pLHrFyOf1UfmDYF8vhAT5m2IXEhZFsHMsmHAntU5umMqIGSmw4zRlxTTwSk6F6tx1D42zWnUCu06hyehGsOtJsOvqHYJH2ndDxy6e8CBI9fINtBpyfgI5djocqAsn0IUb2IWGR5qbpYAuJjHFMcJcVFwi4giQcUkptKT7cBcZH48wgpyTzEV19VQiIZQdlUh2aEIJqWGWRKVzFyfWTtaucw/LkinVTlDnL5XOLxg9fYPQi8flEx5vcXaBUakEEAJGfC4tx7IgKi4sOZ8d9jqpdkPug10uLb1iMJIIdnF5TYjKIti5LFJQl1FjcCfIk0nVSyptQUbtUBT2HYMyuV8OmIDa+4rdAzdMAd6/umM+GHaWcYb/N7Bzx9a5ShvQHAhzTIB2f5hmsCZlTtNcsXf/BHma5gI7LVdUpwQpnM/tVvVtQ22/4SiuIeAShHyCY6z4ewBB2Q11QVFpHOa1JdTJHTOU9k9gJ5VO5Q4spi6XrZMwJcKALt9MJQ2U4CS/vBEtQ8di+OgpqG0ciPS8MiRyXkwy7xeXi+NwVLKj7MVquoxAKLVO6zuZM51kKU58nVQ7ZcN0lThIJtwlliA8pdDq1mWXlKGmtoqg0hf9mvgcFOSiqKAAJaUVKKqqQb4ZwY5AJ7ArUNFxKzBebLXplCgll8vn5+dBsaC+Pp7w57vv07MTwgI8+A0NRn5mDLJTw1FfkY1B7JiMImSMI7w012Syo1Jobkqjh1ahsTIZAxpUaJywMkyJAyosPk3gpM7QLMKRXBzl8ih3wwkjag3eVFZA8U5yexo5RMDVwE5zs7WqQSb4mzd9IOFpIPdTTNjLJ9QVmfqnLJaDGrMN/uQ6JWgSGCnt+zBB4XB1xgmW7IBJAVEq+dXsqOpfeEHgSMLOqEFy2Wtgx3qQddCUiXDhjOF2zHKlFBSOIXipZt1EAtKU8X0tpk7q2zSCnNQWdfpUgHsaO9bzeRwT2RkcznPXetrueLbjeN10HII0dQIFbKYKGpjpGjgxWIrFUsIGdRwVtygYE3ROG9PP3L8MOLkNxS+2CRA5rHkqnDyUncoBdTkGeVIExw2v43Wq53Ufwv3JLZX7HsRzbOX5KIOfVAWevxLByD116IASwnIBr3MJQbWM8J5E+E3lttOdJC4Lo/DilnT85IUc7PtZEU58mIvLhwrwxZk8/PpKKv5wOwJ//yoA//ltb+Bv6XhuVx56e3SyODr9WRYcwu9gWCxiouLvQ51ATi6ZGpfLe5irpEwQly/O9MOZz0rw51tOVszfKsZOah1NYPe7e4/g1zcfwW8UX3flEfzyfE/CRbQ9q4W5OSgtLkJZaR4BLg9V5UWoKM5HCYGvJI/Ql5fB4XSUFjqWx9+hxqpM/OR7k3Du0BDs5/n9/JUMvP5EKp7dmIetS3KxeWEJVs8pwZxJ2XyOK3nfGzhchRnjynnPKgjvtLF1UFF+1cZbOJX3c3S91b+bzOdq/tTBBDECvKlC/QmAgzGif6W5Bc8j1K9bMp4wr2QrTZg9yUmMMp/wtpCtuX/yuZUbpgqjC9bkjqli3crWOZvPjlw5V81XqYLRBnLT+cwvmKIYu5GYPX6AAZ3cKZ0MldMMeOR+uEbwxmdY2T21XSeZyEhznZTqJhPkOfPaTF0TwC2Wcs39C+xUFmL9iilYS4CSy6RgTkqdU7tuhAGmgEzqmmLfNi2bZNksBWwqSq4kKHsIbbInNnA6tyFwk6vlS0+usnp2AsUnCI/u7apenuPuOdXg7uXdislbbord5pVS9gSsiglU/T65chIWCXsal5ophVOAKRVS8KpzFoyPH1qNmeP62/WX94H+dFlKWHZnJ9UfMaptpxg7vZMT2xrs26E/VPTNG8lWat7E4U0We2c17VQSgabSBwI7FSrX87ZiwQQ8/+RafPD2qzh24F2cPU6QENidIdSdO2AxcG5XzH9yxxTc2TDh55IAh1BH4HHGneQoMgGOe/jBNGWhdMDmgmLTXGB3/hT3y/0J7K4pGQuhToAnxe7urdO4df5t3Dy8HbePrMOtw2vwxdFV+IKQd+Cni/Dzl8bj8x/PxaV9qzjfsTsn1uPuycfxzdnd+OLkE7i2fzMufLoBlw7swA3C3p2zP8a9i3tx79KnuHt5P4FIWStP4TZNiWKuEPKuEpQUf3f9IqHvImHzEo/r8hknbo92k+d8Q8qe3Ed1rq5zvw+yHBfcOTCn1jE3CLpr4l3ntGvnOV1unLoeBOzTRz/BiUN7ae9y+H0DvXMnFa/nuHE64H0QNy8L7I7iFvf1cNkFgatB3k0BlqBKSpuUMcXZEd6+kkum45YppewB3DnTTFlT0hapeYI9l9ImKHMyXQrsnPZXXzgJWR6GOzfQCeTMXABoYPeF1MFr/wR23/K4NK7jfn73JsLbbAO7Lavlgqm6descyFvvJEsRlFmWS4Ld9nVS6WZz3kKoGLni7TatnGHLPb5mti0n0NM6ct/cbUC4GLss8co8PL1jOR4RdEmZyyKcZRLWsjWcnEBoS0BmimMOmEVzOBE56SmO+kbQy+BysixOd5bjNKl9XF5gp3ErLk1LYIdcSl6MShcEByCDw3VFWZjSxo/ohDZMH9EfwxuK0FBIYCPIFROcyrNjUZ7jdk9UHBznCeoykwhArukEnkqCW2VOEsozE1BGqKrgeFWuA3RFHFdWSylfFi9HE/AVEvLkBikXyiJCoIAtOynMFLdCjhdIsZP6RlOrcUuOkkbYIsjJJdNi6QhiUuxyEwl+CREoTo5GcWIkckJ9CHMdkdzhEZSyk9eQwG1EBxvYZRIqMxNCkU2IzEkUTKqguWBSMXsRyE4IM8uMC+W1DOe94bFxm9mJAroYg7gc7icnSZAabdNtXpKj4pVkp6CyMBtF2amIDOqDIMJdeFgIwS6cQEfoUhsRSaCLJjApho3DyrTGDoHi7GKSUtnxTkOv8Dh0CYlD55BEtA8R2AnqktEzOBaPqXxCh66EKC94+vjDK0DlDMLgH0yQc4GdkqUEhtK4P9XIU8ZLAZygLpb7SE7PNrUujhBpwKc4Oy6jVjF4YYTMkMgohOk42QYEBbFDE8KOi9w6wwmrIejVywvtOnQxl0yBXbsuHujs2ZtAF4QAHotvQBihMxie/iHw4nE7YCdVKQchhLpggV1GCSKTCRqJ7KwQbHIqBzrumK5Yu4yHwE4QF5Hhsswagl0l2ypLohJBsJOLptS9DIJhQfNolPVXuYMHip3jiukAm6PYPRj+V8DTtH9V7KyswT9B3T+bG9jcbUUjl2cre7icgeZXuCCu3Nw3h5rLpSCutF7xdK0oppVzmzX9h3P6YKTklMM3NB49/SPgFRiNPnw2AiOTEaxso6oTqNYyj6bR0g3uBHNuuLs/LFdYXv+whHyrKRhhGSwdxS2tsBrVfVsxZNQktAweRWgqR3yKYujyES8gI8jFK9Ol4u9ognKpdAI7KXNugHsY7jTNYui4vgN2gkKpdIVI5vzK+r4YMnQYBrb0RV1FMQrzc5FbVIy8sgrkE+DKKupQXFmL/ErCXXkVCksrkVdEkCPUFRDqCpT1UrF1WRlIiIsk1HnAu2cHBPh0RmwUvwMJgagtzcDgvmWEJHb+h9YbBAxrKTUVbCw7PMogqUyXgo/+tZmWoVLZL1UuQOCkxCFKFy6IGTOk2qBLqpRAZjghQqqbVDoBzYIZQwg5UkKaMXeqk/himqt49MyJfWnN5go3bZwgrL+BnWBwNGFwzhSpHX3NBXESj0fq4cBGuYTWmsulG3xUs0yFqNUZVcr5GdyvTIrasvljDIQUQ7eKHdelUkemt5krpUodjCEkLiC8zWLnfCb3u5idQJlib2SCynEEyrnsFEsdNHdLQpji8bTP6QQ1xfkJ1pwYPiXScLIuzmSHWmqNOpFK3CI3UsUGqqMoFUCKnEBPqqdMMCjXTC0rN03BqJK9aLnmKhWFL7FMnBN4LVTPTa596oxKidQyuh86b10fHfeUcQTOkbWYQrgcO7IZw3ifJ+v4CZitvLejue6EUQKWTN6zLHZYc3g82ezUxhEeErBmbgpe2JqNHz6biw/fLMCJjwtw/VwDXthTh9DAHvD27oOAwGB++8IQyu+qAE4gJ2+GKJWIIczJwvlNt5bf+d59evF3wAMv7cjEH+9FWSkFuVzK9dIKqssNk3D3G46r7MHvrzzKDmQQls+LRmVxFgpyclBUWIjiwlyUFRHuykoIeMUozs8h9GVwvqPqlRfnorggG/n8/clOC8COLTn42x9L8G+/9MSfv/TEH+964Q/Xg/Dby9H4+mwCbhxNwtnPEnH4vQR88MN4vPlCOl7ZmYAn1kTi8WXJ2LQ0H/MmJmPl3HLCQj0mDsvGuNZ8jB6k0hZ8lnmfJ/Naj+GzMHv8QM6rs/sidz8B0nw+c1NGNNG4rGJACX0Th9ZiGu+Z1EI963OnDcLC6a2ErOHcx1hM43KCjEV8juUyqD8mlGlTQLd4+nDC3RCDMrlQCtBWE7IcOJpuMCPAkUonkFm1YIwBk5M8xanNp/g6wY8Klauwt9Q4KXbL+Y4o2ckOAtO2dbOxgWC3kstJsXMXKd9O8BLoPbNtiQHcE1xWcWybCWPb18wykNN0AafsKXYIpcI9s32pKXSCNMXYCfTkuinY3KJt05RtUy6a2pfKG0i1205wkyr3+GoVTJ9ogCfXT4GdW6lbNrvNlDkH5NoM5pQ91GIHTe3k92f6MF63VgLzQL4rKs1C6OUyes/cCZHkZj55ZJO9W2NblSyp0bwT9OeLgd4AQh7fpbH8diqJygjLnllq7piKkW2oSOf9GoVXntmET977Ho4fFNh9bIlTLp8l1MkeArv7UPcvkCd4cZQrB2SuC+BcgOOAnAt4XOZOnCKws9g6F9ipPpxcGaUAWgwcoU5wd/vGBdy9eQI3Tr6Oq/uW486hlbhNsPvq5Fqceo/wvbkNZz8m4L29DEfeW4Abh1fgxoGVBn93j23Fl8e207bi1sFVnL6MgLcCV/avw9WDm3Dl0BZcOfwErh9/BTfP/Bh3zn+AL64ewBc3TnCfZwh6p3Gbx3OT53bz8klCHc/R3E4FeGcJc2ql5J2y+ZZYRscv11OZK/Omro0b5mT3r9tFGqHwhqu9foFQSMAzyDtHGFSSFkL2+ZOf8v68hyP73jEAP3XkQycpy8nPeJ+cOL1b3ObdqydNtZN69zDkuZW8L2+odpwSmAi6BGOENMKeFLrffS2Ac9wyHSXPUfgewJ4DfG4QdLcyqW+m5rmgzwBPbpquVnXsbJhQZ6UXuE/BnAqrW9F2uY667GvOf+2FnfxdHM33cKVBnaBNWS2f3r6C7/tCS5DiBrZnCGVS6VTEXK6YAjvNlxum5m/jN0DZNLesnmXrKGmKipc/s3MllGFTYCh3z0cqy/NRkJ/OzocTH5dOU+ITJUBxA51Mylu21DpCncAujRCYSahzmxKpaHp+ZiqyCIeKrRP8udW8uPBgxIT4opBANrhBAfeD+TEeivFD6tGvLJ3AppgzqWOEHEKTgEwxcmWZAjHH3bAoIxEFKfE0AoyULJpUvMoc1YbL4voJSIwMRmJEEI9BsW9yWRQwSVmLR2VeMmoK0yx+rSiDx58QTGgKdYDNZXKJFPRJqRPACfwEdlLocghkliglRUqa48qpsgluICvmPvMjA5HZxwOZHu2R1fVR1AX2xhhCaXNqPIoJaFLmlCgmg5YVH2JQJ7VPpmFNy4gNRnpMIOE4yMAu0+COQKjWDXi8BoI7Tde4wR5N4CcrykhGbVEOygsyEc9rEhrszx96KWfKThnqxLyxUxBBCwuLtA6CahVGxcsNMh2+0UnoGhJvUKeEKR0tti4RXhFJ6OYVbLF1nbqrZpwvvOX26II6/6BQdjxCTaXTPkIEkDGxhDkpcckGdHE0xfdl5BUiMTUD0S7lzg11Mql7AjtZFGEzXG6itv1gxLETEx3N4+a5+PsHoEs3qXbdnCQqBLtO3Xuhl5cf/APDCHeRPL5QiwHsFRBFsEtCQBTBI1olDxywiyHYyTXQNyIF+TWDkF3eQqAbRLAbjBzCncAuubiFYNdMkKtFWDqBjhaRUW1QF+aCu8hsZcisQ3xhM9IqByG/aRTKCXWVSpjST26YbsXOKXnghjdHtft/xd3934qdIM4NeQ+bW3X7J8BzmYBOJpgzBU/A16gYOidRSlmjE0On2LrypqGo6TeKkNVGoOlrJQlU/9DbZV5B0fAOiiHoxcFPSmhYPAJ4bQ3wCHaCuhCpdi61zkmm4pQ+COc1VxbM8KQCRKY4pQYEYYXVBIoxk9E2dioq6vsjMZ0wl5pHkCOECfy4bGyqA3QyAzzeO4GbAZuBncYfUuyUPMWVHCXKYvfyrQB6aHImMoor0HdAK4YPG4Xm+ibUVNWguKwMRSXlpszlEeQKK+pRVlqHsvJaDlcjhwCXI/dMwlxxSSnKuHxBXh471tHw6dUd0RH+CPTrgSC/bkiOC0BVWarVWhrYWIShLeXs0BebC+O4YTXsoLhUovH9DXikHKkTM46QMbq10hQn/bNtsWRj+0OdHHWCpIoJRJRMRIqayhIo0YkUO8GbatpNUi05gtrcKUpo4RQJnzVJAFKFfrWpGNSUZZA3lcAnABTYjR+u4yJw9itkp6mQ22iwxBWWqXBqq3W0ls8dQ1hsNeAT0KkYtdwT5Ro6l51ZJUjR/CmEJmUw1Lnq/BZw/jhCk1wwp7MjuHDOCCyeNwqTxjabG6XgTaBl50ZImkkgXTCrjZA4lrA32NQ6QeMCdtalyAnWJoyoM1c7K/1AkJMbq8BWxyzolQo4cnA5AVrulmx57aUAGBiPcRQ+dSTlkqmMnm4XS4GfOvdKsCLom8HjVf29eaq3RnCTgikwUEmH0bxe40foWvM3bUwTt1VDkCAc8ni1jRHcnmKGBH/KMqqYxVFcb3ALnwMep6ME0vRM8J6PH1pOcK3G2EG5mDYiH/Mn52HZ3FysWToAFcVpCAkk2Pn2hp+fFwIUbxcSYt/vaH0no6I4rIyYYTZNap2+754+Hujdqycayrxx+KNC/NvXgVazTtkx/yLVTnDH8T8qcQrtj7d64uSHyQTXaGSkxCI9LQ3p6enIzkhFflYG8nKk0uUS5Ah7hDtNkxXkZNKykJ2dgQT+dk2fGIVf3k3CP373qMUL/rcyfX77iJV6sLp/NCsB8et2+M9fdcF/EgD/46uePCYf/PpSCO4cC8e5j4Jw/L0YfPyjVPzohSi8sScBLz2ejl3LU/HEygLsWl1J4MrFrDFZmDI8D+MHZ2PuhAarrziT93+mXJQJ91N4jacRHMYP5TM4wkm7P4n3UGC3aPYw3p9+WDJvGOZOH2AJXxR7p5p78/l8L507EnP4DMjFUlAmeJPaNp9gokQrVgZhsZMFU4AkkBP4ydVTrdQ1gZ3WU+ZIxcJJqRPoSd2Sy6bGpZg9v1OlBpbaMpsIXlpvI7cp4NrlUuQcqJuLLSummkuplpUCJ5iT+uZsZ7m5Wu4mwD29bRFee3otXnxiOefNxLMEvJeeWIF1i8ZhK0HtuR0qTj4PL+xip5IgqXN4ULZhrB3bCl4DgaS2s3H5JO5bx+bE1umc1i5yiq2rtp+UUIGt3Ful1smF1g3H86cOtfdKrtz6o2o6v2v2R8toJ/5VWU4n8Rugd1rxjk52YKnhFdYK+OQ+rcQpY4bUWF27isIEVBUn2p9Hrz67BZ/v/SFOHHrf3AEvnNx3H+wejrH7n+DOMY07St2D+Q64yB4GGpncLd3JRZRF8rzUOrYCO1uPIOLOrimwUwKVO9cP4drxZ3Bj3xLcPbgCt4+swRfHN+CD16YT7Ebiwv7t+Oyni3Dk3fm4c3wjAW4DDv50IT59cwFOfbAad47uxKVPV+LawZW4sm8FLu9bg5uHNuDOkfWctxm3CX5XD2/D5UM7cf3Y07h1+g3cPv0T2tv48tLH+PrGYYIRYekaIY/w5MQOKuHKeYO8a4Q8K44u6KO5FT2LO3SbIM/gVwqnM3z9IoHVjNtVPN8FTjtPCDxHyDvPa3GO15cQfE1KnyBbZShoUlV1zU4f/RgnDu7F2aOf4BKv43Ve21tyz7x4xBS829yPoO424fJhyLsn0JNdO+2CPSVDEXQ58XNS4twul47bpKPWGcgR9P6kmL1f38S//eYW/vLbO07c3rc3Of86l73K9RSLJ5XuIr9n5wlrrsLstK9uqyX8fXH5Psz9koD5LeFS074keH7/1T2mvj1NsHv+CacWneraPbNDdew4bdcaiw0V5L361Ca89swmwtxKF7QtNpMyp2lPcFiZM9fwu+AA4Dxso2nbe7auMPfN53atxSOl7PxnEDoS41Vg3EmakkWoy1S8XVwMUtlhsWyYifEEEgIep5lCl5TgxNXFKUOmk0TFUfWk9slFU/F30UiICkFCRABKc1PYGajB3In84Z8wFCNaKlFTQMBKIyglhRFsCHQEqiKCVUlOEttEwhPBySCOoEWIkfthtkAmIYwQRAhMikKxMlZmEkbCguDZvRvaPfoIHn3kEQ53JRiFmUujVDK5OaqUQFVeisWwqRRCVkII5xGsBGwEK8W/mQLHVvPlfiloy2frdt+UWcIUHau5dkqxcwCvKC4UWX16IJtAV0hrCffBzJJ0TCpKRXlCOGry0giGvKYxIcjksWXFhxLignitg5HD+ZmEvdToAEJdEFKj/JHGNj1Oy0U4gMdzz+By6bQcXheBbn5q3H2g+2e4kwoZa7XuyguzERsRwk6BnyldocpQGRJOMFLcXZQpdspYqQLlkYSvoNhk9AiNR5fQJEJdCjorC2Z4MjwjEtHDPxKPde6Jdiol0MsHXgFBhDrHBdMdXxdIcFRMXahrm3LtjDEXzFRCXIqBnLJwKjmLEvbIogWUXM5tAjsBoQqVh0crFjAKITxOP/8gRBIW1YkJCFDCnRB4ES47EujaKYlKlx7o2K0XPDy84esfgqDQaPiHEkQId70Dww1E/CNV9iCD55mNgNgsRLHjH5Wciz4837TiRuQR6rIrBiC7ciBtEDIrBiGlpD8SCpoM5sLTCHFsozKrEZleSbCrQkQWIU9GuIvNb0BKxUAngYoUOhUl7/eglt2/gt0DwNPw/w52asuaZf+cFVP2v4Kd4M0FcyW1Q5wkKZx2X72zBCmOuYGusrkNtS3cZt0gJGeXW9xcHz4PPsGx8KYJ8HoTmqWCevqHcTjCXDMDIhIIdophlDumyw0zIRMhhDoDvdhMS1oTmSyYK3bi6QhamUXVaB48AiPGTsGAISORV1SOpIw8xKUT6jIKze1SCU6kzplKR7izIuJS4EyhcwOe20oRl12GeFpsegn3UQSpglJlIxKzkUTgax46AnUtA1Hb2IzqyjpUEdxKafmlVVayoKSiBkWcXlRRy+OpQKFq1Fm9ulK2xSgoKkRJSSFyczIQHRmMXh6d+c15FP4+nRET5sVvZJjFJ41qrUJrvyLUlqWYS6FARwlSlLzDbVKThhEABByCN7kryU3J/tEm+Kjj76hJ9ZjFzo6y/Gm+YuzU8XTiV6RUtLJjxE4tO6nKQDhxlFSkakxgq0QrMycRDkcRYAh8SqyybN5IU/TaBhQZcMwkEKqjq8QSioURkEwkpEgBEbTNnNBiCoXcG60wNOFJwDeLHTjHtaoFy+eNtQ6YxaoRiqTATWJnTWqWOmdzpg/FInZmpdbJ1XLRnJE8v3rbzrwpyoBYb26XUvsEdeb6yPWllEmhk7KhJBPu85eLqc5/PI9TyqWul9REi6/jMoJeAaPcWRVLJ1BT3atxrU6SFVPd5GI6qpEw2sROo7Ly1Vv2UXU8BYLDBc4Et3nT2Vnl9VLMkOB7wogagqqSypTwvhKqeZwThhJmB1QRInithzVyuBJjBhLUBxJEOW8kn4Eh3P+EYQ1QIW25nk0dyfMYThAhbM6S8jl5AEG8nvdK90uJY/pZ2n+5sg5sKkZzbQEaaouQxu+8n6+X/VEnZc4yYUZHI0Z/pPH7GmuxdvHo6eUJH9U3DeiAtoE9cfiTDPz5mxj87StP/PXLdvfLHRjg3euBW+fjsWN9LH+HwyxLtcrLaLvxMdFIZH8gnr/zCbHsB6SnoZCAl5ediayMNBvPykxDBn+PE/gbN6xvMC6fjsb/+VPnB2UeCHeW/dPV/ucfXMPKCirIo2lZ9/B//ZZQ+JuO+K9fd8f/+U1P/Oe33vjbvUD89oo/vj7jgxvH+uDEZ/747OcB2PtmGH70Yhi+90wKXtqaiZ1rcrFuWSEhIw2zx2cR9IowZmgeRrYW8xmtxUS+i7N4bWfx+dF7M3tKC+ZMG4CVC1V/bSJWLx5ncDeP78TcqQOwaIYyQDoxZFKmBG1OvNwoQssorJ7vZK9cyvdT4CfTPJlgzx1jp2WkxGldwZNKKAieZAIquVQqKYtcPAWFm5ZNxa717MwRHAVuAjlBopZV7JzUPAGgVDvBnbYtVU8xdoqPk9uksll+/8X1BLPVeGrzAq7nJF6RO6fAbvfmeXiW7c4N80wVVJFyA1Aes2LwtD/n+GbyPMbbset4pEBuXOYUK5cCKBDUdEGwA3eDLE5S7qxLZuh8x5jrrL5nev8EdfqDRSqeXM3d0xS/qmUsYya/CcP6l9gfMFLzVMx8cFMJhvYtZ1tsf5o1VWfz/g3F6wS7fR++aXFdcsW0AuVyxSTYXSWAuWPC/hnmaJcO45pAzAVwjouhA39O+/Cw02o7l84RTAgniq8zpU5GSHFKLBwlEJ2674qpTJZS7G5c/gyXDu/GnYMb8cWh9bh1ZC2u7VuO91+bgrdfn413vz8bh99dgoufr8KvLjyJG0e24YfPTcGbL0zHR28uxMm96/HhG9Ns/o2jawh/63HvxGbcJdR9eeJx3Du+GV+c2II7xzbh6r7VuPjZarabcOGTzbi47wlcP/Iqbp2S6+aHrqybx3HnxknclquolVE4Z4AnuDOgcwGegM6dWEZ1/zRPLqv3AVBKn9w5ZZpmmTcd4LsuCFR5BVeJBbvWctnUMK+jCqIL8k4e+hCnaKcPf4gTB97j8Ps4f9wBvaucLzXPCqcrFo/36e59yHOAT3ZL0wR6UvWuC/YcF86vrCyBsmDKvVIJUC4R+Bx1zx2zp1p6f1bx9N8I8O5w3Kmv9/tvbpi7pSBPmS+d2ngX8fUdttyOgO5btr/kuIDSSiuwvcFn7tVnt+HZnWsMugRvO9YvwHee34rXnt2Mpwl0UvGeI/BJwdvlSrLyylPr8dKeddY+s01/0iziu7qc76Xcr2djs1wzuR0B4StPb8ILT6w1JVCAp0Lmj6Tyg51OiEvhhzqN8JadnoJsgVtCrGW/VLxcugAvJoqwlY6qwnzkpiYjl8sJ3lTqQIlSElWnjsNKipJIEImPCSNsBSIvLZ4vnnzmB2LBlBEY01KBuvxEFKUIkKIIWUoGosyTCShNV4IUpz6cEpHkCqzk+kiQyk4IJfyEGVgJugR5xRkJBMwoePfqYTD3iNmj1nbu1MVq7Qm6pNrJLVOKnZKSSIUTtKkEgmLktL20mADuI8T2k0nY0r4sds5cI0NteYNEAqjGLfEK11WGSlP5uI+MoN5I794OxV0fw6CgXpiZn0SwS0VTbB8U83x1rlmEsowYAiCvjxvk0qL9TaVzm8BOwCfwk0qXGSeljsdBuM1kmxavEhFSDBNQwGsm8JNql8cf+jwCn0wumVL1BH5leRkoyk5HVGggIkJDLB5D/+jKVUdQZ8MRUYhKIEwRwLwjE9AtTEpdCjqFplqr8V7hCejg4YvHOvZAt54+6OUbAK9AZcJ0gV1wOAIIdKbUySVIWTBj4qBYuuh4GqFObp7RBLlIgVycYuo0XW6YyoAZfx/qBIP3VTvCncAuiJ0X/+AQ+Hj34TETHoMEdqHo4+ePrt16on0nFSb3sOyYXQl3Pn0CeSzRCAqPQR8em6d/MI83Er5hCQiISUMgQcMvJhNBiTnmyhcQScgkCOTXDEFWuQN2csXMIqSllfRDUkEjoglzEWmVhMFKG45MV91Hmoal2NGi8+qQWNofGTVDUSxg60+g6///Ajtn+F+BTtPkiunUunOBnRUslxHk/geT6+XDcOd2wzSFzuWGKaArrhlM0HPUOUFdeVMrgW4Yj5NAx/H0glorPxDIaxIcncw2waDYOyjWlM8evoHo2NsHHfkc9PQP5fw4+IZEwocWqJg7VzHyUKtdl21AJ4tIUvHwIkJWviU4qenXipETp6N1OK9TZT3S0nORnpWPHMJUXHo+rzOXVxydYI6mUgixrlg6JUlx6tu5gU6QV2pZL2OzyhGTUcZ1uS+uI8VR8J5f2YRh46ejbcxkVNU2o9gArholNfUoqWpAYWmNJUUpLue0cpU0qER6YTFySkqRzzYjOxvpmRnIJtClpMQjwK8XevB99+wqqOuCmAhv1FfmYHBfgtrQWitf0FSVikHNhZjKTotS+48eVoE2wsAYQp9iueTu10bYkyIm1z7BRlt/KT11/G7WG0jJRdDJ7qfU7eMJPCq0PMhSpctlzMoAsJOquDy5Vy6eK2gaRhgZbFkdR7dVEPTqsJjTBH5S6VYvHosl7KiObi1jx6qv1RubN22wpZmXK6NUuFmENyU9kEI4dVwTtz3AoEmZKZUSXunm500bZoApEFo6Z7R1zARQSkiygJ1bgZvcGCfzPJax0zePkCJXy6nsUE8kTOmY9U++3N4EiXLXmsbOoFrLcsntziTUOa6Xg+0aCTgtdT2PQ8c0fnit1d7TNKmdUt8EouPbankNlbCjr11fZbpU7I6upepnqeNoSiGPRzakb4EpkEqFr/tj94MAMGJwuW1HHU8Bt5RVc8PkeY2X0iA1dUI/LtOAoS1FVrJBcYeCXCWA0DXTvkYOlnI6kNdNCqZTp0/Kpu6xoH4Mr7OStEgNnDS6noCren8DMXl4JaaMrCTkNWP5wrFYvmgi2lqb4Mfnz8/fH4GBQQgJCbY/7vwDAjjdH76+/lbfrpdHTz6n/lxOWac7oqncAy9uT8SFQ6n41c14/OnLOPyF9usrETj9STQeXxOGsoI+iAnnNgP5rQ0PQRh/NyJCgxGp4bBgjgcjnn2DtNQkpNIS2XdQbKnKKyQlRCA80A/9qgJw5WQ4/vvPXfDXb5xi7O5C7f/pKu9gtftcYGd1+x4q+3AfAjlNsHfffu1A4n/T/ovz/s/vH8X/+UNnjnfFPwiAf/mqJ3570wNfX/TEreM+7Mz64fSHYTj0djL2fi8HP3ouGy/vKsHO9WWElwKCVx4WTivCjHFy8VRsajnmTuuLOVObsWAmn7tJTXxvWrFmkbJfjnXAjvdPgCOlTlAnaBH4qNac4E2uiIIfuSeqFQRqWPFygi/BmJYXuCkub93SSVjL8Y0cFxwt5zYsDk4ulFuXYCdhUNtwJzzRuk9tXWyqnuL2tD0t89z2ZabiSVkU3L345Aoe03QDt5eeXIYtqyZj8/LJlvxk14bZBDKVXpjG+fPx0u5V2PP4YoM37VvbFJxZxk/uTwqjAFUmNVKKpQBXcYZaTgCrdeSWqf1rOSl1s8epRuBIrJyrazfOSkuMHVxtwKb3SO+flDu9//aeEvT0rkpNV0IVwZz+ENGw3qERA/h97FeJkQNqMaSpjO9sORorsvjNGIzvvLAV+z96yxQ7xXaZSyTBToqdYr4EEe4kKm44s/biIcKdhh0lTubEkClZyAMXzodbmTJEupOmWO06Qp3UJ5U+0HIqYm7lBwzqzhvYXb/8Oa4cfQU3P9+Dm/sfx/WDBLv9K3Hqw2U4d2gL9v9iKa4f3Upg24Ivjz+OM5+sxit7JuDYZ5twdt8qXPh8LfZ+dyIufLoSd45sMIg789FqHPr5Mpzeuxq3j23nNNqxx3Hn0CZcIwDePrwOtw+tw8WPl+PiRytx/tP1uPDZZlw5/ipuX3wf39w8aHXcBED3bp7DHUEegVRmxdtN0TuDa4Q5p5yCA3wCV7eid5PjAjsBneYZ9HH4htw6CVuOi6vUPZVfkCurE5d3Uwopr5Vg+OKp/bjI6yiwU5H5w5++bQXCzx790ABPpRVkFxWbx/t7ldf92rkjuHGe27lwnNvS9o45Ch+BTyqfAZ/UPRcAPuzO+RWB+5tbFwh6AjKpeVfxB0KcFDsB3cOm2noCQGXplBrnNlPoNCy3zLvnzSzRCu3skQ8JW6sttk7QpcQoArmX92zAy09tIJCt4Tu3Ak9uWc53da2pb8v4njwlZZ4g9xRB7jtPb8R3n92EV3avw9Mcf2rzYuzetMji8+Su+RK39dKe9QaGcsvU9h/JZmc+Mz7OIM4Spyiuzu1eaS6VKl8QQbCLRE5yIkEi1aAvMzHGQM7AziwKicp6SWBJiAxAPsFnWD/++A3vZzaifxUaS7NQqZpyFpPmFA8vz0tFRW6alSsozSCMSEkzF0WXYkawUybKLI5nJ0oxi7DphQTAoowU+PfxdgGd7DGXPYKeHh48BqcIuGrHVeQmmwumk0hF7pYEsyxHdROsyS3T3C0JYBmxBFLbB4+TIOmodE4ik5xUgV0ICqUW8nhLspLMVTQ7IgBJHu2R3e0xDCHULcyMxMKKZDQkBiAnKoT7iUeOIJFgliUwI7SlE95SYwIJzoQ5Al2WYuvMHVNAJwvhPC4n1S4hitcgypQ7xyJ4vwR6uj5KpCKIizeQzifs5acqoYpcSZVwhVCbn2nKZkxYAOKiwxFjSUiiCEZyaYx2slUmJcE/NgmeofHoHEqIC3YnTEmGR1gsugeE4lEVA/dwZcFkp8EnMIRQF4qAoHAEKq4uNNIC+0NCo5wsmHGJiE1yYuqkzFn2S1PoBHMyZ1iKnRvsrEg6hyOUOCVW5pRiUD28sIho+PoFcH+EtmB2PGjBwcHo4dHLsmPKFbM9rUNXT3QndPQJJHCGRMCbUNfd2x89/QiCIXFOsfK4TPjHZcE3Np2QVmTJP0IJHwW1g5BZ3h/ZBDq5ZGaWtSC1uC+SCpsQRXALTStHWHo5wtMqCHVsM1zjirVzAV4cl00pb0FB0whUEuiqBHeEuhpT79ww59iDBCoP7MG8B6CnYuQOwDmtxdRxmluxq5AR7BQ756h1hDyaYudUSFylC4rrhqC4dogDd0qO0jCIQNeKmv6EOmW7LGswd8WgaMIZzRKjxKYRehNNsfMKjEGPPmHo1MsX7bp5oVM3b3h6BaBHrz7o2LkrOnTzgE94LK9julOQPC6HbR7hLhdhSXmIkPJGiM4vr8eA1lEYP3kG+g0YiowcueXmIj4lB/FpeUjNLUViVhGi03IJZ7nmhimXTSl8DtRJpXMUOxUc17QEZcMU4AnqsisRnFKIkBQun1Zg5QlGjJ6IcZNmoKGF506IFMSVVDeiuLoBRdW1BLs6LleFgpJKFJfVcH41wU7Fx8uRVZCPpORkJPIbmZQUi/CIQPj79oR3r47w6tmOHeDuiIvyQkFWlCXPkPufAGdI3yIMrM81xWk5OzXKftk2oBiNhL2m6nSU50ehsTLNyczIjo6SgbihQy6QUp0EGaaQTRpknZ35Uwlnmi/Va5oDYXIFlGuiYuMEKNMmNGPWlBbMmtqC/vWZ6FeXSSjoi7XLJrKj2owVC0dg/fIJWLNkHLfdaKrE2qXKTqnab8peN9BAT6qe6uZpGZVTELhov3KtnEpYEawuUh0wwuUSdvysZpXi3ghtAiApjDpWuWhOJ2jJLVOQp3VVwkDrC/h0fZxadU1WQHqwlDOeh2qOqcTBYnaOtU3FuukcBXJyuxTAqRyEIEvKm85dZSMUe6jpanXMun5y3xzLeXLzUkycgTNhSsqflhMEykVW21UMX2u/Qte5tKCV+xzcXGDLSb2UC63Ace5kpdNvJLgRXEfLRbYSY9toBLFBzbmmAkotVStQVLzkQqXmXzDSWY4gp+NS5k0lZNHxCfIFmEqKo2Wlhk7nNqaPa+S5KNZxAOZLRZ3ehrysBHj17mku6b7+vvz2BqN3717o1KEjunTpAk9PT/Tx8kZocAgtFH6+vvDtzWc10hONNaGYNDaIUB6KpbPjed8j0K/ah79JPRAR0Afx/I0IIjiGh/rzO+vncucP4m8GwS4iCNEx4YiMCkN0dASiIyMQFR6JKLYR/E3z6eWN1oYwfH01AX//TXv8+ctHzP6NpoLuKvMg0Pvbt479VdCnUg+0v6t1uWkKAP/TDXds3eNuEwz+O6epHqCpfppPM/AjGKpcxP/nd+3w37/pgP/+VTf85zee+PcvPPD7m73w1SV/3D4dgGtHw3BpXxKOvpeJj99KxQ9fSsXzT6Zj69p4bFmRhY2LS7Bmbik2L2nC5mUthJNm2kAC2TBClIqet1hJho3Lx/E6CgDHGditVBkDAR2HpQAundtmCYcEP052yUnYJDWM4GSZIvkO6T1SrN0GTl+zWMBHeOS66wlwG5eodt187Fgz20oX7FgvVyzVyJpGGJ+Jlfy+bFw61aBq40pC5tophLsFlt1Sqt3OdbMN6p56XJkvlSVzmiWTEbgJIK02niVUcercSbETrGl7yvgpqN2ygmBIExAK4JRtVHGCK+cqBrHVoNatUq6ap4Qr/HbwezZ7Ar8DBLwF01QEfpglQdK7rkRE+k4qgYqKlbuTpegPFKn89mcKvxN6X03Fk8I+qi9GDKrmN68GAxoL+V6Won9dIddxwO7gJz9xYMBV7uCKEqf8S/IUN5hp2DENPzzumKBOrpbuZd2QJ9N0Ad0FlTk4/TnOnvoUZwgbAjzVhbMSAy4QUu05B+xo1wUYB3Dnwie4c+4d3Dj9fVw7/iKunXgWV0/txv53F+HUZ6tx98wuXDu8Gft+OhdH31+FO2d34svzm3Hx89U4/NMFuHZgM24d2YZ7p5/BtWPP4cjex3H8g40498kG3CXYfX1mB3559kncPbYJt4+uIextxFcnN5vb5+0ja3Hz8BrcPLoZ1w9vx9XDu3H75Kt8J97Gr25+jl/dOo6v7pzBF7dVVuEMbhH0dA5S8sxt85pi7xSDJ2Aj0F3hMpedBCyWfZPwdOMip10kHCoDJ8e1rJQ8W8bcOB13VyVckZoqsJOd5zU88tkvCHY/w4kDH5hrppKsXOQ1vnRmH+GPwO4CvAvHP+X8j22ZC1zvkkoscBty47zJ+yWIcyt5puZxn27wkwn2HsTsEfTkWinVjaCmmLnff3PdkqBYAXVl4CTwqVWSlF/TVIJBGTBlFod3TzF/p/Hl9RO0k/j8vR9g++oF2L15GZ7ducrAS+qawO6VpzaaW6ZUu92PLzdQe27nar7PM/neTzaXSylzqlX38p51FlunsgYCPi0jte7ZHYrPm2tunc/tWs11+P6umo1HcghwSpiSQ5MbZjo7LYK7rNQkpCfHIZmwJhfMdLla8gMul0slRUnisKAvMToaCRyOiwy1YuaF2Sl8Oesxa+wQTBvZD8Oai1FbIBdIQla26sURNAh0lgkyLRblBK5Kc49MMJDKig8m1IXej2OTapafpgySEQQwZZ6MNrdHqV9phM0uHTu5oE5KXbv7YOfbqzchTtCY5Ch1BErBnfankgEl2TwOwp3i5yw7JbdvyVIEkkly4XT2LcBz4E4xdg745XJ+EWGqhNAkK4oLR3qvbsj16ICBoR6YlxqEJYVxaEnwQ1aYD88zkesowUm4C+4UMxdmQGexdjaueYqfE7QJ6Ah7nJdBqJO5Y+w0rDY9NhRptEzF3MlFlYBnSVZouYlOQhUtJ7iTe2YBQbgyPx25BL5Ydkrjec9ipdyFxyCc0KQYuNC4JPSOSEA3gl3H0ER0MFfMJHRXwpSQaHT09EK7Hr3Rw5KlOEDnH6zSBorbi2CnIgrBBLoQwqJKKETFqKyBA3WKq3MyYT4AuQdgR6iLd+LqBHFusJMrpkovKPGKwE719iKj4hEWGQW/QGX6DDGoCyTc9fbysQQqj3XsTKiTatfT4K4TgU+xgIq769bLBx4+gfAOioZfWDICY9IREJ9pYBdBMAghxARFpSKvqj8yK/sjS1YxABkCu5J+SC5sNrALIdgZ3NHCCXRhBLvQtLKH4K4KMXn1SCrth7x6ApZi7Fqc+LoaDj8Mdo4y9/DwwyqezFHy3MpdmTtJCmHOnTBF08oJdJVusPsnl0wN8xiahnI64a5uEKGOpmLjVnh8EI9HKl4LErJKCHEZriQoTqZLB+x4nSKSLKaupx/fud5BfBZ80b6bDzp19UHHjp545NFOePSxDmjfqSt68tkIjUtBmOLr4qTUKQNmPsIT85BeWI2mQSMwZvJMDBk2CoXFFYhPyiLU5SElu8zALTwp20ofqAxFXIayXUq1U+bMPEuUIoiTwipAtELjBEAH9IoR74q1i0wrQnhyLhIzC0yZGzN2IkaNGou6+r4oIrQJ6IpkVY0oLJfLZY2Z3DALiqtRWFJtkFdUXoWS8nJk52Qimd/ImOgQBPj3RqB/LwT4dkegXzfERHqhpIDft6IENBLW1GFR7JogYWBDPuFDdeA4TpBQdskhfQvRXJOFAU35Vm9LACK3I7kLKu5OLkcr5o81sBOETBDgEDCkVunfayUwmT6uBSvY4ZJboiBH7pLKKinlRyA2f6Zqgg3G9ElSkRq5H6UcbzHFbsGMgdxnLZbPa+Oyw9BSl8VjbrQiybMJKgIKwZsKHC8jVMnk6inYUyZObV8JUhay07aCnUll8BNgLmWnTuspNk+1uSwGkLC6aMZwrjsESzjfXSpBKp5cU+VmKdgT6E3isSsOT5A3heNTxvM8CXNS5NTxlSIpeLUsngRZAdtotdyfVE4phjaN8KR0+rouAiq5jAriBFZS9CxBi8aHVVmraQJE1d9Txk2LfxxQYtvQPLt+nGdumtymQFv71L4Us6gMpHKf1fk6sY/15tIqAJVqp2MW6GtfDkzW8xz7EiSrTA1VHKBUxNFDHBVDsV9S8gSoS9hhFngKHFXwe8ZEAf4Auybzpw/DkP5VCPb3gZePN0Iiw1FcUoLMzAwrZt6LUCevhojwELPQ4ECOByAoMACRkZFISkxCdno6spL5XQ4Ng19vb/Tp5YUAb19EBIUZ2PUhBAYF+CA4yNeBu1CpgiGI4m99bFwEQkID+N2n6Xus5FY0eVUE9ulJ+EgnqGXgL18Q3mh/lcvnnUfwl3scJ+D93W1fOe1/sP0Hoe/fNayaforFoykuTyDoBj8r7u42AZ0bAF1A5zYDQpmAj8tI3TPj8H9rnOv/928exX8rxu/XHfD3bzvh377pgD/e64rf3vTGt1d88c35MHx5OhnXDybj/Mfx+OzHSXj7jRy89XIRXthZgJ2rCwhcBdi0ROpfEwGvEeuWDMfyua0cHoxFMwcT9hSDRpBbRgBaoILuTtHupXyPNhHyFEOn+VK4VOR8NZfZyQ7a5hUzsX75RGzk+yVgW7dwkv1Tv2MtO3wrZnGZRYQzDi+fwQ6gowCaIrh6BrazUygIVAbMN57fhD2bF+CJdXOwa90svLhrCTuaUvm4XUKjYvqULVOAp5g5mcocyFXTKXEgl8txeHzVZJ6jjs2pYSelb+2CMbSxPDZ+i6Tu89nWOSju0JKpzB7Bd0mlVUrYL1QSI7l8D7Q/rPQdUVZfKXRStgV0+nNGiVTkoaBYPGWk1fL648Zxp5YnRA3fuRoMaioi0OWitV85v2FFfCeG4oevPYFDn/wUpw66gICQJai7ev6gQdnDYPavEPf/Mrf7pXt9tVa0m1B34aySpnxGI9iddIMdty/l6iGwu3VftTvvxNrdvIS7189b/bY7lwl6lz/BvSvv49yhV3H+4Eu4cep1nDu4G8c/3ICbp57C7RM78NXpHTj6s/k48YvFuHFkK2HsWXx95Sf4za0Pce7AK/jsZ5twcu9G3Dm5C3dObMPVg5tx+cAGwtt63DxCoGN79+h6wp1gbyNOvT8XNw6uxvUD63Duo5U489EanN+3laD5Am6f+xG+vrYXX13/DF/fPIwvb53EvZs8Vpfb5u1r53HrioqkS8GTckeYM9CTmudAnlS8W5dPEvwcFe+mzZPrplvFO44burYEO7liCuwUa3fok5/j6OfvuoDN5dqquoC0S2elwu6zbJqqT6iMmhq+yGsvVU9F088d+9imXed9kiLojslzA5573D3NhpWs5cZp3hMCLc/v69sqOH6J0HbF5XZ53lwu3WD3WwKf1diTYkcYFNApUc29a8cIjHxm+Fy8+cqT2LqC4LV9FV5+eqOpaYqLUyulTSqbU99umUGZYvDcyVQEdk9vW0YYdOLqBHg7+U4rsYq2oWVfenIt4W6lAZ7cOOXq+eSWpQ7Y5aTSkh2wk3tlBoEug+NKiJKeIHdMTovjPLYCPWW3TGCHO5Ed8LiwcBphLDkGA+rLMXN8G2aMGYLhfSvRVJqOssxIwlyMwZVcF+VmafFo6bFmKgKurJUWy0aYMqWMw+U5UsLiCEUxXEfqGGHO3B7jbV45YTA8sA8eNaATzAnq3PYIwrz7oLk4j/vlsi64E0Cq2LezvyhT5qS+FaSqFp1cNp2C45onkytodmIYwUjgFWpKmrmEEr7y5QqZzGNmRy+rVw/kd+uIAcG9MD/VD+uKwzEyMxTpIX0IqPEo4HakQlq2S4KdoM7ALjbIlDrBnJQ8tVLpZBmm6LnAzqXSCeak3gnY0gh+mQRgS6JCGM9W0psYbifeiT8U2LnhLjNe+1RcYAIqC7OQxmGBeByhPFRB9rEJiEhIgk9UHLqFxKJjSALBLhmdCHVdwpPgEZmMbr4heKyzB7r19oW3XxB8A1VOwEmSovTbThZMR60LC4shgBEWY5UwJcXJeimwS5A5qp0Bnyl3UuqUOMVR7AR1DtAR4lzDArtQbk9gFxXNZSJjuE8H6iyBSgCPxy8A3bp74rFOndG+a3eaJzoS5lT+QNky23fzRJeePvAk2N13xyS8SLXzjUtHSFIOIpPyEBCegrTCGuQI7ir6OS6Z5QORRkhLKmhCdHYtwa4MoQI6gl1EKk2Qx3FND8uoMIvKrUViSV/kyN2x/5j7YCd7uI7dwyD3wD3TPc0ZdoNdJcGu0uVq6cDbQwAnhc7d2vAwVDQ4YCcFT1BnYFc/hDaIw0NQ2VfjBNeiaqslZ5ksaQI5AZ1MkBcQkczrFW9g5+kXgc5eQejUyw8duhOmu3mjY2dPQnU3dOnSDX7+7DQS6MNjEqF6doGxAsNMxKcUoZTXtG30FIyeMAN1zQORnJGPqIR0JGcWITW71AqUK7FJeKIsy+LyFF+nWnTR5pIpsFONO4GdYM7tfim4K0GM3DAzSgmHeYhNy0NRcSUG9huItqFtaBkwABXVtSglvJVVNqCsmoBHqCuqakCBwE7JUcqc+LoCgl9xWS2KSqtRUlGF0vIyZGakIjzYH359esDfzwO+Xl0QFtST38IA5GdFo646E/0a86yumv5dlvIyip3zQY355lYpaFHxa6cQeQ0G9y3CAM5TbJ2jIin7ZQWNHR92dtTpEZTo32y5PCqZwzKCkdQbdeoFcarNJvdEAY2G1UES+K1n524xO5NS4dYtm2Bp0+UqabF7E/pxumq8NROU+tr2BBtSw5SsRW6IchUUYEi5kqungE/7FLgsYmdNoCQVzVHc+mIFO35abhU7hlrOKV3QZsevuDP9Q2+JELh/AZ0gV0CnunaqQTaT+5Oap1g8gZ8UPBW6Vi07xZfJVVOqpPavJCTOebTY9nXNRgwsM+iSO6T26wBXjal05kbK62tKHNdxXEaVgKbegEnnIrAa3CwAd+BObpO6FgJu575UmoInFU3qmrblBrsJI6rRqulcRlBt8Y6criQrgjM3OGodQaGGJ3O+JbQZWmmAqv2qhIXUQ62j626QyOPWfRYkC9zHDSewEsjlfqr9616NbWtCXqbjCjlu0kRMnT4N5eXl6OPtDY/uXfmN9Ec0gS8yIhRhIUGWHTkmmr9x+bkYNHAAZs+cbzZ82AiUFBcS+nzg3bsbQkP8EBcVjh5du6Brl47w6NEdvXt7IpAAFxkZhoiIMESxjeLviKBPNVODfHvBn0DX28sTOel+eO+t/vj2Wja+veCD31/xwp9udsefb3fBX+91wt+/6Ii/32uH/yDk/YMgJ3ODniDQhgV5BDy1fyP0aViF3NWacVjjAkDBn2r//ZPLpswFfDLB3cPmTuBipvlu0zzBocX3yR7jMo9xX4/ir988hj9/3Q1/+sIbv70Vgm+vJuDeuTQrSH9qXxo+fScVP3sjDW88l4nnt2XjybUFeGZTI3auacaOVQOxZl4/rJk/kDA0FMv5ji7l87qM9uT62QSx2dglF0nVsVs/x1QxxdbtWj+fsDjZyiDs2bYAOzbNMrV966rpeHLDPHPHlD2+ahYhbBLWLJ7E934SO4NOrblta2dwGzPwypPL8Px2J3GKFDy5jcotVBkyFVOnVjF3ir/TvuXCKfhT5s0FUwcT+CbZNM3fs2W+uXJuWDIWm/h9WcVv0xp+A1QqQm6Zih2Uq6aKk+uPFClygrrhLRX2x5TeVbkjz+c8lY/QN0wxunMJhPpjR2Cn8imTFWPXVm9u3VPlhtlfrpfFfBca+N5WYyjHBzUXo7Eim9/CofjJ95/DMRUnZ+f+/HGnjp2Spwjs/idF7v+XuYFO5gY6mdQ6i6sjPJw/46h1/6TYKSOmAOZfwE5288Y53Lh5ATcJdreuXyboXSYsXSQsEfy47D1Cxr2rRwkH+wkle3Hj3M9w9fQPce3oywSyF3Di3dU48f5y3Dn1JL698gP87van+N2dQ4S7z3FmH4Hw+PO4dZKA+/MFtEU49u4KXDu4FXePbbPaeHePybbg+C8WcjsLcZcAePbDVbi8bwNuHN6ES/sJd58R8j5ejfOfbMbZT7fj8pEXcfvsW/jyynv46sYnhL3D+JYg8yvCjgqK31YSFilyPPZbl3muVkZBiVlOWIKWW7wOty7z/K7ItdNx8XTcPKXgEfB4va6cOWhumCcP7sWxfe/h9OGPXCoc4U0KKE3tFRcEanklYNG4xU+6pikWT63i8qTgqZacE6MnyDv2f8HdPw0LsnlMdwmgd3nM93Q/aHfNhVO1Ak/fT5gioFPMns7fCqxf5bYvHcaN8wfMThx4h8C1hu/1EkehI9i9/NRGbF0z1+LjXn16k9WzU+bL559YawqeYO3ZnSuhIuSWJZPg94SVNxDIrTUAfIYQpxp4LxAAv/vMRrzA5fWHz851cttehqeVFVNgl5uWREBIMIgT2GUS6rI4LiUvIzGOQMfpcXFIiyfsJcQjNZ5AFxmJqJBAg8LBjZWYTpibPLI/WutL0FCcgbIsQlumEo+EWzyaxdIR6pSh0qn1JldKxaipDpyySkZymqtQeIpAzinarWUFdqpLZyULVMrAVbjb39vTIO6BUtcejzzqKHaJQUGoz0njMcSZUqflHfWOYMdtaJ9O7JyTDMUpRO5AndwzlRlT9ercBckz5SJKGMuQyibAk4ond0lfD+R3fQwt/j0xJ8kPGwsiML8wHOXxvijV/nMzuB6Xc5njbunAXToBTi6mUvE0LvdLR8VTmQNHqZMqlx4bhtQYR6ET2MlS4kKQLtdRc7lUnGA8t8thXt8Mbs9R+SLZCuwc5U5JVUqzU1CclYyEiCBEhYdYtskoglYYgcsjLM5cMDspti4sDV0JOR4Eux7BMWjf3RuduvJH2ycA/oFyvRTQhdxPlBIcGoHgMJdaFxmL6Nh4mgvsktJcQOdS7AiRbriTehcpsKMJ7GQOzDlKnQN5jitmmOrtEeyUzTM0LAL+/sEIkHuRfxB69vY269LDE+07d0XHrgSN7j3NRbB7T2907elFY2eHx9/TLwReITHwj1Jq/gwEEiD8CDOK1fINiTcXv9zqFnPHzCpvQVZFC9JNsWtCXG4dwtMrEJJaiuDUEoSnliEi3VHrgtNKHeDLKEdkdjXii5qRWTUYxYIyU+0Edf8Kdo653S/dqp3aBy6aDthVNBHsmkY4cXSEt4fVOXccnQqJO+PKfOlkv1Rb3qjSBa1cvhXVBLoqgl1eRaOpXoK3YAGYEpzEpCOU18QNdoI67+A49AqMRk//SHj4haOzFLueBLsePmjXhfBMsAsOCbckC/GxMexIRvOZiOC2EgmMmcgurkbL4NEYOXoq+rUMQ25hBWE/C1FJWYhOyXUyXqblm7ulatNFJeVbPJ6HX4zVuzP3SrlbGtQVW2xejBKpKAumy2JoUenFCE3MRnJ2MRqa+mPM8FH80e+PKsFZZRWKKqXUNRAw+6K4stkKnhdW1BHoapFfUmlgV6Qi5IqvIwCWVFSjqKjYlDoV/Pf36spvTmeEBnoiMswbyXFBiA3vhYbKdAzqR4AjpEmFGk5QsDT5gwkEpsTIHbAvWurzLYvbuDZlfpRixU49YW8KO/sCAqk9UsfkjiUgsVi2SYMIX60GemuXynVyPNYuE0DJDbHKEq4oC6XATh0mFfNVgePNq6c58EZTh1DugwKZiSPruH2C4oKxBnVqBX5KQqL9af+CDwMudtI0LpAQEAnq9A+8wFOQJohSzbmN7GAKPtRRE9TpXJSqXesuVwIU1QEb29/WkXJoqh2hSYqfirNLlRTMyaRqSr2bO32ogZ0Kluv6CL7cmUIFugJKHZeycwrKpIIKqKUazuT+Rw4qM1VAYCbI0/noeGe61C5BlsBMYKf5SmijYcGcFDrBoyBPcKjtCux0HwWRWl8Kou7RBM4TmCn7pbbnVtcEZgMI+lLd7BgElryeuo6Ks1TmTvcfAAJrqZHa9rhhtdz+QDs3XUeLr+SyUhuHtRRy2FH5RvPZEmROHs17PqI/Jk0ag7d+/CZeffVl5OZkoXfPHujRoysCAgKQoNIxoSHmth4ZThiLCEdpSTGGDW3F/HlzsWjxAowZMwL9+jbyNyUJ3j09EerP9aKj4e3pQbDrjEcfdcWuE/L8fAlxBLygQF++Fz4I8u+NIv6uNtcVo1ieOfkpvC7V2L66Gc9uzscPny7D26+WY+8P8/DJT5Nx7MMUnPksFhcPhbBz6o+vz3vh20ue+MM1gh/h7y93uxr8/fWL9gZ0BnoyQqCpebT7rdQ+Qt7faIrj+7vUPZope2wFfab8cfwfLgj8h4bVuscJdu7pthzB7u+cZi6eBDyL+/u9M2zZPdm6FT/b1q8e5f7a4d+5jf/4tiOPxRN//coff7obid/ejMNX5+Nx9WgazzkbB97Jxd43S/CTV8rwnacqsWttPjYuKyVQtWL35iHYtGIgx4cSuMZhxZxWrF80Ghv5zq+az3dpbhvf1dF4fO00rFrM6SvGsNM3HRtWjseGVROxbeMc7NyyANs3zcXGNZM4PIvzJmDz2inYsUGANx07CWOKw1McnWBOIKdsl5tXTLISB1Lqdq6fafuT26UyaCqTpuIKl/MbJOVOat2GpeNMvdvEb9Fqgt8ivi+rF4zmMsMtG6agbjbfP72D+p7Nn+b8ESWvA8XR6dlWfOpsfRcIdPr26I8pfSNk+qNjyvBGgt8QqyHY1rcEY1XugDCn76fcMAV1zbXZGFBfiAENxQZ2v/jRK5Z0Q2B34aTjvvf/Arv/f9U7Ad7/BXaExvMEh/OnCXXc15kTn+CMFCOChJaxUgGEATfcuQHvxjUOXyfQ3OD060qsQsC56QDfLQ7fIijcuk4QohloXCcYERxuXfgcd868jZunfoBrx1/G3TOv4puL38OvL7+Fe+d/hK+vvIMrx17G+X3bcfKjlTj32Vr89uorOPKL5QZpX57eji9PbbFEK6c+WIITnH739FPY99NFeOfVGTj+3jpc/Gwzl9uDL07swr1TW3GbEHjt4Eac/WgN56/E6Y824sK+Hbhy+CncOvUK7l14C19cfhdfX9+Pb24ex1c3T1t2yts8b1PydL5Xz+PmlfOEP6mTFwmxl3Dv1kUDOyebppNIRUAm90q50crOWdKUz534yHMEZSudIHWP94yQdvWsYI7mAj234icQvHTqgEGitnflzD6L1ZNb57ljnxrwC/wEk4I6ZdD8moB29yqPmxB6PzbvEq+9VMcLxy2G7/pZ7f8IAfU47vEc76koPO+LCqpbQhc+Y9fP7TelTu2n730PT29bia2r52PD8hkGcXK3fIpQ9saL2wzOBGpS2eROqWHFzKlkwVPbluGl3WtsmSc28R3lus/uXG3ul5tWzjJIfHXPejzL5Z/bvtxg7mVl2uT4ns2L8UiuqXUJBIw4ZLIDU1aYi8LsdAO7zHjVtotFWoIDdWrlfpkQSaiIj0RDRT5f0sF8kYdjWHMJ6ooIT1mEB8WvEcayE6U+ObXbnJIDblCTa6CKeccY9Amw5O4oV00nsYk7po2gZbDlKgaeleAkQclPNSjs06ub/di4E6a47TFaRmQYalT7Ll117gh0FmOXQrhLceLsXGqgjsFR6FyFwDmuMgdyz5RSJ8XO1DoXlElFS9fxJkciK9gL+T3bo79/V0xN8Me67CCsKU1E38QglGREo7Ykk+cSjfRkFWsnYGlbcsXUuhyXpSdwezHBSIkKQHJkIFJipNY9cLdMIdDJkqJDkExLFeTFyS2T1yeJ106qHC1dEKfyB4nRSOVyabYdB+pkitET3GXTynNSCfJxiAkLsgxqUYlp8ItORldCnWXBDEtF5/BUdCfY9WLHXgpN+8490ZOQ5B/gKHQCOwGdsmkGh4UjKFy18Qh2KpIrqHvI3VK16tymOnZW3uC+UveQWieVzgV3Gg43F8xo2154bAIiYzjdlLtoqJi6AaZKK4SGo0fPXgQ4D3h49kLHTt3YAemOrt080Ku3D/r4BsGH5uHlC09vP3j0CbRabH4RiY5KFZ8FX0KMlCHf4HhL9pFT3R8Z5f2QUdqPgKe2BckFBLucOkucEkawC0ktQmhaMSIyShFOqAtJLUYQp0uxiyDYxRU2Iq1ioMXZVfQbS3MgTnD3MNS5zcmK6Vbu3NNcbpgCPil2brCTOkezccKdQV2TatM57pgl9UNQ0jCY0x2XyyKCaiXhrrp5KAqrmg2OguPSCLfJCCTYGdDFZBjUOcXGUxEYmQo/Jc0JjIWHbwQt3MDOXDF7+qMdYV9gp3qGIbwHcXExiIuJRFQonw+/QMQmp6GmqQVtoydi6IhxqK5uQlJyJp+JVMS4oE5FycOT5WZZgJiUQjOVMYjhtfUOSTQVVffFbQk0K3fA+QI+1bazWnZphYhMzUUOIW3oqPGEyHGorapDRalcKWssjq6wupHn3oSSmv4orGxELufllwnkapBdWGqJUooJd8XllSgqLUVqWgoC/XzQs3sH+PXuhCDfzggL7IrEmD4oyU9AcU4sqooTDOgGNmYbeMjlbmCjQEOKXB477jUczkf/mizUlSazzcZEdliUCXMKOywWU2KqTl9ToOTKKACRG6Y6RAKvlQvHGdgp7boDWyPZQWLnadpQgt9grJg31hKqLJzexg5Sf4OsNYvH23Ir1CGcN9rcB2eyA6UOlaBD0LVhxVQuOwYbV06zdq0SOBDypBKtXz7F4trM7ZLLyuVzwXSpgK0GIVLM1nEZqXWCLwGVjk/LLmbnbtXiCS71rp+BndZdvWSSxRnKjVPxdEqOIhtOoBEQTyKwqB1BUFLCFI0rSYsgTu6bAl+BkeLLJkj1kqLJY1HWSqcWYL1zTXhtxrqUNYGaYFPwKGCTa6clmTHgclQ3gZNM8Cdokjqm6VLPBJICXa0j0BPEzZjY3+6TKXouhU9AN2WMK5aO+x7an+A0QO6XtQaNcu3UMrYtLq/kL1bUnTahrc62o/uia68OrlRFAaDOWZk9tf/Zk1toTop4dY51fa0eGDvNa1cvwOefvo8f/+h7aGqoQYCvN3p07wp/f38kJSQgLITf68Aga6MiIlFZXmEq3dxZs7B0wQKMHzUCzfW1yMvIQCC/k0H8TibFxsDLowfat2tvv6udu3SCn78XgoL6wM+vt/3Z0ad3Z/7uRGLhXHby187FgpnDeQ58bmaPsXID8yarQHgdn1sppuVYOqeGgFKBVQuKsH1dCV7eXY0Xn8jH67vT8PYLcfjkjRTseysOR34WiTN7I3Dx81DcOBKMb87543dXggh+/vjbXW/CXg/CXxfCXkf89c5jNILdXQKe3DxdICj4M/Cj/YfbxVPDNPewuYFynuBQZgqhq5Ua6FYEHYBzqXsPqX2m/hH8HIXPBX1s5e6peYJCJYwxt9Fv23MbPfD3X/bBX74OxW9uRePu+RjcOJ3CDnkOjn+UjU9+kof33ijHT1+swQ+fqcP3nu2Pl3b2pQ3Bno2DsGPtYGxYPBhrF7SybSM8j2NHbyyvdyvfvRGEu9lYTyBTiYMnNs8zV05B4OolY7B1/TQ8sWUOgW4etqycTICcgF0bZ+GFJ9hp3L6A4DeV46qbN9mGd29WzbsZ7FjOJPApS+YkMxVFXzhtEJbMGIJ1i0ZhIwFP7piKG1wxl98pfrfkiqn7L/VO2WTHtlZbzK3icPUt0ffCyh9MGmSZMyfx3dUzrjhDlTbR92raKIKf1Dw+7+OGVGN0SwUmEeomjWzmN6LaCpO3NORjYFMRWgh3M8YPwfs/fc3ATq54D8DOUXXcAPc/wdzD4xp2g5x7XCaYkwna3FkwtX3VZTtHqBOInFWCD8X1CUIIAIpDu0EIENy5FTwBze1rUuccN8ZbnG8wd8OBvescvn7dVSKBrZmB4UncvEyAuLwf18+8jyvH38QNgty9k3tw8eB2HN77OD7/OQHso004+v5KHHtvOS58uhmH31mKi/vX4tbxTbhDO/fJUpwk2N0+vhsnP9yEH780DQd+vhYnPtqMQ79YintnduLLM7vw1bk9+PL8UxzeTXsCX57cgVuHNuPCh8tw4t25OP6LeTj+/lKc+ngDLh7Yg2tHX8Wt0wS9Kx/g65sHCUxyTTyHO9cu4Pb18855E/DuXNf4ufsumTcJV4qzu8Zre+7YJ4Q6udHy/p36jKAmtU6KnMCOcKUsmry2BnZnaKcJ2i6o03WXQnvRlLr95sKp50Bw6GTY/MDUwFOHPjLA03zZvr0/xqGP3zbQ+/L2OXxFyPvi6lmXYnfalLobqsvHY3DDoGrs3bmiEgxK2qLkLYdxi2B3g0B38/wB7H//B9gpt+n1UsKXGdg9LhdqV+bKH7yyi+/nYkLeCoO3HRsWcB7fN67z3E7Vu5tvqt3zu1bj1Wc24fsv7+TySw3utJ4pfLvXWXKV57evwIu7VhHwVhDsluJ5rvdIDjv4OVLrCGyqQVdfXY7s9CQCXJQlTHHKGKgWHaGOw0mEugqC1bjWRr6obRgzqBZ1xSmEItVjU0KUKBSnqX4cgUPQEhdk4KYyAjKBm4DNrY7J9VLzBVSWXZLzzeWSy2qezGLsUuVKqGQlCQZohQS2YC9PdG73mFmPDu3RpX17tH/0UXSkZUUEozYr0TJtVhPm6grTUVWQZutKsXNDnPZpLp9SCg3unIyZ2QRSHZfMcaN0XDEz45SZk0BFGMv17oq+fbpiSmRvLM8IxOaSGIzJJJQSyJyae+EWL5iZHEMwDjWFTnAny9D2CHaKp0uJDia0BSE5KsiGUwmPqdy+pgnqUuPCee0JdNxuGqEujZCWnxKP8uR45HOdgkh/FMYEcr885phwpEYR7LQs4U5wKPVOBc4Vpyc4VWxjhWoXEg5V2DY4JhmeoYkEu2R0sUyYKdZ6Euo8gqLxaLfe6NyjN/r4BRPqwglTIQS7EASGhBOwIgh1skiEqsB5TJwL6ByXS8cct0tT6BKSTKEz90/BGocfjDuul+7MmJZAxaYR5jg/SmAX4cQFhoTR2PrxeHyDQ9DLxxuevXuhC2Gufccu6EgT3EnFM2WPy3n5BsLTx88x32D4hMUiIDqFgJMF/7h0U45CCDS+PO/MimZkVxLuyvoa4GWWtyCliECUV4/ozCqEpZUgJKUIYSnFhLoShKeXIJSwEUy4k3qn0gdxBQK7AchvaENZ82gX2D1Q7dzmhjhHnRvNaW71zhl34uscxa6qecR9mJOLZWWjQE+ulg+mS80rbSTY1Q+y5ChyuyytbSHc9ENafgXCEnm+BLoAwnwwz1fnLHVOLphutU5g5x8uF8xEeBN2ewVEG9j18A1DV69gdOzlh3Yevmjf3QuPdugCL28fUwKiwoIRHRaCSMJdbl4+Bg9pQ20dr2FOgaPcxqvkRRqikrItSUuUqXRynSTQZRRbKwUuMcupP+fUpyuyebKEzFIkKAsmYU5gJwAMT8jltEJUNPTD+GmzCHZjUV3fZK6UZQS4EnO5VEwdpxHsFFuXQ4jLLC5FXkm5xdI5SVIqUFJRiYKifMTzHQsO9IKfdzf4eQnoPJAY64fC7AgU50Za+YL+dbkY1FTATkUOWvvlYzI7522uWmmDmwvRn9OlwMiFr6kyFW2EvhEDyqA6TQIeuR8ppksQIiVNKo1KFiwnjCnlujJUCq4U1ybwUmdIQCRAEcBsXDGNPxhTDeoEYILBpXNGGRgqHmvlIna0Fo42mJO7o/49FzjIbXLdsslYw07aljUzDB6VHXPTqmnYvHo6VilJwprpWE043MXO4aZVU7GYHS5Bo7JemgI4bQiWEhhV202KmjprggxtV4CnmDuNz2NnTjEzApHJtLlTh2Kx6zzkjjlfWTN53VTHT5AngFPNOKl2clmVi+YEK9JeacAmt1DBncoPDGjMNagbzeun2nfDFYNDiFowc6ids2LbDMhGOhkvtb7gStMFdoIqJUxRnJ5cIhXH6I7DE3hp2RHcniltPF83FMsNUstofAHP25RAwp7KRWg91csbUJ9r6qQAcdRgZb5UbKAUuio7Jt0rKZ/anmBSoKjz0vKCOUHbXN5/Lat1lZF0Ke/RHE53ZxKcJTDmfK3zwtMb8dM3X8Ga5fNQlMf318/bateFhIYint/RoMBAMyVRiYmOQRWfc7koL5w9j6C9CBNHj0ZTbTXys9IR6OsF396e/H3g99HXx/44bd+xPfwCfJCekYzy8gLCYhj6eHVCZJgPZk5pxRredyV6WblgFJbMGopFM1vNHdgys87kteP5Thk/EEvmD7cMk1PHy622ic8Iz2FcA2GghTBQgZVz6jB/QiEWTc7H6jnFWDe/CNtWlGDPujw8tykbrz+Rjh+9mIQP30rEvncScfrjRFz+PAp3jkXhl+fDCX/B+OP1PgRAb/z5lif+fNtx//zLnfYGf38X/NH+zmFB4F9pivn7C0HPgFDT2P6V4277C+FPcYIqC2HTNE5TK6VQ8X9yA72fwMUFdFL4FOOnzJ8W98fpUgSlJErd+/svH8Xfvu6Af6f996974B9f9yaQElzvReEvt+NoSfjtrXh8fTURt84k49yBFBz7KAefEv7e/34p3nmtL376Un9ek0bsXl+Px5c3ELAasGR6NTYuHILtK8Zg59qJWL9IWSpVyFzZMGfi2R3zCW4Eu+VjLeHL1jUTsXPDNH5P+L5vmI5tayZjOyFw18YZnKcEL+O43nSLqdu+dgbhTmUblO1zqKl6T6yfjXX8Bq1dOM4UO7lxKlvmPD6feqf0vdKfFXI1dpdrkYumCpcv5vszfUwzxphXQ729C3q2Vf5Efwap7qCe9zlcb+7EwZg4TLGyNZaganDfYoM7uWI2VGTxnRyIvW+/YR34M0c+JHB9cl+xExy4oexhiPvf7F9dMGVaV3F17vIGqlkn+FAh9HMnHNOwAOOyarYpOYhizizRiMDOAbxbBLrbVy7TLnH4AoHH5aJJgJOid1MlEa6dd9Su61L1CBbXT3L8lKmA1wgUNy4dJUB8jhsnf4Tbp1/AvfOv4uTnT+P05y/wWXkTFw69gI9/tBzH3t+EywcVb/ckAXAXLu9fR6hbjHunduD6kS2m1l3YvwOf/WQRjn+4CucPrsGdM1vwzYVdOLF3A/YR+A69t4aw9yy+OPM0vjz9FL449STuHH0ct45sMLt2aB0ufb4aFz5bjYufr8f5/dsImntw9ejLuHP6Z/jm2gF8eeMEYfYUz1kKnhNn58TjEep4rW8QmC6f3I/TVurAcaO9REjTfbNyCAIrl2KncSln1wh3V84o6Ypq4R2wmoVqNX6Z06XoKc5OcXcCPLV6Ns4fd6DuMpd998evY+PKudiyegFe3L0Zr7+4Ex++8wOcO/qpuV9KyVNilduEdBVNt4QrhLp7vKf35H6p6Twe2e0Lh3H73AF8+rPv4PEVs/g7qD9cJ2Pl/Cl83+YbvMmlUmAnd0oNbyLo7SLMyaTaKXvm5tWzLPb2ic2LLFGKFLzvvbSd7VLLqinVTq6drz+1wRQ7xd9uWz0b21bNMrB7YcdKB+yyCR7p7ORLscvNSEEKhxMJCEkxEUiIDkdcRCjiwkMIVwnsnNRiyqiBmNDagP6VWSjNJGQkO+UA8lJUB84dMxdj4wUENAFUCWFC2TClhrnVODe4CfBUW87cMDmsLJaCLVPStCyhLpdwV5hBCJNql5PEebGIDfRFqFdPhPbsiiiPrgjvzk5Yp47w79AORRGBqOey5bRagmh9YQZqCXcCOxUJ1zEIMgVypiByH5qmQuFSDwVz6bGBVnZArWrNCexy4gmw7PRl+Hmi0qsLJoR7YXmSH7YWRmJFaSLqEoOQmxrH7SQgN0FKmZPtUjFxbrAT1KXdH5YCR3gjzKWxTSbQJUYGWGbRJA6ncX8ZiaolqBqCEYTlaGTznikrZkpAT5T6dMPICH/MI7S2JIZDhc3jXfXvBHVp3K4Uu+xEJ7mK1f/jOZblJqMoOw2RCpAnJPVgB75ruEobJJtq15VtT05TLJVqw/X09kMQ4SgwWHXqXLXqQsMRxM58cEQEwgh1iolz6tA5KtzD7pY2TQodpwnkLGaOoCYlzkzDhDqBnG0jQdtwatpFxsYjNJqAx3UiItkK7mjBBLuA0Kj7YNfLiwBKmGv3WEe0a98JHQh3PTx7wz8wyGIA/QikvXz94eHjj+59AtArmOtGJjuumIqzi8skMBTCJzQOyQXVyKlqQWZpX0IdwaSsv2XGTMxvQGx2jYFdUHIhggV3aQ7chRLqlIlRrdwxYwsakEqwy60jaAnMXPD2wB1Tw077AOy4nJZ9COiUNMVR7tgS7Mql0BHmSpXtUsM0R83jfI03qD7dYAO78qbBKKtvQXpRJSKSCXSRSa46fg7MBUek8l7QXC6YptYpeYoAl/ffPzwJfmFJ8AqKdVwxBXd9wtDFOxCdegegg4cP2nXuDl8/f8RGRyIuis80n/0kqXd8JlIJc3GxKm3B+5mYaupwZEKG1ZSLtoLhBDkZIS4hS26VhLhMx6ycQWaxJUwxlS5dYFfiAroCW1eum2kFNZgwbT6GjhiNxr79UFpVgxLVoCPUFVc1c7gJxRwuKq+z6cVVtcivqEIeYS6fYFdEoMsrKUZBSQnSs7ItKUQg362IEG8efyhhtRdSEwJRV5WF6rIENFQmW5ZEdcCVOdE67cOqMJqQMZnQpiB/pcgXvAxrYSe/Icfc+DQutztBj9a17IwEv7Fcd9YkqT7KnFjOTv5AwoJAaaDF1Um9MfVs9ih2mIdzGw1speAJ4obxh2CGKWUCh4UzhhkkqEO9ZN4Idrql4I1hZ5odbi6vZBzbFL+zfIoBif7lV/ZLuXgK6FbTlCRlJYFw/fJJeGr7Ys5vY4dM7pXj2PmbYcreYoKkbOYUZWhstX0KgJT0RRBo9dgIknJZnDF+AH83ygzUBHNL5o7muqqVN4RQ2M/cL5X5Tm6dSu2veSqToGkTCT4z5SI5psnOdQGvnVwVBYMCOil2KgmgBDMqii7FTC6mAq5ZkxW3pliccrve6mAKyCyJCe+ZkpQ4pSRqLe5NCS0M9AiRdi25P3c8nlwxpdAJtNTqPkpllQqhfdr9HMF72VZtYKdkKIpD1L7UaZVqKFBUDTwpdnMnE4xd909wp2u+gDCu49Ex6vhMCeR6glAlepnH81EWQxVpV8F6KYvTVYKCx7Ru2RSsXT6NcDiKz2e+lRrq3csTEVFRiImJQ6B/AJ/pAIQEBVtNuurKKgxrbcWi+XOwdMFcTBg9AnXVFcjNzoAvYa5nDw/Lih0fE2lqXaeunZGSnoTVa1fgzTdfw7w5ExAe0huD+1di5ZKJfN7aMG86O+2EuWV8TqfzmsyZwnvKTrzS+M+Z1MIOeik77IMNzhfy2OdMlZsxgW9so0GtqX1cfiw781KXZ+reEpZnjtc1qee9UW2zXD77tezgqFh9CSGmAGvnFRD+ivDM5kK8vDMb338mA+98Jx8fv5mJIz8nEH2SjqsHEnH3eAx+eTYcv74QhD9c9sbvr/TA7651we+vt8cfbj6Kf7tFYKOpVU0/JXqR/Vn1/TTumvZn2p/UEhBV/+8vNDcMKuOnG/wM/jRNw4S/vxHs5OJpRsBzZ/4UFJo7KE3Djksnx7991Nw9nWQvKuLeCf/4ZQ/8x9d+hNBQ/Ol2NH53PZad8HjcOpWGq8cKCX/FOPphCT57uwbv/qAKP3u9Ad95qgFPb2nArnV9sXVVC3asb2MncwQ7kW1Ys2ggVi0YxI4nAW/1eNokbFk5ATvWTeNyhL1l4wiEE21Y7folY/H46qkGdnoeV/IZ3szvxJoFo9nBnGhJYFYRIjdweI3csV3fL72z+iPLDXb6Bmq6EgHpDy19N+WaKcibzeXmT2nle9Zk3zqBnZVDIOjJ3VzZM1sN6OQVUcDvK1vayMG17Ki/ZqnyzxzZS7D7mJ18F9ixk/8w2P2/4M497+FW68m0DUuaQuhwSht8Spj7CGeO7aV9+BDYcV032BEErl8lyBBoHOWNcCOAu04TvF0j0AnqXKZacopDc5cZsFg0GYFQ6wsUpd7dkrvjhX24euqnuHDsB7h5bi/uXdqPe0rEcmEvLh57A3fOv4V7576Hu6dfI8g9g8PvrMSl/Ztw8/gWXD2yDjeOcvjYVpz4cDlOfriMALeLALcHFz7ZgjefnY73f7gae99aheOfEHh+vIK2DKf37+T29uDeCQLcZyvNXfOLE5vw1akt+OL4Ztwg6F3bx/18ugwXP17L/T2Nm2feJxApRo0Qq/PVteC1MYDW/SCMnT/yKU4d5H1zQZ0KyhvE8R4I7G7weqrenU2T8X5Y3J0AjiAnMyVPypopbIcJcJ+ZWifQF9zJRfeytk2oE0A+s3M9v8Hj+PulJGGTsWzBFGxcNR/b16u23Aa88dIT+Oid79n6yrQpqFNtvK9unMaXBNU7PP7bPKarBP2DH7yFt155AltWzOS7MN1R6FbOwZ6tKwloq7B93XybtnPjIr5v8wzQlBFTCpwSp2xfP9+yZiphykt71uKNFx/H689txCtPq6bdWrZKtrLcipV/78WtpuZt5DdfmXW3rZPatxDP7lhhde8eySDUSVHKZKc/L4UwkppocXYpCbGIjwq39PgpBIyWuhJMJdBNaWvCoJp8VBEMTIETqNEUP1eSmYCSDIEdW4Ka1XpzmSl2AjfBnUutk1pWli33Sq6TnYiirDjkJP9zRkoVDldGTGWrlHuk4yYZjRyBZx8vJPp6IMW3G9I9uyKtRxckd+mAjK6dUB8XgtrseFTmJqI6Pwk1BSmolWLH/SiZiYGljDCUQ+iSQmc16pLkBimY80cmIUlgl0oTmGUkhHCZEGQFe6PQoxOG+HfEvEQvbMgJxePlCWhJCUNxEsGJUKtac2mKgyNcWRIUgRyBTm1qtEochFhsXTphMYWWKuN1NqUuSnAXhATuN4kdygzCXGZcHMFMbqvRSAr0QxTPsdDjUUwK6ITn8mLxdG0OBqYEIYvHmeyOx5NZvJ7cMR3FzoqYE/KU7KYkN9064z5BYejGDnzniDQDux4c7hmaiO6+YZYwpWtPb6eMQWgEAtgxkAtmEOFO7nchYbSISEKaA3ZS2mIIZWoFc86wlLl4Zz6nadxxs3TH0jmmYuQCOq3jjsMTFEZoecFfdDwBMtbKHggMQzks18/A8Eh4+viiKyGuXafOaNehA9rT2rVrj65de8DPPxiBIRHw5/F7BQTDw9sfPXyD4BkQBp/wOPjFpsIvPgMBhJm07HL4BEYjitCRT7DLJtBllSmJSn+kE/KSCusRnVOD0PQyBCYXEe4KIJfMsFQX2CUV0PJsOCqvDinlA5BV04biJkexc9S4B4qcW61zhh2FzjHBnVO/ThkwDdiUAbNZmTCHoaSxlUZgfCgzZlmz3DEVVzcIpXUDUFzTD3nl9YhPzyOgJcA/glAXQaiLVNbLFJrq06UgWK6YKm2gTJixjhumYuv8wpzadX1ClDgl3uCuV0CMqXcqTC7VTklqurETGB7O9yYjBeUl+airKEYan9UgH8XfBCCKgBfD+xiVkILIpAxe22xHpUspMLdLKXBys4zNcGW6JMgpO6aj0Cl5CqepULncMTlNZQ+UNTM1txwDho3FcBU2bx2FqrpmU+lKKxtQImWOMFeo4eomy3yZV1xpbpeKoSuqqEZxeRXyi0qQnZvjynoZiwh+78KCesG/dwfEhvVGflYUO8ppGMHO+Ygh5Wipz0Lf6nRThqTYCGDUSRk5qBTleZHs4NeYOjZz8iADk/qKFCtSPpUd3dGEttns4KqcwOghZRgnCGgpMvhbPJuddVOTag0wtG0pXu5YtU2rphO0ppr74yIC1drlk60sgNS89SummvIlhWg2O8uL2LlW8gRB3MpF4/D4utmcrxT7Y7BioZQ/5x9zxe9Jpdu2fhZ/GGZynYlYxU730rnDDfRWqLO2cgrhjJ04dsClDErtEzjJZVMwJzerWZOd2DFBjmLTBCrzOV0qotaR+iR1abXLPVPD+idfcXaCM8GSnevCceZ+6gBLf/uHXwlC5A6pYQGVMmLqGs/j/rR9HaNUzrkEzAU8Rh2D1DkpYgIkK3PAeyfwEiyZ+yLPXcu4AUrHo06mzksALldLqXsyxd8J1Fv7FrJDqZTsDeY6qeQySlQjJUJwrlTsyuq3kPfBCpVzvtbX9rVtmc7Thrm/Key0CoSllKoVHM4m3OkcneN23D8FetqGngeVVZjM50PZBhfy/OdwmjIuzuN+FvMazJ86kOPsNE8dwee0FH28uiEsJBCpyckEuhCCnUrEBCOW3+ra6hq0DePzs2AOFs+biXGj2lBbWY6czHR46Q+yTp2QlhxtRdCl2HXt2h01NdV49tkn8YPvv4DnntqIsbwWKxaoRAavOzv5MycQ0vlMyxXT7jHPRzFVirdSkpBpfD7VMV82Z4wpMzo/PSfjhutPkEar56YablJ5t62djYXThvEcW9jvaLLrrOs7qCHP4F4lBbRP/aGiOMe5ugaz+CxOaOC1acbqhYOxZrHKEJRh3dIqwmUxHl9VhN2b8vHUlgy8sisZv3g1Gx+8kYF9P0vFyY+ScfFAHK4fDcftU7746rwXvr7YC99e6o7fXOmG31/riD/d6IA/32xH8HuM9iiHCXa0P99w2j8JAAl5svvgd4+tQFDTCHl/kvIn0CMAyhQXKOgz8JOKRzOw47gliBHgCe5+67iAyh1U0x01kcdw91H89W47AmlH/OV2V8KfN5fxxl++8cQfvvDEb272wS+vBOGrc3G4czwNN47k4uKRIpw9UIYDvyjBu98rwc9fq8Obzzfijaf68fo0YNvqRuzZNBSblvbH5mWD8fjK4di9eSIeXzOW15LflAVD+Q71w3J+R5RUZfb4vljAe71hETvGfJ6XL2zl92E0Vs8bgznj+UyPqOdzOdJq86kMxFy++3OU9Mn+4Bhk93zB1FbM4js/c2w/zOL7rjp5U0foO1llNmey7i3fx6G1fAcVY6rY1hqoQLmKlaueXd+qXHz3pV04o/T3xz+x+LcLpz/HxfP7CWQH/i+wc4PbwxD3P9mlCy6oE9ydk9vfflPq5H55nlB37viHOH30A5wiTJ7WuFwBBRwXCS6Xlf7fMal1TrwdjVBwk4DwsLlLCrjj8R6YprlgzyDvwTy5Mhp48vxuXj6OL26etZi1vYSRA5/8hO13cGzfj3Dr4kcEvg9x8+xPcOPUG7h05DlcOfoUn/ftuHlkC67s34hDP1+I28d34fKBbRxegfP7t+LohxsJdqvx/lsb8d0X5uHjX6zHkc824/aZnfj63C6c+2QFDv10Dtdfg5uH1+LuMdoJGgFPiVpuH1yN8x8txYWDr+H2Jal2Spoid1ReA2XGtPg6qW6f4/QhXj9ew4vKdklYE7w5NQVVFsFdHuG4a5pLUbX7qOLyhL+LcpU8avFwiou7xntw+uiHvA4/xanD3DaBX1B3lQCoeW++/hRWLZrGZ3Umfx/liTIdOzct5W/WVMwYNwQr5k3ChuWzCGRS1JbimR1r8Dxh783X92Dv29/Fz37wAr7zwg689NRmPLV9LTYsm8VvjzwW9OfHPALbEqxeNIVwN4vQtRgbCXyCOil2cs2UOmdxdQQxJ0umU4vuO89vwQtPrjY3S2XB3LV5oWXGfOFJxdwtpS2xVgreHq6vbSt2b/fWZXjt+c146el1eEQKXTZhTnF2eanJyEpKMBeMJLlhEhAqCUPTxg7hizYcowbUoIGAVEo4KyXESZkTzFkSFJrFr+UkuWLpHrhWqsi3QErDmm5QR8hTtsqawnTLWCmFTkXJrX6d4EhKHmFO60ixc2Lv5LYZZpYTGYw0797I8u2BAr/uKOzVBYW9u6HAozPKenbDgBR2yHLiUZ2XSKhLRn1xGhqKMi3erlDHQ4izMgYEqlzCVh63qTIGWYmCMIJdTADBzslaqZg6S5hi+/VBjlcHNHi1x9RwT6zLC8HWmiRMzwpFFY+vJENJTMKRGheEZK6bHEWIkzukgI6gmMZtJkf6cftBBnZKxpIq43hKFAFScXTRoUiWxWo7UVzGgTK5ZEb49EJU+w6o6NEZMyN74tXiBLzdnI/FhMv+uQRAHmeyyxVT+5Vi57hiOslTVNBcreLyCjKSoOynffijryQpXQh2PdjR7xGaAA/CjZJjKKukT2AoomISCXTh7BgQ6gR2QaEI4biKm4ez4y61TfDmdqN0A15MghQ3p4SBkwjFUeUiXK3G3WCn8RiXSifFTwXNY1XQnMORBDvHXdNxz7RhqXzRDuD58ni6eHqhY7fu6NK9K8GuvQX8q1C9N0FOYBfIY1Vdu559AuGhmDtLohINvxgCT1w6AqPSkEzI6OMfzeEU5JY3I7u0v6l2grv00mYkFdUjJrca4RkVCCK8Oaqdo9wJ8IIIdoEJueamqQQqKnmQWd2KokYH7Cr6EUAId+44u39yx+yr+aMtnk5KndWqI8hJoZMLprvUwQOYI+y56tmVNQ/leq2oaCbwEeqySwiVeaVIzSkhQGXDJyTWIE7QZiawi0pytRp3FDy3WhcQkWLmF5aEPnwefGk+wfHoHRhDwItBT2VJ7dSDUNeT19cbwUF8X9KTUVddhkH96lGYzW316YXQAD+EhgQjUnCXSLhLyaKpVl0REtIJdAS1xKwyR4nLcql1nBaXpumaxmHBXbaj5knpEwQ2t47F+Onz0TpyAmoaW6C6dMVVAroGgl0TSqsIeSo4ruQohLu8MtWoq0WRwK6MUFdRhaKSMmRmZyMxic8q35kgfksiQnojOrQX4iO8UJQdjeaabMtcKcVkwsgaDGrMZUci38BObnpy3VNGxOEDnSLjSgAi90G5Fco9sG9tpsWMOcWr1dlvMXgTCI7gOpNG1UF17RSXpc69OvJSapSyX4qOMk2uWTLR4tg2r5lpMW2L2KFaRkCT65vUM8GQYtfWLhP0DSfYtRECJ1vHWcchtW/e9KEEwTasIZDJrXDpnJE8lkFW0kBwJ+VOcLZs/mjucwyWzx9JSHHc6eZOVSzXYB7PSO5/rMHdhhVT7J92bUfJWARZAhbryLOzPn/6YEc9ZCdd4CKQ03loOZ2j3Aelsg3nddB6gjfHnVNZ9Jz05pYCfWgdl5fapUyVypBZbSqcjlXgIOiUi+KiWYoBHGxKmuIcBZdS3gyMOE0KnF0P2njCmrllEvo03d0KkuUSq1bXRkCl+EklpLFjIdDJzVa1t6RCCuwUQzl+WD3hoh4T2xqsAyoXstnsuOpYpbZpXwIZgzcOuwuS6x5rmo5L8YBTCPw6VgM9Lu+4eDolHHRdJvK4J3Kb00Y3YCWfAcHczHF9ac2YN6k/O8R9sY7wvGqhAHooSvJTEOLfG6n8TU/gN1VQpzp3cr+vq63DqBEjsHThPMyfNQ1jhg9FbUUp0lMS4eHhgcceewSZqXG0RHTq0A7tOZ6bnY6Xnn8SRw59gO+/uovPzGh2Ypx4qvmELD0L+nNiHsFcSq3ukVTixTyP+XwupvGcdF/d8YFScXSd5aKs83Vqo40gzPWzzv6i6W2m4igGa+FUgiHhbiIhejGvr6Yt4jUR5GkbckFeyfPWfZHqq2dSgD6L0LmAw3oe503ph0Uz+2HF/Bau24gltBUzCJRz6rFpcQ22LivFUxsq8NL2cry+uxTfe7oQP3s1Fx//KI/wl4ZjH6Tjwr5UXDucgFvHo3H3NIGJAPjNpS749monB/6ud8SfzTrgLzcew18EfwS/P8kEgQJAKYJqXUAo8HObFEC5h8o0/CeBoSCOEOiO9RPY/e2rRwl93cyVU4rhXwiVf+C2BHzueEABocUDCgh//RjXa4e/0/7xy/b4+1dc74se+N31Pvj9jSgeexIhNhn3zmXizqlCXD1cgVN7K3HknVp88oMy/PTFInx3dzme3VSIbSsKsX4BQXl5f8JbMxZOlvssn0m+73PG8FsxuZXXfwSWzxtr2XDH8f2YN5XfqiVTCH6jDNykPCvJymx+K+354X1SmYSlSrDC538e7+lcrqvkUFLtVLxc3xI9O9PH8Z0YIaW9AcP6OVkyVVKmsSKD38RxOLLvXahIuMVcnXGAzm1u5e1/Arx/hTsDJgEdweH++mfl6rfPlDoDuxMfESQ/wImD7zpgJ5dMKXbnuV2CnUoe/DPc0Vxg938ZQe1/Brv/3ZzYPRcwKunH9TM8zqP4+U++50ynnTq2D59++HOcPPwRbl06jC+vHcZX1/bjiysf4fa5n+HmqR8S8l4lyD2FK4efxrUju/mM78TtU3s4vhOH312DA7Sz+7fh3IHHce3Ydj4ju3H31C4a4e8Xs3By71zcOrqGtho32d45vhVfnNiKL49twJVPl3Cd13BH8Wg8dx2jA3YncFOwxusrdfWUisofl8rquGBevyCXWDfU/U9g58Cd7tN1uXNyWLF6NwiCt3jtlQFTYHfos7dxbP97Fl93g9tUrJyybm5ZM5/f6lH8HiiLtP7QnIA1i6dj2dyJfBYnEc7mY/XCKQZ4K7nMGkKgoG+TVLhtq/i94fM8b4LTzp3M7Uyx5ZZz/cUzxxLephvArVww0cBN8CX3S8XJCfY0XYlQ3AlUXtq9wTJk7tm2FE9uXmSulnseV9IUxeEtxfplUwmDs2ye3DMFiYrPk/Kn+ncCxlef3YgfvLYDj+TxQ56TnITslGR28tnRtyyYESjMSOCPWC1ftLGYzpe1pSoX5dkJKEwmlKXGmkukSg/IrVExcVLpynMIaGwVqya4K81JNPfGfK4j5U0gJVBTTbnaonQ0VeSipijDkqZItXMnNFGGSot3IwQKCFWSQKUHHLATiBHCwgOQ18cLlYE+aAr2QX0fT9T490S1Tw/09euNNh5Xc14SagtTUFeUgobidNQVpKM0PRY5cSHIjA5AluCKw4K6fMKYIE919DIIZQKuNIKZuTJqPo+/iKBU4N0dVT0fwcjA9liZHIidpfFYWhaHuhhf1OWmWvyarcttyaUyPtTXYt0EXAK7VO43haZSB6phl6ZphMjUKH9LoJJGoBPYpcbIjTOecJmAnPg4ZESFIqxHNyQQWAZ49cDKlEC8XpWIN6pSsTY3AkNTgtGf56dYvASCnI7b1Dqayh24wU6FzDWcQVDMTuL1zWTHPjQMnqGx6MJOvEd4AroFR6O9ZwA6dPeGRx9/+ASEICCYYESQC1LxcQJSsKl1EQiLjCZcOVDmdp18GOxMqaO5Ic5tgj23ihduoOaYpjlAmGxumxajJ8hzuXZKwXNvV3AnF04lYVHbu08Auvfoha7dFPDvlL1o174jenj0hp+ANDSS5xEOH79g9OpDsKP1CgiHf1QCAgxq0hGXlEdQTYZPUCQyC2qRWyawa0aWuWP2RXJxA+LyaxCRVYWglGIECuRogjoH7PIREJdtrdwx4wsakV45CPn1I1Aq90qaQK66Zdx9te5fwa6MYFfaxOUJbFLr5GZZJTdMgpw7aYpi6izOzqapvMEQU+qKavojvagaidklSKKlqNA3YcmP9zVALpgucFMbqHEC7MNgJ9VOCp6mhRJ0gyIIeeHJ8A9LNPWuN4G/h08IPHr6onv3XvD06IUehGkfb08kxUejprIEgwc0oqQgg6DkiTC+n4F8TwP6+CAiMhIxKRmISyVMWdycA3YO1JXwmAlz5mpZ6sxzuV1KrVNilMikXMJ2A4aMnoopc5ejrh8htroJBYQ3ZbgUyJnJBVMqHacVEPgKKhqQr/IF5bUo4bIV1Q0or6xCSmoSlLo9JKgPwoK9EEmoS+b7X5AVjariZIM6KXXWwR9YjKEtTlp7qUjqfKvjLsgTRCg5hlQVuScO6VeA1n5F7Kg3EwidgtMCLCd2rK8peEqcIeVJwKbO8Cx2+AU92pdUG2V+NFc9uSRyu3InlFqnDJSCuhnsSCtJifY3i4C1bcNc7Nqy0BKTyJVR8XFaf8PKadbJ1nqKiVtEaNF0KYEqgiqVTArZCoLc8gWjDRyl8kmxEzBtXDXFMmwqEYvi/gRnAirBndysBIWruPxSzpeLlNw1pQgKYtURk+uoOvE6BmXm1P6VGEGd/lnsvGlcyqJcIC3rJpeTG6VASrWvBE6WNdOlZBkccX0pbkoqIhBTTTiZIFkKoOLv3LFqUgJ1fxTnKDVOCU6kkKqWnM5b117wZSBFAJBrpI5XyprcKC15yui+BiRDmgutkLzOUyCnjKdWHoIgIQVOrY5bqpSG5YoqgDM1UB1Zdl6VdEYqoNRSQZ7bVVRAZ/BG6BvOZ0nHrvWspIELDuXeOIvHO4XnPFV/EhCA5k4iNBNgxvG5HMvtCHimmrtaX4xsbURKosocBCAjLQOJiYkICg5CUlISGhsaMWbUaILdfMybORUjhw52wC45AV27dEVH/s7kZ2egooTfwxBvRIb7oLGuCG+8tgfH2QHbsWkRFvHZnMHjm8bru3DqIPvDwDIg8rrqeKXaKX5TYDed909gpvPR/ZA7pu6NVF+Btc59CddbOG0QpoyotUyJKm4tFWf57JHm3jmB74tAbxavy5jBlQQE57oukZsx58+2PxWG2fZ0bwV3UtOXzx3D/bRaEp/FM0YQ8KTsDuLxKWbUed6W6c+S2cPYoeMzOHMAj6Ovo/wtGMjpTZg5toB9oSpsX9WAPRur8dLOWrz0RBG+/3wBfvZGPj74cR4O/yIbJ99LxdmPknD1QCw7uCG4e9IHX531wq8uEqKu9MAfrnXDH693xh+vtePwowRBB/z+ja2UP9kfOfxHtn/QMIFN6p/UQAGc4gMVK/gXGWHPirwL/ASBWlbzv3IUPzMXDMpsnFD4D9p/cvi/OM1qC3Id9/ICyn8XNH7VBf/+ZU/O70UQ7U3zovXBb6+F4asLSbh0KBWnPiPwvpuPd79fiLeeL8VL23KwbnYS4S4Lbf3TrcbikJYGNNcWoaWhFCMG1/Eeqb4fv0/6g4jfozkTpDbLfdf5g0D3XKUSlnEZwZ3eO0sWxHdQkKiSCJP4/k0ZpedgkAN3/csxaXgzBjUWor40C68+t93ATnZJiTUEZy6oexju3FD3vwGde54b6i6qJdgpbk+JUuTaJ7Xu1OH3cPzAL3CC78VpgoklVdF+tC25Gl4mkMjt0GXXlS2TUCOzdP80pwac4Iww9hC0/c/mAKLbtdPcPDnd1iU8Kmbv0L4P8ened3DnurJQXuG0izhz4hBOE/K+vHUBX906h3s3TuHujZP44qZixg7h3uVPcOvM27h+4geEu9dx/chLuHHkWQ4/gRvHHjeI++rMDnx9+glc/HwLPvnhPIL/Eg6vxY3DG9gux7nPFuHSZ8tw7cA6fHFyC+4cXImLHy/CrVPfwZ0rRw3sBHV2zrwugjEpoCcPK7HJ+7hw8jO7Z1d5/QVp1wlyuk7XBMhmDuC5wU6unHLPtDg9G+byNMGdFEzdq+Pc7uFP3zEXT4HdxRP78NZrT/P7pT+mxvFZnIr1S2cS3KYalG1dswA71i/GqgVTsGXVXCybM57A5ga9qdi4fLYtL4gT+G1ZNd/i6LSt9UsJcvMIigZ2MyxuzpQ6fi8VVycYE+Qp3k4wJ9Vu1+YlttyODYusFMKuTQuwZ8tivLp7HV59eoO5au7YMN/KmMie2LwQzz3hFDvXNl97dgt+8PJOPL9rLZ7esRwv7F6DR3IS1dF3MmKmqR4aoa2hLBszRrdg8dRhGDOgkkCk7JIxKCC0FKbGE8CSTJkqMlfKRIM6ZbssEJQpKUmG6tMJ+ggShDHBmaBOapxgraogBU1lOWiuzHOAjstX5aeYScXTNAGiYEqxblkCuyTCpgAxiYCVGImSyGBUBflhQGgQWvnDNYgdyObAnmju0wOtoX4Yzm02ZMejKi/BVLvKnATLkFnIbRZwW9mENkGdgC4/kccoNY6wlSW3Syl1nOfOKplHmCynVYZ4oaFnB7T5tcP8+K7YURiGrRXJGJwYwOMK43VJQBZBSiULBHZJUYGW6dIyUyaEI53nn8L9OiYXz0AXPErJ47LRgZweanXmUqLDuP8YzotEfIA/Yrv0QHGnLpgW5o8ni6PxanUsni+PxZSE3uibHIAmJYQhkKssQiKPQS6dUuycjJgqfO5kxZRJ/ZOKl5NMAM9JRWxcHHoS2DwiEuAZFocufYLxaGcvdOvtD+8AFSEPR4BL8QoKi0JweBQ7/BEIjiDkRUYZqAnKBHP3wU6QRwBzA5vG3cDndtk0kHt4mK2gLTYxCbFKvpLoJGAR1AniHLhLseUfQGIcVApBcXvBEdHw7Olj9dS6sHPSoUMHPNauPTp37YE+/kFWsy+E59HHP5gQGATPPoHo7R+GgIh4BApqYtK5vQx2+PPgTfhLyylHjoCutJFw18S2CSnFjUgk8EmNU7kDQV1AYr4pd/fBLjYLAVLtUosRnVuL1PL+Vs/OXfbgAcw5cXQav++K6VLsyppUjJzQ1vygpEFp/TCU0TReyenljXK7FNANRnHtAGQW1yIlrwJJOaVsy5GaX2GWklNCWEsxd8wgxRS6YE6KnA0L6gR0vAahcZlW9iCY1yEsWpZOwCPoRSQR8OLgHRSBnr5BCAoiEAWGINDXH106dSLcdbJY3PLifPTvW4vK8hwE+3ogke9pdIgffD26wM+7t5XBSEzPItjlE9oUN0fAk3KXLqgrRpIlRynj9DLEcHoMoU7JXqTc9W0dg8lzlhLspqCUACuAUw26fKlwFjvnKHRFUukq6s0KCHR5JXK7rEUF51dW16OCUJeVRWgN6A2vnp0InV1pnZAQ7YP8rBjUVaRhQEOuZUVU3bSZk/pj1OBSjB5cYiChAuTqtAsw3LFWTpIAwgaXGdiYhfECNHbEZVKOpDjJfVBZHrXNKVIi2JlVJ1ggJSBS9kolRXFnjpMSIdgzV0SCytplk51Mllx+MUFqFeFNCpxcMgVtOzbNs4QoUlLkKmmKCuFL8+WOuZpQtnPzAjy+dhZ/bKZi+/q59i+gyigsmzscu7ctxhbOU2zYqsVSAMfj5adX80dpDjvKcr+UejjOOsELZ7Zi00pB31SCZBtWEQRnE+TkirlwlhKkDOd5jTcXUKUv17lKyVS7gtMFnxMINbouMrdbpKBGkKS6V6bucLrUUalcgh3VrRMwSOGSyilwEojpWln9PS6nIvAqJSD40zx3/J/ukeIN1Tl04Nkp6u5WSgUBgktBp+ZLUdPxmjJHE8yphIXATXE/Sr4iJVPbVzyfYEZQIRVXz4dAX6AmaBS4SJkTwGpcKqqj3ul5ajSI07GqqLm2q+PRsortmzbeSQ8vV8xF2h9hbtLwGsyXq6NiH/ksyK1tvOI6RzYS8nhtWmsxd/pIVJVl8L3ztEyYaamp/P4FIzU1BY2NBN/R7EAvWoA5M6Zg2KAWLluMNPYFevf0QFhYMLIzUtC3sQp1VfmYPomdbj6j82aMxLQJg3ntRhKKRtt+pRpKZZnDa6B7oPPQ8eo+6VrO5LVQDJXOUc+xpuma6RrL7VguunMJhtPHNrGDxGdvPjv8XFcxVasXjrf3Qu+Inmm1KlkhODYw13tIaFMW1fGCao7rGOYQ+PTHhBX+XiCwk4rHd23hGD6Tg3ntVbOxwd6RuVOGcn4b790AXvcWU61n8lwU26n7r+ys82bymZ43gu/LBL6rbVi7hLA5V+6fzRxvIaQ0Y+3CRqxfXMN3qwK7NpTjhZ3leOOFKrz5Sjne+U4BPvhBNj79SToO/iIexz8Kx9l9Ibh8JBi3TvTBF2d64uuL3fHtxS749aUO+O2VDvjd1fb4/TUH8Mw4/CcZwc/sFkHQpf79lVCn2EABoZRBixOUSQUUBBLYlBxGEOiO/1PCGEHgnzn9z4REJYFRhlDBn7KFyg1Uap8yeqpmoIBQ4GfK4peP4U/32rMlpN7zwm+uR+CXlyPx1blUQl8pntqSiIbKQBTnZSE3OwWp7HflZMZi1NB6Xt+xfNfkvitXXQE2n33eN4GcFLw5vJfKping03MkCFcyFWX9lWLX1q/UvpMCdafESz2/w40EvFLUlWbwHarED7/zDDv1+y2ZhiXSOO8UF3dDmhvcnPYB1LnBzj3PvY6TNOUAocNJmHLm6Ec4e/RDnD7yPk4c/IWB3fGD7+HUMU4nUGr5y9oOt6fsmNcEcgI7QYoL6h42gZ1T6Puf1bh/MsKQsmw6MXuO3bjG1mLuBEtncPXCSRz4dC8++/AX+Nmb38XFMyfwxa1L+OrORdwmUJ1TtsgzB3H7xhl8eecC7hLw7tDu3jpL4DvrxI5dJ+hdPorb5/bi+qm3cOX467ynT+HSwe24dmgHbh3bhbsnn8SFzzbh0E+X4+InW3H07WU4/f4yXCbUnXx3Hj5+YzLOfrgQt/Zz/seLceXIK7h95QihzpUFVMcu6OX1PcNrdvzAuzhz5CPLaKkMlxZTJ1fW+2qdG+xkjnLnmGDOUekEge7pct/UuODupvYj185zh832ffBjAtgsg7V1S2Zg7eLpBnGrFkhtm2DTdm5YYtMFemoFcptWzCHEzbNxuVpqfDXX07y1i2di3pQR5oa5bM4Eg0TFo0uVW79MiVAIb2vnYt1SKX6zzOXyxSfXYfOqWQZ7sh20Lau4j9Wz8azm71yFl/esM9fLV59RfJ2KmM81U407waEg8amty61A+Uu711txcyVYeUQxV1ns7Kezs1+Uk4QRQ+r44W3DJP6INZemoiwjCiVpUunkQilT7ByNAKe4OJUecDJMOiqeU3Bcql2UqW/uZCRaRmqdpgsGG11gV12Q6tSXI9SpgLhqzsk1syyHoGLKXRThjNDHZXQMKgpeQjCrIcD0jwjGsPBgjA4LwojQPhjg2xmDe3fCNJ7L2Jx41PLYK3MTUFuQzPUTUaSPC0HRDXN5hK9cAl1eUhiyCXKKT8umKVGKA0QRNr801h+N4V4Y7N8VY/u0w9wID2zMC8YT9XGYkh6CkogAZPLYkuVmyeHUGMcVUq27Hp2VMCBgZRDwlCQlhfOUMEWqmiBMoJdCeEzmcilxhMC4CKSEByLeuwdi2z+CWo/OWJ8ajrcaM/HD5nRsLgjDxFR/NGfr+qQiIzacECkX0hBkRjnulwaULtO5yLITox3FjvNzeS3LclKQnpqEXkGh8GLH3SMwAo918zK1rhfhxj9YsWmRCKAJ8AJDCXTh0VbaQGAnE5wJ6NygZjBHWBTMuVU5AzpNc41r2Oa5x2kCwbhkwZwUOYGgA3JS6aTImfulWRxCo3UMAstowmaEwZ3mefkFoUt3D3h69kQnAofcMTt07AwPz97w8wuAPwFP2TF7+gQY2PXy5TmGOq6XQbGCm1QDOy+vQEJGEXIqm5FR1oD0ElppA1LZJhbUISa7BiGWQKXAibNLKXJi7Ah4gXHZ8Kcp3i46uxIpcuWsJnypDl3/cQZ37jg6B+zc8XWuGnaWMEXmJEpxVDolRVE9uqEEOyVNkcvlQBRW9yN8NiK9oBpJ2aVIzilDqhvqXG16fjkiEzNNcQuMTCTQyQR1BDaer5li61T6IVZgp+LgWQjnOUQQ9EIJhWExyYiIcVxi0zNzLE7Hu3cv+Pv4oJdHD3Tt0A4x4XwXCnIIdnUoyE5GfLgfqosykRDmC7/uneDXs7vV0krNINil5yKOcCfFLpZAHJvqZMVMzJBaJ7BTofFCi6WTStc6ZjImzlqE5iFjUKSEKDXNptLlldYgp6QGBYS4oiqaFDrF05Uplq7G6tPlFJSgtKwK5eWVBLoMHnsYj7sbobQLIkI8ER/hTajzRkFmJKpLEjFyiIpR52NoSyFURHpY/wJTSdaxUzmFnWt13NVhl3qnTqSAbe7kwRZfVFsSjyHN+TZfYKHO/BjbRrHBntwP5RapRCECHylkiwlyUubUUVaWS3VipHbNnzrUio1rH1K1VELAVDcOr16mBCajOG+QueupI6tltF0Bn1wxBXMalqonuBMUalwqypY1/DFaOoWgM5bLEfSkzK2ZhuWct2HlVAPENcv4o7RcsXROp/jJxxdiD+FPCp5UOwHh7CkDLG5P+1acnxQZJcVQRkdBrIBLxyaQU+zhPHbW1bFTcXJlwhwzTK6QhF4uI+VKxb7VmVs2d7QBgqDWXdPNXF8Fc4QnwZ/gSYCgcZU6GE8YHMV7IiBzYuMcJUxQp3HtQ+ApIBBkCJ7k7ii4HkVgdJKs1BicTTfX2QaDPmX1nDtF95idfILTqEEVvPfV5qKpWEDF2OkeaViKnRKnSGmUGqhCzAI3uVmOGFRqsKbkMgJ2gY+5LvKYNF3gKtDTeTklEfSMVZmaq3s8TvGIo+sxn+NLCBrKTjiX12gK15nC/Uwf3WxuilLGFs6Ue+5E1FdmQXXmgoMDER4eimDF3KUmo6GhjmBHOFk0D7OnTcLg/s0oLchDfnY68rLSEBMdhuJ8vstNNSgvzsCUcYRWAt2iOePRt7YQJTlxPN5GHqsUlza+GxMIYKN4n/rZPXFgd6DFekrFE6CrDIeuu+6llGvdX91b+wNiThvnj7Jna+UixYE6STek4FqiFS4r5W+ZFDYCuGwdn1ElkpnB4xLYLZs3xkzPup6bxTNHYAc7UxuXKVGQYFIKIuFs5URuf7hlZNyyfBoWTxuG8QThiW289nwm1nO72r/cjqVEK0HNigWjCKB8P7muygcsmz/CoF7ZZ1VeYCXfKz3bcgOVKjt3Sgv3P4jHKbfSVmxdM4qdvX7slA0irFZg29p6wk8Tnt5ai9efLcMPX87Fj1/LwPvfT8d+wt+Rt5Nx8v14nP04EFcO+uHmcV/cO90LX5/vgm8udcKvrrbDb648Qvh7BL+n/ZHAJ6Xv95p2mcZW0wWGv9d0zRcUChAJfn8UBLrAT0qgIPEPhEMpf5YMhvY3QpxKQvwXoe4/CXkCPSWCEfSpBuB/EAhVYF6ZRpVNVED5q4vapjd+f6cIT2xMR2k++47FBcgm3GWkx6G0MBWjh9ZiqhR4vhf2Zwi/kbP5fCtxilx2LYaU91etoE5/jkntnjKq2dQ6vWNy+ZY3gEBPrppKTCVVbzwBr7wgEYObyvD6CzsJCvtdHf8Hbnv3wc1MwPdgmk13Ad3DUGdAeGY/LkmtO/EJTh/+wKDu5KF3CSXv4Oj+dwzspNgpsYqWf+Au6JgDHK5hwtzD0600AuHNVDea23XT7cp5/coZXHMpde7WGXag7oFidxp7f/ETvP7SM9ZeOncKd6+fxx0uc+Djn+PIgb20D/HZR+/g5JFPCXvnOZ+Ad0PK3gV8cfsy7t65hNu3OO3mKU47ijvXDuHG+Y9w9eTPcPXUD3H5xGu4cnQPrh97EpcJeqf2rsXBny0k0C3B3aNbcX3/Rnzw6gR89sPxOP3ubJz/eDmuHnuDMHfM4gOl1t2Scsn7odi6k4fex6mDylapYuTKYOqodeamyfOXCmnXw3Ut/hXurBSBQFCtgI52VS6XmsdhxdvdtGWO2D5eeWorv5tS7oeb4rZsNn8TCXAGagsd1U6wptg6uWEK1KTOCeik1mmaG+y0nLPMJCycPtpi7BZM47eC25VSZ1kuCW9yw9y5wSk0rpIHyoK5e8tSfgfm4pkdKm8gVW6hAeCTjy/FjnUL8ATHVfJg95ZFBDZl0lxubpjKmKk/ZHdvcde3IwA+tdFKKPzwlZ2EwbV4JD0+GpmJkWgoz8PkUS38sRnMjkkJ4cspDK5YupIMQlF6AsfjUJAiWIsyF8sylRMgpCnGTpksKwgYlTSBm0BPLpZy1ZRbpQN9BEIOC/zqSjJNNpc6WFOkUgSpKCd8yR1Tqp1ATy6b1WybSrNRV5BmZRQKU7gtwlE9Yag1MgRjCDPjI30xKqg72rwfxcyQnliTl4TJeTEEuwhCTyJq8gmLOXIjjTT1TepcAWFTiVOyCXVZiaFWTkFqYh6nO7XrwpDD/eTH+KM6ojfaQj0xK6Q7lkd7YHN6AJ6siseS0ijUx/tyu3FIjY9EksoW8HhSooKRymF3uQG3ciZXSIF0RqxTD09uklZzjhCnOnRJhEsVHte05KA+iOveBdkdHsEIdkCfLIzET1sy8J2mZKzOC8e4tFAMKEhAVU4q0qIjkMh9Jklt5LoqeaD9Cd4sxo6w+ADsIjkvwo5NWT6LFHOXkQK/0FD0JrR18vLFY517oruXP3wDwxEQFAk/wp0b7AIUZyewowWFR7HTH0MAS0BMHGFMbpEu03C0IIytVDWndWLinMLjD9wzDeoIgYqvi0uSQpdAkHCSqyjZSkxCkrWCQG1L6ygmT2UWBHehUTyOqBhLshLAY+rW2xudu3ZDx04dDewee7SdZchUIpVuhD4lWemumnYCPMKdD8/TNzwRfgS7oNhUxMWz9Q+1AtrZhIj0klqkFlfT6gh2jZZAJT63DmFpZQiy+DplwlQClWICHsEuPue+O2YkISWey6dVtCC/fhjKzd1SCp2T+dINdQZ0Bnaa/gDsnPIGgjuVNxjKYcJdwxCU1gvqeGyFlUjKKUaKLLeEYFfKtsxR7AoqkVZYhayiGqgcgLlj0gIjkwh2SpySajXsApUh05UVNDg2y4qDh8oId4K+0NgUJGfkoKC4FBWVlSgs5PmGBRKSvS05Q5CfD7w9uyPI1xtZqUnIz0pFcU4amqvYAeS3ICawJ4KkjPXuDp9enpaJNS6FgJWaa9ktBXbKeum4Xpabgqci5XHpheg3dAwmzV6EQaMm8JwHoID3o7i6L80FdmW15mppiVJMpSNUEuwKymtRXFWD4rJyFBQWo7ioEIoBjAjxQUigByKDPRDk0wEpsb7spMaif71S55ejuSaDnQXVIqtgB72YnT124AkLU0c2YMJQdrwV58QOt1QkxWUJGKRACDiUMn+IsmQS3tRRlzJkMVJcV3F2bYPKrLOrLJBOx3scO4zjbLnlBJm1Syabe+TGFdPZSR7DcXYwCXuChKXsFMutcvNqAhkBTXC3iEAohULujHLBnMPOtLJJCu5MlVs13RQOgZ3F6K2eYYAlmBGIrSNEqm7U5jWzTHFbws6ulVVgB91R7cYb3Mm1Up1rwaDKGcgN8/G1M6GyBzrOTaunYs60QeZ2KrVMLo1S8XSOAj1HsRtqQCu4UxziiMGVVpxdwzpvge0qwoEgTSAk+NJ11bjVlxsjiHDKDSg5ia6pOv4CqrHskA9ozEffOiceUjGLcrWUeicYFNwpjssBbWcbAm61Wk6t3B3lTquaeoINgZ1AS6qS7o8UAimIspnjB1g7iPtUeQbdA2X4lPvtEJrOa1hLKYb2K8bABsVkFtj2R6pgPZ8xqY2CR5k6qqO5/HCL5dMz4yRu0THZ8fLcVbNQkDlex6Pry/usuLqlvM4zCUyapvOYSbCcJbc1HtuCaW28P9PQ0lCMyDB/hBDsQkJVriYAGRlp6Nu3CePHjuZzNQ/TJ07AQI6XFebxt4C/JwlxKMrLwtBB/VCUm4Y0/k6OH6GY0RY0VBejiL85eewX5PI3fiL7DKsX8Tnls7hg+hDe86FOAhfe84m87gI8xy1TkKbELop1Y+ddLpu8ZkqUsoTPpuI5FeepuotS0qScylXTwJvrKJ5QGRjliqkEG0v0RwjBbdX88byOvKc8Z4Gj3ILlWiklaPGskYQpdrDYEVJM6CIemwr76xlev3QiO3MjuB0nPlBumEtnDcGiaS3spA23Z1HZG5XQZQGhft4kJfngs853Zo2SCHFYaq/eq2U85mULRnObhER27pbMGIkNfKZX8F1bRqBcMXcY38WphL9x2LJ2hqnses/0Piuh0aLZBNUZ/dhxHIytq9uwk/bEmsHYsaoJW5cX4bnHq/DKrgp896k8vPViKn7+nSS8+/1ofPazEBzbG46Tn4Th4oFwXD0aiJsn+uDu6Z748lwXQmAnfHOhA359+TH8lrD3+0uEN7W0P7phULBH+x3n2XQC4R9of+L8P3P6XwmF/07o+3fCm1v9+/uXHJdJAZQSyGn/8cWjnP6ouYj+9VZ7/H9+HY0TH1ajfw37WfqzIC8dOTnJyM2MR1NNvrlR6t1VRl29y+b5wHdJ93bhVF4P/RmkP4Hsz4IWc5nVcoI3vZ96N/QHgf3pw/dTf74o66b+JBo5uIrvciVa+5ZhJTvqP/7+8zhz9BMH8NTZl4ojlYyd/mvs8Muk2rlNoCdTAhTHBHdS65ykKWePKR7sPYM6uWFKsTtCsJMr5tmTnxjYCQb/dZtqDebYOvtVq6Qfjup0/aKjSD0cl6fhf47Tc6DvX6e7gVCQJxA6fuhTfLL35zjw2V4CDqHwwmm8+d2XefxHcfvGZU7/CO++/WNC1Cl8ceOKFQ6/TcA7efxznDq5D3fuXMDtm+fM7gnybpy1FP93rx/hvj4ndL2H6+fewvXTr+PGqRdw+fATOLl3PY6/txon31mOU+8tx+V9y3D+w0U49/Ea3Dz1E3PDtAQwUidNrTsIZRSVWndWah33e/nMQct0+UCxc67JjUsEWV6f65z2oNU9fGBW5+6cYuhohDjF6LnHVRpBqt3en77B7814g6/pY/THC38P+c4uJ7wJ6KS6OercXIM3txumwE4g5yh7Uwhs8205uWxuWDab2+Hv5uwJHHZAT6rfOn4P5GIpBW0dv8Xb16oQ+XxspW1ftxDP7VyL53ets7g6LaNkKAI8uW1uWTELj6+YbZkyBYGCQylzr+xZb9kwnyQUvvTEOjy3Y5Wtr7g9KYAvPrkWP3x1h5KnpPIl0D8gI/gD0ReNJenm9pglqEmNM7fLsmxCFz/mliyFH/MiwpmAzQ12xRnx5ppZnit3SqdWXBVBrLowndOSbb5MKpzgToqcwK0qPxU1ylSZk2RumLXFGVwnzVHvaJonoKvm9sq4vlwpS1IJjASS+nA/DAvxw+jQ3pgQ3g1TgjpgeYIXdmSFY2dRAqbnRhDswkypq8yJR0U2j4FQWEQo1fHnE+CkJGYR7DISg5Grcgdp0QSv8PuWFRWIgnBvDErww7zkAGxLC8FTBZF4pjwCG0siMSTBH3nxQcgk7Kaxs5omV0hCWwrhSnBnYEe4ElAJ6Cy+jQAn0BP4qS6dU6dO7peEM4Eh14v37YW4Lu1Q2KMDZkZ74zsV8figOQ0vV8diUWE4RmdHoyUzFiU8xvTwICTRlGkzI8qfYBeG5Pgo26/A0Z08xVHtnCQsbujLJETmJvG8s9IMljz8AtGxpxe6eLKjTrDxDyLQBRPoQmQcdrljBipDpsGdkp7EWir72FjCVzShzmXRMQmIVBZLV3ITtTJlt4zgPGfcyYSpfQvypOZJtdO4pmu+YE6wJ1MiFi3nTrbysCtoeKyStyRavbve/sHo0FlFyrugozJkPvYYOrHt1JnjnN6pG+GuVx949AmAp08AevmFwis4Fj4q1k2wi4gmjCihSngs0gkOyfkVSKIlF9YgraQByUUO2EUqgQpB7mHFLoxtUEIuAgh3QYl5VgYhNrcaySV9kVNDIFM9O5da9zDQ3XfFdM0z6zcS1X0Fd1LshhnUVTYMRmFVX0uOkpZfTpArRnJukblbKp4umZaa7wBdBoFO7pl5ZQ3IyK9CMM/PLywegaphF6kadmkGdlIqQ+MzEZ6QY1AXEpPB6ZwXk4Ko5GzkFJajoqYOFRWVKCEgxcVGwcfHEz08OsPTsxvioyNQmJuB9CQ+k+wQjh+phBvj7U+exLA+iA3qiVDvLgj29oCvlwdCwoIRk5RCcBPYEeAEdRmKpStBtMoa0AoqmjF0zBS0jZuKxkFtKKnti6IadjSr+xHY+qLEBXaFFlfXaGAn1U5QJ9XOSaJShaKiAqQkJ8Kf0Bnoy337dkFkYBdkJPgiPyMUNSVJaO1fbG6BwwgEJTnhGGoKHeGMQDdmcBkmEdLUYZ5EgBjbWuXqpJcTGsrYUS8zlaW5Ot3i7dQ5VwdDyo86HAYq7HTq3/wJhARBzkh25JUR0tzFCHQqXSD3y5ULxptSJYiYN3WoKWtr2WlWGn8pexvYQd24agbmqUPJjo7UNcXd7dg031ptW0XAZ7ITqnWllDhK2jADvO0b55l72biRtQZymwh/gsQVnLdq6QTs3DyPHVr+6HH7AkV1PPdsX2KdUYurWzjW3OYEXILEx9fOtmydq5eMxcLZbWiqSofVtFMnfNFYrF8xzaBHNekUY6jzdQ9PItApuYzASC5Wgrv1y6YYyFjM4aQB5hr5/63rLKPsOq80bZIty0KXpGK6xczMKFWVqlQqSSUucYlKKpHFzGCQMXan0+50kk6nEzsxO0aZJaPIoNhO0gM9Mz09sNb8nbX2vM8+dWVlpufHtw7cw+c75+7nvBsAsMW6B0x7bJ1gjSQcKDcY/yhwC2c32ZyeOutsLdZ4oyuFG7SNnQJeVFRfR9PUmEM5QqnzwuAj07hJsi/2EYY+4vFwoWXagVLHSaZL7g0qEUoB9xXFdIvW5V4M6fg4P2IHgY3Nq+e6sofSgArLfSbdO1k2Fwr8WB9XMhS+eT2Cwhm1Nq+7RrDb5R8GgDngAdWCjwgoHOs0b7dggkQpuGACefetVxNAkClzWMc+pHMaXNQpgBlS35ltGSlxFhcbbYkJCRajYXl5ifX1zbTBVcRGbtM9Wmmzuroc7HiWszNSrL253sqKsi0hepKVFWQJnKfZzI42qy4rseLCXCstztOycbZwToeM50EHKfZPw6UOsMNN092WBZxcY1Lbk/2QGKq9un8oMofVp1Afd+k8SSy0ZqBDz1aQcRYQ9MRAW5faEUER58t2USY3C653rFug9RbreQtc+ijXgZvwFk+qwwcM3Jlnqi8uscN7lms76i+COD5M0NcAMqATt2f2QZ/arT6zd9si9eml6keCiPX0w37/iEAmx/sEeRTW3rdlmatMfIDwDzB6zh44NiyAJLPsUjslkNun40XVPrJrlZ3cv1bPOPtZpH0zvV7AqWVG4lr33ifDcLtAUNPECgKMKJfbNqKM63j34gKt53vbXDuwtdeO7pwl42+WPXh0tozJVrv/YIv96FSTALDR/u6RSvvFuQx7+W+L7e1/KLL3n82UoZ1i194M2fV34uy7DybZny5MsD9/Mt7+6bPR9h8+v83+4+Vb7T9ducX+5WrQ/utIA/iAwf8p2AP6wkD430dcQcPuoJSD+O+CP2IC/9cfbrX//c/j7duLJYJ72UayfUqKswPVTvZbeyM154JnDTWd59DBfziIqcQVk74zxHtP76HwhxaedWJTgX3Ud8CfeGbilQE7nk3eETyrvF+7Wkusq6VU7/VWW7G4x3ZtXWVPPXrcfv/8LwRnbzkIfHvtY/sOcBBs4BIJeIVB7AewQ7F750Y2zC8uvObJUi6889yIG+bz9uF5kpO8Yp8L7Iixo85dGOZubjfAzmuyafoSafuD8etXBCeClnDSlX+rhUHuL6eBOoEPWSZHII8SCVc//9Auffy+tom697m99Pw/2i9+9mN7+aVn7PXXXxDAvW+UXPj+m891bBfsvbdftg/eflWwd9ELiX/v8XkMvxDYfWZ//sPn9keWH5n3x28+9WQs311+07774kX77rNfCfCesitvP2DfvPeAfXvhpH3z7jH78t0H7fvLr4xA3ef2na4zCVNIQvPxB7iyvmzUlrv2GWUpKFfAtUBh434EcPcHXZd/uwF1Om8t+4fLgnbd0yArJkD3oX2ta/D1SDHzzz983R48tkfvJ+I3F9mmVfM8Lg7IQ7ED3jYsnxMoeJ4wZdBdKxkn7g4wA+Zw07wRg0cNvANbBYQD2t4CPddbPDsm2zqg9+IpgR0q3b6tqz1Gj2V/8uhJe/rx03buxB47jWunoC8MgRQeB+5OkzHzhP57D2x2JY9GkhQADrdLYuuevH+/PXx8pz12ao8nUeE3Mmf+6MH9dsv6FWSR6rc5nQ3uLlkmo59aZ8AdWSrDcXONJdmeUbK1HPVLsFeRa/XExxUJ6goFTRo2C9iaR4ANqAPuPP5uRNED6oifw/WSxCosH8TWFdj0+mLraiq1joYSrZsnIGR7OdbmbpRann1RuBxXzow4m5USaSsSJtpg0mgB3UR7siLJfinw+Yf6RPvb5hzbUJVmjQWJgkbtryzTmrQutfSadB5Aosfv5SbeUOwYlmm6ODveSjRNEpVyGaWtSRNtZe5UO1qeYE/WZ9jjLSl2pCHRVpUmWEeBrpGuEyCXm4zSluQulGSxLEwH8ARtqHOZAilXzJKtZETByxP05QkE83W98wSIuGjmaRsZkyZY/p232sx777QjpTH2mxmp9kxXtv2oKd02FkbbgtIU69L9qAzFWm5SpOVpmJ+qbYXirAiVUMeQr317jOBI8hcgjn26gocbqKt4Aj1NA3rUsyuQ8Tvh3smCusk2KTLWohKSHea84Y7JMHEE7IhVC6W7+uZZKoE4gE0NuCK1PYodEEf9uQQaZQpSg1i4ZC3POG6UDnYjoBYCzqhZp3mJlE/IEujl4J4ZgF3Y3ZPfAbrwuqnE3uUIyLTtkIAhQZB5z8Rou/OusTZ69GgbfdcoG0Vmt1F32B13jbY7x4wV2EXYeNwxp0S7Sybp+6ckZhhZIhPTCy2/qNoiNK+oqt4Kq1HAGgVMrVZQO6LaVXdYRnmbQ12MAA4XzIT8uhF3TM0T3AF4KHgpJU2WUzPdSlv6rGbGImsUwDX1Am6COxQ8NTJlNgv6yHJJ2YLmnkX6DbfLfmvunCOwmeXlC8rriaNrdJdLXC8LKgLXy/wKgaeaH2NNm4BuupU1dFp5o4CntdsqBD1J2UUCuwxBXXYAdGlFPkStS8wus6SccovPKrY4AV1abrGVVNVax4yZ1tkpqKqps6KCAssVXFMPa/z4MTZ+3N26rrdaaijBZnW3y/hr0Z9ohw1vWKY/3BbLTJykfhlpqVHjLUUgGHvvBIuKnGJ5hQWWX1Jm2QK7XAEpheFTCqotlFdpOeVN1jN/hS1ePazhMoFcj1U1d+rcuwVzOo4WkqJQxgCQA+qAuw4HPB82U6uuw1raNV1daWmhaIuacrdFjL/NYiJus9S4MVYiqKsvS7TZM0oFaa3u/jdnRqUtFaz1tRfZ/O5KW9HfbMsEbbhgkrBig4wQYpuWzKm3ud1BwhRPAiLjgiQfM9tLBbP9AolpgUrlKgXZJOe7yxjqGArdoIz5lYJI1DXid1DMcLEE2FjmxMGNAoN+W7YAF0JiwnAHE+wNUSdsvi8LdKHWof6RFfOJB3driMtkv+3X79QCw/ghfolkJ0Adhi7ZNGknDq2zs8c32UkB28Nn7rOH799hD5zaag+d3u6AQiwe8XwHBGwnDgm4Dgxqf4HawXnjpoYKcuLgBi+VgAvnrm2LHdSGZfjeJ8MXJY5rsWB2g23iXHXsyxcLelFHZMxvkxEHCHGtqG2GUU7ylsA1b5kdGgFIwIaYKtyucMciqcz6FTLsde4oq8Q8DgjCKFTcVp/nyuh6GYe4RQIGnvVS9499YDx6wg5tBxdHz5q5fIb2E0AHkEd/COrd9bjayjFsXtvnEB9kLg1KGeAqyz5ww8W4x10MNZD+QB2urbqHwDqK3PAgSVN6/Vg4VuCV86APYNRyTd11d3GnfwxAjcBtk3U4f66JK79ahmLngOaOERCiEDgq1z5Bwc5N81xd5XzndVcLRlBF5ll2ZqxFx0y2hIQki42Nt4qKMuvvn2VD62S87Ngh0B603s5Oq68U2GWk6dkeZxPGj7W77rzdxtx9p4BQ/zU5WTajc5rNm93rsXcp+t/JyUqwZUu61Q/nupoC/NBIqnNwx0pX0DDWcT3lGg1x3jpn4JP4wH2oxrgKD83zumfcB46fjwucN26dnCsfP9gW9wjXTiBq7+YBrbvaDgqK+IjhfV/jXFdP7LN1QNdNz6DAbucwxfKpDTnPDgoQqdW4d/tAEAeqPodL5gGtc3jXSq0nINR1PMTHio1z9awJFNXXgFUSe3AOQX9d4cCN+nh8zzr/7QgQt4ekRdqu4I6hu3wO8xwK3DbrXq7p1TICuwPr/TjJ1olSTiZakiF5ciFtlw8jPA/H9q2xR/SM4lpN7B9K35kjm9xle89WMtSu8H4NUO/ZvFD9r0/nov1t67X79y+wM/tm20OH59jpfR1qbfbYyWn29KP19rePVdovnyqzZ/+2xF7+ZaG99psCe/f5NPvolQn2xZv32rV3Jtv19yLsjx9F2L//eJL98+f32H+5dIf9y5VR9p81/Nert9l/u3proPCh+F2/VS0AwX8VIP6vP421y+cL9K6caolJUZaekWxZlGrKTrGKojRbsaDTduheEZvKc0ef2a93HUXLgf7NejdsVP/nHcsHGuCbuFTUWJKo8GyRfZZnBpdolDoHO90n3gEkqOKD3cK+Rh1DrYZNNkfPhKvqel8PLp1lx/dtsZ8++ZC9/sKv7OP3qXt33siuiNvid2SpFOzhvnmzS+YXn7xpn1541S68/5x99O5vBXUavv07++j8854Vk/i6II6NbJzh+L0fFMGbYS88zpBlgBkA60tcRnUc4Ubyla8Z1/BLDb/U8KuvPg6GI+PXXQX79C/a9wI82nWBEcD31dWLdunz9+0aACnAuv71JY1fsI/ef81ef/W39unF8w6W5994wX77658J9F71WD9KMXz/rZrg7nvGBXWA4/fXg5p0f1T7nv2THOXL9+zbq68Jqp61rz75mV1676/s8kc/1+/vBqUOrn2m3y/adV1Tks+Ea8xd/eQtr1vHtSYeEjU1aD9AHOd08/QPLbxs0BwKBXe4dKL+odRRJ+/XP33Cdm5cqeeZ9weq2oYbrpeocbhcbh5cqPeDnk2BWDgGD4A7sXfYl8Edk2mUuSO7Nvo465M8ZceQ3jub9d7TNICHMrd/O94BLLvB1wUIHzy205586JA9IiAD6GjAHLF31LPDvZJpxoPsl7ho7lC7T+MkXdkmCBy2J87ut8fVnjpHGYS9HqNHyYSntO1b+NIxo7nUE5uUCELKs4Mi3cS2VesBdPUqJ9kVuiYBHcDmmSxR4gAtQVI9v5XlGDFyLdUFDmqMNwoCyY6Jagfk+e/Ez2lZXC/D6hwlDzrdLbNYrUTrCxpLBWGCMkoVtFZSsJzYvgyvQVefEmVLBGF7SpLsWFm0/VVzhj3bVWLPtqfbMy0h++v2fFtRLrArDFlDSbpnwkTta9CxOJRqWJ1PIpFAtfNzF8iRfZNhAYXJU6OtQfuZkznV1uZH2IGKGDtVnWB7y6fY2uKpNqcwyZryUywvNcayQ2qJMQI7FLLkAOoEW/kpagKtAk1TqqBIvxUJAom9CxKokBVTkKVlC5KiLXPcaKsafZutjh1nT9SE7LmuLHtuepI91ZRkOyuSbXFpyNqA0RTtS3+sJGZBGaS8Aftzt06OwcEON0xADqjT/kf2lYvLpgAwyJgJ2KVYTWm+lRbl2L2TJ9v4yVE2WX/+kfFJFhWnFp9skXGCPFwxR6AuLilVYEWJA1wrA1XOXSvVMnMLLCuvUNAVuFvSwmod4OfT1KBLTrfEENtJ1fSIOidoC0NeiiAujSQqQF1+fgB2I/XvAEJfJjMrSLQimAPsUnLyLDkn31Kzi21qTKqNvmeiq3ajRt3m6btvv+N2wd5ou2vMOAHsvQ51EwWxEyIFeCRUiUlxF0USiGQXVllEZJzllVZZGW6YVbg2AnYdVtgww+PsMspbHeRic6tGSh4Ad7UOeTHZlUHZA0FeqLjeMivatN5Mq+yYL7AbsKaZiz1RSsvM5dZK611mTT1LvD5dw4x51thDkfE5VjetV1DXa5UeR4fbZb2DHe6WYbfLgnIBXbW2X9NuxbXTrHgE6soEdVUtuC72OiClF1QK7DItOiXH4+ti04oFdcWWmFUqoCu1mDSSpxRZYWWd1TW3W/v0TpvbP98qK6oEb4Lo5BRLSU21lJQUj6+LjZ7icBc1eaKVF2arH+VYRWG6FedRVD9RfTLacpKmWGr0BEueOsFi7p0oAzPOCovLLKewxDIKSgV1lYLxMssoqRWA9lj/svXWv3y9gHau1QByKHTtPQHItQYwR+kCmgNf6wxvQF+dwI7jbmhutuKSIouOnGgRE2+zyRNusahJt1pyzCgrz4+21po0W9RXK8Ngtq1c2OpQR+ZFDG6KKA/KAF/UW2tL+upt/owKGxCcLJ5Va+sEEUAgLpcYnJ6QQ4YdGdqosUVMnAf0y8jgyzIJQIgFOyQDFKBDnSIWBCjCCGWIuyMGG1C3W0BDSYMdwzI6Ny8TpGHEBr9RvDkArrUjkIgits4eu19/Aie3uuELtODqiBvZgye2+bFh4J47LcNQy+LOeXT/Ojt1ZKPGl2i4wY4dWGNPnNsjqNtmZ09scVfP00c2u7vY8YPr7OGzWxzwMISDrJUUNF/qLnYYtsQe7dys/cqAxrgG7DbrOgCswMhaQcYBbeuQQHGFIGb+rDq7T4Yaih3KFkXLcekEQgFdrgu171AugWPgBqMOQ5rtAQmAF4oWrn/EagX18Cji3e5q4LJ57a6GsX5YrfOv/gIKYuZwsfRMlDqeYPtBxkpcJFme5VAtOab1Mjo3rOxxBY/t8BsxdihulD9AiaIfAGPACEY5RulBGdwHd6z2voBSh8IA1M3uLHfAc5VCRi3bW6ZjZ4hiSFp34ofIyMl5Y/xzHiRcAUY5b+4z+6Ug+uol0xxgtqovH9y5zAGBe8M+Vi4k7rDLcgVggF1icpzFJ8ZbpQBu4TxtY6MMk507bMPq1T+AXZrem6PvslF33Gajbr/Vxo69x8aMGW2hUJLN7OmyWd2dlpMRslBylP4z0mzz0GJXLVFByQSK0sx94hhQpB44Tt9cFnxY0PVEmUNxPKI+8YAAhQQZKwXMAB/rcA2BQIaodYCWZ10VzHHOzKcPhuGRJEDH3aVRUKD5XH+uGftGLaMOI6U7cPMkcQqghKKGGoa78K5NCwRmq+2UtkOmxs3r1GeXd/l+6dt8uEBhPCjoOHtok7sEEpPJPlD5Dmq/lGbAfXCXAO7MkSE7cUDb2rlc/TqAvAPa75E9PO+4YC72TLLACh9f+CDDMsQXMs1HE54HakoC7Lt1TmyPdvrQkC/HtTh5cIOWG9Q0adoH7JSeWzLjsg3A+MzhdbrGy7XPVcH4HkHkej4ozNI+9R7YO2CnD+j8Di2yk3tn2YEtrXZqd5ed3NlmR7ZU28OHmuzJEzX29Nly+7tzxfbMU/n26k8z7fyvsuyDZ0N28blIu/TqVLvyxiT7+p0p9ueP4u2fP5ti/3r5XvsfVyPtX67l2G+eLJJNdadNnjrREpJwBY72hFVF+m9YM9Drrq7cYz6AcV8pdwBA79f15jnnowkfPXgOeOcA7cAb/YyadripU9qDdy5JjVDG+SCzZF6Lvw9W6lmmXAnvGBI34SI/t6fGuttLrLOlRMDXYF0t5Ta7i/Ios+ygDOyf/OiMvfLczwVqL3p8Hq6b334d1IojW+NlAQjFyIG6j95RO/9be//1Z+zDt5/31PqXR9Q6QPDfArmwCsj4zY3fARLUPMDuZrgD7G4e3jw/3FDrwqATBjvULIeoEWUvnDHza/32xacf2HvnX7Pfv/yswO4NV//+/P01u/TJe/aGIO+j9163V196xq588aF994fPvf2ZTJrfodYJ5FDuRsoWMPzWM12qAXnax/eCzT99+YF9f+Ud+/bK+4Jl1LorAdhdEaDqGn36/isOdgDeNZKm6JpxbbgGgSvmD2AXPqf/F+5GgA6Yu6kFamgAdbSL77yk/rXOtq5donfNgNf6JHMlahzxcADXqf16V20OIO9BTQNpuGk+dHy3PXbmgIAKpW5HoMYJ2A4LAAFDyiCwHebdt37AwQ517qkHjzjU8RvLnNy3xWP0WOfE/o1enNwB78we+9FDB93lEpgLZ7tE6SMZyk8eO2pPnjuo6c322Nk9HltHYhZi9kigcvbIVlf6WB4IZLu3oJ4BcuV8SclKdRWHem2AHcXA3VUvP80aygRklYVWW5pnFQVZVpab4TFjwBbKGglOKHdAwz0TpQ7XS7YP6OGiOU1ASJkDVDmSp6DStQjaWqryBHeFNr2uZKT8QY6viwtme6UAsELb9oQsaVah46tNnmqrikN2rCpkZ0om26O1CfZjwd1Pm9Ptb9pzbE91uvXmJ1tTUbqrdCRdqVcD6FDrmIdLKfF+xNSVZAR160ieUpKJW2O0Vcko7U6PthXZU21L0WTbXR5p95VF2fqKeJubF2dtxOGlx1tmKFJNBmxytLtRkpWSYW4ozrIFa1mJURoXgKUlq+GumSLIC1ke7ppar0jr5UROtiwBXfPYW21/9mT7VWOSvdgab8+1xtovpqXZsaZ0m1eYYHVpMVasdXLTYi1HkAa0sb/ckODOgZGMnCFX7Ch7UJilcQ1zBJi5Aj4UxFyNMw1sFqXLAM8KwK5MhnlU1FSbNDXGa8JFCuqmAnYOdyGLEczFqgVQF7hWAmkA3M0Qh3IXhrnwPFfyXM0DzAR4KfotpG24i2bghkkLYuiYzvKMmBkCxMx8tbwCQV6+UdcOdS6V2niAn8YzBJIsl069O8FdMslWckstNbPQJkRE2h133Wl3COzIkHn77QK7O0fb3feMs9FjJ9jYiKk2AXdMtfECuwlRSRaZkOXZIYmvi0nWsWQXWnnDdC8hANgV1XVaSWO35dR0OKwlFzU42JEdM1zTDriLyap0d8z4vCpLKqyz9LJmy63pCpKooMoJ4lDqwu6YtPqu+VYzfY7VC+iauuZataCmsmWG9t9hBZUocjclR7mRIKXFCqvarKReMNcYKHQVTTO8VbUIiLSN2lbgsM9yS+oF57hikgmT8g6ocyWu3FGcnaLhbV191tM315pb2628osby8osFdKkWn5Cse5ZmabqfxFBOmTTRJo8fYxNGj7LIifdYjvogrsjURyxWv8sJxQjoJlpmvMBORmX85AkWio+1zKw8yysqs2xBXVpuiaXll1mNwGze8rW2cNVGmz5rocMsCVJQGt39Uq2qmXPqVNN51rU7bON62YhLZn2HVde2W31Tu4Y1lq0+PWHcnXbPnbdYTMQoS4q+y9ISxlhBRoS1N6bLuC6wdUvbbc/wfFs3MF1GAbWQqmz+zGr90et9VZ0mY7NdL/9+WyBDYKUM/kWz6m1OR7nHQvHlmLiPVTKecQPCEMf1ztPgA3NLSRRBrA9f0MlYKeN8bb9Dx5F96901cs2yHtslYwU1CjBZt0KgKAOZ+DhUuxMHN3lcGglSUPpwi6ShvvFVGlXrxMEhd4l8/P7dMiiHXUnAgFmzVDAl4w5gfOTMLrv/+BZtZ4krbMf2rvXEKLh6MQ3kPf7QLntM7fSxTfbgyW2+7TNHN9vZ48N28gggOOQwgTp4v4xHUtVjiKGeoDhs2zBHoAh4rvLz7J9ZJ+OY8xvQ8a50FcKTxMhIxbgaWtUnGAECAbNe2yUjmvpWnhBBxh5GWzjLJdAE2AAFQGpQ7gCQCGLvUBEBQhRBL9AuQON6YuSxPus6eKGIad+UOgDMcZVFAdu4GhevoPwChiPbBKBQoJgG4Flv+ULBl35jexwf9fVIlME8IA2lDthg/0Aa7ocoepwTgIdxumZpUIJhsaBy/swa3xZFyTkelgVGaSRo4YNrWOUDKIEdtgug4t7IOhRrR03kGmwfmiuwAKoo+j0vOG5P5NJqWanJArtIi0+aKgM7ysFu8fzF6ofD6qdbbc3yAevpmG4NVZWWKbAbe8/ddree61BirPX1dlliYpwlqVVVlllRfralCxDTU+NsWkuF3bd5ubvbktUS4CJWElULSCWuDeACPLh/HDvnBNBSboM+i9oGCAJvu9RP+EDB8QOCbI9rBOyzLe6/fwBQP2c94Ijt7PW+FRTjD6AX5VIApu2cOkQB4lUOamR2xT2TRC0MA/DS87ZvUAbYKm2P2FMBxXr1Z80/spdEKYGKBGwc3bXaj5H97tRxAJr7dG4oTId0DKh/QaZYPaeCx+P7iZddo/0JHvfz7GzSeQw6tHEe9EueoVOHgDRUygDsuC4o7dt1/AA914IPNcTNhq8l50/MK0OeRUCTaRIkEUPIMXBNAUFUShRAluWDxTDPi/rTLl3PY3ofHdBzyzNE/+KDDMlMeJcMLpmu52ia3n9NtmZRo63sL7XVCwpt/UCBDS3PtB1DOQLjDDu2M9Me3Jdijx6Jt5+cTbRfP5ljP3ko1xbNmGxJkXdbRMR4mzL1XouYMsEmTbhL/SzfNq7S+1DvKo4dsONcKWtBmQvcdVF+6ffhjxQo5YAcSjnN3XuBaV2b7Sh1q+f4s+bPn94vG7RN3re8C1aQbEXvcvqpq3n9lETRM6735IJZfOChXE2T9bSX2fTGIuvrrLEVC7t1vdbakw8ftxef/ald+vitIH3+p2/bF4Dd+Wftg7d+Y++98Yy98/t/tAvnX/DsjmGw86yYrvT9AHI3D2lXBRzheV+pfX1JQ7VrQKRaGO7+AvJw5VS7ORFLMI17Y9CCGDTBnADKIUfL8jtgh2vjW6/9zl5+4Td28cO37fpXuFZetX/6/mv793/8xv7pu6/s9y8+a0//1WMCvrfsD4I0autd1XF98tGb9unFt3W8FwR41+zffU8ZhUvu+klGThpK3nffXLHvv75sf/pKIKj2py+1DQ2vX/tCAKZj0TlfuvCGX7PPPnjV1bqvdM3IkEn9Oq5DGOwc5nQu313V8MoPw291nkFSlB8aLpg3YuxG4urY7lefvWc///E527JG76cNy1w527JG75E1i1xxQ5V79PR+d40E6oAw4uuOCcqAtEdO7hXo7XJ3TFwpgTXgjCEAxzBwvxwcUfqCeLzHBYOsQ7xeUBZhiz1x/yEB2HYHsIdP7nK17sSBoJYdKh1JVoC0IO4uKGb+06fOOAA+oXHmodCdE9yd2LfBfvzIIS2zV/MCN0wKmT+idkt5dsgqSIUP2KHW4YIp0KNEQaWAjkQplTlpViQwCcVMschJ4y1i4ni7d8J4S4iabKX6HbdKL1NQSgvi7hrLKVlAfbvARROoI2EKilx3S5m7XU6rQ9kjsyZqX65nxGwqz9fygjmBYKtgslnbbPFhjsfxlWcmW01ylC0tSLIjtSl2SrB1sCLa9tcm2dHadNtammx9+fEef1adk2K1+ZRIoFRCSICX5q1asEoiFX6j9EG5gK4sPU6ghlIXY4UpUdaSE29LCpNsS2msHa5LsmMt6bajNs1m58dZU1a8VQiiclJiLUuQlat1gDnPipkmoAP0NC8zOdLS4yM0nOoZAnMEX3lZaV7vK1dQlRs/1bIn3u2ul3OmjLaHy6PspbZ4e7l5iv2uNdJ+3Z1h57oKbX5hjBUkTnRlEHfNLNxgBHYFWYK1zETLTonT/uJuwBwp5rMFlrmp+k1/wln6U84JCepSk3R82q+G+fqzL85AtRTkluVbZVG2xcVF271RsQ511H1jSFxddKKgLjnd4kLEtaGojcTLjQBc0ALY+4t4OjVUvNSMnADIcJXUNLF3zMN1EnfNJE0HUBgsR4mDDAFdVkGxQ1uGwC5F84LfBHz5grhsCpgHy2XmF3kyDsAvScsADFl5ZRYtGBk1ZrSNkpEydtw4I0vmqDtHeWKVu8aMtdHjSaIS5S6Z46Ooa4dqJ4gN6ZiySwR1JTYlNtVK66Z5rFqh4IHMmJQ+KKjttOzKdkspbXKwQ6ELx9pR5oBC5XHE2eVWWiLZHUsaBYLtVtDYa1UdKHKUMwDuwslSFlnNtDlW1zHb1SpcL4mRK6xusXzBHOocUOeJUSpwvQTsWqyoRpAj8LsBdALByuZuV+ocigRJdW19DnZFVa0WG8pxd9MYwV1UctBIklIkaO2es9gWLxu02romKykptwIUtYxcC6Xq/gjGQ6izur/xKLfRkRY1aYIlTo2wZP1pJ2uYFhtlmUlxlhYz1WIFe3GTxlqK3hnJmg4lxFp+Xp7lF1cIxgWLGXnuitnbP2BrhnfavKVrrGl6nwNdoNT1CGyDxrmUN3fpvLoEgV1W3RSUMqhr67S6pjYrKi63iopqHW+BxcmAjRg3ysaNusXuvfsWi5p4m2UI6ioKpti0hpBArFJwVmKrFtTLKJNxtbzLlvSR9KLS5nZX2KzpfMmtst7ppTIoKFBd7y57QXr9FkO18pT281v96z1GPgYFsVRL5rbZojkttlKGAu6Ui+aQHGSmDKjldmjvGhnBi+2A4ChwRRSoyBjcJCMF6NkqgxhVDhBCtQPumA9gnTq8UYbhenfBPCxDkC/ZGIEYs7hjAloYfJtk0KyXYQTYAVXEu6HyAYYnDw35dsiUiYFMchSycaIeHNqzSlA3bGcwPDWNcQc0Pnhqq45nqRuSfEEn1s6NS+33geMCv6PDbgBjlB7cLZDFSBNMEWeGIbZlQ79gdJ2fBwDL8QfJJshcuMhBFsDFwANc2AeuiNQkYx32i3GOAQwQ8DvJR1BCUdgw+MnWSVZOjPl+SgUIyoizQ00DGByyZNABXyS6AdIBNbbJsa5fPsONRyCCfXFv+d3d+HTMGLhBspYAFoPSBbr+ul8UYEepIhYOI59EK6wPfAL81JMj3nKf7j+gunF14FrpHwV0PKwbqHcdHhdEP2L5pXNbfEifA0SDBC697rJGxlGuhZdB0PSuzcQRtho17VCYN64E6onHWurQOaD+mBkKWVRktMXETbX4xCirqal1sEOx27s9ALvu6W1WXVpkaaEkmzD+Hm+zZk6zfbu2WPeMaVZWVmRVFWX6Pd5SEqItOz3eBhbOtB0CO67j9qF5nkHVAUoQi1sq7rSoWm6861ryQeSU+iEfADiHB45v8RgqoPehkzKQ9q51BYv+DPAQzwnksD51GQFDQI97yjLcN65r8OGA+LoB3xbJezwJkOCO4wGkqFk3tKpHRhsK24AMuqXenwEgivADe6h7pzWPbe9DRdex7NU2ADbi70jigkoMLLJNQHGPnmO2h+LIPij1AUgd3TuobenZ0jhuxpQFcfVvu0BwG4ob8KfnWftgn0d1vtSh5BrwfNIXSVhEv+TZANaIZ2U6UOyGdLzrAnhGidd6fHQ5c2SzLxdktkUNpOQJaud8LRe4dfPsD63mo0K/3k3L/AMTH5FwjR5eJyBa02vbdB5rV3bbevWrYZ3bCvXR/t4Gm9tbZ0v07pszs9p6OkqsZ3qx3pWF1iz7q6km0aoKplpRxt2yb+6ypIQIi4mMtKmTZTNG3GPjx99locSptkzQtGt4qWBM7071C96p+wWmfNzxYvZ6vnDBpP/yXA3pfq9YME3z5sowx2tgiT8LtOD6BOruVt0bf39wPngPqK+s0Htgg+bRH4ldxJ3dPyqp3/CBhOcUN+rNel+T0GV+T531d9fqnKqstRYxI8vmz2xWPx60Z37+pF0T2F395A37UFD31ss/tzde+oW9+dLfa/o5d8X8/OM3PcYunBkz7MIJxFFmgHb5s3dvNKb9NzXKMlyjAYTeBHdXPvJxz94p2MNN0Zumb4wDhgKhLwU7XwlwiNHzoY8LCLUsZRdQ5YCyzz9+x2Pdrn8p0BppH5x/zUskvPfWq/bGq8/b668+p+3hfnnN/vTtVd/WxfffsI/e/b19+PYr9v7bv7fzr79slz75QND4qdonNwCPMgxB5kti8NQ89k/HcfVDh7prn77jChpgR8mIL3W93F1S14pSB8TZecyh2h8EcUH8nMD0EjAXjqXTbzqXcLsZ6Iit+0btK23ra13fd155Rs/9kPqanoHNqzymbuOKfqMIOQAGrAFoKGsoasAecMd8lDyPg9up520kIyaAdvbwfb5MkFxljcNhOGsm7ZDA76C2AxA++eARe/zsAV8HeHzi/oMeL/egQG633p8Hd6yxpx8/YY8/cMDj7IA5MmUCebhYosQx/zGN42b5k8eOCfQOOsA9dna3tr3HXTVx0aQUAuO3lAnmyj0FvgBHIOQgJ+DBRbGSkgDZyZavF3miYG6SjOJRt93ihZ+9+PNtt1qMjLqS/AyrExw0qjWr4XoZ1LcjoQpfwAvc3RKw62oqE9wBdUXuiklNu7Ya/e6ZMXHNDFw5UegaCjM9pg4Ic/dJQRl14qpSY60nO862VKfanpo0W1+RZIuKY212RqS1p0UK2EJWqnMpzwoKj1OvriIrwbcTlDqgNl3wG0N+YxkAj6LlZRkx1laQbEvKUm1nU46d6i61vU3ZNlgaskb9VgLMjcBVeijK8jyWLXC/zBXs5Qq0XLXzcdQ6gZVgkT/DLAFdZkqiZUXda7lj7rSaO26xzXFj7e9ldL7VmWqvtEXZr6fF2d93F9jp+gybnT3FihLGW4a2k6l1cwR2JEthX9TA87p1gjgUO1wy8wR4TGfJwM5KirdMQV1GfIyOIwA7Wo6P4xqaZuV5WVZdkmNVguZkrTM1JsGzX3oT1AVKHRkwA6ij3azQ0ZjGNZN2828odWmZAdARW+dDzQPoUgAwd5vM03LBNKobCl22gC67oMQbcMcQV8vULBKoFGieQC6vSMDHsFjrCe60XJqGAGB6jubllFiSjmFcRITAbrSNuWe8jb1nrMfZ4Y456u577I6x40ZUO7JjxtuEKbE2TsPJ8amWmFFo6fnlgr1EKxJgAU+oYkUN061EEFVYB9i1eTkDj7MT2FHPDjdMpomzI3lKXF6lJRVUWzI12cpbLaum08qnzbWG7sVehJzsl80ar++cb7Udc6xJUNcwfZZgst1yPCGKQA6gKydRioCukjg6VLpWQd00K23sdJCrbhUwepup8ZmCo1kCu1kCox/Arqx+msWl5Lo7ZiQZMtMKLLukzlpm9NuCFesFWUusrLrRoTtLkJyVo+ubXaR7RlZSATXXWS1d9zQtLc0iIyZZYtRky0rUs6B+lpeSLIiKtdToqZYi8EsRZGWEEiwtJWQUR84vLPHYvVS1ls5eG1g9ZEsHN1nHrAVW1USMnKAOpU5wilpXpWGFq5AdglbBXBtg12lVDW1WruOsrGu2iupqKyrJsxTtZ7QAHpVu3KjbbMqY2wSboyxh6m16Zu6y2Z151tOeaX2d2YK1EpvRnGH9XSW2qLfSdm3EKJ9m7fWZDm9u3MvgnjejytvA7CYHgoUza11xQdXBuMJAWLNkhq2YP93IXIkStVZQhSGBcrdGQEDiE2LeUN52yvBEXdguI2SHjJPTR7fIoJrn8WwoG0AdMXS0/TsEWzJqSYrCbwd2rvY4PMAOQw3wYbsYtQ+d3O6G7L5tANRcLb/Sjsjgwy0NY/qg1qVwKcodah2GNdsGshjfLmNqWMfxwMmt2s8KV7P23bfSyyAck4F6dPcaO6l9Y2SjCuAqhhGP8YpBiSqAsoGRipGFO2jY9REI5VgBTM4LZcD3JzAD6lbxNV3XEcOfWCGKEZMMA4Mfow4Dl21hxAFMAB1GGZCHYbtOYE6cnZcL0D0gvm5+b73HPfryMkqBOACKeweMARUAmsdCDs7SPgJDj8Z9xSBEgWKfQBVxch5Pt26eDa0Ispz6b0sFYzoets96rqqpb5DoAbWB7JkYmptWBq6UXBsghXUBO1RE1F0SqGxYIbjdsMD3MahrwrxFfY22SoYpy7M9jjt8LTB8AUz2uVHnMKzfBgWuO3TNOEf/XdvCGC7Q/xpJi+L1P5CQkGg1tXW2eOFC2z68UdCx3datXG6dbc1WVpBruVnpNnVKhMXGTLHli/ts1/Z11tPVbg111VZbU2mpyfGWHB9ppYVpAgDKNqAYLdQxAbxzvW+4C6X6OscK5NEHKWnAxwdgHCjB8OZahF2IUcGO7A0K5nPPuXeH1WeeeHCv3xdghSEu06yDKyLroCLzPKDAEcvqLo46f6AQiASq7j82LMNcz4z66QOHN9oe9fu9AmLgLei3lAAho+Yy/2DxwOFhvRN0boJ3V+mIXRPEsQ1cOQE0lgXaTqsP3n94k8cMkrRlq/oNCVyAROCPZXDPPHdqm8Mcqp1/CNF8/yjh+0W17PU+v1vvieDe9uvZCtQ3rhPXBRWe55zlz+mZJ86Ofgf00ng+AWKUOWIDOTf6MrDLPUAN51nbvnaBmuYNLbIt6h9koCQzKefMb+sp/q2+SyH4LbrmfNwA8FbpeV2Key/vPNTg/jab1VVjvZ01NmdWs83ubbbm+jIrlG2WlxltuTmyNbKS/eM3sc6ZGs7tm2a7t68KPmIsn6n9YWDrGgg6eUdw73ie6O8oebxTUOjXL6Ukgo5FfYVnioLzQCuZT8nMS+NZ5FqRSIfi9PQ5fx7VUMvZDs8Y+8alkyGumzzPvHdQyXGpH5jbqneInr0BwK/NZrZXWkdjifX3NOr+7bQLlDZ493f28rM/tpd/+7S9/sLP7b03fmsX3n3RPv3odYHTWzcyY9JQ8MIgR/xduN2YHvnt6qcUP0ft+wEC/0LZowl6wu0aMMi4z0f1uyDIC9pXl8LjAfgFDXUvSEbytQDpSwESde+uX/3MPnzndXvnjZcd2HDT/F4w9/31a4KzK+6e+d7bL9l7r79g5wV8Lz7zC/vVL/7Gfv3Lp+2CYO+64I3togh6+0rw5cloND4CfV8LSr+8rPPR+X72/qsOwrhhXr74un2pawXYOdSh2OlcALQ/6ByuX7roLQA7pi/YN/r9/24kR7n+RaDSBUqdtsX1+/i8/eTR04K6hWoLbNWCbluxgKRVc1yNQ22j4ZrJ77hekjAlrNzhrgmoocgRN8c6rvIJ4oC84dV6hrfqv1nLnDl0n8MdRcqZBiKBOVp4XbbrBdBHEqJQ4+7QzrVaZqsreI8J6h46vlPPd1DKgDIGQN4DZM08tdsobfDjR466qyYQh9vmuRP3GXXtcNUE7o7sXmu3kNCjPJfEHklBzFk+cXUhq8ijzlvIiqmlphd9iJpV4ybaPXeNsdtuu8NuufU2wR2p5G+1yMmTrUSAgPLjmTPdDTPXyIrXXlNsbYI2FDvcLIMyBrkOfC0VgjqgT793Npa7m2ZzWa7VoLLppRAGsYqsxEBZ03jZCHA2ZsXbrPwEW1ycanMKU6wlJ8Zq02OsMpPC26h0KVaHIqdtBGAXbINWk8v2dY4OdPECOWAu7ibQ07IZsdaaGWOz8/UyKoyx7uyp1iJoLE6eKrCKEhiR/ESAlhIpaIoWaMV7TF2eGuULSKTi8JWW6K5peTqGbEFjJu6ZEeOsWMZn79g77Fh2lL3SlGTvTkuy55sm29PNUXaqNd3WFCVaW8K9lhc/ybKTYhwGM7TtLAFejsAujwY0otZpHHdMlsuhaTpTBnZGQowb2ulxuIQClwHcZbOsAJHpwoxUXdNMqyrI0p92okXGJrrS5UodcEcNu4RUAV6KxSYHbpiuyqUGqhzjAdj94JIZVuzCMIfLJDXpXJEDCtxdssAy8osc3ALFjRaodIBcTkGp5RSGW4n/Blig4AXLlGpYom0I4gR3mYXlAjHBnQAwLadQIFJoSdpfZFy8jR4z1u4ZATtUu9vvuEOwd7fD3T2TJo+4Y1KwPM7GTomzidE675CONa/UImLTLKeCQuVdVoxqJzgqaZzhLpmAXbrADoUOsIvOqrBYwZ3H3OWp5VZqusLi86sssbDOUkubLLNqupW3z7F6kqgI6lDtGroWONTVdPa562VhZZPlltWpUb4gUOhwuywU1BXVtLp6WFYP8HRp+R6rFNDVtPcJ5ILGeN202T5eDeCpNQjyKgVIlC4ggQpqZHnjdEFdn/XME2R2dAvyKnWdSy1bLUNwnJVf5pCMwpaep3ugxnXPzi2y/CJNZ2VYbGSEJUdOFNjFWGF6SvAhQf0uLV59LjWkP/dsy8nN13rc51KdU7XNnLfE1m/ZZbMXrrQ6nW+VoLlmRJED5qp0rcNAR2xh1UjGy8qmaVbd2GZVArrK6nqrqq4TfGZaxOQJeifd6h+bxo+53RKm3GklGZNtQXe53jfxVl04wfqmp9uiWUWCs2KbVpNkHXWptrSf2LkqGQ3TrLM+y6r1rC/uq7OFPTW2SBBHavUVxDURAyUDfG5HhfUL9FCCMKiJYSLeAyMchYh4Kgx04j4wHMhyuU8GC+5OW9Yv8Ng4gAmwObBjtStzXsNOxgm/AV24beJCiTIG1BEbxzooeGcEghg/NEoUeIITGXsYvRh07HfvNhl/2i/q4CNnd8kI3az1UUDWuIKCsXPu9E4HO1wxz53eIcN4QEZ6n7teEq9HnBeQibGMmnH/0a36kwsKn6MmoIJg7J45wvEHisIeGZgoER4bJMMS+MCQZx2AivU4JwqxY3htlHG2RIbhwLx2GWnz3WWVr+bDg/0+JM4OA59to7Q53Oh+oOLhyocb7JqlHVp+lsM4X+ZXUB9L9wCwQ/UCFoP1ut3oQxkDysMKHinWSUACHLIc9xDDEkUAVzBKCAATGwRzDmDadqCqofZpnsCQ+8M1CKsrGOQY5uwDt0q2iSHKOgAQw1XExulYUHk5b1Rfip+zPO6TFD/HyGRfACUGaWCYL3TQJD6Q/XCdUZeI+RoCJHV9tmrfJKXgugcxiYttw+pp+v8Yb4mx0ZasZ7+2vt4WLda93b7NDu7eZWtXLPWMmA1V5bZw/lyvd5eWmmgrB/ps2/BKy9b/WU5mqqWnhywpIUoGeoKgDxfalbqeZI2c74Y40MW1w42QpCkY6Ki43EOuDVDCedBnUS2JOfSsqoIS7jXABogHiWFm+/JAIvcAN+QgE+JcAc8a9b1NDm+oVCiUGPzEm7qyrX4XhoIzRzY4UAFT9x8eshNal2yVe3U8lC8g/m23IOjofmLvND680I7rOSRmDvA47cdHrcmFDnWodbhYsr2j6usnUOYOaJ8CSoAOkEPh46PHQYEV6/KcME09SJ4RYG7PVhKCACKBwke9PK4NYLdN++ZjDMfPdQmSMPXrd5KsaFldY64v/QG1mOsG4LmKr/nDej4AReazbaCQ/sAzgFvw3s0krGE/ZFcV+K2ZZ4OLumzrmvl239oB27isz/sfqjH9E4V8M/dY13iJ+u1q9e1l2m//nAbr7amw7o5yo8zHgrma7hIENeVYd2uZ9XbU2PzZzTa3p8n6e1ts+YCePe0LwKRe3XYdz27d38MAq96D3Dv3gtD58qyTIAVgCzIFy+gWaHvSIkHYtnWCXb3neN9SY5Lf+MhGXwtif5f5PPoiCiAffniGOSeeKQCP54pnz/uv3uEeE61lBge6bUDvktVLe9zjYtUSMte267xKvDTOvu2r7Y2XfibA+bHaX9sbL/7CwY46dp98+Jp9dvFNBzuALmhBUfAwyH3xyfkbcPf5x0GyFdplQcgVxkeWY/mwohduYeD7iyYguiaw+Upgc3P7RnAEJKFeuZungOdrB74RNe9KMH5dcPf915fsj9cvB66V33whOKOI+GWB6jv2j3//Ew3ftEsX3rJPP3jdvrjI8ZPo5KJdBSK1LeAtyMqp5jAn2LtGaYbPBH3al46PGnWUivjo7efVnvNagJcvvuHxdUAYYAfg/aX6FgY77UPnwrwwyIUb5+WNfWg7FDm//Mnb9qX29+KvnrZdG5fZOr3LgLShFdSbRaHVe2k9brwDrrbhKrlb77qdWnb38AoB2nqHMNQ4j4nTOI1x1qOQOYBH3bpHTu11FY/fmE9iFRrLh902Uf+I1Xv45F6P06O+He3YXiBwSHC2UwB6zDNe3n9su5czoOGe+bOnzrhSh2rHNMCHSyYQhwsmUEcc3l8/etiefuK4J1y5hWyQFfkhGfcConzALsXKBDhkxiwXlBTJSMuPibKsqBhLjIiyieMj7I67xtotwN0twN3tdqsgLyE6UjAYFCrHFbO1plDQVuRgB9C1VRe6SyZ16mqLMwLXzXLcMCmNUBA0XDHJoikgowF2YRijVeaRuVJN0FkqEKsVLE3LTrR2AVptrgCNc8hLc5hryEu2xsJgG6iOgBzbqBW40hgH5kiSUpQSZcVqAKArdpmJVpaeqPOPtdKUe60gaawMxalWSDkBwWNhenzgeokSlxrlBZhzkgAt6teNxLKF4nxIxkzUvDyyXwoESzWvOnqCDSRNtMcrQ/ZSY5K91TTVfll2uz1afLsdKJloc1LHWU7CBIsJRfkfbE6K1g0lCepkNKcS0yewHAE79pMlozorMdr3T8tO1jQAKSjPxMiOi7J0GdpAXpbWw6UzU+sE7pmUQchwsEsLhZW6AOzCLSou2aISBHgj8XW0sHoXHwqmw2pdOEFKOEMmQ3fBHFHlALpQTp6locyNgFu2g9sPkMfQ5wN4GgbqHEpeoOABdDmFZZapYbqm0/M1v6jSUgUcxOalZRd4Qe341CzBaIqNGT/Rxk+I8KLlEydMsDvJknnnXQI7gd64iTb23qlez25SpMAuItrhLiIuzRIyCi0qlG/JgrPKlm4rFYAU1k+3EsFGYW2Hg11GBQlUai06DHaCOhQ7XDDjtV5MdrnDHcukFDdZWkWbZ8es7QzADtWuYcZCB7sSgQwwR825fIFddmmt5Wg6XJOupKbNymsFhvWCHMElUFclaKsC4Eag7uaGigfYVTeTWKTHXRjTgTUBMHXe2meiDnYKHKssIUv3KK9A11PXMr/CMnMFygK6FMCugHUoKl5p+YWVlivgLSittILiIsvOSLVQ7GQLRU20tOgplhI1xTLU1/iAUFKYZ0VFBYJ0LVdUIVBrt/krB23estXW1NErgOuw2qYZVtfULWCbMeJSKqDTELCrQhkVzCZllVheWa2m26y6ocUqaxusrLzSQqEUT/Rww4Pg9lu9Pl11YaTeJdGCthLr78q1ntYU66iPs75pGTYdd6G8KQK8Kr3gW6ynLc/m95Q44M1sybfFgrqlfQ22oKfK5nZW2NLZDbZh2QxbKiNm3owKNy5x1UN94WsxxgeGAsY77k4e+yYDBTUpMHL1opfxT0KUw3vWy/gK3KLIann22FZB2qDAC5Vutdedww0ScAuUrQUOdA+c2C5I2+0gB9BR9gAIJMkJWfH4Uo8KgqGzX4YbLp4HZXSePjos8AhqZWHwYewAV2wTd0hcOdnOudPbbde2AY+le+DkFi074EBA1klihYCs4dX9fh64fqE6PHJmuxusGOkY2riVMf/s0Y1uxGOYsTyJYwBVDE/mY6iiNOzftkJwNNeGVgd1qFDpaEsFeySjuV/XBhjkOnMdAZgADpZqeRlhS9pt8Zw6GasAFqpapyunXrbCSwnIUNU1ROViPFDh+r3+IAofAMHvK6lLuGSagxq/AWScU3h5jMx921ZpGz22TMe2UYYw8OfKAAqBjGvi5DC0OWcyNwJ2wCs1t5YLXFcv6nBVAAUVt0UvOq4hHwVI/MD5s22GuJwBdhiwlEZY1NfkcEhjm8BmOPaIbXCcruRpfIsafRUoOazrTj8DJl747V7bOtxi6amxarnW0NRoCxfLwN62U2C3x9asGHA3zOa6als7uMoS9Z/R2FBtm2TAbFZLiJ1i0ZMnWZzsgITYqdZYW25HMHp2rNH9XOTucbiVcnz0GxKmoLah2HG/ATw+PNBHMbSBE0pPcL3OnbrPVTeWA2S4x9xzFECMdAdlnSMfGkjAgxth4L4ZuCNTaiC4H0GdRuYH14a4veVquDuuCoBL8ETtP9wniak7c2iD+vDQDbDbqvt4QOBFvNw2wQJZN0+4q2OQRAVIIkYONe6Q1mf8IIqb+iTlDHhW2BcQx28ociRtIQsmEAaI8jvbo1EwfccmAJ1+HpRcoPgw9/7IHurvCRh1vlw7zpG+yLPABxOUULYF7HG96LPMB4bpw4AKEHfiwJDWJYHLKk2v0jLL3B1xu38gme0fmXjnbFjZJ6AhlnORjknQqf5NjNpWTQ8um2XLF3TYysVkvZ3jarvHBQt8BwVCi+a02fy+egFft63VM4wr9MDcTlu5pMcGl6Nqz1M/mmfb9YyQ2OmQjnWLwH69nglqAh7TPSSujnPgGgUulb0OZltHoA24A/IAX86N+Sh4y0Y+ggDCuHBzLfiQw7NLH+MZ5Rry3qB/8vGE52xoVfDBZuNKPZOr5+rcu/x88SLA62Hb0GJbK4CkmPqgQHdJ/3SbO7PReqdXW097ud6tm+0lV+z+xl0xP3jrd3aR2nYfveaKHdkxgbubAe9msKMBdbQw6F35RMuPjIfnsU4Y8P7v8RvD/w/YUTYggLkA6nyc+YIkXDJpAdgRmxfAWbiMAu6c3wjMgLQXf/dL+9XfPWm/f/4fdJ4v2u9f+Ad7+q8fscvaJ1kzg/IM2g61AUfKRnjpCE/28pF9eQk18rxd0zX59L2X7YM3f+dg9/mHr/q8L3UOrq7pfImH++bzHwDumy8C1e4bwA7V8aZzCTdcWGkku7mi/XwhsP78whvaz/N2au9mWz1/hq2Yp/u7XPd5ca+D3U7BG6rd2gHKmCxQf1okoNN/zKblPr5r0zKHMhQ4atvhconyFo6pQ80Lx9MBbkwTYwfsAYUHtuOyGcTjndy/+Ybqx7yzh7frOQ/i6h47Iygccb+kcPmpg3jFbHaIO6llWI4kKSREAfSItSPGzgueH9+uaVw2t9hZ2QKPnN7p8XbP/PwR+z+lyd2yud487QAAAABJRU5ErkJgg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21508" name="Picture 4" descr="WEAR GOGGLES SAFETY SYMBOL SELF ADHESIVE VINYL STICKERS FOR HEALTH AND  SAFETY | eBay Australia"/>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290303" y="722027"/>
            <a:ext cx="1685256" cy="1685256"/>
          </a:xfrm>
          <a:prstGeom prst="rect">
            <a:avLst/>
          </a:prstGeom>
          <a:noFill/>
          <a:extLst>
            <a:ext uri="{909E8E84-426E-40DD-AFC4-6F175D3DCCD1}">
              <a14:hiddenFill xmlns:a14="http://schemas.microsoft.com/office/drawing/2010/main">
                <a:solidFill>
                  <a:srgbClr val="FFFFFF"/>
                </a:solidFill>
              </a14:hiddenFill>
            </a:ext>
          </a:extLst>
        </p:spPr>
      </p:pic>
      <p:pic>
        <p:nvPicPr>
          <p:cNvPr id="21510" name="Picture 6" descr="Safety shoes icon 2025"/>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r="22812" b="23200"/>
          <a:stretch/>
        </p:blipFill>
        <p:spPr bwMode="auto">
          <a:xfrm>
            <a:off x="9696616" y="685933"/>
            <a:ext cx="1730040" cy="1721350"/>
          </a:xfrm>
          <a:prstGeom prst="rect">
            <a:avLst/>
          </a:prstGeom>
          <a:noFill/>
          <a:extLst>
            <a:ext uri="{909E8E84-426E-40DD-AFC4-6F175D3DCCD1}">
              <a14:hiddenFill xmlns:a14="http://schemas.microsoft.com/office/drawing/2010/main">
                <a:solidFill>
                  <a:srgbClr val="FFFFFF"/>
                </a:solidFill>
              </a14:hiddenFill>
            </a:ext>
          </a:extLst>
        </p:spPr>
      </p:pic>
      <p:pic>
        <p:nvPicPr>
          <p:cNvPr id="21512" name="Picture 8" descr="easydruck24de Mandatory Sticker Hearing Protection I hin_174 I Diameter 9  cm I Mandatory Note Safety Sign Mandatory Sign Hearing Protection Wear Ears  Protect Small Blue : Amazon.com.au: Home Improvement"/>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8677530" y="2546861"/>
            <a:ext cx="1644217" cy="1641885"/>
          </a:xfrm>
          <a:prstGeom prst="rect">
            <a:avLst/>
          </a:prstGeom>
          <a:noFill/>
          <a:extLst>
            <a:ext uri="{909E8E84-426E-40DD-AFC4-6F175D3DCCD1}">
              <a14:hiddenFill xmlns:a14="http://schemas.microsoft.com/office/drawing/2010/main">
                <a:solidFill>
                  <a:srgbClr val="FFFFFF"/>
                </a:solidFill>
              </a14:hiddenFill>
            </a:ext>
          </a:extLst>
        </p:spPr>
      </p:pic>
      <p:pic>
        <p:nvPicPr>
          <p:cNvPr id="21514" name="Picture 10" descr="Warning Moving Parts Can Snag And Pull Label, SKU: LB-0385"/>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132931" y="4328325"/>
            <a:ext cx="3810000" cy="1943101"/>
          </a:xfrm>
          <a:prstGeom prst="rect">
            <a:avLst/>
          </a:prstGeom>
          <a:noFill/>
          <a:extLst>
            <a:ext uri="{909E8E84-426E-40DD-AFC4-6F175D3DCCD1}">
              <a14:hiddenFill xmlns:a14="http://schemas.microsoft.com/office/drawing/2010/main">
                <a:solidFill>
                  <a:srgbClr val="FFFFFF"/>
                </a:solidFill>
              </a14:hiddenFill>
            </a:ext>
          </a:extLst>
        </p:spPr>
      </p:pic>
      <p:pic>
        <p:nvPicPr>
          <p:cNvPr id="21516" name="Picture 12" descr="No Gloves In Toilet Sign"/>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a:stretch/>
        </p:blipFill>
        <p:spPr bwMode="auto">
          <a:xfrm>
            <a:off x="6400381" y="2407283"/>
            <a:ext cx="1708484" cy="22621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59373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680F3-7B08-1C68-7E2F-0316D6ACDEB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21EB6DC-3386-D071-8857-7D340551256E}"/>
              </a:ext>
            </a:extLst>
          </p:cNvPr>
          <p:cNvSpPr>
            <a:spLocks noGrp="1"/>
          </p:cNvSpPr>
          <p:nvPr>
            <p:ph type="title"/>
          </p:nvPr>
        </p:nvSpPr>
        <p:spPr>
          <a:xfrm>
            <a:off x="446069" y="74355"/>
            <a:ext cx="11745931" cy="524553"/>
          </a:xfrm>
        </p:spPr>
        <p:txBody>
          <a:bodyPr/>
          <a:lstStyle/>
          <a:p>
            <a:r>
              <a:rPr lang="en-US" dirty="0"/>
              <a:t>Safe working area around a mill </a:t>
            </a:r>
          </a:p>
        </p:txBody>
      </p:sp>
      <p:sp>
        <p:nvSpPr>
          <p:cNvPr id="9" name="Text Placeholder 6">
            <a:extLst>
              <a:ext uri="{FF2B5EF4-FFF2-40B4-BE49-F238E27FC236}">
                <a16:creationId xmlns:a16="http://schemas.microsoft.com/office/drawing/2014/main" id="{89FDD554-D98E-975F-A66C-632A487EADE6}"/>
              </a:ext>
            </a:extLst>
          </p:cNvPr>
          <p:cNvSpPr txBox="1">
            <a:spLocks/>
          </p:cNvSpPr>
          <p:nvPr/>
        </p:nvSpPr>
        <p:spPr>
          <a:xfrm>
            <a:off x="0" y="336632"/>
            <a:ext cx="339305" cy="1458203"/>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MILL SAFETY</a:t>
            </a:r>
          </a:p>
        </p:txBody>
      </p:sp>
      <p:sp>
        <p:nvSpPr>
          <p:cNvPr id="10" name="Rectangle 9">
            <a:extLst>
              <a:ext uri="{FF2B5EF4-FFF2-40B4-BE49-F238E27FC236}">
                <a16:creationId xmlns:a16="http://schemas.microsoft.com/office/drawing/2014/main" id="{B1AD21D1-FE10-504B-94BB-265DC2B7011F}"/>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77F58356-B727-5AC5-E993-5821AD22F960}"/>
              </a:ext>
            </a:extLst>
          </p:cNvPr>
          <p:cNvPicPr>
            <a:picLocks noChangeAspect="1"/>
          </p:cNvPicPr>
          <p:nvPr/>
        </p:nvPicPr>
        <p:blipFill>
          <a:blip r:embed="rId2"/>
          <a:stretch>
            <a:fillRect/>
          </a:stretch>
        </p:blipFill>
        <p:spPr>
          <a:xfrm>
            <a:off x="75358" y="45909"/>
            <a:ext cx="187932" cy="251236"/>
          </a:xfrm>
          <a:prstGeom prst="rect">
            <a:avLst/>
          </a:prstGeom>
        </p:spPr>
      </p:pic>
      <p:sp>
        <p:nvSpPr>
          <p:cNvPr id="36" name="Text Placeholder 35"/>
          <p:cNvSpPr>
            <a:spLocks noGrp="1"/>
          </p:cNvSpPr>
          <p:nvPr>
            <p:ph type="body" idx="1"/>
          </p:nvPr>
        </p:nvSpPr>
        <p:spPr>
          <a:xfrm>
            <a:off x="537186" y="1331465"/>
            <a:ext cx="4266172" cy="4113672"/>
          </a:xfrm>
        </p:spPr>
        <p:txBody>
          <a:bodyPr/>
          <a:lstStyle/>
          <a:p>
            <a:r>
              <a:rPr lang="en-AU" sz="1800" dirty="0">
                <a:solidFill>
                  <a:schemeClr val="accent6"/>
                </a:solidFill>
              </a:rPr>
              <a:t>Making sure the working area around and on the mill is in a clean, tidy and safe state, this is important to reduce any hazards while operating the machine. If there is left over swarf (metal shavings), coolant or oils left on the mill it can create a hazard while operating the machine for cutting your hands or having your hand slip when turning the handles. </a:t>
            </a:r>
          </a:p>
          <a:p>
            <a:r>
              <a:rPr lang="en-AU" sz="1800" dirty="0">
                <a:solidFill>
                  <a:schemeClr val="accent6"/>
                </a:solidFill>
              </a:rPr>
              <a:t>The surrounding area should also be clear of objects or obstacles that can impede your movement around the machine or any exits that you may need to move towards quickly. </a:t>
            </a:r>
          </a:p>
          <a:p>
            <a:endParaRPr lang="en-AU" dirty="0">
              <a:solidFill>
                <a:schemeClr val="accent6"/>
              </a:solidFill>
            </a:endParaRPr>
          </a:p>
        </p:txBody>
      </p:sp>
      <p:sp>
        <p:nvSpPr>
          <p:cNvPr id="3" name="AutoShape 2" descr="data:image/png;base64,iVBORw0KGgoAAAANSUhEUgAAA3YAAAKZCAYAAAD0yLluAAAAAXNSR0IArs4c6QAAAARnQU1BAACxjwv8YQUAAAAJcEhZcwAAFxEAABcRAcom8z8AAP+lSURBVHhehP11eFVH2/aP38fxPrfWjUJxAiHu7oq7S/AEAgSIk5AQgbgrxCEQAgQLAYK7S3F317bQ0kLb+3nf83des/aGtM/9fH9/nMfMmjVL9tprz1yffV0z85eNDeVoXC0qw4aVZVhfX461dYuxZvkirKwpRVleBiJmBCFw7EgkRocjNX4uEufOQVpSFLLT41CQk4SKRVmoW1qM9WtqsG3zSuzfuQ5H92/BqSM7cOb4Lpw/tQ+XTh/ClXNHcPn8EVy5cJQ6hkvcvnruKK6dP8b0GC6fPYrLZw7h7Kn9OHl0F44d2o7DB7aq9Nvje3Dq2G40N63Ewb2b8OTBFbz96TF+oX7+6RHTJ3jz+hne/PSc6XP8+ssPePLwKjavX4qli3l/FTlYsyQfR3c0YGNdMVZUpWH1kgw0rSzGg+sn8fbHx3j53V18/+QGnj64isf3r+DBnYu4e/Mcbl8/g1vXTuPGlVPqXq/xPq+e5ec4c1ht3758CvdunGX9y3hw9woe3b+GF0/v4Pvn9/D8yV08e3wbz57cpG4xTzF98ZTXen4fP7x4gO90es76T5/cUXry5Daesu7Th7yfP4jneXQTjx9cx91bl/Cc55ZrPXl4i9e9gYf3ruM+7+Pe7XO4c0Pu+1vc4n3f4j3euHhSe9byHZw7jCv8DJfP6MXys8dwnd/DjUsn+HnO4OyJPVhdX4HSwjR+zwuxpLoEKckxiImajdkzp2L82BGYMXUKQmdPR0T4LMTMDUdyYhxyMlIRMScEI4cORODEcQibNQODBvaDl6cbfLw94ePjA39/f6U+ffogLy8P586dw7VrV3Hv3h3cvHUNV66ex5mzJ7Fz11asWlWHrKxM9PDvhe7dTXmuQVhaU8V7ysCMwAkYN2wgxgweiNGDBmH4oP4YMqAvhvTvgxGDB2DkkIGqTNKRQwZg9NBBmDBmBCbyfQ4YMQQTxwxX+QmjR2DS2FEYP2o4RrFO4IQAxESE8hwD0cPPF7179VDq07sn+vfrw3voj6FDBmHkyOEYO2YUJowPwMQJ4zB5vE7jxvKzB2DalIkIDpyI6UGTEDRpPKZOnsDtSdyerJ6dlOu3Rf9pnyY5jz6dyPNq55HzST4keApmTgtU+4YOGoBePXpQPdHTvwf8ff1UXr/d088fvXTq6eOLHpS/tw96eDHvzbx8P9z28fKmvODl4ank7elFeSt5Me/u7gV7e0dYWlhjzNhxiJkXi6i50QiLmMM0HPPimA8LQQjflTmzpiF0FtOQaX9Q6Kxglc5iGyPvlKSikOmB7/IttyVtqZn83DOm8XlN43ObymcTNEGlWn48pgWO43OZgDkzpmD29Cno18sXdlbmcLC3hSPv3cXRCU4OjkrOzIscXTVJ3tXRGU6O3OfsBDdnF7hK6uoMVxfZZh0nBzg428POyQ629nZ8HvZwcGAZZWZmDoOuhnBycoEdy62trWBvawcHO9ahHO0d1Pa7MskztbW1hZWVFSwtLVX6TrItsrCEtSX3m1u+k5WlNWXzJ1mxnu4YnSx5rKRyvJzH3NSMx1soWfB+JZUyC11ZS73bz1TVYSoyMzGFqbGJkuRF+vomRsbvyvV19TJhuYnJ/5SxsfE7GRkZ8Tff/X+kLdWtWzd07doVhoaGTA1hYNCNMkCXLl3QvkN72NnYqt+An58P/Hy94c/U18eL8lTbvf190bOHD3/ffvx9+6N3T1/07emn1NvfB324T9qEKeNHI3gyf4NTAuHL30eXbl1hy+/dz88LCbHh2LdtAw7v3oCnd0/j/vVj2LapHkUFGZgaHAgrfrc+Pv4ICuJ7HxqKuXNjERoWifDIGCzMzMeC9AJExKVgyoxwRMYloKBkMdauXYfNGzey7zyJZ3duISoyCsYWjjA0cUY3Izd06eqEzl2s8c03XdG5QycUZafhzuXT2Mk+MjYiGBkLo7F760osry3ivazA4V2N2NxQgzUryjE3PAQJMXMxPXAywkKCkZo0Hwvmz0NSXAySYucifGYw+vh7w8zUFCNGjkVGaiYWFear39DUyaPU72paINs3KjhoHH9/E5RmBk/EDNYJmSm/VabBkxDK315EyFREzQ5GxOxpiJwzHVGhMxAdNpNtLPsNam5EiOpXRPPmhirNjZmFqOgQhEewf4magchYbsezbYmbg7kJYYhNDsf8lGgkpc5DMm2RhZnzkZqdiDTaJOm5ycjIW4CM/AVIz09GZgtlFS5AVoGmbG7nF6egpCwDi8qzsagsCyWLs1G8iCrNRHFJFooKs1BckImivHTk56YgN3ehUn5+6jsVFKShKD8NJQXpSqWFGSjMS0VuZhKKWV5Wmo3FPFc5z1u+KEdJykRS9j4v+3JpU+WhsrwAyQviUVVdRnvgIV48f4az356mTbQf+3bt4LuxFo3rVilt3EC7pnEt1q9bjZX1y6ha1C2rxvLqStRWl6OspID3xWvwvDVLSlG3ohobNqzCgf07aWsdxN4dW5GblY7gaUH8DfSGoxPbQLZ3jq4esHN253vuDnvKwtoB7Tp2Q6tvOqFN+25o3c4Ardob4rM2XWBiZoOBA9mnBozD1Inynkzl+abxfZiG8LA5yM/jZytbhLLFpSgtLUJJaSEKinKQl5/FZ5iL1NSFyMvNxp7d27H/4C7cvnMF165cQGF+Np9lLr+HQj73PGSmZyI9NQ1ZGZnMZyBN8llZyMnJQVpaBlJS0niu9HeplKXzmJwsfqeFRShfXEZbpoa/i2VKK1fUY/XqVbQzVqGhoQFr1qxRWt2wmmkDNqxfi+Ytm7Bj+1bs3LENu/nsd+3cjr17duLQvl04vH83tQfHDx/AmZPHcOEMbS3e9+3rl3CLunmN6bXLtMdo39y6iYd3btNOvENb7S7tONqIjx/hxZOn+O7Zc7x88Z3STz+8xOuXr/DLjz/Rpv0Zb1//TLuW6Ztf8OtbTb/9+gb//v1X/P7bW5X+93//jv/7f/8b//7vf+P333/nNvP//h2/ct+vrPOWx7x58zN+/vkn/PzLT3j1+iVe/fgKL1++xHfffUf78wWePXuGR48f48Gjh7j34D7u3L2Lm7dv4eLVqzh9/jyOn/kWh04cw86D+9C0cxsaNjVhOZ9VTf0qpfLaOuQVFSGN9tqCtDTMT05CVGwM5kSEY+ac2Zg2Zw4CQ2ZjwrTpGMe2cPzU6ZgQPBPjp8/EWL4rIydPwbAJkzCI9kSvocPRa8hwjJsWjPkLkhA0PRjjJk3C0JGj4ezmreTu1QNevr3h7dcH3kzdPPzg5Oqt3lU7R3e2u+4wt3KCiYU9TMztYWxux/eUeQs72Nixb2c9V9Z38/SDvbMbLK3Zb7KftjA3b9E/W8PVwQ5etAl8vd1ph/pgYL/eGDNiGN/z8ZjN30z0rBDyUSSykuejKH0hFtMGrqR9uqQoF8vKi1BflYd1yyqwafVKNNGe3bmhGtcuFWHrTh+cuTAaV6/kYvvWKmzZsgZbmjdh776dOH7sMN+nEzh25AAWLlzA/tAMX7RqDzMrF5jYuOLLDib4vJ0RvuxohjbdLPF1Vwt80ckUn7Y3wl/2sOHf3VyPXVtWYEdTHbZvXI6t62uxee1SbF6zDKtry7AoNxVp86ORGheJhKhZyFoQg9pK3ujKSmxtrMO+Hetx7ECzAoGrBIabl4/jDkHo4a1zeEw4enr3Mp5QT+9d4YusQdMjyd/X8k8kf/cqX/QrhJKL/AGcxfXLJ3H1wnGc//Ygzp7cxx8LwZAwuH93kwK7S7zOw7sX8eTRNQLQdQLULf4w7uLVdw/4oyDw/fgMP35/H4f2bkRlSRpq2XCvYwd3cu96HN62GhtWFKJ5zWJsX1uJG+cO4TdC4S8/PcPPLwl4zwldzwhMhLGnD6+pe3x49xLu376Au7y3O9cITFe+5ec8hTtXz+D+jXN4dOcS6/FeCF1PH90itN3lfTwiLIoeUvepB0qvvn+AH7nvp5dP8fMrXvPVE6XXrx6r8lffP+S9sx7r/vCC8EfgE0hU+ReS3sMLftb7vN53vM6PPzzkZ7+jAO85gVDgUe7j8f3reETQvE8AfHiL0HnzIu5dP4e7vGe579tXTlOS52ei7l09R8g9h4c3z+MZvwuB1W2bGlC9uIAdWxpWLCtDXvYC1elG0mCfEDAKQQSJObPZ6UbMRmxMBBLnxxD4UxA3NxKjhg3GpHGjER0+B2NGjiAcuMPLywPeNIr8/Pzg60uDqmdPZGRksON6Qqi7i1u3buAyG0WBuuMnD+Pg4b3Ys2cHNrEBCQoKhmF3ExpkviguKlBgF0ljYfokGhcEsWmEyMm83nhC2tgRQzGe0DYpgNsEuXGjhhHiRmAyt4NYf9rk8TTSCFrMzyBAhUwjIBCophK+powfw3QcjR+572GEIQ3sBOr69e2NAf37YjDhadjQwRg9itci2I0nyE3kj3zKeGrCeILhOAVyAnYCaBq0Sf49tOnzAmSS6qXffg95An1afibv84/1ZZ+cTwNDMdRGDhuCXj0F7HrRSO2lYK4l2Kk80946yBP1oOGrl78O9MR4FbjTw5yAnWz7ehPsCHzu7p4EGCcCjAWGDx+JmNhYzI2NRmR0OPORiIufq4B/lg7g9GCn5TWg06cCdS1Tff7P5ZLqAU+gTg9+esCbPnWSDvT4rIJFE5VxOWdGIEJ57IC+PWBrZfoHsHMm1Enq4kRgI4S5ENwcnbQyRwKavaM9G317ODk7wNGF5c7OcHFhPRdXAp8LOwfpIFiXANhSFgQnIyMTePLZyX4ba2s4sbNQ8KiDyZaSjkRdTweHdnaERUKeSikBFDtrTbaUjRU7J0tbQpoNUy2vbWupjZRbWWsQp4M6AS4Fd7q8Bb87fbnAnACbQJcCPilvKd2xkurBTjuHBnr6Mn2ql2zrwU6fF5kK3BHkzMzMVN70T1Cnl8Dc/xfYCdAJ3GnqruBOQE/grkPHDuq59ZD3nL9jgTpvtkFeniJ3vs8e8PNyZ5vC1NcT/v5e/D14obefN4GOv3seI4Cn/qQaF8COfCIN1/Fwd3FDd95Lj969MCdsFhL4ro8bPRgpSVHYt7sR8fNCMWL4EPUnlpunL0aOmYwFCzPRuGEz9u7dj4MHD2PHzt3YsnUH9h86hkPHTmPPgRNYt2kXFlevROKCbMTGETpyC7B5wwZloAcHToOtjTufiSNMTHl9Exe072KGth27st2dj3vXLuDm+eOory4iTE1AdXkuDu5pxPIlBfj26A4c3LYWG1dVoaIkEzGRvGcCXMjUQITPmo605ASkJMYjOT5WgV3o9KnoTaAVsBs5KoBGNKGkpJgwFoLQkCkIn0NIC53OfmAGosJnIppgJporcBYdSkAjfPEasUzjuB0/Nwzzdal+W5XFhPM+IpAwj31HfJRSUnw0EuZL+8E68YS3BO5LjkZySiwWEOIWZsQjNSuR8JZIOCMMFBG4CGFFBLLSynwsqsrH4qoCTdVUTT7KlxSiYmkRKmkDVNUWo3p5CaqWlaBmWTGlS6V8SRGqa1ivphiV1YWaKpmv4D4aaBVUeXmhUkUFt1uoqqIQS6qKUMP6S6p4vkqWleVjKdOlNaUsK8HSar2kTsm7etpxrFdditqaRUw1rVxZi0sXz7Cff6Ig4M6Na4SDG7SNzuIwjb9dWzdiezOBnZDXtGEN1q1ZiVUrl2ENtaK2ilBXgeVLq1FOkFpEI1POuZbnbGxYgWbWP3loH07TgNyycT0WJMWrvkzaPysbMXDtYGxhje6mVkrGBDdR+46G+KJ1J3xMI/Pjr6hWHfH3T76Gi5uPgqjy0kUE2yJCVCFhrIgqINTlIjszA3k5hLSCPIr9N2EuOysDmSwXQEtOTEIp37GTBIcjR/cTMO7g3JmTKMnPQRGPKSjIZ/0sVVegTon57MwsZGVmEuJSkbIwhUZwCqGONiuhLp37Mwh1GaybS7Aryef3VroYtVXVWLG0FqvrVqChfiXWrKJodK9bQ9tw3RqsX0sR6hrXr8PmpkbsJNTtJszt27MLhw7sw4F9e3D40H6cOHoIp44dwWkC3fnTJ2mjnsXNq7S37t6m/UV4Y/qIEPfoHnX/nvoOnzy8j4cP7+EB9z94cBePHj3AowcP8fD+A5bdx907d3Hn9m3cFt26jZs3buLa1Wu4fPkSzhOuzp49i2+//RYnaPQfPXYUh48ewYFDhHMC/849u9G8fRsaaS+ta9yANbz/upX1qKqp4TtbgeLiEsJxLtLT0pG8cCHi5ycgPDwK02eEYErgVEwgkI8ZOx7DCU/D2KcPJlj1HTQEPfr2g19PAhRtCg+2pR60L9wpST1oY3j26gPffgPg128gfFnPx78nvCkf1vemveHFvJcf6/ryOMrNxx+uvv5wZ5mbX0+4cNvJywcOHl5wcPeGnasHrBxcYO3oBnsXDzi4usHG0RmWtvYwZd9mSjAzsbAhrNmqd9LIzBpGpjqZ8H01saSsuG0DQ2MrnSzRtbsFZYluzMtxVlYO7GNdYevgyvPaoP+AQVjK92LLli04fpSQfu4sjh49zO99J04cOYhvTxzF+bMnyCe0o2+SaR7Qzr53HQ9oY3/36DZ+ev4Ab2nzv2H6+gkZgPb4j09v4xX55IeHN/Hdg2t4ducy953jsdVYvcYFl66E4PHD1eQL8sTt67h79x6ePn2MZ7SJnxCuL104g5CZM9C1G/tBcxuYW7ugTWdTfPKNIT5ra4TPBO64LUD3YZtu+KitIf5yYn8TjhN+ju7ZgMO71ikd2L4G+5pXYy8BaOfmldjexJe/dhGK2Zjmp8VhCRvQxlWV2MV9h3dvxLeHd+DStwdw8+Jx3L9+Bg/vEAzuX8aLh1fx/aMbeCkfipD0Az+gAMpLAopAy6sXDwkt9/H907v47skdDUj44fUgdY/AJN6wq+eP4fL5o7jK84vX7ujBrfwRHcCNqydx7/Z5/hguKS+ZHP+CgPPq+0cKmN789ASXzh5AXXUe6ipzsGnlYpzatwGnD21CU30xdq2vwLY1FTh7dDvB7jne/PwdgfC5AjIBq5cvCHi85xePb/LHSEgi7IhX7v7tS/xSL7CRPY+7ty4qD9mje1dZ54YCLAFM+ZwCaj+9JLAR4F4TGF+/kvsixP0oEpB8gV9ef4e3r1+8k/I4ct9b3sdbqUNJ3Z9/5DkU/Gl6xfM95ksjHj/Zp0BRQaEAIZ/ri8e8DwG++3y2d/GcjeR3fLYvHlynruI5X7DnfGbPCdea+Pz4+Z4JgPPZP793GY8Jssf2b8OqZRUoIditrCtX/yjOZyccGxWKyYSiyYSj0Dns2NmBz6MxLwZOTiYbVukkCEUTxo6kMTAHUyZPUt46MajE2BGwE4+d5KdPn46rV6+yIbvFl5qN2R12XNcushH7FocP70Pzlo3s4Op5nTCYmprTOHZEyoJkFOdn0zDgvRAe5hB2phOcZhJ0ZtC4l/yMIBENfeYF4KZNHqeATr9fAy3tmFnBgYQ7LZ09PQjBUyYgKnQmpkwMIATJP/k933nrBg7ohyGDB2L40CEYJR478fQR7CYJ2AnUTZyAqZPl/O/hTQ9eIcFBalvg7D9pFg0qqaPflry+TNLZMwg3lGyLWuZDeO8zaaiNHjEcPXv4vwM7PdSJ9NsK8CgFcn+Sn7evgjo92PkQTJSY1+/38vQk2HkQbFxpnJth8OAhiImJwby4WETHRNIojWKnEYPo6DCC/3SEEcDDZmsgF6a2p/8B8PTSl/1Z+n2S6oFPD3ktJcCnpeIBlDLC3/QpNHQDEcFrDh3Yl7BjCntbG/UeKaDTyZXA5sbP40pYcyGIebm7ws/DXRMhwNfDFT6Ur5sb/PjZPV3dNbBjh+Pi6KrA0Jnn0EOetTUNIWNTQrAPXF1dYUNjSUGk1BMxL9cS0BOwk20FeAKGBEtJ9d4/kXjz9N49exsBPXtC3nvZ0hDTpOXtpVxgkNIDno3y4mneOgVpfwI+laq8haqj1dPtk1S3/x3AtdgWSV7K9dJvv4PFFtvvPHwtvH2SipevJdD9J8BrCXV/BjsN7jSwE4+drQ7sBOqkDfLg9yoeuz49+LuWP238NW9dvz490L9vTwzq3xuD+/fhu9IPwwb1V+mIIYMwdrh498dg2pQpmDolkAATjYrKSpxgZ5+TlcrvxZLnd1NefHMaCd26W8PByQ8pGSU4cpzG3pOX+P33/4fffpV/1P+Nf/9b0v/Gb7//X7ylfvr5Vzz7/mfcuPsCR09exuKKZQiZFY5Zs+Zg0oRJmEyja+TwcXBz8YepmRO6GdmgXSdDBAVPx7VLZ9lmX8OpA1uRmxKDuWFB2LhuGXayH1+/sgyXT+7BHvbjm9csRfL8CMTFhiM+JgphIdMRGxGK9AWJWJgQp7x2yfNiFNgJ4Ip3Vgy93OwcVC8uRQLb25jI2YiNJrDFELzkPC0kfUNCXKSWxkciie1AMkFNUlHiPK0sKY6gxvIF8+cSKGPZX8QidUGcUlpqPA3P+cjITEB2djJy8xYivzANRQTS4lLxquWirLIAFTUFqBQQW0poWkZjfXk5ltdX0pCtwgoC7IpVNN5X12DFmmrUr63BKmol8ysbuE8keb1ke1UF6urLsWJlJZavqEBtXRnPWYZly8qxrJbnXsp0KcuY12tpi+3ltRWoX16FOqbLl/Jcki7h+Xhc/XLeV22l2i/5FctkW6tbV1umk+S5j/u1OhVoalyN61fP4+mjuzTy7tAWeUAb6S5uXD6P08cP4vDe7YT3bdizYzN2U7u2b8bOrU3YsWUDmtavJuAtx8plSwiYJQSuAtRULELdEp6/pgqrqquwiUCzee1q9uuFCAubhREjhrGtsYc1fzNmltboZmKujGEDQzMYdKcMLdC+kzFatTXAF20640sakV+2M8QHX7bB4GEjUV5WxmstJkQWESKKUMp0kQBefj4K8ghnlHjNiouKCXf5yM/NIezlUnn8ztNQu6QG58+dwakTh/Hi+UMa1wd434UoI5iKl09gMDc7Wx0j72RRgQaPAnzp6QQ58c4RWsSrl02Qy8/NRyFhTlTKa1bx/pZV16BhRT3WrW7AxrXrsWlDI7WRz0ue2QZsVGJZ40ZsadqEbTTyd2zbiu1btxCim7GNat7chK1bNhEANmPTJtqTlPz5vLFpIzZubETTRuZ53vU8/1peZ+WKFXxXalDN515RWY6SxSV8p/ORy8+TQ9BK470nLViA2HlxiJg7V3m4QkLnYPqsEOWpmjBlMsaOH4eRYwhcI0fwWQ/FgMGD0Lt/f/Tq2xc9evcmUBGefH3hzv7Z1csLzm4ecGohRycCjK0j+yH5fu1hY+9EoHEixDvAisBkzb7H3sUV9uzXHD084ebJfksnZw9vOBO4RE7uhC+eT+rZurjD2tkdVuz/rHh+ayc3BUk29oQye2fYEM7sxeNLQLMTSHP2YBnrOjjDite3sHWAqZWNgiojMwsYmlgoIDM0Zp7wJaBmTGgzNCWMifg+dmOdrgQ3QzPWY5n86WBICdx1Z31DOV72q5TvrpEZuhqbq3PKsQJ1XZmXMmNjgqCRNbry/e5qZI6wiGicOUM4v3lDwdUjQvitm4Tqi2dx68YV8sZVMsBVMoDGAs/F+fPoKu7cPIN7ypF1gfB2lSB3Q+nHZzfw04tbePmYoH/rLB7cPIUX9y/i52dHcONKJu1aP9y4noZnj3bxd31deUx/+PE1Xr16ie9eiAf3OY4dPYQB/J5NzSzV8+vQ1Rxf8Hf3Wdvu+PSb7viigzE+72iCD1t3wwetu+Ljdt3xl7NHt+HMka349tAWnDq4Gd8e3IKTBzbh+L5GHNmzHgd3rsHx/Y0EvvXYtqEWm9gAinY21eHQjnXsSJpx8cRe3Dh3FPeufEsYuIhnD67g+8fXFdC9EtAi5PyoYO6+8i69JuwIeL3+gUDy3WPuf6QAT4DoO/E6EaTEU/bkziWC4lncuHRSQZ3o4tnDKkxT0htXThKszuHBvfdgJ2ClwE7A6PUz3OMDb1pTifUrSrF1bSWhdRXOHWvG5lWl2NZQhM31RYTa9fj55UO8/VmDKwGvn15qkCResu95X88IUQJu4pUTiLt/V75k3h+/3Ifcfsx9cn2pL145DezeA5yEh74RcBOAI0AKRL75RfQ98z8w1fT2NfXzS/yq09vX1M+vKO4Xqf3aMa/4/H76gRDIem90gPjmJwFaDQY1CHysPJevCKkvnxLsHl0huJ3Ho9tncf/GKdy6dAw3Lh7G9fOHcfn0Plw4sQvnT+zA2WPb+L1vYsexEZvXL0NZYTrq2XkuZycqnbB03sEEIQG7cHYIEoYZz846MSEWedlpVComTxiDcaOHK4/d7FkzdP+We76Dul69eimwmzhxovoxicfu9u2bKhTzKjuuSxdO49tTR7Fv7w5satqAhclJNDStaKjZIToyAmVF+UhNikPSvCgFYwJrGqBNwZwZU5VkWxNhikAXPIVgR9gLIrCJZ047RqsvgCeSvABgxOyZCq7kn/6+fXopb51IwE7vsRs1ajgCxo7G+PE834RxhLrxhDoJmdSATg9oAnmSCoDpYU+/LXlJW0Kd5PUg1zI/ZybhRicpk1QPd+q4YAmRHUN460GII4z26q1gTi893OnzYvBq3gxCnhi/PvxuKD8fDe4E4vy8tZBMyQvYicfUm2WehDtXNu7ilerLziWahu78+XGIiY1GHA22RH43sYT98LAQRITOUP/wh8+ZQc1kfqYuP+MdvOmBr6X0+yWvr9dyWw96ejB8L6knaRCfUSAN2CAF6qOHDyb0mNEIt3sHVhJi6SZQx07NTTxxhC53QtVgPsPRfC5j+TzG8FmMJuCP4js8lp3nWD6rkXx/e/iyA3V21MI0ebzmySOs8Xx2BDB5Nh7sFN3c2bnZ2sKV5xaAVCmlIE8Plmpbwjt14CeQyPtQ0Mf94tGTvII/FSZCwOM1HOx0+XeS8BF9ma0CQc3bZ/NOetCTUE0tfS89/Gn7dCLYSVlLz5+COm4L/FmYvvfQ/VkCci1TfV5BXUvAa7GtQjJ10odnGlECc3rAawl67wFP8iItHLNDhw78vLbq/daDnTfVt3cPDNVB2xBq8IA+GMZ0KH/bwyTMWsoH9MUA8dL38kfAqBGYFx2JkoI8Gst1NKTZZx4/SqNa+qITOHpoF8aMGqJ+E5278rNZe8DDbxjCY9Jx6cYT3Lz3DN+9+gW/vP0Nv/zyBm/evGHKbZV/izdv3+Ltr7/i7W+/4+1//z+8fvs7rt2+h3Ubm5GVU4jI6HjMmBmKmbNCMSVoJg26obCjgTR4wCAcO7gfr57ew7VvD6K5oRrxEdNQmJ2Iw/ub0VC3CHu2rMDp/U3s8yqwhvATEzmTYBeB+eJdnxOC+LmRKhRTvHUL5mseuzlsT/19PNR3O37CRBrkuVhauVgBmQI6gpse4pLmE9x0Sk6Y+04LEmOwkNCWmjQPqYmUpMnzkLZAU0ZKPDJT5yMrLRHZ6UnIyVygQC4nd4EKbywqyqAxn40yglxFBSGuughVNcVYUluKpcsXY1k9+6OV5ahbRVBZXU1wW4LVa5di9bqlaFhfizXst9auX441G5ZhXSO1cTlVh7XMr9FJ5WnXrFm/FGvkOJ6jgedY1bAEKwmGK1cRBlcSDOursLK+hul7rVy55F26ahWvu5LnWFWLBqar60W8nxUCEUv4zvDcK3kd7tfE6+rqNvAcDStFWj1NrEOVFGZg6+Z1uHz+FC6f+xZXpU88dgAH9jQreNu8YbXSFgJg80bmG1dh0/qVaFjO5yEQuawGVeWlqFhUhIqSApSVEKyKclRY5qL8bBRnpSE3LZl9+jz24WEInDwR/fr0ga8f4cCTBjzbdzHSLawcYGJhS8PYEp0MTfFNp+6EOgN83q4rPv+mCz76ojUCxk/EkupqLKkqQwXBpaJ8MaoqCXrli1BZRjEtJ2BW8T2qqS5HVcVifq+LUVnBOpUVKC0pxLq1q3D50jlcOHeC9tcT7NuzncBcidql1aiurkQloWjxosUoKS5VcKjyJaXIIehlZmYpj6E+/FKfSkjmwoWpzMt2OlIF/BQIipdPQjZTkZiYRKiKRxShKjwiEqFhEZgTGoZZs+dg5uzZCJ45E4HB0zApKEiFA44ZPx6jAgIwdNQYDBoxCv2HDFOerd6Uyg8cjD79B6H/oKFMB8KDfYiTG4HJzZXP1AU2bNdtnZ3gwz7amX2DFdtoS7bjZgLU7JtMRWzHzVluzrZeZMG8Bdt0KzvCGYHM1pHg5MhzEZJsnbTUWi8ZIsF6VoQrB4KVyMbWCeb8Di0s7VRIramVHYzNCU4sEy+YmTWvaW1PcR9TMxHrmopYRzxkkprqPGVmPN6cdc1tHFmX92fjxGsSFG0JdZSNnQAeQY+ytnMh2BEuCSbWrGchcEmwsyRoWvNzWTvwc3Fb7lfqymcQALQRIOS92/E4O2dPldoKPEposItsa2HCApi2zIuHT46xEnjkeyv3Y85rmBNe5R7NJOX9ymeUvJUNr2ftxM/CftXDC8WLynD58mXlYHj8+BHu3LmJ27eu4uGD23j0SKLiaNs/uY+Hd67h9vVzuHn9DK5fPYmL5w/h3Jn9/J0exK3Lx/Do1hna29fx9se7+O31A/zyw13a3hfw/OFFvH5+Ha9fbMfBfTPZZowiSyzHs4fHyRa0z188w8sff8IPLyUs9hG+f/EUTY3rtYgf9b27oV0XE3zRzgitJASziwVaU58Q5v7RygAftOmGz9ob4y+XTu2G6OLJnTh/fDuhZxvOHm3G6cObqU2EvEZ8y/QsYejUwSYFQQJHGvA1sXwHrp45iNuXTuDRjXN4fk+gjrT69DZp9c57oCMk/aSg7jF+efUUbwheP7/U4O6n754o750KVdSBlMCdeJIEFCX08foViVs+peDuzMl9uHLhuBr3Jh67h/cvK4+ahCFKmKJAmYDNW8KUjJnbsWk5mhrKsGPjUuzavAwXT+3A7i212NxQjC0NJdjdXIenj6+xgyUc/aLBkRYW+VDBnYRRauPlbqsQRwE8kcCkgroHJG3xFurG1cnnEEiV+xCIExATMPvtDWGN8PYr0zdvWPZW0y+/vMQvb14R7AhwTN+++ZH3wZT6lVD3G7d/ZV5//G+8z9/e8jw8t/qcBNJfxGv3PZ+hQCihWMJUb9/gc7t8ApfPHlJjHU8cbMZJAvzh3Wuxd2s9tYLPZAk2rSnHFkLv5rVlaFpdqrRhZTFWLc1F84Ya7N3WgKXsXFfWLsY6dj5Z7Iyl0xYDetKkAEQQ3GJjopAwPwbJNObzc9JRys5DQuECRg1VhnxkeJiCI19vr3fj63rQcJZ02LBhaG5uxvPnz/BAwk3u3MC1qxdw/twpnDh+GPv37cTW5o2qk/AhGFrRMJ01cwYqF5UgfcF8zKehITAmwKb3uOnBTsqCAyfoysWjJfA2SfPkUQKBAnbirRPIE+ATT5949yREKYJg0bun/7sQTJGMrxONGD4UY8aMREDAaEwi2AXqvHXTCHYSHimgJdD2n6SHNwGyltLDXkugk209xOkVGjL9D3l9PTkucNIE9OmtwZsCO6ol4Em+b+8+Ki8Gr156yFNeOcKbSA95SgJ5TJU3j0Du5UVgcfOg0W3K77EHIiLCkZA4nx3kXMQn8F1I5ncTPxdR4bMQGcZ3QCnknQTu9NJD3p+l3/fnOrKth7+WwKeXtk/yUwl1UxHBMhnHMz5gJBxsreFgb68AScDOXQGdyE2lAmgeBKuRBN/hbPxHGVtiLNNpfG6TCQVjLK0x2sIa42jEDycguLjYU47voE7kSonHzZiQ4sEOQwx+CbHUPIO66wkMUgJ3f05VntJDnx4ARXq4EznzGgJ5+nF77+VIvS8X2NN775S3T8I5rWwoa12qz7+XBnnWCvRkW1KRwJ3y5r0DPQKehHQK6Ilkn056CHwHg4Q6fT2Buz9LD3ZaaGZLaZ48kxbeOz3k6b13Wl5gz1h578Rr16lTJxUC21P+SOop7Y0P33FvBWvilRvUT/POSSoa2LcX+nOfhGEOGdQXIWxDcjPTsHL5UgVzJ44cwKljB3H80D4c27cb+7duxEUCFX77HqmEFSP5F9jcHf2GToVX7zFYvmY77j39Ebcfsn3+5S3BjhD3Rsa6aHAneQG899uvWecnvPn1F/z679/Yyb/Ghcs3sHnrHixd2YDMohJExidh3JSpmDBhMuprluLHh/fx4s4VnDm4FfUVuVg4bzbW1VfgxOHt3J+HE3vXY2/TMkJfDQozEgmocxAfSyDj7zQ6dBbbz0ikJMYR2uYqcEvktkRASIiqNb/3iZMmo7gwH8trKpR3LSk+SoHbQp2XLW1hPFIX6rxtzKfrlJEyXykzNZHwRnDLEHgTJao0jxCXn02Iy1moxqMVE2KKiikBupIslC3ORXl5Po35QtTogU7+XFyhedXqGyoJc9WEuCUEtFqsb1qODZtWKDVuXoGNW1ahcctqimnzKm6vRJMu/bMam3gcoW9943KsJwyuXUcIXEsxXbt2GRoaCGqi1YSxBtkmmK0hNFJqm+m6Ncuwnul6putYJtrAbSWeS1OdUuM63iOltrm/UcT9jbJvjUjLC/QmJ85FVVkhIa0KK5ZWqPDN8pJsZPN5lhXnorqsiH1hHqr5rGoIwOVFhJakeNbJxxIBp7JiQnkJ6qpKsbyiBEsrirCsolipZlE+qopzlIoyFiIlLlb1QUOGDEK//v3Ro09fuLHdd3L1pPFMo5xGtQUBwZjGvoGJNdobmKJNx2744ut2KoxvZf0KrKqrRV1tDeqW12IF87W11VgqYaFMlyytJKCVE+hKsIiwWVScj8KiPOTmZRGyEvk8V+DatfO4culb2lAPCIfFiI2NQlR0BGErFCEhsxAYFKyuFTBuovImjxw1FoOHjkDfAYSpvgM09eG99+wLH9+e8PL2g6eXH/x794O3Xy+4eGheJ3u293ZsiwWQLNmWmrGdNGG7aMI20tjKFkbiRWIbZyieS0n5W5BU5XUysKDMLVXaTeoTWKxc3eDg6QM3317w6tUXLr7+MCO0GLPdNWGbbMr22oyAZkE4c/T05jN1JcSxjHXMWWZOqDF3cCHMMaWk3JTtuQIuCUPkszcmXBkJlHFb0u7sj8SD1c1MPFmW6M4ySaWeBcFGQhe7GVnA0NAMhkaa90o8VAZsrwyU98pClzdHN9kWrxhT8Zp15/cs4yfNrAif/O4F9MX75uTqBRd3H4Ippca8+RBeKVe9+JxdvOFI2Tt5wNXDD94+PWFHcHMgjHn592J9LzgQytR34sVjvHzh7OUPF9odzvzenPm9SeriyX7Wk3kP1qG0lOfm8Y58Nx1cvGDHcwr4iHfQmqkCQyVu856teF1LOwnn5HMl3Fnwmdry+YqHUcp7DxiE7bt3q3GHP/30Cs9fPMEPPzzD82cP8fTJPTyhnhPsHt+7qcIw7966jJtXz+DqpeNqmNiVi0eZP4pr3L517RSe3CPEfX+brHOfgHePNvotbt/Fmx9u0lZvxvJlI7Bq1Uw8e7IDD26fUh7BR4TG7354ge++f0p7+BGePLqvhh1J9I+9oytB2hFtDczxVQdjQp0lupg6ooORLb7oaILPWPZlJzN82dEUf7l54RBukDKvn9tPQNuDK6d34/Lpnbj07Q4CEEHvRDO1hfmtOHd8CyGvCcf3bcDRfetxisB3/uRuXDt3GHev8oPcvoAXhDHNU3cLPxJyJORSg7pHunBEmfDkqYIu0S+vnmtw9/1jVVfATsaU6T13Mg5PXJwCcaKbV79V4+0E8mRik4f3Lqlxdu/G2PFa2jWeE3wIPD/cx77tq7F6WT52NC3FgR0rce38Ppw9sQ0nDmzAeX6+K/zsz5/eYqdKcKKUR03ujfcp3js95Ok9cd89E5HAdWPaJNXGv4m08XMyTk48Zr/+8j1+f/sj9RP1SulX6i3BTOBOYPIXSrx3GgTKtV/gZ4FLXvvH7x/xmdxTY/6eP7lOmLzIF+oMbl7jy3T+AM4SyL8ljB87uBkHdq3jZ1yBzevYyckg+fpy1C8tZoNegCVl2Vi6OAcNy7hdkYmKgkRup7JhX4DirLnsDBJQU5qMmqJE1JRQzFcUzsfq2gI16L6eHesKdihb1tejiJ2wdOJzo+Zg8uQAhNE4mBcbjSQaBykLE9hRp7EzKcTcyBCMHTWM8DGd4BetJhvxlckLdFAn4+vEazdgwAB23pUEutu4ceMabt2+jps3LrNxP6c8dnt2b8XGxjXs6IvRs4efGpMzZeJEdmbFyElfoMZsyBgqLaRSPG4CagJtkwhZEoIZoPIa3AnwEaLUmLqJhDkN7mZOlZBM2R7HdILKyzkFSgbQ8BOwE5gTb52kEoqpwG40wW4swU4mS9GHYU6SUE8t/FIfjqn30mlj4mSsnObJ00OeHt706Z8l5QJxAm4tPXf6vB4EQ0Nm8PyBvF8N3ATgZIKa3r3/J9zp8/rQTD3c6UMye7BD0nvp9EAnqYI9NsIy5k7CMU1MzBXkzZkzizCXiPj5cQS8eVjId0FAPzpiNiIJYlG6sTga4M14JykXj56kUbp9mofv/X49CLYEQj3k6QFP1HJbywcT0KchgmlsZKgaX+niKB4tW81jR2CS8EsN6ih2yq6UgN1ofv6RplYYScNlor0jwkaPQNiQARjZ3RhDvulMwLPDWD4/d1eCl0yo4koobCEZeyfQK2AnnmmBSXU93XUk9VCpC8Vj1L0Q9pjqYa5l2R/26dTSk6fG6L3LO/0PsPsD3Mm2CufUtt+Jhs27cXyEvT+neujTA58e9BTMMf/ey6d5/RQE6rb19d7B3p/0Z0+e6A/Qx2cpZe88eDqPncjYWAvZFA+pwLR47wTsOnfuDHs7O/W+y2+4P0FcJAAnQKeHuoF9emJQ354YRpibFjgeGakL1AQUO7dvwfHD+3Dq+GHqEI4d2U+o24OTh/eyD9yBU4d24dHt82yj72DyxDFo18EIA4bNhKvvOILdWOw+dB4PX7zGrfvsQ355Q2gTaZMYaNI8dy1B7+0bgp1u/2+//aZCNX/6+S2efPcKF67fwYp1TZgdFYPJgVOxffNm/EZD4AENjCM71qMsJxHZC6Kxp3kNdm6ux6bVZThzoBHNTLexX0iMCUVcjHjrorCAYBcTNvsPYJc4T8AuCnPYVkrYsQ3ficlTAlFC40KgIjMlAWlJ85C+IF7ls9OT2QYnI5vgJnlRLttkpYwFhDmmWQvZJ6QoeJO+ozAvRU00IuO21UQjBLlFJZlYzP5p8eI8KpcGPYGjqogQQKBbWora5S2ATrxza5YooFNeN/Z56/lZFbxtXa3UtK2BWkOtxabtkja8SzfKPtbZzFSvTYS/ps2EPJ5nYxNBr5Hn02n9egIftXYdYY2Qt54AJtqwjlBGNa4nRLJfbGSdpg2SF3CrY7oCTbJPl1fi/qYN/F4aV+pUjy0bNW1W6UqVNjfVq2PTUxMQwv6sqrwEW5rW8BwrFQhW8Tml8jvYQBBq2rAK61YTLlcQ/GoXo4xgl7EgEXVLq7BsSSWW1SxGLWFO+u9ViwuwgTC1htBXV5SNJYVZWML6ZZkLUZKahMy4eZg+cTxGDBuEYcMGY+CQwYQhX9iw3TFlW2MpE0wQOizsJIzOCRIG16mrCTp06s6+cBwS4uPZ1s9B6KyZmB48DYGBgZg0eSLGTxiHsePGYNTYkRg6bAj68Dfn18sfXjy3p7cXnJydaPR7YXndEtyQCUeu0865cwWjRg0hVBjD2NwMRqbm6C7hoN1M0ZnX7GRgzFRkgo4GRmjfpTs6djFiuRHT7mjfyRAdmKptqrORGToYmqB9NyO0pdpRkm9naIx23Vne3VST1CPUdCD4dGTaSafOJpZKXUysaFAT6EytYUDgkby2T0u7ELBMCQr2br5wIMyYEyy6mtuo+l30krqEJjlGnU93bGdjLW9gwvMSqLow7cy0E8s7GxGyzKyVp82MBr6AifY9OCqvlN4jZSlASHjpTIjrQpgztXJQoCMhtabm7AucPGHvTBHMbB3dYUHIEW+sCfsz5XmTc/N8MsZNIEkmInEg1DsR3gTk3D182af5wZ2g5ca8GyHLzV2iUjS5CvARuFxlm8e4Cnw5u7O+L9wJbeKlk3O6+/irME0BMoFERzdPOBK4nXgNBW0iFfYpnmOCuKuEf2pyYF2RQJ1IAFHLeyhIdOF9ufK+XCgJJXX39lfj+zwpL8K9V4/e8KVt1LNXP/To3V+Vz46IxJ379/DjTy/x8tV3eEzIevz0vgK7588IdI9v4969q7grUYnkDWEDscvv3TqPByKW3715ntsXlGNFJnh8IeGYZJBff3qMNz89UJD39N5pHNxbSlt5CFavTcRPr07iyf0rtHmv4rKMk757i9d+gEeP7uHUyeOYNjUIluxv7Qh2Bt0t0Va8dAS4dt34Tpk54ZuulgQ6U6WvOpsp/eXe1eO4fekI7lw+glsXD+LmhQO4cWEfYY2Qd2aXArxL327H1bM7ub2DcNeMb4804eShRpw5thWXTu/FTZKqjK2T8VnfPxRvnYAdIev5fQVaGtgR6iQEkw9DZq/Ug50KG3z1lHDH/d89xE/UKwEkHi9w9+zRDW28HR+cTKoiEjoWyLvPB/iA+x4/vKrATsBKvFZyPglN/E28Yq+f4MHN0wreHt05jZfPrpKc71J8yK8ekqQfsI7MrEmQ+4VQJ94xwp0c+ythS5OET2qSexfvmBaqqXn0tPF49wikd7RJV/j5Jf3hO22iE4HBF0/u4PGDG7h35zJu8cu/wfu/cukELp47grOn9uL08V04eWQ7Aa0Zh/Y24cDuRuzbuZYdNzuBDUuwaX01VYWNa8vZmC/GulXyz1sqKooJaGWpWLI4BTWLF6IgIxo5aVGory3F5g3sfNgJrmDnWF6YjryUOJTmJmNRXgIyksKRx3olOeykE2cjLz0SlYS6JaULUMtzrajIUOC3oioPR3c3YUM9z8OOdlvTKlSyU8lgpz4/LhqBU8aryVPiaRQkJ8VjQXK8CsNcUlms/tWVmTMFSuLjYjEuYIw2K50O7Pr0IWzoVFhYiO++o4Hy4B7u3r2pPHbnzp7AsaP7sWfPVmzftgkb1jcgiKAkBtywoUNpEOQjLzNVDcIPnRmkwC5kmgZoAnKSiuctuAXYaUAnsCUzS45XYCeePIE4mfFNA0PNuyfHyIxxQwlx/yvY6Tx2E8dpHrugSXJeCfnUAK7lJCl6iNOnesnz0aslyOlTfb4lyImkTLb13jvJh8+eiRCWi2exT08as336qjBJBXYCeTRwpVwPdf8J7N557pSXzued104PfJIX4JMJVTzcPGBKo1tAZiYBfuHCZCQmzteBXSIWLpiPmKhQRBOQZTIFmfVOUgVx70DvPcDpJ2HQpNWJCg+hxOv3P719Wj7kHeT9WRrYyWx8GtjJpCruLo6wI9gJAAkoaR40HdiJ3Nzg6eqCAIJdADvkEQS7aTQ+YmcFImFmICbzuGGtO2O8qR0C/HvDi5/djQaPgjUeK3J3d1Pj72T8oYRi+vGdl3Fy2vVcCIOsI1LX1K6vvHX6ME2BOEpgrqVnT8mxhSdP4I73ox+fJ3J2EK+eC+FOtjXQ04Pd/z+1hDxbCdvUw55s6zx7Wl4DO2sBPF1e9r338GkQqNWxfFeuBz0Fc3rIawl7LUI19Wq5rQc78eLpAU9kQpgToBOQNuE+gT3x2snMmC58doMGDMBgmTFXhV32VbOaDSDMCdiNVLPgjsXC+bE0jKvVOKWjh/ZqEKdEiDu8C8eP7sWpYwdw5vhBnDm6Dwd2NOHI3i3s5+7g0IGtcHAWw8oTQ0dHwtplJHoOmoJ9Ry/i+Q9vcP/xC7z6+Q1+/vVXHdz9rPRHsPuVeou3BMC3v7zFGwFB7nvL+r/yuF9/+28e/9+4RLirWFqHMMJd44b1+On7p7h29jC2rV+K3AWRKMqcj4O7NmBdXSmO7FyNswc3YGtDOZaWZmFexCwN7AhzSXOj3nvsEuYhOT5GKYlwJ6GYnq40Tu3sETR1KsGLYLC0ElmpiRrQiQeOEJdHIMjPSlEqYLtfSBXlpL1ToaR5AnECcJkoLaYE5JjKLJFlpdoskOUCcxJuWSmTlRRqQLeEfdzSRVi2vAx19RWoX0Wga5Bwy1o0CGRtJGBtEqgjiBHqBNz02ryDQEc17VyPzTvXqW29VB3C3Jbt78GumRC4uZn5ZgLfFmozYW/TaornpZrY7wnkCbQJvIk2EdA2s0zCHzcTBrdsoiQllDXzGA3YVqBZUpYpCcA11lErCHCatjQuZ19dq4Y8bOb5Zd9WHt+4bjkWJs/DHLZjdcurWc773ESbYMs6VEgfnJ6ETRv5eVjeuHaFDu6qUZyfTqBOIVCuwdrVK7BqRQ1W11ZgTVUpCmdNR9HI0cgPCEBp+Bwsy0nHktx0LGLfnUMgWzBtGgLYx8lM0sOHD8LgIYPYdvkR5uxgbG8LM0cJC3QkPBAoCBYyxknArk3bLuhCyDIyMkXXLgbo2L4DuhgYwEJ+82w/LNke2LMd8vD0gjPbOoG0DoaGaGvQDW07GeDzr9uwriWf9Ub2/TLE5TrOnzvB+i5o26ED2nXuquCsI2FOAK69AYHN0FSFhnYjWMn4Kxl31U3GWBG2DM1sVWokk2xYSmihI4wt7WFESdrd3FZJ6nSjFHhRXZjvLKCmYE3S9zBmIADGtCvP3U2O5bmNLBxhZE6osiLs2rjyeYg3TcIg3WFu50LAcuF+B0IWoY3q1M0C7bta8HOboW1Xc6V2VHuWS1mbzib4uqMRZUzjnc9VbRvjq/ZGzPP5mtvx3K6wdpSxauKh0rxU4pGy5vXEQyXgZm3nhm86duezNVKf35L72hF6zQh54klzdCEYEZYE2GTclp2ENxIcBLK00EcN5gS2nEQELGeCkyulYI3HurLcmXVcWOZOiHP38FLfrwdhyp3yJMh5ELA8vQhZrOMjk6bQnpAwUjdvP3j794Izz+vhLZOsyBjBPoT9vkr+PQlcvcRjPAD+BC+/3lLOsr790avfQPTuPwi9BwxWXtoBQ4Zj4JARGDh0BAYNH4khI0ZjMDVo2EgMUGWSH8XyMVo5twcyHTJqDIaxbODQkejF/mFhZgZu3b2D6wJYV87jrESMnTyC48cO4sSJQzjCfuDQoR04dmwP380juHzhOE4c3Y3d2zZg59Z12LZ5HZoa16Bx/UqsX1uPtQ11aFhVi7WrlmHtymX8HVZhOe3y9JQoBE7sQ9u5L2pXpqB2WSoyUpPVn+Lz2A4npaSoSX+SkpNp7wap4Uu2tvzdEeg7d+M709mc74I5ulo442umn7Ttjo++6YYP2sj4Or4rXczxl4fXj+P+tWO4f/UY7l05grvUncuHCXsHcePSblw/u08B3vULe3CDcHTp9G6cO7EJp482qrFYl88QBi+dVDNDPrt/DT+QarUQzHsEtfsEugcEOoEtCY+UMEwC3U/fKb35iaD04wuWEe5eyngxmbSEcPeCIEhIe6m8VBL2eA2PdHAnEqi7TZCU5QgE7MRj9+KZgN1d/PhSm0xEIOzXN4Syt7zOGwLkL7zuG5b9RmD7ldeXUMZfNc/Z218lFPIl9/2I3377Cb//zvR3wh3Lf38jY9qeK++bQNqzJ9fx4N5F3NB5DmXGzktnDuDsid04dbgZx/Y34eDu9di7Yw0713XYs201djXXY8fmOkLacmxtqkVz4xJsIag1ra1E0xqC2spFaKgtwLLyDCyvzCKI5aC2PB1Ly1NRVZykPGqF6VEozYpBWV48ygrmK6DLTQlDyrwZKM2JY1k8KoriVVltRRaeyew7hOIX/D6ePbxJCL6Ii6cP4eiBZuxkB7ahoRqr6xahflkxKkpSUV5MoCPMLa+kqrJUCM8KanlFHg7ubCTQ1WPZkkJ2OCtRW1WCLHbqC9kZSMjhLMKPTJSRxG0x5GXylOqKUmSnL8CEcaMQTJgS8JsRPI1gJ+PreqBXrz4KOPr160PI80N0dCQuXiTw3ryCW7ev4ubNS7h+/QIunP8WBw/sRtPGdVhSU4mZM4JhamaKnr17ITM9BcV5mVgwL5zGO8GOMKaHM03iuZtCeBMPnEAfxVTNiEmok20BOKkn4Zv6MM7QmYQlahaPnUWoGjtyOPoTPgXqWo6vGzliKEaPGoZxhLvJ48ao8XXaGLsJChz/6Kn7n2oJcS3VEvj0+1sCXcu8SMBOH4IoMDOb9z54UD/07tUL/fv202CuhfRhmHqo04Od3lsnqWyr8XbvYK5F3lcgT5tYxcPdQ83+KGGG06dPQ0rKAizgOyDe29SUJKSlJqhZVPXQpge7PwIcwY2KjGQaxX26/S3hT58X6UFQJF49CfXVg5we+Fp69PT5uZFz+OymwtuNBquNFZwc7QlK7GR0YCWgpTx27q7wJPyNJbyOY0c6rL0BphFm58+ZjuSoEASzoR31dUeM626B0T17wtPdBR48h7tAnYcHOzUPnUfOVS154MHOS/7IkBkv3fWwJvVdPRQY62FQpPf2SV5m3dSDnYI7JwE8maRFJlwh4DkT7Jxllk4tJPMPsEdpnjvNi6f33OnzAnGSCqTp8y3TlmCn39an7713LaQbt/ce6Cimes/dnz14Cu743uhTJSnXTdTybrkFKW+RF8jTj8nTg545jURzEwvmzWFiSugzJdiZGKObYTd06tyRxoULhg0TI7UfBgyUyY8Ic8MHY+qUCUiIjcbSyjLs2rpJhVeeOnoAxw8T6g7txrGDu3Hi8B6cZNt++tQ+Ah0Bb+9W7GpcjZUVi5CbFIvEiOmoIqDIb64TDSd7175w9xsPV/9J8BsSRJA4jGff/YTbD57h4fc/4SWB7WfdeLpfdF66lh478eZp4rZIVy7A94uEcP5K4Pvt3zh36QYSktMQER6Og3t34O7Vk2haVUawi8aqpcU4sHMN1i0vwsWjW3Fy9xrsaVqGjIRoxEWEImFupPLYyWePCpUxdhFqbF1KXIwCvATuk6UKXF2d4MDfx7TpM7CotBj1hN48tu3ZAnM5C1GQq3nhlCdOPHAy3X9huhoXVqxSLS9Ap0FcNhYtyqFyqTyUleWr2SSVKotQVV2CmppSVNcsQs0SmQylDMvqKlC3shIrV1ejgUCnxs3JH5YEqI2bV6OJfZlA2mbC2hZC29Zd69Es8wGICHTbd2/ANvbH26ltu7ifdZpZdyufz9ZdDSrdtnMttrFsG/tsSbduXY1tBLztWxuYriJMEcaaCHMEsqYNy5Qa1y7FhjVL1BJPEh2zfk01t6nVVVi3sgJr68qwqrYE9ewz65cQimsKUFedj2VVeexns1GzOAPVokVpzKdiCdNli7JQsygbFaWZyvO2qq4KSQmxalbh8rJCNeGKeOu2b1lDMM5CZsYCXrse61fXYR0NyHU0IDc0LEdhLmG6IBvNTesIhyuVgbme+7aWlaLAl/0mgSGpkylqxk7CvrIK7KquQFN6GrL7DkYMjfFRft6YMGYUpkyZhMmTJmLUyFHw8PODsx+NeT8feLG/6N1/oPKCyNilDgYm+Nfn3+Cf1L++aIf/+vAr/PPjr2BMOHKjUW/rSOixtmPb6IkRo0Zh+NixcGbf0Z3tg3jOvmhngL9/9Bnr2dF43s8+/5Qa3rJzxyaYWJjjq7Yd0bp9V8KdEdoZmOLrTt0V5HQwJBAZmmnqJt44ASQz5QkTb1dXUwKbAB7bcIEwQ0s7XpNwR3WzEDgj1DFVnjedh0yOURBnLN4yTZ34OTqxrCPBsaPAHveJZ03UyUhTN3N7nscWbbuYoh2Nb9n3DSH0m07GaNPeGF/S6P6Sxnerb7rjq3ZG+Jj5j1j2adtulCHVHZ9IWWsD/KtVB/zzq/b4gH3MB193wT9bdcY/v+iIz77pyuvYwczGWXnszAlpMlZOQiQlPFPGxIn3zdbeFV35DD7h8a06iKfSBq0Iix993RlmBE1nTz846jxkMq7MmXLyFHjTAM7Vy4fgJZOw+FN+7+Th468k3i2BND+Z9dKPdkLP3uhF8Ordh7YGwas31affAPQlgPXleyLbPbl/4JBh8GZdmYilz6Ch6Et5+vVEnwEyLnE4+g4Zij6DCWtUv4FD0X+QjFscit4DB6HnAJ6j/wD06ksR9npJqC2v5yvAx7wvoc/Lv7fyArrwHXYkfErosCVBVTymJrZOMKUkNeIz685nZWRFuNe9B4YWNujB+w0JDcfsOXMQFhmGsPBQZW9OpY0bGDgJU6jxEwIwbrwmidQaOXwYhg4ZrGzCgQMHoD8Bsa/AJ++rh4Aq78nPj6KN6+VP2KX95ObpQri2x/hJYxAxNwj+fXm/fPYunt7quXvzmfj69SIY83sicNs5OMPK1ll5VTt2NUPrDsZ8X21hZOuqgO5Dvkf//NoA/2jdFR+1N8VnnSzwl0c3T+LhjRPUcTy4TsCj7l07yo6CgHflMG5ePIwb5/cw3Y1bFw/h6pn9KkTzDDuMc8d3E/oOQZY3eHj7DF48uopXhDEJwXxNMPv5h4f4RWDuxyf4Wa05J946LURSL21SEZlg5KkKPVSzRkrIpnjDCGrfEdieEe5kMpVH9y4T5i6pZQcE7B7d0y8x8H5dOAmDfE1QlHFtvwq06cax/fobQY0SaPv991fMC7z9pGBOoO716xd49eMzfPf9Izx5cgf37xEwrp/DpQsncOLIbuzdtQlbmlazkZT1T9j5EHgWFxO+KvOxlQ39LukA1tdgXb2MTyvFmroirFtRgpVL8glpGVi5NFeNWRPV1+QSoDKxRDxtZSlYUroQlQVJyEuJUABXnj9fA7g8Alv+PHbWc5CVMAuLCHaVBQmoJuzVEvpKc9gJRwWhKDOWUJiGuqp0wl0CGldXYP/uTQSxxWrgdnPTWhzatx2nTx5SQCqzez57JLN8XlbhrBITfO6khBc1E0bXYichdMu6JWo9w9oKGWdXp7x/NZV52LiuVoV8yED3tIWJCjJCCBfx8XMJdjKjWRJyswik5SUoKchB4KRx/GFMQmJCHI33cPRkp+DHxqB3bzYCffqiP3+sPXv2QEjIDJw/fxaPHsvaKTcIdQTRC6dx9swJHD1yUK1ts2VzI9LTFqo1vbwJFvPj52FRQRZS4iMROXsqIYhgNkNATcbRvZ9IRSBONFNgisCk1oKbIp49Dfz0Y+0E9CRMU8bmybEyFk+WF5gYMBYD+r0fWychpRrYDcOY0cMxfqwGdrK8gbbEgawxx2uwIRCAa+md0wObHtpagp1+W55py7xeLcFOJEAnHjpZJ1CThB9ye/YMDKfh2rtXT/Tjc1bhmC2gruV2S49dS7D7gwTqKG0pBNF7sPMk2MkYJvlOAgMnK49dCoFOxtfJu5Celoy4eRH87jVA00OdpHrJdrQO6qKY6sGupVoCXkuw0+BOA7eWUPefJGAnz8jf24OAQrBz0jxoeqjzIEy5u7nDzd1Ngd0YAuwEdgJD23VBkKcX4mYHI3luCGb4+WJ0Kw3sAnqzAfZwfQ927u5wF0me5zQjkMg4RPGYypg7ATQZ06e/noCdhGOKPHltta+F3GS9vHfSAE8foqnN4tnSk/ce7Fx4LZEGfI7aJCyS18MeAU6WXlChm7ptWUdPD3Yt9ecyBXctJLNOCtAp4CPgSV7ATku1cM330kGf3oNHWJO8ePUE8v4csvkHCJQyPk+BO5XqpM+bmxLuZOkEgl13Y1M1kYqZ/AnU00/90TFqxBAFczGRoWpdr22bNuDoAWn39uMYAU4mQNGAbifLZBKpA7h4Yj9O7N2CXRtWYHV5IUqS47AgdAYSQ4KxIHwWJg4biD6+nnwOdviaRpiDcz8aRyPQe8gcDJ00FxVL1+Hhs5e4++QFrj94ijuPn+Ppdy/x3Q+v8NNrbXzdO7BTMCf596D3R/2s9v/2+7/x+s3vqK1biX59+6l1wpZW0WjPZNubmoBD7Ktk+aJtG6pw/vBmQt1SNBM6kueGIjEqAkkxMjuljKeLQQTbCgG51MR4Nb4qLTEOiQQ+WT7ETUKM3VwxM2S2Wn9s1fIaFLBtl7XcBOSKJJRS4E3GxIk37p1HTpcqr5y2Npt4mCoJcpXlmleuSqea6mLCXAmWLClFba02A+Xy5eWah06AblU11qxlX7S+Vo1/29C0HBs3EbAkZHJLPZqojVvYPzUTvppXqnTT5hXYzD5sE7WRQLuhcSnWra/G2nWVaGgox+rVZTxnBUGR+QYC2KpFqF9BcF0u8CRLE+SiporwVZHFfj4TlYSustJULC5ayM+WjOKCREJtPOE2TqUFuXHIy45BfmYM8tLnIjslElkLI5C5IBwZyWFMw7itpaLslHB+TxEqukYiZsoK41FdkozlBL3F+Qv4fcxCVZlM0lOLhPgYhLPtWlVfi21b1mPrpjUK7MQrt6gkX3mXd23bhJ3NjdjSKLM81qvQ14pFJdjZtJ79NgF4DZ9LwwrsKOb76+qDwvZGyGpnijKf/lg2JRhLg4JRPXQU8py8MdfZE2P8fTEzKBCR7K9nzZqJfgMGopuVOTqamcDE3g5WbHMsaWzKmK62nbsTODrhb5+1xn99JPoGf/+4DT75qp3yrok3zViMaAtCk4kZj7FEh+4m+LJDF3xCYPugdTv89dNv8Jf/+gC+NHwvXz6D82eP4fmjG1hOkP2mQ0f845Ov8AGh8aMv2+GDL9rjH190wAdfdcInNGQ/o2H7ZYfuBBdjpa87dsc3XYwJV6aEPFN0ZButhToS1gheBsY26NBNwtnM0IaA21p5wwzxuYKrbgqeJP2E6cdtuuDj1lSbzir/YevO+IiQ9YlcW1KC0qdtOrFOR6VPv+G2pCz7kiD6JfuNL3nurwhXn31jgM/lXmUWQ+pTnv9DQtyHPMdn7Qyp7vic+oIA1qoLnw/hVcDub19ShLr/82lb1ulGOHGGtZMnbBw9YOvspUIq7ZzYBxMAbJxdVTiii7svOhEAPmnViZ+ZMGvpzHsywCeUvRthgfsd3b3h3aMPwagf/CifXn2VZFuJ0OTTUw9LPeFKyBMgdPLgsZQz4UkAypl5CXtU4ZM8pwCVjIFzpCSEUpYtsJYZMyl7Fy8V6tmdEGVp76ImMTEkVCmvKuG0uyUhi/u6mstYQfm+CM0E1E7G5ujA9rwj007d+R4KxPPdatuFgE+1VqkRgd8QX/N9bMVn91UHee6G+FKW5ujQjZJ8d5105TI2lPuk7Gv506CrMToZmhCSrdVMoyNGjqKtNxRDZEIc2qm+tIX8aCf5+BHSZI4BypN2gUj+4HYVEVpVCKiEhkoIq6MmW/bJVoRK8aQ6sa934nc1dPgI+PX0gqWtjXpGEpYq0OtBsPPhc/f176WWyrHWjQsUz6v8cSFeXGNrNxhYOOFDATtKoO4fBLxPOpjik47m+MvjOzT0b5/Cw1sn8eDmCaX7hLx7BLy7107g9pXjuHX5ALVHpfeu7iMA7iDsbcXFk824cprll47h0Z1z+OHJdfxEGHv93SP8IpOk/PhUhVqKZI04NSukjCWTEEmR5N9JIE9mpRTQe66O/eWVePBk3NpdFeYo68o9f3xDSaBEtmU83o8/PIZMIiLHyRg1CaP8t3jbqF+Z/5nlrwh83xM2nz65RWgTj9AFXLlymjBxHCfYeR84sB3btzeiifC2pqFWrdlWzY5ncWmO+icyP2cBsjMSkZUeh/RUGTQ+F8nzw5GZEkNoK0bjGnZC7BAqChNRW5aGGsKaANoiNv7phLLS7Hncl0RYI7SxM1jEBr00J5ZpLMq5XcHy/IXhKGCDv6Q4GcsWp6B28ULUVbBDyYlBYVoEli1aiFXVWVhDOFy3okDBXdr8EBRnxREgc7CiJoNAWYCNq6vZ0aRgQSLBTwbDs3NYKOPfFsQrT1spYWhpZan6l2/75jU0Znbi0pmjuHnlW9y5LiGu56jzuEUIvHT2MC4S3r8lxO/athbbNjdgw5plfBbJSE6IJWBMReDk8YiOCkUCtzNoyMusmBWLi1C5uFiB0ZTJExSEzY+Po4E1UI2tE6jr168/BgwYpH40EyaMR3PzZjx5+hAPH99VsxDdunkFVy6fw5nTx7F//25sYkdVXJirDGcnV2fE0RApY+eWFBOGuTTwZxPKZKIMCaWcESQgpwGbHuwE1jQvHoFNoE1JIE+rq/fYieQ4qStj4mQJg0H9+77z1kkYpsCdFoo5XK3nJ6Fc4q2T8E5t7Trx1GneupbQ1lICZ3/e1nvg9BDXEub0+/TSA53AnSwIr89Hhs7C2NGj0IvQ1pcNdN/eff8AdiokU6T32DF9F4opnjqdZ64X1VMntZg5U1nAXCQhtWo9Ow9PZeyL50RmBl2wIAlpaSlIXpDIdAGyMlPUBCqR4qkjuP0nsPuDdIsVK++chGK+C8eU/HvIew92Am1/nIhFr5YhmyIBuwiCryw4bW9rpRYX14dFvoMsNs7uHu4ELSc1C+YkNqpD23ZGoLsn4mdPx4KY2ZjduydGs7MfZ2iOCXyXfT0FDAlhPI8KwySgeSi5qfAimTlUxjk6OznBnQ26di29uK2gzpXSUg+ey50Qp52TMNdCag09kYI5Cd90YypwRyNcwZ2Uy5IKDurzSfoHOVKyzAMB750Ids46wBOIa+m9+7PHTw92+v0iCWuV8XpKLJdUAZ548f4Ec5pH7z9Iwd17r56W12BO0neeO/Hoqf26MlUuqewz10CPZeaSWllh3LgANbGTgMzionw0rFiGHVs24sj+XThyYCfBbieO7d+BYwd24MTBHTh9ZDfOHd2DE3u2YPu6OqwsK8Aitpupc6YjgW1CEn+nC+fMwrygKZg8dAgGEtj79uwDczMbtPq6GzvvHnBwGoSBI8LQb1Q4QqLScPbqXbx4/RY3Hz7DlVsPcebCVVy+cQsvf3pNWHv7B4/dW10o5h+BTiddWKZ4897+/hsePHmKqLmxsLF15O9V87yPGTEC6+qXqvVo92+tw7f71mHn+hrUlGQiaW4Y20r2BzIemv2CgJ147GRcXVpCHBayn0iJj1UePWm7XF0c4MbfgswOWFVRhtXLq1GYs5BQlwJZgFukQirVwtq5OkloZTbBIoftP0VAEUgRVRPqNDEvkLc4V6mqjKnUqShARUUeyhbz+HIey3xlOfdXibhdyetUZqGCfaCovCpDqawijeXpKGe6uIz95aIUlLGvXFRKCCtKIHgmoqQ4kSCURDFfNB9FhXEoLJhHOJ2HgjyKYCYqZF+bnx2NvMwogloUQTZapflMJV8g0TPZmkp4XBnPVcZrlPEaFcVJqCxZgCqqmteXoRESdSNaxn58eaX8+ZqB+posrFqajdVUQ202++xsrFuei8Z6QmV5BmIjp2FZTSnWN9RhXkykmm1686Z12LurmX3wRvbZa5VNsqR6sZoxes+OZuwh3G1jHZkhMztjgVqUfNdmwt76Vdi0dhW2r12J7fl5KHTwRFFncxR1s8Uy34FYN34q1k+YijIXXxTRWIymgT6ub2/2gdPYp0dg6rQg2Dk7oY1RN7Q2NkI3/ta78zfezcoWHY3MCSMG+Kh1B8LWN/ivD77CZ191xNeEms8V3HRCVxrqzn69YUujv6u5tTLCP2jdHn8n+P3XV+3xV4Laf33WFn/9+AuMGjOKttl1XD53nLbkbeTlpKFN+4745+et8S+e/x9ftFWA838Ign/7rB23CYZfEqy+JiQSkkSfsl3+vK0AFe+B7bbK8x6/bG+A1gTANoTa1u0JAwQ5ySt1kLBHU96bGb4xsCAUEvy6EVqZtpMQSvHeEQgFDA0pI1NZ4NoRplZONLCdYGQl4aluMLSwh4GRJaHLHRb2ripc08zORcFV224EEiNrypbXMEdXMzsYWTvD2IaQ7EhQc/GmfGHv7g8n794wd3DHx227Euw64a+Eu//D5/QVYc1GJiTx7AFHyoGgJeP47FlmQ6CzkpkhmdoQ9FoRZL4gPHbnfXYxscNHfEafE1i7Wzqhg6EFOvG7MyNoWMlEIwQQuV+5V2NrR9YRyOJ3TOASj6eM72vPvq6NAUGYUinh+WuBKaYqTzBSUMW0FVNVRvhqxTqyrUTgat3ZmMfLsxbPK4/ldqtO/E4IK22kjFD7dVemrPMVU/nMrdS2XJvbhPEvFcSb8NwSdmiKz3mOz3n8e0mZKb5g/guVUvxu9XlVh+f5gseKZPtLubacn6DXvqsR7NiP9iTgjho1Vq2fPHT4SLh7+cLTx4/yhwdtIFcJT6XN4MTn7sh+2J79sVpzj9tqiQfxtglwE9pkhlILft/WVi5qtmxZJsrV1Qfm7PfM2P/JTJ4O/N5cBLjZnyjQZiqeUlk2QmYcNbJ0RGcTG/UeGZg74gt+hg/5Hf+L+juh7h8EvI/aG+MTvst/eXrvDJ7cPa30Z8i7f/MYAe8kAY+Qd/UQ7l/fj2f3t+Ltq0b8/MNaPLixDtdON+P2hRN4eucKf4y3CHYSgimhl080qBNIkzF1PxPaZGp/mf1Rzfz4ih2aTCCibf/6VhvX9k6EvV/fCKg9xa8/CxyKN09AT5tIRJtU5TxuXjuNq5dO4PLFY7h84SgunD2Cb0/uw5GD27B3dxN2bF2LTRvrsXbVEsJaOZYtWYQqdi7yT2JRQTobjwUENRkbRlBLZGeXEEkQkqmcQxEXKwPN5yA2WoxOMS6nIzwsCKGzJ2H2TDHaZQbF0Wz452OFeObKeL7USAVyqXEzkBo/E0VZMSotyYxB7SI27ovTqBTUsQNaUZGOFeVpKl0pnVReHIozorGqKgvrluVj7bI8rF+Rj+Vl7KTYudQvTsWGukJsXFmCpoZSNCzLQUFGFMoLEnXewCwc37eehspWZKYuQEpyAuEungAahySCVcK8GBV+I6E3cdGRamyFKJmGt8wuKQPfi/MysLSqhJ1KLTuR9Th6cDvOnpJpXI8R/M4Q/C7g7s2LfM5HcXDfDqxrWMHOMk+t45SWkshr0gjiuQp5nrLSAsLINEwcN4adRJgagzd6pLbGmoyrE5f1gAEDMXDgIP6ARmL16pW4f/8Obty8itu3ruD6Nc1rp5Y82L0DmxvX0WAohp+fr/KEzJ0bxQ6wEgnRoYgOna7WMNPG0mmhmFqopbYMgoy100+KMitYZsQcR01gHf16d5qHT7x1erDTvHfTCGqTMajF2DqBOpF47MaOGfEO7IImjXsHdeKZ+9+g7s+Q1hLg9OUCaS0BTl8u4KaXwJyoZV4UFTaHz3wcQa4vQa6/Art3njqRAB7VT2CPxqAS4a63QJ4AnkAcJTD3Tr7+Cuh6smFTeVns2VfG2XnBgYa/SXcjjOF3KOPrBOwWCNilJhPsUpGUGItoQlVLsNNLvy2w1rJMbesURYATRRPiZHIVbVvLR8oEK4Q1vcJnz+AzoHSpPhxTFE1ojAqbpRYpt7OxhBMhR41je+exExgTuHOHl7sLRvj5YLKTK4Z+0wlBbKznzwrm7zoM4XwXxrQ1QAA7gol+PdDLyxMe6hw8nmDoyXNImKWMn7Oysoazi6v6I0OWL5Breej2ucmEKy6OukaekMYySd14HoFBJV5XLxcdxEk9ybsK2LFDcHGUME3x4ukAT0IzdSAnqRZyyjxTZwdKOpYWQOfiwGO47aQDNz3QKXCTxdJ15X8GvJZ5kQI8XV5t0/jTj8/Th2+qbZ00755W/k66kE5ZkuH9GD2KeTU5C2FNH+KpefIE5sxgYWFKuDKBUfduauZMWZJjenAwaqoqaPBuxN4dW3GAbcj+3duxf9dWHNq7DUf3b1frdJ4k0J07sgun9jZjx9o6LCvKREFCNJJnT0Uc24o4Qlz8tKlImDEDyXPmID4kBMN79IBNd2P+Tnph+rRZ/G0NRceOFjA184KVTR/07B8MV//J8Og9AYuXN+LFL/+Nhy9+xo07z3Dm4k3cefCEgPYb+8E/wttbCdN88yvTX9k//mmfbtzdz29+wavXP+JHlh06dgr9BoyAo4sfr+sCWxt7LKPBv2uTBnWHmpdh98ZlyF04D/ERoUgm4CbEso+bR7EviImYgySmAnTisZMJVeZHhbOdnAwnJ3t4evsgPCqSz7EcdUsWIzstDjkZ8wk4SUpF2clKBdlJhB19msiUykqgEpHH+krsJ3My49jPzENWWqwmyafHsozn5T6R2s6cxz6FUmkMcglS+QJg+YSxoniUlBDYShNQuojAVp6MxRULsLh8AeEvlRCYhuqadNTotGxZNuoITyuo+hW5qK/PZT4H9dQq5levzMfqFXloYLqmvgBr6/MJx/lYT21g2Voes35lgU4sW5WPxtXshxuKsGmN1heLNq5ZhKa1i1m2CJslXSspyxpKWMb9q4upIqqQZcXq2E1rinkMy1YVYOvaMjUMYn7MTDTUy9IHy2h7RLAtnY8dBLf9e7Zh9/ZN2L5lrQp/ra9bgn37diqw27t9M3Zva+K7vha5OSnsS5djD+vKmLzmxjXY1diAzVkZyLf3RLGpM0qs3FHbYzDWjJ1CTUKVb1+Ue/VBPI3Z8YP6sb+Zrjx2EydPoNFvh87W/L3JJCfsM0zYJpqw7TGg8f95h674iBD3jy8JaP/6Em3bdUNHGtpfEahadTaABdswr35DYOPhAxMaqJ3NeQyN/3/SCP2v1l0Id53wwdcEMLaxc8JD8eTRLdy4eIq25B32F2H4hnD48dcdCSad8CHTf7QSL1Y7fNq+C9obWajwSAVeEjZpqk1QIuGK3QlZAlwSemjjzD7Kww9u3j3h4dMbnr69mfbidg+4sNzJ3RcONLIdXX3h5OYHZ3eRP/f1gKtnT7j5yNgwWVRb1BOuviyj3AmsLnIenq/HgGEEI1d1XU//vrAk6Kl74XbbbhbKA9eKcPIN8226yvgoe5iyjqm9O0zsmBLkJDWxdYWxrRs/F2GMz0jGTf2Lz/SfhLwvCD0dJTTUzAYdmLY3tqQIXUzbdCMAKZgSb2g3/IvP6SsCU3cLJ7TvZs1n14XqhC94rq8IuF+0lxBQgvA3BL52PDe3P9dJ6nwhy1gIHHY0ooxV+jlB7FOe8zN9yu/5M17zSwEwXv9LuQdC41eE2K8MCVIs/5x95Jfcln1Sp3VX+fwWfA5WBDVz3q+5Slvzmci+1l0tCXJyDkt8KeeiWvGZST2Z9fGDtt0JMt3xCQHmKx7zJcs/JbR9JvuZfkx9YmCGT7nvU6ZfdDHH5yz7XPYT6j4l9HxCKBT4+bQz67LsM9aTOp/yc37OZ9fV1Eot42BD0HV190G/QUOVF00mj3EgOKtJXpiqpRbUDJyyLp/MFOquZgu1shMQc4SlLP9AeLaUyWjYLpvyO7e2caBNYAJPT8K0Je0mQrS5ADbB2pqSMY4STirXk4XcxQsqE+TIe2woYGdqy3fHiakDPmlnpLx0f2tjgL+1NlBg94l8Bn7Wvzy9fxZPH1D3z+DxvdN4dJdwR8B7eOckHt4+hgeEvPs3T+HeNcLbrSN4cH016+fj7eti/PL9ajy8vg33L5/Ei7s31IQpMpGIhFIK1KlwSwE08cgR1gTe3r79kSn160/v0t/eUr++wr+5X8bFvRYPG8/x/OlN3L9zEdcIbue+lbEP27FvVyN2SFz9huVYVVemwgMXlcjg7AUozE9Gfm4SQS0G8+NkEVUZVxNM4y+IxvFkagoViFBRCA13atYMGvnTxmNa4BhMnTIaQZNppE8ciSkTR2DyBE2Txg2joUwFDEHAmAEIGE2NGoixI/tj7LA+SEuKxLqVi7G2rlh55grSo1FEkCthXsbNFRLWynPno6EmB+tq2WkQ2vRaW0t4W16AjfXFqCPklWTORX1lOhpXsPFfyUZ/VTEalmTz+FjUl6eyrAibGxZjCzsO6SQW5Uq45nysWc4Oh+c4smstdm9Zg5z0VBTn89kUFaOkoBCFubkoyMlm55qBrNQUpCclISUxgYrHwvnzkBjHDj0misBH6GODOi86TBkAsoCsDJYvzElHRWkhAbYKTetWYSc7kSMH9+DksYM4f4Zgff5bXKLOfnsMh/fvIhRuxuaNa5T3TuBOwklkAfPxAaPh5ytjjnzQo6cGeANoKPfq1ROlpcV4/vwpHjy4j3t3b+HmjSu4cP40Tp44gkP7d2Pn1k3sfJdhwvjxapD2tGnTsIQGRzKNlKjZ0whSLWe1FGgTyNMgTe+d01JCeZB+uQMBQC0cs6XHTrx1Uk/ALjhwCoYMHPAuDPN9KOZ7j92U8eKx08BOP4ZO4E4Pcn9WS3hrCXH6bb1kWw9vIvHGvQc4mW1S25Y0ipI0mgZc0KQJCuT66Tx2erBTZTqoE/UVrx6lzwvk9Sbc/QHqdOpBY1mBnWz7a5488do5Egq6dzMk9A5SntmM9IVIWZiowjAF+GUCgLmR2ti6lmAn8CYzp+rz4oFTYCf7w5lSAnMK6AhwkkbOocFBybYoUkEcwVZAjpIlKt5JNzOmSGbJFO9eNA1ZWa9Mxtg5EnT+GIr5Huw83Z0xxNcbgYSwYW07Y4qDM+aFBCE9PhxRQwdhbPuuCGDHNsnbD319fHgcjxeo8/CAN6XBnUwXbwMngl3//v3UMghuBDQPGXROmFKg5UxgImAKHMs4RVkcWFItLyAlQCUApYMqW/GgOcLRTgupdJJy7nficSIHGmGODpqcKAd7wpYd74HXkm0n7neyZZ7nEqjTwE6DOhWO+f8hDdhaQJ+urGWdP0jW0dN78QT0dKGb+mNalrUEvj+CnwZ6epjT8lJmpaDO3MwYpiYyI6YhocYCw4YMQAIBpaamSi0ifHDvThxh27FvZzP279yCIwS64wd24tShnThzaBeO7tqM7WuXo74kB0UJc5HK93Be0ATEBI5HrIjtw9zgqQgPDERU8DTMmz0HUTND0IfvvrmxCX8rvREcNBOBk2fA0FAWJXdiBy5hSMPh23c6nP0nYfiUGBw8fQM//Pz/cO/hD7hy+wkev/gRv/z2b/wiY+ZawNsbAt33L3/E9z/IEIE/7eP2zz//gp9+/hnPvvsO127dwe17j5GZWwoXz94wt3JFeFi0Mv5lOZurJ7dib2M1+5ZypMi6c5HSpkerdj1BFgpnPo4Qt5Btv4BdKp+bwF0C+wBpD2XiHW9ff0RGRxPsylCan4b50dORHD8bKQmhSJkfitSEMKQmhjOlmKYnRSA9ORKZC6OUMhZoylwYjawUKjUa2aK0aMJeLPIJbgUEuOI8QlpBEvurZJQVLUB5yUL2NwtRzT5vCfvDpTVpqFuejZWErFX1eYSxPKxZXYA1hKK1G0qwrrEU6zcuQmNTGRo3laFpUwU2bSpHE7c3M920mWVNBK3N7DuZb24m8G+pICQx3VyOre9Uie08dlvjYjRvKKVKNK0vwdb1pVQJtlCbed0mHdhtWce663nO9eWsy3NurMKOpiqVbmus0O3jfbDPbl4vWsRjFmHrhsVKm9YR8NiX7yeEr6jO5vOdwz52JRpW1GLe3ChkZ6er9dwO7d9J+0fz2hXlp6sJGmT8+b5dW7F/1zb1jku4ZlFhFrYwPbBnK3buaCIUbsTe5g3YXpCHdaMmY+OwiWgeOw1bJ83AhknTsCEwGM0zQrErPBY5EycjgL+h8Nlskwl2AezXTG2t0ZXtkMfAweg5YjQsCGnWXn7oTlD7qnN3fNqORuVXHfD3D75G504m6NRRPGKdaaQbw5wGsHvv/rBkakoD2ICG7JeEgQ/bd8dfCXZ/a9UJnxBa2nQxRE5eNp4R6O5eP0cb8wb7+dH4qk07fNamCz5jna94XvFi/at1ezWLpbmjM8womanThm2qnTsBTsIMPf3h6OEPV0KXT6+B8CdYCnj1GjgEPQfwM1A9+g+GT5/+cJcp970kNNELdi6e2lpoOkNdFtE2p1FtbG1HSLSDIdXV0oayhoGEljKvxt8RsgxppLcTcOkis2yaqXBQCQVtK8DD+/6EoPQhQerDdob4SEI/JRyQcCTpZyJC1KfsU+TzffyNIVM+1/ZGCjY+USCl6RNC2cfUJ3JOHvcpgfEjwoic+yNC2gcE6n/yuf6LsCzeLPHstO1qpYV9svxTQpvoY/G0sr5c7zNe53MFcEa8J4KaeLD03i5Cz5cKoAR+CEEsF31KYPuCwPYFP9/nhoQnSbsSpJhX5SrVyj6jJJU6ci4BNZF4475S8KV52NT5qU8JsHJ+gcbP+VklBFXGIcokIeKZ+is/ywd8f+Q+PmfdT/Ti9ofskz+iPlZlmjdOe3bafX/C9GM+0487GLE+n6fAnoCh1OO1xCtoRch2cJKJZbxV6GcHfo8ywY6lTFLj7KEWYrd0dIWFeNL4nlg6usCWdoJvz/7w8O5B2NMBn72LGgcpa/51N7dSC/xb29pgyNBeCKR92oXnlXGhMkmPeINlYh9zQqGdvMv8vbj59WDqpcZ9ihfVwMye770VvqEEWD/gu/TPtt0IdfwdyTPhtgBqK0Mr/OUJgU70uCXYUQ/vnCLYnVLrK9y/fQL3rxPebp/Fo8vN+PZAPH54nIn/fr0Gv35/AC8ffcvtKyoM88cfCHavHqlxdW9eU788pZ7h9c9P8dPrp/jxx6d49eoxvicAPnt2Bw8fXsft2xdxVcIiTx/B0SM04HfJKv6rsW5NDepqF0FCNUoLU5GfLevhzEP6QnZEhKmk+FDEx4QghvA2N2IqjUFREBulyZg9cwIN6PE0rMcjJHgcFUBDe7xSSLCE5dHwp6YHBdAYH42pk0fTMKeBrmBuOCaNH6Y0URQwFJMCNLAbHzCIhjzTMUMwbtQAjBrck2DBhnhtNRv1GiyryFChmOsIeeLBW700D5VFSSjLidcATmBtZQk72xLCW5GSQN2m1YsU6JXnxhDwUhTAbWlgR8TyjfWFqCmcT7BLw5ZVJdi2rgzb2YlsYydRU5KEysIEbKiT+ovRWFdC0EslzOWiiDBXWliExcUlSpWLF6G6rAxLKqqwtKISS8rLUbWolB1pIRYX5rFjzUVhdgY73FSkL0jCwoQ4JMeJl0+AL1JB3zwaApLK4rYpSfHIyligFjsV6Fu+tBIb16/GXnYwp04cwqULp3D96llcPHeC2wfV7JYr6pZgQXIcZkwPxNixIzB82GBqIPr07oGkxPlqnJ0seSBQd/36Jb4XF3Dh3CkcPrALzZvWEeQW83uZQCPKCGMDArB8STVyCBAxNNoFxoKnBCi4k1Q8crMUpIknTzd5CiFOA73JCJ4ss2LKDJra5Cki/cQpekiQMvHYDSO0SCimeOxEfwC7cXx3ZB07FYqpgd2foa6lp06ATQ9qondAx7we6PT79NsR7GgjQwWCZhOCxKNFoOO2hBtKPjpMwE4LPZRZKOUe+vclqCm4awF2BLj+TEV6kNOneunBriXg6UMy9WGZvXVg5+flDVeCgXF3I16rF6L5fmSnpyA7I0VBXUFuOtJT4vnOzEZs1Cw1kYpMoCKSvCg2eg6353A/t+VPBUpmsNSnseLti5iFGH72lrD3Hvr4DOTZyDMQ6NVBnoRdynhD/fIH+nBMWaTc0caaUGMHNycnNT5OwiC9CHbehDNvATs3Zwz09UKQmxdGfEOwYwcfN2OqArvYkcMQ0MkQY9k5TKKRM5BgJ2DopYM6vbx4Lpku3pHwOHDQQKhJURREeihg6cfvZ6Is4j92JEaP4PvE38GIoQMweGBvDOjXEwP6+KNPTx8+a2/09POGv4+nCvv08ZD7cyEoEsycCXdOMn6OwOWogZwdDTE7W0vY2lrAxtpcyY55AR9bAq2N8opp3jGBKi1kUoOn916zlmK5jQ2srQlXlIyps+G2SBZdt/szoDH9M8j9We/BTqun8v8L2InnTkIyZRF0M93smDJ7ppmJCT+LJfryOUaEz0bZYraBTetw5MBenDh6CMePHKT2qUlQJNTyW8LctxJyuXcrdq9fiZWl+SgkzKXxvUjm71yFWoZMQwJ//3FUzPQpiGabEibtA9uLaP4O4yLCEMXfYl++/xYmxujfqxfbkKmICosiQLujfUcZRySdfl/0GToHPYZFwHtQCEJjcwliT/H9T//GtbtPcfvhC7x8LROh/EZg02bHVB45wt7dR09x5/4jvFagp8HdWxl3J5OqEO5+ePkTrl67jZOnL+D+oxfYsecg3H16oy0Nk7CwcILdBhzbtx4Xjm7Ggc3LsaQkC3F87xMICXqwk1DM5Hkxyju3MD4aqfF8DvMlumQukmIIdoRaR75LvmwDoufGYGlVOQoyEvn5g5CWFEpYC9e0MJzARvhIjWI7LLAWoySwJirMjkMR+77i3PkEwwQszk9kX8P+kKoolrDFhagqlRmd09RY9GVVmairykJdTTbqlmRhZW0OAUfGm+Vh/ZpCNIp3S0CokXC0kbBEGNtCOGveUoWtzYR5lSecba2mCFdbmW8WVWAHtZPbO7cyv7Ucu5jfu60ae6hdrLOb27t53G6eZydhcHvTYgLaYuzkOXcSFndt1La3yrXXlSqoE4+cAJ2MZ9zRVMN6S7BDxPz2xko0r2HdBtZdLX0+739FAe2APKytzcUaCcPk59vYUIJdm2pwZOcq2g+Z7HujeK8bsFqBXSRKiwtwcP9u9UfqQQKeeOIWl+Tw8zbiyOF96o9U+QPjEPfJcWWL8rFrx2Yc2rsde3c3Y/dOvgeEu625OWiS0MuhAWgaNRHbJkzFxrGTsD5gEhonBGHDtFlYMHYsJrJPiwybg+jIcIwaPRLGNpboZm8Pr8GEo1FjYeNDcOrZB0Y0blsZEELadVYeuw8+aYOuAjSEi69Z9rWhKcwkNM3bV63vZmzrAFkK4Au2nZ/QCP3H153wd/HGtelEAOqGupVL8fzpHTy4dRF3bl5A/wG98Emr1sqzJDNDdjaW9bpojPP8XS3sNFCUyS9kfJYN+yAb8Ww4q3FoJpK3c1HqSqO8Iw30tobGaNOVxjvVppsRWlOtunQjPBB42nfhPXVW5/6U+oRgKqnoo9adCEGdCUEGSh+00wDqQ4Ej1vuQ+z7gZ5A6H7TuTBDpSriTCVQseU0CDaHtE8LXRwQ3AVolfn4BtA8JeR8x/RcNdL0EOgRGNM+YlqqwQYErARDqMwLI510JJUw/JCD+i9f4mPqI+gdBSM4vXq723a3RqpMpPm7D84pHR65LSPqwjQH++bV8Dt4XgU7gUQGkDiQV6FByzS8E2HidTwWEFECxnkAXr6/uQwCO0kBOtglcSnKPvFcC/uc6fdKFQNrZCB93JqAy/Yhg+jH1Cc/3iQHFd+Zjqcf9bY0sFOx04rP8is/sn1925PvShXDXBZ8bmBBgCJy83le81pe8jtyjeAmV91Dug3W+7m6Jb0xs0MbICm2MrfHNO1mhPYGpvZkdOlnwvbRyVOP5LPlOuYtn17s3nDz9CcUm+IYSYO/A77IrIa2rpR3fY2s1Y6oGZdZ83xxhTxgz43vejWVqplaZaEcm9uG9yEQ6rTt0hb2DHRKSwgh2AfiybUf1brTmc/pGxg6yvjmv79mbgMjf19Ax4+Do6adCYY2snQjp9vy9mfM94vfdjs+D36OAnegDbn/M7028pd8Y2+Avzx6eg0i8dgryCHca4BH07p4n4J0h3J3Aw5vf4jl/cN/dOo09GzPYcM3B7UtVeHyrCTfON+HM8Y349thWnDy2EyePUkd24phM3394G44c2ob9+zZj184N2L5tLbZsXon162uxcmUFamtLUFGRi5KiNORlJSMzbT4WLoihkR+FpIRwJM4PQ2LcHIJECOZFz6DxF0xNp4E2TUFcZGggDbhAGsHijZtMY3wyjeRJNKAnUxOZn0BDfSLCpGzGRBrYE2lgiyYxP0GB3oyp4yiCgE7BQWOVB08UHKSlAn/B4tULHKU0LVBgcCTGjeyPeRHTsHFNFfZsXaFmuawsScZSwl0FgU7+gRPQkzF1a+sK0ERQUx63hjKlzasXY5Nsr6vA5jUEtdJELBfPHDuC5rXsREQsX7ZoAeoWpyiw276eHQ07jV0bK1QIZ2X+fAWNW9eyk1tdjobaxQp4xGOXnZ5BGJbpjzMJxpkoyMlBUV4+ivLzCXJUYSEWURWlJQS9MtRWVVJVqCEAlpcQEosEDItQnJeL/KxMZKelskNPJtTNR7Ly9NE4iIlC/Nxwfj+EPplGW8J6kuNp0Ccin4Z9+aJCrFxRg82b1mIPO5qjh/fi9LdHcOrkIXY827BxQwONMoLhsiVqQcZf37zG82ePcP/eTVy9fAFnTh3FIXZeu3dsIdxtUBN0GJuYYsCgQYTJGt5bFmJp+AuQzZwmnjhZS24MgiaOZX6imro7ZKq2rIE2xk7z4Mn+YJnohNLCMrXJUzSwIwjMkiUFAmm4TcGo4UMxcGA/BXQyC9LwYUMU2AmcTho/BoET5A8C+aPg/Rp1/8lbpwe7/wRw4X8qe+epY5ny0NF4FTARuFNrw+mhjp9doEYkXqnY6DDMIoTItO79esuSB/0U3PUTyBOw08Hdn8GuJeDpwe4/wZ3K+/mghyxULrNo2TspY9vbw03NCCrAL0qYJ38IhPL+gzBV/jQZPwKBk8YqBcn6gnzmMyRkVia84Xc0Z6Ys6SDeTD4jSoVV8vOLV0557HRhmfoQTZF497RxeZrUs9A9k7nynAQEZVs8gJGz+X6GYzwNFycHa8qWYOesAzsXgp2bAjsvd/HeOWOArzemevoQ7LpgkrUD4oIDCXYRiA8YhXFs6MeyQ5zs7o3BfB7isVNgp8BQB3eeBDgBF3sHDBo8GG4ERwV2Lu4KVORPgSRZ1D+O54xi+xbJ9i1iJtsTwnn4dETPmYrI2Wzj+PwiZk1F+MxAhM2YjNnBE/k+812bOp7PUKINxiNw4hi+h6MxMWA0AkYPx+iRgzBy+AAMH9IPQwb2waABPQn6/nwP/An3/E4JJj18fXQASlBU0CmTrkjIJiUeQIKvg50tZaOMfHt7ATkBQ0tYWVnAytIC1io1V94zS3Nzfi5dXretHxdnxfS9dOU66cu1bXaulBpnJzAnk6EYGfP9Mlfwp58MRhYbD5k5ne1GKQ35JuynYXuYhq8sTXD86D4FdCePyTqfh3D66F4c3b0ZO9csR31xDkoT5yGLv5WMkOlIDZ6KlOAgLOR7l8z3bz5//zGEuKigSYhgGxHBNJTPN4zv6lz+puLldzk1EAO8POBEsBvM30HwmNGYOUn6m1B06GCMTt3s0M2M33+vyRgVlIpeI2PRY3AI4hYU4+qdZ/ju9e+4dOs+btx9iB9/Jrz9+psKvXz79je1iPnFW7dx+eZtte6dmgWT4PdWN3GK1H3x4iUuXryB85du4vkPP2PvoWPoMXAoWrU3UF7j9auW4uLJ7Wo2zMNbVqE4Iwkx/Lyy8Li01Qrs5kWr8XYJbLMF7FIIegrsZHZjHdjZ87v369ELMTGxWFZTgZLcBUiKDVYTgBRkRqEwMxqFWXNRlB3LfXFKpdQiGVteMB+LCxJQXpio+sGK4mQCnDb2rJr9WPWiFCyRceTlaerPUJmNWfpKGSu+itAjWr2MQMc+cx2BaENDITbqoW4DYamRfWYjv/uNAngi2aYkT/Bqljzrbd5AqFrLY3iceNg2NuSjsaGAqYxFl5BKCbnkdZZn83pZqK9O5T0txLJKua80LGG/W1WSpLQ4bx5KcqJRkjeXnzVGjbMrljHy/IxVxQt5XDoW5bHtmz8DC+KCERc+EXGhE7AgZhpS46az7ZiJzAS+d1RWItPEEOSlhGHDyhK1vu7RnQ0KdrPSYpW3rb62BrFzI7CEz/7wIb7DB/cS4nYSRJtQQXjbw77z+NEDamkOAbvD+3YosKsqL+bvYTuO7N/BdCv27tqCwzs2YX1GGkr7DUNZ74Eo6zsQlf0Ho2bQMGo4lg4bg+oJgZirZngehbA5s5SGDB0EQ/6+DdkeeA8eCv9hI2Ht4wuXvn3Qnb/DrwwIBgSav37eDh998g0MOnZHO25/zXfxayMzGDk4w9jOgQawGc9jS2PYSk1c8TGN0b991QF/a9WOx35NEOqGrbzHu3cu0+a8jLOnD8PdyxUff91GwdaXBJIvBIjayKQmBvhcPDYEIAGUD1oTUKiPmP9EvFBtCIutO+JDSiYg+fuX7fC3L9rir1+1xX99SX3VDn9v1Z5g04GgIPfAlPD29zadlf7Jc/yT8PAP6l/fGGjARSj6R9uuyoj+B/V3SQlQ/xJPnAAbIe9DgUCmbbtbKNjsRgBoQ6NdygTqxLP2EZ/Ph+w3PiKMCVBJ/mPmP2D5BwS8DwTOuP0J9RkhSgBLeabEsySwRVhR0nmpPiQQfUBA+lDOy+Plnj4gLAoItjW0UqGfMibtC7ZLn4nXi5/jI0Lev1rzc/GZ/VOen8CeDu4UvEkq98DzaqBEsCLcKc+dwJTIyBytjC3wNdWquxlacfsrpl/q8lLeht/1NyJCkKRS/o2VDQycXGBCu8HStwcsKHMfP1j59YA97RSbnj3RzsoKJuyTMwqLUFFZjYLCEkybHY6/ffo13xtCN59RBzNbmDq68d1yJOA7wVTO6UiQd3KDubMHjGmTdLWyQ3e+fyasZ+rkDlMpl5BXJw9YunrD1sMPtgQnB4KcvXcP5Y3z7zsAPv59lNdW/iSQJSscCHhW3Gfh6A5zR1eYcJ8xy7tbO6KrhS0MrRzg6O0PT/9esGP/LhOh2Lh4wIbHyLIUMg6yi6ktviLYeXq7IzM7DgMG98SnX7fFl50In4YWaCezsfJ8Lj37YvjEQAweOwFjpwTBirAof16Y2LuhAwH1885mfB/l+xKYtUTr7jYEUycVkirvSytDS7TltRTYvdDpOeHuOeHu6f3ThDxNjwXw7pzFU0Les3vn8YTbh/bUY0VdErY1l+D4oXoVqrBE4twL4lHGBryMjZOEVJQWJhEaFqAkP5kwkUSoSCS8JSAncz6yM+KQKZOQJEcREEJpBM6mQTODBs00GmDBygsnACeKiZpGY3Ua06ncF6QUHRlI400WkJ5CYzZQAZ4mbofSECLsSdilKDKE9WggRYQQ+sQwmkkjn3A3h6mAnl4Ce1I+c5oA3hidRlNjCQLjWIeG6HTCQDDLg8cqL+DUScMRTnhcV1+G/dtXYe/WOqxdUYji7BhkJoeiSsa/VWWzw4tFw7J8BXCi5vWV2LqhipAmqsSODRRhrZ6diYyp20ywU2XUzsYqrKrOQO2iZGwi2Mm2gN3upiqsW5aDMp573fJ8gl0Fdqyvxro6QllpAeEtD5npmRThLjOdz5xgJsrMQk5WNrKYl31qP/O5WVnIz8tBYUEeigrzUVJcgEUlxexYqrCkshzVZYtQU7EYS6sqlCQvs2+VSv3cbIJjFr/fTHZMhL+FC5CamIikOIG/WCUZ5ycgKGP9UpJlHF4mamsWo3FdPaFtE07QILt49iSuXjyNK5fPqkXK79+/iUcP76h17Q4d2qMWKl9IYLSjoenl6UnDrgQlRbk03Gcrr5cM+p9GuJAlDWYQtEICJ2A2gU2kH3unSZtERaBOOrLJ44YzP1Z5+6RcJmGRpRMEDGWc3NhRw9XEKUOHDMHwoUO1iVNGDick8NjxAZhCsBOo0XvrRPrxdfrxcfpUeed0AKfCKiVVAKPl348ZE6DRvFGiuQSUGALLn6W8WIQWBTUEnbiYMOWpGj5kEPr36YUBhDq99N46fShmnx49CHSi/+m1k8lUZEKGd3DnQ3kT7tix+/l5ws/THb6EFHcHF9hbWsPV0hSDfZwxcWgfjOrjgz4uNvCzM4e/vRl62FvA29YUnrYW8LCxgJuNGTyY93G24zloNDjZwNvBkmXmar+XnTV8HOzg50QjntDVz8cT/XjN/j28MbRvD6onhvT2x7B+PTGCADuS0D2KGjm4P8bQGBk3cigmEbqDxo1EMEEymBA/bVKA+k5HDxsAFydZ7sAGruwUvByd4OPqQCBzVrN8ehBQPdxdMcjbF9O8emAEO+UxNExiJ45DdsJcJE4ah/FdTTCGBspEF08MIewqOOSxWiimJ3woT3dP2NnZwcraGoMHD1FGt5uLs5ox09LKHOPHDufvZB4NZVksejYS54YgaS7T6BAa3CHcnoGEqBlIjJqJ+YS+RMJfEiXboqS5s5DEeqLEyJlIYPuZwHQ+98VHzyBUTycssh2NYNsZzrYzjO1mKNPQYETNCWZ7GIRQPg/R7OBJhEX+ZoLkNyDPSsaNDseUccMwOWAYJoyVKIXBhMZBGDNiIN+tPhg6sBeG9Nd7Fn35vngRFj3hz+/J15uQ7EVY9nBR3k93mYjDWUJf7QlmBEUHGwKjNRxsLWFvQ/EZ2VlbUeI5lLF05rCwMIEtIbKXny/f/zBkp6ehIDcLi0sL0bihQU3zf+QAYU7WnDu0Wy1NcOrYHpw+vhfnju3Fif3bsatxFRoWF6Ikbi4WEIYXTA5AFsEsOzAQSaNHYy6BO3zgAIQM7IsZ/XsjuE8PBPGzBPn7YoqMsSTcT2F+mr8/Zvr3xAyCzlQaIqNtHDDExBIjrGwx1tYJI2k8JIdGwtneHe07mMLUkkaEpS/6DwvDmKAM9BubgP4B8xCbWo0z1x7h6U+/4srtR7j7+Ae8+PFXvPzl3/j+9Vs1e+bZa7cIfnfx3U+v1bp3Mlum3mMnoPfw0TNcvnoHt++/wJOXb1Betwr9xk1WITqGNMAqi/Nw49w+nNq5FpurSpEUOovvUxjfpzDEx4Rjfmw44S0SyQJ5c3UeOz6fNLbRqdI+R0eoP6ls+e7KBAKx8XFYvrQCZYVs1xNn832VdU/DCXVRKCLYFWfFMqVk8pGsGBTnxVLzUJQzj+ATx3K95hEGWZ7JfGY8SrLiUZpD6YCw5B0YxtOWIBgKIOZJ2TyWEaryYlhHYCqa/WskrxlBwJTZJSOQlxGulJvO9yR1DjKSQ3ifs5C5cDbzs5CWNFNTIpUwAwvnB7MfCkR8bBASYkTT+CymIXr2RP4uxtEWmYqYOUEIp10QOXMKwmgbzJw2FrO5Lyo8CFG0OUJn8n2aH0ZgzUZdVSFhtBTz+bsb3NcDA/u4Y3A/D0yfPIIwzOsnhCInZS4/DyG3aCGfJe2jvPkop720mf324V0rcYwgXpIrttF8NbmPwPRcgt3K+mU4dnifAjuZxXXX1o2oWFygJk45emQ/Dh/YjQPMy5+fMtNrTeUi7CHU7du3Hft2b8HeHU04sLURO1bUYVNJKbYuXozt5WVMy7Bl0SKsyszEkqQk5MXM5f0GIGhiAD/bTH7WGeg3ZAAMrCxg7OwMX/Z9IhtvHzizDzEgsH3VpTvBpQv+z+dt8SnhzoCw1Y5g9HWnrmhNsOvIfqGjqYyFI+wQdDoYWanwOvEU/Reh679atydstaKRbI2jJw7j+nWxQ69jF+/Zxt4GH7duq8IYPyesfCyQ1Vq8YxKOSZBi+oHMBtiqEyFRxPMR2JQIjX/9mmXiFRRI43Gy/VeVisTzY6D0j28E2Ah01L/a8hq83j8JY38TTyQB9R/tCXIEpr+zH/i77OO2gJTA2D8IGf9iPyBAJkDYiv2CiYTTefrCkn3j190IXu27KPhT4ZOEO9FnAk4CU4QuCRMUSPtYvFbi0TIwIryx/E+S8o+5/1Om4v2SVDxfH3USYNS8dR/JODnCWRvCV1sjS7SjvuY9fS7X5jP/mJ/1Yz63jySkVcZG8ll8IrNx8h6+5HFf8R5a8VpfdeE1eK2vu5uinZkVOpjbULboZGmvAKSzjJek5Ptt3d2E5QQ2W0d0IUh1F/gh2FgQ3izcvWHl5aNSY2c3OPTuBb/RIzGE7e/ImbRRZgRjwOSJ6DVuDPwCRsFpQB90sbfGkAljcerst6irXYI9O7ajoLgEf//kS3zFZyZeK2N7V7j49YQb22QPntOtT2+49u2r3kvXnr0xeEwANY51/OFC+8WzVx+49+xDAOsBJ5+eKu/Jtk3kzn3OtG1k0fJ+g4fCi+d08fLFYN0ad96ELTe/PnAiADqw3F6W8PDsAUt3f0KkFwHRB4NHBWDY6LFw8/VlPV84+/qreg5efjy3H1obmsKS8Dl9+iRsWFuLINqJH7dqqz7L190t0MGCEEoI9Bw4AiOmBGPU5KkYxM9g4sTnyWdqRCAV76OEkgrYSchlW4KeqYNcvxe+6kzYJvy3MbJGewsH/OXFo/P4TiRwJ2CnG2+nBzsVpilQd/8Coe8cbl89wsZlLZqby7BzezXuXNuHq+d2YntTjZoVKjsljMZKKLJSIqhI5KRGUzHISZvLBpdpSizrxCJrYQyyFsxFelIUUuLDkBw7B/E0SOZFTkecAB0bSPHQaaKBMjf4neJiaKwQ9P4gHQSKR0/CM8NmTULgxBEqxHI6DfYZVDCNlak6BU0cyXS0ts06QVKmUyBhLXCiaBimqFQ8DSPV+LspU7T81Cmj2PnJebh//BAsq5T13lYT7uqxb9sKBW711dlYpiY8KUJFYQJWLs3RgK6xGjs21lBLsOudaqhqrK3N0QFcsYK6XRurCHDVPEcBlpYmo6m+SJWJ9myqxpaGYlQWxKnjdhAUd29ais1ralBVVoS8nGxkpAnIUVkZBGoC3f8Cdnq4yyGcZRPOMtPTkZmRzuPTkC6glpqKTKbZLMvPziao56FEvH0qzLMIZQTAqjKBviosrRToK1PbepUVFxP0xUuYi+L8HBWuJ169RBoV4kWZR6ND0vjYCKSnJKCMxlv98iVo2rgWe3dvx/EjB3Dm2+O4cumcWttu2bIlCkC3bdmoFmaV0CJZvmDyuNFqvJvA3cxAgrqMkyNkibQxdoR4XVimjCORUMwp40dhUsAIwpm8B+LFG6fALoyG7/Sg8Zg1IwgTec4hQwZi6FCCnXjrCHZjRwjYjcakcWN5rEyeIt7f/x3s9EDXEupkTJwAnSYtnFIPdnovnACdPhWQiyXEtdQ8FcYoknDH2cp4E0/eKN7rADZ6A/v2ewd0erjTg51AXZ8e/grsWsLdO7BT0rx3fXyZZ6PVy9cHPWnA9/Rwhb8LjXd7B/R0ssMoNxuMdzbCBEdDTHAwxCT7bpjCfJCzMWZ6WWGyiylG2RthjLM5RtgZYaiNIYbZdscQW0MMsjLAQGqAhQH6mnVGb+NOVGf06t4ZPYwM4G/cHb5GhvA17gZ/k+5KPoZd4d3NAF4GXeHV1QCelLuBAdwMusCjG8tYx8vCGD5WpvAhdHpRfuw0/Ows4W5pCFez7nAzNYOfjS16ONrC15mQ5ypARrgjTA6kATPdtzdGd+qOkR27YTaf14LpQZjP732KgQkC2NlPcvYg2PnCnYaPjM8TsNNCMrXz2NvbwdzKEoME7Nzc1WQmAnYWluYIGDOMhmcsjeUIxEsEwuwpNCYDERMqCsI8GpDxEWzPlKa/g7wkAmByzCw1Q6ekybpUQZ7AoYBe9ExVrrZ1EmAU6etJHT0kJijNIBRq15nPdliUIG0q72fsMHlXPDGon68aWxw1h4YvQXJuWLDyLGp/nAUifMZkhNMQDmUHNmfaRMyeNgGzCIwhgQGYKX+csM2dNpFt7gS2pxP4m5Oxy6MHY8KoQRg/kkA+YgAChvfH0EG9MXxof2SnJWP9quU4f/IY9u9sxu6tTTh1hEbu/p04QsNVjZc7vJsgtw/nZWmCfc3Yua4OaxYVojwpHjn8rWVOmoTc8RNRNGki8saOQeaQYYj36YFZdo6Ybu2gNJPGykymIVb2CLFkys4xxMIRs5iGMo0wd0S4qQPCzRwRZe2CGCt3xFq4IcrEEWHd7RFq44mJjt4Y4t0LxgQsWYjYwtYb5ja9MHh0DCbNLsCIaVkYE5KDuWlL0XzgAh788G88+fHfuPPkJe4++g63HzzGjbtPcf3uC9y89xyPn/2IV69/I9D9G2/e/I5f3v6OF9+/wvWb93CdUPj85W84c+UeQuYmY0xwFCxc+6A1jbd5EeG4evYAzu5rQnlEGCL6DUJmWBgWRIUjke1rEtuH5NgotpkykQq3qRQd2MladvMJEzLTsa2tHfr064+ERPZdy6sJIynIXRiB7IXsr2OmIjpkDKJnBmBe2BTEzpmEuYSi6Nnj+T5MQOSsiXwn5I/U8ZgsfwiM7Kc0flR/BI0fxndgJCFiNNvoMQgJEo3mOzKSbfNozAkew3dmFPcNR8Ss8TxXAGLDxvM3MR6x4RN4f1N4/0FYMG8a73cGUufPVGlKvIAbIYqSsszkOcjhveamEvpkeYH0KDXZmIx5T+e+WdPZl08cwD5hhJqwRJYZmMf3fR5/FwlzZymYi57D315UKG0SCR1n2zpvNubHzUE07Yww/l4zUudhWXUxVixZxP59MaJDp2FgP28MHeiPGYGjCZ9JqC3Lw3LaBw3LitHUUEWxn68rxfr6xUrb2P8f3rMax/auQWl+ErLS4rFnVzPhrViBXcPqFcord2DPDhwj3O3YsgHlEm7J38OBfTuxf892HGQqdbY0rsGSikXKgy319/M8ewhJuwh2uzc3Yv+WJuzbTMmEQk0bsX3tWiwvlTUZk/h7D1eTjAVPkT82QzCbv51eg2hoW5vDzI1t/dCh8OzfH7ZiuLIP6WJth68MJJyws5qp8vMvOqAzoa09oah1l240+M3QnlDXwcQcXcytYWzrhLYEDhnf9Q9C0N+Ud6wj/tm6DVx8vXHl+iXcvX0FL5/fRX1dFUwtzPBlh85qDNrnBCMVFqnGkhGO2nZnmZEaHyagJ2GFAnh/JSz+jfD2N4E5Qsw/CIP/ZPov1hEPnExCItviedNCHwllEtZGOP0nz/+B8sBJKCOhkVD3T15XQO6d+PnEyybhjx91MlZjuv4lYYK8joRlGtmwD+k9AP4DhsKZUPENoefTToaQiUYkNPDTzmKUd+NzM8KX3BZPWKtu5mrSEfF2fUUYbmUkXjCZgMRUpV+LB0xXpveGtTaxpKzwNdOvjZk3NqdRb4E23NeWZe1MrdHBzBqdLGzQ0cwGX8h9EuLEw6mWVuDn+FfrTnx2nQkXBHDxGFnYqzGQXdkOdrNxgKG9E6HCRYXcmji7w5jgYepCWHPzhTlhxtTVAzaePoRYb9gQ4pwJS869+sK1T/93cu87QMv37gvHHr3gQFvCqVcvuPfrB4+BA+A5YADzsq8HrNmPmtCeMHJwQB/aLikZGQgLDUVebh6GjBiF//PBJwRQvl+mdrxuDzjLAud+TP384ODrBxu+l6YubrBydce00DAEzZoNI7Zhpg6OMKGNYkzwlHdQJPCtPH3yGa35mS2t0Jf9wgjCoIe3H4YOH43Z4VHo2WcATKzsYCxLM/CZdGNeja20tKMceS+2avzo9NBIjJk0BSa2UscWXSkDqctzdzIjkPE3MmFqEEqKs7Fv92YM4ef7tG1HtCHUteF32oHfl7GDG3qPCMDQCYEYN3U6eg0Ziq42dnz2bjDgeyUze8qfAB9K2GVHYzUpjZWrH8G1P9p05XtASGxnYouO1s74yw+PLiqw+14nyT8n5D17KJOqSGimgJ6AHfXgPO5dO4Zvj25CU2MZ6pZl4fDeBty8tJ86yE62EauW5SOXjWdq0mwCXhiyUiO1wdKEuuyUucglzOVQ2cnRyCLUZSVGIiMhQs02l0ggiyPIzZ87kw2teB70mkmDfzo1g3kt1effi9s8TpREUBSv3bjRA9UkJ+NGD6IR3h9jhvXDGEmp0cOZp0YN66vykuo1cnhvShaxpWSbGiEa0hvDhvZS/1aPGMryof2oPhjYx4efbx6hbiXhbtU77d6yTM1g2bymHEsWpaipjsVbt6NpiQKw3RuXEs5qCW5LFdQJrMmkKTVFCSoOX0Iud23UPHPNa0oV8G2oY4O+sUKViXY1VRL4ErC6JpPlNdi3pZaQvQxLqkoJdlkEtCwCG6U8dgJ2GtCJBPD0cKfPv0tZV/J6SZ2MNAE9DQIln5aSRqUiPTWF2ykEvxTlrctR8JeJwtwcwlyBgj5R5aJS1Ei4Z3UFltdUqX8kq8pKVAe2pKoMFYuKeEwmcjPF45eEBQlxakyIjOuT6cqzUhfwfLmoXVKBxvUN2M5OStbv2bVtA9asqEZ5cS7rJNPgnENgH48JowndY2ksSDhmsIRIyvpyBDc1Bm+cbibLAEwOGKU0lZ2aLGYuXjxZMkEkIBjyDuxkYfIhylsnYDeGBv640eLtk4lTCJMtZsTUh2HqQy/1UKcHPAV2MuFJ2GxCm6b3gKeNF9NgTsaVzVafScaY/Seok3BHvbSyUFU/YOQw9GODOaAPoU6ATqc/wp2A3Huw+wPcvUsJdQrs/NCbUNfL2xu9CC49XF3hJ2PUbAkuzpaI6uOEJH8LpPgZI93fFNm9LZDd0xxZVF4/GyR5GyPSzQiJfRwR42OBaB9zxPpbI7YH1dMKsb0sEaNSa5XOZflc7o/ys0KYnyVCfS0w28cMs70obzOEeJlglidTD1PMcDdBMDXN1YggaUig7IrJjgKZJoRMY4wnUAbYdcdYapw9U8duGOXQDSNYPtrZAqPdLTHU0xb+ro7wdnWGF8Guj6cXpvn3RgA74DHsuKewMQ/x98NsdmiBHYwwjgbGRHZ6w9lZufMYDw93tfyDfnydQJ5MgGJmYcF3Z5iaQVSWIpBZL81ptIwZPQQZC2KQNj8MIVNGYiIN38CxgzB1/BBMGz8UwROGYsbkEdRIGr3saKbS4KURPHvqWKU5VOi0AIQGj3unsOnjET6dhjUVPZPGdshkzJ1FYJxFWJwdiHlsF+PCBBinYr7SNCQQKhNpqCZGBhPkmEZP57ZAXTABUCBvKsYO7Q0fN3t4OVvznfJQMJdIcIzXQWCCgGB4MM89VV0jloAaK6BK4z5GAavkpxAGeE+zNEWH0PgXzeT9EhAiZ45TipgxBsGThiM/IxEnD+zA0d3NOHNkL3Y3r8OuzWtw+vAunDq4k2Ua0H27bxt2b6jH2qoSVKcnozCK/U5QIPImTkLZ5KmoGDMZ5YPHoqrvSBR79EGBkz8KHP2Rb++PXJFDDxTa90CBrT/yrH2RZ+mLXHNv5Jh7IYtKM3VDppkHsiy9sMDEFfO7OyKZaYqpO1KM3LDAwBnRHW0x4ouuGG7pwt+FDwy6mqK7iRPhzhdmNn0wbHw8pkYvwvjIRRgbWoQZcZXIrW7GvtM38Zhw9+zVWzx49hIPn73Ggyevcf/Rj2qilUdPfiTM/YwffnyDZy9e49otDf6e/vAGl249QXFVAyaHJGBGRDbc/Mag1TeG8PXmfcbMQUNBJkonEcDceyJ9yjQN7OZFYAFhYaF46+KiMZ9Ql0jQW8h2Ni1+nppEJT46HJPGjVHjK/v1H4jk5GS1Hmp5fgoKUqKQzz49PnQCpo7ujRnjB/O7nsLvczIiZ0xQ3+UsGbIwbjhmTAnAxDHD0L+nD9sPLwzoS4OJfaeMJx0jGk7gGzUUE1hnPOFeNGHMEB4zFEP7s25/H4Ie3+kZ43iPwUgmvGUkh6Iwax7KCrTwxyWlaUpLF6Wzj03HsrJMLC/PwrLyTNRVZKGuUpSJFVVZSvVVWrhnbUUm7YxgRBJGZZiHzPQpSxnJMkYLE6P5nAjEsyQMehrCqdAQ9gf8HYlmz5yohmtMZV8SMWcabQ+2vXND2f6Pw+hhAzExgJ+dfUx6UgyhLp/3UUCwy0X9knxsbJBInVpsXVvLvroBzeuWYNemZXzHVymwK+dnys9OVsMOFhfnIyYmUkWpiMfu0L5dOHF4P+GtAZVlhdhPmDt2ZD+OUzKJ2YmjB7BhzUrULanE8UMsP7AXx/bvVrNX7969FXsIgvt2bSc0bsfunduwl+murZuxorYGxeyrU5MTtUgW/nYiZs9GKPsh//490NnKhIa8K3oMG6aBnQ/Bjn1HJ0trtOpiSBDqgr/KOmuftSfYGaJzZyO0NzRBW8JGO4KdgYUVulnL2CRbQhqBScaiEez+JSGK7QgbX7fBwBFD8eDRHTx+eFOtYVxUmAFDU2O0k3FxhEFZc0xmb5SJPz4UEaZkIpFP2Q4L2P2d0CITschEEjJToDaTpKEKNRQv34cqpFLCIXm/ehHUZCITkeQ/llBJ8ah15HkJEJ/J2K/OlPKkafpMvF/dZOIQypDgKWPoWC73aEbDXGbf9Ooh68ANJOD1VUDb3tQK7QhXbc1t0IaQayCTShFCuhM0OlvYEpDt0cWKAEAQ6EzJeC8x5A1kXBWlPGSWDlpKwOgiIpwYiAgoBvYu6GYn2w5KXe0IZdwWT4+xbgZTAQiZPEXCMtsZyvdmin8Q7D4muMrMmt14bgltNJMFvZ09KAKShzflA3M3L5ixzzOWcEaCnaU72zTCTDfe//CJUzA9LBLmvJa1G0HPwwtW7t6w5DEWbp6wYD1zFw+Y8XymlIncEyGrm42AjzUl17ambFhmB0M+G7WcBt+ZLiZm6GpsivZd+L193Zb3357PmWW2Luju6M7P7Mh7sIehtZ0GZwQvA75jAnazo+di0JjRkD8VJCRTJrvpQsg1oCTtzO+lC68h9WUCHKnXe/AwBE6fhZGjAxAYFIyQ2WFwJrB24b5OpgJfZqwnf1RY8t22VGPZ2hhZ8vN5YmjARDj59EA7YzOKYC0ieLdj3c8J8x0Id2FREairq8T6dXUwsyTQEe5bdzPjM7CHLQHZkwA8Nmg6n+lkDBgxGra0IQwIiCY8v4wFlNkuZUZPCZ2VyWNkxlE7z95w9R+gC7u15HX4HOzc8JeXTy7hh8cX8cOjC/jhoQ7sKP24O+W9u3dO6emDc7h8bg8blmqsX7MYjdTRfetx5fQu3Lwga90dwiXmdxFolpSnqvVfMtTinOGEuiiKgLeAKZUlM2XJ7FlURlKEMm4WzJvDBnwWEghzSrGz2OjOQrwCOw3m9Jo/jxCng7p35QKBBDsZkyf5yeOH6cBuoAZ0BDg9xEnaMi+pvo4e5hTQ0aAZNlhgjqlocB8MkRAkauigvhg2QCak8EJsRDBBrh5H96xVnjuJmRe427N5GfZuXs5GPQdLy1IV2O0k2O3dXEstawF2NUxr1Jg68cytWSoeOPHYSSimjKmrwIqKFKxdmsXycgV3u1h2oHkpVpQvRF3ZQhWeKWGaslD68iVlKMzPQYYO2rKzCHWZ2YSmHC2flf3OayeSvNRrmerz4vFTcEgozMnK5baUy7HZChwz5RyZAnwEv3TNsyeAl0ngkzRLvH3MSyiVQJ+oIEfAL1vB36KiAkJdqZrcpbxUm+SlplwmeqGhtrgEVYuKUV5SiBJ+noJsfp60ZHZC85GaNJ8AOB+LCtNRWZKNqtI8nD95CLevnlVrU61fVYvSggzVSc8KHq95CAKGKi+BKHDcCJaNxuSxI2hQjFRQp020okGdtmTCJISws5MJUiQUU8bYCdiNGjYUYwlOEoo5KWCMCsXUL0geEhz0Dur03jq9l66lt05msdRDncCbbEeFiqdOmxFSkz7k8j3ItZTAXLx4O5m+L5PtcEwcO4pGuD8GEuIGEu4kHcAOWZ/2J8QJ2PXt+cfxdco7J3ldqrb9/NHbzxe9vLzQw80d/mysfdlpSBiju60FBtgZYS7hK92rKzK8OyLbzwC5/l2R49eFMkBBb2OkeHVBlFMnpPSxQ4KPKeYRzBL8zDGfSvA3R6K/GbfNmFogkWWJLJP9KiUozvczZWqG+T2Yfycez/3xPC7O1xRxKqWYxrOulM+XY1Se9WWfjwn3myKmhxki/SwQybJwXie4pz0GuNnA09EGbgQwP8LdBB9/jOpihDFtuiCInXMEt8PZ8QV2MlZLHkxwdMYoPjtPd1e4syHWwM5LeewkL7NdmluYY+jQ4fDz9dWtRyceOzMMH9YfaUky1XwogU3gbRQiaBhH0HDUNJ6gpsFa2Dt4I8gR5mZPG6sgb1bQaMycMgrTJ43A9InDESyaMAzBBMNp44ZgasAQDRYDBiNo7GAEBgzC5ICBfOdFAzB5zAD+Jgap8imsN0mVD8SkMf0xaTTFOrJv0phBCGDbGDC0DyaOHqCure6H9yf3GUlAi5R7V2BJzZB0HFMBNX0dSsHbeAId6+rqaGUBrENDmQqbPoowOxwbVlbh2J4tOLJjI84f24N929bj/0fYX8fHcWXr/nCGMslkAnbMKGZmZmawmC1bMsgkWbJkMRolMzOzZWZm5tixncRO7MTBSTJ04J57n/dZu7plJTPn9/7xfPauXdXV1dXVVevba+21zhzepfo3z9E43bMVW5fNx7K2OszlNT+Hv58F48dhflExZiWno8E/HJXWHigfbIcp/awxpbcNpnxojYqeVpgi6mGF8g8sUPa+BUrfN8OkD8ww4X1TykS14981xtg/G6L4fSOM7WWOKisvtPhFY5KjL9L6GCOtpyFS/zwE8e8NRIGNGypiUlCRkoMRMcnwsaHxNdAa1laecPWIhItXIqKGTcCIyfNQNHU1RlSuRc6k+RhdPR8zl+/AofN38AmB7vu/Az/89f8R9P4Lr/7yH9Q/8C2h79uf/oGX3/4dX3xLAPzuP3Dh1sdonbMSRRObUVw6AyXlc+Hjm4aBA8zhKvOh7G0xIYCgmpqHGcNy0EBjQcIu62rKCXV83k4ReJmi7h0Cdo0Eu2YuNxPs5I+0nIw0ONDwiSXYNTU2KbBb2tGEec2TMbetHPWTCzCuIAG1kwoxu2kyZjbwOV47EQ18/k4anY/ivDTl/ZH5x1lpyQrmEhN4D0qI4D5534kOU4qNCed4JJLEQ5vIZ25SLFKTYpAYE0ZIisV43oMnjR2OljqxI8qxYFYtVixoxZol07Fh+SxsWjEbm1ewJbBtXsX+SpF+mRC3evYvtHV1O7avm4OdGxdi7fJ2LJ7bhPbp1XxOaUnZGvk+jbWE3epJqK0Yh2rJ4ls6GpMnFqOsdBRKJ47GhJIijJYMzJTMb5UyO5Xlk5CcGIfUYYmEP/H6EUBntRA251AdWL2YsLmig++7HFvXSgK1Fbh4vBPH9mzA6YMbcPXUNlygzbCwvU7V8zt/7gQWzpuN2ppKHDt6ADevXcSVC6dx/dI52l2bsZ7P9ysEuWtXpcbsBdy6fklts2PzemzbvI7j3P78GdpnJ1SI5unTR3H29DGcP3Ucp04dxWlKQjkFIHdt34x1K5dhwdzZfD6N5jOviM+n8SgpGYXAiCBChi3s/P0QnpICP4KdG58H4mEZbGurPHYyh+z3PQbggx6DYGJoBVNzWxgR6Ax4/RiIQW1Lw5mGcT9C2vuDBeZMVHilzDt7f4ik3B+EEj7/vv7mBb6Vklnff4HGxmoa9zR6aYQP4X23FwGyB++3PfgaCZWUeW7KwKUknFK8dBJmqbxzHJP5ZpKURLJF9iJo9jQwUxDTk6D2oSzL/DGqt7GlqpPWhwZ2P/GOUf0IQcoot3bSxPcfbOOsQhEHE8QGS0sNYX+onYtK8iFzriT7pjd/c04EvODIWITEJsCQIGDEc2DAbQex7UdYEc9SdnEx7AkgBjxPRvaEDcKHCluVeYj2rjq5dcnAjuBnz23YDpWEIpS8t0jC+ORYhnA/8npph/C9hsoywcCQYz0JqVJWwsDSBbbugQRsC/yhz2DlDZXEHQIsCnYoOeeG/M4EgOTYDAROuTzI2p7nwYEipFryHFnYomAsr5OyCgw0NoMR4cXQ1h5DuY3aF99XLwEokSE/oxGBTloDewcevz0/m4ivkfVyvJT23lo70MIGfU0seJw26nMbOPB8EOTU5+X7SBITKQEhGsq+nac34tIy4MjzO9jSVsGzIfdjwM8gxyUaKp+Fn1mOVUBNEpcERMQiu2AkRhaPQRZBLTg8ClY8BlUgnXA3WMmO+3QkuAmky/VBaLQnYPI7GsTrRq4FmeMmUklbuO17Q0zgFRqOmoYaHD68G3PmzEC/QYNVuQ5JnOITEYW04SOQN6YEo8omqxBS94Bgfhf2BF03AroP+lk4ooehjfpDQ13fgy3UnEc7z2BYuforb50e7MxcffHGz99+jJ++foifCHg/6QDve0qfVEV57r64oyVU+fwmvvj0Gu7dPIbLF/bio9snFcw9f3QRzz++iGePLuAZ208fnsfda4dViMHKRc1oF69dC2/+1IzmMsJema7VMmtNa5ykpU+umYTmaj4cCHf1BDpNBDxCXHeo667uXju1LN4+vq6RoDh6BB8qhLXcjATltZP5IdlpcQrgsqRcgSpZoFtmq0oYUJnsZwjksU2nMaO8c8ME+GIIeNFKw/gQSk6IwTDCXVxUEMbQ2DqyZy0un9yFCwQ7gbpLp3ZweRsuHd+CvdsWYRWB7cCOpYQvgbi1XUB3ZJdkz1pKqJNsl8tVVsxNy9twgK/RxpYpaNslmbTWzOzy5AnYXTiyHrvXz8aGJY0cX4rT+1fhGPe7cd0Sgp3A1/QuUGufORsdBDM9tLXPmt3VF2nbcZvZ7ZjT3qHWy5h+O5mvp4GeBnbS13v89IAo7zdjehvXTVPhn10i+OnHZP20thZMF09fi6iZD9Umqln1Z7a1EUA1+JvfMUuFby6ePwdLCXerly/GmuWLsGbZEqxbsYzLi7B5/XJC3Hosap9BoN6P8ycO4BoNPymu/vyTe/jsyW3cpDF4/MB2PmDb0TR1IiYQ9IryUjCSoJfD7zqV36f8uzwyPxOjaJBMGlukIE/+wRQNp4EyLCkBKeKtSx3Ga0b+NEhBblYGASrj/y/YCczpJeGXGtRNILiJJ05aDe40qBtLvYa77uGX/w7opO2u2koaa1MnK4+kBnaRSFBgF0mgi+hSLIEuNlLg7pflDn6t6NBQpagggh1hJcTLByGePgh094afO0HF2RHRTuYEO1tMDzZGa4gBpoUaYwY1nWA3g4DXHmWJ5hATlCmwc0NjuAMBS2DLVoGYArBgKw3eCGh10ioQk2WuCyT0cfv6IDu2BL1gO9SyreF4tSiAUEfJcg23q+X6GgV6lty3iDAXbMn3tOD25twPoTKYrw+y1/YRYINJIa5I9nKGv6sjvNxd4e/lgQx+5gze0LP4AMy3tEeRiwdGObmiwNQKaUNNkOvhhUyeP0kco4VhCtj5I1gHdu7u7rCysUZ8fCLCQkLgS7CTuXYCdpLMpKmmDK28V00anY2q0iL155bcA7V2PA3u8aovbUPl6760six9mZtXVzEW1WWjMLW0WEnm05VPKMTkcQUoI3RNIkxJWNwEguG4omyMJZiNkXDyAoIgobA4PxUjCYMCdfmEvZy0aGSlRCIjORzpSWHITGY/IRwZieHITY1CXmo08rhNfnqMgsP8dN5n02L4W4oiAEYhc1hE12vTk0KRlhBCBb9WIpeVCM4ibpOeFKIk68Xrc5Ygd+PcERVeee/KSYLdLhzq3Igta5ZgdnM1qscVo6o4H638vc0ZUYT2jBx+p5EoMXdEIaGr4K2ByP9tHxS90Qej3+iLwjcGYvgbgyhpB3J5MAp/M0Q31g/DfyPqj+G/FXEbqoDK++0AZEvbwxRjHbxRm5CGmuRMFHgEoIBGUnVWPuoKizF5GMf4kE0aYoPI/pbwHmQLq4GWsLHxgIdPDNy94xEew/tD1WKUtmxFweRFmNCwGoWT52B42SyUNS9Hx/Ld2H3kEs7ffIK7T77Cx198j6df/oCHz1/h2oPPsffELcxashV5JTUISyxCQlYpMofX0lCsh6NDKBxoUOzZsQ2LJ01BsYkz9jdMx/k161BPQ3KqZMasnoxGAl7LlHJePxWoUdkyCTJTJqNWVDkZUusxPSUJUug9JiYe9fX1mseuoxlz+Qyf01KGhopCjB+ZhLryEZjTNgXzpldhFgGvoXKMSlYmUxqG54kyVbIkKQmTk5OKREKbr68Hfw+RGDYsjuK9l/ffHN6HZVqEZKmWZGYlxbxWxxbwXjkKdVUTsKC9HssXtvH+PQPrls3GekLdRkLdJsLcltUCcLMITAS3te28Pl73t65pxzaCnGjnhnnUfJWxeveWRdi1ZbEqCD6jmeejjr+3Ov7GaGtMb67A7GlTMW9mHRbNkRwBzZjX3sTnItuO6WoqwTw+l+Z1zMRc9pcsWoAN69eqqQGilXwurV+3Ctu3bOB3sQkHdm3F4T3bcfzQLqxdOhcVE0di5YLpOLl/C46rQvKbce30Dpw5uF7NQdy6eQXOnT3OZ/B0NDfXKQATaLt68QyfYxewc8t6bN20WkHddepGN7DbunENdhP8rnJZMmZKqY8LZ47hHMHuwqljuCi1HE8dwTnRycM4S0l5jOMH9xIK16Kcz57xYwiwBLsyXhsJGUmw8nKFJ58TkWlpylPnGiphb4E0Xm0gWTH/PMiIYNcPPT4cDFMzG5jTwDel8W5FA9vawxtSHsCQhvsgGzsao5LhUVLqSyp/M/QiGPYzMMQMftbvv3uJ7wl23718jImTxsKY4CjAI/O7+hhJ2ntC4GDJ7EhoI9h9IF47CUujoSsS750kGpG5a6poteyf7+XoG0ywdOCyKY/XCn1pTGuZCG1UohOZhzZIQhgJWQPF4BfDnyAwhJK+vL8sG9DIF2CSMTUufYJfPxMrOHgHIpH3H5/AELh6+SMqPhluAUFcZ0oQsFGey/4EhN6E28A42pwjCglQ9jwGSxr4tnx/igDTX6S8QfbKGySSvlqW9ldj/dQyAUFCNAmN/fisEq9gf75fP75vX0tr9Ce4yTzId/obYbAk27ByxZ/Z/9MAAwW3/fidCdzJOVAeKZ4DgbbBAm9yXnTH1c+C54z7FvUztyZ0OSN75CiExSVigIkZX2utQEpeL7Ak51yTBnsCYYMJK5p4Pcg1wf4gXi8D2eo1SP4I4LkVWFUQTXAVwB5MaJPzLusH85pSYMfvReopGhH49KGkkiHVytWdy3LdOavQUhMHrmNfD5gGNny9AB33KTUBpWSFZ0AYElIykEu4E6gz4Wcx4OceIudCnQ+BQR6DJY9Jp6HWrmwJn2b8HiQDJ/uDeBwigbveZrYqa2pyVhamz2zBmTOHUTS6EH2HGGCIOt+2cPDxU3AXk5qOpOxcxKVnIoTn1FwybDp58DO6KYiT+ZhvDzBT9ere5bUu5SEG8H37GNmqJCx9DK1VDcB+PMY3/vrdEyh9/Qg/E/D0Hjzx2omHTnntXtz+RSmEF59dJ+BdVRKYE6h7/vF5fPbwLKFOxD7HH987jctndqFz6yKV7amjrQIzCXR6TSfQzRC4Y9tWT7irKVVGjTJWCGcNU+VGW0IjlbBWXfIvUNclCcPUwZ3ExwvcNdeX8QFTgOzUBORmJvPBkoK8LPGwSJkCKiMROVlUZgKyJGRToI9Qp1qdclSygCTCXiIhL0EpPSWOoCewJ/NANO9dQlwoUpMisHl1By6d3Ikzhzfh1CHesI9twaUTW3GZOrx7JVYvaFSlDgTsjnWuIoitVAlPBOr28xxJwhSBNpkvt23VDBzYuhDHVAZMCbtcze2WYNf6doLgMi6vwql9K3Hx6AZusxRbVrZyu+WEyE24cHI7Nm1YxgcRQUoHawrIdKGYAmkCYRqkaXoNdjMV1M3t6NA8e7NmcT8a2Gmvef06/WvEc6dJAzsV9qmATtrXgDd7Fl/LVtaLNO8dIXCa5uHTPHptXZ4+fasHPwn1lPXt01sxl8cxj8c2h/vr4A9mAaGuraGW11gjpjdUo6Z8PKY1TiUUzsSmdctV4dYbF4/j0Z1LePrRVTy4dRYnD23FhlVz+DpeK5I0pzALI/PSUJg9DEUEvNFScFzVpstVBooe7NLTUpCVlsrrJVWFYuZnZ9KQyVFhmAJ23efVdQc7fZZLATvNS6eBnaT010IttXBLPczp9Wugk1YATvq/Bjv9cv3UcoJmnppj92uY64K6X0g8eIS7UMJciHjodF47CdMk1MUI3AUGI9yXYOftg1APDwS5ucNP5OKICEdTlBPOpoeZYFqIAB3BLsQUM6lZoWboiJTwTDOUuw9Ba7QzmqOcFLQJyIn3rDZUvHFWhDELypx9C64z18mS2wqwCbgR0AIJagGWmEpVBVigKtAClQHmmMpWVB3Eddymim0lga6KwNgljlXJ62U/4jUUCOR+6vwtMDnECSk+jvATsJO5cF7uyCCMFfHGO5oAO46ffyxV4heACTwPY0U0dDKiIgl1khVTgzkN7AI45q+KkltYWapi/GEhofDx8oIv9+fgYI+IsADe5yagra4UpWNkHtG/gl3L1IlKzdyuuXuf+sU6Ss25m6Kbc8d7aKP8wSUtl9U8O/nDTObW6SVzidS8Ok01k3kPLSvicYzEFEKhzPkrJxiKN048ieIVHEMQnFgsXrVclI7SJF7FCeJFlLlSI9L5O0rrkrymOI+/p9wkjMxJ5G8rUcHj8IxYBYMSfpqnRON+GMEwJRqpsSGY0VCJq2eO4sZ5GqPH9+E0jeLNawhE40YgnffeVILBcN7bJ+dmoaN4DCp9wlDQxxSF7w7FyD8Owti3DDD+j4aY+LYRJlFlbxph8lvmKPujyJQyQ9nbZij9E/U2l982xqQ3DTDx94aY8HsjTPijMSbwNeN+a8DloRj7Jvf7njGKLJzRmJaFbdNmYnVDM1qKxmLOhMmYGBKL4cZOGD3IHqXGLphs7o5Sp0DE0ogyokFqauUCH984BAWnIjgqD8Pyp2D81EWY3LCWoLcCReVLMKJsAYZPnI3CSTNRPHk21y3GlObFKG+cj3FV0zGqfBqyxzYgIb8C8XlTkFZYi+iUiYhOHIfYlDEYamSP3KxsfPfRA2wursBkM28cX7QUV/bvQ83IkajnPadJMmJWlaGR94dGgp2UOxCoa5DC5SqLbZlKvJSemqQyk0bHxKG2rg47tqzDko4mtBPq5rRx+ykjMb5oGGonj+TYFBV501hVguryUZjM63jc2EKMlSRVKtvtKDVPWbxaEyeMI8RlYIJkvC0dhxEjc9VzuFz+1KjjcfG3IGWM6msInPL8r5mEebPrsE7CKle1E+QkpLEDW9aK5ihJ9syt6zrYzsGOjfOxcxPhbfMCpd183grE7dkmhcKXYC8l7f6dy7Cfz9Gdm+djw8rpWLuc0LikWWW03rZhLnZLtupdMh9+DbWOgLaGMLUCO7aux95dO7Bv907s6dyFvXs6sX/ffhw+fFjToYM4cvQwjh8/ipMnjuHMKZnrdkJL8nPxLJ9HMzAiJ5n20HTudwOOct8XjmzB7XOdanrGgtm12Ne5SWWLnj2rDTNntqpadQJt1y6dxa2rF7GN8LZr+wZc59gNStYJ2AnkbVy7Agf27sQ1jl26IGB3AhfPCtgdwQXJnKm8dkcpjp08qol9Ob49O7cQ6GSqwBiVEXNKVTni05Nh5uYMz6gIhKcOg7vOW+fgH0AjloaksSneGTgUv3m/L/oNMeO9zhHmNKgt3T3gEBAAK3dP2Hp4qTlYZq5umsEuWRIJEn0IVwI0BhYWWLthNf7y/Zf46bvntCNvIDMrFYPMzRUA9OU2HxgYq3lKHwyWem8WKqumQF2voVaqBMK7AznO5R40cAXwVFmEwcbcvwP8o+OV8S9eK0kMIslEBGaUTAk1quW4qQV6E7T6UH0JMQIyXa05gdBCpOurZa7jORA4ldILQdFxqrB0cGQMohKSVY29fqamPAZJdCFzqQhIfJ0Hnyk+4WE06q0IBVb8nAKY1hSPRbbRwZOAoMCZXmqcYzI+QPan1uuWCQkCfAJ6An8CfeI9EmgdIPMaB0sYqxn6EQL6GNrg3QHGHDNGb4Jwf1NuQyjRAJci8Eg7mK0mATxbfgaKwCggJhkvh/Kc2nn5EuIJi4Q38ewJaClPISVhpYaOLjBwlHBTwpeSJF9xVeOG3cbVspO8RvPUyfw0gTUBO/GMicdKga7AJq8JA25j5CBlCiREVea7yfYEOPFwijdVB5UyH2+ILaW8ro4YaGOHAdZyvuScawlmJIx2sJkdHD343A6PRUR0Apw9fbRwYn4v/dnKHwH9uJ2cK5nPJhqgCq0TpKSIOtVXIIvnsY8Fr1ker8yBk9De3iaWKBw7BsuWL8CRI53w8ffCYBNzgp0AsA2vTSdYuLjDIzgEHkEh8Kbd5eQXSDDlZ3Lw5Hl3JtjZKS/d7yTxTz9COa9/CSGWa/59SabC610yn0q5CsmqqgO7p/jbt4/x129eg913X91XYKcPyVRJVAh3Ut/usyeX8fXL2/j5+4/x/PFFPCPMPXtEsf3s4Tk8fXAWT+8T8D46z/Yc7l49ogqmbl07D4s76tDeWsEHQSmm1U8k1JWyX8a+gB2NFBozTdUT+ODhTb1a4I4GCds6trVKr7130p9ayQdJ6XClqvIiLWyTYNfEB0TV5DEoyEqm4T0MBXmpXXCXR9CTeH4BtxyCnsBebhZhjw8YaXNVvbok9bo8KpevEcDLJuCJJy9tmCa99y5Zwksi/bGoo4FgJx677V3z7a6c3o6r1MkD67B+aSt28IF0nA8LlTBF5tpR0hfQE4CTuXYCeQJ3h3YsxjEZI9QJyMm6PZtk7t1SnD6wGqf3r+BDYQ2unNjE8XYFejfObMftS/vQuWMt2glSMxWEaaGW4rETvYa419468crN1CVZkaQr7bNlvRZiKdJv1x0I1Zj0ZVznwdMStUgSluncx2uo00u8dXrw0yBNgznx0Mm8vPYZstzK/U7jsUrCF76/hHPqpOCPINhOgGznsbRzWUIypd5e1eRJqJgwFlWEpbGFBSp5yhhq4tgiFeJYUz4OMqdJwjZ3bl6Bk0d24Malo3h8/xLu3ziLc8c7aSgswvyZjWipLUPlxGKMGp6Jgpw0fv8pSIyLQXJyIsEulbDPMUoDO6mBmEOQErCT+XUyJ0ObSyfqHn4pWS/FW6fNm5M5cQJ1ulptauyXQNclHdjV/BuYq60s1dRtrH5qBaQ4ewKhQ8BNvHXdPXZ6oJM5eDE6sIsJiyDEaVAXGSyhl9IPQTThLpbj0YFBCCeshPkI2LkhWGobuTjD38UBoXYmKCV8CdjNDDHErGBDtIcYoUO8ddTcSDPMDDNGpUc/TI+0R2uEeOHMUEfYEg9dPaFQhWUGS/ilnZIe/GrF0xZojkqCWHmwPcqC7DGZKg+2Q3mQraZAW0wOsEZpoDUm+YusUBpkhQqCXo3AHt9rKvehwI8QWB1khqoQQiGhsTrQhKBogopwW6T528LXzV4lOfHxcEVqSDAKA4IwnEA2KjQEJZHhGB8ZhvER7EeEoiQhDtm8LoIU2OkzYgYg2D8QQVLjj2BnbmGuwC6S51nLiukLZ2cnlTmyZsp4HdjlKLDTRy0I2DVNHUeYI9zxftjCZVGrgjm23KZZ4I9ApyVQkWQqmgTumir4WqqpokS1zXyfJl7/stzI+6OooWIM2zFsRyvJnLq6yaNQK8laaGjrJfPwaqhJo7MIeTmoLh2JWo7LtjU8ZpmzN7V0BKZO0lQlrSyXcZx9lRCGmjJ+OGFR6sENh8ytKxujC8dUylMZCAUQJaR02/rluHP1LE4d7kRHW72aI5tPYy8tJR7DqJyMYSjNz0N5chpG2nsi470hyPvTYIx5jwD3rgmq3+F3+y6B/wNp+X3/yRy1bxPoCXa1b5qh5k1TTH2T27Gt+oMxKt40xuTfDUXZb4ai4g8mqPwzr5MPbVE/xBWNMsfOOxzL0vOxtXIqtvP+s6q5FvOr+BwbMwabpk3D1romLCsYjY74NMyMTkZ7TApmx6VhEg08BytrvN9nIAYYWMPLOxrh0RkIjclCTPIojCyZjkrC3diKJSgsnY+SqStQ0byBWodx1UsxvmYpRk+ZjzEV8zC2ZgHG1MxHcfkcZBY3Iza9DGFxxYgfNgZu3G8/Gmo7d2zBy9NnUW/thzpLP6yvb8K+tatRW1iIRt5/mipKVYmDehrtAnRlY4uxdO5sgs5Wws9GAs1Ggs0azGxtRlhoKOKTktDc0qRAYvn8aVgwqxpzZ1Ty9WOVF7iR1+Osllo011bwOU3gY1tTV4WamjrUiaqrUV89lc/vKjTV16Chvg71tTW8ZzdgWnMj4a+Qz9dEPlemYuWyGVi2qA1LFrRg4dxGLJzTgGULWgle7diybi62rp/HY5uH7QSvHRvnEeAWEt4WYueWxUq7ty7Gnu3LsHfHcuzbuUKB2cHdy3Gwk4DGZ+dhiY6hJNHbkf3UPhmX9ctUPTope7Bt3Uwc2rMMR/ev4bW3AWckGdrRrTgqJZq2r1Nz2PZ17sZ+ah+hbu+ePThwQMDuEI22I4S6Qzh6/AiOE5hOEphOnz6JM2dOEs7O4MqFc3yetajSL+uWzcERgt3x/RtwmXbC7fOdfM4T7NprceTQDhw/dgDTpzVj3vx2XBKgu0Fwu3xOeew2r1vBY9iKmzcua2BH2Lt1jeuvnMf6VTz2Q3vVuGSLvXpOoPI4zp8hwBHwpMi5JFo5f+YEzvL4zogHj8AnELiN8F4yuhCT5Jk1fhxGjiqCW4A3jJwd4EYQiUhLgRefHX4xMZDMmP0V1Jjirf5D8Mb7fWBs7QRrB1eYEN6sPb0IhBJGaE+4c4O9r5+CPVOpZcdtZF6XhD72N7WCCY3bAwf34MfvXuCvP7zAzcunEEGQ7GNkwvewodFsiR5GpjReNY+deOfeHWCikn4Y23mosgd/6i815gh7Q8wJLDR2qbf7Gyovj094jIIOqZ+nPHbdwE68d31NRAJ8FoRNS/Sm+tCYF3hTLd9fjqEX1Ztj4nUT9ZG+brm/ZI8k6Emx82ip95eQCEsXV+6fMMV1UvphgPLM2fCzU7wnDCIoimdsoEg8YwJjBKkBOs/hAPYHEk4ECpU4LkDXtUwJZIk3cBC3G0QAGigeJSsCDTVEWp5n+XySFVM8OhKu15v3IYE8KYouRdL7mhB0CCYDRQKDAncCHdynoS1hS7yV4nETL5ed5k0TqJOwVAnPHMrtxBsmQCYhpAJZEk4pcwYNONYVHsrvwID7k7BUBYGS3EWWKUkeMpDAJfCovISEXPE09iU4qXIL0vI4e/P7krp1feS7o6Rm3Yf87iQRjYTTymeRzyue2l5GhH4jKaoupSKkfIQmyTwqcygloYwKy2W/N/uGPHf2rl6qlp1kcO3DbSWE932ul2yjUmZBag9KHbl35RrjdfeeSJfdVLxoXaUsDCxVyORvPxwIW09flFWWY/uO9Vi1cjGGmhgSDM0UxA/lZ5a5p46+QUjIykFMagYSc/Lg7BesvI9mLr48J87obWyLtweY4re9JUGQzCM1VpLr/m0pXSHzSiWJkMw3HWgiYCeFxT9W3joJx/yRUPfDl/eVx+6V8ta9hjp94fJnT6/g88+u458/farKIzx7cBrPPzrN9gw+fUCw++gcnhDsHt+TjJmaPrp1ElfO8ia4S4pjz8D82dWY0VSGtoZStBLw2upo0NTQmJHwIxGNGvm3WVIFK8jjsnjx6vhAqRWoo6qn0AipHovZ3NeCufU0xsfR8KUxUjGKDxgatzR+RuQl0wiIR75kX8tJRX4uxX4ugS+HklbATQBOefSyCH/Z4uHTvHzi7csRqGMrYCfeu4zUeCW9J088ePHRweiYXs0b6X5cP78PV8/uxrVzol3s7yTobcDWNVInZyaOCtQdWI/jhLNTfIBocCdZMSU0cw3BbYUqYHpg+0Ic27sSxwl1J/kQOnd4LaFvDo7tXowzB1bh/GHx2K3G/cu7CXkSlrkWH13uxNM7R/kg2qTKHQh0zRCQIni1z2rHrFmvQyu7t6Jfw54e4ATm9Nvqx7pvp3nqXgOfHhD1HjppRXpPnYypllDWwW3bCW8ifbkEaWfrt6HEsycA2N7GVoVpEhKVd28aX899tjapYuoCdlJUXDJKlojnbGQhAS8fJQSukpG6guSFuZgwegQqJtLArZakPvVY2N6GtUvmYu/WNfyeOvl9HeJ3eAjnju3E9o1LMK+9GQ015WrOSFJ8DBLiYpGRls7vP0PBXV5WJq8zKU4uGTGLCHYSgql569RDktKXM9Dm0WnJUbp76V4DXUkXzAnI6VuZsyFQVycg96tWJPNkRBrYlamMd1ILLilWwC6sC+h+7a3TSh2Eqb5AngI5Cbtkq+/LuIBdTHAwIv0DEObrg2BPdwS7uCHI2RF+LnYIsjXDhEA7zAw3xqzQoZgdYoCOMIIdIU/6c6MIfBGDUeneA62htmiNskRtkAXqgwh0AnPKY8e+mk8n8+5sUKMPzSSATQk0xtQ4HzSPyEY9jcG6ojxMzR+Gisx4TM1NRlVWEir4O6/ITMSUzCRU8vdclRuPKbGeqPHjfvzMUEm4qwqwUp6+ymAa9hKOSVisDiD0BRACIuyRE2hPsHNQ9dx83V0QF+iPLIJcVmgQCghyI2LDUBQXjsLoUORHhmJkEsGO14RkCA32J9gR6CRJSpBSIEHOG5bmloiKilbhrr6eHvDn+ZMyCOLlk0LtrXVlCmwkG2YrwU7viVOqIdiJCHdtAne8BzZTLfIHGO+LzRxv4rKocQoN90qRgJwO7MoJdtLvJg3+dIBXOZotwY73UpUwRcomTOb99VdwV0OYk6QmFeNyCHkjlMRbIxLQE7jTSw92VQJ3EwuVqlQSlQKlqgnSl6QukkQlH+XU5HGENLYTRkmq+VE4dmAb7l0/hy0bliOTIJeeyvtu+jBkZacie3gGxhUXYnRoDCLe6oe43/RC9m/7YezbBpj0ZxPUvWWK5j+YEeYIbe9w+U0j1P/RCDXvGKHuXVPUv2OKWi5X/ckQU98zQW0PC9QNsUeLlSc6PMKwIjIN61ILsGnkOOypqsfe5mk4yPvc3pnTsKmxCusbpmDHrCacXL0YZzeuxtmd63Fg6TzsmduOjqoyDAv1Q7inCxIC/JHC31awjxc8vTxg60gjh0aCvSOvlcgUxKcWIS17AjJzS1E4uh7jKuZi5PiZGD6Gxv+E6Rg5cRYm1SzB+KolKC6di8ySFqQW1yI5sxzR8SUIiS5EdNII+IUkKW+JiZkFnysHcXjWHEzsYYhWE0/MzBmJDXM7UFdQgPpxY1FfUcbvt5TXSwXqaGxIZMKO9StxaNdWHNm9FacOduLkwf2EvUWIjsvi++SiZHwtWpsXory0kQZ/DUpKKlFQUIaMjPFsKzGyuB6FRaJGDB/VgJxRdcgvakJF+Uy0NDSre3NzfT2aG+vR1Fij2ramRswgPI4bO1JlmF62eAY2b1yAjWvmYvPqediyRjSfMLcA2zYuxPZN8wlv87Fr60J0bl9MLSHELcfencuxZxdbPjP3d67EQT5HD/N5emT/Wp3W4fihDTh2aB2OHZT+epw8shEnDrN/cBUBbgUl5YeWYMeGmdi5cRZhayXP4xqV3focoevMsa183Tbs272e77UV+/buxoH9e7B/3x4cPLgPRw4fxIljBDmBOSkKTnA6c5bgdO4kzp6n2F44fxoXqWnNdRjHe9fWtUtwYv9mnu+NuHJyM25f7FTlj+bPrsWZEwTFQ3vQ2tqIZcsXqZDLW9cv4saVs4S4c9goESgEodu3ripPnUDdbUpCNSUJ2ekTRzguBfqlFMgpXCbcXSTcXSDYCeDJnDspkSCApy+TcIVgt37tchQX5WPi2DEqFDOXz057XzeYSARDdDQi+KzzioxEQFwc7P38CV2Spt8Ef+g3GG980FfNcVJJUiQZhrMY+fYwcnSg7LnsBBMHLWHFUPH4EHYkLLOXoQlh0BmXL57DT99+jn/85SU/2254+vlynbGCov5m1uinjHULfDDEhHBHDTFVYWrW7n40aA1o3A6FpPCXwtxiUL89yBTv0BDuRYgZSLgRoJOMihIC2lsggHAnYyKBAD3w9WUr3hkN+GQ7SZSigZ5evXXqxfGehLoP2f9QXkvgsPfyR3BMPAIiomiYO6Anz8+HxlpGTCngLV7K3txWvDh95PNLn+s0mKQEWtR2Ai6EFJHq8/34+/6QUkCpA0spp9CPQCrv3fU66av9Stgrz9lgM/QkdIiHSZJsSAIVKXvwwUDCnaxT50U7N9JKqYNexhaEbsKViAAlrTo/OunP3WvxeHge5bVS+04+b0+ClcoGKi2XBaakPp4UXZdwWUlW895QM0IXx9nKXLT3hmpjah0lZSJU/T8CldTnkzlmMq9SFXZnX1/sXT/+jkquo829VCLsy/UgknVq3iX76v0FwnheZD/i8e3F4xvEz6mFngoQmuNPPE9yHalMqgOM8eZAI/xBMrqy/0eOS1ik2r/aRsuy+md5T+oP/Uzw2x4DEBqXgJr6chw8tBPl5WXo2X8grx1T9LGwVHP9zJxc4RlGOy09B/GEu/jMLFhJ8htHT5g6eBFyHVWo5Z8IdH/oKXUZDfHHPuzLMvX7vob4fT8p3yFZYHm8PJ43fhao+/ZRF9SJt04PdloY5mu4U2BHoHv+yRU8fnge3796iL9+8zG++PgCoe4UPrt/Gp8S6KT95O4pPLl7Eh/fOoFHN4/j4Y1j+Oi6hNbsVclVdm1agDWL2zBn+hRCnWa8NFaKkSL/VGvzR6Smk4QPqTCiqtE0XEU0QNivnlxIKByPk0d34OsvH+PzpzewZ+siQuAoTJmUz4eWFo4pRcRlDl0eAU5i/guo/NwU5Y0TqFMePPHkCcTpIE/vvcsRqKORKN46gTtR97BMvcR7Fx8TQgO8GOdO7MT1C/t+AXWi8yc2o5MPpo0rJDPmMuXBU5kx9xHo9mj16gToVMkCju3dPJcQNx/HOyXsUkobrMS101vYLsepfcsIdGtx5cQGXDu1CZ/cOYxb57bj9vnt+OT2YXz19DyuXzyElUuWYgaBa4Z4wMRTJ3Am3jid105gTebT6Vv9vLp/B3kiGdOv775dd6hTogGkvHw6oBPvn0gPdHrgk9IJAnJ6sBMJrAnYad7G7mDHllA3e5q2rEnAsK0L7GTSf+m4UYSoMV1gVzKiQGmcZKuUrJUFhDspSzCcD7BRRZgyYRyqCVflhLByglB9xSRMr6/CgpnNNHiWqxAwmdtz5uhuHNy9GasWzUEZQS09mWCfmqLCMfOyMgh2msdubPFIlIzW5tdNHFOsoE4KjGvZLjW402e71IOdgJse7KQvHrkuoOsm8chJLSo9xCnpliWFuUjSl9dVlaOxplK937D4aAVt3aGuO9xJ8hQl8dxR0aEazOnhTt+XUMxYyYopyVP40A328kSImwdCpJ6gqwMCbcwx1tea8GaC2aGEulBDzI0wxtxwI8wJZz/KGLOjDDHJuacCubZoATpLQpuNSpTSEGqlkqe8ljXBjvAnYZjslwVYY2pKDJY0NWHpnPlY3DEH02trUMbvUNJ015aVoXqiQFE15rS2YR6vySUzmtA6PBFV/oREgl1VIGGOUCdJW6qCzdWcvFrZr3jyBPjCHZAf5AA/d0d4erqqumuBXu6I8PdGTIAPEgJ9kRjsh6SQAKSEBCElLATJETxvIcEI5jkJ5PpAnh+BO/HWSV8KklvxBh4WxvNNuJOkLP6+vnBzc4UvDX6pO9hWNxmTSwqUN6u1plRlCBa1Sb9WlkvRRk2vKu0GfYS8aq0vGRAlDFNJQjTlHiqePF0YphaW+Vpd2+q8e/paeCIN7LSsmHqoE4+dZMYsJ9RNGZ/3L2Cnz64p2yq4E0+dgJ0AHmG1Wko3TGC/uzgu2RRFlQS/igny+fMxdkQG5s2sx5Vzh3Dr8gmsW7EAY0bmqQQVo0eJ+LseJzXGxqDAOxARb3yAtDd6o4Ca+MZA1L1hiJY3jND4R2PUvm+CRoJc8zvGqHufYNfLGE0DLTHdzBmzXf2wICwaq1MysKOwCAfGTcSJ2lqcbG3BfkLH2VXLcWnfTpzYtQVnt25F5/wOLJk8AevrKrBnZiOOL5qNq5tX4/7BXbh/ci92drRh4aSxOL11PXbymFvku6qpwhzus23CBKzi/WrtwvkYnp0FaxppZsb2sHf2R2DkMGTkjkbBiDLk501GZuZEpGSOJ7xWYNSEZoyZ1IricU3IHTEVSQSp6KSRiI4dgbjEUYhOLISHTzQGDbHBYCNzXmdWqCgehUkh4ajobYm2oW5ojE7FimltaBg5EjXjSlDDe2RtWSmvi3L1R9HI/CyOTUJ2ShIm8Z6VnJCAhIQUBAcnw9GjEK7+ZfAOqoJnUA37U+EUQAVW0+CfClvvSjj513KsnmqEY0AT7P0bYRvYCAf/GmQUTENTy2w0NxHkFMw1oIX9Zp5fmV89s41gN4aATphftbwd27Ysweb187GNMLdj/WKC1iJsJ9Tt2LxIAd3ubYshCdv2EeRE+3etxP7dq7Bvz0ocINAd0AHdUT5bj9HGEB0/uAEnCHPHZIw6Qcg7dXgjTh2R8TWEupU4fmAVjuxZik2rWgl2s3GKECg6e1Sb1nDuxA6cOrodB/ZswO4dG7F75xbs2qFpb+cOvv8uajf2SruP0HegE/sp8UIdIqAdpI4c2ov9e3by3jxZlQjZt13AcTvBbgOu87l+h2C3b/tSLOyox6XzR7m/HWhursfatStxQ+CNYHfzyjnC3TlsWLNcJT25c/u6ArvbNyi2Cs5Wr8C5Myc4dhHXLp/GtYuncYVwefn8Ce5Xk0DdpfOnugBP+lIqYdmSuQS7PD6vpFzUOGTmZ8POxxVm7s7wiY1BUFIiv+cAlbJeQiwHWFnjPUNTvEmw+12PfmoelWQ7NCLQGdjZEexE9pA5VZJRUJJPyDwy8VBJKKZ4XnoaGBHi/PHowR38/N3n+OdPX2LT+pWwdZbMjSYYwN+KbC/hcgJgPQ1MFaCJJ0XS+AuA/a7XILzVV1L3GysD+480uqWYuBjw79HQfp8QIElClAgJWquT9AU42Crw6L4sfRr3PQg8HwggcVy8N+8rLw73zfXvGrLlb0+KjEtCFgNrRzh4+KqaZYP5e3xv8FAa+Vrhc8nc+XbfoXiLECqSvgDpW32H6DSYEDFUJXx5V0ovqOyhktFTNJR9AuwgSurtDZKae/KZuX9K9ieAq4dcKWMg/XfYl/p/EqanwM7Unn2LroLufyYISMZQkYRnau9NwJIMogqSuJ79d+R8qiyilH5cQEkvgS62Ui5CSkloIKQludGXltAS22itJLxRheD5fpIMRzKWSqvKTVCqJh+l3lP6Am46sNMkfU3KgybeMt066Us5ACX2xZsmRdel/cBQ8+D1NLbR4JPth4R/ASfxWhpaOcHYhtewXFtyvfH1UlJDJCHA4hEWb7DM7+zBc9pTCr/r1n0wlADL95Dz24Pr5XqUYvmp2dmYNbsFRw7vQXRMLD4cOBR9zQnklra8hp1hTogLjB+GqNQcJOcVICwxCWYOLrB09oahjSuhWUJpzVXNwT8S5MQr96f+4imX88bvQmCS7/8uj0Xq3MnnU2D30zcPVQKVrgyZAneUwJ1eKiRTPHeEuy8+uYqnjy7i+68e4j9//hyvnt3A8wdnCHTUPYLd3TOEDYIdoe7h9WO4d+Uw7lw+iFuXDuLGhYO4fLqTN87NvJEtx4YVs1UmKEms0lxboqCtdgoNiQqKbd0UqSNDo6GcRkM5jQYaGOKVK5+Qi2Xzm1QGJfy//8AnDy5i3bIWTKsdjYWzpxIEx6C1YTLGjc6l8R2PfEKb1CsrzJf09KkoELjLSelqxYv32lNHwJNwTAV5And6EewIcgJ33T13osS4MIwqTOGDZJMCu6tnd+HKmR38rNtx6dQ2pWP7VmHz6pk4QLA7dWAtTvMhpHnstFp1AnSyfPnEFvYlI+YyXDi6Xs2bk3DLe5c6cfPsdlw+thZ3L+7A/St78ODaXnzx6BSe3jqEh9f24cuPT+MvL6/j4Z1z2Lpho4I5SVQiECZw1q6bLycSkOtob1dQpwc8PcDp13e97n9pBeokeYoGdFroph7g9BDXBXKS0VIgjX0JtdRDmh7qukOevEa9ntuqZRon7dx+FuFuVptWUkHz2rViRkujArsaCS0i1AnQjB81EhOKRihvnUDdeOkXDqcKMXZ4AZWPcSMKUTZ6FEpHFaNk+HCMyaNhmZ+PSUUjlSYQDqsmjqGBPQkLZzZg65pF2LdtHXZsXEm4K9IKYadLeG8ahudmqQLlMs9u3OgiLQRTB3Ua2EkI5muo08DudailHt708+b0ffHAdXnrBNy6qV5BHKXry9yZ7mAn75GaGEtgC+0CO730YZkK6n4Bdq+h7l89dhwLDEKEnx9CfbwRxodXiKsLAtwcFdgVe1sR3swxh0DXEWZAoDPA3Egqgv1IQ8yJNcP0JA+0xPuiNYpgFyTz6KzRQDWGWhDmBO401RHoZM6deOvq2a/0pxJC0DFVihPPVNlUZzY2EQrkvImHUtK0l6OJsCdhunNnzcKi2W1oGZWJCsLaVD8TgpwxavwlLJMwx/0KzNUQ7KqDzbT5exH2KAx2QIC7A7wIdTLHztfTjXJFgJcbgrw9EOzLzyw1nXx8EEZAC+G5CPL3Q4C/gJ2fpgAa7P4CeAHw9faBtaUVQkPCEB8bCz8CsYRsSlIVb+5/8sTRmM77VOUECVEsUNmB5XqbRqATtdWUKU2rpQTwFPhNpF6HZzYT1pQIai1KOmij9N687mqcQsBTnrvXgKdBntS006BO897pQzN5Lya8lZdkK7Cr471YgE7gro735NrJUjLh9bYa2FFsqwX2pC+QR2l93TLhTgEe+6KK8QXKY7dx1QLcvnIKV84expK50zFhzEiMl2RGbMexrZw0BlUlxUi1dEDiGz2R85teGPHmAEx6xwhVH5qjoZ812oydMN3OA3Nd/LAiKBKrE4Zhc1Y29o0owsGxJThePxWnmmpxdloTDlcT1kaNRmfJOOwsnYwNZeXYO28udtCA3rRuBQ7v3IYjG9di+6xW7J3ZjJOLZxPsZuHgghnYu2Amzm1dhVOrFmIRgfP8ljW4dagTR7cTAjbxNQvmY219vSoIfe/YIRzdug6z+N6Vk8swduxYxBCkPHiN+PgGIyExB1nZY5GWNYoi7I0sw8jRFRjONjd3HJKSChEXl4PoqEz4+MfA3MoF5jR4s1KyeB/KgKelNSKs7BH0PiH3QzO0DXFBQ2gClre0op7AVzl2DKaU8b5SNpHP10kEDL5HdhpyM9JhZ20Ldw8fvNdrMHoNphFuHgwzl2LY+FXB2rcGFt51MKNMfRpg5t8MM99amHhPhYUfx9k39ZW2HmZ+zTD3mwVL72aEJtdjwpQ21NQ1835UjwaCbh1VW12NxroaLleieEQ2oT0Ha1fOwc4tS7Ftw4Jumo8dmxaoJCe7ty3SvHQ7lmpQJx66XatwoHM19u9dhYOEusP/AnXrdZExHOM6kfRPHSLYHd7A9Wu43WqcFO8d4W77+pno3DKHwLVBlSo6c2SjArvzx7fjzLEdBMPN2LhmMea3T+P9pZX3oGmYN1uiRiQBWAPaqI6OaZg/fxbmz5uJBWwXLGCfWijLc6ZhWtNUrFg4k/vsVPs9weO5cWYb7l3eiz1bF2Pp/BZcv3wKO7dvQmNDDbZt26hCLgXsbl27gGuXTqt5dBfOHMfdO9dxk0B3h+vvyJy6c6ewae0qgtoZBXzXL59VHju9Ll8g4FECciI91EkpBenP6ZiuPHaTSsZiApWemwEbL2dY8t7nHx8Pz6gogru/CseUhA+DbWyVx+5NAslbvQaquUIiCTMcYmMDAxs7toQ5tmqOlkhCEgl1MrdNvEnvDRrC30AiHj+6hx9efabsuTmzp2OomYkGdsYEEnMb5RUSj1IfSgBKjP8/EXj+0HsQfttjIH7fawg1lJBHSaFyKUxOQ/hPfQkO/QRyBKKkILeAlAZVUsdNicD0Fvf1R4LQHwhCUgtPrzcFvAhJKuum7LO/Ef7Ivl5/4OuU90ZAhe/3HmGl91BT9Dcy4/HyvfsO4nEMUd6injT8h1hL5kYtEYiBrYQkilwIwi4wtHNFL37e3xNU/0D97sOBqhXv5ABznlNrB55PmS8mc8i4D97/ZA6hyuDJdrAFIZqSkMoBpjzH4kkTjxmhQMIvB5k7EO5sVR07AQ/x3Elhcpmf1VNamaNFQNCDikCSeD7FCySfT6BMQEpa5QHjesk+qomwKMuUfFblORPo0q2XVg9c4rFT4Ytspf+BocCIFd7nsYonrYdu7EOBLiNr1UpBbgEW6fci6MiyJA9RLZc/JLR+KOOUzEcT9ZYxfl7ZXpKPaOI4z4/Mf+tlaqeSjfTmPgaZOcDKyQv2rj5w8gyApZMHz5WNyjbZy4j75zbS9jG245i8xha92cq+P5TjkvXyflyW/cn5lutuKO/HhaNGYdWqJdi2dQOs7RwIkcboLfM1rexgYO8GKw8/RBDq4jIKkJxbAK+wcJjZ83fn7KXCa+Uz/4nnUrK+vinXGUFOai+K5Jx+wPfqYWijoE7AVZbfkBBMFYapgzs92Im+I9DJXDtppXD5t1/cIcTdxMtPr+Ozx5fxzYsH+L//fIWfv/kYL7j8CcHu6Z2z+PjWGTy4cZIi2N3m2INLePb0Bl58dhevvniIVy8e4sWnd/HJo+t4cOcCbyqHsHf3WqxeORNLF7dg/Zo52Mwb+8rlXF7UhnWr5mDXtlW8qa/Dlg1LuV0HFsxtwpaNS/D1i6f4j5++wUd8z7nTJ6OxYjgO7lqB5QtaeRMtpyFdRMM7SWmEKkCdiRECdwS6AsLc8LxUSgBP5uFpY3kK6rqBnfLkaXCnvHcCeMpzp3nvpC+ZM3PTo3Fg92oaJYcIsHtw8+Ie3L68T7W3Lu1VoHdg50Kc4gPl2ultKhPWDQLgzXM7cev8btzma0QPr/P1BLhLJzbi7qV9+OjaATy6fpCwfISwfEjnmTuEzx6cxLOPTuHVpxcU3H1EyPv6k/P42zd38Zigu2PLFsLUbOWx00OahEnqwUwkCVWkFbDrPv7rvpRK6O6VU2PUa7ATz9y/hlvq++J5a+8ObgJ0ap7cdMzpFo6pl7xGQSFfoyBOvHU6aXPtBOzYtjXrPHY1BKEyBXZlAnbFGtjJXDuBuwkEtfEjqEIRIa+A4wS8SUWEMErATpbHEf5E0i+RIucFuYTAbEKgJIkoxKQxI1TGyamTJ9IgItRlpiE/O72rQPnokdyHAjsJwyQ0jtPCMAXqBLRee+tee+i6S0Cu+xw68dIpcKOkcHBt5WvJv78CcdI2UI08LulLZjsJxZSQzIxhCQrOVMkDwtyvM2PGhBPY/v+AXSzH4wgmsSEcJ9hF+vkjnHAT7iFeO0KPuwuC7KwwwsMCs6MtMC/SiHBniHnhQzE/cgiXJSxzMObGWuLsgnrsbp2sYK0xVLxxVmwJd6HmHBOos1bSvHmWaqyBqiSEVcYHYHZ5CWY3VWF6YxVaCXkt/PwNPEdNPB/N7EtyiJapUwhCUzG3pQbTx+Zo9fD8jVAbYIQ6f81Tpzx2BLzaIBtMDTYl2PH9IuxQHOLIz+QAbzc3+BG+/Dw94EP56WrbBfr6IEg8lr5+CuqUCHXB/hyXUMwAgl6gP4KkpREkRcrtaNwEBgYT7OIIiR4qTNPDw4Nw54JJ44oxg/epKRMKVCjitDqBOk3TCXbTxVPHdkZ9GabXvW5lfVvNBEyrmchWAz1N45XaqscpTZN26ji0VpVoYr9FQjgJeCIN6sbyvFGVMudOm3vXHewUsE0uUmGYAnZdnjpKIK+uXMCvWNXB08COMEdJ0XWt5bJIQI/LeuhToKeDvKpJkqhFClwXYsPKhbh69ggunjqAtvopGM/fnPyOJo0fhYmEpyqCXfXI4Ujnw39ULzOUGjmgwT2I11oi1mTkYF/RaBweNxFHeU84N7MFx2srsYu/xX38fe0dU4zN2Vk4xN/GtsJCHBg/Dtv5258bHIlD1fU4Mn8BNvFeuXnBImxfvhLHdu7GucOHcV2gbOUS7JzehBPL5uDkqrk4vno+jq1eiCudG3BlyyosKx2DE2sX4dSmFTi7ezPOH9yLoxvXYcMsPsN4HKe3ruU67nPTchzYtBQHNq7AvrXLsbi1EcnhkXCiMeHk5AtnO094uAXAzy8CgUHRvJ6iEOAbzrEg2Dv4wMzcETa2ThiWlIT21gac3rcDa+fOQllyGkJo4Hq98SeM6mGIhgEOmBWbhkNr12DGxDJUjB6FCt57JDtmNc9FVelYFOZmISM1AwMHGeMPfx6ADwbZw9gxBqYuWbDyGQdr/3KCXQX75bDynsx+KTUJFh5jYe01Fg7+E2AfMAGOgaJJcAwqg0PgZDgFlsIvajyGZVdg1NgmlE6q43c3RmUMnlAyWh1HRWmJKiMgZQY2rV2g5sxtJ8wJ0G3fSBHqdkryk20CduKtW4q9O5d1gZ08awXsuodf6sFOwi/FOyfgpIc6kUQLnTxIcDsk3jsuH+Z3coQAyGfynq3zsH/HIpw+vFFtI4AnCdDOHN3CdhtOH93B41mJZYT6FUvasXr5XKxZMR+rls3DCilpsHwe1q9dohKXbd6wHFt4HWzhdy1ZLrexv53tvp1rcfrILvUH94UT2/g+6/j83648dhLFtGLRNNy+fg7btqxHfd1U7NmzQ4Vc3iTU3b5+Qc2X27huBS5dOI07t6/hFqHu7s3LuH/zksp2uWn9Kly9cp7jF3Hj6jlcv3RGee0E7K5c1OBOwjIvytw78eRxP1L/TkBxGq+lUUUFymM3cdw4pGalw9LDkd+nHyIJ/75xsXALC0XEsBQanxEwsnfEB0bGhKl++DPBSULKpCC3ZMrsZ2aOviaEBxMCDVspiyCZLSVkT81rUrXiTPHHXn1RMGIEPv1Y7Myn+I5wV11VgZ79++P9QUN5PRKWKPFgvT/EBD0oycL5JoHs970HK71JkBOIU94M6q0+7EuxckLe7z+k+JsQr97veg1W+n0fApt40AhpbylAI9gpDxJ/A4Q3Wa/Xb7nv3/U2UPo99/t77leFvklL/U7grp8WDvcHbvtn7uvDoWYEKn52AxPlURMvlwDGQAsnWLn5wNrNF1buIqnr5gNLN29YESgsKQFevTdPvHgCoxJWKclfpEC2uZMnWw81J22AOQGOkrlo/U2s0Z8AIOprbI2+RlbozfP84RAzvD/QVM2vG2ThyHFrtdyTUNBbl3hGJd6Q/hAN8vSgJdD1rgqZFG+UAITO8yXidl1gplsnr+nJ95H2Qx6DzInrxeNRMEZIEslcuT5m9qoV0JIC7WrunGxL2Ooj4wJLfI2aWyfr1Bw73TaUgieZc6eDM/0+5bXSlyQmfSWJie59VFITtuo45D1kPeGuj4S5cn99OW5i6wpnD3+4eQfAxcsfRgRnCf/tp/Zhj15s5b16mToQDAln4vkUkJMxXduD++op+5fPzPMs4O8SEIqJFRXo3L2FdngL+hoacXtCvxW/J1uCnZM7HP1DkJg1HMk5I5CQmQtHH19CnRvMHNz53dqjB/f19iDCtfyBoLyemufyPQFw5aHTvHQCumqZLcFOy4YpYPfjNx/9wmsnkrBM0Xcv72pg9/yWkmS9/OjWafz49RP844fPFOw9vncWnz64rKDtmy8f48dvn+HnH77AP//6Nf7jH9/iv/75A/7Pf/6I//Mff8F/s5Xl//rnX/DPf36Pn396he++e4Fvv/kCP/74SumHH75SYz/+5Uv8/a/f4B/Uzz++4Pjn+P67Z9Rn+MffvsF//v07fP/lxzh5YDPmtFWgtW4CZjZX0NgvxdQpYwhrBLK0eBRkpShv3XA1n07CMMU7JyCnk4RlUgJuWmKVZA3g0hNeS4Vfvp5fJ61ISiFkDgvH1vXz8fHd03h46xge3T6GJ/dO6nQKH98+igvHNxLotuLxzcN4IutvHycMH8cnd0/iU24j8xS/eHQej28fwQ0C39O72tjzj87g5cfnKELzlT344qPT+PLxBXz15AK+e34V3zy7RCDcj2+fX8I/f3iAZ0+u8yG0lRfTTMyQhCS6UEzJdKkHOT24zemYoyBN9cWL182DJ3oNea/DMjWokzDMf51Tpwc6BXUqOcprz5x45bq8bYQz8cJ1KMD7pedOPHUa2OkhkPsQb13rLzNozp7WosCuiYa8eOzEM1ZKuJswqggTikcoT52EXE6SZQVxAniFCt6k1SQgl0flY4J499SYQJ7AXT7GcJ1odGEeRuZn8xrSsmAK0OX8G7ArUVkxpbCtNt9PpAHdBLaS8fJ11ku9d07UHej0UCdAp82ho2iMqgx2lZKq/LWkBpXKckewE+iUxCkigbu8zBQC2/8OdjK/TsBOhWVKghQd2OklsBfHcZGAXUxQsAZ2BJwI8dhJzSwCSrCDLQrczTFLwC7KSEHdgoghWBw9FIuiDTA/YihmR1rgwsrZOL9xERrDbdEaZkOYslFg10jQapCWY02htgroFNwFWaCB6+pDLFAV7ojmrAg0FcajPj8WdbmxaCxIQGM+l3Pj2CZyOREN+TKWiLbidLTlRqM6zBZVAcaoDTRBvSROCbTEVMm2GWSrwK4qhGAnnsEIW5SEOCHczQm+rm7wd3OHvyeBzssLfiKCXbCfN2HOhxJvnQ9CCXR6KbCjESRgFyxwR0mxckc7Bxrp/kiMTyAoeiKQ20m2TFcXRxWKNrOpEpUTR6pQzOn1kwlummZQM2ulxudEAh8Bj1A3TSTrZTupHSaSvhoXj57m7ZvB/sx6SlpqBkFwhtQCqyMYclx5BgUgOdbK/bfWEgprNOATqPsXuCPACdR1BzsFdRVF3E4DOgE7AcN6SchCWJS2rkKbuyf7EylI5LZ1hD6Zxyf9Gh3wTS7JQxuP71DnFkLdQRrfuwmAJRg/WsBOCv1LiPMIlI/nazIyUekZhE2FY3G4tgHHW5pxqq0RN1ctxJmGauwZXYyTbG8v6kAnYXDFsETsHDsK23LysDgyBhdmzcSyjCx0Vk7FpRXLsYf3sQMrVvJ4y5FJI3bpvAU4vecgrhw6jqvHjuP+6ZM4umoptkxvwKl1i3Bt7wbcOrQV947uxqOzB3D3wFYsLx2NzoXTcXHXWpzr3EQYPIhLh/bi8PaN2LZqCTbT+G+fPB4zxhRgwYThWDqhCFsqJmFHdSVac3MRausITxp2sTT6JuaPREnBCOSlZyArlfcYHmtSdCKMDMx4XQVh1dIFOLVvO26e3Iv75/bhyLqlWDm+DEl9jeH9m3cw/L0hqO1jjRVpw/HZmTNYUVOHqlFS8oD3FlH5RFRMHAupVxcdFYveNE4/HGQDc+domLtmEexGwNq7BDaEOxu2tt5j4OA1Co6e+XBwz4SdSzLcfTPhH5oH/7BcBEbkam14PgKjchEQVYig6FGISpiMvIKZqKyaj9bWFkxvruH9u473/HpVgH7x3BaVmVg8dDsE6BTUzcOOLQuwa6uEYIqnTptT9wuok/l0nWtwaA9FsPt1CKaCO2m7QZ146wTsThCmBOoE6ESnj4qHbi3Bbj4O7FyiPHXisZNwzNOEO5lnd+H4Do5v4z62qvmfJ4/sxKmjO/na3ThzrBPnTuyh9iqdP7UXF07t03R6Hy6d2a90+dxBXD7L9sw+XDnTSYDcQK3D7fM7cfvCbpXZc/3KDty5eYFwuAoN9TU4eHhfF9jdJbxJmYLNXCdFyQXs7hDqFNjduoLjR/Zx3Rpclzl3kmzlylkFdnq4+yXYHSfYHefyKbWvMyePoKG2EqOLJXmKhGJOwLDMVFi6O8IlNAgx2VkEuyh48HkRmZqq6nIJ2L1PQ/V3hLP3CV+mji407I3xzoBB+PPAIfhTf0JXv4EEn0F4u/8QFU4o3jEVbijtIILRuz0wpbKSNuPH+OHVJ/ji2UOMHJGPNz/4AH/qOwDvcbv3CXXvScieeNf6DVHz7N4jLEkopRjR/WhU9xfR+O4nRjah451+hDQFZVQfgl0fAh2h7Q8CgDrvkwoZpN6iwSwhbRLq9/ZAE0KfzFci9HFc+mqZffFcaRIPnbZe6/M1fD+ZWyWFwCWMT2qrSSifhDWqOWFDaIiLN0qAlpKELx/w+LtCP4eYdul9fjaRZLKUVkJPJWtnPzV3jsBkbMVxCZE04r4lRFLOh1YbUM6T7KMnP0sPWR5gyPNngn6EIfHYCeC9N8CUIM7tebzv89gku6h48JTnjkCowI5woHnEKEKaQJnASk+BNraqz3GBJYE4vUdMgy+Z60dwogS+JGPk6/5r4BKwkiQoat4hpYcu2V6BHLfRYFADMvHAyZge0F6vt9btR9tWieO9eK5kDqO0H/KcyTzIXl3vRfCVZDn8jmT+oK2rNzx8guDtHwxHdy8M4nqZa6ngkcej5g2K91Okwm61eohSX7GXoczPM+F1Z4JeVJ8hxgRnI3xARSanomlaK47yWVaQl4kP+vfn+5qhn4UVhhDsTAhwfhHRSMsbgeTMfIQnDiPsu8PGzRMmdm7czoHfh6W6zlTYJb8n8dLp4VoBuHxfuu9CwTW/mzf+9s3Hap6czLP7kXD3l68F7F7Pt/vLVwS7r+7pwO62Csf89oubeEmouHf1KH+Qt/DX7z/F968e4buvHuEfBK//IsT99z+/w//85w/4v//1I1tC3D++J+B9g/+g/osgJssCdv9NyPs/ss1//4z/+99/x//9P3/H/9NJ+v/3v//G/s/4n//6Af/5z28JiF/jv/7zW77mO4rL//E1/vH3V/hvvuffvv0cx/ZtQ10ljZOp49HaWK4SqORnSwhlPPJp5BZkE+50YCceOS3bpcyje50cRUodaHXutHBLfRZMKXWQPkxq28W9XtYpNSkKKQnBKjz08ydX8OzhOVX+4XOep5dPL+HlJ5fw1VPenC914u7lXXhBQHv5WEDtAl48uchtLlNX8OUnV/DVp1fwOSHu9uW9eE6Afiljn1zGN58R4D67gkc3DvH159Tyt8+u4i8vbuBH6uGN/YS8S/jvv36s5hzuUGA3A21tzZDkKQrsVGISLcxSrw5KxvQwp/fuyVhXO3sW5s4h8LXLfsQ793rOnICj3jMnWS9VHTtZR+mTnAiwdbXcVkGZzgMncKcg7/8L7HQQqAc7qXU3s02KnjerUMwWPgT1YCcaR6grzMrA8Mx0FOdlY4wuicqE4pEolTo91CSZC6fgj+MSQsltpJ0wkmM66Bs3nOPDtTBOmaM3Kl8KnWehMDdTAV0uwa5AsmLyPbRQTIKd/Cs9RgM78dTpvXX/rjZdd6j7d2An4ZUK7n4FdgJz/w7slBdPB3ZNtVUYweOU5Cl6qOsOdt3n2P2vYEf9Guyi/AMQocDOG6Hubgj0cEWIkz3yXMwwM8qCEGeEhZFDsTBiMI1oHdxFGmBGuCmOLmrDuc1L0UDYaouwQ12kLZrC7Ah3Vgrsmgh8AnfipauXOXaSYCXYlLBnxjFLSLHyeq6vD5U+4U8UToVZKTir5bi0UruumvutoeoCCXPBJqgN5r4kFDPIjOvMusBuKvct6xrCbTAh1AkRMqdE57ETsPOX8ElvDwT6CtgJ1Pkh9BfyJ9gJyGlgJ1CnFBSAwABfODlIaKcPkhIS4e/tpWDP29sbzjxnJaMKFNhJDTqpOTe9vhwzdJrZUEE4K1cFv3NTY2jkxyM3PQH5vF8VZA7jtZ2MAt6/hmcmYQTvZyN5byvKSaOkLl0axg7PVCopzOK1LwXNs3m952LiKC0DZRkBo5SaNIZjfA/JVikQJglYGir0YZka1IkqJ+QpCdQJjCnAKyfgdQvFVK+poKboJBk3dWDXKMDHZYG/JkncInOnBfg4Ll49SR6zdG4bNq1ZhMN7tmDPtrU8Ljm+ESgj1EltyfE8Xjnuqqg4zIpOwsWVy3GX2x5srMI2bntj4QxsH56FLckEuexM7MrPwZqUROznb+3a6sXYN2UKFqdk4NratdgwsRx758zD0S2b0V5fj4yEJNhL+unBBvxdVdOQP4Lzx47gyrGjuHf6BC7s3IQts5qwe8E0HFu3EOe30cDevQnXaOw/PLIL66eWYuOMelzt3Eiw24ybp47ytYdwev8eHOvchR1rV6Gjthqjo8JQGuqLxvgITI8LR1tkIBoiAjHa0xXFnh6ojo/HoflzcEWSmezYiNO7t+Ds3u24RCO/hveS0uJ8XD7cifuE37vHO3H79G6c2LYSGyqmIGuoFTzeeBv57wxCSz8HLItMwxFCanN2Pip5L6uexPuNlFhhO2H0SKQkJsDXJwADh1jBzi0Cdp6pMLTNhLF9MSzdRsPGawxsfcbCVrxz3kVw8SmAq08WXLzS4BOYhWACXXBEFkLCsxEUxmW2wWz9Qwl6EUUIjalAekY7KioWY9myZQSXuQpe1q9sx/rls7FpdTuBRurMzcWO9XOxXUoWqEQpC1+DnWS7VHPrlhLqlhPqVuDgnpWEurWEOkmQ8q9z67rgTsb3rekCu+MH2B5cQ7Bbp+banTxEuCK8CcTt2boAB3dpYCfligT2ZPzcsS28DrbizOEtBDG2BLpzx3bh/PHduHCiU+niyT06deLSqU5cPr1HTTkRXTm7V+nymb24xOWLulq3x/ev4v7W4s6FnSpqZ/Oa2fzsiwll57BuzXI0NtXi+PHDuKPA7iLu3bqM08cPYPuWdVoIpg7s7hDiHty+iiMHOrFj60auu6zA7sZlDewE6vQSuNPm2WlgJ1478didOHoAlXz+jB1diIljCXbjJyIxNZlgJxkxQxCTkw2fmEh4RUYgfNgwuAQEQIqOv2coHq8B6G1kDnMnN4INjc2h4mWTuWIG+DPh7Z3BNHKHGhNQtMyWvQylnpw5jWJzvNOnP+bOm4eXn32M718+wUd3ryApKR5/7t0HHwweSkCR+WGSBIUgJJDUX5tT9rbyykmopRH7mpdO5iCpZUkHT71FCci9DqkUr5wGWvo5XwJ2KsGGTgJ2En6oEmJwWYVYckyBoG5cvZ59lZxDt9073JfApSR0sXTxhNR4+5DHLHOj3iXISZZEmYf3ziACIIFLwR73oeapCcTxM74n3jWZw0fYk1bm9AlIyDy/9w1NuCznTweC3Kds9x77IukLNAps6CXzB9/je/UkVA7ksQ0SrxPvDwJ2og8Hczsek4CjSixDyFEAxFYPRQJDXdKtk1ayUGrQpJe2fW8BIN3rJUmMPlulBl0CStp2PUXivTURaftX24oXTWQu8EZolHVqO62VhDsqI6Y5IVDtV0tyI+G6kuRFwnxVshczqd8nZSIkIyn3K6GPUqpCJylpMcBSK2cgEO4TFI7QiBhERMbAwcUD/XjuxOspIcAyj1P2N4gyMLOEiZUVLG1sYWfvAEcnJzg7O8KFz3IXZwc4O9rxeW8Le1tbODm7oqAgH4vmz8ZhPjtC/d3Rs38fSG3DQaZmMOT7m3IfodGxSErLVNlU3fylzIEUJneFgY0rP4OjAje53mQeo5onKGGzEvqpoNqG51IgVufJZCseyjf+/u1j/O27xyoz5k/fPuzSz998hJ++ecBW04+vBPLuUXfx01d38MPz64SLS/juxX2tXMIPn+HvPzwjXD3j6z7FX149wbcvH+GbLz7GV88e4PnHt/GYP9pHty/i8b0rePrgOp5+dA2fPrqBzx7fwmcf38Dzp7comcN3R3n9PueytC+f3Wf/tgrdfPqQr3l8nbqGz55cx7NP+fqn1/H5J7dVYcufv3mO59zfR3cv4sEt3rAO7UBj9STkpMWpMgf5yiuXDKljlyWioSTK7tbPIARmpMaxZb/bPDq90qnUlFikCvAJ1LFNSY5Gclww2upLlUfzm+c38IoQ9urZNYLwDXz3xXX88OIantw5jAfX9+HrZ5fwzbPLbK/g6+dX+Zrr+ObzW6oY/Ncv7uHL57fx6C7B8JPrHLvL9Xfwiuu/f3FHhbxK/cBvX97CDy9v46dXd/H3bx/g6d2jBMAL+K+fn+Dl87u8yW/GtLZpao6dgN0MQt5MgSaVIfO1N657aKUabyfg6SBPYE/VwePrBNZEes+c1mpAJxKgmz6tVbX6ZZlTJ2D2a3VIq/PA6aFN1KGDOzUXTxeiqZ9fJ1Kv4bLMs5OsapKWe3pzgwI7yfJWLklKxkso5ggawKlITyCYx/G7iotR/dyUZBrCBDHC2MicLIwmjAncTSTwTSwaoebbTSouYlvEtpiwp4c7AlthAcYU5BHusjFSwC5LAzu9x664MA9jBBAJdhPHaklcXnvstKLjAnS/Bjs91Elh8dopUrpAF2qpQjAF7HQitEma8gYlgp2IAKeBHVUtQFeuoE7UUk8jUtWyE7DT5tV1h7tfJE+RfrdQTD3UCczFhYUjIZwwKHAn8+z4UA/39UaEpxdCCHbB7gQ73twyXS0wPdoGC6KNsSBqCGFOwG4gFkexJdy1hQzF/jk1uE1jrDXWRZU8aKTaCF8toeKpI9gR2hrDJDRTQjAlFFPm2kkSFYJeCKEvWCTFzinVynaEMsJavZRPCDCl2JeWQFcfSCjkujo1j86CYwKL5gQ5LfxSipjL/gUkmwiaZRGuiPRyhjehztfDHX5ehDsfDwV2QQQ78dSF+kv4pUiALoBtANtABAcI0OnALkjntfP35c3eEW5uHhimwM5ThWv6+PjAkQ+AMTTSZ7dUqRpy5QSrGYS5GQ0a1M1qnILZhD6BNlc7C7jY28DFwQ6ulJudHVxsreFkbQEHKzM4WJipvow5WJrBztIUzvbW3NYWbrK9g416nTsfPB5OdvB0IWxSHs7St+dndUZyTCjKxuareXjNlRKSKWAmYFfMthhVEwlUE/O7QE8vWSfQVkUwS40LQXyEP5JigjEsPgwpVKooIRzpiRHI5H0yh/dWgdQC3nMFSodn8zeZlcjfYjoWtTdj2bxpNNi3YPmSDuQSXEfkZaKoIAeFuRkoyE0jDOdjUkgkGoMicHTRHFzfvwk7CaKbs1NxZWYD1hFw948owJ5cAbwkbORvfhN/B4fnzMCexgYsGTkal7dux7ElK7F57gKV0MSR8G1oaAwDAxMYDjFETnIaH8Y7cPHoIVw5cQS3pcgzYW1Vy1SsbJiMTdOmYs/8FhxYMhMn1izAQx7vzoYqrKwpxaWd63D54E7cp1F9i0B48eBBdK7fwPvJKCzi/XRBYz2KwwJR4OWIKRHeaIn1xqwEb8xNDcSirAh0ZITjSHst7u1dj5v7NuHmoa24xufYLULclYNbcXTzcpzZtppguQaXCZGXj2zDid2rsb66CiMtnBTYZb7dH7MHumKGrT/KAsKQ5+mDspwcVI3jvYgaP7oYxbyXJcXH0TDxhImpM1y942HtkoIhlhk0Lopo1I+HlddEWHpMgLXHeNh7j4WL/xh4BBTBN3g4IW44ImJHIDymAJFxwxEZW4goKjpmBKJiihEWXYzQ2DKkZXdgwoT5WLxgKTavnqtq0al6dKuksLiuiPjaOdhOwHsNdgu6QjA7RVJ/Tgd24rE7uGeVzlsnUPe/gJ0sc/yXXjuBOgLbYS2JihZySXg+vP4XYKeFY2pgJ541qU17mjp7dCuBbgfOn9Dp+E5qFy6e2K1KHV0+tVsn6e/CFV17ibqotJNgJ6/bqubcC9iJx06iczasnIm9O1cT4s5i5fKFfJY24eyZE2ouncyZU165w3uxe8cmAt0Vgt1Vtpdw9yZtHfYP7NmOPbu34jbX3e6WbOUX4ZgXTv7CcyeQd+PqeVUiobx0HErUH5IlKJ04EXHDEpTHzjOKzwY+K31io+AVFQH/2FheDx4YpIxmCwykgSoFyE0cpfCzLQar+mzWbGWOnaTHl+LU9uxLEhVJGGEHQylEbSW1xMyxiTD65bNHtCWf4OLZowgMDkQPyRwoMDhEwIQQQjjpLR4vLr/TTxKEaKGPEob5poRFSitz4Dj+NmFMy4YoyTskkYrAmTH+RICSuUrimVOJOBSYaXOV1BjBSto/DSbIyXrpC8DxdRrM8b25jZozJuvZl8Qesl5KMEjonIOnP+w8fWHAzydZHt8nOL1LaHqXoCV6n5AmWSDfl2QsVA8BMK7vQRhSqfgF0rhe+gI+KkW/Mbc1NlMhrZKtUj+uErqodRRf01OtEy+SZLcUuNM8gb0IleKtk8QpUuZAknqIp663kcCPgABBRzxYbD9kq7xZqiVISauyd1pqY9LndgJeUhRdauj1ZyuJQPQawO98kMy1tHPCIPa1kg32XYXTB0gpB44NsOU4IWaIvSMM7KTwt53yfon3972BBspjZuzoDgt3b1h4eMFcaiL6+nHZC4b2zrDx8oO9XwAc+ex1DQqFO20T96BgeASHKo+yJ20WqbnoTjvGLZTr2HpwTOaI+kRFwTc2hq8LQkgM7fjMHOTk5iM7MwtOvI6teGyu/B49fP3hSQVJ4ji+Lj4mEilxkchIjEFBWhKKs9Mwms+dUZkpqh3DZ3VJZiLGZKSgZES+svW2rlmC/WuXoCgpEsPCA5ERG4nc2GgUJMRiOH9jlWNGoq5kDCpGFiE3KQkRtCGcCIxSAkO8l+KxkzmKUl5BJWcxJNCaaB5PzRvJ74Pg3offrwozNRew+/4j/PXb+/j523uEIrbf3FH66evbbG8R+u7j798/Yl8HeQJ2XxLsviA8XTuCq7yJ3b5wCHcvHVXttdN7cf7IDpzctwVHd2/Age1rsXframot9mxeg50bVvAmvgTb1izG1tWLutpNq+Zjw6q52LhqHvvzeDIWYvvaRdi5fgl2bVqOXVtW8Ca/Evt3rcOB3euxb+ca9tdq/9p1rsHRvVJzZjtuXCA43Tit5vW9ICR+8/w+zh3bjbEjM5CSFIZhieFIopGRTCXR4BhGY2NYUoRaTuZyQmwIFaqSoSTFc5u4cNWXWnWyLMXI47k+jtvFxoQgJjoYkZGBiKIiQjwxqmAYPnlwnuf0I8LcDULddQInAezLWxy7hy+enMfHd05w/JYC5Z94zr/78ga+f3UP33z5EC8+f4SXLz/Fyy8/w/MvnuD55x/jyy+f4suXT/HVl0/wzatP8OWLR3jx/AG+++Zj/OW7J/jph0/x0/dPCYHXVDmKf/71c3z77afYs2cb2ghCba1tkMLhUnxcoE7vmVPhmTqYk7GZBLyZs2aq0My5c+ZqUKfbTtWnm6XBnB7s9FLLujEBO70E7GbqPHYiAbIur5xAmw7U9Org8lwJFdVB3Bwes4wpyfFzmy6403nuZnNc4K61rhp1FWWYXDKaxql444pQlJtNgMvGKP5gx+TnY1ReDoZnpCEnJQmZiQR0GjUZiXHISibY8weWm0ojMyMVRVmZKgRz4kgCH2FvwshCpXGSgGWElE3Iw8i8bBTkZEASp0gdu0K+VzHHxxYV0mgq+hewmzxhtII7gTmBOpHeQ6dvG6pKtTlyBDeRNn/utWoJbXpvnEjG6qunKLiTsEu99Oub66aqxBPxfDBrcPfvPXb6kgf6eXZ6xRHqVNIUbhfHG2I821jeNKMDAxDh74Nwb4KOhyvC3FwR6uqMRBdztEbbYWGsIRZGDsJi8dhFsCXkLYkZghlhg7ByXAJOdlRhTgoN2ghzAp0lpofZYhpBrlmnljBNTVzXFGpB0NN580JtCXISummhxpuDLdTrBfKaCGuiRgJdIwGvkUDXIH0CXSPBr1FCOwl6tYEWFEGO62tDzFBFoKzmPgUiGwh2FZEuiPV2go+nG6HODf5UgLc7gnw8VeIUgbowAp147aQNJ8yJ1y5MxH4Yz00owS2EN+dQAT1u7+LEh4SrK9KGJSPA1xMBPHc+Pt5wdLTBmKJctLdOhRQMl2LgAnbKU6cDuw5CX1FuKqzNjWFlbgEbC2vYWljC1sycYxavxWUrGkm2FlYwNTSEocEgWBL2rC0t+RpLgp4V19nAyswKltzegtubm5pRpqq1t7VDRHgIxo7Oh5Saaa0co4CtToVkSrbYYkydJGBXoPrdJXDXPLUEFeNHEh6tYGI0FGYm3K+5JczM+B7mpmw1WfCYNJnD0tICVpbmPBYTeLk5q2u1ctJorFo0C/v3bMLWzatQXVWGirKJqCidwN9EBVqa6jBv3ixMze85Yg4AAP/0SURBVMxGY2Qstkwpw+09G9A5eSw28mF6oHwiNo8swNrMVKzl8jH+Zk40VmMlxzbVV+PU6uXYOmsW9ixfjg3zF2LNggWEzWQMHjQYxsbmMKUxYUbDxcPZDRuWLsN1gtnJfTuxfvEcVBYXYCrhclHpGKyrGo/dbZU41N6IM/Nm4MZiPrsmjMJyrju6fjna+Z7b1qzEuUP7cfXEUWxavgzeLi4ICgjAtOYmLG+fgQkCrSEuaEoNwKqxMYTTROytTuZnSsKRORW4vnUpru1YhSvUhR3rcG3/Ftw9tgPX9m3ERT7/LvP5d+Mgx0514taZTmxpa0Kpiw883/gTkv44GNMJdosdglEfFINxNBgmFuSrrJnjaECMKCzA8JxsxNDAMTdz5LXiCVevOJg5JmOodTbMJBTTpxi2lHtQCcGtHFFxk5AwrAzD0kuRnlmC7JwS5OVPQF7BeOTmj0V+fgmGDx+PouIyDM8fh5iYbITHj0HmiHaML52PhXMWYctaDey2rp5DdRDs5igpr93aDuW12yUFxtXcukW/mFsnnjoJxZRWwi9F3efW6SVlDURHDxDmuKxPnqIPxRQv3SkFahsVxJ09uhFS3mD35rk43EloPrJJqSsc87AkXNmAc4S6C8e2EeII/F3aTqDbqaBO2iund+MqvwtpRQrqOH7x5HZcPs3tTu2gduLCia04vn8132cD7l7sVPPt1y2bwc+zhdB1AksWdGB+xwxcvnQW9+5cw61r5/ER4e3w/l3Y17kN99i/e+uSCtu8d+sCPrpzledmMw7t30HgI9jdINhdP09IPK+SqOg9dgJ3ynPHVqDuCvvXr1zg722HKkw/js8tVX91QgmikmJpTDvCOyZKhWJ6sXUNp5HMZ4OqUedImHN2hhnvbcY0RA0dHdWYtEZOUvLABSYurjBydoWhkwuGOjhjKI1mY/4OTKkhdrawcLXHwSN78OXzh/jmi8c4uG8XXD3c0GvQEPSnkd+XcCJepR40bHsSovpINspBEgIpiSS0pCdvDTTCHyXzJIHgj4Svtwktbw82p6QlkPG1orf52ne4z3cIO+8M1cBNzVWiwfznoRwjiL3LbaQvrQDWe5RkvvyzbC/jujGphaaHs3c4LnPdPPxCEBRKYCBUDOX99ANjQilhTMDsPULRu1IegZKSBT14X/7QXECJ0nm/epoSyMw4Lq2sE3G5F++j0qryBrz/S+08/TpVR0/JEn25T/FOSaIVKaotc/NUUXYC3CBzR5U45QOen3cHGSkw7ENw6E/g6ifARUkr7zGYkGXI72wIvy9pjZxcYerqQcgXuPKCiZsnLDy9YO3rCzvez0SOwcFwJji5hBGweE/xjIuFV1wcXGlvONO2cKGd4cTWMSJMtc5cdonmuqgI2PI56kN7JJlQlVNYhPC4BDgT2gbxPDj6+COG9/q4nFwk5uUjg/euqJRU+IRHISWvAOkjRyKVdlnmqFHIGz0G+VQBlcvljKIipAwvQArveykFeUgrHI70whFIKxiOzOIiJOXnwI/PvGzabtUVFaguK1VTdhIjQ5GRHItC2nZiE6bG0PYnkA0LC0BKRACSQ7yRFuaH3Mgg5HI5O9QX2VwuiAnCmLgQVCRFoSYvHQ1lY2mbTcTBbWtxeuV87KiaiAP1U3CqtR6XZ7fhOp9jNxa149ayDjxYsRB3lizExXntODK9FRU8F0MtrfE+rx3lveU110P9sSFzN/k9G0vYqiTj4W/QwR1DrPj9Euz6mTmgj4Uj3vjPb+/iH1/fwt9f3dDpOv721TX8/avr+MuLy/ji8Tk8//gCPn14Xknmij24cRQPbp4kwFzCo9vn8fj2JXxy/xqe3ruCj29dxL2rZ3Dz4knc5A1K2luXznCM49cu4u7Vs2rsxoXjuH7uKK5RV84c5s3uAC6c3EftJYh14tyR3TjP9sKxPTh/fC9vhHt5c9zHGym3oS6d2q90UWLaj0s4hGwnYRCSpOQArp49yHY/90/YPH8YG1bOIxzUEApqMXtaPdsazGqpxsyWqZjZPBVt9RVoa5hCiaejHM21kqWzTHn75Mupp+oqJeW81MoTo7wEVeXihRlNI50qHYWKCSNQQyPoxP71+P7FbeXd/IH6UcJbXz3CNy/u4/njq/js0RV17n746mOex1P46dvHePXiAT55fBdfvfycIPcFXnz5Al98+RKff/k5PvviMzwTfU7Y+/xTfPHiGaHvE3z+xaf48tXn+OLlM3z27DHXPcGz54/x5Vef4tPnj3DoyEFCVwdam1swQyBoBoFppoRRipdOAI2gR7VTUpRcZbUknMn6dho/7YSsDoJfhwrfJMSpouPcXic91MnrZb+yf/G0iQToZhDupFUetm6AJ145lRFTB2rdpWCOmsvjk3YOxwTsVIIVtnoIVF48AUT5PATItvoaGpk0AiVRybgxBLuRBLhkpPIGkx6fgIyERGRxOS89DYV8SI3MyyWgEfb4oy/KzVEevAJCXS6hLzspEZkJCUrZyYnIGZbEH/gwjOQNoETgrngERhXmqxBMgbuCnCzlsRtVqIGdeOy0jJiSOGWMCsWcPGFMF9jppQc6KS6uT5AiSVDqKwls/040bPXQppce+qSvQZ0GdtIXj51AZWJMJOHsXzNjdnnsfgV0eqkQTP2ywF0YJUlVCCwRft6IINiFEnzCxGPHB3WskymaomyxmGC3OGoQlkYOxrJIQh0Bb1nMUCyOM8bsCAtMD7HFgkRXzIyyJJgRzsJtKWvCnDVa2baJF4+SfnOYwJ1Igz7pN1Mt4rGTsRBzpSYJ16Qag8RDp+sL4AVRhDvx6DWIp07BnTnquFwZbImRHkYo8jJGBeGuOsoRU6JdkODrDG8Cq5+nJE8RsPMg2EkYps5jpyAugFBH8aGkAE9aQp0ohGAnUKfEZXcXJzi7OCON118QwU5CNv24Hwd7GxQNz8KctmpVjLysJI9gNxntTZUEu3KCXTnmct3YwizYW5nBhg9uexs72FvbwJ59Oyvrf5GEEpoaGsFg6GDYWFmpxC02ltyeD207S1vYUtZWdgQ+W1jRSLDkg1xAz87OHmFhwRhdnItGlWSlRNW4k3lyGtiNQnXpcOWxE5hTde90UNcwpQhN1eMwZUIx3JxsYGw4FCYEO2MaNdKamJgQmoyVXvdNYMTWkBA6dPAgODvYqoQaOekJGJ6VhMVz22isXsaF00donO/Gvp2bcXjvDpw+sh97N29EaVoaRnv7op2/vzs71mJX+ThsLMhG56RxuNIxE501FdhcXYbjSzpwZvVSHF2yAMfXrcbRjeuxef48rJszF1uXLcOeDRswn/ckJ1sHDB3K82ZigSF8mA41MOLvsxyrFy1Qf+pE8Dt1s7ZCjLs7hocEY1RIAMaFB6E0KhTlfPBXRYahIzMDa6ZMxlzei3x47UTQyBk/mrC3aCFmtLTAnobsQPmshMYppeXYuHQJGkp4L4nxRm12AOZPjMHqymSsqUjHjrZSXNi0FOe3rMCJdYtwbO1CnN6+GpcPbMEVAt5FwuyFzvU4S8A7vWs1TlBrGupQFxIDz9+8jejfD0AbwW6dRzQ64lLRWFiI0vx8lBaORDHbPEJdXkY6QoOCCbUWhG8POHnEwtguCcYOebB0y4eVayysnWnIe8UgPDwd4WEpiIxIQmRUIpfjEBYai5DgaAQFRcI/IAyBgeEICo5EcGgifH2jYGnjBWffZOSPmYXS8rmYO3suNktitNWzsWVNu/LWiadOtFUPdRvno1Og7ldg9y/eOh3Y6aFOtcpTp4Fcd5jrDnV6sBNwOyvFxyVBig7sOrfMZbtWjQv0CdDJeq3dSBtju4I5vTdOLw3i9O1rb51Ig76dCuqktu2VM9yOOn98i/IIXjy5Bfev0GYh2K1ZOh2nju1WIZLz50jiuHmqht1dKWtw7UKXV+4Q4e4+Ye8e7a57tLfuEu4eEOb27NiE40f24t5dCdGUeXaEO4KdeO0kLFMfmintNbZXLxH0CI7Xr5zHjq0bVObZCSWSoEgDu/C4SFgQ7PziY1Qopnt0BBxCAuEYFARzTw+YurvBzMMdJq5uMHJxh4EAnAv7ru4UwY9QJxoq4vIgwt0Qwp4h1xvweTHIxhqeIX44y8/75bOH+OrZI2zasBqWttboM8SAxqsp+or3ScL/DC0UpMiylDr4E2HuT+KFo/4sQEb4etfAFH8WeBNPmgp/1EMYjWPu430TS/Qg7HxAKPvAWAMuCe+TkEEBLpF4qHqq7bisl8AYxz9U0CUwpXm2xMMlXhMBQEtXL8QmpSM2IQVBuhp2fS2tCEw2lB362jhS9gqcepubo7+tLQbZOWCwrSMG2zixdeKyFADXJHClinpTUuBboHiIHfuUajlu4OiiyYHQbO9IaHYghLnAzJEgRg2msS/hmL2NbVTWx34EPFUDkGMCdAZOHgRvT0KbJ4HNG5aePqrvFBQKr6hYuISEE+Ij4U55hEXBKyIaAQnJCE5Jh09sLHxiYlS21ADaVsHJwxCSkoLw1DTEpGcgNisbEWncLj4OgWkpiBieiwjaR5GFbIdnI4r9MN6vfVITYe7jifisLMydN5/f/0blWJjWNhMmfG6Z8JzFpKar4t3DcvORnJ2PSB5DaEwC4tOzEJeeiZi0DIrvy+OKTc1A1LBUhMYnIiiG7x0VT8UigAqMiqEi4Uuw9AsO4r0rBEmxcRhD+JNyV0VZqbT9opAUEYQEXueJ3CZWppy4uyDK0xnJgZ5I8ndDvLcT0vzcURDiixJuW50Sj9kjcrGwpAirxo/G5rIJ2NJYg3l1U9DRXIULezbj2pI5uNBQjSuNtbjRVI87bc34iPb0k3kd+HTJfHy+dCGeLZqPhwS7OwvnozYjB0ZyTfK6FUn4qRSwN7ZzhZ0nYdorALa+AXAOCoNbUASc/ULg4BMMe5FfKN54fucQnt8+iGe39+PTW3vx6c09bPfg2R0u3zmAG+e2q5vb8YMbcZTAIjfTfTuW8WG7BU8fXMX3Xz7Bj6+e4aevP6deEFJe4q/fv8LP333Jvqafv3uFv33/Df7+/dfUV/g71/2N7V+/47bUz99+jp+/+Rx//fYL/PTNc4LQM/zw5af4/uUn3P8n+O7FU3z7xROlrwVcPuVN4LOP2D7Ai6f38AX1+ZO7ePboNj57eIPgdJO6oY7viQr7JHRSTwifT+5fV/pYwkLvXMJHN88Trs7h/vWzuNdNd66exp0rp3DrsoDpCdy4eIwwSkkruqS111X/uOrfkv6FwzxfW3H70kHC3AP848dP8TWB7hMez8f3r+Ie3+80QfXcyQO4RsBdsXg2b7LHsWfnRt6AL+KbV1/hy5df4eWXXxPuvsEXX32D51++wmcvXuKZ6IuXhLbP8eSzZ1yW8a/w8ClBjutefPsdXn73PZ5//ZKv+ZxgdwwzZrajpUnCFSVssYWgJZ40nTdNNy+uS11gRhCjBJq6MlYKwHWDOr3nTvpz1HaaR02AS4BMNKv1Ncx1wZ1ID2eUHtYUxIn4fvMIlVLLTvYrEKhvZT+SREUDPR3UyTg/0zQaU1J0dwofSCJJmDI8M41QNow/1mSkxcUjgT/sYXEJXUpNSGIbz5bgR4DL5/ZF+TkYM6JAzckrzstBIY21PEKdQGIWAS85LhqR/NGnJsYpmBOwk8xyqo4db1YCfTK/Tg92eo9d+cSxXZ667uGXIgE7BXeEPH3YZSMBTyCvu7Qwy9dqqJZWxrme/YauUExNzXWVNJbHISkuCtHhIYiNJMx1k0Cdgjs9vP1KXXPrxFPHbeN4Q4yjUSseu0g/H0RKyQOCXaiAnasroh1N0UAYWxZrjKXRQwh2Q7A8YihWRA7Fci6vTDDBoggjtLj2x5IER8yNtUBrmAWaIxzQEmGHNoKdXgJ1AnsCcc1hem8et9V56AQI5bUy964phCAXYqLUwuXmUFnWSQBPB3zipasj7NVKmCZhsCzYCsmOhoh3NMaYSC9MjHZHcZgzYnxd4OPhorx1Eorp5+2OQIJdkK+3yoAp8+nCgwJ13jmRQJ2/BnRsNWmQJ9t5uLrAwdGRYMeHPoE4KNAX/tyPgF1BTho6CG+SuGRySS7BrgztzRKCWcG2AvOmVWN8cR6c7QhpBDUnApiTLWVNiBPAUzCn61MOlJmhMYYOGkp4I+wR7ATgrGiMWNIwsRavnSxTAnfWBD5LCyvY2tohJDRQgZ1AWutUrXi5JEGRMMvGSgG7QuW16+6p08BuFJqrx6OqbDS83BxhamKs89aJzCkLXSseMbOuVpMpjAii7q7OKOLvx8PZFq725iguyMRFQt3mNUuxfsUirFzYgWXzZ7CdhVb+zkfz95pIEJvq64dLqxfh1IoOHJrfjJNLZuLSqvk4t2IeDi9ux8GViwhza7F39QrMqq3BHN4LNy9ZpjJedq7h+Pr12MU2e1ga+vcZiL4DhsLW0Q0Fw0dgNu9FCRGRhGmeQ2sCMo0nmTvhZmUJP4J2lJsDcqNDMTo1AWXDEjA9OwdLJpYihwaFtbUdLKztYUXDxNcvANU1dSgeNRqu7h7oP8gQDg6eWDR/MQ7v3onWKeMxPCkQRSn+mJQfjuqxw1BakIQR6bHIS4lGRlI40uNDkUmjI4dGRF5qPNs43tdikJUUzTYSmQmRGBkbj7bEDPj+4V2E/KYPmvo7YbltAFq8QlAdn4TxqSkYk5OjgC4zLRXpycnw8fJF796GMLHwhK1bDAwJdlbuw2HjnoEh5u7oRejrNZAG7wAatX1N0YPbftjPCH36mePDPjSg3xuKd94dig8+NEEfbtOjtyne+cAIH/S1wHt9zdDP1ANZIxtRUTWXzwrxzM0n1M3GVqV2bF/XoTx129bPwc4N87B70wIClm5ena68gZY0RfPYSdKUX3vrNLjT4E2VOKD+N7DTvHXiqdO8cgJ1549vVt6zzi3zCHECeluUzSPhmXrwk23E66Yg7ZQGcOKZE107u+dfvHS/lsCcgJ0m+SN6K/e9nuPb8eDKPlw5tR1rCXYXzxzExbPHCMFtWLtyiSp1cJcQJ4lTJBRz7+7NOHF0Px7ev0m4u4IHdy/j/u3LCvo6d2zEOf5mHty/gbu3pETCBZUZUxU2J9yJbl09rwvRJNBd1aDuBuFx47qVqpyIKs8jUxkmjEFQVCisPJwRmBSPqKxMuIaLVyZQhWN6RobDIyIErnwe2PE3aOnlDTNe2+YehARPLyUzDy4TAC29vWDB9eaUpY8PrHUydXPCsJx0XOdxfvEJ7bhP72PZ0gUwtbJA76GG6GPAa4oAJiGFHxLYRH0IY+KJUiGLlJoPRsDqLXOuLGzRi/c5DcbEo2VDkLIhYBGsaBQLYEmY4EBbBwVVQyT8mqBppEQg1UlgSSBLthOoErhSAKYDLb0k1LA/9zuYv3NJkpGalYto/s6CCEBmTs7cjxOMBXYJWYMIX4N4/7Dx8IYtz4OBE9cReGW9sbPAsQeXNUiWvomLiMvSyrKsd3KDKSXjAmCmbpq0bbmO+7MQbxohzcrNS9X5kwQtkmBmoDlBU8BO5tzxvAlImklGTk9f2Pj4w84vkAqCjbe/gjnPyBh+t2EEugh4hEeyHwongpBHZBS8CXSu7LsGBsM9OBSe3EaypErrw239uY1vZCTcQggbQQFwkeslOQE+acnwy0yBfwafg5mpCM5Oh3tCLGz4/MwbMxoL582jfVSGKZPLUVNdjyFGpuhnYAxbdy+CjI9qHQiffqGRcJFjdveEPa8zae143dnJufXw4b2L1xnPlyXPkxXPrbWI583a3h7Wdtbw9HFHckIMCmjTleRmI5+2XEIQAc7HGaHeDgj2ckK4rxei+LyPcHdDmLMDYlzskernQZjzweSEKMwoyMKykmJsmjQee/k8OlJbjZON9ThbX4fztLUPzaC9WzkB6xe04e6+rbjc3oJrTTW43daAe9Oa8Kh9Gj6ZN5tAtwAvVi3FVyuW4MXiOfhkUQeONtch0csTAwxN1Z8O8qdGP17LBnbOsPMJgFd4tPpeXEMjYO8fBEf/YHhyzCcqDt6RsfweovDG10/P4hvq60/O4qvHp/Di0TF8+fFxvHpyAi8fElTObsWW1TPRuW0pTkqMOW9IZ49txamj2/Do7gX88NVTPLx9CWePH8TZk0dx/uxJnD93EhfPn8Zl0QUtne4NuYFcvoCbVy/yxkKxvXNdJv5eVvHgd65fwl2pxyKTgqUvMeRqYrCW9UkmCKv1bNXr1HYXcfvaJaVbVy7wpnWBfbbXzqt/uG6zvcmbl9zM1BjXi+7IOt7c7si6K2fYP4vbvAFq/TOqVbp8BjcvnWZLyTYcu3n5FLfldkpncffaOdy9TjC8cYF92eYk7l87hY9uncLXn9/HZ49v4N6tc7jOfci/ZGdPHcL5M0dw+MAu9a/anp18iJw4wJvyJhw7ehBffvkSLwl2L74i2L36mmAn7Tf4nKAnkPfi1beqleVX3/1AgPsajz4l5HGblz/8BV/++BNe/vgXfP2XH3Hs5Fm0d8xFS3MjWlWBWKq5Sc2508+DU8lP2FeSpCSEPz2E6TNRKrgSrx1BTpKnqAQqfG27kgZ/AmYCaR3TxNtG+GNfwiVnt2mwqBKecFkb+yXcyZi8Xrx0si/V8v3mzibgERz1AKe8gv8G7MRjN72hVs01q5w4Tuex08AuLzUVBWnpyKfSk4Yhc1gqIS4FKXGJSIlPRHJMPOKjonXhiKEEmAgCYBSBLw5p4rUjGOamiZdP5tXlIo+gFx8djhTeGEbkZyEvS+oiSpbMXOXFE7DrHor5OnnKLzNhivSAJ1Cnr0Onee20/q+XJTlKIwFOWj3USd06PdzppdWy4/Y1PB+Tx2MYj1U+W1xUZJf0cNfluSPI/RryFNRJKGaYnBfx+FECdrwRRxHsor154yP8hCuwc0GEvSmqgy2wNNYIy6IIdZGDsYLtimjCXdRQrIwzwDJquk8/LI6zwTyCXRsBbVqYPaaF22J6hC1bG0ynprHfRrBrJdBpkj63J8y1hJqjLcRMqVU8doQ5GZNW1AV1lAK9YEJfkAnhzkQLwfQ3QjU12ssIwyO8UZqfifqxI1EcH4JEH0dE+roh0FsLw/Rjq+bZ8UYbRGNECpGHEdb0YCeeO80759flqdOAT0BPk4CdPY2IjPQ0BPl7w59w58fz5+Roh9zMYRrY1U5UYCeZLTuaKxXcicRjN2l0AVx0YOegoM5OAzuCm8jBikBHaX1rWPCBaDLUBBYmBCpKAzlLFXJpZkLAosxN2ZpyvblAloRNmiMwyA/FI7OV97BN57FrkEQnAnfsS7IUATsBOb3HTiTQJ2BXXV4CXw9Xgp0JzAmLGtBp0kDv9bKpvL+Eg/J9TYxN4EBgjQgLgbW5ESxMhyCGRuO+zh0qHG3OTCldU8P7UCP7zZjZ3IAFdbXIpdEyqr8hDjbX4/6uDbi8YTHOr5+HI4vasK+jCYcJd8c2r8WyWdORm5gEW37ezKQUbF2xBrtWrcUuwt2eVWtweMs2zKpvhjcNgJz0HMxpJxTuO4SDOztVsiBHnm9nGk4O9i7wppGWGRCK4sAQTI2Nw+LhI7FhXCl2Ta7E0uzhmFc4CqE0uqxp9Nk40rC1JAw6umPBwqXY07kP7e0dyM0r4PcfwvvwLBrpR3F4byc6WpswOk9CwDMxdfxIVNDIHlWQh6Ki0Rg1ZgJGFY9HRmoeEuMzkJ6aj/SUAhTk8j43YSrKy2oxpaIR4wsnoD1/LILf7QX/3/RAXR97LLXwRpONJ8ZYu6AkIgrFvH+l856WmpjM+0A0HB1c0aOnAUwsJcU2wc52GJz8imHlEo93elnijTcH440/DMEbvx+KN343iO1g/PZtA7z1nrnSG7/j+t8PwZ8+tMKfe9vgD++a4bdvGeKtHmb4cz+Zx+OExMzJqKhewOfGImzjdySJUrZT29a2sy9euw5s36Dz1m1eqOq57dm2GHt1UKdq1uk8dXp1wd1eKTL+Ouvl/yYpeyChlVr4peatE507tomQtUXNd5OsmFKU/NwxWaeFaJ49uoFQt4naorxu4pm7ekYPaJoHTg9rV2RcB3sCc6rPcQV/5zRdP79HtQJ28t43LuzGR1cP4OKxLVizZBquXzxOe+Agn7/N2LJhtcqIqZKk3LhI++eSKpB++sQhPHpwC/cIdPduy/hF3KONtGvbBpw7c1SFbqqMmAJ0ygYi1IkN1s1rd1XCMS9qGTHFPlu+ZD7GjR6JSTqwG1syCn7hgbD19UDIsCSEJCfSUA9ALJ+pIydNwOjJpSgoGYPc0aMQz2sqIjkJSTlZyBhRiFwa6TmjRql1eXwOZhYNR+bIEUjnumH5uUjMzUJSfjbCkmNRNrWc4HoFzx7fxvOnd3iNTIeZrbXy1vXhfawP71WSRfBDtgJ1kh2yL41clYjDxBr9LOzQ35rQwlbgTeDuQ4KewJ70ZawfJXDXz9KGYEe4s7XDQJkLaG+nNIQGvwCceL4M+Ps2kJBRHdAJ5Im3rMuDJh4zHdQNIuzJnLLB3GdQdCyi4hIQK5mPQ0P5O+K+7WTf4oEjAHKb/tY2iE3LQEJmFgbIPESODSI8yr4FJAfzOAbbv56f1jUu0m0nnjpNOuDUHccQmatGDdVvY+OoEn9IGKuE7UmYntS06zHIFL3YDhAgJSgM4X4MnSRcVkJrBUJdCOgEcXcCko8v7Pz9VGtOSDeWkFvKyMUZJgRXM+Ud1FoTByclYy4bEVolFNfAkWDsYM/Pw8/pyGNz5vES5oe48vhcHGHkJt5beX8nuPj5IZi2hZeUA+I914Wg9sGAgeg5xBBD+Mwz5L5lTqYbYTJ/bAmc/f1hzPNl7uwMcwK0OY/BXICXMuSxyfEZ8X1NCHIWMi/d0x2RfL7kpCVhen0llsxqJtQNQ1ZUIBL93GnD2COMCnVzQIibPaK8XJHg7Y5sPtMnxceildfsItp1GyeOx47SidhbXoYjVVNwdMoUHJnMPn8PJ7l8vroGV1rbsLetGdOnjMP+dYtwb/tqnG2qwrXmGlxvrcOt6YS72S14OHcGnizuwKdL5+MZoe7pnFZ8NG86lowfBVcbXtt8Rqpsn5LAhdf6YF7nAvdmbgLy/B74XRnxO5M5h+buHrAi5Fp5Emp57t74x7cP8Pdv7uGvr+7ib1/fwc9f38LPr25w+Sb+9uVVPLl9ADs3zsH+zpV4cPsEf3wX8fzJeULVYQLNMfzl68e4fuEYpvOASyeNw+TyUpTzQ0+pmIwpbCvKJ2HKlMmorJyMqspytlO4TIOzooLLFaieWompPCFTaZRXV0m/ku0UEnsVqqmpU7VWlmvUetlWt83UCkzl/qq4P2nV63+xzL7ufavkGOS4eHyVOlVVlGlSy5NoBPNYZT4HJa3q80uUtpJfXBVfL9tO5WuquT9RDT9DDfdfx/cqVyntSwjAu/HsyR3lpTt9fJ/6t+3sqaP4+MFt1T64y/ETh/H44V1C3nE8/+QRLpw9oSZKv3j5OR49/hiPnn6Ch08+wcdPnuLTZ5/j6WfP8PT5c+W1e/7yFfUVvv7+e7z4+hWefv4cn796hc+//RYvvv8OX3z3PV795SecPncZs2d3oKmxjmBXq+BOIK+ttbkL7vTz4aZN08I1JdvkDB3cSbikAjEBNoGo2ZqHrkO8dAJ6An4CWjogE4+bAJ3eCyevVQXFuS+BupktLV3j0uq3E+m9fHqwU167mYQ7Su1bxiU0VLeNAkkd3M2h4TaDn7Fp6hQFdhKOKfPsJHlKZmIi8lI0uBOwE6gTuFN9HeSl0uiLjYxCREgowoJDECmeKho9iTGxSKTxlhgVQ6h5PTctJTFWFSYfwYeTzK8rINgV5mlz7CR5isDdxLHFXXPstFIHr8FOD3T6VsIxu0IxpQYdr6dfS7JhCrjKZxQ16kIufy19aKa+lp3005MTEB0WrI5doLX7PDt9vzvQ6aFOA7tQxIi3Tw92oSE0dgMJdr5dYBdBYz6YN/wwgt2UQHPlsVsWNbgL7FbGGGiKG4qlCQZo8+2D+THmmJ9gjekhFpgeaouZhLiZESIrzIi0wYwoAl6kFQHPUqktnFCn03TC3XRCniaBPFNMU6BnStAzVa3qK8+dCZrFm0e4E09eY5Axav0MUOE5ALm2HyLb3wHTJpdgTtVETEqLRWaQB+ICPRHi46oDO1flsQuQpCdeXgruxGP361BMlR1TgZzmtZPkKsEck5p3ngrsHJGelsr1vqpsgoRiSlbMzNREgt1UBXZlY3Vg11Kp89hNwfzptSgfNwJu9jbdwE6SprwGul+CnQ2saAhZGst8O2sMowHfWN/A330zJk+ejBGFI5CXk4fUlBTExsYiODgYHh7uBBcXhIQGYERBOq+tErRVvw7FVB67Kj3YDVfjGvSN6uq3EOxqp4xXoaumJjKXzkrp10DXXbJObSfb8CEm3jBPXktWliZIHZaIo4f348zpo+jcvRWH9kuI2imcPnkER/btwcnNW1Bq4468d/pgWWoGzvGedbCmEptKR2PlxBHYQ7Dbv3oBJo8phBsBelDf/ujTsx+sTa3QXFWNzrXr0Ll6DfatW4+ty5ajrbaO57sVxzr348KRE7h8/DTOHjiM4TTEZP6hAw0FRxt7+JjaotDJG1OdfdHq4IW5Tv5Y6h6O1YGxmBsUhdqEZHjRmLMjzNnZ8wFsYovoqERs2rgNhw8ewf69+7Bz+w4V6j69pRVbN27CsYOHcPLAIaxZuITnvRqz62uwfNZsVE+uRvHYqRg9aRpGT5yOnBENNJ6n0jiuRWJeLeLzapCQX4f47FrEZtcgJLYILQUTkTjQGH6/eQ81fWyxwswbc619UGvpgTL/MIxUUJeE5NgEBPgG8Fw7YuAQW5jZBMHEPgYmjtlw9R8FY+sgvP2uMd74zUC88VvCG/W7Nw3x+7eM8Ie3DfHmByb4w/vG+O2fDfDHHsboOZAGiAGNRRMaxcZueLe3Bd4bYA4Daw+ExoxEedUStHesJMAtw/b1C7Bj3Ty2HdixQZcwhVAn3ro9WxZh77YlBLslBDutvMEBfXmDX0OdzmMn4NYd7PQhl9IXmNNL5skJ2AnQSfISTVsU2Eko5r7tixT0SdilQJd46S6cEPCT7TWwE4jTQ5qo+/K/6wvIiW5elHq2mmRZD3ZS41bq1J7nMa1dOgPXLhzH0YOdtKcaVHikeOyuX7uoPGwCdru28zMQ7B7clYQq53Dr2jncvnpe/aG9bdManDx+UNW2E2jTwE2XNEVq1p07oVqR1MO7cPYYpDC5qGNWmwI7vcduDJ+fPmEyd8qPYJcIz7BQ+EeHI7UwDyP4jB1Fm6ho0kQMLxmL9OH5yOZzb5LYW7QxpjY3oJTPpxLaSkUTS5BTXIgsrk8tyEFM+jBE8p4XkZagwjCrG6fiwb1rKrne049uoKqqDCY2FhhgptXB62tKqKN6ipErUCfeON7bPjA0wwdGZujBbSREsqeESSp1C6sk3AnkiST08gMjExrK5uhlbobeFhZKH5qbUmYqa6JICkfLnDZptTFCJu+rfXlf7aebhyaeP9Un1KlC0+YWcCb8REbHEOzi4EQ4GWBpiX68R/flPbs/296yTGXz/puak0uj3RQDCXr9rSWhiD6xiBX3a636+vcSGNWWZT4cAU3Xqr61wKIsS0ISQqu8VuBVthfP5VCeuyFm6Md7UH8TO/SSOVqDTFRoq2SV7G/loEtkQvHeNlAnAcWB3TybynvJcQXFPN6B3P9gno+hbIdQQ3kMQ7gsGsz1As4q1JTtEMLtIB6bJNgZIOfKypLHaImBFmx5/uWcDBTI5TkfYGSE/oYGlCF6DR6MD6XleRrEfQzmcfThefamnVY0qRQ2PMeDrS1haG+rskgaCpwT/gSkpXD+YEs+Y2ys4BPghVReb6nJ8Yjiszk2wIdAl4bVfD7MqBqDzAgvRLtaI45Al0jozPD1xqjwYNSkJGF+8UisJkSuHzMW28aOxW5qL5f3st03ZgwO8No/PGEiTpSX43xdNa62NeEO7dGrtFM3NdRgZt1knNq5BteXz8HZ6sm42jAV1xqrcautHvdmNOGheO3mt+P5wrl42jEDj2Y04hJ/95OTE2FiZEwY5+9AktuY8Boi4KlC9Nby+fi98dozd3aFk68/P78kJ7Ij0EuiIntVhuSNv3/7kGD3EaHuAf769T229wh2hLxXt/H3r67ixeOTKj3w3t3L8dHdk3j1/Aq+/uIyPvnoNO5dP4JXz+6ozJazZrYgOzcHmbxos7PzXisnB1kcy8zOQUZ2LrIk84xSHse5Pk/6HJftuF5eI22mXtxGXte1zP1o49lss5CRlU1x35lcVspFenqOpoxstplIU8pAKh/SqTTwU1PTkab6GUhJSUMyDfyk5GFIppHf1SalIJFGUSIf1ImJw5SSElOQzHFZJ9tIf1hyKvua4uMSEBUZjjUrl+HR/Vs4R4g7efQALp8/g84d27Bt4zrMb59FzUZzQ70CqFbJ0rZwPubPbcfSJYvx5OkT3Lx7Dxev3cCVG7dx5eZNXL15C5dv3MQltjfufaTp/gOC3xNudx1nL1/G7Y8e4c7HT3D/6ae4Rz35/AWOHDuF6dNnoL6+Gs3NBLsWGngtTZoHTwd3Ir3XrivpiYwJ5AmQKdgjoBGiJEGKzMFTIZjiKROwEumgrLv0AKdey7Y77OkBT7+dvq+Ajj+KBe3tWEjNp/EjMCeQJ62sV+JnUgDJY5mrzucszGiqV+AjYZj6eXYZifGIoeGaSChL5k03gYqPiVGwNiw+ASkJiUhmm0TFREYjnCATEhSswC6B2yTFxattE2IId7JMQziJ+1Bz9bLSMDxXQjEz2QrYvc6KqQ/H7D7HTubXSf06/fw6fdIUvWT5/6tWnQK7ygo0VxLq+DklI2YXzFW/zo7ZfXtpm6srkUvAlVDMfwd2emBV3jq9504HdUphGtQpsAsPRTzBLjY4ENEElxhCTqS3gJ2LArtQBzOUB5gR7IywLFqbV7c8eihWxRhiVawBVsUPxcpEY0z37Yu5kSZYlESAI6TNCCPQhVspqBO4m0XNYH+6DuqmRRLspA2nwsx1YMdWpAM6ATsN7rotE+RalMw0uON4E5cbgo1R7TsYJe6DkWDbFwWhzqhI8kVVrDvKwp2RFuBGiHMhzLnAz9cdvpIV08cbgQRZBXZ+GswJ2OkBT5bDpOyB1PjTL6v1/vDz8IAdb77JiQkICwpAAKEuKCgITgS7tKQYBXZtdZMwcVQWWmsmKLATqJvTWoUFM+pQNWkUvJztdaGYDoQ6GzjTWHDkQ7Q72OllR2PEcNAQlYXz6ceP8f/+7//gH//8G/7+j7/ib3/7GT//9BO+++4b9SfSw0cf4eLF8+js3IWZs1oxbkwB6ipGoW3qWDTxwdcFdoQ3CbuUcMzuYKeHO/HY1VVO5HnyUIlZLGkMCbSZ6cDufwM8GZdtzc2tFBCmpaagqGg47zfNKuTs0YPrOHV8H25cPUtj9qrK4Hf1wlncOHQYzcGxSHuzB+oc3LEwLQ2TooMwKsgd9enx2Da9ETNKx8HO2BA9e/ZGnwFD0H/AUPTq0RuRQSFYt3gxNi5ditapVchMSkSgv5eKVrh55hwuHTyKiweO4OKho6gaP16FtFrQqLHkeQ20cUaRiw+q7NzQauuK2VZuWGbni/XeEZjhG4p8L1/Y06gys7CHtY0jDI3MMWLEGOzevR+HCIoCdieOHsH61auRHBeH7LQU3t+m4cDObTjIZ8TaxfOxmN/Dio7ZKBoxDo4BKbAPL4ZrzAR4xJbDNbYCthGlsAgvhUnYRAwJHA/DALYiz3xMyZqIXL63z2/eRmUvCyw388FyC1/MsfJBpVcICnSRCPHhUXB2cuVxOsGc6yzsQmFgK9kOR8LVtxgDjd3xp/eMdGBHvTkEb31gijffGUoNxtsfGOCtHgZ4v6/UbaLhYWCNwcYERGsaG4TegYY0Lo2tYOnsA+/AdIwZ34GmliXYuGoRdm1Ygh2Eu506L93OjVKcfJEO7BYT7JZi7/al2K9PlEKYO7yHMNdJqKOkf0Q8dft+6anT9/UgJ146kQCdSB9+KeULLujATrxz+lBMqWEnACdjAnsCdRdPbcalUxr8SeKT7rCm7+thTi/9+hsX9v4C6PSS8Ysnt+E8gfHWpb14SLC7yGPZtGoObl0+hYN7dyqwO7Bvp5YR8+ZlqDp2BLs9O3lMBLFHD27i9g0pWn5eeeskvFI8dvIH8a2bV7qyXkp7VQBPlzRFvHV6j52sk+Qp8ofJtJZ6jB9TxOfVWEyeNB6jxhbDK9QfToQvl5BAuPE5EJGehKiMYYjJTkVsTjpiM1MRmhQL/9hIBMZFIjQ5DgFxUVQkfCJD4REWCJfgAFXg3D7QHzb+vrD09YSFjztMvV1pjJqjeVojHj+8iRdP76okMLn5mTC0NocJjVRjGqhGDg4woNFu7OSseW2UB07S4AuomSpg0+bAEeR4D1F9HeTpk4y8a2hK2OA+nF0Ie+boLSJY9CIo9KR6qGWCnrlAnzmXCURc7kX1IXjoJdt0X+7D+4IkMOnL13uHBGEY713x8fGw47OwvwWhVAd10vbkawfb2CCNdm5oVLQC10EEMQ3OCHZcN0CngYQiWe5HiZdPlgcSbsTLKPCmIE7GdJLXCEQJ0Azk/gTU+pnbKLDrbWBBqCMc8LcpmUWlvp2AXR8Cg3gyZVuBOM3r56R5BnVg158w11+gzsFReRFlW0N7F34vzoQ5GxgKRPD7MZFkOWz1ku/JkK8RGTk6wUAta2MGlDH7ptyfLEs4rBrjdqb8jo1lH9yvCT+v6nPfJvzejMVzyntwXEYmRoybABt3N14jdjBzdFBhr/JaQwcXlXnVmOfE3duL9l0sCtOHqfly3tyfK79rRzMTeNiZY2x2Mla0VKO6MBP5gZ4oCQ9Cc3oKFheNxOKCPCyiXbc8LxvLyRkryRnryDab8nOxlTbe7jEjcZA23YnyMpydOhUX6+twgfb8+eYGXCHcnZ8+DcuryjF/Zj2uHtiCy7OacYV22DXC3s3metxpbcT96S143D4Tn82bg09o+z9sb8N93vd3lZYi0sWV35UBehqYoJ+EGhtKshRJisPvytKR15YDvzsHJJBp0vLyCNTW6loaJNeBXC+0C974RxfY3VdQJ60A3t/Fe/flJXz77DzOn9yEPbuW4s7Nw3jx6QV8K0lVPrmAj24ew7NHV/HNy8dYu3op8ocPRxrBKjMzH1lZBcgUZeYhvUv5hLR8AtlwgpymzBxZ5vZKBcjhumwqM4ev5bKsTyfsyes0yX5yCXMEOAE6thnct1IGx6g0BXZs07LZF+UglW2KUhZSOJ4q61TL5ZRMDBuWQcBLx7CUDNXXLycnU6qvjaWkZKmxYcnSzyQkch8p3C/3NSw1EzGEgfkL5qp/2g7t78TBfZ1YzOU6frGjedEUCKimpCqwiI+ORDohISGewEDjIpewe/HyVXz9/Q949uWX1Es8fvYJHjx+hAdPHuPjZwS2Lz5nS4Ps2TM8fv45duw9gJUbN+Ps1Ru4cOMWzhMGL9y8jRsPHuLoyVNYsHABGnlBNTfWoFW8dS3NVBOmEezEQycJTmRunXjqptOwUUlWeGFKOQEJxRSPm0z8V948Ls8QTx5bPfCpkMmZ3UIxdbAm8KZEkNN76PRQ92vQU5CmBztCnICdtCI93Ok9edr7UGzFozdP6usRNAXsxJMlYCdQJ567zCSCNg3o6JAwRIWEIjQgECESPhccyjYYoTTwwtkPpQIDA+FPQ9xPQgK4LjoyCokEuoToWIKQAGEsAU/gMAqZ/M7yswhz/NEPz9Hm143kj764MF/Nzyspljp2Eo4pc+1GKcDrXu5A77XTq5qqIdypOXZTSmlYl7It47JAXhkBTSBNUyNhrUkgTqBO5t3pQjIbeSNR4nppGxQIlqO1torHmKG8bnGRGtgJzMUT5pQ4Fh+hmz8nEm+d8thJRkwqLFi9NkbvseMDPoZgF6MDuygvCWNwQYibM8HOHCV+5lgWb4IVMYMJdVSMFoq5ilodNwRrEowx268v5ocbY2mSLWaGmWFGuAWBjoq0wCxCnCzPCDdXkvEZURwj2M0k2GkgyHUiAtt0wprAnWiaAjoT1WrAZ6Igr0UUaqI8eCKBveYQYzTwfcb7GWO012BMkTBNvl9TpBXyAuwQQFiVrJgBNELEWxeg5thJUXJd4hSZP0djRWt5TenarmUd+EXyXPl7ecFWHkq8fsK4LOUOQmgIuLg4IDE2Ah2tBLvaiSjMjEXVxEIFdAJ30i6cVY/a8rHwcXWALY0FJz6gnGxt4MIb+b+Cnd6LZ43ePT/ERELJ//znf+K//+MfBLofqR/w1591+utf8Dfq73/7Cf/8x0/4n//5J376yzdYvqhDFUpvnTpOgV1DpQZ20hewqykbofoiPeApsOP29ZUTVHIYSxoxljS+ZO6eHuh+7b3TQjEJdjSwLHnMVnwgDRo8GAX5eTh8cD+OHOykduHjj67jwplDuEWwu3lFS/wgqd7vnj2NxXmjkPTHDzDJzAZVoSEojgnArBEZWDdxDHZWlKM9Iwv+QwzRp2cvfNBnIHr27a+SoiTHJaBi4iTeg+NUmKyllQWM+MAfNbIQl48dw6UDh3Bh3wHVn8t7kzWNNycamanxyVjY1IblEysw1cULbQTKWTZuWGLphZVOQZgbnoiZNDqyUrPg5h4AYxpXQ40tUFvfgsOHj+HwoSM4vP8Azhw/BklK5UJjxsTIEN4e7iiiMTF18kTex6qxYt4MzOQ9e+zYUjgGpcIypBB2EYQ8Ap1LTBVc4mthH10Dq5gaWETXwSKmHqYxDTAMmYRR6aWY4BkA9zf+gAk9zbDM1A9LTbwwz8QDlfa+yAmPRCI/d3hgKKytHGBh7QJbx1BYOSbA0CYFth5FsHZOR98hDqpg+Vs9TPHHD0zw574W+GCwNVtTvNfPGD0H0BimBgyywsAh1hQNjyEWGGRAo5zfh6kVP5uVI2xdPODuF4uCojYUj5mJmqoagtxSQt1CLfSSMLebULeLQCdz6/Zu1cBu/85lmndO76HTQd2hzpUEu1U6qFv3L3Cnh7nuUNc9/FLVpCNEXTy+jbAmEsDbjGP7CJC7lxDeOMb1lwhel09txZXT2zjG7U+KtilPnB7c9P3uMCcScNNLQO7Wpf1sRewL2J0n2PG9L3Gfdy7vw0fXD+IMj3H3lmV4cOsi9nVux+wZLTh1/BAefnQH9+/eUPPrxCt3oHObmhMn0T7371zF/dtX8PDudQVthwmCUr/uHpcl/FK8fDIFRV/y4NfJUwTqJAxTYLCprgoTSopRJvPBy8ajaNQIgp0frH1cYeXtrubXuUWFwIGg5xjkD4cgP9gG+MDaT7Ij8jfv6Q4LPgtM3WiEu9JAd3VSMuJzYYiLE4ZybIiL1pdQvEGu4hkyw4Il8/HJ43v48pP7uHTuCCKieV1yvRufxx6BQfCQ8Dw+c1y5bOfpDWcff5UpUULt+hPaPjQxI9xRphQN9/dMeJ2aEtZ0+oAA+PZgA4JlEILi4tCHv/OexsYEP80LKJ4+zdtH4CFsCdipPlsFcpT0pe3N/UsrkjIP4kHqb2kFRz4XYmhrZGbSTkxOhqObOw1tS4IQfxc2lGpljpQtnDw9+ftyhgHhQ7xMAq0CNgYSuqhCGGVensy/k5BGSubpyZjAC19nyr4J17+Ws2rNeB8zk2yjTpKh1IUAbIueQ0w0sDO1RR8DmV8nBclN0UOyKloI1En4J9+T0CRz9JRcZZ6fzO3T5v2ZunvCzNOL36sH38dVJSeJiE/Uimh7ecKeAKXJGw4+mux9fOHg60f5w56tzMG09/Nn6wtbtd6H2/nAjrLVjck6kSO3c/ThNSZ9ysFXtvXl/rkPTx8ERkQhiGBsz/No7+kBB3m2ennDxsMT5gROBx53Zmoqxo4gV8RHIsDJHm78Pp2NTOBmbAov9gPtrJEV7IfG3GxMK8hHE4F8WuowzB6WjPbEeMxJisfc5EQsSE3G4owUrMjOxHrub/PoQuwoGYkDZSU4QjvtGO2xE1Om4GRVJTUVZ+qrcbGlEUdp47ZPnoA1i2fh1u6NOFdfhWuiphrcaKvHrWmN+GjWNDydO5tQNxv3FdQ14/r0JjSkpaB/n/54i8+t96TQOe+nvQ15vUktPX5nUrC8F79PI0c+M8aOQaJsb2Ks/ijoz2dpP16P4kl+Q6BOD3YSjvnXV3eo21y+hb++vIyfvriEG+e2Yt/upbh4fjc+fXwG33DsFeHu0d0TeHzvAr776imOHupEydhRhKtsZBKuMjPyVJtBwMrM4EnupgwqS+CP0o9lSZv5Guyy2FdtlqzP67a97DNHjenfI6tbP1OgLo3r+b7isROoS8ugFOB1E4EsnTAmSiWgpQi0Uf+uL63SsNfrUnR9bT/cP/eTSBBMJUUvW74EZ08fx85tmzGHVC7hnkUjCKQEgjiCQn52FmppjM+d3YLlSzvQPrsVba0NqKurxqkzZ/Ddjz/ii69f4dMvnuPh049x79EDgt0jPCHYPZNsmf8/wv4yPqtkW/eG+5wty1tp3EPc3d3dDRICCRAgkJAQgQRLAgRJgru7BgjECa7B3aEbaNptrbXtyPtc7zVq3hPSvXo/z4frVzVrym1zVo3/PUaN+uprvPz6a7z6/js8fvUaXXfu4eHnr/D09Zd48sUbPOf+Nz/+hGu37/C9rEXVnJmonj0TC1QSlSoFagsIeOIxVB41qlYAbK4GXm89aTqIsV2FU/I4PUxTlwqFNIBdd3gT6du6dKjTIXAxt3UYFIAUgBOQ02FueW2tkvLWGeBOHS+vJ68rcKeuNY+fazYqCTHTC/NROimPBnIBhsfHYURiCsEmC6kSfpmcRLgLQJBvEPx9A2hgs7P3CybM+cOTnYyHyNMLft7+CA8OQ3xklPLQSar/xOgYGoQCd2HsOBIwOiOT181UmTHHjspUYZj6cgfaPDtZy04DO81rN1GBnXjrukOdSIBOS5wi2TG1ZQ9mi2Rb2lnvPs+uijCniW3lRQS5qagm5FUZVF3OfYZ6DQfs3JyRCswkAUosgVUUH04Dj4AXHxaCOCo2NJhlMMsgVReAiwwO0KCOihYwZLvsi2Z7pL83IiWBCjv3YIJdiIsdQuzMkeVuhrVxZgS5/tgc2U+VCuwIeFujB2FrgjHq/HpgWchgrE+0J5wNwYIQY4IbQS1cFjjXSlWXMkxKUywONcFi1hfzuEU8fhG3F7JcQHhbKCKsSVlDYFNt3F5AzRcFGhHwhvJ1tP0Cf/MJljWhQynWQ7g/2AjzQnksIXJsgKVaxsGLA1aglxuCOHj4cvCRdeuUV45lGAeGUBo3oYFs8yfsSZ0GTxi3RaHS5itgx/tMBjJrG0QSqkP5/fn5EhAJeK4u9uwPglE3dzoWzi5CRkIwpoxLx9L55W+1imA3Z1o+fF3tYWNiDEcaCCIHduACcTrcaWGYNDJoREjZ46OPUTZ1Kv5//+u/8J9/+xl//eFb/PTDV/jh2zf47ptX1Gt8/80X+P5r6ps3+On7N/hf//YjDu/bhqkTR/F+KuD9I147WbA8D3MrJv3CY9cd7uSYeRUCglMIvh4woyFkZmbJ8l04pgq5FA+ewUunlTzOnNDH92/JzzF48EDERUfh6MH9ONnRjOZjB3Hj6gXlWdA9DaIb1y7gftc5HJhZjaS/9ET6h70wh8/r0tRU7ElOQduo0dgTFYcNXkEoopFj1acXJCtoVGQMphWX4cCOPZg6uUi9HwsCt0yqH0jjMDI8Ei37D6CrrRUXm1tw5cQJ7N6yBZkjMlSoZtPuvbjecRyty9dguqMH5hjbYJ6pPeqGOmLBUBdsyZyAM/saaKAfxKIFS5A5OhehkbFYvWYDjnecQAuhrv3YMZxsa0NxYSHMCbNmVjTsZC4kv68J4yawj1tAuJuJ8dnZiE8cDq+IDDiHj4NjWB4cwgvgFFkCx+gymIZMRX/ffPTzLUAvvyn4wHcSPvKYgIjwXFSGJcDxf/wzxnw0jFDng+VDnLFkkBPKzNyR4uuPkPBQeHv6wczYClaEU2unMFg5ZmKIxUgMs8nEYMtI9CMImth4YpiVK9tp8LE0sXFn6QIj1gdYOKPvYMKcLMzcl4awrIs1wAT9BpkQ8IxgRANkmLkjLO3cEZM8BlOnbUR6Vh0mTKpAw971aCDQHdy9Eo3ipRNvnQCdJEvZv1YlZ2tq2KA8c5oE6AhekjiFaj+62QBzW7XFxwlwCuykjdK9dVLqUCdAp4OdAjpClUCceOHEG9fWuIZajcunD+DSif24TOC7TJATacdp6jrT8BbmfgvopOzumdPrNy40KcC7eZ71s424SHjs4uvc6WpSYNfRuIUQu10t0N2wfxeW1M5XHrfHD+8Q3K7jwa0ruM57v4Vgd/tGFx4R7O7fuar0+O51FWbZ0XxYwZ54tm9elXwC53BDEqUY5tZdu6iXpwl2EqZJyCMknuCzVk5DVcCuUKJMCicjZ9xowhV/f2cbmLo5wNzTGcZuBAB3ZwxzlblWToQ1BwxwFCCxg5qnJssdqG2DCByDuD1QiUBH9be3wwAe39vGjPBgix37dtKmvIcvnt5DW9NBePm6w93fFwEcnwI5XgVHhiMkMgIu7EPd2feGxcTCLzQUngQ+C4JMz2GyVtwQfEBY+wv156FGeN+IbSIa8+9TfxgwCA6BgYii8d7fzBg9jAajB43hHjz3UwKhhGf2ZNmbZV8ax/3MZQ7aO/VjHzXQ0gKDCGmDKSkHsZ8VmRGsEtPTVbRaKvuflNQUeBMibQg+lpQFYcnS2QUWjk6wIJRZEtCsCG1WHDOtXJxhzWPsPLzg5OcPR8qBn9HRx4d1lhxnBG4EhGwJLzYch2xFAlGUqrNdSgElabOn/eLg6c3n2AEf9uXnHMzncZglwc4c70sW0b5D1Bp8sj7aIDuZr+UOKwKzNc+z4Xm2fG07vgcBM6l3hzIHAlbelCKMzc2FC9+bM38ntwB/VRe5+vvxnvGDM79rV/4+bkFBam05F27LenEOPEY+k6OffD4/JScer0rZ5us5+/B8g5wIho6UA9+DPW0NJ35GF35GR75fe74XCUMUCBQwtOS95UHYmzBqJKZPHIfUED/42lrA0dgYDkOM4GdhiXhC30ieN46vNYnjcgHfe2lQMGaGhKOKff88qob32sKoSMJdPFalpWHzqCzsHDsW+8aPw/4Judibm40DeWNwJH8CmmhjtnGM7SgpxsnppThDW+tcdSX2zqzAQtpsx3atx7WtZIGZJbg6ZzquVlbg+vxZuLOoCo+XLsLz5XV4umQRbnH73sJKtE0vQRhB9I+9+hrWRiSIsz/9SNYkNLJQc0p7Glmix1BLWLr6IGvMGPgEBaA3P19vjiESqixzT2UZhPdUCOZX2hy7n9/cpG7g5y+vUlfUHLufX3EQvXqUnc4GdLTtxKP7J/DlZ+fxzReSbfIU7t84ha9fP+QAfA7TyooJVxkK5nSlpUqZZZBsE3BU2y/bRb8EOIKaodT3/1oCb9r5mb9o1yXhmMqLR5DTIU6kPHn/Ddj9Wv8Ad92OTUkeoZSaImUGEhJTMXxEJmFtNVqPHcHq5UtoyBdhfM5oFbqXlhivFtK+1nUKTx5ewTdfPsK//fU1jaqn+PbrJ/jss/t48eIxXr5+iRcvP1eZLx89e4qHz57g0fOnePzic7wguL36+ju8pl5+/S2+/P4nvP7mBzz74ms8efWG+oL1L/HFdz8SCB9j585dhuQpcxTU6UD3FuoE2ATWuoHXrwFNgR2PfXu8gOCCmnfhmAZQEykgpBS4Ga6ht8u2SN8n0o8XiJRSzZ8zHK+8dAQ6ub546/SlEMRLKB471a6Ar4awOgeVM6ahvKgApZMnonxKvlquIJZQppIFJCUjI3U4wS6IBncwglgG+ATSYA+At4cfPN184OPpD18aPIFsDw8MQ3RIJKEmHJEcSOKjYpEUHUfYi0BGUgJyxGNHQB/F3zVnpCRPycS40SNVKKaWPCVXSc+MqXvs9GUOuust1BlKlRzFAHKyresfwK58Ko3pIoIcwa4bzIkqp2nlfHY2+ePHICYihJ+FYMYBMy6CCiO4imjkvQM7liGGkttRIYEEOvHaabAn7XHcL/PsIgkukT7eiCD8hLpLAhV7gp0FMlxNsUbALnogwY5wFzVAhWFuiRmMbTEDsT3RBEsDemJJEIEvyQ614UZYKJAmHjoDxP1ai6nacDMFcwrsWOoSuFsYREkpcKfLAH8CjQJ1NQQ3qdcED2NJqAsR0BvC44byeA0G1T6+zoRga4R4EOw4YPp7uCHA3QM+3p68LwhxhDU1t06BnAZ2AnQCdmEK7Py6gZ0/wvz9VfimgF1UZKQK1fbx4bV4nJurI8I5AC2umqaWNhiVEoGCsWlvoU4yYq6p47M7owiBNKysZZCiMSFyNHjsNLBjyW1pt6cBYmNmhgF9+vJ5n4v/53//L/z7X3/Ez99/jR+/+5IQ9xrfff05vv3qc5av8PWbl1r9m5c87jsFdsWTsgl2+ZhbPon3VZ7SvBmTVdjljKk5vK9kTt0kJR3+5s/I53GFhFxPApOEYorHTuDOXIGcLt1j9xbs+F7NCKUCdiamxvBwIyBtWIfzZ44ThA7i3JkOlTBLPBISbibzg65cPkND9zJOrd2AzF5DEfY//4BZPkGY7R2A1Y5eaIpMxL6AcOzxCMRqnxDMSUrFuvmLcGj7LnQ00Ag/eZbfbR2cHWl0WdvB2tYRQ43N4MaBf8vKVbh95iwutrZg9/p1mMlBe8fmLejqPIkr7R24QV0kGM7xDsYcUzvU2bhhqYU75ll74vD0Spzafwgth46h6XALjhxqgqTtnjVjNvawHz7e0orT7e2ElwMck9JgQji3tKORbG6tFsSdP28B2o42Y+emzZg5rQIhYfE0uiJh7TcSNoG5sA7Og1VwPiyCCjAsqBBGwcUYGlKKwWHT0C+sFIO4HRA8FgtSs+H5+z8j64MhWGXkiWWDHFE/wBHTTF0RS0PO05tGsosXTE2sYO9Mo84xBIPMYtHXZDj6W2ZggHUaBlonwNg+FsYy744ytouCqUMszCgpB9mF4ZOB1ni/R1+qPz7uZ4Ze3O7b3xR9Bhih7xAL9Dd1orGZiLyStaisacLE/A2Yt2AVP/9GHNq1Eg2SKEXgbvcaHJZEKYQ6mVt3lPXmQwJyWtilBnaap66tcbOCOQV0hDhdOtTpnrruc+p0b50uATuBtEunZE25A2rJgebDq3j9VQrsLrPtEsFOdPG4hGC+A7vLpw8qoPv1HDod7HSY615XUl67owrsrp89opKlXDm1H3evNOPelSa0Nmwk8B8g2HVh947NWLF0sfKoPXl8Fw/uXlNeuS7e+7Lkh8yvE0/evdtX8IBg9+TuDZw72cb764gCPWm/dU3m3UkGTElap3nqukuFZ7K8fuUCmhoPqsXJC2msTqGmFuVjZE4WjX1nDGCfPsjBmqBGEHC0w2DxuClAs0dfOxv0sbVCfxtrNZ9MwgJVAhAbLXGIzI3qx33ireorYYRUH/ZT4sn6iGDl4Mdntf0YnvEzvnp6F/t2bYKXjxvCY2MQHR+HmLhYxLAM43jlQ9CJjIlBPMfysOgYBNEIt3d1wyCCV38TWYBbQtXM8CmB7hPCXQ+qJ+uSgEISsVjzWA9CxBBzUwxgPzPI0lyB2VArGxjz2TO2sYeJrT3hi8DlLMDlAhtXiqW9uyucKGd3Nzh5uMOZY54X3487gcOTMJaekYHMzAwkJybQ7kxDuGSNJCi5+wbwuEB4ElJC+H7DI6LUPLxw+YOPdkSYjAe0K4LYbu/mAXNHZyVjOycM4XsZYmunPGO2BlhzIMQ40j5x8CTQeBB4WNq5E8TcCH5uBDxew0G8mu7e7FNs8Wl/gutAY/QjDMhSBx8LKBDuZJH3T4fJ3DZbDLNzVHO1LAifVvyOxPNlzeuouiTk4Oubu7rCjBBtTiXw8yWkJMOW342lgKmb67vvit+RNftva3UNynANkSW/UwvKnH2umXo9V4ItoZKSbJfWLG0pG2c3lm6qtHbkMSqrJd+bi5MKcbVz4n7us+T5loRmOcbc2ha+fp6Ymj8aRRw/Y7yc4Me+1XuYBYIsbJDo4oEs3yDkBoRgon8QJnj7YSIBL58gWRIQiJnBoaikqgh4i6KjsSIlBRsI6ptHj8IWanPWSGzJHIGtWRnYOjoDO8dl4cCEsTg6OQ+ttDM7phais3QqTpRPRydt7Q20xZbOrUDXsf24sGwRLhDsrgvUVc3ErfmVuLtoHp4ur8ez5UvxsHYRbtdUoovtdSMzMKR3b7VO4wf9zVT5F/5e4mX9kDD+0QDC22D+lsOsMcTKifeMJ4xkzuVQM7YR6IYS7Ajw4uF7T6Dur1/eUvrpzXX8+MVV6orSX7/owg+EuJcPT7JD3YCj7Gzv3GjH62daOObnj87i3vVOvH5+Ey+e3sGihfMwgmAj0KTASjxZrKemaF40rfwVfHFb16/btVKg7R2ECcRJm0jzDMox7/Zrx8v+X8Kbvt1devs/Attvb2sA9w7w3kGdVsqx6ekjsKy+Hh0tx7BqaZ1Kez+GN0kyOylJh3/1Qifwv2hkfXMP3725i3/74Tn+/uNj/PWHJ/j7X1/ii1cPcJbGzEmZn8fOuv14E9rY+R0/0Yaz507j8pXLuHH7Fu7ev4/7Dx/ixecv8fzlF3jy2Ss8pp589hLPXr7Cq6++5f4n2LtvH2pq5mkhmIbwy+6eNz2s8reg6y14Sb0b1OlQKOcq8Rw5T0EZYUvqUnb30Ml1ul9Xv7YOfgJoersevint+vupM7wP1WYASnk9LWST586vQpXBY1fC73x6wSSMkmyWIzKQkZaOiLBwRASFIcgngMZnCAEvBP5egfBx84W3qw+83P0IesHcljIU0RHJBKFUhIemICwshdvDEROZjpjweLWgcfaINIyV+XUZaQrsxvChH5etgZ2sY6cteaB563SP3a+9dr8Fdrp+DXT/6K0jvJUX0ajWwE5KXd23588qo6E+nmBKUBWPnAI78dpJWGaYWrxcX8BchVrKQuaybQi7FKATiWcvPlQDOzXPjhAT5euNSC9JoOKKUDcHBDtYIs3FBCtjzLCRMLeVULclinAXM0iB3dboAdiRxP0hfbA0sB82pThgSYSx8qRpYZcCcRKOSUmdEqCrFbgT6AuV44axbqwpVABOa1tEWBNA07UoVKRBnnjoNO8eYY5SxwrQUdp5Wrt48wQkJ4dYIczdGT4Cdp7uCPDwhC+N4UBvb+WxU2BHcFMAJx66IG4bAE+vBwvY8biwwAAVwqk8duERFI0Ubw8EBvjBnUAcFOCNhXNKUD9vGrLTo5E/Nh3186djSQ3BbuEMBXY1s0sQ6usBGxMTNb/uHdjZUFropWoTTx7BzprHDRs8BCuXLAX+7//Gv/38w1uw++HbLxTYffPlZ4S6zw16gW+++ozHfYNDe7eiZHIOoU5ATaBOwizzMH9mPu+niSqBSnX5RLUtsCdwp7YJdnMrivjZvQlrJgrWNLDTPHa/hjutLqWEbVqqUExLC1lTzwRLaheqeT/NRw+gs/0oHt27oTwSao7QpdMK7B7ev4brRw5jkrUzfN/7ZxTQkKn2DsIyJ2/sD4hCY0wS9vgEYr2LD45XzcOt48dxsbkZFxqP4eaJ09izfjMCaHiZc2C0snEkVFqqxd/FM9fMPrOytASRQf7wcHLExuWrcKPzFK40tyqwu81r1CekYY6lE5bYeWKBuQuq3YPQtHgpju87iKN7qQNHcKr9JOZWziPAuyEuJhZz51Ti2KFDWLdqFdzc3TFMPIa2ThhqZgU3L1+sXbeBRnYTGg804MCefairX43IlFzY+GbCMTQPjpFFcIouhX10GexiKmCfUAWL6JkwCp+OIaKgErj6jsGCUfkI+6Q3hv+pP5YP9cTyQU6o7+eE6cNcEcHP6kIjzoPGoMwBdGb/Z2kbQOMgDD2N09DDYjR62eRiiMtUDPOaBSOvOTD2qYKp31yY+8+HmZ9oLkw8C/DhEF/80wd98ftP+2GQhRtcvCIwaKgFevQeTOiTELNo2PhPQOakTaiobkfp9H1YvWYHv5uNOLxnBQ7tIeRJ+OUeAt1B8dQZ5tYdXKeg7h3YaXD3DzBn8NRJu4I6Sp9f131OnZ4wpbvHTsIqL56k4XVCtAdNB1fwNVbjyhmC20mK0CcetYsCeAQwDQT3K7CTTJe/hjod7N6CXDeJp+7GpSYVhnn7YhPB7jDBbjeu8lr3r7bi7tVmHDuwDudOHFHr0m3dtAZrVi5R8+qePCLY3bmGhwS286db0d7UoObXPbh/gxB3heri83ENp48fw8mOo2pOqnjsZOHym4Q7Sa6i1rHjMyMLlStdEI+dhGGewbWuC8pDWFQwUa1fVyBz7GioJqWlYKidFfpYmRHOLAhtBAFrSwVxar4X+7Pe7Gt6mtOoNKMxyWe6J0sBN9mWpBh9eH+LJHFGf0oSbshcoMGEqY+HDEZwXDRtmlN49ugOPn98B1s3rkJoWKACh0QRx9kYwlxISIhSDIEuKjqKoBeBIG77BQTB1z8QfjTW/QKC4e0XQPDypMHrpqDPgYDiQgPelQDmQSPey9cXPoQ730B/5Q0MIWSFREUjLCoGEXw+o+MSEJeYhITkNKSkD0faCE3DqREZwzEyi3ZlOsf77NEoLCzAyMxMZI/JQUlJMSZNHI/iKQX8/iapBCqm7I/lfYWFEejCIpCXl4fCKYUomSpJBUtRVkqxLC0t42dNQY++Awle1AAj/KHHQPzzR33wzx/3gZmzO+JkelP2WIzIHoeM0bkYMcqg7PEYzjI9axySMkYjNnU4ohNSERoRB2PxmFvYYcAwKxgTAgYb28HS3gNuviFwp/3jGRwG30h+9vhERCWnIkbWiuNnTqC9lDA8Q9Vj2RYj69Lx/YXze4lISkYcbap4KiqJNhH3xaRpkvZYHhdFuE3NHMXvNVYt+5CSkYVYfp+B4VGITuJxKbxucrpSdCKvE5/M98zzWEbFJylFU5FxiUpRInmP8fGIik1AVEwiwT8RoTHxCOXvFhoahky+r5lFE1EwKgGxnlYItjBGhLUD0tz9MUZlMA7GOO8AjHP3xXj2e3keXsgXsKOKvH0xIygINbwXlvIzrhk+HKvT06k0rKFWp6ZgLcuN/P23Ery20cbbOXYU9o4bjUMTxqExb4ICvKaifLRXlKOpphr15YUcM+bhTmsDziyYgytzynCrqgK3q2fhbk0VHiyeh2fL6vG4vhb3FvC4eXPQOWcGRgb6qakCffmb9RcZm7Jujr5GfJ4kkykBvY+RFT4ZJOs58pkiuPYixElSHNnuJXPxhpiiD0Wwu62B3Vc38fOX195C3Q+vu/Azy+8/v4jvqBMtm3H44Bp0nT+Cl0/O4ZuXF/Hm2UU8uHEcnz3qwpevHmHLprXIGjlKgY7AlcCTeLJEGkhpwCaAp29rdQ3U9DYBOqlr2/+o32rXj9e8d+/ATtevt+U9/hLS3nnmdKDrDnW/llxDO0a2NaiTekJcEmZOL+fgvB8r6xdjZlkpxmbxO4mLw6TcbFw514Z///Epoe4G3nzWhb99+xg/f/MQP359Hz99+wjff/0Qb17dwetXd/H65W28+uwWHt2/iEcPLhOer+Pxgy48vHtZpTk+f/Y4zp49gXPnzqKNhktzWxvLDrR1EALPn8P5C+fR2tqCurpaVFXNUYlSFlA60Empw5oOWroEoKTsDmU6aKl9cq5hv8zFE9DSr6nWtSNsqcXJf3VtOVcgTkppF7DrDoTq2obX00s5Rpdq43XlNcWDp5KpSEIXPlDz5lSggtAkHrvpBflqDbqU2DikJCQiIjScQBeMAC/xtoQoBXhzUPD0pwHvB08PX/j7BtII84anZyjiE3IRF5ePyJhCxCSUIDahDEkpJUiIH4uUxHSMItCNIdDJ/DUN7Ea8BTstecq4t946Hey0BCqT34KdnkBlZje46w543aHu12Andc1TN5UG9bu6DnSV0wpVOW9GCcqLJiMxJkJBm4I5NX9QRMiLJOBRCux+JR3qNLALRSJhMFE8fOK1o9EbLf+iEuzCPQl2Hk4IdrZBqosZVkSbY1PMEGyL7k+Y669BHeFuW/RA7EwyxurQvqj3742tqU5YGkHoIljpHjgN5DSw0+sa2BlgziCBPL1cSDhTJa+jrmWANX2fqiuv3BDtGDleoC54MBYGDcYiti+SdpaLw00wNYwQRlD1dXcj/FOeOth5KbBTc+zEQ2cAu/Bgf9YF4ih+LwJ3svyBZMcMJwTLkgcOdnYICQpBVEQkfH284M99AnZ+Ph6YN3sqli2owNjMOOTlpCiwW7ZoJlZQAnaLqsoQFSRJOUzhaG2l5EQjycHSWgGdLrXPyhI2hKVhQ4ZiRX09/p//+3/wH3/7CX/78TsFdj9+9wbfSyjm16/w7VdSvibkvVThmQJ2DXu28vnJwbwKATUJtxzP+0o8dgJwkkBljGqfP3MS2zTwm1sxQYO8GUWICPbVwE4gzQB2ehhmd7CTNe5M+XlkW8DO3MIaVjQWBw7oj2llRW89dhLi/5hG7IXTHSoBhISXXafBeu8+DViZGxSdCL/3/gVpH/TCwoBI1Di4Y6dfOFpoQOzi87zF2QvtZdNxq7UJ19pacfkYwe54JzqPNCI+Jg5Gw+S9WsPJyRUZ6SMwp7xC/XEj36WxsRGsaLxWlkznOYRKgt3V1jbcaWnFtsmFKLdxxmJbT1QS7JanZaFtyxa07d+Ppr370XKoEe3HmjFuzFgMMzaGiYUZ7BwdkE7DQYy6sLBwmPJ1jUwsMYSDdwyNl/0HCIR8X0cPHkDT4QYc4jWy86ZhiEMUTDwyYeI7DmaBeTAKyMPggAL095uC3t6T0csrHz1Z7+U5GeZuozFzZAESBgxC4u96om6wO5YNdEJdH0eUDXVGGAHY1cmF97M/7B1oALt4w9jSF72MQtHDJA0fWeaih30x+rtXo59PHfr6Lkd//5VK/fxWoo8P5bUMA9wq8YFRCt77ozHe72sCYycfjCsoh42jO/7YYzA+GuSPAfY5GOA8CbHZa1Ax7zTKKhqxetVWHNm3Ti1A3rCXULd3NY5xu9EAdscOrkfzIS3ksjvUdQe77h47ATu97A51uqeueyimzK3ToE5ATYBO4E68dnvR3LACHUdo37C9i20CdiKBOV0XT7M0eOx06Z45Heq0+XS/gjoD2N2kBOyunTmkwO7GucN4cL0dt7ua1PIOl882q8indauXY/PGtWqZgycP7xhCLq/gzIljONHeyLZbarmDB3elvYvPxzV0th3m/ibaCtdw99ald2B3lVDXdRpXZX6qmnenzbcTj91lg8dO1rCTMEy1ODnBZMrkSfAn/PQ3NUIfc2P05fPc15SlqQkBjaBHOBNg08IUzTGAz+9gSxsMFc+XrSNM7J2UV0atIyaeGfG+iGeGsnQSb4sLDdShhJIsXLtGu+bRPQV2y+pq4O3tDj/2lzLX3dvbG+5u7nB0coQvoSwhPgEJCRTLFEJExohMjKJtlT06W2nUyJHIyMzACFFGhkrclzkyE1lZWTwuC9nZozBu3DhMmDAekyZPRkHBFEwhbE0pKiKoFWLq1KmEtBKlsrIylcF9+nSWZZLNvRQzZ1WguJhj6twq2lSLMbWoEJVzKrG0rg6zyqcrG2jOrBmIi4+DpbU1QmhzxMl7JfTMmiXJ66qxUP4Ip320aMFCVS7gdihB9c8ff4o/fNoHv/ukP/71Y4LdxwPwPz/si5402N0DwhEYEQ//sGjCUhSCI2MRHpOgFBIZh6BwQlRoFDwJkm60aRxdfdB/sBlhjn2LqTVMCXZ9B/J3GmKpzX21tIepnSN/DzflVQziNSMJU4lptJ9HjsbwrGz+NtnIGDUGmQKThMrh2WOQMTYXmWPGIXv8RIybVIAJ+YXIK5yKyUUlKCiZhkmFxZjItqll5RjBa2Tx3GkzZmPcxHyMHjsBpeUzUT6rUknaZVtUMn2GKssMKuW2tEl9WsVslM+cjekzeG7FHFTMqMR0ltMrZvJenaJyCWytnYeyrFQkccxOdLTDCHd3jCPo5wVHYKJ46jx9CXXsn1y8MN7FE3lunpjk7okS/0AsTEjGSsLsipR0LE1KRD3BtJ4QuZTl8uQkrCLYraMduZn31Dbx3I3KxPacLOwZQ7gbm4XdY0biQMFEHBc4q63BrprZ6k/RvVuX48qRnTi5eA665pfj1vxZuL+oGo/q5uP58sVUrVrL7k5NJa5Vz8Qu2oApYUHwCwxCYGgE7c5Y2p1xhF5CLd+jwG8wf+uhFvb4c8+BCvY+lEX6ew7AJwOHwdzRDT6hkYTeBEQQet/765d6+OU7qNPA7jJ+en0FP7P84dVFAsk+gt0qdiA78PjuccLdKXzx7ALuXWvj9hmC3X00NzYgd9x4BTo6cP0S7N557XSg00FLB7vfkn4tXf9d26/b9TZN4lX79fY7CazpMNdd/wh0GsT9ul1XLB+2vNwJ2L1tCzavW40KdhJj2alksiPKHcWbYOdG/PTNI+oOvnh+GX8lyP3tu6eEu0f467cP8dfvuf3DI/z8w2MaY4/xb9TXr67jm1c38e8/PcXfv3+Mv373ED9/+wBffnYTX3x+Txllr1+9wNMnD/Dq82d48ug2Hty7ihcvHuDEiVbVCUk4Zo2EYNZonjbphHSwU9sGqBIJZOn6JWzN10IiKWmTOXLqGEoHRN2Tp67PUuaM6Mcrrxsl5+il/npqP0upSyimDnR6qb2+BnsKRPl6cqxAoiRPqV0wF/MrZ6hEJArspuRjTEY6JJFFREgoYiKjEBUWRoM8iIZ3iEqgInPpfL394O3pQwPbV8nW1gEurgFITS9EWmYlwuIqEJVSjfD4SsQlzUJyciESEzKQJTA3eoTy3GXzdWSR8u7LHUg4puaxk8XJJ/0iecqvPXY62Okw1x3ydKATqTohTsBOQi91mNOA7t3cuu5hmXMrOCDx+unx0dp8OoKZrMMnMCeeOQnF1CWhlnop0gFP304gFCbIsZJkJSgAMfxuowk7kYSfMA9ngp0dO1YTLIk0xZa4YQS5AdgZS6CL1cBuO+u7U0ywLrw/6nx7EOzssTySgBYqECYeuGGoI1jpqo8wfavaMNlnzFI0TGlxqJE6R0BOLwXQFncrlbhPjpc2DeYGqVJXLeFOP25xhAlKCXbRCuxkYXI33ifvwC5UQjH9BeQIbQri/BXchRjm10mbSIVnEgDDAwNVYhVHO3uVcVWS8Pj5+rDuDw9e34tQPLe8ECsJcZOyUzBxVJIhG+ZMts3Cuvoq1M6rQEyIH2xpYDnSYNDA7h3QKaiTuXcGsLM2I9gNHoJltbX4v//1n2p+3bdfvsYXL58pvZRw7+dP8Poz1p8/VeGYAng/Efz2bFuHkkmjCWoFCuA0CcS9A7v5M/NQM2uyAjv9mPkEu3kzpyIqNABm5qYwIxD9d2CnSw/T1Dx2BDsrGwwaNJDP1gh0tB1FR8sRBXb3bnUpY1RCytQiyzRW79B4fXDlPNZMnoLQf3kfwf/j96j0DEYNB/Dt7oE4GhmPA0Fh2OHggYaMUbhNWLp9vAPXWltwo+M4rp85g8m54+Hp6omxo3KwfHEd2huPYfuGTSrJkjmh04LftWT1HJOeiSutcm4brnZ04FZ7Gw7MqUKpvSuqrdwwx8YTe6bPxJnGI2g7cIBwdxDHCXW7tm1X/9ab8LeysLfHYBMTWNs7omb+QuzcsROFU4ppxAbz89tgSmERWppp4DccJOQQDA8fRANBb3h2PobYR8LEK4tQNx5mQZNhGVYEy8hpMI8sh1lkBYzDyzEsgvWwctgFF2Bq5hRkW9si+l8+xsLBblg62Jlg54zSQQQ7Uxu4O7rwvg6AM40cIxp6/Yzc0GNoKD4yTscHlhPQw3E6+nkuwACvevT3XIIB1EDPZRhIoOvnvgR93Zeir9sCfGI5Cf/8qQ8+HuoCc+8QVCxcCWvncPypnyv6WGUQ6orRx7kIiRO2YE59F6bPaiHYbVbJUQ7vWY0GwsxRSsDuKMFOPHUyt04Lw9TATvfadQ/BlLq+rUOdHoL567l1vwV25zs1qJPEKRdOaGDXckADOwm/vEzwuyKAJ/PtunnrLpxiyTaZZ6cnTvnvwO4t0FECdDcvN+MWdZvb1wiHAna3LjTi4Q3eT5eP4fC+Nbh+8bjyqK1asQQ7tm/G3TvX8ZRjuT6X7kRHI04el9DFO5rX7u411f6YkCfz6850thDsbqiFy28T7FQ4ploSgc8N4U6eHbU4OV9DkqdcUc/SRWxYu0ItTi7LHRTkjceEsTnqzydrBzvYerjCwdMDrjLHzdcbjl4eGEiYG2ZjCw/2Z74hIfDyD4Arx1EHGsx2AnC8vyx4n1sQHiwpC8KeuY29kgXHV3OeO3CYEQqLC/n+b+LFw3t4dv8mKsqK4ORoS5hzNcgNLk7OcOCzI966cWPHYmzOGIwfl4tJEyYifxLhLD+fgEYYLZhMQ38ynyne/0VTMZXPUzGBTbyPJVSpLGk1vRQVFdMwm5BVNWcWoWwOqisrUV2tZQqvrpqjLQVlyBgu6/xKBvCFklxO6nWLUFk5G2tp161bt4bXmI2VK1dgy+aNhNLF2LR2FW2TubSBx9BOSEbW6NHIZR8zY0YF1qxahXVrV2PD+rXYtGEdNvB8qa9YvhTRsdH4qFcfvN+rPz7oMwQf9THGn3oOwR96DlLeuz+KPpJMtH3w+w8/Nagn23qxrRd+9wG3P+jF7b5UH3zYYwB69TNC30EmGGZhyz7HXYFdz77G6DPAFD257+Peg/Fp3yHoTTjo2XcwS9b7DkWf/oT5AUbo3Z/1AcPQb5CxUp9Bw9B/iAkGECgGGVvByMwGxua2MLW0g4WVAyxtnNlfOsLK1pkg7g4r1u0cXOHmQZvK3gXObt4IYH8sIamhEZqXNDImTv2hFZeYjPgkglkqbWiJzhsuWfJHY9ToscjOyUUOmUI0YfxkTMorxORJFH//cv7mO5cuQm1BDnL8PZHj7YOJgaEoDIlAAQEpj/bcBE9v5Lp6YQzf0zjem3ke3iiTsMu4ONTEJaKWr11HeFocG4/FcbFYFBuDWu5bmpiIZUka2K0fMRxbMjOxdeRIbB2Vhe3Zo7CLcLd1VDoOTs1DZ30NNtCmGx1IcEyPR/XsqWhu2IZlMwqxrmQCztdV42LNLFyePxNdc2fixsJK3FpcjVuLKnF17gycIdgtGp+N9IRodd9kjsxQyYsm5U1ELj9nemYWfPndDTGxxJ8+6YeP+Rt9OtCE9wfvCeov/P0G8Pfw4FiSnJaJ3LzJeO+n19cJdtfx05t3IZg/fkGYe32JbV34G/X9y3N4eq8NjQ2rcLRhDTuGQ3h4qwnP7h1np3UM9250EjDuQhYhLykuIfz8Eqa6w51IB7uUpHdt3dX92HdtGjjp13wHbr+EM71N26+FSerndlf383T9FrD9GvD0bTm++3FqH9sSSdaydpQ86Hu2b1Hr3MlE+LSEeGQQ7qpnTseDG+fw7z8+w5vnV/HzVw8Ia08U1P387X38/N39t3D3t+8e4e/fEexeXifEXVWQ9+8/Efi+v49/++Gugu+vP79Kg+wZDbPP8OrFI3z35jN8/9UzgvYt/PzjZzjefgRL6heqUMwF89hBCTR1g7BFkhVTYK8bOAkw6WvS6WGW3es6UMmxcpy0i3euuxdQVNsN6gQC9esL4L29puH1pE1BnUHSru/T6/r5cm3lsRNv3ULJjLmIIDmPYDcTswgxpfkTUF5YgDEj0pEQGYEkPqjRBLvo6AgaWqEUASU+noMFOxhCSnhoBIJUUhU/uDg6ws3NByNHF2JCQR2Ss+YicfQCxI+Yj7SM+cjMKEdyfBZGyxy7kWkYnaGD3XACfCYmqKyYmsfuXeKUydQ/ZsXsHorZHex+E+oMZTVBbW5FGSXlO09dtex7C3ayr1Rtz5shyyMUY2RKguZ5I5zF83sQb11shAZrAnN62R3yunvvRHKuflxMKCElwA8xNAAiCD/hXi4IdnVEnL3mUdsSb4odMYOxO34QdsQPwXZqRxzBLtlIrWknYLeNYLcyxpRQNYTgZWKANmMFcksizVRZFy6S9qEsh6pS1+JQOc8AZN0VYoA9lhKuqV2XUBdCkKPkvMWhWl3fXqTajFDL15weYY84D0eCnQt8Fdh5qTl2Qfys78BOvHOsU1r4pXjsdLBjnd+N/KkgyVME7CQDYgDPjaWB4u/jg+DgAEKdOzz4nVWVTcaa2jkoGp/xFuxWEepEawl2SxfM5HcepCVPEXijnC01uNMl20qsWxubqNDPPYQH/N//o7x1P333Fb758nO8efUcrwh1nz99hM+fPcHDu3dV+eoFAe+Lz7Ftw0oUE+xqZhW+9coJ1M2fOZn303gD2E3Cgtn5qtSPqZnJ7VnFiIkgqFiYwpyAaWHIjPnfgZ2piZZUxUKSpxBELGW+i/EwBPG7PLBvB43YJrQ2NeDKpdO4dfWCStEuhultleL9PJ7cvoK9NQsQ/YdP4Pne/8B4Y2ssCAzBGoLWkaBoNMXEY4e9B7aHxOH65m14cOIkHpw8iRttHTiyZStqKmZg41Ia9A1HcPrIUVxoaUM767KIuSWB1IZGqLGxGaJoLLTvJxie7ETHgb1YT+OtmICeZ2mPCksnTLN0QfWILGyikXaU3/nJQzSyCZG1BDhHByeY8bcw57UGDTODt28wtm/lMW3H0dzYjI3rN2NqQQkWL1iI1mONSk2HDqGFgLeLxwWGpWKIQyyGeeXANGAihlGmIVNgHlYKk7Ayahr6B0xFD+8C9PHIx0CPcRgVn4siTx+E/Y/3MX+QK+qHuGBRL0eU9HdAuAkNAAJpoFcgwc4LvQZZ0EhwJthF4kOTDHxoORHvW0/Fhw4z8bHdDHxsW46PbKbjI9tprE/DR9al+NCqFB+w/VO7Evxz3xj0tAiGU0QSJlXUY4BpNP65TxT+ZJKNP1nm4Y8ERavgORhf1oTyqmasWbMZR/asxOHdK3CIgHd0/1o07V+vLW0gUEdJohTNS6d562Rpg9+eW2dImiJA181bp3vsRN1DMLV16wTmBOwMdfHYyRy7/ctxvHGNAi5JbKLm2BHmVDIVQ3nxDMszAnYSjnmQMHeYECfJUnQ1/gLodKgToNPB7s7FJhWCKde/w30Pb7bzuEYcIujevnIaF892YtmSxdi3dyce3LuFxw9uqtDKe3cuo11Cu0424/kTgt1dDez0+XdtxxqUV1uOF7CTkE6BOx3susOdmnPHZ+qq1LvOY1n9AoLSGOTnydzw8WoaweisDBV6mE3IG5ebS6N6PCElF0m0YYwIdu7sw3LGjlPgkpaejigaxv5BhDw/f3jQwHb19IKLO4HQwxPuXt5w5/3o6eUHL29fePFcJ1dnzJtfxfd7h2B3F/dvdCGfcOnl6QZ/Xx/4EiJ9fL3gSah093BXXrfS0lIU076smD4dlTNnqLwBAmNVhK1qyYpdOYuAVoWF7BMWzJcM3rQ7FmvLNNXK+rv1tViypA4rli3F6mXLNK1YxntyJVatWo5VK7X6GllyZPUywttKrF+3is/oWmxUMLZWLfu0Y9sWbNm0Qdk3GzduwI4dW5WHde/OrdiyYS1BeTW3N7Bcx3PXYdf2rdi3cyf3b8d+ah+1e9t27Ny6GVt4Xg5BoU/fAehDyBpoZIX+1KcDTfERAez93kPwl56D8XHPofhLj8H446cD8Wdu/4nlXwh+f2H5AY95v9cQ/Jn1D3sOxCfc/oSA2GewCcwJVRKC2aOPEdsJBITGD3idv3w8CB9+OgT9B5ujP1+rb39jpV59jdCzD2GPUnUl2R6sYPHTvsN4jWGsU7ymqA+3+0rZe6gq+/L4fjy2D8GxZ6+B6NVrEHr1HqTqPXsROlWptUm9N+u9Wf+0H9v7sT5gMPoN5DUGG/H9DSNMGmPwMGMYGZnBeJgljAYbw83GGtVTJmJ5yWQURQVjMsfdUvbJZRFRmMr+uoD32UQ3wpyzO8a7enDbH7Mi4zCf9vl89u/zYhIwNzIW8yKjURMZo4BOtJCQvTg2VnntNLBLVaGYmzIyFNxt430onruNI1Kwf/JYnF1GW5hlrKsdnEwHI3fMSCypq8Exjl+JId6YkByBxppK7KXNtyIzGZvHjkRD4US0lk1BZ3kRTswoxgHaasVZkq+BdiTBcfyEcZg4ZRLv+WwEBobxs5vjTx/2xh8+oD4myPUywgf8zv/E++CPPQbh9/w9/8z7o/cgc1gQsL39QvDej19cw09fatKh7i3YsRSw++6zs3jz4gxa2fE1HV7PjuEIPn/UiTfPzuD5/RO4e62VhsJ1PHt0EzXzqwlVBKEUwo5IwZCELYo0+EkRiCK8ydIBarkAXUk6iBlgSwBPQaFsazCmQZR2jJ6ZUnuNdCQlpr2ta6Amx/4S1rRr6Ps0db+G3tZdWrsGfrretXc7Tr2v4erfJYm33rVtE1bULkQZDfssGv9pyQkqPf6Ojavw01eP+R3f5nd9iwBHqPvmAX78+p4KyZTQzL99bwA7Qt53b27z++8i/D3Af/z8hNB3H3//4Q5+/KoLX7y4iO++eoQfvnnJ3+AhjbT7rD/DN29u8ZjnuHKhA2tWLVEdngI7BUYGqDNIYEmHLB249G1dCr4Mbapu2FYevEUErNrFKlOlwF33Uh1HifdALZ9g8MDp3jg5X2W+ZKm/vu4V7P6acqwOdrUL+B4W8jh22PLaAnb1C+crsJspC+IX5KGCYDeW33VsRDgSYmJUqnlRZHgYoiLDkZ6eitTUFMTGxRDG42nAexFW/FCRF4PUWB8Mz2aHUbEKIycsxMhJi5E1vg4T8pejIH8RUhJGIjstHeMy0/gwEuxUOGYGxo0aSbAbhbzcHORzoJzCgbJo8ngUF2hhmGVFeZg+lXDXbZ6dWpy8G9TNNJQ60L2bUycqxtwZGrTpYCeScEuBOK1NSt2jV4Iagl019+dkJBPWgpBIoEuMiVRKiJb1/fj9dAM2vVReOvHqGcI0Y7kdz3qShHByf6zMvwvwfQt2EZ4uCHdzRoyDGeaGmmF7wjDsjB2AXdTOhEHYRe2O7489SUOxJZaQ5vsRtiVZY22sGWoJduKh0z1xAnL1EeKxkzbCFlUX8Q7sNDATqNO26wTICHJKUjdsixdOu2a387rVaw1Qp7bDBO4Go5avPTPSGkke9vD1cOV94Q5/bxoZkvCEhobAWlig5pVTIZiqDKA0wFMi4MlSCJrHjmDH0smBoEiDJ56DRgANmxCe5+3lATcXB8woycNagl1BTgrGjogh2JVjNbdXLxawq8SKxXOQEh2qkqeIx86J6g52zgQjJQV31rAYMhTBfM1rly8B+H9UKOZ//v1H/Mfff8C//fV7/P2n7wl736r2v/5A6Pv+G0LfK/yVbYf2bUdp/lgsnFVEWJtMWJtMyBOI0zx0AnZSLpxToOBO99zVzJLtUiREhcKSYGfxFuwslUfu12An2+Kx0xKnEOwkO6UVj7fk4GRhhk0bV+PsqVY0Ne6nMduK+7eu4Mr5k2ox5jvXLuAuy2f3rqN1yyak0cjwfO+fEPvBp6gJj8RSJ280+EeiJTEZDT7B2OwZjMvLVuDOiXa07d6NpTNnIyE0FFkctNv308huacdpAt0Zwt2l9uMoHD8RVnzv1tb2NCZM4OnkhlU1C7G2rg7Zw9PgS0j3odEx1soJ5TbuGGvhCG9Cm4TsjhuRwd9vLnbv2I5x2WMxePAQmFjawNTKDkOMLdRyOkePNNMQ13Si5TgO7N6HrMyRKCsuprG3FW18H8cbj2HtslVwcA5EP9sw9HQejp5uI9HbYyT6+4zBkIBJGBw4BUMCizCQYNfffwqMfKdisNdEJIRnoyIkBpH/9D6qCXN1BLeqHvYo6G2HaCMbuDs48x4MgLOjB40pExqRLvjUKAYfmWbjQ+sC/KtZIf7FpAj/YjYF/2JBmRco/bN5Pst8/LNJHtsL8IldBcEuDQPt4uCdkI0RE2swwCobvxs6Bn+yyMf7tkX40LYEH9sUITBlLUqr2rB+/XaC3HIc2bcEh/evxLEDa3Bsv3jqNhJoN6Hl0Oa3aju0Ba0NBLtDG9F6eCPhbhOOHxOw0yRZMY83E/BatuN4K8GulUDXRrAz6FT7LgL2Xpztpndgp4VkXpZwSwPYnTi2gVC3Cxc7d6v9AnMCcFIqKah7B3ZXzx1SQCdgdv2ilEfVH9261PZlzVt3u0vArgm32X5VXrNzD+5ePoaH11tx/fwRfh9rce/mBZw+2Ya62gU4cugAHt2/Q91UIZd3b14i9B/A+bMdymMnMCeJUx7zGbh3s4v3Et/nuRN4zOPv3LyoQjHFYyfe7euEOgnHfAd2Z5VnUKDuysUzas08gSqZOiB/RuqJvyQ0syB/IooKJLFKHgq4fzjHTUtLC0SEh6N4ahHKp5Vg7JjRSE1LRbTMgRNPTEQMwkIjERwcjpDQMERIkpCISETSiA4Pj2BbCPzYP65es1zNIXxx/zaunj+FnKzhCGJ7WHCQ+uMriArgdmBAAKYUFKByNuGNWjivGks49sv6tbKO7dJ60SIa1AuxYmm9Whd4FYFt1fKlWLt6JdatWaW0di3rhK6N69dgk8DaOtbXrcHmzesJcNxHbWC/s3ED91OqJHht2bQe27dsxGZuL19Si327d6pr1NPu2Ll9i6Ydm3GAMC5wt3v7NuzZISLQ7dqm1i/ey+193Lefddnew2MkqmsnbcTpBNahQwlKvfpjEEGrd38TfEQ4+4CG+/uEN9HH3P6wJwGO8CQQp0uy0Q42s0e/oRb4gID0Ue/BPH8YekhGzH5D0HeIKQGJkEjg68Fr9CSY9ezLZ576uBeBjFA3YKg5jzHDgCGEPJZy/IAh3BboIyxopWxbqHBOpaGWGEgNogYbWWPIMGsMHWYFI2NrGEn5VtYYxrZhxjYYyuMGEVqHcHuIlNRgI7mGBWVOmWDQEIrlwCHGfB1jliboL+sQDjXmeyOA8vMN6z8QeRlJWDurBNOSY1EYFopphLppvMeKA0MwxccfE1zcMdnNGyUBQZhJ2JuXkIS5cUmYHRGNWRwjZlNVPGcubcIa3rcLOS4voJ1YQy0k4C2mTVhPsFuRnKTm2W0gdG2kDb9hZBrWZKRgc85InK6rxprCCUjy9oDN0AEI8HBE4ZQ83idrsW/tKnhYmiDCxw1bKiuwZsp4zEmLx2bafs3zZuPqiiW4s3opzi+qRhG5wN/Lk/e6ZGsPhLevP5w9fTCU48VfPhKPrHhm++J37/fD7z4ciN99NAC/I+D9Xjy5nwrcEdQJdj36SwIr+b3N8d4Pb67jhzeEOoPHTrxAAnWiH19fxM9vLuOnVxfx7edncbJ1PY4dWocLZxrw+eMThIrT+PLFOdwj2D17eAEvn9/mA7MKmRkCbimUQJBAzzuYSiL4JEkp7YS5ZCU5XgMlHbikTBXQS+Q+WTPuV0D1WxKwE/3WPk0a2Empv85vXU9v767ux4v+u9eS68fGJrCejO2bN2Dv1o0qFG4cb4QRaUnITEtBWeFknG0/gp+/vM/v/Ab+RmATj92PXxLsvryLnwh3fyXoKX1HUPvqDl4/4+/y5g7+40eBPfHy8dhvbuDli0v45gvC4Ldv8MVnL/D588f46Qcaad8+wX/9/Aq3r57BymV1qKqqxML5BCsBOQKWCp80gJIkINEhSkodsPRSpGekFClPmcpGqcGXQN2yOoLbQu4naMn8OgV13Na9d7ItGTkFJFWGTQPYyXX168jrqetT+uuK9Nd9+74WzOO15ZoCjwJ4PIflvDkzUVFSZJhjNxnjCVpRkvCDD6+sRxfNBzyag0xMdCTvqXjExUqGqhCEhQfBy9sLseEeOLwsDSVj/BGVMgYTCpciYcRspOQsQHJWDTKzFyBvUg2SEkZgdHoaxo0cjlEZkhVTW8sud3QWJowdjbzxOZhMsCuYOIaDZe7bpCllUyeivIiScEyDx06ATu6PX3vqdG9dNUHurSqm0ojWQE7X/JmlqhTAmz9Ta5vL43Toq+H++bPLMH50OqFNwC6CoKuDXYQCNYE7HfB+AXcEOSXWZY6dHJsSE4VE2R8SiDhCTIyfN6LYsUV5uiLS3RmRjpaYEWxGgBNvXV/sjuuH3UkDsDdxAPYn9sG+lMHYkTAUS/w+wPYkM2xOsES9wJvBK1cfIRBnxHIYlkQaK5gTybaoVsEdQdAAY/XhRljC+pJQHkNAFNUFa2VtN5B7C3Oq5DXDCHEEOfHciaQukutWRZgjzcMGfp5uKtFJgJc3/HzdEeDrqebOvZ1XRzjTwK474An0aR67MBokEooZGsCO2skFXh6eSIiLQZCvN0IC/eBFsHN2diT052IdAa5k/HBMHp2EpTUVWEWwW7t4JtYtmcN6JYbHR8LG1ARONjZwsbJVEOfyVtZKrlaajPv1VzB55cIZfPvmJX769ku8fPYYzx/fV565z188xmfPH+Gb1y/w3Rcv8e2XL9XSB7KuXcP+nWqO3eI5U7FwdgFq5mhgt0DqhLjZpWOVl6472IkWzp6CRZWlSBYAtTSFlbWAHSUAZwA7He7eQp6UAnYSPmojIGUFC57Xt38/LKipUmB37Mg+nOxoUobs1QuncItAJ+t53WP55O4VnG3chwnOnvB57w8I+Oc/YLZ/ABa7+2K7iz862U8fDQzDVkdPHMojjJYWIDU2Gt4EGzNzc7jx9923fiMut3Tg5KEjOHuExvipU1hcWQlbQqaZiTmCAoJRMbUM1aXl8HLz4OcxgxXft7OpBUZYOmOqnSdize1hqf5NNoUl94nXPytrJKZNL0cYjQ1Z0mCgkSmMTS1RVFSCjvYOtDQeRTt1mlC5buVq2BMWBWzj4mIxp7wc+7Zuwwa2j8waB+egZFiFjIFV+GTYR06BY0wxnOPKYRddAYuw6TAJnoYBQcUY7F+Gfl6T4RuQhfLYDMQTdCsH2KB+oCvKe9hh4qe2iBtkAzdHB3h7+8DBxhmf9jLCp/2d0cMoDp9Yjkcf53J84jQbPVyq8KnrXPRym4ee7vM1sf4p9YlrFT5yn4H+HgvxoVUeTD0zEJpWgCT2k4NcpuJ9u1L0cJqBHg6z0YvHGvktRNDw7SiZe4oG9FY0761By8EFBLYl6DiwjPVVaGnYjObDok1oJuCJWo9sQQvbVCgm1aG8dQago1SdYNdJoBOw66ROtkvoJaXKXW9h7rysW0dd6NxPkCNYnZT5cjKfbr+Cuaa9y3G6eTP37SDU7cSFk3sNUHeIQNdAydw62da8d93hTge76yxvXT5KHdPURV1pYdmi5tHd5vZNwp6EeV4+sRt3LjXiwdVmXOH1jx7YwHu8C8fbm1BbO1+tgfvk4T08vH8LD+9cw91rAnYHceniSTXVQpKpPLp9mc/ANbVAuSRVEU/cowcSinkJt8RjR90g3F2XeXa6x67rDK7y2bl2WZZDuIjLZ09h7uwKBXQyZUAiTHTA0yV/TEq7ZM1MTY6DtZUZEuJjUUQ7ppxj14TcbKSnJasImOhIgl24RMJEKbiL4JgbHx+nzY1LTCTcEexCgtkeim3bN6qQ0kd8ts+0H8MIGrgRoUFUKMI5boeFBvP5C1CJz2bwmVgo9kN1lfoTdwVhbiUha+XSOpWkboWhvpYG8zoazOtXL8PalSxXLceGNSsoDdzW0z7dsGE1gW0dNm5aw/oabN2yweCdW0mgW43Nm9ZqooG+ZfN6pW204+S8VauW4uCBPVhDSFy2dDEO7NmJXdsIdXu24/DBPSrSYN+u7Up7d27Bnl1bsHfXVqX9PEaXQJ+ct4uAt3zpUgJvOPr27YeevfrxmRxAEcRk/lTP/qres/dAfNp7EHr0ocT71XcIPu0j4ZSDCUCmBC/xpA1Az/6D0W+QkYIi8Xb1H2ysYGnoMHOYmFnDzMKOkGWFXnI+wVA8cX0GGiv1HUjQGyCwNwz9JJum1AmJ4knszeOl3l/CM/VjBvE1+NoDJTyTGjLMUq1hOczMSv2ZZWJuA2MzW4Ns2G6LYVb2MLF2gKmFPUwt7WFu5chj2SZ/fqn3ZwtzSztNUje3g7E5oZHjmpEpjyF8jqTdtnZ2EeZnp6KYtol46UpDw1HsH4wpHn7Id5dslyGYzXuxOiYecwhzFcFhKA8KoW0ShtlhEQS7CFTRFpwbSegj4AncLRDAi44l2MUR7OJQz/tVB7v1w1OxKWM41memYtWIFLQtqEQDx+ecCI739vaYmpaKOtpu5cVTcGj3DpzZvR3TRgxXf3avmV2M2qJcjAz2RV5MKGYMT8KinCxsLyvCVh7vbGFOaO+jft+PPx2I9z/ujz992AcffNoPHxLW/0J4+/MnmvoOsYY5x5whhPlP+pkQ+ofgTz0G8TgjfNLHGB/3Nlble9++FC/dVRWKqYVjdimo+54w98OrC/iJcPf3N1fwzfNT7MR2q3/ZOlt34sXDTrz57Cy+/vwCHtxox6M7Z/D6s7tobjyAnJwcglsyJeCjQdFbmEpkSVCTUoGbkoDeCCRKaYBBXUlyPEvxvP0aokQ6YP0atH6rTaRB2j/C26+P+XW7fp1fH/tLyTmygHkqogkT0tk0NezB4rkVyBs3GhmEOln/bHxOtvK+XDnXTJC7Y/DYEfIIdQrsvrqn9ONXWv3nr+/hi2dd+O71TfybePIIgkrf3cGbz7tooN0iAH6Ob7/4nHD3HM8e3cLtK8fx4OZpnDvRjNXs7KporNTMFSAiIBHsFNyxrhb4lmQmhKbuIKcgqxtYKbCTOqWDnbQvX1yrriHX0iUQJ6AnwCfbOtxpHkLWWeqvIRLAk2sJYMq1ZZ8+r062l+kQaXgvymNHkBO4W0KoE7CTzl6WkphRWoSpE3MxbXIe8nJGIYpAEhcViXiCXQyNLAE7WRA+NSUJ8TSyo2iIhoWHwMeHkBLiiX0LE1GU5Qfv4DRkZM9FRMJ0RKVVISq1GlEJM5A6vJTnEegyR2DsKEmeIklUMlQY5phRGRg/ZpQKa5k8Iee3wW5qHh9+LRRTn1vXHey6Q53uqaueUabVyzVgq5lV9hbouqs75El4pgZ7pVgwZxryc7MIa+88dgJ1klDl12DX3YMnUKeHX4regp0cHxaMhJAAxBFyYny8CHduhDsXRDlZoyzABHuSjQlz/bE3YQAhbxD2JQ6kemN/8gCC3lAs938f2xJNsC3JkmAmQEVwI+AtIeCJlkaYUFIfZii1ej3BS4EcVScwx7JeSoNkvlydAJ7AnwI1gT+pax462Rbgq6dkvw53GiyKhmJepCVGeNnBn7Dq40Og8/KCv48HAnWwU9kv/xHoIvh9aG0a2IUrsAuAZMZ0dXaDp7u7Whw6iDAcyvMkvNPZmYNCfg7W1lWisngsZkwZjZWLZ6mFyQXs1i+rwuq6KoxMjjXMsbOCs7XNW7BzVUDXHfIISEbDVNbMJPZBe7dvx+sXz/Hgzi32Cw/w5evP8fL5Y7x4dB/P79/Bkzs3cfd6F25du4xXnz3FHhoj5YXjFdgtqpyiwE6gbuGcKbyP8t+CnezrDndyzKI5BDsOXAJ2llYWsBJoI+jIkgbm5r8NdlK3tLQkCArYSQIVKxoig5CXNxbH2xpVZszjrUfUAs3ibRBJAhXx2N27cRE3zrRhVmwywe6P8H7vX5FHeFoRFIE1Tr5oiYjHsaBw7PcKwiqWYfY2sOP7sqPBYGVNw8LEFPWzqnCFcHWxqQmXqDunz2DH2jXI4PhVlJePrWs30vA/ia3LVhPYnJUHUubh2rGMsXRArrM3/E1tCYHibbSj0WuLoUOGqQQPh/cfwrbN2zGjYhaiomJ5D7jTiFvO8bMV7UeO4MSxo1Qz+4Iyvh9rGjf8XjjI29nZ8HuM4LMs3vaZiI5OhaNXHOz8M2AblA2rwGyYB2RjiPco9HXLRA/nEXjfMRmfOKSih00MnF2CMC0+Fak09Kb3s8Difs4o+8AKuR9ZIaa/JVxpiLjzXrSgofRhj8HoQbD7xDhegd3HhLLfmZfgX83L8HuzEvyB9d+/VTF+b1qsPHp/sJ6KAR61eN98PIxd0xE5shQRIyrxseVE/E/jfPyraRH+YFqCP1lNR2/nOQS7XSidewarl6/CoQ3FOLqtGG27Z6J952w07Z6H1gOr0dwgiVOow+vRdHijWpi8+ehmtKh5dQJ1kijlnY4fI8wd24HTTTtxqmkHTrI83bITZ0SthLq23TjfvgcXOvZqC4KLThDoTh7QPHVn9uOKhEUe342mfct53hYN7Dp38tg9at81yX4p8+kIX9fONuAq4e7KuQZCnibdaye6eemoArg7V5qVJJLp3vV21lsNYNekwK7rpKyPtwe3CYP3rzSpxdCbCLYPb19B07FDqK9bgM72Zjx9eBeP7xPiCD63u87TtuL77TqLp4/v4DHB7iEB7jHB7saV8wrs5A8P3WMnUCeSBCp6EhU9JFNlybx0ltB5QS2TMJtjTeGk3LeJvnQJ4Inewh7BLpFAZ29nhxHDh2NqYQGKCYPjx45GGsEuNkY8dtEGr51WxsXG0nZKRHpqGtJSUnlMLKEtDKmpyTh0aC/uE1of8XO3sJ7EcSmKhnp0RDiiJbKGY46alywZZSsJdGKDcOxfVrsQq5fVE+KWYR3Bbd0qKZcR5pZj/RqC3NoV2LhOYE60CpvWrcKW9QQ4wpyEPm4VL5yqr8PWTeuwY9smbDQA3dYtAnLrVH0L9wn0ibbzmLW83joCXcOBvSpUc9WKpTjM+q7tm3HowG40HtqnSvHcHdy7i+UO7BcJzO3djoP72L6f2rcLB/fsUN49AbydW7eohCwJCfHw8/VTnzkiRJZZikRkWCRi2XckxiYiKT6ZNnMahqeM4HeZTsgWO5o2bkKKStoXF5tAuI5DRLgG1QEBwRxj/OHrG8DSFx4eEtrqDQcHJ9hIdlwXT7h7eMNT8gz4+CvJ8d5elKcklPOBu5sXXF084OLkrhJMOTo6wcHOEbZ2DkoSrm7LbRsblpS1tcy5s6EIaez/TdlPmhL0RGYEPRMLwpmFtYI4E1NdBEFua22ssw+XP8GMCKNGw8wwxNgMQ83NMGyoKe0Mf6wsL0Hd+JGYGReOCtp0AnVT/QJR6OWHMr8gzAqNQmVUHGZHxGCaH8HPLwTTA0JRERSmNDMkgsdEoJKAp9av471aw3t1IUFwMc+rIwwuiYvH8nhCHb/vNanp2DAiE1tG52DzqBxsoP1+anUtqseRYXwdsL50Mp7ydz5cX8vxsRhnDu3Hi+ZGXN68AdNHpGJFcR5mjMtCuJcbEmgvpYUFYXhoMMYnxrMMgclQY/SSuY0EtT79zTHYWOajyjIOLgRigWBXDDN1whAje1hYu8PFPQQOzn78jt35PbF9mD2MTBy5307JaJgD3vvs3gkC3JVuc+zegd33L8/jR5Z/e32ZYHcSz++1oGHPEnYiW9jZtOFLQt3XLy/gyd1OdmDHCRW3cfnCCUyZkq+BHQEniRCnSwe65IR35TsJxGVQOuANZ5mOBLlxWeqQlpgg1/wltOntIh2yfn1c92P1+q/hrXtb932/Pqa7ul9LA1FpT+PDFYnZFdNw9fwJDlg7sZ2dyUKCVW7OWIzOzMCkcdmYR4P76oVW/MdPzxTc/fS1gNwd/Mjyh68lNFM8cXfxt+/v4SsCuGTS/PcfH1EP8e/fP8Z//viUIHgb339xm8d8hp+/e4NnDx9w8KzF2mVzOdB04Ozxo9i6eT2qq6pU5yjZLHXYkhhxqSsvmmwbPHnK28ZSQicVBMo53F6yQAuR7J5ARQBPwSEl5+nAKF47CZOU7XdQp6l7psy3EMnrC9jpnkB5zfpu15H3omTw1AnQiedO6tLRL55fjepZFZhRNvUt2E3mdyxrt8VwkBCwi42UcEx2lLGEEz5UMYSU8IggxMVFw4+dWkyQJ3ZURaOEYOfln4i4pKkIj5mCiPhiQl0ZImMLEZ84gQNNigK73OwMNbcuh/Vxah07QrsB7CS0RcBuar78EzoRJYWEO4Ld9KKJqJg6CTNKJlP5BDtZoLyAUCdwJ5IFyt/NrROg00MvZR6dgJoOcN3r+rZAn0Dd7NICVUrbgsrpmDp5LIEsBAmENYE6TYQ4Q13m3P1aOtCJBOZ0sEviPh3s4tlRxRJ4on3cEO3likhnG0zxNcbuVFPsSx6IA4mEuuRB2J80GHuTerHsx+2hWOn/F2yLG4IdyRZYFj4ISwXgCG/LBOhYX0aY07e1NoKdgJ+COt1LZ4T6kF+CXR3hbQkBbQlhToe7eiVtW9r1ffr+X4Bd+FDURFsh07sb2HkT7PgZJRQz5C3YEdwU0Okwp4MdQY51AbuIIA7QQUHKa+fu4k65KbBTcBgUAF8fb7gQ7KZMHK2SpMydPh6zpuYosFstYFc7i2BXiXVL5mJ0egJsTYfBycoSLgQ7kYRhunAAdaZUSaiTNntTM6Uhffpiw6pVePrgIY2ZjTjScAg3r1/HgV270HXuHFoIF83UhZOn1MLZ8myOHzsKc8ryUVdVooFbZb4qBeyknFM2jveUBnYiHexk/+KqMqRysLWyMCGsmcPG3EotIWCuwE6ATlvmoDvYSZimgJ0NwcbWxgZWhFRjAmx0TDgajxxAR2ujyo4pQHfn+kVcuXiChukp3LhIXT6NpzRul+VNhu8/vU+w+xekfdQLy0JjsdDBHYf9wnEyMQWHfIOxyTsYsZa2cLCxp2HiQgPEAUYE4LHDM3CWcHXjZCe62glc+/dhwawZ2LxqNSGhDRfbOnHt+Cl07D+MeA74xiZmsLGzJ8BZwZeGSiJfx8mERokFB2Ne04zGiaW5LUqLyghvLWg/2oqOphbs3bELc+dUYXl9PSHlMCHkKE4R7JoPHkR6UhIHaStY2BIQbTgwmxrD0dYYRePSMK9kAnKSaSjznkuIDuUYGo6UpHAaypEYkR6FkRmxGJkVz74oEgXjY1EyMQlzJsVjwYhIjDYyRv6nxljY1xml71si9wNLxPaxgCtfw9WFxsIQU/zpw/74hOD3qXEiPrXOQ1/32egp3jqXaq10rlSSei+DerpWoYfLLAzyrMPHtpNg6TMKieMrETO6BkaeZTx2Fq9TjUHe86kFGOyzAH7puzBl9kmsXb4CjRsKqPE4Sh1Zk4fda6agcXctjhPgZMmCk83bWIoIbke3o6NRm0/X2bwDJ5q2c/9OagdhjnXqhLRTJwl07zJi7saZjj0c/3bjXCdFkBKdP0nIU0lQxPsmXrgGtVZd8/6VONu6TXnvLnXuUguTXyPMyZpzmghwPFbp3GElgbrfAru7V1uUJJJJkst1BztJmNJ1cg+1F3cvH8UDgt15vse2ozuUx+4I4WDpkkU4c6oDTx/dU8lQHt7pwvVLp9B0ZA+f3/MEu1sEuisEIoIdAU8SC7U3HVKeO8kgKx47He4kJFNBnQHsbl55l0Dl9rWL6Gw9gpnTijhO5XKM0jM4T1KQJ9LrsmzTFCqeY6e7q5tKYjK1cArHuVxkjxpBey0B8YS++Ph4jqcJHGNjOb7GEja0qQ6yjmyyLCVAgzk0OATZo7NwvKMFj+7dxOeP72L/zs0EmDCOzxHqj9g4iazhmBPMvlPOXVSzACvqalWmcYG69atXEOIIcGs1cJNSktVt3rjaAG5rsGWDiHVq+6b1BKhN2EFje6dBu7ZsxE5q97bNCua2bd2AHds3qlKBHe0mqQvU7dyxBatWLsFGXrfh4F41D28DX/NIwz7s4XtvJJg2Hdmv4O7IwT0K+MSDJ6AnkiUlpNTbjkg72xT87RbI26aut2rZEj4jS7FuJSGSWk9tYF+0cc0abKK2rl2H7RsIm+sIoKxvXr0GG9nHb1i5EmuWL8dS2lBiTy2orsbcWXMwa9p0lJeWoKy4ECVFU1gWUVNRMW0aKmfOok1Yifm0DWvmVqOmugrzqiqV5s6ZreYxzplRQTu2AnOoWeXTeF4pppdORSmvI0lpimjrT51SgIJJeZhWUqzuCfnTXOYN5rMtNTmJv3sCMglGmSNGquXQ0glKqcm0zxPICAlJVCoS4mVaTCIiCVjhEsobHo2g4HAEEsT8AkLg4SPrC/tjHt/7yunFKgSzlPdYIe26PALsZB5TEhaN8qh4TI+IRXFYFAqD2ScGhrOMQBFhrpDXE8m+UsJcOV9rBkF4Nvv1Kr72XGoe4XkBgW4R31st7fgl6ZlYkjEKS0Zmozo5DVmE3KqRI7BldjGmJERhzfQiXNm9Hte3rcWqinLUE9BvtR7Fc8Ldbd5Xa4sLsLRoPMYkRsPb2RExtEcl70NEcBAcbO0wYMBg9Ow9CJ/0HIIePYeyHIYefczQa4AFeg+Q8FhLmFm6EuCcCX0W6NHLRDumtzF69zNTbX36suxrit7S1tsUvXjMe9fOHDCAnZ445Zdg9wPh7a+y/dkZvHl6AsckbOLIRly7eBivn5/D168u4eXTc7h9pQ2vnl7HgztXIKn1k/mDxscnIl79kyAPdLL68UTxrIuk/V1d/vFJREx0IhIEyghLAnYK7hIExjQ4TIiXm+CdBOD06+pw1116uwCYlN1hrHtdyrftyRoYakphm/762jHdpe2TuX369TTIi4mJwzga+dcIune6zmDTqqWYOmkijf9sjMvOQXZWpopjnzOjGA9uncF//PiccPaYICdA9wivCMmfP7+Fz55eU3r28DJePL6CL1/exTev7+PbLx7g+y8f4evXd9h2Cz9++xn+7acf8OzRE1TPmYWVS+ez/T5usTNfy06oklA3jw+wAisCkqxnp8OclLoUUHUDMoE0De40T52CL5Y63CmwE0+b+jdN8+ypfYa6zIUTb9riGln7TkIxq1VdQKyW70E6IR3s5Hp6uZRAp4mvp0I7BUINUGeQXEfK5QJ2rFfNLOcgVaxCMcuo/HFjEKOSgMiabVEa2EVEcMCI4G+cyMEnGqHhgYiiESnplKMCXbG9MgIVYwPg5ctBJXQElYbQsFR2NBkIDxuOyIhkXiNaJU8ZN8oAdnzQx43KpHE10gB2OSjIG0uDfQwHxHEcGCcYvHYTFNgpuCuehJml+Uo64AnY6eWc6YWQ5Qp0z5uWIEVCMUsUvOleu+5gp3vz5LyKIkl6obXXzJ6GMokFp2EYHxH6Fub+v8BO9+TpXjwpkyWMlUoKD0FiaCDBzg+xfp6I8XVHjLc7Il3skOdljB0pZthPsDuYNAD7UzSw25fUGweT+6EhzRhrgv6CzdH9sSfNBisiBhPcxFunwZ0Gdu+ATu0jzEm77q0TiFNeOwm9NMCd8tCFDnoHdIayu34Nd6qdZa14DdlWJwumx1gh288egZ4uhC93tX6dQF2weNpkDojBW/c29NIAdlIquKPESxcRGITI4GDViXu4uqsMb/HRUQgi2IUE+MPPx4tt9sgbm4n1S6qwoGIiZhdnY9XimWqO3dq62QS+OVi/dB5yhifC1sSIEGelgZ3AHEtXG1vDtnjxNLizNTaBhZER/D08sH/HTrx5+ZpG3VWcPXUWp06couFDA5rAsmvHbhoTG1g/jrs3bnOQnoIEPguV0wpQV1msQE557FgurizC4tkFqC7LxYIZk1BLkBNJ2wKC3SLW66qnYwQHMGtLM1hamMPazEp57CzMzJUE7mTdOgV1OthJ4hTCqg0/jy0/h42tDcytzOHi4oA9u7ep0LSjh/epxCn3bl3GxbPtCuyusl+9drETnz28jh011Qj/qA983/s9ov7lj6h0D8QiDz8c8NfA7nBgKBoCYzDe0RuuVnYcUJ0VfA0dZqygXRIaSPjMfPYfaQmx8HB2oHG1HFfVQuXtyqN3teMk8sZPhAnfv5m5JHwxh4+dI0KdXGFpZM6BV0KPbDFsmAXfuxfWrlyPjsPH0HaokXByDKdb22igrURkSDAK2Tft2LgOJ481Yvu6dfB0c1eeOgsO9KZWBE5TU4T422FWQSJqS1MwNy8aZaP9UJXrjaWF3lg/zR97qkPQVBeB9qVhOL48GKdWB+Lk2mCcXxeNE8tjsDkvCAV21pj4lyFYQHAr/cAKEz+0RmI/K7jzdSTj4LBhZvjjX/qiR38X9DRLRk+7AkLYPAwgjElWzL4Esz5e89Dbay76+sxHf98F6O9Tg36s9/Och8GetejvNhXecVMwckotwodXYbBbMXq5zURvtzno6055VcMkZCl8MvYht+IE1q5Yg6MbC3Fsw1gcXZuN/SvGsr9KxIJFhdiwvR47961Gw5HNaCLUHW/djZOt+3CqYz9Ode7DacLWWZbnTsocuf0qw+XbuXPS3il1Qhx1nrCmsl5y31tvHaWFYUomzIOEuwYVBikJU5r3r8L59h3oOr2Pbftx9fQBBXM3zjVShLbzItkWwJPysNZGoLtBoFNQd+kYYa0J969oYHf/enewk3l2AnZHlLdOwO5e1zE8vNqMM207caJlHx7evYq9e7Zj2bJFuMT7/fmT+wQ72lS3L+PK+U40H92Hu6w/fXQTT3isDnayxqOAncxDFRC8x2O6g53usXubIdPg9ZaERMca9qj53vofkN1hTsrSwsmqrpKBTZ5A6IqAv2QbzB2Povx8TBo/FqM5/iUnxdP2iWeprT8ngCdjbHqa2E8JNO4TFdiJJIHZZELihXOnlEfyxcM7WLeijmAXiriYCCSyj0yIjlaAFxIUiNFZo7C0vh6rZc7cCgmzXK6m/OjaLN42CakkdG0joO0inO0gkG0jnG3buF5NidkhALd9M/ZQu7YJzG3CXsKaSOa+7dzKth0SGknY47kCgRIqqUqeI+C1ank9r7sRDft2qygoOecYDfj9u7ahpXE/Wo8eRDPhrunwAdV+lFIl4e/IgT1oZCn1RoLhUX7vTYe1faLmIwfReuwQr3GI12pQpXYdbf+h/buVl090mHXRoX07qV1o2LsTDey/Dkpilq2bsXsTP6/A7NrV2LRyOdYtX4IN/M42E4C38nvaxfct71nOk/d1mNcQybZc7zCBU+ryWnKc/roHdm9X2s9+Wb4z8Tjule+U3+XmtSvV+5HvV0J7t6xfjYO8xoK5lbTZ5mOTzG1cs1qt4bmO/eBavq+1K5YTZJdhSe0SVM2pRkkp7ZRp5Sgtm478/CKMzc1TWTGzx4xH1ijJ2DoFNTNnonD0SOQSFnMIYqNiEjAmMg4TyBJ5cSkYFxmPsQS7HELe6NAoZIVGYFRoOBWB0eFRGBcdi4lxCVQiJvOezE9IJKAloTAxGUVKKShmWZqcgunp6ZgxchQKCaLZUbQdJZGPhQXKaN/NmTwGBWlpmJSagszIAEwfl4UZBOfdW9ejq+kgzvGeO7xgPpZPzcf8/HFICPJDdHAgZpZMxTQeF+Drjfc/+BB/+eRTvP9Rb3z0UV/85f0+7I/74A9/7oU/vd8bf/6gFz74mO3UHz/og9+x/Z9/3wP/818/wj/9/mP8yx8+xu/+1IPHf4qPPu6P3n2GoG+/Yejb1wjvnW7eQoDr+kUo5o8yv47A9sPLCwrsfibkid48OcEOcyeOHljDznUvPn9yFm8+P09dwN3r7Xj+4BIh5DY28EdNS6XhzAc0llQsruQ4gk58bDwhLo4Qx5IPfgK/YFG8KtkxxLMeG4cYHp9AclYeP8JSIsEpkXCnw1w8f0CRVtcAUYdEHfJ0/bpNBzYNyn4Ja7ItrxNPYk/gDx7P9yP/Psk/TxJWIIqWuVqy2CLLKCqS9cjwSEQRHKQex9eTcNJY9Zmi0XxoD948vYNWlisWz0dx/iQ1z27c6NEoKZiEyePH8AZfjBePruE/f36F//X3L/DT95/jyZM7uH3nBm5cv4auyzRoLlzA+fNncf7cWXb6rJ87jXNnOnCOhs7588dx40YXHj18hFs372A5H5aFi+bh5o1LuHj+BNasXoHq6mrMq67EAknlWzNPSaCtTgGT5sETr5wOWm9hixKvmkhCId8mNjHU9cQnsq08ePr+BZpHr45gJ/AlD7d42NT8OCkJYrXyHgznaedocChatWSJCsFUYaIES4FDHej00EuBObmeeOwWzZMFyssxa3qJAruSvAmYMn4cYS6cIrjwt1Lz7MLDfwF2YRHBCAmVOXa+CPV1wtZZIaiaEAD/gEAEBoQjJDAMwQFBCAoIpTEeQeOexnpIELKHp2KMJE3JGmEIxcxALjucCWNHvZ1jNyVPAzt90NTAbgKmFWrz7GYYwjF1zS4tpGRtlilqHTp9LTod6gTcBNQE5nS40+FN1wJCnJxTztfQoa9mzjRUlExGalykBnYSiknJouXihesejvn/Jh3qUnh8Mq+jwC7IB3H+noj19UCMlxsiXGyR62mCrSnmBLtBaEjshwPJ/Ql2A7ndh/W+OJRugnXBH2FjZD/sJtgtDx9EiBNwewd1yyNN/1tPnQZ67wBPiXCmq7tH7hcAZwC735IWhsk638cigt1YfwcEeToTvlzfgR07Yx3suoNcREjgW8iTurRJghWZYyceO4E7LzdPOAvYxUSp9e0E/Px5PWcHOzX/cQPBbpEkJ5kqoZgV3cBuNjYum49xmamwMhoMexr9ehZMmU/nJlAndcMcOweCh4RiZnJQOtLQQOPtKg3Ge3j++DFuKrg7jdbmVpZn0NbWhl07aTx3nsRnz16wf6hGYmyE8tjVV5VoHrk5msdu8ZxCLJqVj6rScaipyHsHdmxbODsftQS/+rnTkZmqzcGRUEwbC2tYm1tpUMf3Zc7SVK1d985zJxkxxUsnUCceOxtbyY5pCVNjI6xetQydx1v4OfYQ6AifNy/hwpk2BXbXu07j1pXTePb4OlpojA0fZgW/9/6IoPf+BQWmDlgdEY8NLj5o46DfzoH7SEg8ZnmHw5Wva25sDhsTK3h7eGHCuLGYU1Guwr6c+FtY87WHGg1BeVkZoeAEutoE7Npw+8w5fj9VsOV37WBli1QO/svmL8CyefORzrHI1dkTJsYWGDRgCMe7BBpKhwh2R9B++BCOHzlMuGtEVcV0WFuYwcLclH2Kn1rjtLJiBtxcXDDMxARG8v1Y2MLUZBhSol1QVRiO+uIQLCkMwKxRFqgazeci3xFbp7vjQKUHmhe4omOxA07W2eL0cmucXmGNCyvtcKrOFTum+qLcwx6T/9gPC/s5ofQvlpj4vhUS+xDsrG3h6+VD+LbFH/7UW3nsepmnoIfdFHzsOAt/tKnAn6zL8QfbafiDXRn+aD8Nf3Yox18cy/GB8wy87zgd7zvMxABXQp5jHoJSipEzdQnC06pgRND71LEUvZ3KMdBjDgYQCgf5LYZryh6MLjuJ1cvWo3lzMZo25uLo+rHYUpeNhERH+MR5E/7CEJITg4S8VAyfwv60bAyKq6ZgVu10LFg5G/Vr52H1lsXYvGc5dhLEGo5tRkv7bnQS2E4R1M4Q2ETnCWyXZJ05Atk18bYpOKPOEMTONipdPXMYXbIOHY+50LEHbQ3rcOXkPlw/LyGXB5VnTuBNnXee5xDibhjAToc68b6Jbl88ijuEOtE9ApyAnZJ47NQC5AJ3zQr6bl04TLjcjSun9uF+11E8uNqEU83bCKOH8IBgtp1G9+rVS3C16yzBTvPY3b95hRDaoTJfypy0pw9uqbl1MsdOQjElnLKztRGP7l7ns35NQd1vhWMK2OkeO5F47A7u2abGppICGZd0qNMAT6CutFCbdydgJxkzowllIezT8ifxuCkFCvZkXnlmeipG0MgdTmM3NSUZKUmJyOF4OCY7C+mpyUhP4W+amoaM4cNpq0VjRvk0vp/LfM+E1Ds3OX7PRlx0GG2mKCTTbhLFE+wiQoIJgXlYJSCwarny1KnQSoE5Qp3yzBmAbvuW9YSwTcqDJqUA2o4tUm4i1BHgCCR7d21R4eYCcVLqdZHMg9uzi+07CCw7eKwkOVEJULQ5cauW1RNsdmhgR1jav2uHAjeBoY7mQwquWxoPUAJ4BxWgaTqoIE5KXQKBIvlNJfFNB88V76lcQzIBiyRxVCP7viMHd6kwTvHuHRDIEgAT75/B6yfeQAVl8t6oA5KghVC6m3Cxnbb4VmrH5vWErk1vga6xQTyM8j4PUARL9Vq7FXAeYylq4mfTIbTxoLbvbZ1qOrQXrXIubdu929aj5bBWrltRj8YDu3CE72v9yiWs7+b304g2wmrr0cNaye/lROsx5WkdwXsmIiyC9nkSUlK0iDc9Sk7Z6kmsczslWTggiWNUAlISxLannU67fzht96y0DGTw+FTa3ykxibRp4mmr8Dgem0T2SCRTpMbEY3h8IkZQwwl2w2njD6eNL3VpyzBoBNtGJCQgMzFJLX6exrYk2vOJbBdGyc7IQBbv93TuS5X7Oj2Nz8ME5c1sOrIXm5YtQEXuOBSNHImpOYTQzDSkkSEykpJQRpt/YeUsDE9OgB9tigDaAYEBwQgKDEEAbUuRbIcE8TkLCUMA7VBnZ1eYmFhg6BBTDBlsAmOOX1aWHCtt7GBn5wBXVzeEhoaSYfh+M0Zi1MgsvNd+aA3ePD6Ln77sljzl5UUlNc+O0PYj4e2vry/gi0eduH/1GG+cpSoD1dP7JxXYfcVjH93upE7j9Yu76iYsJamuWFJHMl9JQhdS19zJW9atxbYN67Fj00Zsp6TcJiljN29U2YJ2b9+KgkkTVQZDmaeQJOtb8IfTgU7z7AnI6V6+JMTwBxSJx09+bCl12NOBrzv4qRvCAHlybUl4IsskaPv4Q6alIy8vD1OmTMHYsWMxYeIE5OdPRu64ceyocpAraX5Zl8Vnx+TkqDYJTcgeNRrxvFliYvk+EpIRRgDYuGopXj++ye/tLA6x01i7vI5Uz06EHc22dWuwi5+76UiDemC+++IpXj27i6/fvMBXX32Fl6/f4Pmrl3jx+jVefvEFXn35paY3X+LzL17j0bPHuH7rOrqusePvuoprN+7gYtc1nL/chZNnTuP0mRNo72jC2rWrUT13Lg2TOQS7KiwQz5ykAKZkrRYd7MQr1x3sFMx1AzvljTOESkq7gNdy8dYZwK523jtQE0m4pVpKwQB04m2TUnntlHj8fLmu5vmrZf3ta/GadTXaayyaN1fBoII78dpRcp3Fhusq7x2vpzx2ZZrHrnjieBROGMeHWvvnL57gLV67GEJ4tEAKwS6RD1ckB5OQsBCCXQCCvZywe240lpRGI5hGenCghNNJuvoABPkE0rDnA+gXgMiwIIwakYocw+LkstzBmJEjMHZ0JnJzsjAhd/Q/gJ147X4NdhXF4q0r0ACPml3yDux0uBNIE80tJ9QZwE4SqEiiFAE3Hd5EOvBV8bzpUya83S9gJ17A4YkxiJNlC2IMXrpoLbxSoC2JsPtrkPu1kvk9plDJAsZvwc4XsQS7GB/NYxfhaoscd2NsTtI8dg0JfQl1fbA/sT/2JfVVakg3xbqQT7EhvI/msQuX8EkBNfHYaWGYusdOg7t3njoN/gT2uG2Auu4euLegpkDunXfu/wvslNTxw7A4xhq5BLtgL2fCF8HOx4tg541gyWbpL9423WsnUKdJoE6WPNBCMf0Q+jZ5ShDCgwIV2MmSB3EEY5ljF8L9soyCswO/r+GJCuxqZ03G7CKC3aIKtTD52jrCXf0sbFxeg4mjh8PKeDChzQh2BCNHcwsN6Kxs4CYiGMlSB26Euzll03CUUHGio5PA9hQ/fPsNvmV/8eDWTfzEfuXHb75i21f44tUL7n9CA/Ihnj96QGg6ibmyyD/vUQV2NKoXVhVwICLACdjNnKzArrvHTiRgJ/vrq6djVHoibKw48EhCFHOCnXjkxMMlXjvlsROw0+DOzMxSgZ21eBkNHjtbgp2VjTUHMiNUTC9Be5t47MRj00RD8AyuXjqpvA+S8e/2tTO4f/cSujqOIs/NF77v/Qn+7/0rcvoOw9rIRKxw9lBg18hBfZ2dF6bausGV7yEsJATFEyarMKazhNvlCxfxPWvLLdg5OMGEwDmSA+TpYy24cbwT1zracffCeWykgZTLQXPRrEoc23cQF9s6cKG9Awe378bSmjqMyczmveKH8uIyHG9qxXHCXPvhBnQ2yvIF+zF6RBpfxwLm1JBhxmpQnltVjTmzKxERFaMWaR88yAgWJoOQk+aBuQX+WDLFD2tKgjA3xwLzRhlh2QRLrJ1ii61ltthZYYmGamu01Tqhc4k9zi6zxeVVtriwzA17Z4ZhdrArij7sh/l97BXYTRKw62UJdxoFPp7eBDsbBXYf9XVEX6vhGOxRAdPgJTAJWQbLsBWwi1gN+8jVcI3fCM+kzXCMXoOAjN3wTd+OwYS1od6LMMQzH9GZ5cgtWY786duRmbcTUSM3IT57BzLyGxGf2wDf4bvgnd6AlLwWLK9dg45t5Ti+dRJatuRh+bxMuAeawjrEA04phOvUUNgnBcIy2oNyg22cJ+wTveGc7Au3FH9eJwj+mWEIHRWF+AkpyCzOQu6MXORX56N0wVTMqJ2GqqUzUUsIXLVpETbvrMeeg6tx5NgWtEiSFULcKfH2nZbEJ0dw82ITrhPyLnbsVlkq7xC2lK40sSSIyXIFKsMlAe8Sj5clDrp57BTcsRSo0711uh4Q6h5caeXY34573L7H6wkcXjy+G9dOH8DDK+KxO4b2Ixtx6Qxf7/olbJSwwk2rcefWZQV2D+/ewL0bl3CB8CZGvyxnIGD3VCUducxnugunjzfjZPsxPFEZNK8pr54Odt09d2ptu6vnlLdO5uPJ6+3aul5lbJ42hVJgJ/PrxmOqIcpE9snYVaDWuRuj/riSzNKyblxJYb4CwCkTczEue6TK+J1FcMtIS1WgVzxlMvI5Dg+XxcRpU2WNyEA2n580Qp+s93aPtsv929T1Kxy3pyI+luNMfAxSRArsIhDF1yqfXoa1ktVSMlwK2ClP3UoC3krlpdPDLgXuxFMnC67v3EaoIeiJp073vu3eId43Qh7BTwc7KeW4t9uUeKIE5AQGdbCT6wjMHdq/V82fW6Pm1+1THrVjBBxZR7BNYIx9lXjtNIATaNI8ee8gTpPMiTxOGOxg2X50P/uLgzjRwvqxAwQfHi/nHua1CWBHJbSTr3mIQCZQJt46Dbi4n6+newUF1gT2GmQuHyFQkrfs2CLfiQCvBq4ChwKCEgUhIe4tfO3mxr0sBe4E9gh2Rwhuh3gMr6d5GjW40yWft4ng13Jot3rvzYd348CODWhr3IddG1fRrl1OyON72bsNOzaswvFjhNamRpaN6Gw+yvphft5DOM97WjKy+ni4qYiW8LBoZY/LUmUjho9iH5yDkZmiMUgfnoWU9BFqrbvktCyMGDkW6RnZSB+RhYyR2cgclcPtUUgdPhLJPD+ZoCdr4Y0eNRaZI3MIX1kYnjoS6bJetoLE4Sy1LPaitHS2i9IMZXrG223Jdi9Tw5JTR2A4r5+ZPgoZw0djOMeI1IxMjBw9lqwwGUsk6VHjHj4zueqPjHRyRXoKeYA2U6B/EMf9QBTmTcAScUjMraS9TRtYbFhxftAWF8m0puVLFmNZvWxrdm1NdSVml0/H9KlTee1CTCuW7OmlqJwxTWWCl6W+ltcvwprl9di0dqXylr4nk5YlzvtnyYz5+gp+UmB3QSVO+Y76nuD2w2dn8fPLs/jmyUk8v92CgzvreFNsxt3rbfj68y589vgM6624e60TXz6/i46Wg1ixdCFe0GD4j59/wN9/+AZ///F7/PvP3+E/f/oG/8Xyv37+Hv/x03ds/xZ/Z/lvP32L//zrt/jf//4Tb7CDGM7OIY6Um5j4zvMm0kAu8W0ZTTKPjkpAVGS8kmzrZbQAHyFPStnW4E/AzxAeyuuK5GYS72AO4Sw3dyx/5DTkTcpDIb9ESbO7Z/cunDl1EsfbWvjw8sZsb+Hg0IGTx9txnPXO9lac7Gjj/maC0nyV2Uy8kPLP1sxpJbjVdV79UyZGyeN7N3D3xlU8uH0T+3fswLkTJ/kg7iHwLcEJni8wfOHceXzz7Y94/dW3ePnVG+oLvHj1OZ68fIEnnz/H01ef4fMv3+Dx5y/x4DmNszdf4asf/oof/v6fePPdD3j1zbf47EuC4ZsvcO/RfWwmSM6dp3vsqrBwQQ2W8nUU2LGuZ7FcbIA5kYCawJUOcbItpYRG6qGXsk88dAJlS7mtJ2DR58/VzpuPhXP5enxN3bu2iKUeiin7BO6W8rUlZFPCQMWLp83pk7om8cbJuXVqn+F8SgYHbekDQh6vJyEAFaWFKJYMX3yApuaN5wARh6TYOMRFSihmJGIjOFiEhWIEB55MDkQJibG8PyLh4+MLfw9XzCtIwIy8eMg6ZYF8EENomIcEyCLTwQjmwxno76/CqbJGpHOQGq7WsRs13JAZc1SGgrvxY7KQl5uNfFnwVaWRzlWDpQ52ZYSu6UV5hLtJSjOKJ2MGQW8W4U4k8+NEAnY64FVPn0q409erk4yXAnMSjileO1nXTpt/J2A3h+dWEB5rZk3jPsLdrFIFh5mp8YRbCcXUPHYJUWGaIsNUUhWpJ0rdIC38UhcHXW4rbx3BLikiBIkE3IQQP8QHeiPOxw2xPq6IdLVDptswrE+wxL6U/jiY0AsHEgl3yZIVszf2J/TB4VQTbAjrhbVhPbEv3RYrFXgNUcCmg5x47EQaxGnAtzTCiOAlnj2jX8CYmkMnoZQGeKsNGaTm2mlt/wh9/700eKyNtsDkADuEeTgiwEfWrxOoE4+dhGNqc+wiBOoIc++WPfDjfSIZMwXqfNVxIf6yrp3mvfNwc1OLlIu3ONDXR4UA+np5wsXRHhnJsQrk6uYUYM5UCcWsUFC3rnYW1tXNJNjNR/6YDNiZDIWNsTFsjWkIS4IUApLAnZuNHVxs7GFvbslnqRbtza3YuGEDui5fwrPHDzjgHsLhPbtwurWJoHEQazlwHOCgr8KAaBh0th2j4XEIp4630ti7itXLFqFqhsyvKzRAXRHqqgh2fH9VZWNRM2OiAro67hct5jF1VUVYMne6WlbD1tIc1gQ1G743awsLWBE4dbgzMyHUUWYEO8maacl9sl/BncFrJ/PXLMzNOAYko6W5ES00AtpoBElGP1mf6xYB79b1c4Q7ltQjGqzT2N/6vvdH+P2Pf0Xq+59iaWAMCh0dkDt0KCaZWCBniCmyHJxRkZeL/Zs34/yRY+hqacP1k6dwdM9e9axbWfE7dHRViVVCAoLRsv8gHpw/j4vtzdi5YS2mc0Ddu2kzrnR24syxJrZ30Eg/gea9NNoOHEITy3VLlmFaUTE2rlqNtoYGnGo6RkA8iv1bNvP+8YGNNT+vrT2GmlrAy8sX23m9k7yOLGZeXjINoRwzfFwsMSUrAPMmB2FxYRjWlsdiZaE3VhVYY1OxJbZX2GFfpQMOz3dAU60jOle44MwKS1xebY0b651wfZ0/jsyNRFW4O0p6D8HcPjaY9r4F8j+wRlJPC7iZmsPF1QVmxhb4wx97ofdQQpT3RJgHVMIoYBEG+S6GkX8tjIMXwDhoPsxDF8IqbDHMghfCLmoZzEJr0denGoO8agiDk5A4dhZG5tcjPHkuXINnwiFgDlxC5sMzeikcwpfBIXodvAh2MYS82tpVOLGnCud2TkLr5jzUzByB0DgPZBePw7w1izCtbjYixybDMcGfQOcH20Rf2CT6wDrBGzbxLOO8YCWK9ST4UTHusKAseQ3bBC/Yx3vDIcEXrskBcEsLgHdGMIKyIxE9PhFJBcMxomQ0xs6cgKK5UzBrEfvL5bNRv6YaKzcuwI4Da3CAds2x9h3oPL0PlyWz5dU22jVtuE0b6dZlmUvXoOBOee4kDPMiYU957Rpxj2AnHjuRQN1Dnnef50v9voRm8ho3zjXg0vFduHG2QXnrxPZqObQeXedb1bIE61YtxXYa4gJoz2Rx8ttXVOKgs50tON5yBE8IdeKVe3jnCm2IS9x3kffPUZzuELC7weO71Bw7BXOGEEwpdalwTIKdHoq5cc1SlBTkorSA4xPHJQnZL8nPRbFoyniUFhH0OH4V5I3BxNzRCGLfJh63KQWTMLVoEooIfZI5c9L4HDUVISeDYyLtJ1kCqDB/IiZPHKfW5xrF9pysTI6PWcjkeLliaR3u3qQddOsarl86p64hfzgmJUQjJSEGyZSEfUq0zdzK2diwdg3WE+w2rlmJzYQFPQRTQE4LxVxNQFtngLv1CuwE8GTJKQnBFEmYpQ5wyjsnIMdtFX4pxxL6tDBNCdcUCQTKcdvUPL11K5cR1BoIetu0eiNBTkHcfsLaAQVHTQQmDeYa1PIUrUcJagQ58eiJV04kUNdOG/m4gFzTAQVHHTy2nWDUdmQfoU5gifBEcBLPmXjHDguQ7dlGW3E7YWun8uI1NuxSXrMWntPE448RyqTt8EGBPx6/V6B0I+GU4uffJ2DHawj0yTxAgTs55yjB7BjVcoSveVjATXtd8bSJ501eX5PUd6l9cqx469r5+Y7y/RzasxUdhNHt61YQ7lajg59//w5+v9vWK4jrELhrPkKok/oBpbPHm9W6zmH+MqYG0EaPVkl3QiWjangsYmjvS8SeeOsSktIQl5SK6PhkREvEXiJtt4Q0xMo2bfko2vmRMfEIjYxFaHgMQsKjESEMwPZw8kBomMzdi1OSa4dHsI1lcGg0FcXz4hBBnojktSLkejKFTLiAcCZTw+KpBJmOJVF+alk2AiTfV2x8kgK8SbTvtm5dhX27N2LsmJEEyhyMyRmvkgwlxiciODgUoSGhKJg8EZUV07Bl7SqVd0OFCwt479hEEN+M/bu3YN+eLdjP73MftZf1g7u3qe9yj9y7EkLMe34P79O92zdgH887wPMO7t5KbcEB6iDPe6+FnZlMFv7+lYRgXlZLHAjUyaLk3706j+8+P4vvX5wm3J3BDy/O4uWdVt58q3GoYS2uXTiGL55ewvOHp3HnVjtuXG7H68c3cLPrBGGhChdOd+K//vY9/v7dl/jx6zfqH+Jv3rwkzH2Hn775Aq9fPMRddkS3b1/H68+f4q/fviIEvuEDf0VNypRsSPFx77xvOpQJyOkwF8kfSi8j+EOJpK4k7fxxRRGG4+Q8HQxFUpd/CgIDA1FVNQtHmw5i4uQJvHli1QTgtLQU7N29k53sAxUP/ljSD9+7qfSIdZn8q9dfPL6LK5fOoqSogK8VQbALRvXs2exsb9EQuYJ7d27we7qOc2dO4uqVyzh65DDOnzmDUx3tal2TC6dOY/3adTh9+iy+/e5HvCGgffXdd/jy22/xiqD27NVL3H38GPeePMHz16/x/Is3CuK+/fmv+OK77/Hm++8JdF8S/F7j4cvP8YzHPPnsBbbw2nMJUfMFsghDi2TeW91iVQrYSeITgTuBKIEy8aLpIZU6wC0xgJ146CT8Utqk/hbsKGl766kTzZ33FupkfpwOZCJpXzCvkq8/V3ny9PlzdQRjqdcS1uSfCNmvQZx4+AznG9p0b6B48wTs5s2ZgVnTijgwjefARE2SeWXsJAhmUeFapi1RZCihJDaGv1G48qoG0/CWRBZBvgEI9fVAgIc9IoJCERnOh5gP8PixOZhI5YzMRP748UhPjMeoNMIcBytZxy5reMo7r90oyXpKsBuXrcJsBeym5I01hGPmcvAcj2kcPKXU5trlEeoIdwbNkvl2lA537zx3Epo5laVAnZZMRYBu3gyBt2mEPfHYaV67GVPz1LnzZ05TAFhDsJs7o5jvMYUDZaiaPyceO1n6QLx2SgryxHMn3jkd5kJVKclSEgQIuZ1EuBMlR3EfwS6eYJcgYOdnADt3e6S5D8PKWEscSBuAg0mfKm/d3qT+2JdIkKOOpAzDlojeWBn8Mfal2WB1uAZgCt6UNMD7h3DMcM0792sgk3P1ug513SFPAz/Na/fuHG2/vq1LefeizVEUYotwT3u1hp1anoCAJ2An3jqBOYG6X0stUi4ZMRXk+SrQC2O7gJ+XuwfsbWxVaFGwny+vq3kBnZ3skRIfRZiboyBJwG7FwnKsrxewm4F19TOxeWUNpk4YDQcLE8KdKexomNsS8OyMhqrS0YJQZG6F2dNnorPjBI41teDe/fv44ftv2Qef4H1QTtgvwuYV9aieVoKcdN6v6cmYwPtUFiUuLZqMBdWzVbrwW9eu4t7tG1i7sg7zZC272YWEOA3sxHtXOW0s5ldMeAt1oloCXz33L6uZxmcgBbaSEVNCRSTbpbn5O48dpUIyDbLktkCdyEb32FnbqrqlhRn8+P0cJZS2tjSqcExZi+vBnS4a052EvJN8r2dodHNMenQTi9hnB//+QwT8jz8j8p/+hGoHP5TxPp3G+3d5ZiZWjBuDdZMmo331atxqa8W1llZcbW7Djc4TONPUhJE0PtV7tneCuZUdnFhuXL4Su2jQFU0ap8Jn3R0csUnm3p08gdNHG3Hl9ClcPXMObfsb0LxrD04cOoKtBDpfd081D2liTg5Bbwk6Dh/md1QJRwKrtSW/G4LdICMTDE9PR+P+feg8SoOn8QjH1SMqcmVW8QTMGBdHsEvA4rIRWD8vG2vLwrBykg02TrXFzumOODDLCUfnOqG5xh5ti2zQWWuCU0sscHGFLa6u9ULrghAsiHJDWW8zVPe0RcVHlij8yBqpPc3hPtQUtoReUyMz/P73n2KgGQEqIB/DvGdikM989HarRm+XanzqNhs9XWdC5soN9KjGAI9K9HevRC/32ejjU4X+PG6w+3ikTJyDlPG1cAubASuvUkLibNgGzoNN0CKY+9fBMnQ1nJP2IHzcPpTOqkHD1mp07uD9VBaJUZkhyJ2ShflLZmHl+lqUVRUjIjMGzjG+sI3xhm28H0HNj8DmCzuCnSbuI8BZx1EsbRJZJhCaeZwVZR7rTXnBjPtMeIxRtDuGRrliCL+PYTEeMGW7VRI/M2VPuaQGwnNEKAJGxSAil8bk5DSMKslCSU0RVm6tQ3PnPlwnpN0ihF2/eIhgR104rDJc3rjUqObX3SHc3bushWEqTx316Hr72/q9awJ8x3CTYHe5c7cqH17jc3qlmUb8BnRdbMWFc+1YuWwxIWMT4ewKHon3jeAmnrUT7ccU2MkfwwJv929fpi7i9vVzChBOdTQS+K6obVkPT7xzErKshy3rGTGlLslWus7TBmG5YkkNivLHoNQwLolKCXol+eM4XnHM4nYhxy+ZMz5h3CgFdqmJCbTPJmPqlDzIOq35ebkYn5uDcTmjkJOZwfEwHSMJd5myxquMh+NykJc7lmPiGAV22VkjsHnTGr7HS7hPaD13ol1BYVJsJFISY5SSEmnYc4yS15Ikats2bMCWdWuwlc/jVsleyfMF4gTOZHsboU5542j86vAmoZfdlxiQzJTiserertf30DCW8qDMVduzE/t38Vg5Rrxf+3ZBMmpuXr9GhRRKOKN4RToIKhJGebyVsMLfoE0grfkgJSDXoNo72w6rMNmTrUepRpxqY9nWqNpl//EWAZ4GnJCStqd47uQ6rU0ExmOaF00k4CUSj5qo+SjbqVYClnjKWllv4XGtApeyn8e2EtKaGnYSzmTunMzNE+DbqbyALQKkhLIWnquuc4xwqsCSUEq1EdLaBDAJeU0CkAbp27JPgE10hN9RI6/bfuQAtq1dgYbtW3HiWCN28zeRUN8T/NydzYf5GUUNrB/geQ3qOzlAYNmwYqmao1cydQoc2cc6OXnAydkDzuxHXd284ObmDQ9PWR4oQJUurl5qHrOUbu4+PIbjqGHbmZJzHRzdWXoqObLuyGs6OLnD3tFNSep2Tm6wcXCDrUi1yTEerLvC3sUdLup1fZXcPXxUKYvse3r5czuA78tfvWZichJKpk9Bw+HtmFdVjhBZ4iiIdmaYJACKUtPQRmZkqAQzYt+u4Ti7ec1KbOV3tWXtcgLeauzmvbx/y3rso/YS2g7u2oIG3puSRfWofL+sN8hvSB3idybJhgTo9u/UwE629wscEuIF+BTYnWrajDdPzxLoLiuo08COcCFwR7D79sUpfPf8lArJfH2/HZdP7sTeXctUHPtnjy/gHqHu/u3juHm5Dc/uXsZnD69h9dL56mb6tx+/JtR9iauXr2HDxl1YtmorweUSvnz9Bm9ePcPNGxdw9vwpPHsiKfxf4a/fvcYXLx4poz8pIYFAp0PYOy+dDm4K5CJI3yT0MMJZmJSUbKs27g8Ni2VJSg+T4+W8eERR0VFJBL9ERJDUk1LSkUuDfW5NNY42H8LMObNI6ElaWGVMDOoJMvdp7Ny/xY721lXcIXhKqddFt2908Xu4iicP7uDwwX2k9DhMnDAe7S3NhL+7ONN5kvvv4PrV67h98zbu37uDa9cu4/y5M3j88BFOnejE82ePceqkzJe7hkcEuOu3b1P3cOveQ9x58Bh3Hj7B9bv3cfPeAzx4+hwvCHpffvsNvv7+O5wgID548hSv3nyFx599hkfc9+qbb/DyyzfYQTCVOXUa2M1TQLdwwXxVLpHFvRcTzsRrRyjTwzCVl06HOpYCbmrOG7elXQBOtt967gyQJ9s6IKqFyOdVa/BlCJ/USwV24o5mXSSgJvt+fZy06+W7up6ERSu7g51klCzLn0CoG6sSqMi6VZJ2PjokjMZ3CA3rUKXw4GAE+PnBx8sLvjTe/XzFMA+Hq4M9rC2MERoSh7ikPIwaM1XzOs6dg+oZ5VhFIJa5e1kpScjmACZgN5JGsoRZSVjmGJlrl51FENTBTpN47Yo5YArQ6dKTqAjQSbITKWcWi+fuHdx1D8vUAE/z2omHTqDtnbQwTSklDFM8dO9CNDXgyx0tC7aH/ALstAQqmhIplfGSxrCAnNR1ybaCPAPYJUVqHrv4YM1jF+/v/hbskl2HYUmUGQ6mSlbMT7AvoR/Brh/2JfV6C3Y7YvpjWcAH2J1iiXVRRmp+21uAUx66d3Cntf8y5PK3IE1BnaH+izblvfvlsbr0dpF+/bpoM5QS7CII+P4K6Ah23izFayewJiG6wQGIlDDMbmAnAKdLC8fU1ruTUE25z+xsrHmPBSiw0xKo+MHNyYG/RyiWL5iFegG74hwsJyBteAt2Fdi0Yj7v5bFwtrGAA2FIZb5k6WhmBjtjEwzp0weTxo1j/3Kb/dBtPHr0lH3LDXzNZ1+iAMqLClAzswJL+cxNzh6FQt6/I1OT1JzQfN6jxTTQqmZO5zM5BxtXr6IxeR1P7t9VRsDiedOxeG4xaqunYJGAXdkvwU6FY1ZOwZLqIn6G6bxmOsFMC7G0sbD4B49dd7CT7X8AO8KvyMJS0v5bY+eOrWgXA4BG2eULJ5VRe/V8B8eTTty4ehq3r5zGZ4+uY1dtDWJ7DkTIex8j8r0/YrqJA1YlJmNjbAyaM4fjeG42dnGMOJRXgFuEqMsdbehq68B1SY7S3o5Z5WV8z2awIlgGBAajpKQU8wlj8lvb2sicBr73YcaYP2MGLh/vwIXWFty+SAP6wgWcbjyGtr37cPxgA8qnFMLazALGxqYqyYoXjZMJOeyLCgrh5+mlLdhuKYvzDlMLPB9vksXID6uQzbZDNHq4vWHJAiwozkV9eR7W8zs9uHYOtleNxMo8Z2wotMO2MjscmG2PpgVOaK9zwMmlDji3yhkX17jj+kYH3NvhgTMrQrEszQfTBtug8hNbVPawRkkPS4z41AKeg6xg5+CCYYTL3//uE/Qx8sZQ52wY+86Ga+IGOCVshFPsRrjEboFLzBZ4xm+DZ8JWuEtIJve7JKyFVeQKGHnOh3VQIdInVyNp3GLEjF6B2OwNCM/cgMhRmxGWuQnB6Rvhl7IeXsnrEZK5GkHRwzFyeBTv53i4uw6Eub0pQpIiMXxMGuJTo+Hs7wpTD1uY+NjDLMQN1lHesI/jb0BYs4nxYkkR1uwoG7aJB8+acGaT5E8FwCrRHxYJvrBkack2y2Q/WHC/eaIvzAl/lqxbJHI7mcdRZjzWwgCDFgRJq1hfWEkYaJQn695wGxGOkWW5WLltOc6ea8bNK20qBPOmCsVsxC1Zu07m111owt1uYCfeOh3qRHcJhZIF84ashUewu0U4fEjYu0PYazq0kQB2HGdONmP5kkUKMO7dvqIS0Qmg3SHcdbY00oZowbOHfL7vXeW+S3hw6wKh77yCiXOnCZJsv3PjvAI+HfpUyLK6Bo+lbl+T9eu0UEzJjFm3sJLPfy4kS7OMRbIcj/7HYxnHJwV2k8ap8Ws8x7UQf39kpqUTBiepfAFlBfkEwAIUFU5BcXGpSn4xa3YlFi6sxepV4o3Yjr18NhoPH8bq5cswjtfIHTMaBw/s5vu5jAc3uwghB9TUhtSEGKQlxymwSzaAnWQQl/O2b9xIqFunsltupxG8bfNa5ZXbS8hSIZcq3JCGrcETp68bp7JOCrBJGCMNZBWmaJinJqWam7Z/NxoIPzKF6NBeSR6yR82bk/lrhw/KPLY9kDXtJKSzs62JxjPhkfB9ou2YgrYzJ1pwsuOogrUT7UcUsLURXvTtk4TuU+2NOE04Fy/V2c5mnDx+lOcfJugdUTrZKtBzSBPrnSyPCyAS9NoJXcqrJ3UFjgRAfR/bRW0CZgRCeU2BNPGICSRq3kCWrCsPongGeb4CTr7uCYFPgUqRwCiPE+gSEJNtBXtKe9U1FUQSJmWf9r6PEOp2qPl1LQ27sWvDKhzbtxsnmg5jD38TCUcVb/PZjmac6eDn53dxhmB7Wr43Qu45tl89cxJXqDKCnYwT3oQnL8KTLMPg4eULNw8BKn/4+oVQwYQqXwVzroQ6NzfKAHduhCxXSmBLtnXQEwh0dfVWwOdIoBPoE9kR6OzsXZVs7Jxha+/ytlRwJ7CnoFCOd1OlswuB00WWKWK/5MDrObsjNT0Fi+rmopkgPnZkGtwcnTh2Oap+3sPLEyNHZWED75+DeyWEdh+OHpQwVd574oGlDlONvEcb2XaU91yTAbxbCcoth/n7NvC3PSTAbvAIH9yDI+JJPSBhuoR+FQ4sSXa08Fwp35NJwx2H1+HJrTYCnSFhigI78dYJ2J0j2J1WYPf9izN487ADdy818KGqxamOvXhw+yQ7CHZYXU0K7B5cO4uvnt/jjyqTW5fimy9e4CtCxt49h1FRuQpTZqxBRfUqwtw1fE3ge/z4Dk6fO4kHd2/hpy9f4OevP8NP37zCtk3rkJqSQrCStPSSLVPztInHrbt3TgBOuV7FncqBW8q3CuF2CPdRoaGxb8twQl54eLyCPQHB9OEjUUUIWbJ8CdasX43ikhIkJon7NVktsDmjopyGxAV+1uvsjLp+AXb3br+DPZF47+7evKaWEti/bw+ucPA/3dGJ08c72XGfxL49+7B3914sW7IU69byu+C1l9YvJ3TNx0p2YDUElI0b1+Px02cEtee4efcBuq7fUrpw5TrOXOzC2UtXcfHqDZy/0oWum7dwhQZda+cpXLl5R+kSj712/z7uP3uGh0+fKrBbTHhbMG+uArsFBCEBu8XiuZPY3loNyOSfMTXPTrJgUjL3TkI06yU7pcErV2/wyunJUhTscb94/LTslVpGzYV8LX15Ax3UVEbLxTKfb66COoE7HeC6w5suzYOnefNkWz9uUY3mBZTzJUxTJVJRYFeByukyx248isRgnTgOY0akE8TGIyWWv3dAEA3uECpYKYiDlK+3DwL9A+DnIx6WcPi4e8DBzg7BIclIzSzHuPEzsbKOg1QdPyMhdevqlZhZVISRSQnIJswpsEtLVgNTDg1IATuZb5A3djQm5eYQ7rqvZychL5pk8BSwk4FUhzpd3eFOBzsd7vREKu+SqWiQpwFcmTpmSu6ot1An++bP1LJlTho7CnG/8Ni9gzoJw/wtkNMl2xKymSxz7ZTEYxeMhFB/JAT5EOw8EKfAzhEJTiZYEGqKgymDcED32CX0xV7lsetFsDPCrvhBBLu/YFeyOdbHENzCJTOmzKUTsDMi1Bm/9dgp0KPEY9cdzrpDmd72VoQ5HfR0GOx+rIRpanrXph3HNkLp9FB7RHnZI0CFYPoglGAXYgA7WaBcn2OnQZxW1+fbqXkooYEa/IWKgpT3yc7GiscGEhYktFf+SAiAh4sjYsICsXT+DCytnopKgt2ymjLlsVtfN5NgNwObVs5Xa8s5WxN2CESuhA9JniJz6iQk08vJmQPEbvY7N3HpwiVs2rgZT588w5tXr7CivhZZqcmonlaGzSuWYz37uPUrl6vQ4Ul8RsqLC1UY+PxZFRykaWRyEFm9dCmeP3yCl+yDtm9YibmzClA3rwgLq/JRNU0LxayvKvoNsCtH3pgMNY/MUhKnGMDuv4M6aZcQzF967DS4s5JrEKbmzatEW8sxGl07cP4Mx56bl3DlXDv7Y1n24ASuEPLu0Zg9SQhNN7FSYBfx3p+R398UywMIzHYOOMhnupm/yR4bR+yPTcDVbVtx5XgbrhDsblK3T5/EJgKthH5NKy5WYZHnTp7G5nXr4epoD0trCxoBDjAjrE3OGYNzLU3o6jyOe5cu4S779/PNzTh+4CCa9uxBSkwsP5cVLG20RXcHDxnGeyiA19qADavWYczosXBydFF9zLLaWpxpb0Xn0cMK7jqpI7u2Y9aUicjPTEZpbhbmsG+on1mA5aUjsKrQD5tKnbC93An7Kp1wZAHhbrENWust0bnUDKeWmuPSShPc3uiEM8tCsD4nDBWmVpj9kQXm9bRDWQ8zZH1qCs++FrCxdMKgQUb419/3QJ+hXhjqlAMj75kwC62HafBSmActgyVLi8AlsAhYAjP/WrYthmXIIhgH1GAIt4d6VsE5sggZ+ZWIGTkTURlV8I8ph0fEFPjEToVPdCEC44oRllyKuJGzMCJ3LsblTWOfOhYZI5MQxD7HPzYOXuxbPAI9YeloCTMna5h7OhLsHGER5AabCC/Yx/jAJpqgFe1OmPOCDWHOJs6HkOdD+CKsxRPGCGsCbQJzFkkEOwE4A8SpdgKeFUHOOiUQNqlBsEgLhGmKP4y5z0zOSQ5Q51oTDi0TAmAex32xfhgS7QPzGF8EZSeics1CnDh/DDe7WghmjbgtutCoPHe3L2nJUfTkKd2hTrYF4ATsrhPsuk7swZ2LR5TH7jbb2pt2EMQuEBAIdvWL0XL0EJ4+kugg2hY3L6p7XgCii3bS88e3lWfu4d3LeHz7Mm5fPaNAQqZ5PHkgGTTFC3Ye9wh9mqQu17iowO7m1Xfz6y6eOY55ldMJb+MV2OlwJ+OSjE8K8igZu2SduzFZmUjiOFo5k33T2rUEqs04sHsPjh46jOamVrR1nMKZS9dw9c5DXLv1ANdu3MfVq7dw+859fP7ZS+zYvpVQn6oyabY2H8Gtqxfx+M41lVkxIzURaYQ5AbvUpFgkU3Eco/Jyx/HZWYedkpNh4zqVBETCL0U6yGlgp23rHjtp16XATqDOMEdNl8BbozKSZRkCthFQDkn4IY1lCVWUKIHGQ9rSBRKKKSB4qqMFO/l6kh1S6jK/8cLpDpw6fkzz0BHKjrcKfMn6m9wWuGObQNAZwt9ZHne2s0mVsi16C3eGUgc8HbT0UE3lBWzR4eugatPBTkI6BezkNfXj34Ga1LlPecp4bPN+XoftfJ+dvF731+peinRA1KW3y/uUz3CawHr0wA513DF+f3sJ3G0CIwQ68SbJ3M8zArPUOQLtefn87fwelKTehMsn23Ghs5W/9Wi4ODnCU4GaFzw8xUvmQ5CTdfaCEBgYpuz64JBIBXie3poHTySwJ141N3eBvnewJ3CnS8BOiWAmx0ibgJsCOTtCna0THAh7ygMoUueJN5AgRzjU5KnOc3X1hZ29u/LgSX+2cdNK7N+7FbG0iTxdXOHk4AxPVzfaWNGomTmL3zO/h3beL23N/P6O8Psi/Ku5lPsIb1r4bashic4J7j/VepTHHsMJHnf8iHzvcn80ch9/Hwnv5W98/NgR/iaNvJZc7wjapZS5jM1H8V7H4Y1oPbgWN84fNICdHoqpgd23sgj58zPUKXxLfffsJB5fb+SNvYwPwVpcPHcYd661soNpwU12bjcutuGLp7f4Jhqwcsk8Fff9AwHu0MEmFE2rxdjiZcieVIU9B1vw+ovXfOAf48L50xygz+KbFw8Jd58pr53M+xiVNRIx7Ehi47QEKRJKqUNdeFgMwkIF3PhDS5wsf2ylYK0MYhkUzH3BGtxJqStUwV4swS6eoBeDuPhk5IzN5Q80HoVFUzFp0hQkpKQjVhKghEdi/IRcdHawkxawMwCcDnd6KYCnt9+/c51GxwU+7B08rw0HD+xXE3FlfltJUaFKFZyVkYWM4ZnsyJKRSHhNT0xBSmIS20Ygb+Jk3L33CJ+9/grPPn+NJy8+p17i8fPPlafu3uNnuEfou0M9/OwVHr98g637DqKhuQ2Xb93DiQtdOHf1Gs4R/CSRyp59+7Bs2VLUEEwkFHNBjQZ2dYsWKI+dTNisn6/NcVPLHhDGpBQoewt3LJcu7Oah6+atU9k1Dcep9exYV8slGMBO9mngJ8ewnVAmnrbuQCfwJtAn+0XSrtq6gZ1eLpqvzdtbKNfgtkDdYrYpj11ZEcomT0DxhDEoycvFiPhYleUoNiRcgV1EcKiCOvHaydw5P4JdsGQm8vFDREAYwmhwe7m58d5IxaicapSU1NKwXon1S2uxdO4cGsdLUD29FCMTDWCXkYrMtCTNa5chi5UPJ9hlYiIhSgO7bIJdjvrXs7hg3Fuw07125QJ3hRN/AXf/b147lUiFsKZLAzyRJEqZhrzsDEzKyVCQ925/kQK7woljDaGYhLWYSCQJ3Bm8dN31FuQMUp46Q7sKwxSwiwpFUjjBLsRf89j5uSuwi/J0RoyTKSqDh+FQ6hCCXU8FdgcSxGNHsEvqhYbEIQS7IVji/yfsSDTGpjgT1IUNxNKIoVgWKXPpREOxPEorFdDJmnW/ALNfgtpvKmQg94tkCQTRu3pd6EBqgFL39iXU0ihTVITbI9bLAUHeMq/OG6EShkk4C5b5AArs/N7Or/tHaXCnS8DOn9cQsJNlDiRTZoifnwI7T1cXbvuifm45ls8rJdhlY2lNKdYvofFUP0sDuxXzeV/kwdmKcDRokJpjp3nurGA2cCDG0eDqbG2ikdGB2eUVWLVyFf73f/0f3L97FxUlxRghocMpSSgvyOdg0IjTHR3IG5uDvJzRmJI7FrOKi7CRcHeHfZZMbF9dX48Du/bjM/Yv7dzOyUrCorlTsYhgJx47ATvdY6fgTubYUcsXlmPS2EwFdiopinjrDKGYuv47uFOeum4eOyuZZ2dhhuzsUehob0YjB7/2lsO4feMSLp87jq4Lnbh26RSuXTyhQszunj+JMRxwA957H6Hv/REj/tgTi90DsI6D/l62d8ZEo8nXFzt8/XC2ZgEenjqBW50n0dXcgkM7tvL7n4t9W7bgAr+brpOExjNn0X74CCKDQtQaczYOjmrphoTwcLQdPMDfpx4bli1H0/596Dh0CKcaj7JvWAFvDuayNp+FtT3MLO0weNAw9g0j0XTwMM4QIlsajmD54joU5E3E1g3radi14zRBUZY+ON18DGvrapAQyHvN1R4Rvh6I4v0W7euEzHAnzB/rgTWT7bGh0B7bSu2wb6YtjlTboqnGGq2LTdFeJ3BnjGvrnXF+dRR25SdhjpUtZr5vgvm9CHYfm2Lk+0Pg+ckgWA0zR79+A/Evv+tJsPPBEMcc5bGzDF8G85BlsAgh1IXWwTKsHmbBhL2getaXsV4LI/8aDPKdR7ArgW98ASaWViNrfAUycqbDLyQTsSljUVBSicp5S7Fk2XqsWLke69ZvxkqCbV3dCo4/C1E+YwamlJZj9oJazOMYVDJ9KkaPH4XhYzIRR6gNSIqAW7Q/3GMC4JMcCjfClm2UB+HOC5bKs/b/Z+y/w7LKsn1fvH73Pufs3fvs0N1V1ZWrzDlnJQlIzjmDICgoKqhEQTIIAmLCrIhZDKigknNOYsCcc1mpq8Puvfe59/v7jvmylKrb99zzx3jmXGvNFd4V5hyfd4w5hkCdga7uRGgTIBuEOa0c72Kos97JOoLdZHcTBXUK7Fgf62qIMS4GGMt2kxT4UcSy52SIcYTFiYS7iYS7CfYLMZbn0w91Q+b+TWhuLcfVDuo8hDoBtKuthD3qPv1tYpXTwZ0GdEPBrr/tPLrqT6FTUh0Q6MRi19tyjt9tCSGuk4p2KbZznKmlrvHw3g0FajcJaspiR7ATS9vDO9cU2N2+3qHArq+jTlmFrnY3496tXkgKBA3sxGp3g8B4vU9nsRPLnYCdJCaXeXsCJZJuSSx2GtBpUKf96SiybuVSRHD8CvDzQkREJMqpZ7S2tqOlpQWdnZ3o6+U13X5AXeU5nn/7E+4/e4Prtx+iq+c6enqu4caNW3j08BF2bN0CH46VURErqRtdQU9HM25d7cCubfnwcnWEN6HOy91JwZ2X5MXj+BQVGUGQOogjB/brcs9RjhQJyO0bdLcsVnPrjqr5c7oolyICcyICduJuORTsdCH9dbnkJMKjWD/OlRyhEPTOntTlolNWEJ01RCx24nopQUoE5or378KFM6fQUH2FsHIZrXUVyholVjcdpJ2l/ksFnVAn67T1AnFNhLpmAnwLReoCRrp9dNtlWdtHRIMusbpVKksc+xtKxQWxoJ2kYj+4rkzkFNsK7J1Q66Wuc3s8RSAo4bEEEHTrRGRZW6dKgbzy06gt57nLBTB0ECeisySe5fW9v1b5HVK/SCiWspRgc6pot9r/0pkTyholEVvFYtdEaam9TIATuCtDE++XSAvrbWzTzntYSjBMT94ACzNL6BHo9KibzWMpECbWOQE5Q6NFCuok2J2BoakSWVbrBpeHirR7D37iVrlQtZPjyDY5rs4CtwDTZ8xVVjlZN12sexQdyBnoYJH7z5tvoKBxjoDdjAXkBxtEU+c8cfwAthZshP78OZg3aw6M5i6AJ9lhQ/Ay7IlJxImNm3BsYw5lE45nseQYdDgrC8XUjw9lZqKIunQx9edj1LFPZW/CyZxcFHNdEfXm4zu34yi/naM5XM/tx6lPH6McV3Uej+tP5ObhZG4+TuRx7N5cIGC3F+KO2VJ1mPDWRLAj3P0K7N48bMCr+zqw++5hDR70XeTLtB+HD21CfV0JHtxpxNM7Tbh/o55gdwmPbnWqf5I2ZSairb5CBUl5RCApPlqKxIyd2Lh5L2obWvHq+WN8//w+bnW2oq++Bi/u3MAPXP7jt08wcK0Lq1etUAkLHRx0YDfUUidQZ0Go06xyixbZwsTU5p0Ym1ir0tTUltvsYMrtUoroYE/cM51UXaJYro5YR4ALh39AIMtVcPPyhT3BzsbeAZ7enqTxIwrsZP6fBnAi4oIp5VDIk/LurX40UXk4VHSAitY2xESvQfCSAPh4eKj5Xe4EDpmLJf+Y5WYmUdkPh5ONLYFvMYE2GO0dXSoC5sOnT/HkhS4a5qPnz3H3CSHv8SOWBL0nhL6nL/Dw5RsFeH237uLxq7cYIAQOEAZlrt19tiu9cAH5+XnKFTOHwCZQJ3CXmz1omRMLnFjsKFKX6JbiRinulLJOXCzVer6AUmpgp/aRZWkjlju+aO+SjA8eSwBRA74CDuACZxrMafAmpcBcgVgOCXdaOgS1jsuyXed6qbPk5W7UgaFaJ3MGCXkSYSgzJQFJMZGIlXDNKwhSCuwcsTxoiYqKabGQirapOSxNzah860oTAp2FWFGocNsusoS9lQUVbirnlu7wC0hAbGwuigoLqfjmY3NqIg5u430kNPm4OiGIICcwJ/82CtiJ1S7Y3wshgb6D8+zEahf4/wA7mb8w1B3z74GdBncCdpoI2AngaXAnFjkN7LI2xCEqPBT+bg5ss5rrxFonqRIiVSltJaS1QJ0SDprOBDQN5ty4LPL34E7qmvwS7CSXnYmy2Dkri90c2OnPgc2s8UgwGYlz7qOUxa7E9Sucdf4KJ10+VRa7My7DcNx1FMHun1DkOBwHncchl6AlFjNdgJQRQyBvML2BgN1gIJRfW+CGSq6ZzvVSN+9OAFCDukFwsxq6PBTuBrdTthDskqxnwMFwOkwNFhD69WChhIBnIqkKJHiKBNEhtA1xxxwKdxrQidhamsHU2AgzpkzGooVGhAUd2In1Tm/ebNb1kJsWi+1ZsUhaE4S8tLU6sMtLpKKfgAPbM/lMV2HO5AkY8cmnGPPFlwS6bzD2y2EwnDULh/bupKLWpf7sEEWonsDy73/9K1oaG5RFLtDLA6F+vljm54eY1atx8shhlUsnklC3zMcLy7w9cGTXdsLFGZRzkN7HQSQ9MRlVlyRnXBvSUxOQEL0cuel892KXYmPiincWOyWpEWqO3bac9Vi1LABTJkvwE4Idoe7/C+zEWidg9wtXTJaTJ0/G2LFjYMd3srKiDOUXz+IsFa++bp07mSQq75WUBx0NKujE/f5OxLG/Nvs/fg/LD34D5//fPyFjpj62GJli9/R5aPdbjDJLCxRx8K5mX9979gxO7CjEhtWRsLUwg7XJIlw4fhx9DQ3orLyC7poatFVUIdjHj9cyBRMnT1NBX8z5/MQd29bcAjOnzYQLx4f4NWtxZM8+xK2OwBT+xjGjJd3DdIIp9xk5Hslxiag8fxFVhL+6snK01tRhx+YtWB68FNvZL1dcOIfGK5e47QISIldCb+p4GE6fgkXz5sJC3r85U2FjMBXxAXrYGj4PhRHzcCBGD8eTDHA6zQBl2QtRVWCKpl1W6NhniqvFZqjfboOTES7InjwVqf8yAhs/m6EiYwb85ht4TJgCk3mz8Nknn+O//eZzfD5iIb6cEoDRC5Mxx2Uv5rkWYb7rAcxz24957kWY43oQc7lO3/0w5jvtxQzrAsxz2Ainxezzd59EbsEeePqGIjgsEinpm5GftwObCXCF23Zh/6592EkAlsjGG+JikBAXixRCXUZKKvIJuFsKNuPQof14+PA2vuW439xcjYJtm7B5ex5yd+QiIm41lq4Jhd/yxTD3sMVUiwWYYDUf0whzUxwJX4Q7sdaJpU3cMCeJ+6WA3KClTqx34oYp9UmEuUlimXNjO3HRdDYgxOkrmaSsfIYY76iH8Q56mCDHJTROpky0M8Aoez0Mc9SHzUovHDyzD93dlbq8dQS7azLPrrXsHdhp0TE1693fA7ubXL7dfUmlVmitk6Ao3Si/UMJ7VkC9oZpgd5M6hMynI7wRxmR+ncCYgN3tG524c6MDd7mtp61WgZ1Y9QQEb11txU0C3M0+gp3UxWpHsLveK1FkdbnsxGInx5KgHolxkcpip7lhigyFO5G1g66YXoSyyMg1qOb729LWhqbmZjS3tKOjsw93HzzG8zdv8e33f8TTZ6/w9OlLPKF+8uTJc/6Wh7h357Ya3wN8PZAYH4Xmhlp+v7y2njZkpyUpa52Pu7MCOyUK7GwInvE4XlyMY0VFFMLcwb3KDVKsc9r8OLHWaVY6Dexkm0oPQNHqvwa786ePKqhTbm0yF00ClZzTBZTSJRw/qQKjSF43yf8m8+tqrpQR7Hajouw8wVhghZArYFehs7wNBTUFeJdlLtlZtSwWLg3sWmu4L6FGs9qJaJY8OYYmAlQCeDrAEquZzG0Ta81JBWu1XCdltawbBDQFcpe4jeeW5ToCW71cA8taWVbXNAh0LFVbrpdj6doSRPm+1Q62F5F9GirOoanqvM6dktfZUntJXZfMuZPfJVHfzxzZr9wry3hPJchKS30V21Wo+9RWT6kj3AnU8rcL5Mlye90VdDVWob+zCds252L+nHkEJ5njRriap6/mwIk1TQMvmR+nc418D2OzKFLK8lRxp6TIsm6bzgVT1k2bPkeJuFxqdVkvx5P65CkzMXnqTIybOB2TJs9QljyR6bwGAb05lLmEvemz9NR1ubi6Iz09SeWYXMNvZsrUiXBxdMJSbz+E2Tth2YKFiJhjjDUzjRA50xCRMwywZroB1s4wxBpVN8S6aSynct00fcROM0LUJD0snzAb0WY2yFy2HDlR65AZEorwGfpYy30jOa5FzNDTHY+yZpaREqlHyLrZRvigqnQfrpzZhdqy/Xh8swo/DM6zE7D77pFmsavHK8rbh/UK7J7euMQX8Aj27klHRUUxO6Babm/G07tNKp/dQF8j7rGjKtiUzgd8DD+/foY/ffcKr549xa2btygDePb4Pr57fgc/3LuK65dL0XL6BB72d+PHFw/wx7fsJJ7c4Q1Lga2t5JBzgj3F1sbxnaXOUlwt+cPNxSon4DYIc5osNLaCsbGsI/CJmNrpSmPbQdhzINQ5KquelbWDAru09I1YszYGMbGJ8PEPhr2LO+ycXGDv6IA9VHxuDILc1R4JJ/we6rT61V5dXZSsW9d6VQSlnTsIdTExCOEg7unmCTc+9MUExbUrQ7Braxq6W8/jj28GcK2rFnkElVXLV8KN7S6UX8Sdh3dx6/4d3H/8EI9fPMXjl8/wSIR1iZSpImYS+J69eg0JtPLi27eqvM8O9fbjp7j/7DkeUcouXUJh4Q7lhplHyJK5dVkCRIQuyV0ngCYulQJiGtCJKJAbMt9OtkupLHVD65R32yla4BUFeDyfWAXfRd4kUErwE2V9Y6mDOx3gaWkMRH4Nfu+gTgVU0UGdDux0kpslFrtEbCD8RK9ahjVhSwh2ocoNzcXWFjZiqTOmAkews6ASJ2Cns9otgqUkkWZd5thZi5JHYLG0ErBbz/chE3u2FGB3PqE1fQMObMvFprQEeDk7KJCT6F9+Gth5uxP0PBAS4E2wE6td4DtXzF+DneaOqQZQioDd/wruhlrtRIa6Wkrky7T4aEKdowJaWdZZ63RgJyJz7GIjw+Fsbw0HwppyxxwKdrY6qPs13L0DOq0d95HImDLHTix2OrAzgPPCBXAynAt7g7mwmj0RMUYjcNaNYOf2CU65fIGzjhJA5ROccP4DTjt9jZPuY1FAsDtg/zWKXMYjX1IeKLDTzaXbYjOSMloHeNbihqlzxdTA7v8N7jT3S93ye7DTWegEHnVAp63/tWzmNjlfis1MgupMLKJivciIUCcyGBFT5l1ZKYudDuoE7gTyfg12Qy12piYLMXPqFEKiAWz5vkk+PNlXn2Bnajgfm1JjsGNjLDZEBqpk4JKYXM2xy1uvwE6e4dwpEzD8D58osBvz+Zf45qNP4GhujubaSionx7Fi6RJkpqaohOQvnj7B3sLt2BCzDssCfBHi542l/j5YtzIcrfW1HFSrkEElO9jNBelRa5AZsxYXjx1E5bkTPH8ila0UfnvZ6O/rQ39/H/uJDchO0Vwx34OdlPlpa5Qr5vacBKwOXUxQm4hxYycosBs6x04DOomMKfILsNOsdoNgN2XKFIweMxr6vP9nZc6BBC04fogQ16QsGJ3ttYS6RgV2HR11uEew2xUVDdt//Ax2H/wzXD/479gwbgbyTU2xZ/ZcXLGyQbmNLcoMLVDq4Y/kAB9Y8ZnOnDRFReecNXMW+8BsXG1uRE9VBfrqatBTV4fEtetUBM958/Xg5eHJPm4j4qLWYuLEyfh62CgMHzFK/Q53R2cCXDz7AD/Mn6tHCJyEYcPGYgEVk13btlMRE7CjsldGhai6GuujYjBx9Fjoz52LlcuW4tDuQpw9XIwVi/2xcM5sGM2YBbuFxnCzsoQj3xNHS0MEEU7C3BZgbYAx4kMWITnMDBnh5shebYEdcfbYHGmBGM8xiPYYjhDzTxFnq4f0GXOQ+vsRyP5sJtb9ZjKC/2kEEviN+zmZ4ZOPPsU//NNX+MMwI3w2yR/D9BMwZlGeiog5wigbIxZms74Jw402cjkTo41SMMU8DU5LD8DYLhpunutQV9uGfXuOIDExB4V7D2HbzgPYvVuiuUkeris4ceQUCrfuREZqBrZt2ULl+6DKt3Xp1Em0V11WngSzp01QFqEHhJW/fPcUrx7dwpsnd/Hk/g00119WwHOREHLw6H5EJEXB1NsOU631MdF6gbLYCYRNJtRN9zTHFDdTTCT0jSf0ibVuvAvhzdkQEwbn2OlK7qNKipPAnCEmOhP0nIwwVo5HiJtor49xDvpc1sMY2wUYbT0fIyznYZKzMSJyYlHVVIr+rnJcaz2nRM2za9dFxLw5xGKnyfWOMm6X/Hmn0F13CgOd5bjTc1kHek3luHerR/1xsbtwKzpbG3UWO+WK2aYs0lWXzmGgvwsP7lxV1r27AnZX29DdUo1qgt3Nax24zfYCdrd6WjDQ24xbAncsb/Y0Kbku0WT5zYjlT8BOrFVx0asQTXDWgO7XUCf1tSuCEREWjODFfgTPHejr68e169fQ09eL7q4+3Ba37zdv8OjJE9y+dYf60VXqQ73Uh3j9/Vdx/9Ztgug1bEzbgECOmZksW5sa0N3WhL72RiTFrYOXiyN8CY7ens4UF3i6OsHNyV6N8ScPHyHMEdiKJCKgRLnURbNU8+comkum1DVLnWwTK50EPlHWOpkvp6x0khdOhGAnkR8lhL9ElpRAI6Wn+M7yXVOlLmWBpB+QNAPiAirWuoqyUpXgu7aiHA01lwkrBBUCjoCZDuwE0i7qwI4wpISAV08oEhhqqBJ3TB3UiDSJa+KgyPbGGp0VT0SOKcer4/MVd06xmOlAkaIsazoQqy0jzF0UmHtvfZNz1vGc0lZArUGujXp2HUFRluvV/L7BUq5RjjPkmNKuQbaLlY7SyGtoItC18Ppbqi/q4JRAJpZEiY7ZxHWnivfg4qlitHM8Os97Lm6FbY01HG8qlYGnvYFlg4DwZZ3VkvetreEyOprY37bXcfsVlTNRwG4uwW7BAgPMoUwlrE0icAl8iQVNAqLo5r7pqQAnAm1zuF6CrIirpYIwtpV2c+boLGxihRMQ1Nwx5Vga6Mk8PZnDN4vH00EfAY/bxEVTzb8jVCrgo0yZMkvtN34SyxnzEbRkKbZty8eFc0fg5GSFaTOmYn1sDPZsyiWUhWIZz7Nuqh5iJ1MmzEP8+PlYP24+4sfNQ9zYuYgfzXWj5iF2zDzEjJmL6NFzsWrYdCSQVbZErkEGJTJwMTaFrkDMdCPEcXv0eMq4OYgZz314nBgeJ2rMHKwdNRNrKBHDp+ODmgsHUFW6FxXnduF2d7kCO4mIqaJiSuCUQYvd63u1eHO/Fm/vV+PVnSvobDyO4oM5OH92HwfaSwS7Rry438iOpZLkXYHH93pw9OBOFO3ehleP7+GnN8/w5O513OnvYAd+lce9icfXG3CfneOj9iu401aNp7eu4ocX91UQlR/ePEbRwT0qIaHMcxOoE9FZ6+xhYa6z2JktsoYpxZhKuQ7mLFlaYIG+CV8C3QTLBXrGFDHjcpuJDYw04CPgmZhaK9dNCV26PGw1VoRHYDnF2zcQDs7uhDs3WNqQnNnB9LBD7GeH2EewE7gT0eBOB3ayro2dsQRS6VZgl0OQWRMRAX/fAHiR7iWYR1ZSHIr35WHf9mSUl2zHo5s1+PnNDdy/0YbCzZuwesVKxMfGIzYuDpu3FmDn7p3YtWcXjp08hjOlp1FZfQXVdRWo5QcjueqaWkS5aUNXdycGbg8Q7O7j4cvnhEEJnvIcNU11OHzwIAEpCxslaIpY6wTaCGNasBSBs3cwRziTUlvW1mnz6qQUUfPrBN6GWvQocixZL9Y7iaApc0nE3XMz10my8VwCpSbirillPtcrsCO8KYvdEMBTQDcU7FRdZ8HT2grcZYorZvxaxKwORWRoIKLDw9QcO4uFCyG56FROMSrVloQ7q0USQIWwZ2pGxZtCBcpMfLgXcZu5JSyt3eHuG4eQJfH8LZnYsSkTWzNTsCefv5UDk7ezHZb46sI6+7o7K7gLELjjOgmionPH9MeqMEl7sARrVoSoENJRvDYBzxhKXCQHT0l9MAh2AnRaORTqBOR0peS0082v06BOJCdZXDD9EbrYG2mDETN123RumAJ4okBJKgUvJzs4SqoCsbrZ2cCVoCfumDLfbqhb5lCY+38sCxAK2FkPgp2ZIZxM9OBkNA92hnNgOWsCVuqPwknXkTgnOeycv0SJ42dqjt0J549wyulLnKYCus30n7HX9isccp+IAgVcOqDT3C/Fejc0UqbOmvcrmLMYrrPQDYpuvRxLB3Ua0AnMaVCnSoE8C4IcZWhdLfP8GdbT4W44Q1nsFhkZKjdMC3HJVFBHeBt0xdSBnZR8vwaXZZ6dsuaJxU6VpjAjEArYGenpcZ25cu+Utobz58JowRxs3BCFXTnrkbwmCDlJq/meJWFPXgJ25UrwlAxkJqzFgukTMeLTTzD2628w/LMvMGnUaGQmJeHcyeNI25CgIs7Jnycvnz9TMJaemoyUhHiELQ5AoKcHAj08EB4YiH3btmBPQT7CgxYjxNsD6XHR2JKeiqO7thMo+X5nJKOF8Ldvj4RhPoYff/qL+pc7PWE536VlyEoMUyAnULc5LZLfwxoUZKzFjuz1fM8F7Ahw4mapXDF1ljqBHxEBOg3upJRt7+BOoI73aOqUyaxPwrhxYznYTse2rfmovHxB/dve0VSDa1RcZY5dn0T6a6tX1rub7Hcv7tsHp49HwoZg5/bBPyLq09HIM16EnbPmooSAVUlF8bKxGY4vsoXPpKmYPHoUB25RGDiQ85zrVq7ENYJdX20VrjXWqvo+9r/BvK9bsjei8sxZ9NY3qkAoYpX7ZqQkFR+Hr77+Gg62tig5TiWx5BwKNuUjNDiUCsp8lbvr/GlxcxKwO4fGy+WoLD0LP09PjB0xmgDIezJ2vEqBIUGZIkOWwIdjhK+jLdaEBBL0w5HMviCJEr8qBJFh/kiICWdfsIr9RjD7k0D2JUGIXxeE1eHsi7xMEexvhQBvcyz3skfsnLlI/mQMNn4yHdH/NB5B/zICnmMnYcHk8fj9h5/iv/3jp/j9l/Pxh/F+GGmQgrFm+fhSLx2fzk3GJ7M34A+zpUzBpzNjMcZgDVK2UPnseoS5CywxZ+4i7NpZhOPHy7Bv/2kU7jyEA0XHUH65Gg2NrSg9d4HvzWlcPCMKZAX6u9t1QT9aG/CY41UFFW0rs4X453/9J3z44e8QFhZAAJII3Lfww5Pb+OurB/iv75/h59cP8N3z23j28Bqu9jXj+OkixKRFwy7QFTMdjDDN1RDzA6ww08dcFxWTcDZWoMxRLHIGGMdynKOAGksBNooEStHqIrLPeJZjCcPjCHIT7Fg6EOoIdqNt5mOM1XyMtVyAkdxmE+mHgxcPorv7is4Vs/kMelj2tV9Av6RIaGNJuJOIlzeo39zsKlOul9fbz6G74YSSge4y3OmrQFstQa/1MmGtCyePFWE/AV/0igeiKxHgrhPOuttrVaCLuzd78PD2Vdxj2zvXCXL97WqOqQTnEKiT4CnKSicwp1wxNWudwF0LwY4gJRZu3mP5c+QEgSiW402cjDvKFfO9C6Zuvt1Kgt1yRBLsVi4LVAnKy86V4s7Abdy4dh3dHZ3o6+7Fk8ePce/BHbS1NlNZr0NXYzPP08HztKkou3du3uDv6MaG+Cgs9nNXebo6Wpv4u5rR0ViNmMgV1I0c4E+w8yXUiQeMhwI9NxWpVxKBS7h+CfV+vFhC9xPkjhxQlrbTJw6pMP4Swv8M5ewpCYYirpWDCbzFIicAJ9EcCXCSG07SA0g6ASllbtMVmbNEMLp8QeY5SURKma8mAUd06Qjk2JIuoamuijqdzB07iMbqy8q9UMBORCxWYrUTqBOp5zOpFbAiEEnZwFK2a/PLmgWOKMr6RZH29YSmhupBYV22C/gpa6BY0QhaDZU6wGoYBC6BsBqZW8frFxDTwSShTJ1vUKQ9QbFRYJHvkYjUG8VKqJYF/HQQJ8fTSlkn51JQN3g9LTUX0Vpbrn6zgJi4hwrEilVRwK6S97C19jJKTxajqeYSulpq+Iwr0NlUqeZGtxPkZD9tf9nW1VyFq3wnS0sOw4u61CITnWulsakF9PQWqsAn4kZpMOg+uUBFpTSinm+u0hmYmllTp9cFVtG5ZrJuZEYwXEid30zF4JCUBibU74xNLHQl28uxZR9nF091HNlmusgKi8gVC9lmIeuyLO3lXHJ+Q0NyBGXOfGMY87zrotbh8KHd2L93C69tHo9niI1pyThcuB3b1sfAf84cLJs+G8EjJyN85DTEE8I2EM4SRs3G+lFzkDBiNuJGzkEc67Fct3I4wdDYFpvDI7FUYoxYmcHHzRGpISGInWeKuOEzET9yNmJGE+wIc1GjZyugixwxHZHDpymoCycYflDLDkqk4uxu1UG9fSTBU5oJdo0EuwYd2D1oUDnsviXYffegBq/vXsHVdjFR7+BHthU9baV4QfATq96965Xoa7vIDqhdmXg3ZSbjDkHu5+9eskPqQTMpvaOuGs9u9+HJQAM78lICXQu+e3GLchc/vXqIP333nO2fo/LKeZVrzMrKBjbW9hRdKgNLCwfdPDmZRyc3fhEflNz8hVZ8kLqXQfJNSISm6JgYLF++An7+iyGBUgwMzWC4UNrKwyIImliqhyfbJGKmnQRpcXQmfbur3BUOfOjm1jaIXBOBhtoKBXEa1Glgp8nVnlYlAn83+ntw4WyJcj9cp8DOB96uzvB1dURO5nqcOLwFh/dm4cLxAvQ0luDbxwTq51fRXl+G7fmbEBIQBH8vXyyjguBBIFwVzs43LhbrY9dh+5Y8SLjgc2d0uUykE5LEo9fk/N0t7IgOYmteNs4dkUm1pSgtP8cB9hRhLFNZ6jZlEJAIbQrGWCoQI5xp1joBNM1q9w7YWCp3Sw3mBvfZlpenwE6z2knwFWXJG1yn4I4ipQLBQQjURDv2ZipO+QQ0ATVxv1QWPYKb/GMnwCdumZqVTgd9uu2aRS87PQVZKYkKbOIkv07oEkRzIFrq5w0bM1Mq5GJRIdiZS1RMiZBJEYsd11tbmcLOWmexk/xjZnqz+I7ZwCtgLQei1djAey6pBdLiopDFjzU+YgV8qCSKFUTATlxIZDASsAvy80RwgDeWEezCgv2UK6YGdpKGIXp1GMEuVAGduGCKJPB6BegE5n5tsdOsdeJ+qYkWOEUkOzmO7VYg0MsFG2IilUumzg3zPdhJKRa7NO4b4O4EJwKZWOjc7Qh1DrrImC6DgCfg9mu3zKGiWfCUK6YAogI7AziZCthJZMzZymIXrDcWR1xG4bzrpyhx/YJwp3PDPOHyMcsvcM5zNHaY/At2Wn2KIoLdVmtCFWFMs9iJ6NwwdQnJh4LdUNHgTgGestQJvOlEAzqdy+XQUgdwBXI+ylCoU2BnMwI5NtPgbTgdCw3mw1QC6xjqD4KdLt2BDuLeu2G+Fx3U2YoLJkVbNjc2xAxCi8F8KoYWErhHXym1CxfMh/7c2UiPj8Te3A1IXbcE2YkrB8EuUeWx27+d73fSOujNmIjhn3yMsd+MwFeffA79eXNRc+UyKsvKcPTgQayPicbG9DTcu3sLHe2tuuBI/K7WhC2Hn4sbVixegsz1CQiWHI5uzoiOXIlD+3ZzsK5C05Ur2LM5F8U7pV8qVFEx79+9iwMHitDTewOlp08hKzkCaQmhBLtQbE4XqFuL/EGw20yw254di6jwQEydNJZQJnnq3gPd/wrsNFfMKZN0UDd16kRMmizz9MZh0qQxiFq7Sv1bfr7kBJWWC2reUV9XPcGO0l5PuKtTLl1dBDLPUZNg9cH/gDvhLvQfP8OmBabYPs8AJ+cYoMrCGuV6xrhk4Yz4uUZYMH4iZsyegzkEP5kT6Ofmjs6qKtwg0LVcKsMBQl1qbDSunDuN3tpa9FVVo5aQ4sV7+c3wkfh61FgMGzNOBUhZvWIVygl11YSZxgvlqDp9DrsLuP/69SjeuxfV5WWoL6dCVFmBop07YGSgx98+GZOnzsLIsRMwfPhwuPEbTOJvXbc0QAVOyYyNwNaM9XwvUnF4ey5y0+MQGhGIletXYu2GtVi2LhTeK/3ht4owuCIA3qvY5ySuQHxOPBI3JSJmbSjW6y1A2peTkPXRNET90ygE/ttIWHw0EuO+GIHfffQ5/s/ffIx/+2IePh4XgK/npWCk6WaMMM7FyIW5GGa0EcONN2GklPNjYeaRjKu3X6O5tQ3z9Q0QumIdDh2+iP0Hz2PnrlM4U3IFrU1dKvJzW0sLIbwR7XVU7GqqcaerHXe72nC9qRpdV8qwOzsDhgvm4jf/9i/47Uef4HeEzE8++j3C/L1xi0rej89u4eWtDry6043HA+0EqEs8BvWGG23UHbpxjdCyfV8BzL2soe9vjvn+Fmp+nLhmTiDISUoDkfECdZL6gEA2TkGbCEFOhPCmiYCcJmpZwZ9OZJ+xNrr9xSVz/mIHpO/PR2tHBa63EN4aL+BGy2Xc5PLNrkpCWzXu9dfj/rU63BS4oz50s72Uv+E0uuqOEOyOK7C73V9Jfegk3+MayLw5yV93aP8e1nvx8J6AnfxB3IKuNr53VLAF6h5R7hPi7hHsBghxrY1X0FBTpptfR7CTQCkCczevyfw6CZoi8+uacF0iYw6CnVgARVc4sHu7Go8S1q0eDJ6ic8cUyNO5Zq5CTMRyrOZYGr40EGtXr0D5+XPcvxOdLa3U+zpwq/86Hty5jWtXu6m4N6K7sQm9TS3obSV0tjQT7jp5XQJ2PdRd1iLQ3wP79xSikxB4tbOV0FHG4wdRN7LHYo6fCu4U2DkgyN8H+3btoD5zBCePFCmYO6FCuu/n8n6VY01ydp05UYxSAp3OpfK4EpVEm/CmQv8PpgyouCBz02ROmrgyivviaZ2Un1bpCiRapJQSgKSKgFR9RdIYnFUWP7EAtjRUU+eVyJnFyv2ymeCiQYq4FzYT6JTlTSxtlBo+My0ipoKoQahrEhGXxiFSX0PoqiXQsayv5jrCXfOgdUyiSMq8tXoClOzXLLAl0CXQpmBOgq2cVhCmWdikLiLHEBE4E9FgTdYNLTWL3NB2Umr7K6irLUNrvcDsJT5r+d2X1Py+FoKe3NOSI/vU7xc5f+qQgrmelioFdD2tVehqrWCfIBY6Ct9bgTyBOvlzTt7L/Nx0ODs7wcbGAdYSJNHWCeaLrJWeL4ERbe1cYO/gqvLTic4u65xcJLedO+wc3Fj3hCN1doE0iXa/iOAlbRwc3eDINrbU7cU7z4rbBPRE53dz94F/QLCCO2kr+0k7c9ateB1yPtlf1tnaO5MPuN2W+1vaq/x1SdS/Ss8cRlpKPPT1F7CtvTI67N+Wj91ZKXCfNRPuY8cjcPQkRI4nzI2dhySCXCKBbj3LhBGzFKjFDp+FNQSyJELd1sgoBLq6wph9rAu/A38PZ2SELkemlQuivpiCuC+nY+03MxDx5RQs/3QiQj+dgJA/jEPIJ+MQzPrizybqLHZ1ZUWQuXYyz+7F3Tp2qq3vwO4Nwe7bhw14e7+OQFdNuKvCq9uXcLe3FNUX9+Pgno1oaziFx7eqFdg9vCFgdwG3rzfyYdUiNTEWbY21+OPbF/j2+UMqDP24dbUXT+/cwIuHV/HsQTdePb6BV09u4c2z2/jh5QP88OIRfn77TFm+ViwPhaWllXrY2hy7X4OdQJ3QtoCdgQGp3cAUS0LCsCZyDXy9POFkbwcPdwlM4gtjEv1Cwt1CI0vStRXFUhG5PFB5IewlT56kWHByVQ9bwM7C1h5+AX64WHpazaHr625Db1erEg3udKCnAztltWM7CY27vSBfZYoPCVoCbyoEnnzwCbGrcerYTlwo2ckP9DAkTPKbRx14fLuJHUQpThbvRRE7v6S4GDWHw9fdEzGRkYS9ACTErENWahLhJ4sd0lkM9DTi0YA8r6t4+6QPL+9341jhJthOm4E4Nx/sSorDlvwcHD92ivvkQCUIz8x4b314xB2uAAD/9ElEQVQTCBsUFTRlEOgE8nTApQMxKQXMpBSwk/0VvFEEzqRUYMe6BmsiAnXKasd9pC5tlHsnt2ngmJ8lUMd9CGgK4ihDrXZq3h3XaWA3FOikLiLz7LJSNyAlfh3iIlcMgl2YckOzIdBZmC5S7ph2fJfsVZJyS/VOuDjbw8XVFl4errAk6HvZL8KGcDv4O1vw+XvAmR2Gr6c7Py6CGwFusZujgjovRzuEUAmROXbebk5qMJIgKuKKucTfC0sDfQh2/grsJIBK5PLgd2AnFsWhYCdQ9/fm2Q11w/x7YCewJmC3zN+d4BhMxTtezf9776Iplr33Fj5Jk7DEhx2ggJ2djYK3d6kOFNj9fZj7e/Ie7EzhamEE50Gwk3l21nMmY/H8sShyGoPzbp8R7D7DaUlOTsg74fohTrl8psBul9lvsc38QxzymIBtVl8rsBsKbf87YCcicKcLliJgpwO3X4Kd1GUu3fttAnD/b2CXZzMM2TZT4GM4DcYG8wh2hu/ATgDtvbVOAztd+c5iNwhz7yDPUqKxGmMWwU4iZUkuOwE7CcBiRLCbP2sGkqNWU4FPeg92eUkqQfmuTesJGHznU2JgMHsShn/6EUZ/NQyjCXdhwUvw+P49lBw9ig1xBPy4WJWfcoBQ1lRXy+8rHTsLtmDjhiQVmWtX/haUFB/he7KB/csuvHz2GN++fMl++Rkunz1HeJQonPwWM5OV0ndn4AYaGxqwb+8BXL5wDoWbk5GsXDFDUZC+9j3YCeRxedvGWMSuDsa0KQS4cWMJdr+MhKmJQJ2IgN5QsFPlZHHJ1IGdRMUcOXKYCtogwRYunjkFiWJ3+1oHrndTMaQyINJPRVXm3Q2wP17Nvt3ug3+Fxwf/hoAPfoucqQuwZcFCFE2dj/PTF+LU5AU4Z2iFbI4RZlMmYcb0aZg9ZTqvZSIcLK1x+tAhHNy+DWFBAerZWJuYouLkafRU1KD1wiVcOHqcffliTJ42BV8NG4Gvh43GzOnz2H/moeLMeVSdOI2GU2fYtgzlp05hsYcnzIwWYn1UNE4VF7O/v4yk+Fjen/GYPJnnnTwDo8ZMxHQCbdyqFdiVnY7NybHITVyHnVkbcGRrNo5uy8aZvVuQvykZ9sHuMA3xgPXyxbBc7gejME/oL/XADH9HTPS2woxgRxiEumNRKPulZb6IW2SJ1K+nI+vDqYj6hxEIIthZ/2E0pg4bQ7D7DB/8t0/wz5/p4cOx/vhsdgK+0MvC5/Mz8YfZKfjtrER8PDceX8xehWlmEXDyj8WWncVYtSYayWm5aO+8h/rGARw9Uom6mquEiocY6L/L59GJXir1Nzra0UdI7qqtRtuVcsLyRZTs2wcPZ0d89sXn+Kd//S3+5V9+j9/99lP84eOv8OG/foTPPvkQsWuWor+pDHe6CdmEuYGuOnRVnsG99mr8cK8PT6+34nZfEy6VHUfwygAscDXGVCdDTBC3SspECZgibpYa1FEE1gTOdCLw9iuwGwJyv5ax1tzHar6aazfZ0QQzXa2wLi8VrbyGBwMdeH2nlwB6FU8GenDvWjtuEaTuXG2m4l2Ci8d3or+ZYNchOexOob26WIHdrZ5y/oZKNNWcIKA18d614eC+HThafEDNz39wV6Jftiuwa2+uoLJ/EY/vXsOjWzqwu0uwE8ucKNrirnr/dp8CO4G9AXHBHEx5IGAncqOnRYHdVflWCHni8rcpMwlxa1YiWXKkxnNsWb9WiUCeWO7Wr1ulxqyIMAG7xYiLisSVixfQ30V4J9T1E+BvX7tG6efxO9HX2or+Nj5zQl8v5UZfL+H0Jq/tNs/ZhRgCZMgSX0jAk46WRu7fhsvnTmJ5kC983BzUVAaZ0iDjqJuTHUKDA1F8YK9yo5QolCUyp+7owXcirqSSJ01KCXKiEoNTJNqg5GGrYCmulBKx8V10R8KbhPaXuWuapUknErREJ5Jrrk6sZCyrL5UqqLt47pRyKxSQFKtfG8FOXBHFjbCd97+thnA3GBhEc6tUUEdRbpWEs3fWOhGuVyBVSYiiCMw11BCyai8S9suUZUy5PVIUvIlrpIAW3wMBLW2b1NUxKs6purQVkfqvwW0orCl3yiGl1lZb1kSWW/mutFBa68rfAZmUAnYyn0+WLxOgzxw7wHVX1H2VlAh97bXoJth1tVSil99ud2sl6xVKOvlOq7Q1zdXsLxrRXHcJa1aFIWhxILy9A+Dq4QsXNy+4E7zc3f3gSl3W22cxFgcuhadXgII+L7Zz9/SFk0xxYntv78Xc5s+23koEyOwJZi6S5FwSjVOXl2WBPCdnT3h4+iFk6QoELQlV+4khR9pKKQYeaefh4QcnSYhO8WIbL08fuEmydO4funwFsrNTUXHpDJbzGzFdZApvPx9kpCfh0M4t2JWcgKDZ87B0wnSsmzQXGybpIXn8AqSMnocNhDqx3KWMmIP1X8/E2q9nINXIDjvC12CFjw/MqTcssjDnb/KGr4sLYnwCsNVzCSI/n4z4L6Zh3VdTWZ+ClZ9NQtgnEwh347Hs8wkIpCz+ZjI+qDizBw1lh1Bz8QBqCWoPrknag9ZBa139L8Duzb0admIVeHPnMp5cJ5lfOUgFIZMfSxHu9F/Gy3t1hIwq9HeU4XpPNTugTir5qWowfvPsAd48vY9XD+/h2b3beHr3Bp7e68eTB/1UTm7g8b3reP7gGl48uIVnd2/i7TO2e3gLGWnJhDpbghfB7l00zPdgZ2o6BOyomC9caAEJjSo57BxI10YGRtBfoA8fL5K532IY6ZtynUTWsYDRINyJO6bQugCeRMsxtbCGlczrs3dT/wZYOzjxQTqpTqZ/0FKnwZ2UGthJxDYd2LUrsGttqlP/OKUlJWBl2HJ2Xu5wtbdFWIgfivZvRg2hrre5FE8HmvHTy37cv1FH2NvDD+gigfcaO/QqxK1bixUhIXC2tWWn54H46LUqXHA6j1mwMY0K2WHe027CeA/+8vo6/vbtLVQf2wfbsROxxtgEe9aGUvFKxPGSM9ixZTOBLZlwJLCUQzDKUqIiYVK0FAVaXQt8Im3UXLmN2QrG3lnkKAJmQ8FuqEVOteE6LaCKgrrBbWo/Oa/mmkmw00BNAzoN3kSGQp3WTqU7GFyXk5miwC51fZRyH4lYGqQsdmGL/XVRCKmgyfw6gTtbCytY8aORyeDuHk78wB3g7esGCxMzLPM2R9mBcEQutuHHbQN7OweVS0ciD64JXYrVPO5algLoEgFzMUHJm4OSL4/j7+lMsHMn2HlgWZAPlocEDIJdoAK7deEyv07ALowK8C/hTqsL3GnWO4E6TcQd89dgtyllPdYR6MIWeyGNvztjg0TGlMTlurx1OqudThTsEeyWETqdCWQCde72Njqg+5W17tcQ9+v1UtfAzs1qEdzMNbCbp8DOau4U+M0djz1O41Dq/gVKXD4h2EkQlU9x0vkjBXmlnqOwz+pDbLf4PYoJdtutCFW/grX/L7CTNlpdoE0XBVMHbhrMDQU7CYwiaRX+Hti9L7mvzTcK7PyMxBVzrpoX9w7sKLo5du+B7tf57HQWOwmsorPc2RHsZK7d7OnTsWD2HIKeOcyUxc4YxnoLMG/mdMRHLFdgl6bAbhV2C9jlbaAkKLDLS4uD8fzpCuxGfPaVSkienZFJBUn+ed+L1cvDERcdjf1796GHildDZaUCuqNc3padg6KdEob6AvvqSzh38iRqK8T7oBeb8/NQuHUbEmPi+P5FckCSeXlrCSIEtc2bceTwIezbsxedLQ3YszUDG6J1YCcWOzW3TkpCXT7LbdmxVAiXYfrUCX8X7H5trdPATnPFVDJpIqYQ7CYT7ATuhg/7it+qKS4RLC9dOIOzJ4/gZh/710GwU6UEhOhupELbhk1BIXD6P39PsPtX+FJSh01FDsGucMpcnJ6sj5LpC1DG/v+IBd/9yXLe8bz/c+HBAX9zZg42rI2G4bx5hMspGDN2LGYQ+rakZKDt4mU0nD6LyhMnULJ3NzaEr8C80WMx5rMv4cmx6fyRY6g9z/vLNjVnzqKprAx7txTAYM5cDP/qG4LrJNjb6IJBhIYEYyxBcvTYSRgzbjJGjR4Hg/lzkRYdia0psUr2ZG/AsR05OL6DYMf7frJwI7YTJjzD/GG61AeLwoJgviIIJquDYLgyENNDPDF5mTumrfTGrFV+MIgIhOPyAMQ6uiJt9Bxk/WEKov5pJBb/6wjYfj4OU4ePwocff4r/8dtv8NlYE3w6yRtfzY3CaON0jFmYjs/nxuJfpkXioxlhmGIciqBVGYiKz4Szmy/SeJ/uPXyNazeeobllAM1NN9Hfdw83r1KB7+qjMliN2vIyVJSew8miA9i7dTM2JiXC04nwyXv24e8+xu9//yl+/+Hn+Ld//Ri//e0f8K+Uf/ztR/hv//oPmDHmC+xLWofui0fR31CGhwSYJ4Sfxz0NeNHfgm/vdOLx9Wbc6avHwYNbYONvj6kENXG1lAiXWs46JWK9E3dKOw3qNMvd3wc7XV3m2enqqq0V9yPcTXZYiFkuFpjuYomA5LXYeLAABXs34WDxduw7sAU7tmejgM8oJysBWemx2BAXjuK9ObjeWQFJddDXRCCoOoSuumNq2svtPrH6nCQYtah8c/t3b1Pzw+7duY77BEVxWxWwa6Hi3FRbTp3pGh7e6lNgd4cAKWCnIKDhCh4SBCU9goCdzLOTfVVUTO6v4G7QYtcvwvrR4l2IkaApYqGLClcwlxi9CkmxEVi3MkSJuGLqwC5IpcpJT1qPBknz0dtLRb0DPc2tuNbRSenAtXbqQYS6u1f78fDGTTy4OYCnD+7j+ePHvLY7Kkp4FCFy+bIgQlIJdZt6frsdKDl8AEv9PeHH8TNgEOxE3J3sEblyOY4fLuI3f0xBXcmxondymiKWObHWiXXusiTULuP3eVHC9Wth+s8MWuR0kR11ljhd/jYRyT0nUkeAkRxzYj0UGVqvIdiJC3hFeSla6itw8sgBwt55BXViqRPLlQI7ifhYNRjxcTAIima9k1IiQMo2JawLlDUR+MTlUeCotvIcmurLCdzi7kiIEiFUqXYaoFVfQKtYzQS0uCxwKOsF+ATuZL1mcVPtpc2gaMeQNm3iSklRx5FzDMLb0GU5vloeXC/t5XcK0Kl0M4Sz5lr2d7x2WXfxdDF1VwJ7Y5VaJxbEqx116GkVoKtCTzulTScCeAJ6YsWTY13nu3/+9BGELw9BePhKBAUthY9fEDx9FyOA9SVLwhBIoAtkXcTXj/BH0AkNDYcXS3cff3h4+1GX81WwJuLs4qUMNQJnAnkCa1KXdWJ9c3QSiPOGp8Ah9xPQkzYCjz4+gfAk0HkTIP18l8CNUOnrHYjAxSFY7B9EoNSdY3VEBHbt3IzzZ49yuzsc7B0IiiHIoB56Ys8O7OV4vGraPKyfSJgbRxkzDylj5+uEcJcyci6Shs1CFCEvz94HeyJiEebmQb2B/GJpAUND6hmWNiqa+yoPH+S5ByLi86lI+moG1n81DWs+nYzwj8Zj+YfjsOyjcQj+w1j4fzoOASOm4oMrp3ajvuwwGi4dUXPtbnacx3fijqkCp+gsdm8fUh7UK1fMb+9VEfIq8GKgnA+/CCcO51JR2IEbPZfx4n4Dntypxc2eK3yoFbrEsQf3onBLPl48vovvnj/Ed08f4Nsn9/D26T0u38UPL6Xk8rO7eMvlt8/u49vHsu4+vn8tuU8OwMFB8s7ZwcraXplSdekLbNXcODHJLiTUieVNCWHN0NBcZam3srLHIrYRP1ohe3mgBtxmYGhJkRunE2MCoRxH8lOM5UA7YcosGJlYQSJt2vEFsHVy5Xmtsa0gD72dLe+grmew/t5qJ5D33j1T4O5iaQnhKBPrIlax8/KAu6MOApISItgh7UNn41k8GWjCj8978eR2A04eysfl0mLCbw9++vYBmuurkZmWhEBCRHCQP184F75gfkhKjEc8oS8nPQEHd2+iUlODv7y9g//47h4azx+F44wZCJk3C4ejl2FLaiyKqKBJKOWNqUnIIZyJi6hAnIgGeLJ+k1jcCF0K9rhNzcPLfh8YRQEb1wmkKRmEN21Zs8pp4CfbNKjT1kupuXTKeSUdgoCdBFEZCnRSaqIBntQ1mBOwk3x4uuU0BXZpCdFqQBKLXdTyZQhfEgibRWbKYmdpYk6407lhWlG5tifMODlRwXMTkYA6xgjxNMG5wsVYE0BwcfYi/AVhw/oEbExJQmEer51gvC0nC15ODmqOXYC3G3xcHeBHqPPz5LMRsPPzUBY7SXkgwVMkUXlkmETpDEMUB6sYDpaxkvJA5tn9Cui0+lCLnQZ2GtwJ2G3cEKvm3C0L8FKup1nJcUhP1AVUGSpDwU6seSuW+MPZhkBmO+huSahToPYrcNPqmmhz7LS27naWcLOWyJiL4GpuCBeCnbNKeTAH1vOmwWPOeGy1J9h5fIPTrh/jtPPvFeCddCHYOX+Cc+7DccD6I2wz/R2K3SdgmwCYhc4VU0RgTQVQsR6jctr9r8FOc8EUiNOJpE/IJ+gJrImo+uDyUJj7Bdyptmxj/TVybSdjsYlExZwDSVBuqebYSfAUsdi9t84NBTyrRUbslDW4+6VIu3kzZ6rkpeKKaWZioFwxTfT1MXfGNAXoewbBLishXIGdpDvYk5+owG5L5nqYG8zGyM/+gK//8CnGU0E+fOAgB8l2JYWbtyAlPgG7tu9A+fnzOH/yFHJT07B7cwHy0jOQn7kRx4oOEQRb0NvdjcOHipFM8ItYtQqujk7w8fDCWg6qm9LSEM7BKdCHA9eKcKxavgJF+/aj6tIFftsbCHZLkRITrCJhyjy7zelisYscdMWMo6IYihnTJrIfHaPm2WlQp4lmrdOWBew0mTR+IiZNnIApBDoBvEmUkSOGwUBvLoo5jogHhAQ/6G1roFLbqqDuRk+rbq4d5WZfK45lZcD+v38E1w9+Cz/K2n/+Brn6ZiiYo4/TBiZocnVDpbEpzrEfiJynhxBXDxRk5uLK6VIq3q3ISUrFVIKmJBcfO2ESRo0Yg0B3dwLbaTSeKUE1Fc2LWwuwe+UqLJ2zAPYjxyCWx6wpplJDmGslODdcKEPthQuIXxOBCWPGEN7GY9TY8fh6+HCY89lv374VkRFrYcDrGT1mAkaMHAlHW3OC3QpsjF6OTQSCnRkxOLVrI07vycHpvdk4X5SP4p05CAhfDMNANxgF+8F4qT+MVvhjbogHpgY4YeZSd8wI88KUZV6YvyoA5oS9GE8vZIybi5yvpiP200lY8tVkeE2dj1m81+J+quaKWHtjhnEAJhmtwBTTGOg5JGOhawpmW8fAyisR2/aeQ3fvDRw7ehwbN+Zi4NZ9dPXcwOFjZ7G98AB27ZbAFadxrqQEu7ZtQVJ8PJb4Byi348l8nqP4DP/w0e/w5ZefY9hXwzD8i5H45qtR+Oj3n2H4p9/Aab4RLMZOxaj/8XuM/YffwPR//Bbrps/GoYhwlO8qIFAfRlfVOTRfPI72yydxrZHKcjmhr5lKcu15ZOQnwz7EBdMk+IlY6JwMMIaAN9QVU+bKDYU6Xamz3OkgT7dO2oxX2wQC5xPoKAS7yfaGmOlijjke1pjsYgq7NYFYy28zd1cGdu7MxIE9uTh8cCtOHt2Fs6f2ETqKUHHhMLqbSjHQKakRzqG38QRaK4sIdke57iJudl8iIJzCvRsS3bIOewo3q4TYD+7dxL3bfcrlWMCsqY6KeGMlnt2/ocDuwUC3ioh5vbsRjVTCZY6pBFW5daNTgd3tQbhTETIJfzd6ZJqGpDpoVAAp38qenXlYszJYWeY098sEEQJeRBh/W3gw168k4C3D6mWBymInXjR9He14ePs2v7U+AmsX7vTzvL09GOjuwm0C3+3ePspVfpMdvC6xGPbi3q0BglwDdaBwrA4PJSQRjBrrCJvtOLBzCwK9XeHPsVPNUfdxV4AnYCd/YpccO0z98pj6Q0esc2cE6o4eQOnJQyg/e0yVkgvsfY41LdH3mSHWOJmfVooacWlU1riLKtWD5FeTpO8Sjr+5RgJ66KSxSheeX+oCdhI8pa5CoOuygso6Al9zPcFOzQ+r/IXFTgVEEbdMEbHgEfK0KJgCf1K2cr1AW70EVaHUXD7D59yM50/lD5JmZfVq5LUOhTGxlrXUsRwEuzZZx2PIdoE6BWByLu4jLprv9uM6BWls2153CR0CZxSpq2MKSHKbajt4TO3YurpAoG6/TjUnTsBOB2ZNNWLhPKOOU3rygHJ17WyqxqVzEiXzwjuw65X50B066W2rUXCnwE5Aj3Ancz83Z6cjKDAAS4KXISAgRAd2/oHwDwpBUHCYsqr5EaqClixTAQ7j1ydh5ao1bBcI38VL4OLhrTysXFw9lYi1zs7eFT6+gQggkGnWOg3slHcel3XrxIrnoQBQwM7XN0jBnZQCdz7eBEz/EPj7LSHoBRDqfBVYxsZG4cypIn63edQVHeHu6o7locuwKT0VZwt3YCvbx4ydjYzR85E5aj7SR81DKusCeKmjCHXDZyP6yynIcfJBfkQUfB3syDUmWCR//JpbQH+ePubMno/ZM+dghbcvCgLCsG7ELCR/PZMyA9GfT8PqjyZgpcgfJmDZx4S6T8Zh5TRDfFBzZh8aCHaNl4+i+vx+9DScIsA14ntJTj4Idt8Ogp0kKZfgKd89qMSrW5K35SROnyggJMRx4D/CB1SOa10XCCtn+IAvsgPqQmXZOSTHR+HuzT58T7D79uFdvHowgJcPB/Dq4S1Vf3HvGp7f76fcwMsHt/D64R28eXIHf/zuOepqK0nofrC00lntxLL2HuysYWo2BOwU1Ams6dwxTRfZEOzsYLjQHOaEQmMu63H7AkMrLDAg/Cm3TXO1j1jtJE/FuAlTMXz0ZMxdYIK5eqaw4UMXsDO3siKMJaC1qV7BXHdHyyDYvZ9v9x7wdHXJZ9fSWINdhVuQELsOIQG+Ks2BTBAOWeKFzTkJqK84hvv9vK+POvnbW/kRnUbNxaO4d60F3z4bQD/PJVGc9u7cihVhIbCxscBifgB+fr5YuWIFUpMSsJ4K/p7CXDRUnsWfvr2P2nNHYDNjKjynTMSJqGUo2ZKGE+wMC7fmE1AIQmnpysom1jcpBdgEtjR4k3Ui2VTyxCVT6nmZujZikRM4U4DH8p01jsuyTkQLqvKujWwfhDkpRWQ/rb55o7TVgZ24YarcdQJyg0A3NK+dAJ3OQpemoC4rLZmAR7DLJOQRgAXsEqJWY61ExSRMrQxZAjtzcwV2VqYSLIVQpwKnmMOBcOPsbAcXZ1s4OFjxnTLCYncTHEhzRrinAbf5Y/HiCALvRuzfsQ0Hd2zB/q2bsG9rLnxdnRDs5wM/DkYS0cvPw1W5kMjAJPPulgb6IixYl8tuFZ/bGkLm2hWhWBcucBeqoE5kqOVuKNgNdcd8Hw3zfaqDrKRYNTchbIkfn2kiMpJiCHbavDodyGlgp7PwSUqEWERyHxe+QwJpYrHT5H8H7oa2+TXYuSqwmwcngpCtSlI+Drk2Y3DOcxjB7iOcdflQWepKnD/CGQV2w1Bk+zG2GP0zDruNww5rwtcg2L1Pd6CBnU4kv917sNPBnwRJ0YKiaBa6dy6XLBW4CdiZfaXgTZOhUKeBncBfvvlXPM+X2GxLJdh0BswM5iqgsxKoU+kOfumKqQGeBnZa/ddwJ23nz5qlrHZWZqYK7KSNWANnTZ3M99Qfe/OSkR4Vgsy45cpaJ/PsdlN53FeQgm3ZG2BjTCXzq8/xzSefYBqV8krCw9X2NtyhknVs/35szclWf8bkSnAkwlzBxmxlqctJTUVCdDSVzmN4+ugRblPROn++FPmbcrFv9x5sIxSeOn6CfcwurFsVwWNsZH8Vi5XLlyOd/cWRIvkD7wB25KXxHVqNLdnRBDmJihmB/IwI5GXowE5cMRPWhWHmELCbQKD5NdQNhTtt7p1muZs0gVAn1rqJAnnjMXbMKExnP5admYL66isqx5QoYzekf+0Td7Q25cojLmYSTKKOSpjD77+EM6Eu4IOPEPp/fII8vUXYOFfAzhwd7j44O98Ae6bPxwH/JWg5cRY91Y3orqpBf10jju3ZB6MF+hg+fATGjJ2ALz79AjMJJ7s2EbIKtyE/ksquA78XApvNJ5/D+sNPYf/NMISamiJn9WqUFO5ES+l5lB8/Bg/29aN4nPETp2LkuEn4asQoeHp54VLZRSqjF3m/9yA4aAn09eexv/Dgcw9DduxS5CasQCHv77EdKYS6DJzYlYKz+zNxYv8mLF69GLP87TGb48eCEB/MX+aJ6YGOmLXYEXoEvLmEuhkhBLuVi2Ec4o7YQD+kT5iLzC8mI2HMbKTbuqEwbgNCFgfAzdlFebJ4UokxsnCHsc1S6FuGY55pMBy91yExdTcuX2nH7YH7aG+sJ9jn8L1Yj5ycLQgKCsXs2XqE0rGE03Gw5vjowz7Q2GA+pk6eRGVkFhYaGcHXx4u/cTEcHSVy9ULMnDMLYydNwuhxEzDhs+EIN7BCU0QKOkLXY4u+LaJ/OxrR/30Y0qj8bPfmN8Fx8/CmNJw/uEP9YdlVVYKr9aV40FuPZzdb0Vl7AWdLDmBnUQG8VvljjpMxxhHGBO5ExkvAFIKdim5pJ+CmE50rpiZsQ7gbw/1EBO7GCNQJCFovwCR7I0KdGeZ72GCOp5WKummx3At7Sg/gxq1m3L9Wj4dXJeVGIyGtCQ9vtuDhQAseXONyTyVuSwqE1nPUrY6jpeKgstjdkoAqXVSu60uUZ5NEDNy9I19FAH10n2BHgJP5cmJ1k2AaPa2178DuoVjsrhL6egh2VefVHxsCdrclcTnXC9gN9LYol0wRAbv+QaATa53kgNy+ORNRq4KxPorjjQZ1HHPiOPZIyhIBO5lfJ26YKwl1K5cFYff2rQTEbty6dg3XurvR39VBWGyjsl9HKKgiCNSwrCV81BKCqtFA6Wprxd2BAbQ1NSAqchVi10WipuISWppqcLWrBdtyMxHgKdY63TQGkQCOoTLHLjkxjkAn6QiOq5QDZ08S8k4UU4pU7jQBOyll3pxAnYpEOUS06JLKFVLJe0ucgJsGbyKSY01KscRpdSlrL5fiPM8rCbYFCMUFtJbHEvfXdgKOuBp2yDw7DdooEu1RRIM5CeevibLsEewEiKovncYdPrNXz+7gb3/+Fv/zP3/EX/70Gq+e3sWN3lYFccrFsoZgVk/YqteBmLKeidVtEMZknbhDyrJmyZM5eK18b7R2UnYOQp0AmrhRCpC1iQweR0TqankQ7DoFBnnsTgJdlwqCwnLQtbJB/mzh9yfv4LkT+xVMt/EaBezEEieumD1tAnbV7J9rlcg6De5ErnbWoYv3cVVYMFxd3JR1zNHRC7Yyx87BSQGbu5e/cqUUYFu6bAUSN6Ri+YrVCtbcPHzg7u0HV3e2YxvJSW1r50RYcya0uenaqH11LpYiAnBqmpWCPx3o2Q9CnqzTrHsSZ0NKF7Z1dfVWcTvc3b24zhXBBNDk5HhcKT/FPnEV7MW7y9Ye4WFhOLxrJyp37UG6iS1Sxs7DxlF6yBq1gGA3n0BHGTkPaSPmIoGAljlzEbYvC4e3pQVmT5Y/Mydg/vwFmD93HmbNmIU5M+Zi/sy58LG2xZaQVcjQs8HaTyci5supiP2KcPfZVKz7dIqSiM+mIOzrqYgQsGu4cBj1F4vRdOUY6sqL0Xy5GM8HavDj4xZ8N5jHTix23w66YorF7rv7FXh9uwz3+vlAT29D4voV2Lczmy/+MT7sI6guKyLNl3CgbUNnSz0S2Tk311bghxdPCHeP8fb5A7x5fg/fPn+E7148wvfP7uP7l/fww8tH+PHlY/zx5RP88c0T/PWPbzBw4yrWrFkDC4KdWOxkwqOFhVjt7LBokeSq00Ws0blVanBnBkMBOxMr1U4i45iaWRIEbaHPbfoGFpivb4YF+ougRzFg3cTUivsuUpPZvxk5EZOnzcOM2QYEQkfYOLrAgjc2bNkyVF8uZ2fWge72VvR0tLKzlIn8hLluzR1TSnZ4g5a8ges9KrHulryNSF4fTaXfG0721gjwd6Pi5IdDu7NVaOQ3D1vx+lEbHtxs5Ad4EXf72SmzQ+5p4X2X0M/3BthZVhJw0uHp5spj2CJ06RIsJixGRqxCSuJ6ZKcm4jI/qrrSIwinUuE4cjQOLfVDRUEaLpcUYffObchITX8HaQrkNLgaBDZt/dB5dhoAivXu1+20YyjgG1ynHU8DOdlf6hrsSam1VfP2qICKO2Yef5sEUFFz7MQyNwhxAnUCciJipdMAT4M7WZfPfQXs0hNjVBCRdcsJU8uCsXppMOwJduKKabXIchDsdFY7B2sbOPKD1OV0s1YWFG8HYxzO8kOEnwHc3YKwdg3Pm5qBosId2FuwCQe35WJ7dioC3Ah2/t4qRLMMQjLpW0QXQEUDu4DBlAfBBKqlOrCT5OkrlyF65VJEhYf8AvCGWu6Gwp1Y7BTcxUi4+Qgq19FYz20SMCUxZg0yCHbpXJeWINCny1k3VMQFUwBvI2Ewiud2JZSJBU6Cp2hQNxTcNJFtGtRpQVO0ZQ8ew92WcGdlRrAzgtsi/XdgZ6c3Gw4zxiHTYjTOeg3HGdcPcc759zjj8pmCvNPOH+Oc29c44vA5Nhv8Boddx2KnjS66Zb4A2zurHeHOajS22oxFgdWYX6xX1jpLKXXWOm0+3bs8dVbimqmDOWWJG2K9Gwp2yj2Ty78AP8tPkG8zASFmMwl2c1RETCtxwWQpc+wkj52liZbL7r0bpgCfNd8hHchpcCfz7NjG3BQL5szGzKnTYEEYNF2op45jYqCPGezQlwZ4YG9+CtKjlyE9JoxAp5tjJ66Y+zYnozAnGfam+hhNsBv15ZcwmDOHA3o1qi6U4sKJ4yrSZQGBLj8zHQd370QJwUIs7wlRUTh1WKLFncTBffsJFWWopGLV2tyIU8fY51dV4XrfVdy/fQfnz5zFiaNH0VBfh8aGOhTu2IpzZ08pRUz+qS49eRCnj2xH6YlCFO1g3yDpDtIjkEuwk6iY27JikRi9AjNnTMLYsaNVmgCBtqFQN3b0mEGR5SHumON17pgTJ4wn0I1jKZAncDcBI4cPw7rV4QrsSs9IIITTGLjWTYW2Bdd7dJY7ifp351on+mqvwH/cFDh88G9Y/MEfEPTBx8icqo/1sxcg6LOvETp8FJaMHAFfHjPByQnNJ0+h+0oF2s6fR/vFMtScOQdvF1d8/eVXGPHNcAL0RNibGCOF0Ja5KhxrPV2wgmDnMmMq7AihFgSbBWw775tvYMLnuIQAczAnC0V5m9T7Ml4AdvwUjBg9AaPGTEB8bBwqL15E5blSjpNlKC89h8zMRIQucUH0CjfEhDoiIdwNGdH+yN+wFAVJS7E5KRi7s1dh/5ZELIsmCIZ6wHBlECxWL4XpqkAsCHXHvGXuWLDcG/PD/aAXHgjDtaFYGOqDqJAgZM8wRNKHo5E4eT4uZuRioKEJ+3YVIjlhPfbv3IldOwoRvmodQpbHwT8wDp6+kUhKyeN406D+NKg+fw5H9+zE8qBAjBs5jrA7HKNHTsC8OQaEN/lzlO86x+dQKjuR4eHISkvF8SOH0FhXjQe3buDRnZsqimDJkSL28WkI5jVJ4nensTOwTd8RXa7L8TQ4Fo8Jd80L3LH5Xybion8EWrbtRHFKEsr3F6KjrAR3qSQ+6KpFd/VZ3KeS+LS/GVfrqOhWnOG1nseRk/uQtiUdtsEemEBgk6iYumiYgxY75V7JZ6KscyI6oFOWOlvCnAChlHY6kQArk+wNMduNuoKHNfQIdgvcrTCDY4RxgAMy9mxEVUspGlrOoL75LCprTqCsnN9J6V6UnCrEpYsHcU3SHcgf3u06i11HVZFyyZTk5Nc7qUTXnSYMdhA2LmL3tjxUXTmPJw8G+D0K2OksdvWVpcqN8h3YDfQosBOLnURKFGucWPhuXW1/Z6m7TTC41aebb/dLsGtR1r+8rA1Yt2oJ+4cViF/HcUesdmt1UTBXLfNXrpga2K0KDUTE8mAcO1SEW9ev41pvjwqM0tXapFIztA+CXVtdHZX2dvSqiJjt6OlsZ9/SQ7C7oSx0MWs5hiXGE/gqFNj1tDViY8p6LOY4Jl4uSzhuSm5YccX04XcmkbAF6mQqT2mJLjjKeQmScrL4HdhJmgKx1gnIqaAlBBsVXVLcIAkmumVd2agBHSFNSi0HnYgCMWXFErjT1WWdWP/Kzx4nsFSi4rykPjiEBkJSKyGng1Cn5pCxrkGbJnKcX0OdJupaeYzHD27gp++f4/tvn+D1iwf4+ceX+M+//YD/+psA3hsC3m1CuoCzJPku1QEeoaud16UTnTVN4Ezgq13NyyN08n1pIhC2cbmrQYIVEswIdN0NBDOxugmUSnuKQGkHf6tyz+Sxpa6W1XkEBi8R6rhvcwV6KN0tlFYCLaW+8qyaKyepHMRiJ7AqaRYulx5T8CYWu15+swJ0/V11uNYteUcl4BXhrr2K70kVBvh+X+L99fckhBGYnJw8YW9PoJL5cU7Oav6cq6evAjEnZ3cELlmmUpOJ9U5gTebhObh6wNt3sc5VM3Ap3Al7NrYOg9DmpObjKVAbBDtxvdTATkQFRhmEO9lH1tmzvT1LbT8pBRqdnAX+XBC+chXycjNRdv4YFvu6EOxsYWlpg/i4OFw8cQyXt+xA3DQDJI+YgwyCXPrI+UgZPo/LBDtK+vD5BLtZyNW3Q7aDJ9ZYOSCIPOOqZwL7+cZwJY8sJqwGE0qD+LtXeflid2Q0sq3ckEBwS5isj6ivpiGGYBdHWf/ZdELeNKz8YipCR8zAB3uy41F77iBaq0rQQDCTYCp3ey/hB+WOKVDX8M5aJ66YbwfdMb+9fwVPbl5AZdkeFORtoGSguuIUWupP8oEf5ot4Ajd663DrWgc252Tg6MF9hLlnuHvzBgflqwSefook27yuPvz7t2+o4Cp//eE1/vr9awLgI/zw+ilecV02FXkLKuEWBDsLgtYicwdliTOmgi7WOgE7w4UWKtqluFgacLDRNzLhNnOYWdgoYDMxtlDunAJ9C/RMMd9g0Xvhslj1JGSqJCEUsBs5ZgqmTJ+nQp8qV0y+KG7u7jhXckLNs+sl1PV1Cti1qjDO13ol5QHB7qq4YHaoNmJtu3W9G7cp8m9TJhXwNeFhKtpTgATYCPFD9JplKDuzF0/uCEh349ntVlxtu0IlpU0FCZCJwM3sCPs6WnBv4Jo6z96d27Gc0OLhJj7EDggJDkbwksXYEB+NlIQYHCjMpWKRgeUWi5Dv44ETibGoOnqQA/gWZGQIIMm/+u+hToMxKTURGNOATkHdkG0immVPqwusaW6YIgrsKLJd2smylNp5tHVaVE2BRslxl5ctbqACcuJqqXOz1OBNA7v3Iha7JG5PHrTYJSNjQzySYtcosFsXFoy1YcvgaGUJXe46XYoDATsbc0sFdc6OhDsnK5bWsF20CK6WJtgcaYt1PgQ7F3/ExGQgdf0GFObl4MCOPAV2BbyeIA83lRdMUh24O9mpdAdaPjuJjBmy2JfKmv87sFvNa1kjSdNXhqqErwJYCvAIdJL+QLPcaSKQpwVSeQd2sauRFheJdMLa8iAfrAwJQFZKPNI2xChwS08QS53mdjlkjl2CzmIngVbiOFh7SCRMgTKxPAwC3FCY0+oiQ8FOq4u421noxHoR3CwWKrBzNVkAZ6O5sNefDfuZY5FMsCv1HIbzzr9TYCcumWdcPqR8hDNun+O4M8HO8B9xyG0kdjmMQI5Y28StUixx1iMpkqB8DApsxiCPQJfL9XmyTSDQmu0oeQJwVl9yH4olxYLHtPiCgCdz6gZhTwEf62qenVjxviTsfY4tbFdg/jnrsvwl9/sSuYs+Q475R8i2HYPl5jNgyd+yyIggJ2JiCAtTmWNnCCsRZaGTKJk60erW5gJ4GvTpwE5SHiyYMxMzpkyCuelCmBrpw5zHMzHUw8wpE+Hv4YhdBLuM2GVIjQ5B4aYE7GK/ujN/PfYWJKltjuaGhLpPMW74CCwyXKjcohorK/le7qDycRYlh4+ob6u0tAR3qASmJiTxvVvBfqkbT58+JvDtValH8igNtfXobGvD4f37caK4GK21NVRe6nD39nX093Wit6tZKZmdrfVora9in8O+IzlWWZa8XSywJswPeWnrkJsSgTwJpJIehe0b+e3FhGP2DMljN5pw90sr3fixBLsxEuJ/lJJxY8dgwnjCHUWATtz2xEo3ccJY3bLMtyMsffP1lwgK8MWVSxdQevYkzpw5ipv9nWhvlpQHjVRcqbx2S7AG9rlUHOLsOVAT7LwJdX4ffMQBbwI26C/k8zREqpcTcvkbdlB5PbRiORp37UYTwaX+9Fk0nDqNtvOlyI1dB6MxI+E8dSo2+vmheM1qFBPq9rPP3Ru8GPv4Te8LCsDuAD9kOjohxtQEsew7ooyNEW9mjjx3T/a7vgjhO2Mkufz4u0cOlyArs7G3cCeuXCxln38cV85KYuAy7NqajZVL3ZAa5Y/0KC/kJSzGzqwVOJAXib05q7Cb9b0bw7G7IBbL1hHc/G0xO9AVc4PcMWexC2YudsLUQAdMDXLCJALitCWemB/mj9lL3LCC40KOnhk2/H4U0ueaouPYCby8dZMKZi2OHthHxa6BsHAL165eQ31dM8ovVKP6EhWy9m7caGtBNcG+/OQxnDiwHwnr2O8Es7+KjEJWaha25W/Hvt37cLT4iEr1UFdRoXK4Pnt0Hd+pP2rv4/X963jIceyGKHRUgmsvl6Bo52ak8J6GmVlh9cR52DHbHI3OQbgbsAqvA6PQaOqBMo8laM/Nx8X8PBRlJqP+5H7UHtmNU1sycGxrBroqT+Nhdx0e9dTjYU8NbnVW4XpHNa4RZI6cLYZ1kIsCtZG28zFK5tdJtEyCneS9m+RgqCx5kt5AgZ7AnfWgNY/10Xa6NAeTHY0xy80C+t520PeyU1Cnx3d/hq0R5rHuuT4cYQUJWLFjA1YWJiFsy3osyYhEYNJy+K1bjMz8eCrAFxTAXWs7i76Gk4TSI7jZegZ3e8rQ33qOijYh9UYn34nTKCTYNdZcwdMHN3H/Vg+hqJXjfSNqrpxRljgBuweEugc3qVP0U+/orFdWkgG2kxQI0kbNr+M9uEWFWUGduGISAGUeqiTyv9rdTN2sHFn8lqNkHh2BLn5NmPqjUKYwyJ+Mq5f6q6kCko5H5oavJtitWxWKC3wXHt2VnHTsI7q6eUzqPBTph7pbWygSKbONwNdK2GtU8He9p4c63jVlsYuPjULOxkw01BECW+rR1lCt/oQN8HSG5H6VP0oF7uQPUvlzdPe2Alw4c1LBnZZIXMkpHdiVSUTw8yeVtU6F8x+EuQaxdBFMGgkm9bLMukhTzeV3Im6VzQJ0BLYWBXYEsXpdjjUFZeJqSQASaJSUCB1N1byWo7hUepy/jdsIRRLRUaRzEOx0QliiSKnmpAlEyTqep7NB4JdAyH7r5ctH+K//+gv+/d9/xg/fv8FL6rmPCfTPnwzgpx8e47/+/Xv839z2n3/6AW9fP8atgU7esytorpc/AwhchK8usaTx+J0SZZIAJyCniVjrZHtvMyGM16ekSSedAnWNBEMCWwdFljsE4ChdBL1O/nZ1XC53KGi8pICut1VAlmV7tSrr+F72trK/KC/BhZIidb/kj4aqshL1bupcMcUqV6ug7no3379OrhM3TEp/Rw3u9LezT9wKd1dCljNBysUDbgQ5T98AuHn7wNndC67iZsk+1cnVHV5+/pQAeHF7UMgyePr4cb2bmmq1dFk4Vq1eq9wkf+1uKSLAJoAm9aHbJHCiTPESAFT7yXqBOwex2nkSAnXWPnH1tHd0JUx6Ei7DUVy0C4cO7IQjdSYHB5m354ydO7airvwCmo4cx1ZnX8R/OQ1pw2YhdbjMp5uD5GFzkf71PKR9OQeJXJYcdOumLEDCHDNs9ghCll8I4jz8UBAVi+IN6ch09kGihRP2r43HodR07GTfW5qcgfOJqYidqY/VwyYhfth0bPiUcPfJVKz+fAoS5lngg9TwAFw+sgvtFQQIwl3NxSKVcPPtg0aCneSUqcN3D2vx3SNCHUuRN/cqub0CT66XkuoP48CeTchIT0DZxaNoazxDReAEP54TfAGu4P5AN5WHXYSaJLx6RrCTHChX+wk/OpH6res3VQS2h3clOqYMCE/w6OY1vhytePn0AY4dLeYNdYIFwUysdWbm9iqxuEpxoKJhStATK0KdFRaa2sCE2yQHhbHMwbO0U23MzGxgzYcnLpcqgfkiGxiaWGGevhnmzJO8GMbQN1yE2XP1MHz0JHw5bKxurp1YeOwcYGFjp/LZHdizUwHbtZ4OJZK0/EZfFwb6u3HzGuvXJOSwJClvZ6fWxo61nZ3xVfXv1M6t+Vi7cjn8ZZIwgStkSQAW+7sjOX4lB/jjeDLQRqhu4IcppvcreHB3AJ3traiquIzL5RdRcbkcNVVXUEblY/euHUglYCQlJyI5eQPSWN+6pQC5m7JVOoTj+7bj/L5CHN6Yji0xUTi6fSt279iGTAKRmkNHaBMlUKBKrGdSakAmpYCXbB8Kd5rIeg3OpK2yxg3up7l1quPI8aU+eDztnFpd21dKdS6Z10cR10oBuxyBNf4ucbcUqNOsdAJ1si4rg5K2QVnqsgl3AnapCXHYEB2JKAlWIrIiFE5WVrAwlnQH5u/AzmqROewIK06OVnB0Jui4OMKOypmjlR6O5PghI9wWXp7BBLuNBMX12JqTQcUqiwp3OgpzshHo4Y5gDj4Cc26OtrqomAJ2HJQkCaukPFgaKCkPdO6YEhlT/vVU+ewIdDIpXUrJbSf/jkavWvoL10wRzWr3bo5dfCTSCGjRq5cjyNtVuZ1mJsWqoCm/ttL9IoiKArs1BLtYJK5bBR9nWwV2LgJ2Q0BOAdvfgTxZr5W/BDvzQbAzJtgZKHdMF0l5YDAbtrNGU8kdRbAbgQsEuXPOH6NE5te5/IFg9wlOE+xOuhKyDP8BB11GYJ/LmEHoEkvacIoEThnJcrSy2m0R653FcMowbGGbLZbfUL5iG53bpWZ5KzD/GlvMKObcbi4uljqR46r9WN8qy8pCJ0KgG4S/PB4vx+xLyh+QQ6iMMJ8OW4NZMFtopBKKm/M3mpuIO6YBwe490L2HOoE+fd02td2YywvfydyZUzFlwhhl9TMl0AncGenPV66L3q62hDe+7+uXI2VdMHblSoTKFBTmJ/C924A9W9LgYmWMEZ99hNFffw1TfUNcJMzVXOJgSik9KalNypW75dEjxSo9QUxEFKErG7f6rqK7uwsFebko3L4NWwq24NSpU7hNhV76EgmkJFFpD+3fja72JtTXXMIZKk8SYEDyRp0+XozK8vOIi16DuTP4G8aOQLCvKwqy1iM/fR22ZcWp6xUQTY5bqcBu7OiRBDsCHeFOs9jpwE4HdTqwG43x4wTuJNDKWGWp04GdgJ6kOhivXFOGD/sa9vbWOHmCytzFszhNpU7As6u9jkoklQYJCNHdwnVNSrHfGR0Diw/+CW4f/A4+H3yIpf/tD8hcYIItdvY47x+A2uWhKA8MwFk3b9RuSEYTFceGkyfQcvgomvbsweE167DewAgFJpYo4cB+2tEFp+wdcdzGFsUWVthvugj7TYyx19AIO+bOR/60Gdg0cTqyx03HxrHTkDFqKtKGT0YiJWTUZHjMN8TsadNgY2eL0jOS0Pe0sjxcOn0SlYS89NR4+PnaIjzUFSuXOWJtuCsSov35vQdhQ+xiKt7eiF7phjWEOrflbjBZ5gIDscwt94FeqBfmhXljdrgnFqz0wtxwH8zjNoPIIMxZ7YvFoQQMI3Ok/2EsUqfqoY6A9uxGPx71X8XVFt43KuRX2wQG+ggMtzju3sa93mu40U5wrqrE6YP7OZbsxWnCWxnht6rsEsrPned7cYy/4RzHqQYqdy2429+Dtxy7//L2Kf789g5+eNaPV7c78OJ6M17ebOU5W/Dwaj0GWq+gp/I8yor2Ygf77Xg/AvA0KjxUUo6Y2uGcgQ0qjBxwycIVlwJDcTk5Faey0rAzcQ0K2f8VxKxEXuxKlB7YgntUDPvrz6Pm9F701Jwh4NXh+4c38eLRTRQWbYWBmxlGW8xTwVCmu5phquNCTBA3TAE6iZ7paKi2jec6HdjpY4yNAUGQ2x0NMMtVoM4Bhn5OLO2hR8ib72CCaRYLMMfNCjZRobBNi4RN1lpYZ66FQ04UHNMj4ZQUDrtIPyTnrUd/WzluSn67lhL01Z9EV9UR3oMzuNdzEX2S/67pgkpdcOHMCezauUX9kfJcwG6gS6UpuEqFuK7yHO7d6MLjO/0K7O4T4m72NSmriASpkAiZd6+1DwKdDuwGrjazFEs24Ypg10uwlvx1Mseu+vJZFQVT/lAc6h0Sz3JViD/BLkBNARD3TIm2LFa7+KjVqKu6jHu3bqKPMNfd3oGutnYFcd0Ccy0tfBfq0Vxbq6SpupplHTqbm3Czvw/tzc1ITIjHDuogTfXVaOfvFNdG+YNTLHYhi70U2InIOBpK3ejQvl0ol2/ltFjtJLn4EZwvOcz3rlhZ60QE7MSqJlAnc9kkyIy4STYRfKTU6kOXlRC2JOhMSwOhTrkmVgzCHOGM60QE8CoIdZJou72piucuRhUhUnKviRujLqrjYH42HlPB3FARYBKIYr2rsQo9LbX8fiRdRCP+9u8/4G9/+yPB7k8s/4x//+vP+NNPb/H21WM8fTiAF49v449vn+Nvf/4e//kfP+PPf/0eP/7xBe7c6uR9LuP5yhW09QqsEbLEqtZOoBUQ0wEfYYwA2iMukS1VOsATq1uLXK9E82Sb5ivoYtnFZa2tlDqg43oeR0TtJwFQuG9PayX72nr+7iuou3waPQTbK4Rdcb+U1DPiuipRPpWVWFLStPMb7arTWewIez0dVXwXeK62atzsasDdqx3ITE0mFBG2KI6EN1eJPCnBUHz8WZeolx5cT9BydiHkecGbfbjv4iCELA9XdSfu5+7ujcWBIVgSHPouAqazq0DZe5dLgTix8smywJwGelKXKV4iKh0CRaU/s3WBgz3P7eip2onF0NrOCX48dwx1zLLzJ5CeksCxyY46pBv8F/urnIpN1NNLCnfg9PpkxI+Zg7SvZyDrq9nI+GYOMobNR/JnM7F+2Gzsdw/BVo8lyCIAbvYKwfHEdOxPy0D6inBsDVuJdCNbrBk5HevnmuBYYgpSw5ZjT+IGnKT+XLtvD47FxODs6nXYYe6IdZ+MR8xnk7H666nItnTBB9tiV6Pi8C60lJ9Ea0UJGi8dQUftCby6w05yEOw0oNNEUh58d/8yO+tSDHSfw9GD+UjZsA4nju1GS/0ZtNSWUE6jm534g1s9fAEuqChrA1ev4oc3b/jyvsSbF8/x4sljPH/8CC+fPOHyU3z/7Qv8+OYF/vzdG/z46jkeDlwnDD5CVeVleHp6YREV8kUSBVMiWhLCDA2MYaBPINMzxYL5Jpg/z4SlKfQJawYczPSMLaFvLG6XxiqzvKGRKWTCuuS5W0CQ09M3xbx5CzFrlj7mzjbg/oaYO2c+JkyarlxnpkyfDWMCgLWtnRqUrawsVZLN8rMyWfcsJBKThNe9eIYdT4mE5D2AE0f24dih3TiyfyeK9+7Aod3bcKCwAPu252P3llxs3ZSFDMJYeOgSBAf5IjUpjlCSwHb5KN61GVfYgR0khMm/6Pfv3MPr12/w5MlTJQ8fPlZy//5DygPcvDWA3r5eNLU0o6qmBuWXL+MUFYeD+/ejaNdOXsNuHNqzA3u2F7CT3Iud27YhW8AseyNyMnRulu+AjqLcIrks4CWiQZiUmgxdr8BM9h88hljd8iQYCrerY3K9gJvWXkSATgvSoh1TB4UEOwngooBO53YpolnrpBy6Lis9SUlmqg7sRCQNRMr6GCQShKI4IEVJ7rjwMLhSIbMQV0xCnbWZFRVuCutOdjZwd7WDq4sDPNmh2JmbwcpiNraneSJ+uS3c3QIQHpaA1PVJfHZ5OLgjD5uS43Fg2xYEeborgJOAKQJ2PoMpD4bms1sS4INlQf5YsTSQcLcYkqxc/gHV4E4sdyJaFDL5B1XgbqjVTgZdzR1TBmMRgTrZL2ODQJ3MrRt0udQsdJShgCdz7yTtgYBdauwaBHg4wcnW4hdgp0Hc/z7YWcLDVgM7E7iaafPs5sPJYC7sZo5FlPEInHHX5bI77/oJFelPCHUf46zzH3DW9Qucdh+O7Ua/wUH7YShynUD4ImSJpY2wVmBF+BK3S+V+ORJbWW6RdeI+qVwpBci09jr3S5UuYRDwdK6XAmzcxlJcNdV2AT1x4yT8bSbE6VwwWWd7maOXq9Z9gVyrMVhrMQM2+tMJYZKkXB+LjPUIefowF2vbQh3gWRjrRC1LneukjZmRHhZxPxMDCuFNyllTJ2HSuNFYqDePQDdX5fHSnzdbWey8nGwIcunITlyNpLUh2JmThL1cFrjbtzkN+woy4UWYHvvlpxg/7CtYGhtTGTyNpqpqPLhxgwNrqXKlfM6+9HrfNezZtgcpySmounQFL+8+JOwdxc6dO3Cq5BR2796NAwcO4MiRIzhLONy1qxArwvmuxcXg8IG9HJwO4eDendizcyvy2V9t35KvXM+3b85V0UGX+nlhc8YG7MhJxh5e3+7cZBXspWhHJtITIjFzxgSMGDEMo0eLdU43l05ntRvzd8FOgzsN6N6BHSFPm2dnyPu3i9dTcaUMZ6joNdZJVM92Nc9FQmaLReIqldhbNztxZd8+FSRk6b+MROSH45D69UwUGtkjd/J8HJtvjnIOhGcWWuGEnjlK/YPRsrsQtbwHZ5OSsCswCDlWdthoYIpCQwsUGRPmzOxw1MKBYosjZjYo4jiyX88Ae+fpY8/sBdg2dRa2TJyBfILd5vHTkTdmGnJGTsHG0TMRx3NGU8Gwc7CCg78bNm/PRcnhgyg7cRxX+PwuXTiLtTGrYWJrBAOL+TCymg9TAoalkwnFFKa2BjCynI+5C6di5kK+i562sF0dBMu1wVgU4U/A88Sc5e6YGeZGwHPHrOUemBHmgTkEvNkrqSSHBiLL1BaZn45HyoS5KNucj+sN1bjX3Y5nN/txo60ZDZfK0FxxGb2NBOOWNvTWNaC9sgpVfKcO79qDo3v24/Sho2i8XIl6vk9lJWdQc1n+te/Ard5efPfkAX56eg8vBrpxs+UKrhzje1aYgdK9OWgidPVXl+BW8wXcaS7DYyqhT1tqcL+pBl2V5bjCcbOY71iKry+Wz5yF+CmzcETfGmX69ii3cMfFwGVoyc3FzohwbAwPwRb2Y7vS4nFqRy5uUiGvLTmIg5sScPnIDjRfPIbbrdV4c68fD293YV/xDngu94dNEBW6FX4wX+yMGbyvE5yMVGoEsdxNtKeIS6aKfKlHsNNZ8aa7UKfwslVQZ+DroCx2eq7UJ+xMMN1kLuY4msGOYOeQuQ42OTGw3RQLl83xcN64Fk7J4bBd44+Mbcm40XkFA4Ng11N3HJ2Vh3Gt8STudl3g/T5DpbsMtwhiFfKHxckjhJ4KFcHy3o1OBXa9nXVoqD6v4G2A7/udax3KdfNGb6OCCgE7ATkJkqJcMPvblNzqf2+1u0YFuqejjt9wHfoIdpeokEqQFEm7MxTs4iJClbVOpgnIeLMhWtIdLFNglxC9hgBUp5KNd7cT6Ah1EhylneDW1tiAlro6NBLmxGorUl8plrB6tuU1XLuKDuooqckbcLn8Aq73dhIIG5TutIrj4hJfN4Kdt0oTFEwRsFsVGgxJSl5WWqKsdKJfnRewI9SJaK6YEv1SXBslEqWAnc6l8r3VTau/m/c2uCx/nGulBnQdjZU6oCOktcm2mkuoKD2poFG2SaAWCcQibXS53AhUfN/FHVHNcZP9lPtlJfenDAKiWPLkXE2DrqGvnt/Bw7u9BLgb+PNPb/C3v/yI//jbn/Bf//Fn/O2vf8affv4Z3715jscPr+P50wH89c/f4f/6n38jDP5EsO7G0/vXlCvuVQlMoiJLEtIIdgJhAmcK+ChaXdopaON1KqsbS4E5BXSDsKfaShuCnU64nn2rQOFVCX4ic+W4r4CaWN/EitdYeY7nlP7gEAH7OGGxknrxaf7mKwrs5A8FaXtNwK6jVh2no/mSAjsJqHKT2290Nat0YLa2km7MGQ5ObvD0kqiTvsoK5+7ho9wtxSXTwcVdiadfALwlz/OSpfAg/AlwaUFTdCJz4XzhJREufQOVtU2scSICc2KVE3AT2JNtss58MIG5JqZkDXMLe1hbO/PaBi18FCte57Lly5GVlYIrhPzwsBD4+vgQ7FwQtnwpzp88ioayCzi8owAnc7KRamSlIl+mfTKNQDcN8YNz4vJtfVC4Lh6bo+KwltcZ4uaNtUvDYaJnBHdza2zyDsHasXOxZsIcbA1ait1JyYgOWIytMdHYGRuDyh3bUJ+9CYe8g5A6VR9rvpyEuCl6iJlrjChy0AdntuagtfQY2i+VsEOXyZJn0U04e3W3GX960ank5+ciHey82yjt+PFJC34Qy92dSjzsr8TZ47uQlhyNLXlpOHNcYCIbp4/uQO2lU7jOTkX8kxPXReLEof18KW9T7uDxvdu4T3C7N3AND1g+uC0Wu5t4RHl8ZwCPb9/E3ZsS8rcHF0pPIyhwMcwWLYKFmTnsrO3g5OAET3fSvTNvug1pmwq7DR+OmYklAc0AM2bMxbSZCzB1+jws0DeCo0zEdHJUIaetzC2w0MgYU6bMICCawNfTD4v9FmNpYDCWLw1BGCU0JASrqexErY1AXMw6bEigAp2SiFw+0F0FOVSccrGXsHZgZwGKCG/Fe7ez3IriPdtwdP8OHNtfSNmJEwf34NShvap+rGg37wHBj8rT0aJ9aG2sxWUO7F1tDTh+cJdqU8nfeupQETvGGvR29+Ptdz/h+cs3Sp69eI0nz17i8ZMXqnzBda9ef4vnr17jxZtv8fr77/Hmxx/x9NkL3L51GzcHbuDajX709HahqqoCOwh2OQJXGymDYKVZy7RScsxpwCUy1MqmibasbX8XXVO5UeqsbhLtMl8sAXy5VZ2lAkrVVpdK4R0EZsm5ZZ/3aQw0kXUCchrgqe2ZspyEjNRE5d76HuwSkbw+imAXgWgqAVHLQzhIieuhgwoZq4GdTizh7e4GP283eHs4w9vNEbYEOwuzRfB2MIKLxTw484P39gjE+mjCN6FxK599AhWM7KQEeDvZE7A8BkMz277LZSeumTIwSRAVXT47cckMINwFQNIeSMATGSg1wBORieoial7DqqXvwE5EBlwN7CSlgUQnC/H3IOCtU8saxEkpQVK0VAhaKdvS1Ly7tWqOXVrcWizhb3bRXDGHgNxQmPu1DIU6NxsN7AZdMS0JduYL4WJqAKeFC+BIsLOZOQ6RhsNR4j4WF90/Q5nrRzjv9nvlklnq/DFKXT8n6A3DzoX/hIN2X+KI2yQUqDlxOhgrsCZ8SRRMCZgibpnihkkwyxUhnKmSki9pEmSfQTdLzfVSSplnJ9vzCYTi4pnLY26yEpfOkTwWyyGSbT4c2WYjkUPZaDEaGTbTsdpqHqz0ZxDK5sPcQE+X8oAic6esjI1gY7oQtotMdGJqopZtlOulKezMTSgsLUzhYG0GZ1trtc2MUGhvaUawtoKjjSWcKI4WZgjx9UBechwyYlYieW0Y8pJisDUjEduzCFBZSSjcmIKUqEi+12F8Z5YhbUO8mr/09ME9vJY/xp49U4mCu9o7ce/+A7x4/Rp3H9xm//Acf/rxB1zv7+P2O7h79x7qqXBdKb9MQDqN86XnUU2FLGfTJuTyGz1x+DCOHz6EXdu3oJCD0949BLzd7JeulKsIx5IrcVdeJnZtSsO2zHjkJq3BxvWrkRW/Cpnx4dgQtQKzCHbfED5HjhiJMSMJd+/m1Y3BOCkHwU6DOhEBuV/DnWa9E/dNyW2XvTEdVYSBklPHcImK8O0bPVSqxD2IfWVHPfp7W3B3oAd9l8ux2c4XOVPNsH26Dc5aBqDKdzV2zbLEJUsfXDR1w2lDO5w0dURpUCiqc3Nwit/0rhWh2BYciC2BASjw90e+lzc2eXoj18sH2S6uyLKzx1ZnZxT7+OKotzeOenjiiLMb9trYo9DcBnusHbDP2hG7qRDssrBDoa0z8t29kL92DcLCA+G2zBOelOjoldifl4vLxwnWxw5icaAnrJ0sYOZgDhMbU1g4WcLWzRbWrjaEO0uY2ZrCxGohzGwWwc6DCtBiN9gFUdEItIO1H7f7UhnxtYIxy/kBVhRrmAY5wmaZBwICfRCtb4LkLyYhcexsnEhNRT/h4fntq3gjQTpkCkFTIzpqatDT0ICrBLvWK1UEu2pCXCXOnziL8pLzBL9aAqBE6xP3LiptPf14cvcB/v371/jh0U3caCxH9andOLY1BQVxy5EfHYoT+UnoPl+Mh63leNh+CXdaLmKgqQw36i7gZt0l9FBhbr9yHt0VZSjbtwcZfK9Xsw8utHHBkVnmODnREPWOvni4MR9XEjYgf2kgtsXxOSZHYU9qDJpLj6LqxD4U5yej4uQetF0+hfqzxRhovoy3d3twi4pjORXNvQe2Y3NhHtZRR3EO9cEsDwtMcl5IsDPABELdRDtDFSRlnI0eJrA+zdkU8zytYOTnSLBzhJ63HQxkjp2TGQysDDHLaDZm2xkT7MJglxEFa0KdfUECnArWwz4zAnaJoXCMDsLmfdkY6K7EQNt5XG0uQXftUYJdMcHuBO52X+T9phJccw797bWErVMopq5w/MheFVRD5z7ZQHiqQk3FWQJaKySRsyjMYokT9zaxGkmCaHF7E3h754YpgVOuNhP2+JwkFYjkE2urRSell23PnDiA2AgZZ5ZhvaQ8EFfMNRKpeSnWLl+ixh2Bu3UrgzlOSQ67AMSti0B9dRX37yDgNVB3aaRI2YD2piblhinWu87mZmW96yX8iavmtZ4u6nB9BLtGNZbfuNqNWzf6+FsaqTcWYfkSX4T4eWAZ39PgAJ3VTsbSqIgVKhqlpDKQOXUCVSICdVpZdobPf3B+nbLYVUm4/sEIlBSxlL2f5zYIdBQN8jQQFCAbuk2BHvdprixDxbkTaOf3IuslaIucR2vXRejpbCXk8X1rkcAm6pis11whxF1GQxXhZzD9gWyrvXIWzx7dwF9+eo6B3nrc5jO6N9DJPvwGfvzuOf78p+8JeH/F3/7jP/DvBLw//+kH/PTTa/z4/Queowb792zB5pwU3uca9VyvtumAq5ug1E1IE4jrI8QJjIn0CpTJMkW1GQQ7EbG8CdBpyxoMqmMM7q+gjvtqACnnutZZp0CtqapUwZ3M2Tt7dJ9KsdDD6xLQ7m6pVu+pgjoFduybJSpmWyWv/Qp6xIrH9/A231WZ7xiyJOhdcnB7B1flSilAJsFQ3kW6FHdMmU9HsHP3FnfMxcqy58hlZwE+R3G1dIUr23hxu69fEPz8g1WUS50Fz0MBnZxDRdYnK4ho5xXQW2gs07gWqZRnMo1LouUvMmUb9ueyj7STc62KXIWDB3bhFN9f8bzz9/MnNNojPj4aFWdPoe7caZw+vA+n9u3A6cRkZMw1R9zo2YidOB8xkxYg28INB+NTEeznB8P5epg1bSZGjJ2I4cPH4aPffYqxX47Eelc/bAtYhuNxiag+cBCH8vIQ4euHNJ67iuxwMjoGKbP1Ef+15LWbgmj27ak2TkhycsVaUwt8UESF4cK+bTi3fxvKj+1B2YnduHhypwqmcrWpFH2N59DbcBY99QSQ2hK0V51EW8UxNF86iMYLB3Dl1B4cLCSZJhJ+YiNRsDEJ2SlUIpPXYHtuMo7s24rDe7cqa8FGKitHCTwni9iBEXKO7ivEkb0CQTtx5EAhDu3dhiKC0UECkoTB3b09T00o3iFh+qm4pyZS8UlOxLbNudhXuA0H9hRi/65t2FNYQEVkM/bu3Iad27ZgGcFMT08Ps+fMw5zZ8+DGwTh5fayCgA2x6xCzZpUKrTpzxkxYW1rgWPEhlPFhXLkgkYpKlTVOJbekVF08jWq+rNVlJerfGvEhlkm6un+IdNIk/txc13C5FLXlZ1Ej+VO4XyU76yvsGC6xA7pw8jA6G6vRxQ/0wc1+dDTV4TEht4YK070715SrwaXSUypHyumjh3H6xAlUVlThu5/+iNfffY+Xb79T8CbynErbcwLd05ff4vHz13hEkHv68pUCux/+/BdV3n38EA8pjx89wOOH99DW2ohC3p+N7FxVigGCnGZxE2udcqEcFIEtBVxc/2ug09YJ0CmoSydoiWRIkBMd2ImrpwRDEUteHiFSJR3P0YGbTIiWZOJieZP9dcfWRbzUwE61G6xLO+V2SdGsdhszknmMlF9AnbhiCtilKLBbTQWYAxPhScDO28UFVqZmsOQLby3z6wh1ks/O2syMsKcLbGErAS8WsY0ZP3RJi7BwIZwdnOHu7Ikgv0CEBPghLMAb/i728Hd1hpO1OQK9daGZ3Rxt4CUBVATsKD6EOzVPwNeTg5XPoEumnwI7yQm0inAngKfBXeTyIJZLsJYDqQRU0dwxpdTm2skcu/i1q3hsJ0Rzm7LeDaY+0Kxz74Au4b3lTrdOF1RFc89c6ucJZwl6QohztSOo/coyp9V/HTDFxZrLVpK/zhLuNoQ6ia7J4zgTYpzNDOFoQmgxmgebBbNgPmM8luqNRBGB7azXaJxx/xolHl+ixGsETnmOxEmPUTjlPRHbzT7GLrvhOOQ1B5utxiHPYiw2WY6jjEeO5UTk2kzBJpvJyLGdgiybSUoyrCchk+uyZJ3tNMp0bLSbwXXTKFOVZFDSrKcgxXoa0mxmsNObjmRrkRlIspqBBOuZSLCdgw3285BgPxfrlcxHov0CJDguQKKbKSLcLOHrbK2eZ5CrG4LcKJ4eWOrjhVAqIGF8J1YuWYyIpUtUjkMpV1PWLl+mAEzePZnrKUEIUmKj+LyisCF6DeFnDZJi1qp6MvujtLhopHI5JWoV0vnuZvK5ZrAvzeKz3LheZB2y10djY2IscghWkqtRggW9fvoIP719gz//8AP+xG/+Z8rtgQG8ePEUf/3zT/iPv/4Nf/zTX/Dtt6/wlz/9Ef/zz3/D3/76n/jLz3/Fzz/+jLfsS14+e443r17h/p07kMAIAn+3rvdTYWmmMtGAluZG1NZSkejvRfmZYyjMS0PRtmwUb9uIwzsysSc3EXkpcn2rsSkxAlmJazF3Bgepb77GyOEjMGrECIwm4I0eOQpjRo1WoDdmlECeBFf5pcVOE21ZAzvd8hisj4/CpfLzKJFIeWdO8Dp7qEA2UEmg8kq5SmXizo1uXK+pwh7vUGyeZom9M+xx0tAL1Z4RKLUMxpmFviiaYYeCsUZIGjETuRZOOBGfgEtb8lFGkK06tAf1J4pRe5zKI8enQ/nZKKIc3JSJfRlJ2J+yHic2pqEkOw0nuXwseT2K+WyKeG1Hk+JxjCL1QxzkizfE4SD7qOObs7F/UwYhnf1UGsehDWuxic/0YG4mDm3NVjCcwvEzh/1aKvfJSktAQW4GCrfkYOfWTRz/NqKwIJuShYSY1Qhb4o2Vfi5Y6WCCSGt9RNsbI45AEu9ogGjXhYhzX4QUAkmEN+FQbxrMPv4E0cOmImXWQhxlP/qwvw0/vLiLxwPdGOgS9/8+3OzuUWHqB7qvoruxFT2NLbjR2YPrnb242UVFvLkNTRWV6G9rwcPr1/D2xTP89bvXeHGrB3dbCGmXjqDi8GYcyIrCgfRY1BTvRM8F6hCXTuJ61RnC3DlcrT6D9svH0VNZgvtU8O5TsXzYXo87jVVoO1eCcxzPN/ObiLWxRdp0fRTPNMHZWYvQ7rsUHdEEbw93ZHk5Y8faMBzPTULV8Z0o2ZmD7YS880d2orWCY/apvWgrP4YnvXW4SYX7elMNbnU1qbH7UNEurOW9N+F9meJAsLM3JNjpK5E8deOt9TDVaRHmc7uhvyMW+joR6uwptjDysMICa0PMM5mDafrTMdN2IRzXr4RddiwctiXDZVcGHLash236atgkLIPr+hDsOrqVcHkFA63ncK1FwO4Iwe4Ql0/jXk8ZuuvOEB7OKEvG8eI92M33r7mhAjcHAe0a32exblSUn8Ldax243d+hLHYyv06U5eaai9RHzirXTC0SpkCdWAAH+mV+WyMV8QYd2LXWokvArqMeRw/uQBTHGgG6BEl3ECl/Ioayv+J4xPFJC+wVHuKHFRy3QgldieyfBOIk6XhvZ7sKGNfT0cbvTmIK9EISkIuL5tVurexU6673deP2Deo7BDtJhXH/9k3+Lu7P7/bwvu0EOk8sDaAEeuvAjmOsN/vbDTFr2N+Ii99JBXAial7d2cOqFJEk2Nr8OskTp6CuVpdvTaI4dkvUSoKKlBLgREuqrbOuCdyVqVLWi2VN4EukrVY3X06SigvYdTWJJfK8mtsnFr5mQmMT20me4Xa+Y411fA5V5wjgpajndTQIzBEoO5oEhmqVNfUlge77V/fw159f4NnDq3j16Dr+9tNTbqvH9d4GPLx7FY/u38DrV0/wMwHvb3/7C/6v//k/8X/913+hhoDp6mwG04WzsWjhAni62KD83DHc5Psh705Pi0AbwY6wdrWdICfpBFiXUqt3t1xW7fpY72XZSyDto+ja6WCwn6AoosGciFoWgJRlnuu6grRa3vOzChRb+Q6eObJHuWT28R0Tfbmvnd9ebxPhrlHNq7tOGBSw6+9gmw4ek+tudDfhwfUuAvoReLi7w9xSXB91c9wE7rRgJfYOEsxElsVtUoKdiDulp7LkCazJsljsxNongVKk7uOrS2QesDhY5amT5OOSzFzcMuUcAnECdYtkupapLqiiWORMuKynbwKjheYqmKKxsTVMTKxhRp3Q0lLnnunt448YjuUX+Tu3sF/38nCFl6fkzHNAetoGXCqhrl98ALkcG+RPu/LCQmxZvAxbl67ArpWrcXRNLE6n5mD14kDoGRli4qTp+HrYWPzuqxH41999gsmjJ8LXygHrPf1xsWAbLhbuwg7qyBmJCQgkxyx3dsKB6ChkWVghgm2TpsxH9Pg5iNI3RdaSEMT5eCPSwR4fbE2Kxb5NqdiXn4a94vKzLR37d2Tg0M4sHN2zCUf35uIY5cieHJabVP3oYP3UvgKc3L8VJYcKcfrYXpQc3cuHvBfnjovsw8VTB1BWUoTzJ/bj8tliXD5zGKXH93N9EUHnIKWI9UO4wGUx50pExyulx3D5vPhPH1V+u5UXTlJOUQSuCE3l51R+kFZ+OBLlSCZqXrlwHBUXT/KlKkEFoSqDN9jS0ow0bg4z00VwcbTnx0DF29sNXm5itTNXOcsW6M2D3vy5KNiUzf3OoZIPS3y2K8+fQEXpcV6vzIM4rK77ytkjqJTr4XpJwKhA79Jp1A1GAqotFwA8xf1ODMIcf8NpdkYlEqK3iJ1BOZ7c7UczO55rvW3s6Orx8M4AS/FB78W1vg60NdXiycPbqK+txLWrPbh8+TKePn+J+4+fEtxe4uW3bwl53+EVIe/V2+8Jed/h2eu3rP+g1j158RLdff14/uYNnr0l/L18jpfPn+EVFb2rvV04eGAPNimA0rlgKqhTbpA6yNOgTQM4bW6cLGswpwOxX4qsF0ufBnpD2xXk8DiD6QsE8ApYl3ITAU22C/gJ7Ml2BXtSH4Q8Ec1Sl5kqbpcSKIVwR4gT0c2r04HdRj7zrNQEZbHbEB2BGHFzDFuCmFXL4UMQszQxhaWxOSyM+V4YL4LFQhOYGhjClB+XhTHhzsQM5sYLYWFqDlsLG4KfORzlHyQrV7g7srNwdUEgYc3PmQpTSDDc7a3V3IBAwpsET/FwtlfpDjSwk1KseWK1k0Aqy4J8ldVOXE/E6rYylEDAQVRntRPIC8Sa8CXv3DFFZIDVwC41bi0HQB8sW+JP5S5SJZNNWLcCSYSBFC4roJPol5QMKo0ZvA9DSx3YRan8dyuDAwhsFnAhwLkMQpurANwgyP09yFPbrVkS6sRi5yFiawlPgqE7IdfFwgQukqh8kQGcTQ3gYKyHJeZzke+hj52++tjhOR9bPAlv7nOw1UsPBV4LsCPQBJkuc5DuNBeZXiZY76SP9c762OC+EEkeppRFSPI0R7yrCTb4WCN1sR0S/KwR722FOG9rdmLWiPKyxhp3G0R72SPK0w7RlCjWY30cWdoh0t0akR42WONhi7XSxtsRsf7OiA1wZemG+MWeSFjii4QQXySFBlD8kRrmh/TlAUjjs0iUaHGRvP+RvM9rI5C0bjXSY9cSxAjLUlIRlTKLyn1qdCSSuX3DmpUsV7GkcL8k7pe5PpbPIRrJbLOBbVKoKKUR9FLlGLEEPbYXSYuKINTxmHym6XyP06nIZ4i1Vp4ztyezlKAGG/muP398H9/y2/7h1QvKK/zxu7d4++1r/MBv/89/+iv6nv0VHQ9/xNsffsSffv4T3r78Hm++/QFv3v6IN29YZ9/xA/uUn7jfzxSBxO9fv+K6l/jxLUvKd69f4PXLZ/jhzXP2eadRkJGAwqxEbEuJwa6s9didvR6ZMeHYEBGMAwVpyE+Lx4LZUzFq+NeUkSrcvyYCeAruRhDyRo5RwVM0sBPRLHWa5W4o7E2eNB7LQ4NxlkB39vRJnD11XOUS7esQ5ZXS06xcza51U7Fta8bx8FikjzLE3tmOKJrvjlMWQSixXIL0z+cj9dO5SPtyAZb9928Q8m+jsX6eObavXEkgScaZvdvRxLGmu+IiAeEMqk+x/z92ABcP70XpoV0c87bh1IEdHP+24HBhHo5Qju7MJ+hybNy5Gae57RQV1uO7t+DEXo6NXC4/sg9Xju7HJR7jXFEhjnPfQ4TjA7npKN5CSN6ei6IduSguzMfuvAzs2JiMXblpOMLjluzfgZN7ec79FPmTlG2KCnJwfGMqct2dkG08H7ssjXHQxgjHHYxwzt0SJz2skWE6D7ajP8dnv/kA33zwAZZ+Mxmp+lY4vzUfbx/fxE8v7+BeX7NyxXwycBNvHj3GyweP8OQ2ge/WHTy+eRtPbg7gxd07uE3o62qiInbjOr57/hR/+f4N/vrmKR5RsWw+vR81RXloOroFvRcOoubQVjRz3B+gonuvvhyPCG/XqAR2lh7FdZbP2irxorMSd+tKce3yCVyvPIuBhkt4xOdYfeQAjm/JxeGcDGR6eiKHClaRngUOTTVEo3sQigzMkWtojBP8Nkq3b8SZQsJucjSyY1ah6kwxGstO8DntQNP5YrwcaMXDvnrUEwQu8LlVnz2mgkIcp86xZM1SlRZhkp2BErHYCdxNdTSBHvsM4wAXLAxwhoGPPRZwWd/LBvqOpphjPBuzDKZjMmUq93FMjoDTliS47t0Iz4Ob4LgjGXZZa2C7IRRuiUtx8PRO3O6pUHPqrrXqwK6rqpjv5xnc7y1H8+WjaOY96e+ow2Hx8Dm0H3du9uDx3T4FbxIRs63pCprqypTucP9mLySHnbhpyhw7ATuBksd32F4Cp/AbuN3XijsE9zs3xB1Tl8dOrHmSEkHy2ElZxHdTxpn4SOnbKBEr1DgjMCcWOzXuRIhnwBKOV4EIC/RF6voYKuxtPF4P+jvbcJXS0yrHFstcO2orrxBuCAxcf426Rn+PxBnoJmD24s7ANXS2NuHQ/j3UeW4SMhsJF3XYXbARwX6uBEeZj+6NkCAKIVL+vNyYkjD4B/spBXDi6neJOuFlAk05IU9ErEMC7BrUSS45Na+N90S5SQ4RWa+E0KcDOXG31EGdiHKjrBMLH8FOcrcR3uouUSekPigBUsTt8+zJQyoIS0X5WVReksiWl9HKY3cQevoEVnjfJe3Es0c38e3L+/xOnuE/f36Ff/+BffTLu4S7fsJ2DSr53l8j2AjsdbeU4+m9bvzlx+d4/YzfJPd/9PA6vv/uJX74/ltUVlzG0iA/2FsvhJ2VMcyM9WFqOB9HDu5UgXH6JJAJ4VKgTcEavy8RqQ+Vd+taxMVSrO6EPNYV6AnciYVOfgdLsdqJa+ZQi52CPALdDf5OAUEBOwE9SbB+/sRBwlsDOvh91fO+iJeegJ3OYqyz1l1tF5dOHrud8NlZq9o85Lu+a8sm2EpgRCvHX1jUpNTcJ3Wgp4M8DeA0iBPIs7VzGdxHImE6K4ATq59mrRPXTElxIKUAnGahk9zVBoaSFs1aLYsLpp6BCQyMTGFkNGixW0Sos3BU6dUWmdlgSXAwsrLTUMN3JDpqNcHOHU6O1Pd8/ZCbnY6LJw6j4eI55KRuwJG9u5AeGYEAG+5HvbFwXTS2L1mOgynpcLCywsxZczF1yhx89tlIfPjxF7A1s8S2+AQURcUj3sENWyLXIi82HusJcr4B/gjxJrRZ22HN9NlY+c1wLBk5DMtnzsAyPT3EeHogLjgIzkb68DBdiA9aCCYd1RfQVlWK1mpJdMiyVidt7HzbG84r6Wi4wA+AwlJy1HU1laObH0dPA1+oFjFLl3F9OTrFPNsoIqFSZTKnZL4/gxZKc9VZNF45g/rLpwlCJ1HDjrjuEiHposAQ4an0iHLfFKkqI0BdPE6gI+gRqi4RsspKiglKh1B14YQyBVcT5soJXeXs1C+cElA8yP3OIDsrDXNl7srsObx5s1mfC70F8zFr5nTMmiUyA1OmTlFhtmfNmEmgyCQcniOUlSgYKxOgk8m57DzOi9mfUn5aB3lXpHOhlLMu1yQQWE34rKJcYacj26SU9qUEujOiFLAuobjl36BKAmEDX4qqK2W4eO40ys+X4uC+vThbcgI7thag9EwJduzYijNnTqH4cDHuP3qGG7fu4uadexi4c5/ygPUHuHbzDnqu3UTfjQG17eqNm+i9dh0NzS14RsB7TkXvyYsXePLqJQHwtcpdVXxwv7KkiStmQY4uv9xQuBtqqVPrBpd/AXBD2gwV3Tw5XWoDaSt1KTdn60BOpTAYhDsFcYS1PAKmQJ2CvEG4G5rKQCQ7XWfdE6DT5azjshICHxUxsdqJpU6gbmNaIlIl3QGV3xhxJVkezDKMUOYE84ULYW60iCUBbqEpzAwlObQEsTDielNYEfgsJbeYiTHszK1hY2kBJ1t7ONl7EcjCkRQTg00pyVTWI7EzdxOW+XvD38NJRe8SqBOrnQCduJF4uzqqPxBkWebhLWHbZUE+WBFCsCPUCdiFc8BcRfCMCJPJ6QJ5BDsOqmtlbiAHWBlcRcRqJ26YkYTAAA9XrItYiZSEaORmJGJjEmEilqARtwZZXCeSSZBLJwRKKZJGSJBomslUflJiIhRExK1ejjDCpkQgCw30U9E9l/pxUPX1UknXxcU0hNuW+HiqdcGUpZTli9mW7Zb5ciD2IbB6uWPFYv4uAU4fd4T6uCHM1xXhfh4I5vbVAZ7IXOKBzKXeSA3xR2KwN5KWuGPjikBsigxBztqlyIwIwQYuJxBsk1cFIy1yKbKiViCT0LqeIJxKwE3kPVnq4YhgDwf4OVkjwMWO1+KNVYTcYE9nxBOOY0ODkLqG+xGcsghHOlmFzChCWUSoOk4SlZlUSm7sKuTHR2DjujBkRIZh8/q1yOE9ymeZR8lPWIvNvKf5vFf5G2KQSyDOiSVkcZ+MuEguxyCH93YjYVqAK5nnTRGrqpyf9ziJylLi6jAur0QqoS557WrkbIhDRnwUEqhExa4MRQJhMZkDg0gS4TF5XTjSBOQoqhSwE8jjs09ft5LrV3Edz0W4i+Vv2ZSxAS+fPsSLx5I65qkCsz//9CO+J5z9+ONb9Lz+Cc5H27Gh+RFuvfgOr7//GU9ffM8+4Q0evPwWA/cf4cHjpwS8N8qa99effyTgCcy9xHdvnuHtqyeEOsqrp/iOYPczYe/4gd181p68nnBk8pqzolZiU3wkklYvRU5CBI7vyUUugU9v7nSMHPaNss6NJsSNJuApIdiNUtY7neVu3Bid1W6CQNwQqPu1SBtxxfTlO3bsaBHOl57B6RNHqfASGghyPS0171zNujuacKuvE3WbdiBnqjl2Eewyhxsh+ZsFyJtgirgPpyLqt1OxlhLym1EI+odRiBg2B9HGFljn6oLtKetRWrQTNRxnGgkjjeePoKpkP8qOFOLcoe0Et+0ErS04ujt/EOzycZRyZEceju0qUCB3gSB3kgAoQFZ1qhh18ufkxWMoJQSdKS5UcpKgdnwn2++Turjti2dLPg5sz8aOnBQC8nrsykvH3oIs7NyUQuBLIzhn4QjPUbx7K45uy0OEnTl8x32F8BkjsG7ueKToT8cm4wVYMWsiZn3+W3z4D/+I3/3jx5j4u8+w+Jsp2GznhdoD+/Dz87t4df8qemrL0N9Qhe/4Dv386gVh7wXePnmMbx8/xOv7d/Htgzu4z3vZXluJe9f68L28Bz98i7fPH+IJobC37AhqCDXlm+NxecsGXC89hPvV5/CqowpvumrxkDrAVY7xN6hjPGgoxxNCysvmClwrI9CcLET7ub3ovFCM5731eEqFsYsKfPOZYxhoqkHtsUPYz752K5WwAwvMUW3khEpDJ5xc5Ixza9dhF7/PrfwWi7JSsCcrmQBOpfvcEZTszCNIFxJaCfltl7BvcxKy41fixO7N6KwrRxl1hlXx4TD1tsUcN3NMIQxPJNxJuYDrzII9lAjY6RHs9H0doOdmiZlmczFbfxrmLJyFaYvmKhC0SVoJ990ZcC/KhfvBHDjvTIHjpmjYJC+HJ+XYRYkwXolbrYS35lPoJNSJxe42wU5cMduqTmCACu7V9jrlqXT6xBE8JMA9vt1DUGvBTUoL71tXWxWe3b+uA7ubOrC7QaVZ5bBr530m7ClL3RARV0xpIy5vfW01BCt+IzxPZ0s1lelsrAsPVkCXoIEdQU7+TNT+SJQyUsYk9q1isctKTuB3JdfVi4HeTsJjN+tduHe9j9fZQ52GAFpfpXL33r11fVCu4d7t63hw9yZ6Olpw6vhhQutN6pCEkcYa5GUkIMjHGWFLZLqCL5aJWyYBT8CuICcdNQQrAbsr546rP/3lj3bRBcuoe5VznfwRX3+5VIGdJAIXUBNg02CuY7BUdQVzsl1gjgDH+9qm1ZUbpbhx6hJ1S1nPd1bpejxvI/VjiYhZSYiRAE39V9tx61Yfnjy+g2/ZT/70/Uv8+Y+v8ac/vuD38RQ/vn2I71/fw7dPb/I+taCG3/7FU/uoVx7A7m1p7AeKeF/62d8+xb2BVj7XZvztj0/xf//7dyrFl0p/8PIeCgtz4OFhS11koXLnt5b8p0YGau72YQV2LXy+tQrarnborHUCT/0dulITWdbWKfAj0F0lzPXzveof3OcaIU1ATubWybw5AbuhUHeVMCeQNsB3SubmtdRexM2eRqXrihHkFtfLcxA3WLEY32L/ICJtrnfVvbsOsdhJ/jqZf3e3vwMp8dEwpj62yELSmOnSmYkIqAnUCYhpgUsE7GxsBfykjZ2CPQE2AT8N2AT4pO7q7gVv34B320W0wClyXHNLOxUFXyLqS/oDWdYn1C3QN1Y5sPUkUr6hGIAkabi9iqYvlr3ly5dj/4FdymIXxO/C29sT9gTK8BUrqL/n4fzxYuRTJ01cw3E9MhITvvwSH338WxjNn40snyWIXmCJzLCVsDBeiEljJmHa5DmYSjGfY4jCtbHY5uaHuKkLkO3jz3FoP/XedKyPS0Bg0BLkpVN/XrIMMWMnI2XkOCSTccJmTYX3vJlIWLYEIe4uMOV5LE308UFn9Xl0Eb7a684rkGutO0eoo9ScQ5uUqn4W7fUEvcHlFi4rIai1VBLaaght1TKRn9By5RQaK0v4cZxVQNdw5SQaK7iOUn+ZIFd+nFB3XJXVFzgwXDzKZQGhfQSo3YQ5DqRcV8EBteK8/DNziB/yIVwi9F1ix32Z66oFBgmGV2Q7B1+x7Inl7zxBqqa8VCXinjlzKr785hvKMHzB8qthw/EZb/IXX33N+gh8yfofPuagN3489hRuJ3CV8iM+xc7jOM8nIMnj8sMWkeWyksMKLMvZuZQLaCrhdfKlFrgTsKvioKEsfdIhUM4dP4CTh3YpS6KExBUYvMhjbMlJQ2ZSPKJWr0BkeBiC/f2xbHEgAcQNSxcvRoCPNwJ82ZkSfJ5RCbv/+DnuPHqKWw8fY+DeI9wg4F27dQdXB24r6b95i4B3C21dvSjcdwCNbe1o7aRy09yImuZmtHR2obGxGfv3CtjpkhhrQKesZiKDADcU3LRlDd5EhkaxFIueHEcgsWCTWOa4nnC2KTOd58lQUCaQpkSzxsl2bVkLlJJFUNvIthsJeNncl7IxMwWZYpFjuYmgLu6XWbJMoJP0BgJ1OvfLBMLdegV1CuwS1qmEq+sIR2sE7Agx/u6u7BCNKCYK6iRCpvlCE3aQhDoDWc+SH5q1AN5CY9hIFE0zSYfgCFeXIKxeFY2deXk4tH2rSnVwbPcORK1YCh83B0KRWOxs4epgA1dHO1gsMoLRgjnsjE3h7mYPfx8Xgp3MIfAm2PkrqNOVflgVGoDVoYspAQrsNJdMEQ3u4gkAcRxol/i6E/qWqeicMqfz8O4t2LOFzyotHrmpsdicuh75lNzkWGQTRKTMTYpVbnwCfpli0SOopBEYMmLXEjLWKUknbGSsj0E238fMxFhl8UuN1a0XMMwmxGQTbnK4LT+F8Lw+WrkFbtoQiyweL4cgJOCTyeNuSiAAcTlLLEyEkxyec2siIZTH3CT78Fhb+ay28Tq3psQraMrnuoLkeGxNT0QBldktqbwOwk424TR9XSQyea2JVDzWEIqXebsRHnkflgZhPcFpXUiggrp8niNp5TJkrYtAHq87n+fNJajlRIdj64Z1XF6NjWvDkBW5jDAZijyCY27UcmSvXUYJU1H2NsWsRE5MOPePQG5cBDYRpDbyPRLI254ax3INr2k1MgiKWTGreY2ELCo/yeIWu2Y51hMY1/N5pXCfJMLiBq7P4n2X+yDAJwCezGPG87pjV4YhblUo6wJ4K5DE7cl8xmnqvulEjiOwKPVUnktcNFN57g1rROlagc38Jt6+fE4F4gWePryHV88Idz98R6XiLb7/4w+of/ISPgeqkNn2CLuq+tD96Fu8/vHPuPvwNXpuP0H/nce4efsBHjx6gfsPn+Me+xWx7v/x+1f47lsC3+vHCuwk5cxPBL0/f/9aKVsLOZCsJszn8JlmEjQzee+S14Tg0LZ0gk4WcpKiYLBgFkYO/wZjR43E2NGjMGrUoIwcpebdSV3Kkdw+euwYjB0/DuMnjCfcjcd4SX/wK6vdGILdtGmT4WhvhQN7C1FWdhYnqfj//+n677gs0yzfF+6zZ5+9Z/fMdE91V85lWeacFRVBieacAwqKCRQlSRKQIChIBglKzjmDKEHJQUCCJMGAsayqTtOzZ8/5vb91PT7VNX3O+8f6XHe+7+cO17W+z0oVRblK2dWmHZf4odbmWjzoaEJ7agZyth5DiZE5LhHq7L5cALevluDCb+bA4XfzcPLXU7Hvv32JPQS7018uhuW8JTAlPJ7esw3REp6QEEmYi0RpRjQqc+KQlxCK7BtBlGAC21VkEsTSYygEuXTCXtr1IC7jNoTCgpRYpMYGIZf718oflUWpVFI5LuRzLOPxClIiUJh6HTk8R3YC2+RoZHDbhNgAxBOOY0MuK6i7fs0XMZwOv+KJMMJdbJgfEsTaFxGAmCBfrF+9DN99/FvM/PIjzP7yU0z/+EPM/YL3/dPP8eknH+Gzjz+FLn/XSSokjmvWItzyBKoTbuIZwUAKfEuGyoHWOxikUjZMZWycQDHcfhcjHfV40d+BYSplzZUF6GuuQz/v6f3GGjwffoDxvhZ0lqeilkCT63EGWa6nke9thwcE1zf1xXhek4GHhTfRzfF9sLoA421VGLtXgmHqFL2EutqkEPQSau6XJmG4rgBvuuvwpJmKYwX1iewEPKyvxHhnI4ZqKpDHMSXb+hyqj5xB/Jqt8Fi4CoG79yPWyREJHDPSg/1w46qHsoY2FGehWKyiN8LQUVeKHiqR6bGBuOp6DslhV9BN8JfaYxExAbB0PAn9/Rsxa/1KzFiviyW712K1+XYYHt0BffMdWH5wM3T2UaEj7C0xXYlZhLoFqxZioelyzCLUfbtWBwaOltgT7aPAbkvsZWyL9MDmAEcYeJzCvkvWyC9LxsOOcvQ15ROgU9FQFoe2qiQ8bM5DXwthpDxNxQE2EWRjIoIID6l49JAg1NuusllKLJ0o0JIi/skgIelBKx71t6ssmuJmqWrYtdxVmTLFFVMLdRK71NuhcYXrkKQpVMolFrWt4Q6hqpxjiDvOnzys3C+d2FddYCvxdi7scySeW5NI5Tisjh5Qsd+S2MTXwwWjD7vwdPABIb8FjwiYj3pa8HyoU4GlJHzpvd+EEW4zym3Ghh5glDD6ZKQH42O96OJ7VVKQhYf8Xmvfha+4O53Fof2bccx8D6Fur4I7ccc8yH4+IuQKbpUTrvJTUU79TjymBLSKOV2Ql4BC6n7iOVVbTH20LF95REm2SwG7FkKcEgKIiMCbpPZvkFIBUuj7jqZkQGN1Cdsi3OU9rq7MU9lHRWoF8uQ4BOF+3vPHj3rx4ukQ3r5m//h2HH/48YVGOP3DqyE8eyTW1AZCz20CUil1W+p//BYiAj1wnL/Ngfe1uZ4A1lKLGI7bjZx+/fIRfnw1SuippE4ZSV03hs+ykmD3BPjPn1BbXYht24yhr7eU4GCATRQBu5VLF6s/kmsqigmNBPyWGko1uvn9dLVIDJy4PGpATqa7m3hN0rZoWgVYhLluTj8gFCohePVKLJy4cd6TZCvcRkDu3TppxZ2yl+9qH59jI++ZGHDkvKKb15Tn8bfXo5og3na3gtdVr/6YGOiSe8L+mH2MkjZeZ5tkx6ziO9RAyLyD08ePEpr0oL96rYIoE5ONKu5N4E5rtZNWrHECe7LOwNBUtQJ4sl5Z6PaZqVZcM7WWv/UEQa0rpzZWT5YbGq+D/hpN/Ws55rYde1Xm/MVLVmDZMl0s01mFRUtWsl2N1bwugbrFi5Zj3YbNsLWzQS51/OsRodi+dRt27tqDtabsXx3t+WxD2LffRJCbKwK9PJVl9aP3fovPPv8UezZshNO+Q4g44wA/KxtCGGHV0Biff/Ip5s2eiYvmx+BrshVWH0/BuckLkOrphfqaKgQEX4P1GRvsOLAP3s5O8DLeiIufT4bfF5MQPHseAlcsh7eBAYIPm8PTwhzWh/dDX3cJftVIMKsXi9otATQBNrGuEdIUnGmW3+W8VhTccTuZ/vt1IrJfXUXGz/M1ZWkK6LQiEHenRIRgV5hIIEqgiLXuBgqzo/kh39SAHYGtTKAth+v4EZcVpKAg66YSgbvi3EQFe8ptk9MCTcVZKcpVM/lmNLZQ2ZZ02fPmzcPmzZuhr6+PJUuWQJdKvMVRC+zfuxumxmtwYN9O3IyOQHlhNsEuTQNzYrF7J8oKJ9OEO3WObALeOxG4k/VaqShI+9maJyIm6lwO8uK2WUpQzIy/jkBvN9hYHsbh3duwn2AgMU67N7FdZ4otBIr1q9dgx8aNMDU0wLnz5zAy9hiPnj7DINvh8XE8ooxK+2ycy8YwOCrCdWNPMfzkGSrr7qG5swsPBgfQKIVE799HV28f2ju6kJGZgwD/q8qqpoUzgTeRX1raRAT6FNRRBOZkXmXO9PfXTFPUMbwJeP6cFhfLd26W0gb6S4ZLAbV3IPdOxCKnFXG1lG0E6LRQpwU8HwE7wtxlWU6RhCkiKhumh6uy2Pl5uSmo8yIYaMHuIhXxC+dOKsuXzXGCndVJHNq9A0YENiNCnQCdAjtdPWW1MyDcKbDT14PJcgMFe0ZGhjDgh75p3Vbs228NxwteiA8LQ2JYiAI7cbNyoBK/m++Y5aFd2L5xHbasN8XGtUZYNH8mldYvobN0ATZvMcWeXRthtpdAQrA7RaA7fcxMA3bm+1QMw2kBvGMH3gHeoZ/hTlxibE8dhZPNaYL/LpjxPfW/JHXNLuNmxDVEBUjpBQ9EUiI4UIf5uqlEG1FXPBDlp1kuEurtiiDud433RuQq71UA71mwlyu3F8uACyGQywjIkvFTpv0E2ghigYQsEX+Cky8h5QpbATc/wmKgO8FR4oIIQX6OhLoLXM910voSYAJd7QhEFwhxF3DNzV61YZecCXSEJAFPAri0YgkL4PFk+rJYfwi0FwlpZ/mbbS0OwZJAe/rQbgLcEXhQ4fBxIJgScvx4Pf5yTdzX/awlXKmA+BM0L/PcAmneYg0kcPiJ9c/mGDxPH6aYEe4s4G1lDi+rI/A6Y67W+dmdxGVCk68AH5WNQEKc73mxGp7geaxwjXAYRGC5ynW+dqfhJdBFxceJ1+rG9iLBzoXKkSuVJGkdeK1OVkcJayeVK6VAmjMB0lmSFJwhBJ6xUhY713Mal00Pwp+HWO+4vQJDAUXuL8B3SX4v7683RcBOthfYv8bv5PVTQtfrF3j76jlejQvgDatMw6+ej+PFq7fof/4T+n76E9Kq29E//gN+/MufMfjoBboJd4OPX2OE8nj8J4w9fUvAG8fL8ef4I8Hue4Lcq5ePlbwm5H3/6glePh9V3+FmAz04nzyq3gEfArMX712Q53kkRXojOsAVV9ztoLdiMSZ+8zUmffstphDslPvlO1EWPIrE34kFb8rESZg2aTJmTJ6CmZOnYpaSKZg+dRJhbxKmTON+U77F7DnTYWykj5BgfxQVZhHsbqIoJxUD3a0qpqOTioekhpfMmP1UeHqLi1FpbodbJhZw/WQerD8m0L2/AHb/c6ZqvSasgvW/TMfWX32Go98swv4ZC7F04gRsXLEUbqdPICU8EDnXQ5GfKG58N5FzM1iBncRyZd0MQlFqFPJTIpGfKqAWrSx52QSK7JuUhDCkxQVzmzhUF6UTDJNQyTGqNPMmYS+CEooKwmIZlb/C9BgUUDLiQ3Aj0hcJUf5IiLiq4E5EMiXHh2sseQkxQUi9GY60qGuIDfTGBmM9zJ87EyuW6mDurLn45qsJmPDld/ji06+xcN5CHNq5E+cOm8F9z154bN+BGy7OaC3MQV9tObpri9BYloq7RYm4nR2LRo7JLYS1+sIkNBC+7t/KQQ0hqyrjJspTb7LvC0Q7oeAFlfj7pYTmAGfk+dii3McRJV4OuBvujRe3MjFGoLsb6oyOhAD0cxx/3lKFx1R2W7Lj0JEZg/sc57uK4vGEADhcm4+3D2rxlAptX2UOmnMS0MT7NCqWBUJe960iPG69i6aUJGTaOcFtyw5YrDGA+fq18JIEBld9kBDohfBLDsqtNe9mJLKiQ5AeFYx7pTkE1rtU/DOQy2dzk/crLyla/REcFumHM67WWLVnLWaY6mDOljVYeWgr1hzbSajbDt0j27GUYLds33os4bq5BLq5K+ZiseFSLFi/SmXRnECwW21ngT1RXth54zLBzhc7rl/C5msXsMbzNA5ftkVFVSYV4VIFdverk9FQyt9fnYqHrQWEzHzco54kirLUVLvO+1tGHWR0QAN2EoMk1pG7twtUIgoBu6GeNoz0taskKRJjJ2n+ezsauLwFUoz8b2Anxck1yVPuN1ej5R3YtVORvsd76u/hCImnu8B+U0QSpzixf5JYO4mx08R4H4MVxycBu0Mcv7wuOmKUsD/Y1UTl/xaV/Br0U2kf6KhFe20J340S/q46DLTxGlrqCNU16CXIDD9o4vU1qvT2RdSBtIlOKgszVOIWi33bcPLwXhw/LFa7gwS9XbCgcpoYF4U7pZoYt/LcVKVfSQ25AkoR4U7+QJcafqrYN8HirnidSbp/ia+rKXsn4lpZjDqCWy2lrkrq3BUouXenlDplhjqWWDH7ulvYf/YR4EZUf/fj2xf46YdX+OHNM84/wvjjPm7ToOLDROS+ShKRrmaJXyskJGajuToLjfwGmiqpA1O/dWf/uGTRbMLAObx4+RT/9ue3BLYyFBamIyM1BrER/hzLvREZ6IQrl6x5PTcIiV28nkqcPHYIxmtWqj+NI4P81J8/7hxrDVYuhhfH4Yf3mzHK92SoqxFDkgW1XZKaaGBORIEdpbtJM68FOy3w/QxbXC5QpwU7qQUp+wjw9RDEettrVNvD9d1N7GPrb6kC6AJ/XYTGvLRY3sti9aePuGXKNr1tBEC+fwJ4fR3yHvNdeHecB+0Unne0tw3V5QXYv2enAjspWaavv1ZZ7YwIXhpw26jcJSWpibTiMqnJWGmi1hsarccaA1MFdxJLJ5a3tYQ6WSfLDQzXKpDTWuxkeo2BiYI6SZJiYroJBw5aKIvgipVrlLVuuWTQX6GHZbwmXV7TKl0T6nK6WLpkOXbt3fuzG6bUZDQ1WYdN7JPWrlsHpwv2SGS/kx8VjvyQcER4euLkoX2YP20q9BYshqPFMcT5+OIG5ZDuKniZWcD3xGlY7twOJ7NDCD9kAedv58PugylwXqSPW7E3cDMmAu4XpUZ4AOx4fGfzI3CZvhBe//oV/D/4Btc++gZBX05G2LyluEFdNYnnSHQ4B9d92/GrhnLCmrKuEcLeAZkAmwCaFs40sKaZF6j7e7CT9peQ98ttxWKngTmx1KUQ5pJQxYFDYE6mpS3PiycUiXn9Bkoo5flcRngrJ7QJ2JWyMy4mxGnBrogDgLSF2fEK8qQVF01xfyyQOidskxOi1Y1JiL2OnLQU5bqTlhSPtMSbXJ+usi1lp8VTONi+S59bSFjLV/F/EvOXoETgTgtq0pnIP0hqGzkfty9+t51YDGVb7bRW5FhyXamxkYgK9IfLeWsco5K+b/N6lVnw/EkLxIZeRcRVX1ibH8aeTRuo4B+D2f79sLayRk9vP0afENoeP8HY8+cqccoTKmASczfC5SNcPvr0qUqe8uz1Gzx+9QZjL18R8p6gq/8h+oaHCYHP0PuwH8mpKfAnpEkcnECbwJxkx5TyA9plWqjTWOI01jmBOy34BV+5okTWKaufryZBikCbiot7B29aaBPI086LyHYK+H4xr4U2sdwJ1Il1TkSW+RP2ZNlVPx6P69Vywt1lwoqAnVjstOJNKPkl2J07LiUEjuMIIV6B3TtLncTXacFOQG4NP2LlorlCrHgrsYbbrdbRwzrjLdi93wqubn6ICw5BCj/aqAA/pEQGKYvL7i3rcZzAtmPTOhWvZsZByUBfB9OpjC5aNAdrTVdj59Z1OLh7K44RTk6aH4DV0YPKJdPyyH71D+VxLpPYOymHIO6Z1u9cMsUFxt76OM4eP4Kdm0y43T5CtBsirngT6DwRTIgLIihFXL6oJMjLmeKkAE+ALuod8IV4C9A5K5gTC94VN0dlbQvk/QrxvsjlF6ign1eWJRFfJ9t3MV6cJmh52Vv9F/EkXIh4iwso20u81wI6lwkwMu1JKPGggiCwJ0AngHeVECci00EXHTRgRygToPM5TwizOQUvQoy71TE4E269CD+eFEfej11r1+DARiM4UeEQK5krgVpagTh/ew3cyfkECOUY3hSfc7wGa4IgYc5bXDspGrDTwJ33aUKdtbla7md7HFeUxc4KfgRCfw7GYVR8Ap1sOM/zcP6KWPHeiS+X+RAeRcRiJ5ApljUP29NKtFDmbH1MgZp2maP1USUXrAmB4qbBfsDD/qyyoHraiYjLpljuxIJ3QokXoVeehaYVy59A4XG+1wRSV0e8eDyi3CSfjY0Q7J7ipbheDw/h+aNh/PXNW/zlj3/Gn//9Dxhnf/DTj3/Cmx/+gEdPf8Sj5z9gYPQFeofG0TciyZj+gLdvfsJPr1/hD6+fKSvdq+eP8UJE3DLfjKO3p5Pf+SU4nrJU91yA3puQ683fFxtwkVAn7x7fq0uOMFi1lGD3lQK4KRNFBOAmYKpY8CZMIPBNwMRvv1ZgN5mwJ5kypxLupk0i0BHsphHspknClHcyZdIEVRJirZEeLvH9KSDQZacnIo/9ajsVyC4qkOJ2Jqnhu0S5pbI7cOc2ah18kbf2KBw+WQizf56M8x/Oh/1v5sDnK13EzN0Mx/fmYOt/+xi73p+MdR9PxIpvvsO6pUtx9tBBhLOPSg8PRu6NCFRk3UAeYS0/MRxl4paZfp2QJmAWh3ICWinBTCx6eUkc1FMIfAJ7VNwqCEZlHCvKCHQVHKNKMmKRnxxJEIxUYHcrj+t5jKK068iIC0RipA8SIy5TQQhAPOFOSfhVxIX44UaoH5IJdmkxIUgl2MUFXcbKRXPxxScfYeq3k3jfphGcJ+Orz77G119+g+lTpmPFwoWw5m+5fPw4PA8eQHl0FO5XFKKBsFOaHIH0yMsouhGIqrQI5Mf4I/f6ZeQQLgtjA5AdRiWE/UcC+93EK74oT4nHOCH6eypkVYTXFPfzaIwORCuvqSX6Kl5WpONVWRo6+Rs6w9zRkxiEEeoBb+7XYki8fVIi0Mz705mfgP7KDC7Lxav2KrztotJXnon2/CR0cLzvLsvCMyqAHZW5aL+Vh5EWAkRtJVIDAmC5Yzu2Gxth16b12L9ts/pzxEv1OycUuEX6uCkvgbgAH5QQqruoIDdW5iHvRijigwh2VI7LC1MREeEHRwLpyj2mmGy0GFPXrcSsbcZYemgzVh7ZBh0zyuGtWLZ3HeYS/BasWYQlaxZjvt4CzGQ71WgpJhgtwaqzh7Aj5CK2Ee62COBFeWLLNScYeFrBMsAR1bW56GsrQ28Tf8vtRAV2XXXpGCDYqeLkvAeimFeVFSCKYHe7vBBjAnY9rVSsRRGuRS3vgYDcY2Wxa1PWOUmsInFKt4qz8JD7i2umgJ0AnVaUxY7g1UEAkcyaUhJEwO4OYfCS01nYW0mMnQbgpHXmPbS3tlB/Moq1TrIznzm2nwBogb3bNsCN37y4KUoYjOhCJXy381Ji1Dt6M9yf7/116kLxSLx+DTcjryI1Ppw6VjzhTHIPpCOH2+am8VvhtyvxaxLWIhk3zQ7uwjGOgcfUeHgQB3Zt5xh4DJkpicoiXyTxdQWid/3iD/R8yXEgUFeA2xUFynIpMV/3KnJRR2iTPAaS3E4AUsJf6iVxSn0VOlpr0UMwHRt5gPEnA7hPCH38qB9//Oklfvr+GX56Ix4Qo3gy0otBQtP9lrtoIhDfu51HiKQOW0b9mM+j4U4BWupKCDMV6Ggsxe3SZMIN3+H6QuqIfO/qy9DD55MYGwZ9vRVYpa+LpKQ4vBwfIBzew9ijTgz3t3NfAS4BLUnakoHRh414RHi+SGhYtXQRDFfqELKPs+9IQhn7GG+Hk9i/yUhZ82v5mxulNl9FPmpLs1WMnYCTAJzI34PdL0XWC1ypbTkvUNcjkMptZf6XYKdgjNsK2EndOXHXvFeZr8C+7W45ctjXtTeIO2gNdf5CBf0C2BKLJxY7cUXtI/z/DHcd/J75bj7l+5yZfAMb1pkSqvQJd0YEOBMYGmqgTJKbKJdJtgJoWhGo00LbakKeAJlY3jSgtw4mhDcpYSAWP4mJE/dJDQD+bX9JkiL7bNy4HfsPmisLnmTCXKlrQJgzUBkxV+qxJditXr1OlVZbvmIVjp88gRvx7PtLc7F/n5RfM4Lpuo083xZcILynRYXA5zi/pR17kOXjh2ib8wg+YolA8xMIPWeLKGcnJFPPDjxsATsdfUTttcDNY2fgrmcKu4nzcOGjabD7cCrOzV6Km+7ucKFeIDkp0uLiqA+cxaUdu+A9cTYivpyOqM+nIe7jqbjxyTREfToN1yfOQYruauRu24qCA3s1YCcWOy2QiRulkvKMn4FOC2ra9pcQp50XUftzP1mmdb8UsBOo04KdQJ20ykqXywGPHb20ZYS7kjxCEMGurIAvMqU4LxEF2RqYE4uddMrKOkcRmMvLiEN+plj6BLIEwjSWtAKxluUkIz9b4uUIh7np3Cdd1UKR2ill+ZnKMieJWoqyEpDNTkdgTVw6Bdjy0m+o4yjQ46CsXS8umIU8j0wXcj8lhDct+AnUiZVOwR2BLp+DS5EM7LmpqnZRiJ8vnM6eVtkVzbZvVhIbfBW3izJQyQ4sPuIa3Enc5nv3YOuGjTh+1BJhYaEoLCpESWkJbt2uwt17d9HW3oamlma0tLagq7sLvX296B94iEEqdcOj7JgIgOMvXytrn8TZSbzdyNgjFPA4164FwMdTXCS9VSZLXy9xhdRMS/ydwJ3WGieigTeNW6Zku5R1EpsnlrsggTxp/aWUAQHxHchpgU3aQH+Ne6YCPLYSI/dzrJy3QB1bApvWGietFux8vQh2hDrlqukjMXdSAkFi61zhe8kFPoQVJQQ6qekmrYcTwY7K/fmTR1Rc2vkTx2Cxf69ysTTUXaXATqBOZI2Ks1sBveUrCXkGMBJXTX0CIOHOVGcxTNcQvvdawcXlMpWrENwMDSJQaWqKOXLg27lpLU4c3o8dG9djk6khrAkXhw5tZ2dDRWDxXFX3bNtmU+zbtQXm+3fAUuLsOIidoBzltASMS1IViS0Q0DtuTsA7egCSVEXVtzt1DAd2blJygQNvICFNY50TmHNX0yKhPgJvVKopQZecOH1BiUCdzF+9aI/LBCs/sZCJZUxNnyfEnVPgIVYlT4KKWIvEMiQi21yi4u7KgV8Lc55cf5EQ5SHAcp5Ax2W+74BO4Mr9jCXceF8E9MR6JzAnACSQJ9uJ+Duc/RnqrlIJk3kBMk+JSSPMep89CX92aN7neG5C3Cnet1P7tikA9KVcIAB7E6S8uJ12+hKnL3JbD577Eq/X28YSnlZHcOmdeBPi3E8chMdJM1wi1Il4Efy8z5jD1+Yor+G0ct0UuLtsd0q1ImKxuywumg4E2rPHoGL/+JvlN8lvEbCTmDp3PpsLVIAc+fydqDDJPRXrnYgTYc6Z1+QgipQoUQQ7pzOnVVyLC4FWrHZubN3522Q/eQ7yPHzE8sl7KJkx5XkI2MnzcbKWWlMH4e54Hs/HhvGccPf88SNVF1SSp7yRmNono3j84iWGnnyPF2//hJ9++gsh7SUGHz3H/d5x9AyO4eHIU3Q/fIqugXF0941h9JHG+vcDQe775yKPVXzd6+dP8eblM7S3NLIP8CB4yj3is7QTiD+OIMJ7fJCUPjjLd9Ee17wdYKi3DBO+/lLF001SMhGTv/0O3xHiJnJaRLJkfjdhElsKgWTSd1OUTCGgKCHkTZs0FTMoAoRL5syG4Yql2M3vKT0plnCn+WOu7k4xejobKFR25d90gt0DKmyjHS2o8LoGp4krcJhQt+m/fYLt//0zWP96OiImmSBt/g5c/GQpjn0yG1YTFsN6+nIcX7Iau3V0Yb55Iy4RvJOCryA3NhQladEoTo1COaGuuiAZdwqTFZTd4ph1W/6UzL6BYm5TyrHodmEaaqho3aEye5vbFWdw34wYAiDHl8zrKEyLRFk2oU7+vOQyWZ9HyMqIu4bkKD+CnC8SIiRB2TWkxoYgiW1MsK+S+FB/laglJToEV9k/zpmlqRc4bfoMTPzuO3z2xWeYMmUaVrGfM15jAGNdXfg4OCCOysR1V1fcTk1CIxXi3NggJAV5sQ1E3nUC41UXhLlaI9z1LGIu2SPSwxZhF88rK1hRfCyaigvQJXF2jTUYb6/Hg9Ic9Oen4RHHrS4q9GMFCfi+PA0DCUF4EHEJo/FXcD/GD29bK/HnoVY8uluA2oRraEqNRH+FBuoe3s7GeEs5xuoK0Jodi3re386SdGWte0YFsK+uGI9aqIxX5qCjqhDtdyoRdPEiDq7fgCNbtmHvxg04YbYffm6OCLnkjJTIQEQQ7Jzkj9IAb0J4NOqlztbtQhSlRCMjOoj3PZEQlYnLl52x03w75m/QxfS1OphguARfGi7F9G2GWGq2lVC3HcsObMbCrQaYv3YFFhovVXA3a+UcTFk5FxNXzcPnlFVW+7Ez+CK2hntgYxgBL8wNWwIvwOiSFayDXXHvXgH6WkrQ25iLttsJqC+JQXddhrLYaYqTF2KYoFFekKkygN+9U64sdkMSQ0clupvKtICd1LAbHehUrpiSPEWyIbbX3yJsZCmok/X/X2An7priitnSeAutBBsBO0kGcpH9upQ2EKjTioCdWPFOE+wc2I/bsb+yOXEI5ziO7tq8Dp4u9kpnSoy6ppKexIVfQVJMCGJC/RAVxPExPBAB3hexfZMJVusuxsb1a3CK/a2nmx0CfS5Sb3BHliQQop4jcVjZiTE4zjHP7NAeWJhrYuuOStbpHRzrCOwF6QS4vGzqaJowlyr5nvjO3c6hDpmTgOr8JFTxeRan3EQV759Y7W6XZaORsPGgk7+fwNvf2Yhnj3rx9tUo/vjjM/zlD+P480/P8OP3Y3g03Ik7vLc9hI+RwftobihnnxKHiuJkSA6JxtpCVJdL4pQiHjubuiHB/I4UBpcU/6UEJ0JU8x1eXxzXp+Knl/14+fg+OuqL8cfXg3gy0IHroVdguEZqJi/CNb6T4oY41FOL10+78KcfxvB//vwCP73qJ8zV8hnewYvHnaipLMDm9cZYs2IZNhobwPLAbtiwvz+9fxuO7liHg1vWwmLPVhzaSf1xzzbs2mSK42Z7lQVUyif8DGzvoE0ATVwptZa6X8Ldz5DH69LOa/dXMPcO7DRwV42+1jqVJbOB32NfWw05geCdFc93tY73pJL6fwGhsFpl0RSwE4udFuy00kuwG5A/KvrvIzTgMvRW6arYtuXLBdBMCUt/gzdjU7HeEdjeWfC0ljgBOBGJkVu+crUGxjgtorXQSbZLsfTp6hr/LJLhUkSPIueReDspYi7AJ5ZAccfUWgRXrlqjoFG2lwQr+uxPHS84UA/PQ3x8NIwMDLjOkAC5Dnupr4urcmpUMI5vWAf7LVuRfN4BpyfPgcvEBbD7Zh5i9hxB0O5D8N26G2Hmx+GwxhRua9bBXccIF+athNPsFXCZuRIOs1bAapEurpw+w77NRem7gRSHI9RfCJIB38xAwrezkfDZDCR/OA3pn81G5ldzEf/hZFz/cAJiJ0xD5tIV+FU9O7oGrcWNIlAn7pNaKKvhy60Ftlp2ytKKq+XfA98vp7Wt1v1SYE5rqfsl2JXm3PjZYlfC6VIFdnH8+KVGicYyJ//UiMulwFxFUZpqBeYE6nLSYkj9UQrsVIIVSqmCtUSuj0cmgSwzLQ7ZhKtcwlZGSixyxZLG9dnJ4gLD/bKTkE8IE0gTsBN3ATX97nhias5OjkZOaiynec5UDeTJNqqlCMhp4S6PMJfP7QTsCgTyuF7cMAvSkxAZeAWu58/Aig/pyM6tOLZrOwL5QhRzG/EhL+X+aXHhcOE2J48cxp5t27B7+zacPnkCJ45bwtXVGRf5sKOiwlVtqajIMESGBuNmTBTiY6ORknAT6Sm8V4X5Kk15Q91dduqNuN/Wjo7WVtyqLEdsdBS83S9C4uykTIG0Ul8u0O+yAjst0Ang/WzBEyHQaZcpsNMKwS7kqr8COy3MKfdKTiuo43LJihl01U9Z8wToJBGKtnSBsuC9AzuBOe20n487vMQK5+mipv3EeieiBTtPZwV1lyneHNwvceDxljptVIYdbSTNPMHumBlbSxw7sA8mYqGjiNXOWE9i7VZhjS4BTsodGBlgraExTKSOHcFu3wZDOFtswFZ2KNt3n4TtOTcqVkGICiDE8prDOUg5nzmBHesJdmYHqGxuwDojfZy0PIjjx/fBwGgFli6dBz3dZdhC+Nuzix3x/u1q8DpxRMBuvwbsKBK/cJQds4gmwcp+WAuQnrZUiU12bDDBaXbsPgSxCHGtpPIS4u2qJNzXTVnownxcEUzlRmAuUOLB3MUi54hgseJx+RUq35edbeHvak+xU9OSUl9ityS2S6xzskzFdwmAEbpkO7HQucmgz0FerHNeBA93a4Ie768nlQNlueMygTpXgo0sF6gTd0yBustiaeK8QJBYd5S7poNGBA4UIPAaBNoEzBwtDsGe98f1uDmnD8KNy6wP7MRpDmRiiROw8+H1XlYWu7NqHzcCsFaUOyVhTBKyCLRdOn0Y7scJQccPqPbSKc5TWVGwx23Eaudve4L7HFdWPnG/1LYCeJfOWSqYE7kksEi4E+uA/Ga5FwJ2ngJk/I32JwjjhHJbvgNirdPC3QXCnkCfgjoqTAJ2jlYnYE9oV3F2lIuEOxVHx/skACcgpylzoBFZJutE3Pj7xV3Ki+/762djBLoxjI+N4OXTMfzw+iVBbByvXr9C3+MXuNs5gr6xHzH27CcMjDzDw2cv0D36HINjYvn/EaPjP6FnhMA3+govX32Pn96+xts343jz4ineSiZMAp5kw/zTT6/R1loPD1cH9b6Iu6s379klynU/NyrSYj224vspYGdPqNBRMXZimZOkKd9OINB9OxkTJxLivmMrMCfz33ynoE8se5O4zXci3xD8KBO43wQplSBFzr/7FnNnTce0777GhC8+RnRYIIrzMpASf12lGB/sa0N3x10l98X9jIqvKMg5/kHY9a/f4vCHM7Dv95Ow/R+/xFFC3uVPliN16iaETTPByc/nwW2eEVK3WiLzyDlYrjSAybw5OMl3LtbfE9lRQcqVryAxHBVZcQS7FNzhmFUlIQS5HLMyYlGWdUPJrbxE1FMJbKLCWFeSiTtFmaiULM9UQEupAJVw3CrPJRASDis41hVlRnNciER2ksTpBam4vOToACRHXlGZMzNuhCONcHczjMAX5o8EKtGSFdOL3/Gm9SaYO2cm5hB4v+a9/vyrzzB52iSsWL4Mhqv1YGKwBvu2bkGUP/cJCERyYCDqC3JRkXoTNwMvIfEaJZD9iZsNAi/wu7I5Ci++o15nj+IKoT099DJqqVR3VJWiOjMVd3PSMVR/B8P3buEpIWGQUNdBmH3Isft5aQoepYYS6twxFOuNPrYdN/zx14cNeN1NpfV2FurTw9FbQRisK8IIFefH9SV41kgFOT8BDfz9jenX0Vubh+cP6vCqtx5jzbfwgorgYG0xGqkD9NfdQv/dalxxvoC9VJ62rzPBri0CHOcRetlD9WcXTpnjwklzpPAe5cRH8hml4D73b60qQFNlHioJJnW38hETfRXmpw/A5OAmLNqkj6/0FuBj3XmYuHYlluzbhBVm27Fohylmm67AXGMdzDJYiBmrF2Cm3nxM1Z+PCbpz8ZHOTCyz3IldQW7YGuqO9ddcsO6qLdZfPgdj95Owi/BEc1Mpwa4IPQ2EuCr+ztJYPLibiYE2gmpdFuGuCEPdjdQ5khTYNd29reLYHnY2KcVYXP0E7ATmHvW1K4vdUHeLsuZJQerqcokxbVFWO4mxE6DTumP2tNeis6Ua7Y2SVOgWWvjcxGpXmJGgLHQOVhK/zf5H+iQ+dyl9cO6EGccaAbvjBLujOMHxaD/Hrg0mhnBzsld/lKfymwsL9EVUCN9RTkuJqoggf0RTD5FEaYep5ErNTrN9u+HqaIuLHFcCL3siMsQfSTfDkUk96k5pLqJ4jIM7NuDgzg04vHsjzKTduR4Ht5ngkuNpVFCHqiYI3uE3UBMbjLqoANy55oNyLxdUuNuhwNUGmd5OKOVz7m+7h6fDvXg83I2//OkZ/vPfX+E//vIcf347ijfPHuLxUDuG+gSA7xGWq9BUV6xcXMsLRbdM5H26g8a6EqTcCEGk/OFBvbL+DuGuplBBzu1STXbO5roKSI275poKBTMSpxcb4kHdLRYvRzvweKARNRXpaL1bQn03jff3OGZM+RZfffEpdmxdh5vXr3BdPqG8APebyjDSV88+vBNDvXfweLCefXg3kuPDYWS4EmuNqZcY6EF/2WKsWbYUxsuXw3TVChgsX4rVlAWz+e3PnK7kuMVhHrcKmng2KSXwDs74u8QSpwW7X8LdfwXAd5DHVpaLe6Zq34mAXS9BboDvl4BdM+FWLHbyG+/w3vS23aW+X0jgK8ZDeQcJmGKtkzg7gc1fgp3IYGcDBjqb+X7YYdGiRSqmTUdnjbLaSSZKvdUEMmU5k9aQkGWgIG71O0udwJcAnljeZDvttGynp0+I4z4CY5IERRKgrFhhqMBOLIK6ukbKCicunwKB4oYprQFBUY6jx3OKJVCPUCgWPHHZXLpsJTZt2QIv6qpVt0vgQb102bJl6twCdkcOHeR7EIAYX08YTPkO1us34NK23bCfvABuH06F88czYPv5bDhJ6ZboeHRXVKCNunhbWQna8wvQkpaNxqR09oPpuJuUhlvx5KVMqc9YiuKiHN7nbGRS93SdvwghX01F4oSZSP6UwmOnfTodORPmIeubuYh9byKC/9dnCPnt12Kxy0Z9BaGOUluRRZDLQHUJga6UYPdOassJbuVZqCUE3imRfyQF7MQqp1mmEqawlWPUybaEup/BkKJ1vdSKWO+0y5S1jlKSQ6BT1jpxyxSoEktYAkpzkxTcKavcO2tdbnqsgjoBvPx0Qh4BSlwxBdjkXyVxfSxMTyDY3SDM3UBW2k1kcUDLpIjrZY64YCYTwLhNUVYKAS0RBZnixkmQI+wJGErylOJMAbUbHHhjkMNORuLlcuVcXJ/P8wkQChzK+SS5iljvxEqXR2jMpeSl8BycF8AryUpW9frc7c7i1KF9OLJ9i8piY3/iKKKDfBXUlcs/UBk3kJMQTVq/AIv9UttlP7ZuWo+j5mZwsD0Hd1cn+BIuYgh1CTciEX7NH6H+PrhGYLp2yQMBHm646nERQT5eCCOsRV69gutB15Bw/TqvOROxkZHw9XDHFXHDfOdeKW6VYQEBGogTC907i52Kp2Mr22ihTkTWiyUv5J1bZgA7dIE3scpp3SwF4KT9pSumdpnAnKaMgSbzpYqpk9g5itbd0tdLU77Ai+AmsXMamHuX/VKA7hetWOs8nQkihBGPC+fYoZ6A7UkL2Bylsm15FMcPHsA6fU3mS1N2Giac3szBZ8fWDdi3dxt2bd+AHQSwdabsMHR1YW++GWUx1jiw0QSbt1ng2FFrRAZcxRWJ7XN3wUUq8+fYme5Ytw6WB/cpsDM10MWRwztw6vRBmK7Thc7KBexUlsLEZDW2b9+E/fu2acDuncXu2GGx0B1Q8Qub1xmpGLoThJlTXHaGUGp13ILXtF5lqRS30gBCmoqbI1RqwU4KWAu4SQp6LfBJAhIRTXFribtzU+6Wl50F6hzgRyAQ18u/pdQ/S0A7Ax/H83A/JxkeBdgkO6PETxG6CBMuBBOvc4QdAobAm7LMURHwIOQIuIkFS2BHRKxzV/gM/AQWua+/WJsIA558JpJFUWBOrGzKAkeYceNv87S2hAfFat92nKJCffbgLlwglIsl78Kxg3A9eYTAdVJltHTjtCfBSbJYelgT/Hj/7AnKnrwmgTofwpiAm8cpM3icPAT3Y/vhZrEXbmw9CXWehDuBOnHDVK6YhBNRZAXmvKjoiCiwIyRqLHVHFdBJ8hRfwp4nB2v5/QKy7rw+SRgjrpgCdmfN9xHu9qs4u4u8NwJ4slxi7sQNU5QpRytJnPI3sHM8fYzbn1DAJBY5LcAJzGmtdmLFE5AW4LvkeAaSVEcsduOjQwSvZ3g1/hhjQw/xZGRYyfjTZ3j27Hs8GHqKJ2+kruW/4cnLn/D4h58w9OZ7PBx7hf5hidt9ib6R5+gZeoLhsScYH3+Gn6Tg9HOCnbLUPcbDwU60dDcgNikC9gJzvO++fE8km+hV1zOEDk+E+NjyPbNB1BUHhFy+gI1r9TB50gRMnSQZML/B119/hW8IH6qm3ddfK/n2yy/x7Vdi1fuS20iilW8wmdtOnTiBAPctZhJS5s6citnTJmMmly3mtMHS+TDVXYY4AbvcdCTGRaA4Pw0Pqfh2Eei6CHYdbZrCzkMDnShPTMD+L6fh6CfTYPnJDFh+PAtH3+NA+948FM7fhbBJhtj7T9/Cfo4+Yo0OIG4jv+lp8zCP17XTcDWuujggJfQK0iOvIiP6GopSrqt4u3ICmbhSlmfHoojjkLhl3uJYdpuwV5UXh9u5MSjPuo7SNK5PjiIURrCN5LJYBYdlGVEoTgtBcXooSjLCkZsYhJzEYEooAU8sd1SarwciPTpYlVAQoEu5HqCycXrx21q5bAHmTJ+KpdNnYubHn2PiP/8Wk37/PuZO+BpLpk/DklkzlfJ3cPcOXPF0R+zVAJQnp+B2VjoyCKpxVzwQ7sl+gN/KZVt+z6cPw/X4AVw8yW/O2hxhrmeRF+mP4hvBuEnlOeeaN2oTo9BXnoOn96iQ3srBA/6Oh/k38bwyDWNZEXgQ4oLeYEcMRLiiI+gC+tLD8FcqusPVeRioykQL78lATTaGagow3nobz9uoMFI3aMq4juaUSDSmRGGspQLP7t/Gq+46jHfcwavOOow1VKApJ0ElVRlsqkbS9RCsNVqF1Xo6WMu+9SD7by/2/eLS7Mo+RFyjE/nMciWJSlIUOqlkd98tR21RunKPzUiM5LhzAWftLbHTYidm6S/EZ0um4bMVczDJeDkW7VyHxTvXYpbJcszQW4SZXD9t9UJMWbMI0w0XY4rBYny1aj5+t3Q65h3eTLBzwbYQV2wMuIC1l21g4m0NE4Kdc7QP2gh2PY356LnH3195Q7li9tzLUha7ttpMKsmlynqRQ/3gethVSOmO0f77VH4bqHDXqCQXd6vyVVydJE0ZetDK7RupgNfgnsSLVeT9DHaqxAH3k8QpEt8kFjuJw2ujIt5UX0mYqYDUY8ukbmHH/lHcLu3Fase+zVEAj/35Wb4DyhWTffwZ9ltrDfV4n3Wp6K4hbBji0ME98JKashy7Jc5dYm5dL9jC8ughHDq0F6dPW8LOzgZOHF+c2W9d4jjkIH0yQSw1PhTFefG4Q71QEvUlRl6BG981cZf3lNIyR/bA+9BO+B7YjrgzR1HmYoMyG3MUHtuDQrNtyNu1HulbDFF1bC8qLPYjYd9WVPC97K2vYP83iB9fj2Hs4X08JLz13r/zztJGJbkoSRkX7pRRb6Weekc8yErTqetS7yXcSTmu22VZkBqB7Q01yqMrNjyI8OqH7NR4dDbf5b0uhsQmiitid3M1egg1I72NhJc61JakqLi6pw8bMT7cgpyUCDidOwY3jim7Npvg808/wv/6p3/GP/36H7Fw7hR4OFkp77SGO1IPOR2VRZKQLxKD3dX46dUQCqgnHufYJ94+y5fMxzT2oTMnT+H3PgvzZszG3Bkzlbv6FC6bMW06Fs2by2sNIEw1E7A0cZkiAmNiUXzwC4jTwp0W8BS4CcxRlPslRUBQ65qp3C/fWezEfVKATFsOoZfvVmVBqoJbgdy6iiKuq+I2cl8a+Hvknaz/f4Ndew1Ge1rRXneH+o45Fi5ejKUrxKqpj+U6BoQzATnKyjWEMAKdwJW4QiqrmVjy1hLU9BW4icukWOXE7VIseLJMYEsAT4BsOcFu2XJ9gqNsL8sIeNzexHSzOo6AnDabpogc55eungKJOjymDq/vkJkZwiOCUVqWB/MjB7BQgJTHNiLYnTl1AkkRQQiwPQvDqVNhvnYdgqysEb5hF+zf+w4On0yHHcceu++WImDHEYQct0HoCRtEWtsi2v4CYlzdEXPJG3HUt5OuBSM1JBwpYeG4ERKCpLAw5EdG4Oa5c7g4ZSYiJ0xH7NfTkPzxTKR+NA0Zn81A3oS5yJ+4AOmExxvvTULkrwl2dcUZuMcOu46AV8MXXKS6hB9AMV9+NU2Y4zY1pQQ4ym12kLJe1onIMpmvKZVpEa1VT4CP275LmKKNpxP5JeiJK6ZY7koJdUU5sSjmgFmYSYCSOAVCTn464Yjt38fXicUuLyNW1cAT6MonVEl8XS5BLJ8fpIBdDtuMJLGyJRDYkghliWpZdgoBj8uyUxMJeoQ0rpNCidr1eQS/IsJefloCYU6OH8dWEqFQeHyJxyugyHYFAoeZkpUzScXbiRQS9nLFypd0nSLxFnEcxOPVdNhlD9gROo7s2oZDWzbiyM5tqpaMBMgL1BWIrzq3l4EpzN8LlmYHsFkSrGzbhK0b1sH2rBUu2Nog0N8bQVcvqXIKyddDEX3FB5GEpGiCUxQl5NJFBBPyQj04iBPMojm4F2VkIi0+Ht7uBDsuk7g6gTRxpxS4E2iT5VrAE7CTaYFAWSfTItrkK5pYO8KfHyHwKvd/B3ACa1qLnMyL/P28TIsI7Ik7ptb9UgGelxuXa+LoJDmKNkGKiEyLy6WIgJ2I/IN9ycUWPm728HQ6/w7sjiqwszlmgZNmh7Befw3W6hup4uQmqwl2G0wJdOuxdasJtm01xA4OGuLvLXF3dmZrkHV1Pcw2rMLmrUewc+cBXLA+jdP8oI/u340Dm9dh97q12LmOwC1lAA4fVFa4U6cIZtYHsWGzdAYLsFRnAeYtmIlFS+ZCb/VybN+2VlnpTlgc4vZmKqZAsmnOnzUVhnorCHqaOLszJ8xVHbw92zYr90ypWxbse5EKtCvCCGoCc5IBM5CgG+TthmuU4HewJ8lOBOSCef/C+a5p4uicFNRJ/NxlKYkg5RAoAniSUv/S+TOENLHOnYT7WYLdeWuKFac5KL+DNmWl4/xFwoqAjcuZY8pNU+ZVjJ2AyLttBeoEysS6JtMCcZe47yUCjICdTPvZEvC4jcvxw1QsLeBkeRh2Rw/iAudPU1lzlFg7wpy4XMp6AS73U0fgdsJMlUfwIJw5Hz8Iq71blXVP1osL5mUqqwJubieoqFruh89JKg5UVtyO7uP8AQV9AnSiwIrItv4EFnG91FrrZFpcMyVZihfXCdBJ3TaJsfPgedwIaM6nzHnvrPi7zymr3Hmew5bXLPF1AnYCdGKp08bb2fPa7TmvdcUUwHMg1Ik4W4vbpiau7pdgp3XBlKQpIj4XCOG8rvOEYVcC+ehAL149G1NwJ9kxn44M4fHQEF4/f4E3r3/CwJNXGH3zBzx9+wOGxp4S5p6jd+Q1Ogc5/egZRp68wOjz7zH09BUGuP7Jkyf4gyRjEUvdq6d4+WYMCQSZsz78pvzs4exMsOX5L53ltfA5xwS44XqgI9/Lc+zXbBHp78D31BG7tplg8aLZWE4QW7FMZB7WSOF6A11sMFiFrcarsd3UAHvXG+PQ5rWw2L4Rx3dtxYnd2wj2O3B6306clT86Nm+EyYzpMPjuO5jr68N++1bYsb8MvOjEvj8JSTejkJudiG4qEGKtk1pSbVROOuqppFDBaK0owUWDDXCesQz+S4zgs8QUzt/p4MrXusieuwMXfjcXmzgIHuQg6TB9Fc7PoILxwReYO3EiNq7W47M7iVj2s8kCVhH+yL1J5TRVoCySgEZ4y45BWbYmnOBWUTyqCmNxtywWTRU30Fh6HXUF4ajNC0V1brCSO9mBKE/zQ1mqL/LjvZBHyYq9xH76FCH5BMJ97RF11QWRV91UTdl4nvem1Lu75oMbwd64zv5eYm7nTp+ChVOnYc5vPsGyf/wYa/75U6x77yvs+GQK9nw3G2aLVuCk6Xr4ULmI9/VDSUIS6vKoxCbcQEKgL6IvX8TVC9YK6jyt+N1RcXYy3wWv02YIcTyF6+42CHHgd22xFYEndiHD/SwKCex3wr3QnhyChwTaB2kR6EwKRkuUF+76nEXbpdPovWKD/mBbtAbYYTQvGj+1V6GPiu/T2ny05cai51YGhu8V42VnDQar83EvNRIPqR+0p15HTUwgATAXA7dzCXOl+EGsGQ/u4iG3b6DuUMP3cLSdz7iqHFIXctmCuVT6dLB+nZFy4bvGsSLKz1N9k9FXeV9vRCA7PgKthIi8hHDlJltfmausMld8nXDS6iAMN+phkeFSzDFYSnBbjKnGOphhqoupnJ+qNx8zVy3ArNWLMNVoMSZSJhkswrfc7gvdeXhv2XTMPrQROwNdsDXIGZuvOmC9/3ms5b1Y63kaHjf80d5Ugt6GPIJlBt+JGGWx623I0YBdTQaV6XL08zelc6yPibqG7rZ7eNR3nwr6PSrLEs8kFiKpf3tfWeyGuqWIPN91gl1NeS4kRf9IXxthRmOx02Yj/H+BHY/TWFuO5tpKVSrjPGHKnn2grZW5EjtCnshJc4kD38Nl1E/2b8f8OTMwe9ZMzJozHx9+8hmmz5gGBwd7hARfQ2R4MOJjo5CcEIO0ZPGMoi4mXlXUFavKJP4tE3WSu+FWFs+bh8GuO3j+qBlvn3Xg+7F2PO6uJaiXY6i+FA+rc9FP8BqkXjiYdxMDmTF4SNjvjw9Bf/RV9If7oSfYBx1BnhgmOHVz+d2YAMJ+PMG3AENDHfjDD095HxqQlRSBlLhruB50CSnRAbhTlEJIkQyPtxTIyH3pvV9HGK7HcJ+4tragleAr2TQHJNEL58XSWVaUhajwqwgN8FI67uO+Rrx+dB8vhtsw0iXWq0r0tZThYUslRvlbfnjcRbhrRuL1q9QHdmL3FiNC2He8bx/jXz74BP/8r+/j14S7zz55H6ZrluGa1wXqxVKjOQlZyWEI8nOCG/v7EP/LOLJvDxbMnEGY4zfOey6xx5O/m4wp301Rng4SSzt39hzMmz0L26kTNlSV4ZFYcwn4Qw80YCUWNmV5axGAE8ucFAn/r1a7brHGUfrEyvcO8H4JdsrqJ9u8Azv5E6K1tgxdjbfR1XCL+nuKirMTsJP4uu6mGnUNg5T/fxa7fsrThx24VZCD7Vs2UUdajiVSZmCpHnSWrcby5dSdJIkJgUosZtq4t5/j3whmCvQE7sQi9265stKtEKvfGgV+AnUiS3ispctXEdDWKEhbvmoNjEw3Yg3BTeBNErSIbNi4TbUCiPoEOpFVq42xjIC4ao0hrKytkJx8E2nU+U1NDAh2S7B4qS5M1m6AA/ujYE9neHAsP7yZ442NNVpKihC+4yBs/vlbOH04C46fzsGZ96di/3//DLv++8fY8g8fYNM/foj1v34fBv/4Hlb8+j2sfP8T6H/6DUy/mYZ1383EPh09bJ4+F6afTsD+zyfA85spiPhyCqK+nIqED6cjhcfL/IRg9+lM5Hw4BTm/m4y8D6ch5+Np+FVZ9g0FYcp98p21TYBMrGrVpWJxkzIFf1eyoERcLAXaZDuNu6XsU6OdF4sfP2xpta6XWpiTaZGS7Dik3wwiLEWoxClS5qA0X+BNLHHi7kjIY0dRIAXOCTwCdDKvTZaiccckABL8FMwR7MSNMpc3PofzsiyXYKaBukQlAm9ilZOC4fJvTBYfVBbBTaCvgHAm69V2Cti4nMcQEbjLS5VC6wQ2WUaYLBCQlDg6HkvcG1SyFM6rZCpiuUuRQPkY5CXyt0hMCOEzL+E60qNDIdkIbajE7zIxhNnWTThxcDfcqBwnsCPJS76u4gFy3mVZi+BAbEvFb6ckW+FLs4eKzQnLo/DwcIW7m6Nyi0i4HoxCXlvMVW9EUMkPozIvin2AqyNC3d04mF9DUkgYClNTkUGw8yHsqfi6SwJaPrhKkZg7ccdUyVDeWeYE3n4Je7+c18KdsvAR7K5dZevPbfw0MXYCbcrN8h3Aaec1ljoPHoPzEl8nrpUUaWVeW8ZARAqPXxI3S4onRVwuxUKncbt0fBdbZ68sdSI+nPa8YAsnm1PKqnHWwgxnLY8QyMywfs1qVaRcCo8L2G0wNSLcGcLUlPC2RaxqRti01hirqSyc3KeHwmvbYbllFRWHzVhnaoo9mzdh13oqoXt3w3L/HgWLW7ncnKBnsX8XzPZuVqmbLY/twY5d67BCdyEWU6GdMv07TJj8NSZN+xZz5k2HoaEuzA7swkle15FDe5TLha7OYsLdNBjpr8IxgpwUJBXgO872xGECCeErzE8ssi4K0iTxibRX3Z2pVIsFz10zz/shACciGTBlO62VTkSgTuBOMjBqLXbiBiiWIuVSKLFqhBJxLZTYMYmlcyPISHvR5jiXWcOHir1y0eRycdF0IsBo3TAF6sTtUqxayi2TYCfxdwKC7lQcRASUvAlQAmse3P/iqcOEO7HKUdmwOAAbs92wM9+njqusY6eOwtvaEp7WR+FOJcSFy52OHYTnmeO4yGPYHdkP+6MENx7Lk8eXeDrPkwfhLe6Wp4/Ag8dWItY6nkNlxORyb9mWUCcgKCUPrhBKA/jbfMQSxTbY1VZlx7xKmJKsmIEu53hOQttJwiWBVu6FWAfE/UvcLx3k+gmdzrxOATSBPAE6sbpJQhRH/g7JiCnlDQTupOyBxNdJK9vJMxCI07pdauMclZWO99uL1yTT7rxOATs3exuMDPTg+dgQXj4Zxo8vnuKPr1/h1dOneDH+AoNjL9DcPYxHL37A2Kvv0T8yjocjr9A/+goPn73C41c/YuzlW4w8fYOh0XG8fv09YY5Q9/Ip3jwfw+uXj/Hm7TO097fC97ofbNys4OJ8Gm58xh58F64Q8hLDLyLUi/fnsg1CL5/HdR8HRBDs3B0l0545rvC5XeNgd433KPS4OQII7X58p68c3AuvPdtwafsmXNq4Dh6mJrhoaACXVfqwXbYc1kuX4ZTOSpjNngfT336A9f/8IfZ9+i32fvwVNv3rBziit5J9dwxSE2ORmn4DLY1VSkEWS11b023cb6JS0nYXo52tSLK2JdTpI3n/fqSesETI2s1w/XYxfKcZ4vBvOID+ywSY/OZrbPtyOow/+w5zPvgUy2bOxFo9XZw5cggh7GdvBPkiNdwfeTeC2Y+HoihdEqrEoJLjVBkhp0L+lEwPQU1xOIZaUvCyO4uSjqftCXjafBOPG2IxUheF7ltBaCm+jPo8b1Qku6EgzgWpoY44udcAm9bMw5Hda3GW/YezzRH4uJzht+2McEJYiDe/94v8ht3ZD7KfO897emr7Tiz9n7+H8f/1Hrb/t/dw+H98Aoev58FtznJ4rjSC79adiLF1RGVsIlrLK1FXVIj06+G4ccWLsOqBEJfzCHC0hp+tJS6d5rdx4gA8j++H/9nD8D21Dxf2mMB9lxFCCHdZ9kdR6nYat/ms6/xsccfbBqWuJ1FgZ46KCxa443gYLRePo8fHmnB3Du1BjniWF4Vn5UnoyYvDi6ZSPCin4k7AG6kvwlh9CVqpwDdlRGOI+kVdzFXUxlxBe04cOqgLDN8txvP7NRhpqsBIQzlaqVdUpETjGWH9BRXYEo7pO9k/Llwwm/23EXZt2wwpayPJiMTCLTUEJQ4xj2OwZPjOSQzD3ZJM3K8rx638NIRd8cCBA5tgvJljwlYTrFi/GjMMFuNb3bn4dsV8TNIjzBkuwXSC3mTjZfjOVAffGC/FF/oL8InubHyyfAZ+t2waZu5bi+1XHAh1F7A10ImtHdYS7jZ6WcM/PpCAUIbexjx01qYpa11T2Q1VnLy/JR8t1RlUniupWNch+UY4bvKa++43YqSnXSnKUjOs5W4pmimPB+9jtK8Dw/zt4mYpwHaLupXUZlNgd18sdb+Mr5M40xp0UUHvENe5ugpuS0i8U6bi4c6dMsM5wt0Z9osaOaQyMlsc2A6LQzvgJn8gsf87TLizZV8WSL0iJjJYhbO0UqnvJwAN9jbh8cNWjI/ex+sn9/HD0w68FXnchjdjrWxb8cOTZvxhvAV/fNGGn5634A+v2vCnl5web8ZPz5rxp+et+PN4O/78rA1/edaOf3vRib++6MK/j3fiz8/buK4Nf+Ux//eTdvx1tBl/ofxprA1/4Pm+H22j3pmKesLt21eP8P/87x/w8tlD9HTVKbfLoZ5mPCKkjQ/fx/MRAbgawrG4bDbjyRBluBWPh1rw6GEjIa8GlcVJKMmN4z3KI4zU4MlgG+qrC1XmysTrV1Sm29ykcOU+XV0iWTmpn2ZGUg+8jiS+u8mUTG4Tee0SzA9shc6iWZg9Yyrmzp2NufPnYt78+Zg2bRref//3+PyzD3Ga97ysMB31tSXITo8h5BhjndEaODvYYtHcGZjwxSdYumCBqrM7/btJnP8CX37xOff9FBO+/hxTvv0c86Z8hairHnjyoB6j7eUYac5HV20W7t8tVJY6TSIUQpgkRaFI1kuxAkvB8C5CnLj6CrwJ3GkhTrUUZeGTEgqEQslkKVAmyU+aa4oVCDbx3tyiHt/ZJPXpqlRCFSmQP8RvdIhQ95BAJzDY1y5WOgKdiMTXddZgrL8FqfGRymV8xUoRI+joGBDy9JQVbLlY20QE4MRiJ/JuWs2LRU/PWCP6BD3Cmmwry5frGmIZAW8pAVGOJTC3jIAnrRxHWt3VRgrsxEInMCfWurXrNcXQZf7nmLs1JliuZ4ANW7bCnbpoaXEergX6EUKXYgnHJx0C47YtW+BgLUmcznLMFx3AHMUZiXjZ04FMeyc4fTMfTu9Nh937M+HwEQHvg+mwJ5RZfzwDRwhlx6bowGkjv7kDB3HJwgJ+p07j8qlTuGhugcDztjiyQhemv/sYRz78Bi4ffosrH3yNyI8n4cbvJyHp/clI/WAKMn6vgbrcf52EvPcId7+fSrBjByv150S04KZttdMK2t6JJhGKuGNqpwUA/wZ3AnMaC57EGEjQqya+TiuyvWwnkCexdRrYS8WtohR+XFLWgGAkFjwJLi+U2j/JP8fYCdyJCNCJCOAVZAnkiRtmPIolYQohSwNuBD7CjoCaWOEE3AqzUiiSIEWWEeqSbyiR9Rrok/017pfajJYCbgJ1Yq3LE0mXpC0Cg4TJNCmKromxk+1lIFGumKlsOV0kxxF3zKQYFFIRyRewiwrGzWB/BBBMTu7fiT3rjJX1Tootu1K5S4wIRH5iFHJjQ5AVE4wsfgCJkUEElvMw43YbjA2wZ8cO7CdcXCS4ebg4IDTAB6H+lwiFN5DE/cUqmBARhIy4KL5wtgQ8V9wMCkL2zQSkxN1QQCdJU6QVoPOXQuEUSYYS5Of/M7xp69RpAe6XUKfNoinlDqRmnUCblDoIunJZgZ3Ma1st1Mm8QJ1MSx07ATfJcKlp/wZ0lz01UOft7qqgTlnrCC6S9dKXIlAn7pcaF0yNpU7AzteNywgvzlSYpdjq2aNmOHPsMKzMzbDRcI2KrxOwM12zhhBnQrAj3G0y5EetqwqB7t25mWC3BOa7ViH3ioDdEqw3NsZa7uvqYAcHKyv4XXTBJSeCpbMTtlAhtTiwB2Z7tmDbegNs22SAw2bbsP/AFuivWcrOhZ35rMmYQpk1fwZmzp2GGTMnYc1qHZib7aPs5TWYqDg8U8PVmDeLyqXhKs6b4sjBPRxsD+M44U+KjIdcdldgpy1bICUMBOa0ItkuRTQQ56AgTwt6AnNasBOgE7DTigCFgIhY5zzEIicQJnFkAhIUscqJOJ02VwlTJKGKQJ3MOxOsBOokxk6sdgJwWpATyNO6bgoIqPg0m2OEscO4xGkXDmwCdNLayb/ER3bDgYBmtW8b9prq4fyRPcrC53KMSichXaDNlXAm2S8lacqp3Zu5z17ucxAXCHtucn08trhgulrsgduxfYQ5TXzdJS4TmBOwE8CT5T9nxSRoXrU/hSsE2yu8ZiVisXM887PlLoCKjiRRcRUIPXUErlZHFehK3brzhDpb/gaxzgngSat1wZRprfXOltcsJTI0deyOaerXnbdSsCf3X5s4RZs8RWuxExFLna+TZMfk8+L9lz8tfPiuj/Q/wNjAAypWI3jz+BEVmGG8GB3Fm9evMfTsNXofvcKTN3/E6Ms3GH76Fg8fvcb9gVE09Q2xHUP30BP0Do+jp28E44+f4I/fv1LJU96MP8LrcSmbMIoff3pJKHyAbPbDV3xdeL18lgThCN/zCPc7p1wwQ33OIdLnPJfZI9D7HMHdDNeOEaR270f+hh0oNN6EojUbkCOitw4FK0yQtWwNUpboIWH+CtyYrYMbM5chbtpSRE5ZjPAZOrgyRweuE+fC8ZOpcPx4Ks69PwEn//VTHP7n38Ny6gzkRoUiMykON25GoI7K3VB3k0qc0iVKrcTZtdRinPcm5Yw9Lk2dh9Rd25F+4ggCTU1h9dV0WPC4xv/4EdZ+/h2MvpkMvc8nYtlnE7By2mysXrgYxitW4sj2HXA4wXeWz/q6txPSgn0QH+KJpOjLyEoKZn/KPjqOABEfjuwYPzQUhOF1Zyb+d38e/r03G3/uysCfO9Lwh7YUvG6Mx2hNNPrKgtCZ54/6lEsoDL+ApEA77N+wDPOnfgL9ZbOw2Xg5zHcaw/HkfvjYn+R7aIVQdzsESSwZ+7pEXw/kXPVH0OGjWPd//xa7/uE3OPoPH8LqH7/E5Zm6SNxmhrCtexF2xBKJHt6ozy/F/dp7uFNQgOKUJGRFhSGF40+ExOMS7K44nOQ3wG/z1AE4W+yE29EdcDmwHs47DBF8eAvSbA6jklBf7W6NBgJdg/dZlNodRt7pPcg9uRM1ThZodDmKdo8T6L50Gve9T6M71BlP0oIxmB6GtpQQPG0oxuPGMkq5SprSXZKCbo71/VTMW1OjcC8uEC0E5ruULq4buVtCoKvAQF0JhqWYsugSmXFUXO8Q7FrRc+82boZfw3oTKmo6i7FhvQkO7Oa1255VXgoFKZKsRsoLRaBSPIK4b1FyNO6VZKOnsVplEgwP9cXhY3thtNEIs/WX4NuVczBh1RxMYb89w3glpq1dgcmUiYS6CZSvCXZfGizCJ6tm40OdaXhvyVRMJ/huu2yPTYS7bQS7rVftsS7AFlt9ziIkOQTdrWU8Xx7u1xBASmLQWBaHvsYcBXZtNZnobZW6YncQLyDKcX6wu5Uw0q4scj2qvh0BuL5Cgd1ITyvfcXG3u6vATuLD2upvaeradTb9DHcCflL/rptgJ7Fjsk1TbbmKDZMMkcGEeivLfXC25TsdchkZ1DUkYZxknrwlnlkVOYTBSmXREqvL+EgXfnj+EH/6fgT/9sMj/PsfxvDnN4M8J4GguQSD97mtlHRoLUJ/awlejTTiL68eULopnfi3VwS2lwQ4At2/venAv72+jz+/IOQ9rceP4/cIePc43YA/jjcR/Frxx3fb/Ol1O/5I+fOrLu7fib+85PTzDh6H4Pe2n+t6UVuRjkYCxthAO8YGO9AtFqGeeoKdWK7q8bBDEn5UEnKKCTb5bAt5z4vR31ZCSCnl76vEcM8dPOM1j4+0EJxrVVH7suwYSObbVimw31iFu5V5kNJbgT4ucD5viezkSJURc4Tn6SUESghTw518BTJdTXfUn06hV32QGBPB+xurdMzM5JuIiQjhvT8K49UyxpsouLvofAbJ8WEw27+VEH0KNqeOYaOJPkz0l2PlwrlYuWAO9BbNhbHOQmzUXwyzDStxao8Rzuwzgr2ZMZICziE7zAGJV04h1M0MPnb7qHMG87fyu2kq43WWobNBio1zuqGMz7YU7Zxury/ntBQ1LyfASYFztqrIuezHddxPRKalpEMvoU+KmjfeLlAWPcUC1Pm7GisV5N3jPZI/10QE6vr4LLRunGI9VHDH+zPceVeVwAihzrpq5XIC2yroKPAitAl8iVVNII4i9eMkRm4lYU1Z4ijimilWO02yFLYSh0f4EsudSpYiljvZX6x56hiyn0DdarVeuXiuMoCBwVqsW79VuWKKlU4gT5KpmLA1MJB4u7XQE7BbtRp7DuxHKPub6tulsCHELVi4BEuW6/Kc+jhmJn/mnsJV6oRnzQ4g0s8HT7rb8YfBPtSFhOP8hDmwfW8SLrw3Da7vzYALIc/m99PhutgUp/S2wGLTPqSEh+BGgBf1CwvY7N+Bs+SCM/t24oI5daT1G7Dn/c9x9HcTCIffwu03X+Aap6P+eQJi/9dXSPinr5H466+R/L++Ruqvv0X6byYi7V8n4ldiSZOHpI2L01rVZJmILNOC3u0ijVQRuMRVU+uG+Uu5XSyulwJ9GWo7scRVsRNXljpCnZxPXFcE6srz41GRl4hSAlpJjtSni0dpgcTSSRkDsc79DejE/VIDcn9rRYpz5Z8WAmG+thQBIStLY5WTWLrCbInP04jAW7bAmVjUCHAai168akU0Vj0BO56DnZ24eSqr3S/gTqyBIhLX91/BTpMFU2LrxOVS4uwE6kTEWlfEwUakhPtkxoWpBByitJ06uAt7Nq7DsX17cPrwAXja2yjwy70ZiTwqLdkEvAJO58ZF4Jq7C04e2s8P3wgb1xrDnNPWVDzE+uVFyAuTuj6R15B+M4rPqwD/+ZefqOS0wJVwZ3XMAoGXvJB28ybBSjJYeilLXYCf1KDTyDWJqRMLHOVv5Qw0UKe11gnUaUUg74qXHOtv8KaNqZMMmL90zZRW5rVQ50fA8/EQeHP5WS65icullC5wVdY7Ddw5/Qx3CuwE8N6BncTVScIULyo8IpcvOsKbAONqa6Xil6zND+KMBeHO4gg2GGjBTtwxDbDeyAAbTAnJezZh3QZ9bNpijE0bJXnKChzatgqxroY4sX0BNhoRAo0NEX5FEqdcwo3QQFzlNfi7OmGbibFKnmLBj3HrujXYsk4fB6Xg6tE9KoGKzsqFmEWYmz5nGuYvnYeFS+di7oLpWLhgJs9tiH17tmMroU7gTv51ln/sli2eh+1b18PqhDlOmu9X5RTEEhl4yRmBnk7K2htEwLvK36q1xgmwybS0WldLWa4BPVlHEOUySanvLi6WFMnEKHFdYk2SJB8SLyaulq6EErE6uYjl6R3AXSDQiHVO5l0EsAh6st5FYsYs2fmcIlTxGAJ5Ilr3TFnmcOygcl28aGWusdjxGO48phMVf2eCkBuPbWO2A9YHtsHWfC9O7tmM47s24ZzZbtgc2MltzOB2nMLjOEu83MkjcJB6gATAY9vXc599hMVjcOc5PE4dUklSJJ7OhXCnBTsN3B1Wrpiyzotwpix3hDs/KjgBDqfhy2v1I2AFEKz8ee3amDtpRbwJM3L9F3gtIo5inZPyDHIPlNXukIqvU/F0nJdWwM6R55J5gTtxy7zAfcQV2/G0pXpHBfS0z0Dav4e7vwGeTEuJBL7bhEXJNPd4oBf995upTMiA2kJl6z6nm1Wh8ZHnr9E58AyDz15h8OlzDD7+nmD3Cv2PX6Ll4WM8GHmBvlHJnPkGo09e4Mfv31BZeoG344/xmpD4+vEwXj0ewutnj/DT2+cYGuxERJCPgllfwkDkZVu+j6cV2IUT6iK9zyPM3x5BnrzubSaI0NXDbaPtuL9+Hzo37EGH6W60rN2NJsNtaFm1GS26m9BssAXNxtvRaLwNTcY70GyyC81r91L2ocl0D+4Z7sTd1dtRp7cN1bpbcGvlJhQvM0ECwbDY349wFYO468EqgP8hlYVOQl0PFdIHVC6k9MFY/31UXbmGsHkrkbRsFdIMjHF9/jL4fTETLh9Ogf2XM+E2bzmsp8zBga+m4PSC5bChMnFw1gIcnrcYNmuMcJZ9xZElC+FDMAy2OAQ3vp/2ezYgws0GCQTdm/wWs676Ip3gVx3lhfHyWPy5JgF/qU7AH24l4G3ZDbwovo6RvDD0pl9Dx01fNEZ7oiLICSm8V9Fup3F6mwE2Lp6ObewfDixfhBN6y2BrugYXN6/DdUtzRB0xQ9CunYjdtx+xO3YjbtsehOiawoW/49JXc+A9YQEufrMA/ouNELPjCCIOnUC+XxBaiirRVtuEuvIqVOUVoraoCKWpiZD6fIkB3ojycECA/QlcOn0AF45shd2BjbhwcD089q9F2LEdyLUzR7XHGdQT1lv4jDv87dB11RFNXFZ7wRK1jkfR5nEa7e4n0e1thR5fazzwsUZ3oAP6wj3QFeuPxpsBeHKvCK+pZI/UFqG3PB3d1AH6qAv0UNeoCr+M5oQQNNyk4nQzCANVOXh0j0p3XTEe3MpB761cdFLPuF+RjYc1xRhrrsZoSx1ab5Ui1N+b46Ahli9fis3r1+Ek75O383nkJV5HGcdkKQtRmBaD3IQIVGUlolHVtruHoc56lYjN74o79vGbXWiqh8kGSzDVdBmmr9Vlq4tJpssx0UQH35gsw7dspbzBl2sW4jO9ufh4xQz8bulUTNlhgJ1XHLGJQLflCsXPVlnsdvidR3TmdSrXpeipzyFYp+JecTQaSgl2DfxNUv6gNotAVI32e1WIjQhUid1UnTqKiuNqq0VDTRHuN1fxO/8b2D1oqaWyfVv92S2Fy3+22EnylHdumD0CGFS+ZbuWu1TGpZ4bwa6mogCXPRxhZbFPFbuXOKix/jY8He7Es+Eufu89+P6pVnrxw3gfoY4y3oMfX/Tip5c9+PP3/fjDiwd43H8XY73VeNpfiyeUsYd1eDbYgJ+eE8S+f4i/Uv797UOCWCf+NN6Of//+Af7PTwNK/p+fHuI/f+zDf/yxF//xh1785099XNaH//wTl1P+nz9wmsv/g8v+44eHlH4eq5fSh3/nvMhfXveh/lYGboT7ICbURxkDWupL0N9Vi/FHbbzmTjwfrsezgVq8HLpH4KzH+BCvkfJ8+K6SFyNcPtqIl2ONbFvw9mk7vn/crn7HfR6rqigFSTFBSqdws7NW/a6UiQiQuNOU66gpp85cSZ23JAWVeQnITAjlO0m9jmOuhyQg83LBFR8JJ3GAy4WzcGZf7nD+NKzY/5+gXmJ+cCcOsS9JjA1C9a08pCREYts6PZyz5Dh4YDP2bdCDxQ4j2FpsxXnzzXA6sh5XT+9A8Lm98LfeBg9LU3idXg/fc5vhc247Lp3bhRB+h/3t5fj+WSdejbXhxSOxWjbjycMGPH5Yj9G+e3yX6pQMP2BLmB15IC6U1Rw/7hCGq/g+vZP2W0oG2qsot9FNKOy4V0ywu6VqMLYQZh8QcJuq8tBSU8jz1ijo6+N73dN2R2XblLZHrIJK7mCI72gvv1836iMCdquok+kQkHQIUJrYuneiS0jTNea0wJpktSS8rdBXpQd0FfCtwSoC3yruo8vtV3F7SXiimSfQcduVBLqVKwh5yzXTelyn3WbNahMYG62HIQFOn3BosGYtNhD0TE02ctl6SM08XbEG6q/BSYKblKsoKsrE1s0bsWiJDhYtXQnDNcZwt+e7cZp6g/05XD13DvFePmjPzUVbZjpiDh/Fqfe+gqPE2f3rd3D87WS2M2D1+1m4oLMJx9fuwu4tO+FkcwzeDpa4fOEkjm4zxKGNetRrqPsc2wMHE74D330Hs4++wXECnfX/+BDu//dHuPqrDxH8qw8Q/t8+QuT//Bix//wFEt+fjKSPpyLp02n4ldbSJiLTAnZSOFxjiZPlYrHTxNwJqIkI3P090N0pEZhL50suJM99yrPUdGVhijLZVvF4twh4YrUTqJOEKaUCc9k3USKAJpnFCHMihdnieslllEIuz1fxdAQkbicumAJ6WrgryklUZQg0GS3F5ZLrs5P44cUhi6BVkJOMgtwU5BDmMglV0oFKQpVcQtwvXTS1orHoCRwSJtnmEtwEEhUoEujUNFtxy9S4bBIeCZMFspwPPys+GpkS+5EYTZCTNNgaKUmLVVKaHsc2DsmRASqTofwTf878MI7u2Q3z3Tthc4xKp6Mtwqi4ZcWGoeBGOPJjQjgYByObA/KNQD8qhSewf/tWrF2jjwO7d+DYESrX3MfLTeDHESEEvPLCXLx59Qx//eufcL+zDSnJCYiPjkF2WqoCO8mEqYCOrXLHfJcZ8+8zXgrg/Q3sCGYEQj8vTTZNEU2JBE77aixyIgJ3kkxFXDO1ljot4InFToBO4E4ATkQDcC4K6qSVZWK508CexhVTxdqxFfdLLdiJS6ZkB/RysVWdqZ8717F1I8CI0nzG4qCy2p0l1G4yMlTZMNcZGr9zx9RTaYXXEcY2bzHBxg1GMDZeAZM1etjDzjU/zBK2R1Zjo8QErTNGqJ8v4oICqCREU5l1g5+zPXavN1WgbbF3O3ZtNMa29auxe7spzM12Ys2aZVhCmJtLiJtGsJu9cBYWLJmDhUtmY+Hi2VixYjE2rDNS1rq1xquxZ8dWHCUkCvAdkUD044dheWgPrPkbxAXrCpWwa6qUgbhcCsRp0uBLKxksr7gJwNkp644s93f9ZWkDqU0nFjqN26VAg8CDwIRYiwQoxGIn1jUXca+kKDdLBXVHFMx5OxAIbSTL45F3gHcUzlwv+0jRcYmvE8AT6BGQ05ZAEMiTVkGRgNVJSdRwSLlWCqQ5Hz+CMwd34NT+rTh3eDcBbztcT5rD5uAuyg7NNlS+XAm5LmwVEPLe2FrsxxmzXXAmMIlbprdYBU8JAO5TcOcu55B02yc1revRvXA2363gTlw0r54/AV92qCKSGdNbYJTX7cPB+zJ/k68IgU6SqFzmPRM3TA8l/O38nZJQRu6ZZOGz57nOWuyFDRUmcccUoNNa7hTMKcAzV2LH9Xa8ZrHeqeQpFLHq/fwcBIjfWe+klWelgTyNSIybE7cN9btE5aqXg3IHelobMHC/lUpfExXFe3g8Okpoe4Lm7iE8/f4PePL9D3g49hpPX/8Z4z/+G7oJdA9GnqN/7BW6B57g4fAYXjx7gh9ePsWrZ49VGYWXY4N483QEL0aHCE2d6O1swY2Iq3wnDiPI7QwCL55SYBfkfRZBvjYqzi7czw5xLlaI0l+FjGkLUbvEBM2mO9G+xxytB4+jcd9R1O84jKYth9C29RC6tx3E0O4jeLTfEo/NTuKphTXGzc/gOeXJ4dN4dPAERvcfx6PdRzG0/QgGuU//hn2oJ/SVObshk33sjegwlOdnoJsKQw+V276uBrb30Nleh4Euwm5hEYrW7Ub+DB1ULtBD5exVqJypj+Jp+iidY8hlpiibY4C8OXooWmiAkkWGyJ0tMXi6yF2kj0xKPMEwe6UxcvXWIX7xKoTOWYz8rbtRe8IKNdbnUH/eAeUWR1G0bxduH9mLhmOH0HjsMO5Rebt39DBqOV3B77jMnMJvPJ/9fNr2Tcg9fACZB/cjfts2hOkZImyxPsIXrELwnGUIm7McEbOW4eY8PcROW4q4KYtwfcpChE+dj9BJcxH53QJET1qC8MmLEcz1UfqbcJP3KtXODbejEtBz6y4etfejs7kLDVX1uFtWhfrSMtzOzkBeXCTSQ/wQfckB3lbybeyA7W4TnNmmB+e9Rog8sQPFzsdxz+ssWnzPoZ3Sdfk8egkvI8EXMRzkhp7LdoQ4G/T6nFFAN3DlHPr8z2Ig0A7DIc7oDHRCe6Q37sZcwWhtAZ41VeIB9Yn7HPvvJYWiPTMG9TeDURHqjcb4INwK90ZtfDD6qDD2VWajl8rifW7fXpCMNkpPZQ4elGVisKqQgFiBrqoS3M7LgKeTHZYuXgB9XV3s2rKFirclbgRfRlLYFcQRXrPjwlGUFI1bHKOrOKZ31JRgoK2GSmY1kpOisNfyIOauXYXJhLfv1i6jrMTEtSvwDcFOrHTfEOi+pXxFqPtcbz7BTlPq4AOdmZi8bQ12BVzAxit22MhvYCO/BWNva+zgfUksuMFzCNhlo706RYFdS2WCBuwac9FRl81vtgZNNeWIDgtQtXcfKXfLFnS9A7t7twvQ3VqLx4OdGO5pofLdpCx57Q23lP4jdeoU2BFUfxlfJ8ulzl1HUxWa74q1rkRZ7W6X5qpyQDbsrwRAJON3TvJ1tpLPIJZ6k3hKxaOCOlplUZLS2STpSHVFOmoJUXWVqai/I9khc9CmMjuWsM8poyJfib7O2zx3lZIBQsLTwWZeby11x1TqSJEEJH8k3whAZlIY9aYo6nsx1NmiKWGoLo5CfUUcGm7fROvdFHTVZ1L5z8VoTxXhq4WAch/fj3fjp1e9+NP3A4TLQfzp9QD7pk487CJgDrThT28f4X//5Rn+/OMQ/uMvj/F//n0U37/owFPC29PBejwduIfhLl5bh1gYK9DHZ9PVUIDOBkJJdTrq+duaqtLRUJlGeCng77qFPkJJa10FKoqyqU9lEabTed8lZCgVtVX5aKwt5jUX8DdKUsF0lf02/WYkboYH42ZkCBJiwiihqp5danwU0hOvIyM5BulJMYi/HoaoID9uF8Bn2MLrH0NDbRF83GwQF+yFKD6faxftEOByFoEukojsBK7aWyLczQqhbqdxzfkEAt1OIe6aM8qzItDL3zLeW4O3hLl/e9OPv74dIAhTCOIC2Kr9nmBM+eubHvz11QP89XUP/p3TStS0LOvmum7828sH+MuLLoJ5N/70vBt/GO9S7rY/PL2Pt0/aCcvNeD3Shtej7RgfaCIoN3PMaMfzR60KJJ8NNhIm6/G4l8+HEPmouwaPOmvw/GEzOu9VqKL0q3VXEqoIaXqENX1Cl2TDFEscgUqP4KVP0VstmSpN1HJNMhVCnwJATWydSopC+FshECjLJR6PrVj8xEq3gvM/WwB5DD0DHpNAJvFzkoxFyiLoc9lqw7UqM6aUVBBr3hoBO16Xyfr1cL3ogpycNMRGhxAI9ZQVb9GSFdiwdj2CqM+6WJqz/9yOa2dOoCExBv18VxrjryNq/wFY/uYznP3Xb3HudxNx5l++xfHffKeyNO/+Zi72LFuBA+sMYLZJB8e26xDiV2DP2vnUgQzhfno7bPatxnHjOTgwcyI2/tNvsOd/vIfj//AbuP2vjxD4L18g4sOJuPHtbGQv5LhmtAk1m3ehdtse3Nt1AL8Sa5zWnVKsar90rRRXSoG2X1rm/r8sdcpCJ66ZlKpi7ssX/R47ZoG7W0WpqGDHXJ6XhApC28/WulzCHQFNrHUixZmEvFyJtZOi5ISlTEmiEof8dE28nQCdgNwvpZBQWEywE6CT0gPa+nMiUp4gm5LL5TmEs2zCVY7AGSUrReLwNO6XWrgTEVdNicHLJ6yJSHIUlSCFg4JY7SSTprRa90wVdydunpS8JMlmSXCiZPGhZidEIZ8PWSx2pbyGCg4q5Zn8rQS7sgwN6OUnRKri0n4cnGzMj+Dwzu1KnG2sVPHVEG8qLwS6/BthyI0OQi6n82LDkRQaCG/JRrV/L3ZsWKtcUo5J4o3j5nB3c4AHwSfAzws346Jwr74aIyMP8fL5U9yrvoO0pAQEBwYomNMCnlYE7LRulwrqKD/DHdcJvAmc+UpMHNtfQptM/9JSd+1dvJ3WWqf2u/SuzAE/hstsBfAE4rQWO621TjsvFjzJhKlNniIWu59j6wT2XAl44l7orAE7sWypf8sczr4Du0NKbCwtsMXEGIa6+gQ6A5hKjSd9PWwi2K1dq4/t29Zhy0YTgp0e16/BVkM9BDvtg8WuVdhsyPXrTHDVwx2x166o+kjxobwvBKy9G9fCct8eHNm9Dfu3bcCuzcbYYKKLjYRFI4PlmDN3KmbPnY4pMyZh2uypmLuIUEewW0TA01m2kJ3HSoKlEUx4ji18jgf27MTeXVs1hcpPHFFg52htiUAvV/hL8g4+W42lzh5SkkDKFIhFTpKlyDKZ9uJvl9pnqg4d1/+ylIHUSpPWzUYsRIQ4ApFywyRMiKVOygsI2IlFTtwwBd4cCWICeRdtNDF1AnbimialDly5XoqQx/h7/pxgRWu901rslOuiuEkSitwIVGKlu0BAUwlTjh3EebM9sCMQnSWk2RzaBcvt65VFTtbJtg7me+FA4HMVuDt6gMsohKOzB3fi1N6tcBKA4/X6nCVAShZMSx6bIpY5jfVOMmLuU2AnIssczXYg+II1QpxslCVPyiJc4vUI1InlTsBOrHYBjmeUK6afHQGL55CSB5I05KKVJmmMuGTa8TolG58nlzsIsPF+aax0/K3cRisC0Rq3TDPYi1VP7i33E7dMAT+txU6eh9Y1Uwt6AnZisRMRi50zl4df9cZQZzsVlRY8HniAN09GMdL7AN3NzRh/8hTD468x8OQNnv/4Zww/f6Wm+0ZeEvieo61vDC0PhvFgaBxdBLvuviGMDA+rouSvXjzF8yfimjmIlwS7J4+G0N3RQSWxAde83OB5XjKEnsRV1+MIvGSNa5fO4hoV2lAqtpEEuyRXayStWIXCr2ch/8vZhKG1KLQ8juSjR5F8zBKJZkdQZXcBzc6eBKfVKJkwF1XfLsLt75agaqoOqqfo4N6UlaifsQr3ZlEIWSJ356xC/fzVqJ+rj0pK5kEL9SfaTUJKFvvf1qZqKreNeKAU2zqVIbO3owHPGutxe48FKqat5DH0UcP2zuQVuD1NF7d5jtrpeqibqoea6atQw/PWTV6Ou1NXonbKclRPW4HqGdye11E5cyUq2d6au5rn10PZ7JUoVrICxby2Yl5j0SwdFE5fiqJpOiiaIfPLCY+6qFiwGhVLDHFLxwR3dNaieL4ecuYuR/6y1chaugpZS/SQv3g1ShcboWixMQqXmaB4qSkKFxgie/oKZE1aipyJS5D27QKkTl6IlMkLkPTtPNycsADXJy1E9HxdFFicxi2/INRn5KCvnkDb+gB9TZI6vx99rd1or6nHndw8lCZzrIqh0nnFHZfPmuPS8T3wtNgOJ4Ldxb0miLLag5KLJ9HkbYMOPtNuv/MYCHDAoyBnPA5xxZOQi3ge5oEhfzv0eluhz8cKQ1fPYSjgHB5etcGTSBeMR3uimwrn3avOqAzzwtCdfDwWV7DCZNQR3qqir6A9IwZ3Y68psBNXzApu15AUjocV2eikztBOPaCLukVTVhxacm6gn3pKX0ka2jh+tmUl4uEdKubV5SjNSlXeDgvmzMU6YxMcJyxLoikBuyhfd6RGBiI96hqKCXeV1DEaynPQWVeKwY57SLwZAcOdG/CdoVjlluFrkyUEOh18ZboMX5ksxdcEuq8NKQaL8DXB7ovVC/CZ/nxOL8InK+fguy162M77sPmKLTb5nsEGfg+GHiexy+csMsuS0dssGTmz0Ho7CXcJdh13UtBPqHtQn4vW6kz0t1ejtqIQUSEBKC/KwujDTsJQM8FOLB21KiNmP4HtCcHuUV8rJDGGZDxsvluGIupKA5x/1N/6cwZCEQG77rZq5YbZ3ihumGWEsWI01pSpenkudlawZd/kYss+zsMeNyL8kXD9KgFDIMMfN6MDkBQXhOS4YEoIp68RTEQCCCl+SIj157IrhJRg6lcR1KsiqTtFUUeKQl7GdepPAmzxqCWcp9wIVnVZ15uuwawZUrbkK0ydOhGzOR7Onz0F82d9jn07luCqpzkCPI/A9+IBXPY8jIBLRxHBd8nzggWOHdyME0c4Nlgdxnkb9rfnTsDV0Rqebra4LFmhCe/hIf4ID/NF/I1r6CNAtDYVIzs7Ejl50cjNj0ORlCaRsl1VubwfJbwvFRprUscd9he3eU/voO9+Le91Hfq772Kgpx7DD1uUe+fowH2MDnfj8aMeJVLc/NFQJwYftmGgtwkjPU18BtyWcDk20EFIa2c/3IFHvdyv/z7G+Ewfi/R3ES678WyA7WAX++wu9bwf8fiDPc3olXMTUod76zH4oA69cn18D7obb6O9tgLt1fx+CJnaWLm22lJVdqC7kdfeUoeh+4SnToI+4Wno/h0MUoYFpiiPe2sJWnfxpK8Wj/uq8ay/Bi8e1uEVl72kvBisw4sBCluZf8np10P3CG2NlCa8fqRp3z5pU1bNN2x/kLjKJx1cRth71okfnhP4xqXtxE/j9/GTbDPWgrejzUp+GG1RIsDYWp2L/VtNYbhKF/rUyfRXrYGerljiVhHYVqk6nNKuWKFLkNPjtB6WEYKWLF3BVlfJEoLVkiUruWyVSmKydLkedFboKxGXTp2VEqu3mkIQ4zlEVhEi9Q2MCHHGBDxpBeg0oLfayFQtX2NoSrAT4XL9Ndi7fx98/b1RVlaIS9Q7V+vrYtUaI55DD/t37UJMwGXYU0/br68DX4udKLzsgGJ/Z2S5n4fTKh1s+4df48CvP8Khf/oIB/75I5yYNg+nCYynN6/HtlXzMeerf8Lcz/4B87/8FeZ/839h1az3sH3lNziw/EscXvwZjsz+BJbffQGXSdNxbfZixC5egUxdI5Su3YI7O/fh3kFzNB87iTYra9y3OYd2Gxv0Ol3Ar+5WZqKSL35FvsS7JShrndSxk1p1AnB3K3LQwA5GIwVovF34TopQX5lPsMvEbYG7X4hY7ATutBY7EYG7inxNZsyyXJ6PoCdgJ9Y6qfFTLKAmsXOp11FMYCvKIqSJFY/bluUnK5fMEmnzNK6ZGoudZKiU2DoBNHGRjFWWNoG83DSJsdMkV5GSCLJM3DTz3mXL/Jvr5buEKcpaJzF4KQQ3KTQu1ji2Am/vrHMqzk6AMI0gKElZxD0z+QZyE+NUwc2seBGNxS6dAJYRG4pcATwOKuKCWZbBa+U1SsHUsow4VPLaCxKjEM6ByPHUMQV1ezZtgOWB/bCyMFNJMwI8LiCBIFGSxE6TgJfHY6aLu+X1EERd8cY5S3Ps2rIRpsYG2LtnB06cMIfdeStcdHHARWcq+z6eyEpPRlZaEoHOD2kc2MNDgghalwhjYl3TAJjAmECcArnLfhpXTBGBPM5f9RU3yl/A2TuQk321gCfTWsiTLJnSikhBcm3SFBGBPAE7SZgi1joBOhFPV4KbuwbsBOpEtK6YUuZAZcIk2Ch3TIE6/kYBO4E5LdhJnJ0HYeaC1XGcPXpIuWNKZszta01hxA/emB+3Ns5uvWTmIxwcOSRZrNbDkMtM9Al7urrYYbAYG4yWKyDcamKkikVG+vsgh9AeE+iNK6522LvBlGC3F+a7tuMgwe7A9g1Yb7gSRquX4tABTaHyOfNnYPa8GZhJWaizAHMWzsCcBdOhs3wRVhPsTI1XY83qlcq11t7GGlYnj+IEwcae8CVg50oYC/JxUyUN/JV75QXlYikulz6Ee637pcTRaTNdyrzEz7mePUkoEAveOcKCuF2KxY5goBJ2cIDkegUeBBVXEQKHE8HMlRB22emcAjyx2gnciTumWKYE7rQFy8UVU2BOIEcLdFoLnYCdWO6ceUyJuZNacGK1O394jypPIGUOnI4dwvEdG5Xb5Vk+A1vC29kDOxTUiTha7GV7AC6EOVe2TgRAWeZgvgendm3GqT1bOL0P7ifNNEXIxSLIda7mBEELAbtDcDqyE87muzitcckUF00nKgoSd+cntekEBrmdB69TwM6P0CQSQJgKJ7RKbJO4ZEqiFw9ev/NxM7gQujVgRyjjfpKJz9fBhoBmru6n1gVTmxFTRJstU1plvRNrKPeXcgeyzI33TCBOYE4gT0Ssdn9zx7RWSWvEYufCdyIq8DKGuzoU2Emq69GBHoyPDlO568Tzp+PoezSOtt7HBLy3eDDyBPf7n6KtZxT3Hz5Cz/BTPHz0nPISQ8/eom/4GQYGR/B07BHhbgwvng7zGMN4MT6GsdER9PX2o7GuHr785q66EXadLSjHEOR5BsFeZxFCRTZC3DH97ZHgaYMUQ0OUEuokkLt0lxkqJMV+oCcSw/yRHOyHxsJsvGyqR/7Gncj6bAZKP56Dkt/PROGHMyjTUfy76Sj/7UwlZZwueX8ait+fjsKPZnH9TGRzm6RVa1EUGYnEG/weY8LQUH9LFWruaKVS21ytYuy62qm0ULm6dfgkcj6fg7KP5qHs/Tko/XA2Sj+bi+Jv5qPk60W81iUo+XIp26Uo/3Ixyr6isC39agllKbdZirzJOsiaugLZBMKcSRxcJyxBJmErd8oy5HBdHoGxkPBXMH0lSmYZoGiOkbL+VS4wIhQSBLm+hPuXUUq4TymBrXyeHkoXEgoX6KJ4kT5bfRTO0SMo6vF4K5BDuMwk8KZ9sxCpXxHovpiH9K8XIOWbeUj8eg7iv5yLuIkLETtnJTL2coCPvYnR5jYqmkOE/gF03W1Bxz3CQEs7+ptb0FReghKOU2nB3ohwsYH3yQOIusD3nQrJ1cNbkWRzGOUXrVDPZ9rudQbdvucwSKh7EuaCF1EeeBLqgoHLhDhfwh6feZ/3aQz4WuFR4DmMBHEZ27FwJzyOuoi2K3ZoIAC2pkdiqLYAw7VF6ChIQlNaFOoTw9Cbn4im5HBUhvuiKTEUdYS7prRojNUUY5D6xYOyLHQVp6MhPRr3c+JxPysWbalRqAzyQs31IIwQ7J53N6O/5S48XS5g3qzZVAx1sX/3djUWxAddRlp4ANKuE0oIeTmEuDKCXTn1DKkz2N9agxtxodDdYYKvDAlxBLuvxDJH+cJoMb4wXKSmxWL3teFifEW4E6j7WG8evuHY8Nmqufhmw0ps9jmDTX5nsdHbGhsJdmsvWeHQVXsU3EpDT2MhwS5TgZ3E2HXWpKG/IZ/PJRttAnZtNdSNshAZ5I9bpdkEtxYCnRQfr1TJUwTs+ghrUtJAsgtq0tjXqkyZpXnJKgvkYI9kxLz38zopJC2FsCUxRnuDZHssVinp2+5WUsdKVhmj7U4fwbkT7PfYn9yUQuPR1xAfQbjj9E22CVGBSOQ9To4JRQrvUQLXJxP20uLDkJ4QTglDRlIkMpPlT5Uo6lLR1IViVN4D0ckEOiupOwZf9cQKncWYPn0mJk+djklTKGynTpuByZOnEvQ+RNCV88qls74iERk3LxMgfVBZdJPXXww7632Y8Nn7+ObLzzDhm2/w5Zdf47MvvsaXX3/N+QmqLuZEyRQ5eZJKUrZSdxHv5SVcOH8Uy3XmYtGy+Vi+egWM1hlC33AVDI3WYMP6tdhKfWnX9i2UTdizcwvMDuxWf4wfo75w+Mge+Pt7oLuLwDbYTXmAoYf3CXNdeDLaj/En7BefjeDl+DB+ePMYb8aH0CGJbhpuYXSkG3/6SYqgv8Qff3yBn358hh9/fIqffniKH74feyeP8OPrEfzwchhvX47g7etHeMPp718MqWU/vBzC2+cDeP3sIV49HcTLJ5IcaxCvOf3q6QBePOE1jPbiCeHy8cMOAmO7KnIv8Wu9HdUqEUpX8y10NJajtb4EzXVFhFnq7TV5fA9yce+WZLdPQlXhDdwpTEBVQTxuF8VT509CXXkq7lWmo/4Wv7tbGWiqyUZLbS5a6/LQfjcfnQ0l6GwsRZckQ2opR09L2c8iltvuFi5vLeO3VYaBtjIMtVdguKMSQx0VGOT0AJcPt1eigcwRx3EgnDqi1D7097oELzdn6quOKnmM43kbnLM+hdOWR3HyqAVOHT2KY0cO4/CBA/y+d2P3tu3YvmULtm3ajK0bN2Lzxg3YuGE9243YsG4D1pmuw/p166lbmWKNvj4MVlPHYiuir7eKIEnR01MAqaOjA51ly/i+6KjadMt1lqvlq1bpYbXBGhw/dRwhoYEoLSmA5ZFDMKbuuNqAALjGAHZnTrN/CUZ25FWUx4fjbkYk6pICUZ8agnsZocjzc0Yy9a5UexskUR9LoU6VHeCFhAAPpEdT1750FuZbdXFkvQ71GX2c2KOPcweM4Wu+AVEHTBG/ZTUyNhrj1p496Dh6Cr0n2eeeIbidP4d+W3v02jug94IjOu3scN/BDp0X7NFqew5NNmfwq4bbWbhdLMAlYBePqqIEZT4X4FMJUN65YJbzYy2WuDMCiiQJySKwFHG+riIP1eyUbivA4/bcRwt0AnPSitVO2nJ25lKgVYBOC3UlYqkj4JQQ1Io4L4Gp4hag6tgR8MrFNbQ49R3McVvCnRbsFNzxGqSenICdmibASasAj8eWbQT8JLGKZM3U1KrTWOi0cPf3IlkwxSr3S6DTQJ2UPiBAyr+eBDspcSClENLFtYWSFhuF1JgIpHG6gNuXCGzGRyArLhzZNyJwi9cgkhETokCvjve2WIqsx4Ug7LI7nM6cgvluibkTuNuLU4QSFyp1F9kBxwf7IjMqAFnsdFPDrqI0JQ4VmYm4EeKvqt6bm+1nh7VBpWI9bLYPx48dJhBdgIutDa4RrgJ8LyE6KgQZqYkIDwpQwCUgpoW6AD+xtmlq1AncSSuiwI7zUqtO9tHCmRberl25rEDtl1CnBT7ldvkLqNOul2Uai50G4v4r2LmoVkSzjPAmljqBObb+Us9Opgl1GtFY6RTYEep8CXfu4op5WuOKqSx2x8yxY91aGCmLnabkgVjtTA31ec/WEqpWY72BLtboGcJQ11AVM1+9aCGM1qzG5rVrsYGtn6sLQdoXadFhBCt7BBIwd601UrGRlvt3K7Dbv209tqxbgzWrFuEIYcXQaBVmzZmGBYvnQEd3CQzXrsHcJbMwfc5kLFu+EAZGespqt0p3GewIdVGhQTiwdwcszPbiAjuCUwSgS+wMBOwkvs7vHcQJvGlFkqFoRSBOG2sn8XQCd9LKcmkF7ATwNGB3nEBhSciwIKAdg5u1pjbbBUKcWJ2cOPgrd0tCh8CdzAvcibVOkqhInTax8mkLlmvdMLWtAJ3Aj8CdiruTjJYEMFuBs6MHVAIUO0KerdkeZbU7ynt3bMd6WGw2hT0HV61l78LRfYSpA/AhhF2UayO4OfIY5w/thu3hvSq5iusxsdDtVVB30XwvXLm/29GDuChlDrhcgE5rsROwExErnsTZaZKpmOEir9mL1yvJU8Ra50ewDhRXVwKsxAS6chs3Xr+AnRRGd+e9cyacSuIWh+OH4UjYk/vmzu0F8Oy4nQCcsoYS0rSumFrI07pqSoFyAT7ZRmutk2lZJla7v8XYvXPHvHBWxXvEBF/F474eDHW3Y6j3Pob6qXg8GsJIfz+ePXmKroHHhLlnGHv1Rzx+9RNh7iVh7zX6R8cpUvrgCR5wm47+MbT3DKPrQT9hbowKxQjBbhDjT4cwSFh8PDaGnp4B1NyqQai/F0J97Ah1R+DvZI4QDkzhVPJD/GzY2iLqsh0SLp1DuokpSj+fi+x/nIC7R60xUn8bFcVpaKgr0cT8VJdhsLEGhbsOIePTmaj4cB5u/34eKj6ej/JP5qPiA07/ntPvz0UFpZJy6/15qPrdPNz63VwUEfZSCT6l/uwL42MRTnC8U11CJbcFXVRyH0iCCZGOe1SAutDodBGZX8xFzr9MQ8Fvp6v9i9+fhSICXtGHhLuPFhIuF6GY4FfyKYGP0Ff6Kac/4j6fLkCBwQ7UnnZAMaXE6gLKTzmixsYVVacdUX70LMqOnEXRfkvk7TyEkr0WyN9+GLmb9qPYdAdy5uijYAqhkOdXBWU/no70z2Yh9ZPZSPtkJtI/4vwHXM427aMZSP/dNKS/x/n32P5+BjI+moP0TwhybBN4TUkE0cSJi3HzuwWImTAPkRPmI2TifMSZbsO9kEiMd3bjOZ/vaN8wHnX3UeFqRtPtKjRXlKGuIAvlyTEoiA5AsP0JXLE6hGjHEwg9uRdptpaocj9HqDuHFm+BurMYvuaEJ+FueBbhhtFgR4wG2ePRVVsMEe4GCTND/jYYu2aLZ2FcF8LlQecwHOKAkUhXNPCdaL/hjz7qFl0VGeguz8KDkjQ0pkWiM/cmevIT0ErIayDk3bsZhPvZcejKT8KIJGcolwQrmWimXtBOPaAtMwaNCddQG+mDqmuehDsfdOan4hkhaLj9Hgozk7HeyAgL5i/AxnWmsOX3KX+GlqfHI52AEhvojQL+7jzCSEZsEFqri9BL+E9MisIKgt3HqxfiMwKcxNB9Qfl0zQIlXxLwvqYoqOPyj/Tn4SOCnbhlCth9sXYZ1nucxkbfM9joZYVNBOINXtawCOA7Up2N3sYCVeqgpSpRuWJ21aajv0nALgud9flUyO9Rz0lFZPAVVFcWEuyaFZx1EBLEaicFyHs7xIJDxV3ea8KorK+7VaD0HEmQouLpuO39xltovVvK74vf2L1SKvOluEdAvsN7ebs0C3WVBSr23pZ9k63VYXi7nUfENW/lXh0fGYhY6hQxIX6Io9wIpcifMNHBSL8RjhTqK1IoPzMhUuUPyE6Mop4WhSzqarkEu/x0Ah11MPUnu+Q84LMpLc7ERY7FM2ZMw3eTphHApmPiJIG7WZg6fTYmTZ6BhfMnUd8KxB+ft6OrPou6VgAKc8LYh9XixeM22FofxBzJLDlnIcfRJRw3RXQoSzFt1iLKEkycMg9LVnKc3rkTS1Ysw9VLFxAfFoC9u3ZiMs9jumUnDh8/hXlLl2Ha3AWYOW8RZs6ej2kzZmP6jDmYyXbqVILm1JmYROD88LNPsHPvLtxrICj1dqK/pxM93a3o7WnHQH83RoYe4tHIAIYG+wh3Y2htrIb3JSc4OJxGIu/H0BD74sH7GCR0DQy2YWCgFUMigy14NNxG+GvHGNvHo+14OtaFZ48f4NnTPvbZvRh/3ENw43EF6sYJd8+H8ObVCL5/RfB7M0hh+3oUb9+M4g8/PCFAPsWffnyCP/4wip/ejuJHgcY3FLZv3xAaKa8Jka9fPcIrguNrihz72Wg3xobaMTrQgpGHzXjE9hGvceRhC4b6JONpI/pVPcBaPOiQJDyS5KcSHfWVaL9XiTb24fKeNREaG6oLUH87h+9XFmr5naucHBWSdFFCvFLYpiq5W5GOu1xWX8bvge9lx90qtNfdRse9O3zf76Dtnry/VWiqrkB9VSn3KSKPZJEL0pQUZaYgKzEOSdSvE6mDxV8PxU3qs/GUG5FByp35emgAIoKu8L2+gushgQgV/VRqLPtSt/WmXkrxcqO+6eIEdycHXLCzgeO5s+oPdbuz1nCxP48L58/ijNVJHD58ENu2bcbZc1ZISYlHanKCKje2gfqgMYFxrakJQgMuo74yB2P3a/DjUCue99ZhjAA71lnJsfk23vA9/qGvDq96a/GqrxYve2vwuKMKQ83leNR+m3IHlRkxKOc31CkxxYTx0dbbeFmVhwFfD4wS4B7bnMPYOTuMX3DGgN159DnaYIR68ENHe047osveFo2nT6H+1EncPXkc905aovaYBcGuOge1pPRqwlw1H0RViSQ7SeJDSSe95yI5NhguVOQcqdCdpSJzaN8O7N25Cds2Gqo0uRLbVleZRwAUN01x4dS4Y2qBTqRKZb0kHBLKStlRlxESxRpXwB8lsXUqzi7nxjtLHTsIyWIl1ji2skwgLy9N4wteVZLBY6WrTkSKl8v58whwBQQ5AThxw7xVlMFzCQwmorSQLwbBtJDbSjZMsdpJnJxkLsoilBVlE0ALs9lBaRKolOQStrJTkUO4k4xGBYS3qsIcZCfFISM+GmnsHFNvRPLc6eww85F68zrPl4PyvAwkRYeykwxSkszponQej+fMiItQ6ZeLeO5b+emcDkbmzTAFtpW8J3UVuYTrTEQG+MCDdH+RD3Dvpg04LBY4KvfnqASKgu/Fhyr/PLZUFaFP/PDZoXfVV/Cl4KBNuA667AGLQ/uwYZ0xdmxdj1NHDxNszHHZ1RkeTnYI4Qt/I+Y6oq9Hwp+QJTFw4jopECbTGvdJjUgJg2D5MPwvIyTwyn+xwP0Mg/5s/TSwplkm0+J6KTF4fytdIK6XqpwB18m8tsyBt7uzssZJZk9NghSthU4DeBrg09SvE4udgJ2UOxBrnTbOzpuDh9ZSJ62IB+/ThTPHcJbKu7XcP8sj2L1xHcFuFUz01yh3S5NVhLxVejBctQIGK3RguFJHrTdYrou1+gYwXrkK6wwMsXmdCdbqrYSPswNCfFwQE+AH++Pmynqy3dgAR3Zvx/GD4o65HfsId1s2rIHeygVYt34NVuovwWxC3MKFM7By1UJs2GoC3TU6mLtoJhbpzMdyvaVYtHSugrvY6xG46GiHRQtmYeeOTbA/cwLneJ4r/L3BPhcR5OmMqwRKSZ+via0TqDurlH9xr9RadmS9Ji5LM+9hK8k4NElTxEInwKCAgkDnTAVIwE0scxI3J/BmS0iSmmz2krHSWuOW+Tew08CeLBMrnogTl7nJMr6j2kQqTgQdN7aakgRHlYg1UOLhJD5O1qs4OYLZOQKao1hW923H2QPbce7gdgVvEksnYCeQJ9kwxVVSkqfYHt4FO/Pdarn9kd1wIQA6HyGwvYM6gTs3rrtIIJTWTZZxP6lp58ztxVonYCdxdwJ20krcnQCe79lj8Cew+p8/gcsESf9zx3FJfgfvlTv7vosCwScIawRhgVaBVw3c8b4RJO34+yXmTrJj2rFvlAQqWpDTwtzPFjveNw3ASYFy3n8CnWwrIstd+Twust+VLJjKDVOgTgqm89m6nT+N2JAAjI/Iv7ijGO5/gAf3pf5SIzqbG/Di2TgGn/2A7tHneP7mzxh/+Ue0EeB6nrzh8rfoHRlHpwDdg2EMjDzDo8fP8fLVK7x9LcXOhwh1A3g2PoKe3m6Mjj5Da1sfigtKEB1yGWF+dvC7YEawO4xQrzMI97NFuP95hFHZj/A7jySf80g3Nkbxp7NQSFCpWL8T3ZHBuE2FsSczATURAaiJCsRdKpTZ+ibI+2w2Kgkudz6Yj6oPCHFiVSPElH0wh2A3B7c+mo9KWf57Tv9eAG8OCt+fiYyvFiPP0RXJ7KOjIkJQVpSN/i4qJFSO+6gM36fC+6CzHiN9rei8EYssgavfTUH+hzOQR3jKf28Git6bjZLfzUEpQbL4Q8KcOjeBkoBZQcAsJfyl8zfkmVlguLYWfZ1dGO7oQnf9XdzKycadrGyUpiSgNDEBt1M5ziUk4FENgTU0FMNVlej2D0LqZB0UfLuYEDcNCb+fhPTfEEoJbam/nYS0306jTEXWr7n8vUlI/f1kZL43RYFe+ofTkPX+dGQRNOMJc1cmLoDrlIWwmzYfZ6bMxbGJM7Hvq4nY8clX2P/ld3BaoouUs3a4X1ZGsG1Bd3srlbG7HMOLUVOYhYYSjvMcK4s57kRSqb9ibYZAAl2s7SFkOVuiUix1l2zQ5ncOvVftCWrOCuqkHQyww3CgPR4HX8BIoAOB7pxyv3xE0BsPc8KLKFc8VnBnjycRTngU5YKmqzxW3GV05cSh5Lo/6jh+dxenoCk9CgPULYapAHZzXG9Kvo7GlOvop87QV5CC9ux4tFKaM2LRwbF/sDQN7WkRuBvjjZqQi6gOdkdJgCuq+Tv67xDQ6ggwpZns649gzszZ0F+phwO7tvC9vEiQC0cawS73RhRK025wHJYSCNfRVFWA5jvFSCCcrDffic8NCG2r5+FT/fkEuMX4WH8hPuT0p2KZo3xKsBMRABS4+0x/AT5YORcfGy+BqesJbOG7L2AnMXYbPU/DivevupZQ1lSErntZaKm8iXqCnSRR6W/OQ0ddJlqqswhrtdR/khAdfg0tVG5HCQNimeumIi1p5KWA9nBPK5e34VFvk8ou2NteSz0tF2VSmL9HlPBmlcFSuWFy3wd877u5TUfLHTTfq8C9mmLU3SnE3Wr+XgLaWXEFP3cMYde8EBsVgNhI6gSRVwl2/ogN91eJSEL8XCkuiA7wROy1SwRjL057Efp8kBB2GYmUpAh/Al8gdSbqZdTjCjJvUE9LpAjYJVPfSsFZjjfTpgnQTVXgNGPmPMycRZkxD1MIU4sXfgdPpwNIj7uIxHA7xARZ4Ub4eRSk+iL5hhchfSVmTJ9BOFyAKdxn8oxZlNmYzONMmbEQ02YuxreTZ2P9lu2wsj2P2QvmI9iX72trLdwcHTCJ21qetoGTkzuWrdDDHB0dLFm2EksWrsCiRStgpGfEcd4Aixcsx/wFOli0eDnmzl+sXPaOHLPEWSrW9lSgXamP+F72xLUgfwQHXcX1qFBkZCSjoqwIoaGBMDZZDUMTfcRSN+zpaUMHn5PU1Gxtr0FbK8GlhQAjngTiIstlnQSBzq5qPq8a9tt1uM/3oJPSxecmcr/jDufvoLuzFj0P7qFPKz31hE32cX2NeNjfjMGBZgwPtRE22zA8yPeg9y76uuswzOVjjzrw9HE3obEH48/68fTpQ4wTFrWA9/3LAfz4ahA/vB5S8iMh8MfvCYdvxwiJj/EDp38gQMq8gKRYFt++HuO2XEf5ngD5mvu8EXB8SWB8PogX44N4Pk5wfPqA5xYLp7ix8voIj8P9jRjsacBAdwP70Xvv3tO76OJ96hShPtvRxHtFaW+oQgsBsrG6RP0hUVuRjztleeSILCW3S9j3lrKlnn+b3FFdKnWzc3DvVr4S0aerS3M0wm1F567IlYSPWZrpnBSll8u7WpqdzGm2WSkEzwI03GJ/ye9L4iqvUl+9YH8WJQWZyEyN0+io1EtdnO1V+S2JtRzsvIsXD5vw7EENXvTX4Hl/F7ZcNAAA//RJREFUtUYeirsrQa6rCqPdVRjruYOx7mqM8bmPiKsswU7cZvuab6mkM6O9LXgz1o+//vgUL8Xb5IoPxlwvYMzeHsO2dhhxcEDbyRNoOXUCnWfPoMnyGBpOHEethQXuWRxFveVx3DG3UFJnaYlfNd7JISFLsXGh7FTUlKaqWLvqkjQ03Ca4sDPctckIhrpLsNHUAFLY2UB/OXQWz8EG09WIjwnmjc8j3AjMiYWOH7bAW14i4SpJiUCexmInsEd4ZCcu4JafcZ0wFqfq2EmhxrI83uCcBLVPaa6mzU1lx0ERi14Z4UyOUSwujBk3VAraCkKeNqZORECvlg9GHmol15ULbPL6lLsm9ynNS+G+kgglBnnpcQTFbIJtkYK60rw03K0Sf/RyLivk9Um2zlR0NdfxhSlSSVLE8lfCF+NOWQG3LWEnW8CXso5yFzUVRajhftV8Qep4TPkHoqP+NgfYGnQ1yT9r99BNuV9fzXmpMSP1QmrwcrQHL0YeQKr6p8aEwu2ctSpibLF3Fw7u3IITh6ngWh2H7clj8CPARAf64DY7drEI5t0MRU70NeTyORWkxPHDuAc/gpW4GGxdtxbmu/fguNkBuNidhSvBIeRaIKKiInDZ21MlOFExcX8Hd7JcLHGh164qgNMmQhGLm4hsK6UNlAXOVwNy4qrp5yNuln9zsRTRAt6Vd1An5Q3+ZqkTiHMg2PFDkWQo/FgE4KQVi524YiqgI+wpuGMrYCciVjtJnqKsdNxewE5rufMk2DlRMbehMm9lvo9gdxj7tmwkvOkS5PRhxMHfmCKt4fJVbHUp7OhXrMAanZVYt5pAR+V0k5ERNpsawVRfn/f+OBysLGB74ij2b1qP/VuMscVotXpGcmy9RfO4vcTKGUFPdzGBbgoW68zDgb3iMmCM5TpzoKu3BMam+hxkFmHJ8gWYT6ibPX869uzdhvS0JOzdsRWffvw7GBvowfooQcr6BAIuuVJx9kQUof2aBwcYAr5AnSRKEcDTJtfQZlIU0BMrkQbqNHFaEnMn1jqBBgE7JYQTl9OECAEPQpuAnQCbHSHnnMVeBXECdA5UBERsCXsCcmKtkyQqDgQXcZ2U7JASQydgJ6Ajtec8rC2VSCFyjXWL4EKYsZd4OYsDKjmKuDOKpc5sgzFsDu7GCXHJJNid3b9VQZvN/m0K7MQF0pew5czneMFin4I6h6O8Pq6zI+QJ2LlwuSuv2Z0A5yLL3okrQe4iQc9FJU3hOk5LAhWx1qnYulNmCuhU4XLOXyHQCcxJfTu/c+/Ajr/J7dghuBFEJfOmFlQFYC8SaP15b70J1vaWVJgotscOquyYWrdMLcRpAU/b/tJ6J+tlexGZF8gTi6gqTG4v7piaGDupZyfP+CIhPY4KRV9HG3qoxD8e6MMYpau1SX3/L5+/RD8hrvnhKJ69/jMejb5B+8PH6B57iZHnP2Dg8SvC3QtVsHyE8Dc29gwvnj/H25fjeP1sFC+ejhDsxqh8dGFo+Cnq6x+gsrQKEVQGg31s4EeoE7gLoTIb7m/3DuxsEOlviyRfW2SYmqLk89m4PXEpyiYuRtE8XWQu1UP+ciPkLdJH3tLVKFisj8KpS1A1ZRmqv12K2i+XoPaTRbjz8ULc+WwRqj5ZgNuErDufLGRL+WCBgr/b789F1e9mopCgl3XwGHJuxiAuKhyZHJy77lN56G3HQFcTOjngSuHyge5GPL1TgeyFPPe/ziDIzULBP01H0W8F6uajTCyFHy5A6acLUcpzieWuhNdR+OE8FHw0Cylfzkb8zn1oKCrG3foGpCYkUqnjmFZdgeamekLlNYQFXUFqIseUjFS0Nd1FfGwEng504a6nN25+vQAl3xEq35+B1H+agsz/MQPpPH8mYS7jX6cj7fczkEvQyyZ0ZrGV6RyCXeZH05H81TwE8R5Zz1qEDbPnYsF3kzH328lYMGUW5k6bA50ly6Gnswp6VEq3z1+CSBsbPKjieEO4bL5VgarcDBRxjChOjkVFSizipSYe+4Uw25O4dvIQYs+aocD9JKoI6PV8rt0BjhggyA0FOxHm7NHvZ6Og7nGoM0aDHDFyzZ5gR+i75sBljnga7ozn4S54df2imh+5ZosXse54meCFrpALuBviiopQTyR6nkdplD+as+PQlnMTA+VZGCzLRDMhq51A0EUQaCBktaZEoe5mCOqTxapHSK7IwoOsWNyN9EV9lDeqgy7iVuBFFAddQiOP01GejbvZCSghsFxh/7bXYBX2mxjg0AYTeJ45iRsEEqkJmx9/HWVp8Sjl+J+fGoWGctEPsuBz1Q1Lt6zBR6vm4f1Vcwh08/DJ6sWEPAG4BfhYrHcEO2kF6j5ZTbhbw+V68/C75bPxgdEiGDlZYpufLTZ5n6GcxfqLx2FD+L13Nx89TYUK7JorNGDXUZ1MRS4P98UVs66A32+N8jaSBEDd7ZpYuodUeqWGmKSib7tXjseDHRjpb8WjPiruBLcBQtydsizqNLkEvnb1x4W4ZPZy3SDXjRH0RnsaVVr5/pZq9FBJ7qRe0XG3ktB0FWfZbzvbn0Jk6GVER2ig7iYlXtwvqUdowM4FN8P9kHw9EGm8f6nXr3GaEh2IVG6TIa6Zsh8BLy+dUJcVh8KsmyiWZ0G4KyOg52Yl4thRM0yePAVTp83EgUNHYGfvhDNnbGF9+hxOnz6DU6dO4dTxo7AmlJ9lv3mKfbjl4d2wNNuFo2bbsGf7JmzbvB3r12+FydqNlHVYvmIVgW4eZSFmzl5EcJyN5bq6WG1kiKkzpuHQ3nXwcToD/eU6mDZ3LvaZmWPv3kMca5erFPU6S1dhAUFu9rxFWLFIB6sIeQs5v2ChDhYu1sHiJZwn4M2XzIfLllOWYdnyZVi+cjnBdDo++OB9ygdYsmgRDA0NsNpAn9svhOl6YxQU5aCvrwP3Bc7aCGsd9Xyu4kGgifm9z2fUKVDT1chn34SH7c3o7WhGN6d72Pa9kwfsx7o7NPKgXeKGZT3B/r4Givr4nPulCDmPJ666fZI0h/Piet4hf/h3NmKgtxX9D1rYtitX0t4HrRjgtQ2JJbGH0w+aIcXYBygPpeV7NNjfxvWyfTunKX0tGBloxfBDvn+D7Rgduo/HI114OtLNthNPH3Xi+dgDvBjrwfNH1GFHe/HyyUO8JNy9fE6IFBHLI0Hyp1cjlEeEQrEqjuIncUt9B4w/vCZEvhNZ/uMbwqRsKy6q4wRRAuOLZwN4+ZTyuE+d8/mjbn4v7eq7kNhEKTwvFuz2pio01WniSsVluf5OAfVxQqCEhokHIr97+fYrCyT3RwrK+L5KJvti6va3CyX8LBt15TmoIyBGXPOHN3XU25X5KCtOV4kYy4uzUVVRiHt3SnGvirp+STpusV+ryonGw5YiPOqqwLjEMA7wO64vQE9zKX542oUfx3vxmrD7fKQdzwjizwjez0e78JK/5SXv3wv+rj++fYbR/g501ZTiVXUROt3s0XH8OB6cPI1mc3M0E+I6Tp5Cx2krdJ45gwaC3m0zM9QcMkP14cOotjiG6qOWqDpsjl+11uSi+TY7SIKdSNOtHLTXFqGtppCgUa5i3KyoMJkarMRq3WU4fHAPdu/aig18kXdsWa8yMDZUlyo/brlxYplr4M3UJk/RQJ1AX5qCPQE/bY2MEinsmh3Lm59DSMph5yDglaj2Ky9I5vJ8dnzRyE6JVJY88SsXK11GQoTG7M+HUs4HVF1Omi/JQgXPcacsh4CaRygtVsHDd2/zWu4U8mGXouWe1OW4hcZqub589SJIcHFnU41y3+mVVMg97ED5QQz1iYsTX/QeiVm4j/GRXjx+2IXRvvsY6+9ULlAP7/Pj6G5jhyoKVoOCu3YCXDOBruF2Ker4AlQWZfFak/kb4pGZEIfkmEjEUilLiApRcv3aZZQTOusImBnRIQj0cKLiLOnorXCenZ7UYDu0Yxvbw6owtofDOQIGAc/FFtckW+KFs1Q0qShTsU6JDsV//OlH1FXfIlAQOHbswoEdO7Fn6yZlybPkseJiruP69Uh4e7ojmPCmoI6iBTplpeNymQ8O8FfTAnVSn04BHUVgT9aLBU7B3Du5LFBH+aV7pUxryxhoQM315+VaC51A2/+Prb+Oy3Ld9r5h1169Zpcz1Gl3d3cnJY2EiSLd3S3djYRICKII0ikCEgKC3Tp1qjPXXLX3s+/f+xvnJWvN+3neP8bnOPs68zjG9xolcDcCeL7iSqi4YqrWj2wT5u+pQN1IKwlUpK6dZI0cAbtgOYaLLdwIL7aEEQXsjpnBZL8GthLaRqBOJZv+Pb2Nnf52DhrSCtjp7lXDPnbc6jsF8nZCb98+yk5obd8KzR1boLZ9A7QIfUcM9Ah56pgx5kssnzcbmvwutmxYxQFtPFatXgwnO0scNNbFEgLc3LlTsWnTaiW+bqmSIXMBFi+dB7ODRjhx4giWLJqHr778DNs2rscxPmtveytE+LsjLtQb8cFefDckSYoq+6U8fwG7EUudyAjYCcyNuPEJ8IlFT0RAQkTZxs5CgTsBOBGBNgE4B0KJWO1cLQToTBXQE+udtLJe4M+P0OHOaSkMrrhbCpQQsKTG3IiVTqxy4m4pVjovgSACmjvBR5a5cRB35nM5qa+Jo5p7FLA7qasOW6P9cCHUCcA5cnAXN0zJounL83MxlfS/xkrNO+cjBnDluv+AHaHTTFcBOQE6dxMduBAQ3Q5ow4uKgschLlMsdeKOKYlUBOwE6kwUoBux3oXYHFXi7qS+XbD1EcphBPK78uW1eJmLldFMuUYFTAl8vrzWYN5Xb7aKKybX2/O6bAmwkiRF3FzFSieWOwG2ERmJwVOJlEIwUyx8Tvwd2UeenzxLsQoHuIkVVlXLbiSBio+jNU4nxuJefz+Gr11j/9OHx7eH2Z91YYCg9+rbNxh69A2u33uGp69+xoMnr3H/2RtO/4SHz17j9oOnGL7zCLfuPMHQ8D0MD9/BvTv3CHYv8f0LyYz5CM+ePkJ3Tx8ePX6Jvr4HBLs6JEb5I+bXYBdAsAsl1BEAEkJtkSTJU0KcULJrL8FuAeonrUDm+5MR9P44+H05BSGfT0fk5zMRMXoGYj6diaTPpiF19FRkjZ6OnNEzkffZLJz5SAquzkTh57NQRCn9ah7Oj1uAinELUfk1ZexC1I5dhLLP5iN3jy6qMjOQzT41/XQKens6qOx0YUgKPA9cwUA/lR9C3g/soy+oG6LsE8LcR/MIdXNw6SNC3qfzUPX5fFR/uVCRy18uQuXohYqL5oUv5qL8yzkomrwQZ9mHlgX6ozg6CkXhoTgd5oui9GgCUxoS2F/Hsg9KDvVHfIifojzHRfihludTsEcDhROXo3LKWpwjSBb9lvD2e17Xn9n+aRqKCXYFnxLqPpqJUgJdMa+paNwSlExagnOTVyFu3lroTp+DrVQubaxsccDEBAbsF0QhPsjB29Wd/WhgEMz0DLF42jTEsT9+OjSIntoa1BXko774jGKlyo1mf82+wPuoKWLsTiLVwQIJx4xwxu4wan0tcZXPbjjWA4+T/fEgwQsDQVa47mehwN2zJB88T/RW4uyeEfoeRjjhIeHum2RPvEj2wstUb7zO8FPmnyV5qMAu0x+P0v3RdsoJxV4nketljdIIT7TmxaPnXDYGObb3nTuNpqw4BeweSMwbFafugmS0ZcWgtygDN8/noI+g10Yg7M/ldlli5Q1FTVwI2njfeyuLcCkzGsVR3igJcERjoAuGI3xxJzYIDUHuSHI8gWg3a2Sd8kVWRCDqSs8o9eyKM2NwlcpbDXUJB09rzCS4fbx2Pj4h1H0hVrotyykr8OVbC92XWwTmluIzwt/ojYS6zYu53UJ8um4BPuU2W1yPQTfCGRrBEmdng92ex+BCoO2kUjfcUU6oKkZndbbiitlLsJNSBwPt5bhxrQa3qYyeI3SfyU4inHXh2b0B3JKSHdealT95xcXyORVoScrxiIq2lDS4QyioqzyL9qZyPKXC/oh6iij5An0PevneUyEdoOLaR0W291IRei4SoCnt1C/iwn1hJW7pblZISQhTJFNi61IicVpiEQlxqYTh5MgAFGUnKlKYlaC0xdS5inOTUZabiou8/0UZ8chNjlSATkJkRD8TsBP9TEpJSPZx0ROnTZ+O+QsW44CxGd/ZYzA2OYKDpsdw9MhxHDO3hDnFxsIa9lbWcLCzg6ODI5zsHeHq7AJvD2/4+wbDl+Lt7Yf4hCTY2TpyzFyBOfMXY+68JVBX00AYv0l3D1ds2rweRgZ7cOygDlauXoFFGzZir4EhdnCbRYS0FSvXY/ny9Zi9YBkWL1mGzavWYS0hbtHKtQS4twk5Vq7Dci5fRl1h2eo1WE5Zs3YTx/L1GPv1JHz44WcY/dlXWLxoBTZKMo7Nm7Fi9Up+m0ZobqlXXDYF6JR6mgQxSeAkheeH2A8N3CCgDV0jZFGkdAXbGwOEuQFZ1o1hgtUwdc5hQtkNgpfE+Q32cz+KWAKHCWTKvnIMyg0eb1C2Y3uD2wgAKjB4ndtzfpjHvsPjicixZJ/bAnxsb3K/W9R1bw3z9xXhOQ7xfIfYh964SigkfHL+9s3OtxbCTtwRy9tdgh5FXEzv3CIQUu5KK388DHMbAS2ez/Ag9x8kvPK37vP9lcyuj/i+3ic0PrxLHfr+AKGRoMlrvkuoFMC8d6sbD+SPjDu9bMVlldsRJp/e78dTQtBzQtDzpzc4PhGSvrmpyKtvbnG8u4s3r+4TEh+oLI0Ch98/eSviuvqQ6+/h1UsBxNt4Sii8f7tHSTDUcPkcJB/HOb7XeWmxildKPPuMiEAPeLrYITk+EpUVRQhm/xLo60wd1gUR1HVT404hj9+A5Bjpa5UajmJ5q8ZwTxW/3yr0t1dgsKOK32iXUuz+yb0+fPOIEPfspuJu+82TW/jmMSGV7Uu2Ep/5/PEt1JIVzvA7fVCYiU6bExgg2A2dtELf0WMYYL/fT2ln399DwGs9dhTNRw6j7fARNB06goZDRylHcInjwSj556i9jkAmNeRK0tFwIQ/dBLNrlBtddWgnAPmwg9y1fT3Wr12OdWtXYNPGNdgl1ju1XUqCjoYqglRTJa6QMuvYQUuFetU/TpcVwKtnB6OCO4G8XHZM+dynANfaCJDtl5RaIFcay9DKbVsbVG0j4U6g7BrhUgBMUsv2dtQqJtyeq2x7W/hBXMEdvkTy0ihFPG/2KO4Mz/jSyM16zpv1lC/HE74cd2604wFf3qd3+KIPtKKj+QJu9V8hjDViqLsVN/khivXsekcDuikd7FjbSOXNdRfZUYn7ZzEulYmfb5riq34mIxmnk+OQHhdJiUJyVBhiwwIQQ4kLC6QC5I9Tvh5UzD2RdCoIEQSRcCoASeFBiPTzRDihJJnTMVwv7iLNF4pwITcdKeGBSKKSkEaQCvd0g4vlCTifPIHDurqwMDWFhRkVbOsT8KFCKUkxkkL9kBDoBcl82E+F5m8/fYe42Ajs3LoFZobGlAMEvP1KQW4TQwPEREUiKzMdIW/j5E5RYgTi3gLdCMwJyMm0uGDKtAJ7b0Wx9BHuwsSl8i3QhQT5IDjAm8D4f2e1HAG8kbi5Xy9TuVyqoG0E6HzcHd9C3n9cNP9tzeN2IiNWO5Urprhg/ieBSgj3DXC1gyfhw45KvzUVbTuCnZmOFsFuLcFuA3ZSxNVyp8TcyTSBbjuBbhs7862rZJv10Ni5E+o7tkOT8Ka9ewe0dmxTRHuXJFPZgX1bt7Pdg4N8LmY62lg1bw5WL5qPfTu3YtumNZg+YwJmzp6KFcsXYcmSuZg9ZwqWLJuHLdvWYsHCWRzwJmLhojlcNp/ANx1ffPkJPv/yY8yZPUOpsScQL5kuY4L4DgW48v1xUWL7xNVSRKx2I26XI8t+bbEbScQhrViAxEonUCFgpyynuBMiXCVGTMBC3AcJbw6EHpkXa50kSxkRWeZCEBpxx3Tl9gJ2YqHzJciJJU6scAI+ijsmjyvxZxJvJ3F1lgf2KwU4BfrEBdPpkCEs9DRhY6TDaUmKonK9lNg6yUAp5QskA6bickk4cyaseRLsxFonYOcs7phigeM+SrZMccEUcBN3S1OCnZGWAncy7WqqDbeDuopLpljoJOYugNchGTJVMXamCtgJzIXamisWOymdIPAXwPsgrphB7GQVS93ba/ThvZSkMD7W5vAmIEvSGXHHtOO1WfN8bXje9jwvFbAJuEkZBJX1TilYLvdb7iuhT2XVE5GC5icUYFcsdC7WBLv/ZMSU0ijS+vLbl3jeR4M38KCfA+SABNLfItR1ob25Cd+9eYPvfvobXn73E76lvHj1A5598xrff/8z3nz/A15/9wbf//gjfvzxJ/z0488cCLn961f48dULVR27Z4/w4tkTdHeLMnEH9bVXUF5SirhTPgrYhSsxdgeREGStWOoE6hKDbZAQ4oCcYEeU7FFDFcGuadpq2L07Guvf+QsOU/mJ5QAUZ0qA1jFEwL79CNi+Dx5rN8OVCpfzsrVwWrwKTvOWwXHmQjhMmgmHcdNg/9U0OHw1FQ5fTIHD55PgMHoC3D6fCIf3x8JuwSqcTYxHVnYq4lNiOFY0sQ8XxbhNUUwGCXZDVIRfUvm9eNIGWV/Mx5lP5qLoi3ko+XweytiWs634ahEujVmMy18vw2WCVTWna79eghrC5OWJi3Bx2Tqc2bgV2eu3IW/DNuRs3YpCLXUU6+vgrPEBFJia4OyhQ8gzM0PuQVOcOXoQpQYGODtrGSomLcOlSSsJq/Nw9k/TUfjHaTj7l6ko/vM0lLw3E0UfzkAppfiT2UiZuBg+MxbDZfZS2M5dDr2FSzFr0nhMmzULFkcsYGthiQNGejh4wBAae3ZDb78mNPfsxNoF8zFjygT4s++9PdiL7uY61J8rUOqg5saHINzZEid11OForI8Ye0uk8vtKMNuPItuDaCWcD0W74nGSL26dckaf/0mlFt3dU464R4BTJNIFj2PcCXZuuH/KQXHJfJrghidxriq4S/Mh3PnjFYHuOQHvQZwLnhLs+gmLlT4nUUD4yXM/gcuxvkps3WDZaVzJSURtcji6CtLwTVsVvm2vxo3SbNwgIAyVZKFLAO90PAZyEzGQn4jr+fGoTwjG5bgwXCZQ5Pg5ElCPoC7IHg9i3fEtofP7SDd8F+mB10lBuJcUiPpwd5TFBKGU0NJ0sQhXqVdcOpumJC2TP4SdA5wxe/cafLBuPj5+Gz/35aZlCsyN2Ua4ewt1X25VuWZ+xvWfs/1y0xJuuxifcPkGx8PQj3KBppQ7CLTBXq/j8CYgd3dcxPBVsc7xdy9nEawy0N9K3ajrApW+C7jZI7XCrii1GM+dzVDg7duHEjNLZbivTQG7O9RPvnt+k8tv4NkdKsVUzqW4cw11qO4rFXguCrK4b/I9f0oF+nplKaLMDyH24AEkHjFDrKkR4vk+hhE6UjmWRng5woZ9nq+HnWKtSxermwBdeizhThKoRCIxnEprdLCi6KZEEaqkH/Kwhz/3iQrxQIHU1eU5n6USfCY9BhUEdAXszmWh8pzKva2WOmBuZiL27N6OyVOmYsnSldizVwPq6rrQ1NSHBlt1fv+7KDv37sfefdrYw+lNO/Zg08592LxDneOkOrZSdu3Rwl61/VyvAQdHV4LgSSwilM2bvwi7uW1lRQV++ev3ePToLixOHIWzA/tkb0cs204YM9SBBfWwk66uWLN1GxavWIMlK1ZhzfKVOMLzCT5mgcPauli+nsBHcJMsiysJdiuoByynHrB05Roso6xcvYHXsApjxk7Cp6PHsJ2MZcupK2yXFPm7sWrNGljbWLG/FDjqxSCBbpD9zgDh5gaf2RCf6RChbEhKU9zqI8j0EY4GcI/66f0HA4SXQULMIB4ROB5Qd71/rx/37vQTmvoIVn1sr+PWnQGCFfchHN0Vw8JtyczJbbjdbS67yffgJgFpiJA2RNAafitDBLOhwXbqzW0Y7m9X6n3e5jYCUgJU9yj3JQGLZFcllImV7h7be2zFgndXzoHrb3P6Nre5w/aWgBjfvdt8Z4e57KYIt7/F37vF6VsCoJLYSCyDcr18d+9R7oixhPuLyO/fVOBP+uh2QihhktMiNwevcN823KO+fpd6+92hKzyvdu7XzmNQ56eI2+nwYLMiN7ntreF2trKcxxB3VcowwXSIkCqwKgB7l+d2j0B3TzKY8r4LKD57PITHvO9yL4bJAN1X68gf5cjl++1FPfJsXiYqLxYiNtofkQJ81LdPUeeNDPVFFt9/YZPvFbfWO/jpzR388OoWx88b/G6H8dNLzr8gdH7zVsRdVVxiHw9TbuH5IzLKo1t48mgYj+7fwDeUCn43sYcP4IqzAwap998+aYkBc3NcP2aOIUsrDFpZoouQ13nUHC0ccwTqmg8fJtAdRv3ho2g5ehylezUxqrIsG6VnklB+NpXQkqDU0MiI8seZxHDUl+UoCVSC+KHsJtitliLLi+dh4YLZVFYXKPFA1hZH0Vp3CV2t1b/K0tSqyMNbXXjEm/mAD/EhH7z4197jzX5+X3zJxUpWTyDrUqrbX+9kR8b14nrw5vkdQtkAH2qHUjxTUvr2dzUQyOTfjzZC4AXFVNpN6OthByhQJv64Yq2TwOIWydZZXYb6qhJUXTij/IN0idci2ZsaLxcTKKtQWykumqW40lDBTl7lzll1voBtnlJTpqTwNAoIcXnZychIjkF6QiSSokOQcCpASTWenRRDuEtCaswp5KcnoTArFVkJ0UgjVGXGcuBJiEF+cgIu5Oeg7lwRynPScYbHOZ+ThjKCYX5iNEq5T3FaIrKixW89Cnlcn5Mo+xEYBbR8vQkq7nA5aUEl8ShOmhHsqES4WFvgJDtvTwcbAp4tQgkAiREBePH0Hm4O93Pw1+Xz2opDB0yguXcf7Li/JOcwIID4eXsjPy+HQPY2No6AJlAnEBf1a3h7a6UTy1wc14mMAN2IO6bE1I1Y60ICfRTACyS0hrwtY6CyuAnAqcBOYG3EWifzQb4CegJw/7HWjQCer4dMq+LrRix6AQJxnBY3TCWBCvcNfAt0I3F2QWLtc7GDh51Y7A7A8iDBzvwgDuvpYPvaNQS6ddi5dh22rVlLkCPEsd2+hsvWbcKu9Ruxd9NmqG/bCu09u7BfhEC8nzC3f8dOQt0+Tu+ELu/pQf0j0NmjA5P9WjhsoEcgXIn1SxdDa8927N2xiVA3GRNnTsLs+TMxd9EszFsyBxu2rcNutS2YNXcKJk8dj3kLZmLVaioHG1Zj/Pgv8eWYz7CYcKhFZc3mkCkifVwQ5eeKyAA3RFEkE6cA3Yg75oilTualHQE6xdrzdl7itUYSdQjYCVjItKsFQYKQ8m9Qs5CslyaKtU7cLgXmZJ2Iap3pv6160grYSUydM4HMmVDnwlYsWSIjVjqx0LkL2BGuLQ21FCudWOwczPSV2DprQ21OGyo161zYmYlFzu2wIfx5vkFUPj2PEX4IdI4Ut4OEOJ6bwJydyUgsniG8eT6eAoVmenA301VAzo3rXAmSnlwmoCdgJxY7ATmx0EkSFXHN9DE3QqDlIQXoxFo30krh8gAul3USY+fHaxoBO4kNFDfTkcQwfuJuanP832Bny/O0lFIMPGcbwqtAnvVBPaXGncCcEr8oIM37KYAnz0agW8pPqJLdiBVWIN1SAbtAN3nGKrgTsBNLrViks+JFWb2E9GiJ6U1Cw6WLyM/OVGJopazJTy9e4McX3+Ifv/wdv/zt72z/hv/5+9/wr3/8lfIz/vH3n/DLzz9QvscvP77BX79/hZ9ePcf3Lx7j1fPHeP3iqZIl8/mTJ1Q6HqLnahuSovwQFWhLsCMAuxLsCHPxISLWiA+WkgeOyAl1Qqm6JgFpIZqnrYH9FxOxbfpElGbE4n9fP8L/8+oBfn52E99zMP2Gysg9KkE3OhupALMvb6xEZ3U5WsrPojo/G+fTknE2JhKnQ0KQ7uuHRDc3RNhaw4Tf8cYvvoIJYSszJUGJbUmkUtpScwH3blB5ELcjKjACdqJgPRnqQWVEOI5+ORWHCITHPhoL8/e/hPk7n+Pkn7+C1R+/gs3vPofTn8bB853x8HlnHALe/RpB705A+AeTEPXxeER9PpUyHfGUxLGzkTB+DhInzUHKZMqUeUiZthDpM5cge/YynJm/AsXzVqFs5ipUTl2ByknLcWb0TOS/N4lQN5kyDYV/mYGyv0zH+XemouzdKSgcMx+uE+Zg/ZivMW/qFMyYMZVANwMzZs/ErBkzMH/WbMyZOQvTJ0/FjIlTMHPiNEybMBmTxo3D1LGUr77EnvVrUFmQgwfXO3HlchmKqbCnhnrDid/bUa19/DaPozw+CvF877OO6aDS1RzdYQ64H++Fm2FO6PI0x20C3eN4T9wOs8cgwf1mmJ0Sa/cmIwjfUb5N8cWb9AAVyKX7Kha7ZwnueJHijRecf5HGlqD3IiMQD1J80EdobAyyRYnLYZx1PkxAi8Wd8iw0JYehMTUS14uzcb+2FA/rS9GVl6hA3ZXUcFzPiUNfdiz6TseiKzMSDYmBuBDihtPOFkg4boRoEzVccDqKJ8kB+DbaDVctDFBjqIYaI0102x3FgxBX3OU+rUmhaD2bjuvNVehquIhLhRm4WJCBvNwkGFqbYSwh7Z21Cwh2BLbN4mZJaHvrhikWOwG6z7l8NEFOlkuMnQJ2lE+4zRpbU4KdG8HOVnHHVPM+juCsEPR1VuCmgF3LWVypTFfcMW92luHmtQrl3/y7/S0Eu3YU56XhMiFT3MvePL2Jh0OdeDBwhQBI3egW9Z87VMb7anG3rw63u2sw3HmZ15CEzsZSPLkjKfmpJFMves53vL0oD4GGugjUUEPwrj3w4JjmsnYTzJcvR+jRQzjlbAsH9jn+HEfS+L2kp0ThNBXY3PQ4gl0MsrgsIcwXaTEh1AVTlLi7U4Eca/0kgZkTYsO9UZAZrySikeLvhTItZagoFyVRnWT9LslVPKdSEiKwecNaTJg4WYlr269tgIMHLaCjY4L9WkbYr3kAWmy19xtTLzHDIa7T4Py2XZqEQH0CnT627dXBbg3qMhra2Em4O2ntAEPDA5izYCHmzlsIW2s7AsgwleWH6O/thMkBfVixfz1gpI3Fe7ZhIfvgffaWMLWyxqoNm7Bw6QqsXr4CR3fuQchebaSbmsPdyBQb165X3C+XEexWEeJWr92IVesJhrx/q6gT7Nmrhq1bt2PCpKn44stx+Hr8VOWapP7Zpm07uc8a+FBXGxwg1A1eU8BugM9EIOvmMGFLLHPSSgKWm9fxSACtqwXDly/iXs0lPKivxrPmenzT3oxnXa143n0FL3o68JLX9PJ6F7690YOXw9fxLSHu9b0BvCEEfv9wCN89GsL3j28q7asRN0jJmklweM5lzx7ewFO2Yhm7zfO6I55oBC2BRgUMCYvK9B0C5t1BttS5fyX3uc1Dtg9kWkCT/bUihLQH3F72EWi7y3WqlgAnVrm3EKcALNfd5znLfre5TCDyHu+FAKaA5nA/33XKber6AnJ3CKF3CHZ3Blt5viItSnt7sIltM24NNCrtvWFZThlqwc0bTbhxvQGD/EYG++opDbjeXYfea3XouVaP7q5adJMv+iQJzDWuE1dnyRrb04Te7iYlJrK/T+UuO8hzEagtzE2GJ8GuvLQAjWSESxcLUHYuB4Vnsth3pKOE73x5eS4qKs6goYEc0XYJHe1V3L+F4+ct/OOnZwq7DPS04OkDQhufxXfPb+PFQ3FlHVDmnxPknj8YwtOHwxyrH+Il71UTf6P/dDK6nO3QeewQBk8cRy/BrZ9wd4OQd93CAj2cbjExIdQdRscJCzSTDeoF7o4cQ+vh48hauh6jooI8kBDup2RvrOAHW5qRgHP8aGvOpKNDMlyWn0FyZKBSV0vih7ZsXM0PYSU2rFuJ1SsWw/KYGVprL+IpT0oKLQ7yhvVd5U1sr0VXS6Vi8ZPkKlcbK9Am7pl159DZXKG4Q0rNE0mKUl6UhkvnJAtmjmLZk+BHya5Zf6kQzdWlyvIKdhzSlhdKLbl0lEmMXAFpmiDWWn2eHctpFOYk85inUXepRLGylXP7AnbghXkpKGWHXiL7FWWjtqIYtZeKUVGWj8ryQlSVFxPmpKQCpy8U4yLb0uIzOFeYS2UpDdlpScjNTEFWShySo0KRGh2mJFIpO3Nagbr8tAQF8nKS4pGdGMeWHSUVr8KMZFw6m4dC7p8ZE460yGBKCFIjgpFEKEoI9keiQBIhKNjdGUHuAiiEFTdHeNtLZkcLuFidgLeDLXwdHeBuYwUnDs56e3fD3MQQh4yotNpYKvF3vnwJMwibBXmZSi00HQ11GOrqQltdHamJ8fDxcMOeHdvh6+WF8vOliAwPVax14oop8CagpkAdp6WNEZiLjlDgTqBO1gvQCdgplj5Oi8VuBOjEWjfiiqmKq5Oi42KNU4lY51SWNxXMyfRIPJ3K9VJllRtZJxAo1r1fu2KGcHsBupEYO8WCR5iTOnYjiVOCeSyx2EnyFGsq0yfNDBRXzGMGuthBhXDbmtWKbF9DyFu7Fns2bITG1m0Etl1KSQTJnqlDoNPlPZZWe/c+aO3Tho6aIYy1j0Jzjzo09qrD3MwBBprGMNbSUOLstq9bhR3rV0FfczdhejvmLpyJcVRoZy+ci0XLF2HesnnYtGsDNLR3c1BYSLibhvkLZ2E99zt0yARqarsxZ95MLFsyH7pqe+B04jBC3Oz4brgQ7NwRQcATpV4gTmTEQqdyx7RFgJOV4l7p72iFYM6H8B4ECdzZWxDcVFAn1iEHwpJYh6TmmqTqF8ucwJsqcYrxW8udykKnirszV9r/gJ2pAn8OEi8ny0QE8nhcxf2S+45kjhSXSwE2sc5JiQPnQ0YEOT3YHiCsHTSElYEWbI31YEXAkxg7d4KfEi8nFjgBRYKSs6kuHAhprgQmcdO0puJmT3iTIueO4p5pLiUMDsCFg7hY6FyN96ssdoaaCuCJa6abAB/BToBO4utkWlpxwRyBuf9kyDRVSidIbTvFisf75k1A9T5+SCnRIOAqFjtvqyNKXKGAnTuXCSQ78z2z53XayLXxvbNWWiob8g4ePQBbXp/AngDdiPX03xZUB1UpChF5niOul34uVnzOVpCC81KEXgE7Kmin2c80XKhEXEgYUmOl5lQmvFxd4ObkpCzLDghCpl8QuuobCWiPCX5V7C/P4kJpMaory9F5RQbDbtwa5OB76waVAEmt/RBvXj7Fd69esH2GH1+/xA+vvsFf33yLwZ6rSIzy5bv4K7Cj4h8fKlY7ayQS7GKD7JBJ8Cvdp47LYxcR7NbCa+x0qE3+GonOJ9F/IR+3qMTfba3A0+56vORg/eb2Ffz8qAu/PO3BP77pw3+/uYH//fEW/uenu/jvH0fkPv75wwP844f7ePNkUEnmtWXNMqQnRhFia5CWGoP0tGicL83DneE+3KWSK4lU+q9foYIlygIVrM5mnJM/49gH54X5IcvfC7HsY7UWLcaa0WNxcttu2O7RgO323bCkQnd8xWocW7qKshpHFy/H4XmLcGjmPBycOgeHpszFoamzYTZhKky/GofD4yfDbt5iuC5ZBYe5i3Bs7AQc+XA0Tr7zKZK+mI3Kcctw9uPpKPjLJBT+YTKKfz8NBX+YhnN/JNS9MwWln0zFma8Xwnwc+4SJEzB7zlwsnD0fi2fOxxLK4mkzsXDyFMyfMAELvp6IRWMmYNGX4zHvk68w5+NPMeeDDzHnj3/G6vc+QpCBAZrTk9EpCQLE6hLoBWuD/fwGzXAuLR1NOZlIOW6ISkJWB5/V9XAnDIQ6oj/ABvdj3PE0xU+xgA0GWipg9zzZFz/mnsLfzkbhu+wQfJcZhB8yg/HD6WD8lBuCH7KDFDfMh7EueMb2VZY/vs0MwJvsYLzKDsCLrEA8yQpCT4QzKtwO43KAFToIYy2JwbiSHoWhsjwMlJ1Gz9k0tGdGE/wScS0jArcLU9CeFIzBM4loTyUERvvgkr89ihwOooxS63oE96M98TjSA9VHdVGssxcXDuihcL86CjX3opPf5ZO4IAwk8HdOx+NaTSlqJE7/nGS9zkBgmBe2HVBTkqC8u34RPnzrivk5wW4E5gTePl2/UJn/kpAnoPcFl3/FVrb7cOMirLAygkGUhxJfp+ZvBQ2p75gfif4uAbtS9DWfQVtlGrrr83CzQ8DuEu5Q8Xx8i0r2YCfa6i6ig3rS/aEOPBVrhvwhLjFDXZdRmhsJLzsN9iNrEOy6H0Vp7qg6G46zfEYX8qJxtb6I73YLj3MVj8VFr7Ue7cX5aOEzrktLxsWYKBSL6zDHY8mkLX2JDfu8EH83ZEgmzLdgl/NWxB1TdL3UGH4jEluXJeUNklVCRbc4n3oU9a4LBOP85EgUZyeqgK4kW8lbcLFQspvn4XJ5ASL4ja1YvkQBO3Fl1NUzhr7+QWzetJc65D5spmzauAdbN+/D9i1q0NM/BHUdYwKcLvZqGmKvhhGBTg979+tjt6Ye9u0/AGs7F6hraGD2/IWYM38RQc4Yna0t6OlogaeLPXXSVdDV2IWNbDeoq2Gp3n4sVt+jJE2Zs3AhFixdic1r1sGP55LE3zilqQ+DDVuwkt/t0mXiqrkWa9/WQlu+Zj0WS8zd6rUE0kM4ftwcm7dswfQZswh2k7Fg4VLFkreSELh67TrExkYT4q4r7t8DEvdGQL9DcB/oaMLNPnFvFJfJa7hF8HlGuOnNSsTlQ4dRY3YQlceOoJm6Xqu1NZrtrHDV0Radzva4Rn3wGvWha/6e6AryQiehuysqBL3xkUpCquH0eNzJTsHDvAw8pK76uLwIzy6V4lnleTytuoAXdZV401SLl231eH61Ad90NuHbnjZ823cVLymvBrrwitD4irD5hrD5hgD3+u4NvKK8vj+M7+4RRgiRbwgfryWGjoDy4hGF4PhSmZfYumGOHcOQGn9PBVLuEyjvDeEJjyEi808oDwmJD24RCCkK2PHdv8l7NWKluyN/aIilUNw/pabf9SZKgyI3r9fhVl+tUgj/lpRN6G/AXY4dIncoNwcbMdRfjxuEuhu99RjqbcAAwe46x5g+Sq8CdtUEvVr093BdbyOu9zSiR4S8ItLd1aBInyS86axDbAR1WPadly+VoUM8+Mg0V1qq0Fhfgfq6ctSyP7lEqKusyEdT43l0Xa1Gc+NF3BjswOuXDzh+PkR9dRmS4sP4m62K++WbZ7cU12oBu6f3B/CEwPuY8Pf4Lu/741voqjmPvBBPvLhwFh3U4zqoT/SZH0H34YMYoN4/aCmxdpw3P4aOI4fQdvAw2o6Zo5FtrdkhNB0xR72eKRKnLcIoW+4stbFOx4ShnJBSl5uFFgJLe3EeavkRV0jWKl5MdmocHNlZ2lCpOWxKJVeyY+pJ8UgjZCScUszwkvb2XF6S4o8tpvxzBKoyAqLI+bOZuFik+ndHio1L4hIBNIm7U2XBlM4hi9B1FjUXCjgvRcrFd5udBTt/aSVZioiSDZODeJUEM54vQD1B7QrPsY6wJoBXfVGSphTxZtfhattlXGJHc5nbXGCnU0TiLpVslQS6cg5+pewIy0sLUVFeoig8DbU8TjUJ/cI5XCgrQnFBLvKy0gh2qTjN+5OpWOVOITdFYC4ZuakJOM2PTLLUpcVGIY2daTrbVEm5SphLiSQYhQYgigAUR5iLJRCF+3gi1NsDUhstxIPQ4+oEbyc7ePGDdre3hov1SQIdhR+7JOtwtbKgnCTYWcPT3haOFuY4ZKADfbV9sOSALYXKvR1sYHXUFO6O1ko2n9BAf+hra8PJ1hbJ8TEw0tchiC+HjZUVLl4sR2xUhAJ2YrETmBtJmDIiI66ZAnIjVjrZZgTwlFp0Us6AACdWOoE6xQ1TprkshNMj4DYiAmfSivVNpkfWy7SIAJ2ICuZUMXgK0LFjk21D2Y7E1ylw5ydwx/0Jdv+GO0+x2NkqBaCtjhjCwphgwPty4oA+dq5bg90b10Nj+1bs37kDOrt3Qp8AZ7BvD2FZYG4X9PYR7vbupOxWYG//Pl0YGtjw/tnh2CEvaOzTwe5d+3DoIMFO21TJXnqUCoXuvp3Yv3urAna6mruwYvViTJgxGZOnT8GMuTMxa+FsrN+yBrr6ali/aQVmzJmCefNnYOOGNTh+7BAM+DwXL56HpYvmQYfn4E6giqAiH+HrglAq9UFv3S1HrHMSOzdinRO4E5gLcrZBsGTDdLJWxJ+wIPFfCpzZnVAsRSqXv0NwOk5oUiBOBXMCbar4OrHWqRKmSM06ianztT+hwJ/KHVPcNlUum7KPTDvLMbivC0HOg8sUi51Y7gh6AnVuBDSZF2udUrPugK7ifilWO1s+HyvD/bCWYuOEOoE7D7YCdp7iZikgelAfboQ6d84L1DlJyQL+ptS0cyYoupqK6MKZ0Ccw50GQczPWVuYF8iRpygjcSfKU/5Q7OPRvF0wRsdApWTJPmMD/pCkCeC1isZNSCKrkKbwXFHHHlMQpYrUTV0yJVRS3Vpfjh2EvJTZ4bTaHDvwb7mRaLHV2vKaRMghiSRWgk+cy8iylBIUkuRkpMC+WOl+nkwrghXoI0Ksyooor5oWCPA5y13Glth7FuTk4I9a6tBS0NDSguaICpz19kOHihZstV/HNvUc4HZ+M/JR0xJ0Kh5OVJVzZL3g4OMDLyRE+rq78tvyQnZaGwnzpD8+xzUNZ8Vn2tSVoq7nMfrcQseFeiAl2QJj7YQQ6GivJUxLCbJEUbocon5NwttCHk/FeZGzYiMvjF6OFYBf40TTs/f172PH++zAdPxEOBCn3jevguXkjvHdvhp/mTgRRKQ/ldxFpqoWY4wZIdTqKHB777CknXEj0Q012OBrPJqD7Ui7aSjNwQm83dqxagKzYUHSyv85JjUVmWhyyqYDeHJJ/ha8TWts4SEtWuS4O+lcJt4P468sh/FPk2yH8681tPBvugMUBLZww1lEKQz+7048nw9dwmwN8f3MlBlurcb2tFl1X6tDZdAmtl0vQyDGmvpxSVoCaolxcysvG5aIz6G1uoDJ+FddbGpEXG4NDu3dh15iv4TtmFqrHrUTpn6ah6HdTUPTbqSgeRcD77RSU/HEKij+cjHNfzkD+mPk4/vkULP9iHJaPnYYVlJVjKF9MxarRkwif47Hmw6+w/s+fY/PvR2PLbz/B1v8SeR/bfvMXbB31B+ymGL//OTwJpWXubuguzMdZ9uPOJgaIcffALb4LFRwLsk4eQL3bUbR5n0Czhzm6/W3wKN5HBXUJXrgd4YhbYfYENV98lxOOvxXG4m9FMfjrmUj8rSASP+aEUgTugvB9dqASY6fE16X54GWmH15k+OMHQt+PucEEvAC8Jvw9zwjA7UQvNAVZ4bKfJRojPHEp1AOt6THoP5eN9tNxaEk5hWtZUejJJBhlR6OBMHerJANd6Vwe74+2YCf0hDtj8JQD7se64XGEC1osDFCkuxdXnSxwi8fr9bDFRQMtNFBHeRToiTsxAejKikVdEXWT0wm4UJjF7yQaFvbmWLBrDcFtEd7bsBgfEd4kfu5zyYgpljtxwdyyTIE6JdZOyYy5XIG9r7iNLPuAYLfYQo9g5664Yar5W0OT9zSxMA4D1yowfPUceprz0XoplWCXCylW3tdWhiEqmFJvTEJAJK7/anMFrhHu7vKdvdXdgHv9zWiuzMERgzXYvGQUtDe/B7N9X8H16FKkhJriTKIL8hM8UZDqj6t1hbg7cAX3+Z4/lHwAw4TDQb7zve1K7oBewl4P5XJpAdzsj8P2pBnHcx/eA+oshDtxwczlt5NHSBCwS4oKUGKMoqlgxoT5ID7Cn32GH2LCOR3lj6ToAGRSWc2OC1XKHih6muhu8sd7CaGujMpuWT58OA7PnTMbkyZPxbp1Wzi+HYSW1gFs3aqBHdu0sHP7fuzYqslpDU5rwcDwiAJ0+7SMoL6fon0A6loG0NQ1wj4u19E/AksrJ2zbtg1zF87HfPYjSxcvg6mRAUwNdbBkwRysW7sK9uxD93M8X72ecLZjF6YtWYqJU6dj9oKFmLdS4G0Nju5Wh7uaNgzWrccCLp+/Yh2WrVyH1WKtW72Rx1+KSdNm4vMx4/HJ6K8wbfoMjs1LsXnzNmzYuIXXNAMTJ83AjFnzMXPeYmzYshUFZ3Jx62YfJGHTMCFFoL2T/cTlrFQMtzXgzo1uDA4R7KjEPx7oQLu/Ly5q6eEadaje1Bi02NmiZt9+1O3TQO2+vajdu4eyGxV7dqFcm8s45jRzrKnnt1yto4kaXS3U6u5HA/W6RgM9NFEHaeU42GZmiNaDRmg9bIwrHLOuWhxBJ8epLvuT6KZu2E19oZvjyTVXO/RQZ+oJcMf1EF/0hwXgemQQBmLDMBQfheHkOIJjAm7lpONufhYeUE9+XFaIxxfP4QnB8XHNBTxtuIwXrQ14fqURz6424WVXG152t+Ob6114OdCNb2/04dVwP8GxHy9vUW4O4DkB8inv05PhXjzi/Xg0LMl+ruEJoe6huF0K1BG+bvdRCGu3r1N6q3G3pxK3rl3CzWtVXF+jkt46DPfVsX/ntzTQhMHrzRjoY9vbhH7JRspvqbeHYCdwR7nO4/YT6kT6OH1NseY1oIdy7a0M8Btsqi2ljkq9mVzTWFeBTknI0lWHrs4GMkU9utprcVWy8bZUoKutEg3VxThflInqy6W4e3cQr148xKN7g8hOj0OAryNamirw4vktnlcLnhGMJc7wEaHugQjfhwe8H48J+y1kmwTqCM2EuvZjB3HnuDluEOKuGHOZoQGajAxRr6+PVhNjNFLnbzI1RfPBQyjT1EKl4QFcOXYC5dvUkDJpIUYdocJrwU4wkGCRExGKytQkNGSkoTIpjvP8iE/5c+DKIbxEw4dK5em0BKQRbhztzHGcipXlsQPITAxHk1jYLnKwK89D3YUzaK2Q7DOluCpV81vr0FRZiprKErQ2XEJ7SzUVkEsk6UYli011RaGS3VKyKUndFfkHq7lWXCnFsqZaV02KlUQnfbyx4nIp2S1V9emksHgOaghztRVFVETylVb+Nbp88SwhrRR1HJBrKotRQQgUwKu6WISLhDqRCsVKx/WXL/AhXuZDqEVzQzVqqi6Q1s8r0Fd8JkcBu+y0RAJuAq83FjnJCYS7RJxOkn+64pGVFMPlMYS5SHaO4UrxxQQpGRAciGip80awiwlRtaEEliiCUGSAD4I8XalYOcLD3kaxyDkLwNnZENTs4cnWxfL4v8FOQM+LYCfbuXCZ4wlzGGqo4bixEQ4b6OLkQVMFCIO8CD7sMKJ5DnnZGYQvP2wnzMycJRkYDVFSUoy42GicIrCJy+VINkyxzo3E0wnAiWXu12A3AnSKvI3RG4mrG3HDFFdLyYb5nyQpHv8GuBHr2wjASVbLEQucuFWKBFNkmSRGGdlH9he4Cw3g7wQQhtkZBfsTDN9KAAEoUMTLicd0gg/Bx5VAYkUF/viB/YQQY9gSMHT2bIWB2l4cUFOHkZoa9DkAGOzbB909AnJbob17D7T3qGP/Xk2KPnTU9KClaQSzQ94wM/OFvW0kdNT1sXfnHlhZ+8HY8Bj01HbjqBEHd/W9BLvt0NPYDcP9e7B+7VJC3UTMnjsL02dyIJg8EctXL1HAbuW6hZgyazxmz5/OgWI1jlLp19beg4WEv8UL5kJPfQ8CCGriinnKRyyQKquNKPYCdjLtbadKie/vZKnMSwZFAQAFBiRzJUWAzoMAIun0R+BsBNAEyATixPomyyRZij2/ZztJTvLWOifbyPIRq56A3kgiFdlPpgUG7Q4bqgCP+ynbEuwE7sSCJy6aSgwd4c6Rz8DqgLYi4pYpxchP6KoT1lRWPFsjbXgdP0SAI3QqFjpDAhzfadlf3DgJk06EMztTbSVxigCgC8HOhXDoYqILRwKiM4/tRnj0IFA5i0smt/XktBeP5SfWRB5L3Dr9eH5Blir3yzC7Y4qLpsr18iChTxWLp8ThcTsBO1/eD38OkN4EQUkWI0XYRXyl5aApAO3O40ktO7GKSgIVEQG6kSQqYqkTqBPXSwE5SWgjFroRwFPB3kkF4FWWWHHNVJU7kGc84nYr8+K2fT4/FzVlZVSuClFXVY7EuAglu2p95UXUFeSiNC4R7UUX0FpyEQUJKSjLzkEjoa+MCn9FCfvAokKUnSnAxXNlKCksRHN9Ezo7utFQ14izBWdRUlSEXI4Fl4qLcaXuElJjA9iXOcDfmXB6QhPRfhaQMgfJBIFQb4Kd9WEc3LcJoYsXoWLiAjRPXovoD6bB4LfvQnPU72Dz+7GIGLcQSdOWI27KEkRNX4qIGUsROXMZIuauQPi85QidvwIBc5fCc858uM6eC6cZc2A7dQZOTpyGk5Nmw2rGAhhNmQx9QqLepGlw1tbG2dPJyElPZB8cR6DrUNx/JLaut7tZca25LfEid66hLC8SZ4McURHjh6qMCOQEuEJ7GX/nkAFuXa3Cc3GjGWzD055aPO6uxosbTXhzvx3fPb2GH1/04TXbN8978f2LfvxMOPzrt8P4+3d38c+fHwL/5zWAH4D//QGvOYincEw02LwOfhPnoW78apz/wzSc+f1ERYpGjUfxfxHs/jAVJR9MwflPZqLgq3mw+3ACtv3pM2x/byx2fDgOuz8aD7UPJkDzg/HQem8ctP70JXR/+xmMRn0Ck1Gf4gBFf9QH0B31HvR+8x4MR/0Rx0b9BW7vjUHy6i24ZGmNIns7RJw8juLEZDzu6EEe+5RsC0NU2h9CnccxdIc74lFqAJ6lBeBhgjcex3vj2/QAvMoIxLfZwfipKBr/U56Mv5fE4ZeCKLw5HYIX6X54nuqNlxk++DbDmwDojucpHlzuQ4DzwZNkb8Idge60gF0wvuc+r9m+zgnBozRv9Me4oi3MBUWuFrgQ7ImmtCjUJIagOSVMcb28lkJ9ItIHl8PcMFCQiIfn09AT44a+U464He2iZOMU988utyPI19qGMpP96Pd1wMuEQLyKC0AHv+EqPQ308ru+HeSCu4Vp6KLydakwG5VF+SjITsFJF0tM3rwcn2xYhPc3LibAqaxxo7cuwWdbCHMEOwE5gbtfiwDdVzK9eRne20hYOLofehGu2Pe2OLkmQTmnNJnwdglD7aXoasxDW2UquhpOo7Mxn/OlGL7WTOhSZcaWhCiiGLY3VlBppVLafhlDVDALMsM4pkyGle4nCDedCW+1r2Cv9i77ollICTFFBu9DcqQDzhfEKunS7xPmBO5U4SpX0M9jdYvXVCv1Lyrd53ntzjZHYc8+Lj4ykDpLLL+XKOoxscjPSEB+lug2UUghuOUQ+E5LzB11vuzEKKRTwU1NDEM6wTsjIQynE8JxOi4MZflpyp/vSmFypfZwLsGuAOVFebCzPolp06ZjMr/d9Ru2wNDwMNTU9LGNMLdzuzb27NLD7p162LlNG7t36cLU5DjUNPWhSaBT0zKEmg5FQ4/TRti9RxvahiY4ZmGJtYQx+ZN0/sIlmD17MabPmkPAokyfjVVrV8DIQB2rli3mdpuwfvNOQtc2bNq8BYuXrcT85ZQlK7Bo0TKOs8s4Ni/CvKUrsIRAt2L1eixbtVYppzBm/GR88PEXePeDzwh1s5RkLZOmzsLoMROxbM0GLFi6Cl9PmIZx7H9GT5iMnbv3oba6Ejdv9mLoRgfhugv9DZXoou547VwBBtgf37nRgxuEmwd3hvGAz73OxhI1vJ671GdfPryN++yD600Po0FTA/Wa+1BP3aRm926Ua2mh69QpfHP1Kr7lc7zm5oD6XbvQRH2jRUMdrerqaNNUR8v+fbiitVeZbhXR2odG3X24qqOBDu29aNfWRMd+A7Tt1+K63bjC37iipYEmjr9XdbTQpkOo1NfmPIXTjWzrdFUAWafHZdQb24wOoPXAATSaHECdqRHqD5qg8fAhNB07jEaO280Wx9BqbYEGR0u0O9ujy8MD1/x90BsagJ7oUPTHRuB6ahwGspIwnJOKWwWZuMn35z7fmfvU7282ncfD7hbc72nCvf5avtP1eNhfh8fXKyjluN9bScCrxV32zXe7K3G7uwrDnB8i3A2LK+Z1FbSJDBDq+sQdUyx3hDix3g2wlZi4fopY67qucX2HSAPBrQEdnYTE3laUn82Cm6MFdecEtLdeRhe36bzKb6mDwrbzSjXhrprtZfJNFTJTo+HG/qSkhPD7+A5+fPMM92/1oKI8H00NF1FTfR4//PAE/X0thMNaBSQf3R/AQ0LdfYmPvKUCuxtkk5IjJqjhM2vR10Wzti6q1TUJ7oQ4QyNUCMBxvDtHPbWM+utFfT32cxRdfcK/Ls6r6SBmygL4fjYJo5xtLOBmx0H55FF4WJoj+1QwLp9OR1VmCnLC/BHjag9nMypWfHCedhZKTFlNyVmkhvtT6TsELwJeSlSAkhjlcnkuLlEaLhehkxd0jTdFLqK7rUaJZ6urK0NT3UU01JQr0tJQwfly1Er6UYKXQJzAXV1lkTItInFy9bJOEphcKlZi56Stu1Sk/DMkYFdLqKvnMtlGEYE8itSZqLwgMMdpQp4AnQJ2l0q4ToCOxygvJliWoqH2Eloaa9DWUs+H2UAl57JiuRO4O3/uLApyMt9a7ahEEH6zkwh48bHIJuRKvF1GYjQ7vVgF7BIIVHEEo/hQlUQSrCIDfRWYCxGXRDdCiIck/RBrk4tSv0xgzs3aSkmr72ptqdSy83awg6+TLXwc7Sj28LC1ppIvWR+dlHUCegJ8h/kSiOvgIT5oseC5cTsPJwl4dkFUaCChyw8H+TEuXLgQBw8exIUL55HAcxewEzfLaAK9WONiwsUVUwV1IyAnZQxU0+KC+TYuj+tDeT0jyVMUN0zOBxPoBOZGkqSI1e3XVjlpRUbi6aQu3a9j5kamFWucWOcCeVwpSP7WYhfCaVkWFihwJ/MqCfbnvr6SXEWVYMWPirEboUdi7E6a6ijxTbYUQ4EutX0w2idgp65Y6/T37oXuPoqaBgdSU+hrHcEB/ZMw1LWB2QE7qGsYw+SQK8HOHU5OkTDSNsa+XXthZRUEEyMLgt0uHDugDz12xBo7t0FXfZditVu/dgmmzZiEZSuWYN7C+ZgwaTwWLJ6L3fu2YPkqKdJK6JszTQG7EwQiHa1dWLpwDhbPmwMTvf0EOjeCnTPCve0R4mmnuOKNWG1E4ReQ83UQa4+lMi3p8UX5H4E8We5tr4I/AbIREagTGPsPvElcnRGhzkixwgnY2R7SV6YF1n4NbCpXTAE7lYXP7eR/AFFVzPyIsk4sgc7yG4Q6xUpnqg8nATlTXUWcBHgIX8cIwOKCKZAn29gQ7MS653rEGPYCamZSqNwMLlwvxcwt9dQUV0w7PlNHyYJJgHI7qA9XE3G31FfgbkRceTw3AqNipeM6bx7D6yChTqZ5vr6EPHczQ3jzOiXeTix1AnYCdDItgCfWPIE6H56DZOaUIuVux3mtAn9WquQpAQQ0gTqpCahkvOQ9EIgToJOYOpkegbaROEeZFrATiJOC8bJeQF1agTxVJlN5lqrMmP+JsVNZ8qSVIrw5KSnsS/gt+PohKzUFKQnx8HT3RGxEJG50tOBCZhYy/cNQHJeCi4S64owMJJ0KR0xYECEtCpnc/lxePlpq6zgQ3cKVlitob5NSAYPo6rpGZaUGxWfyUXX+HG5ca0Nuajhigx157gdgZbIdkd7HkShgR4U70P04TvK5mvL9Dlu+HBcnLUTzxDVIfWcSzBXgeA9+f5yMqHemI+HdGYh/ZxbiP5yNhI9nI+nTuUj+agGSxy5E6vglSKMkTlyExKlLkDR1KRKmiCxD7KQliKPETl+GhJlr4Dl+ARwXrUJ+XDhycpKQnBTNa6hRwE6C/m+IW9T1NoJdt1LvK8XVCoYffoSD738Cw48/gdF7lHe/gMlnE3Bi7jw4LF8Gzw3r4bF5A9y2bYCn2jb46e3BKWMNxBzRRfRRfSRamiGNY16280nkeNgiP8AF5+MD0VGag+azGbhMBbkkNhwufM80Z06H/9iZuDxpFc79eQYKfj8ZZ38/CcW/GY/C305GsYDdu1NQ9t40FHw+By7vjoXObwlrfx4Lw3fGwfSdr3HwL+Nx9J3xMH9XJRZ/HAer33wF61FfweI3X+DgqA8JeR/gMNuTbF14n30o0V/MQeqqbUjfp408Z0c0FxTgWnk5MpxOoMzhCK4FOeNOkh/uJPviZpwnHiR645v0YPyYG0GAi8Z32aH4MT8cfyuOwS/FcfjpbKwCf8ORzhQn3I51YWuHe3HOhC17QqErnqb64JvMALa+eJJCyEvzU+DuFZc9TiD4cf6bNB88ZXs/LRitIa5oPOWN2qhA1MaFoDM7Bl1p4WiM8MYlPwdUBjtj4Ew8vrmQge5T9ugPs8XDODd8l+6PR1HOhDlLXPehAuluheu+tngZ748fkoJw08MSjQd10Wlpgtu+driTE4fBpgvoqL2Ikqw0ZPI9cSHUL9i3CZ9uJNitX4jPNy7FlxtUcDcCdSPya7CT+bGSOZNgJ66Ys83UoBfuohQq38Hz0fY8jqKLGQrYDRLsOhty0VqZooBdW002elsu4N5AJy4U5qDm/Fk8GLqGeupLXc1UUrubcf1KDa631+EM74+V8Xxk2M9Dhu5MRG2cDp9t7yL44DuI91iD5DBLxIfbIzctBIOd9XhAsLvb34FbfW0Y6mlFH5d1tV1GZ0s1etobCbOJcGC/5Wh9BAkxIchJi+P3HIf8dEJdZiL1G+p76TFIjQuifhON5KggSAHz5NgQpMaHIYVgl5IQgtyUKJzLTkJeYgTK89MVa115sQrspAyVWOxKCk7j6CFTJXHK9BmzsXnLThgbHyHAaWPTxn3YtkUTu7brEPB0FNDbu0cfpqYnODZqQ53woaFtBA1dQ2jtN4S2/kGoq+vByPQQDh45iqVLl2POnOWYO38dps1eiqkzZxPsFmDGjEXQ5JhuqL0Pq5YvVuLfNmzZhb3qGti3Tw1LV6zGvMVLsXztRqzdsgOLV66Hus4BbNujjmVvoW7qrLn49POx+Ms7H+CrMRNw9NhJxMUnIy42HjY29lhNWNyyfTd1gv1YsmQZxhMAP/t8HNQ196OlvUlJjnJXkoK0N6A2Nx09l8tx7XwxOosLcbNP3DBv4Mm9W7jbUIULkqbe1xsPblzDs8cP8Kq/Hz2hYaimHtJKpb12916c19qPrugIfHu9Gz88e4LXvd1odnRCOUHysgYBcJ8mmvYRwtS00KymidZ9WmjidLuaNjq0dNBEKLyiyWkdbYKdDqdFNNG+n5CnpUvQ43ptdXRyWSfXt+/n7xEkrhAYmzUIjtRpmvbuQTMhsJXwd4XAd0UBQ4IHf7+Z27ZoafMY2mjlMZt5nEb+Zj2hsoXA2aShiQYtTdQTKqv1CIgCj7oU6jdKS5CsNtBBJduLHIt7c5LxTXcr4Y3jUX8VnvbV4kVvDV4S7L4RuOupJPhVUSoIf+W41VuB4d5qwlgtbhDw+rmfAnEUATuBOcVSd41Qx/lBwtxAdxOXS2xdI7p7+I1wnWKt4/fS01GvxN5lpkTCk2NFaVEW4a3m/wK7a5zuaq9BZ3sVWhvLUV99DnWXzynjz2U+72+ePcBP3z3DNe6XnnyK/FCEswTFwcGrqK4qQum5bI5JVxSoeyBxjsN9uDXUg8cSm5mfhUtmB9B39BBajA3RaGyCzqPH0ECgruTzqTEyQjWlykAf1QTtcu39OLtjB2UXsnfuQRafr8/KNbCZuwCjAlyk8LU9gt0dqDw4wM9BYnTskBUZjEp+wE1ns1Gbl4m8mFCEU7mQf94DrI/D/aiZktHO3+oYkgI8UU4Kr5J6OecIWqTvxsoSNFSdQ+1lgbFzaCbYNUoh81q5GecVsKu7TEjjTRkBuxE4E3iTfWVeaXksgTkVtBUp1juZVtYJ+F0mmIlljttJ7JxIHY8ncXYCdSqwoxDqKi+wJdjVXjqHGrYK1FVfRHPDZSoF9QrYdVxtwRWBO4KewF3F+RJ2Vnk4m5uN/Ox05GWkslNMRhbhKCshSoG6lJhwJEefUqAuhsAUQwiKJQxFEeqCPQkr3p445eeDIA83+Do7IcDNBf5S/JLQ5uFAqLO1hNPJ43A4cQxuNpYEOgd42dsQ4hwojgrICdgJ1KnW2Spg58djRBO2nDltzI9LwM6YH5K7ow0crY4TGh3gScgLD/SDneVJREWcQm3dZSQmxCBC4DPq1L9dMaPCCaFSdJznHxYspQz8ES7FxqXlbyj16sR6R1gMDuS1iLsloS6YrbheqqBOlc1S3CjFaidANmJ1CyagCdhJTJ3fW6vdiEvmv7d5KwJ0ESF+CA+S2ncjQCd18aTguWpaZcF7K9xnBBD9CUACdg7HTWBJAFAyFFLRNt6/D6bsaEw0tQh4atAVV0xCnfYeDehqHMRhEw8cMHTDCfMgGBt44aCpB3armXFQsScQO8PONlgFdjt4HGNnGGgfVsDO3MRQATu17Zuho7aTsgObN6wgSM/BcgG7efMwcdIEzJw1BVu3ruXgsJqD0xRlfsP6VbAgOOznfssXzsOKRfNx3NQQUYTVSB8nhPs4IMLPGTEB7koilZHYqzBPBwXiBOhGoE7W/XqZiADDiKVOBXamb8HtgBJ7J4Am0yICaAJ4Anc2Znqw431T4ukUyFPBnICcbOtGJUGONQKAKugjxB0xVOrbufBYAnbuSnkDLieA2fGYYp1TgZwejmjsUsXbSQwaYczeWAVzMi2xee4So3fIEE5cZndAF9aG++FAUFOyYvJYztzO6YA2nAiEYrUTl0w3Ap0CeiYCejpwPagDT16HgJ23HJOA6EtQlbp4so8Pz1Ni76T0gYCdwJzE3P0a7BSrHa/PnffCndu78b2Smn2SGdOPMOZ+8qgSY+fBvlBATqxy4nL5/46lE0udtAJ2Ip4EQgE7aWV+BABHwE+epTxrAXqRMC8nhHqKW64tMuIj0NrQgNTEVPh7+8PL3QvlZRcQ6B8OTzcvdLEf621oRHlaNuK8fZEcEoyE4CAlGZMv+5NAD75LXoTA0BBkEPBa6upQefESoiJjcPp0Lhq5b9m5EpwrLEBjTRXaxGIX44/EcGf4OxrjuMEGnPI8qpQ7SDkl8cEW0Ny5HrtWzEP48pWoIpC1TliNJAGT372HIx98CfvRU+E+ZhYCxi2A9+iZ8BkzA/7jZ8J/3Cz4jZkGf673+3gyfD6aCL8Pv0bAh+MQzDb0g/GI+GAyYj+egYRPZiOZIJg0bgk8358Ez7GzUcBrKshPQmpqjNLHy6ApYCe1mW4PSZ0owt1gBzqyMuH1xQxEjp6F0M+mI/RDygezEPTOTLj86Wt48Dd8Rs+AJ9e5j54G58+n8pwnwYbKnuXnX+HEJ1/i6Mdf4PCHo2H2/mcwff9TmH78OQ6P+RqW02fjxLRZMJ86Eyc4fWjCNBz6bBziJsxHxZSVShbMot9MQfF/TcW5/5qMot9NxrnfT0HJX6ag9C9TcZbX5fvnr3H8vz6H1e++hu0fx8PhTxPgSHH+y0S4/GUCXP48Hu6/HwdPQp2I46jRODHqXYLz+7Ac9TGcRn0GbwJeIAEv/rPZyF+7G8WaVAY8PVAaGozy+GjkuZ5Ek48N+gh21/nsOgJOEvJsCWSh+J5Q9zI9CC8zCGNZIfhbUSxe54TjYbKfUuOuxdsCzd4nUOdxhErpMdS5maLd7xiGoh1wWwAv3hXPMgLxXMAr2RuPk7wIi4S5dF88TpRSCAS8OHc8Ipx9Q0i8E++L3lhfdCaFojkhFD2nY1EX4YVqntvlQEfUhLlgMDca/SkB6AmxwY0wezxP8sZrQqNk6HwS540fCIPfpoTjdrATHoQ64xHbl5FeGHQ+gV4bUzzwt0VvQgB6awlP9RVI4BiWFB0KR/ats3euwSfr5+PDDQuV5Chj1i/BGAG8twCnKk7+f4PdF9IS6iTmTvabYbwHOqFO2Ot7Eju8TkDf8wTKq3Jwo/MCBtpKCHY5aKtKI9jlEuxy0U+F8M71qyg8nYrqskLF0lZfcRa9bVQ+rzbhakOFAnbleVEItt2Ai36zkLzjPUQsm4SgTe+jwOsj5J6ajfhgI8SGUU9LDFK2F1iUZCwCdYNdzYolQsBOLHbdV+pwOjUKtuy3XOzMCWrhivuyuGAWEOzOZEsMXRrBLhbJMQHUb6SeXSh1mmCkSb07PpuUmEDqNwHITY5EUXocziRF4sLZTMUFUwqUC9xVFJ9GVVkB9aQM6BEEJk6chNlzF2K7jJem5tDVPQQNDWPs1zSFjvZBaO8X90xTHDhgjkNHLFWulzqEOV1jaOkYQXO/PvYbmEBL2xBHDp+A8QEzHm8+gW4Rxk+fg5mzp2PNkllYvmgOps+eAlMzHQR6O0OXY/yadVsUiFspidJ27MTaDVsJdsuwcdsu7OB4L9a845Z2yvTSVeswbyGB/eup+Ijf8yeffgFHJzekse88dvSEEst37OhRHD9+AseOmUNPTw/bt23DZILdl5+OhaGJKa70XFGyRd7tu4KmknyUJMcqNYmLkmJRmZ6KgfY23L9zE88IdsPnilBiYITWuBg8Fti7fw/PH9/HQ/azjUePo5aweZGA2xkVjSf93Xj4WGq4Pcb9WuqnAaHojojE9ehIDAaHoNPVA81OTrjq6Ysrrp644uyMjhOWaDxgisbj/F6PWKBV3wSNekZoMjFBq6EuAU4bLZp6qCWkVWtroI76UCMBsIZgXM/fbhJoI9w1ES7rCAwNXN5G6Gvl9s28t60EOAG8Nm1CnsAeAUMsgm3UP1v2ayiweJXbyT4y37ZfHa38HdmuhZDZShBso7QQXFsJxfWE72rqUE/K8/GmvwbPBovxaqgAP/QX4s31Qnx7oxCvbpTi24EyQm4JQa8Iz2+U4e7QZQz01ylQN9Bdg36KxNSJ9BPYrl+rUxKm9HfVqUCP0z0EuO4utpzuFvdKTgvY9fAbkvIHV9qqEBLsRp3STTEGidulQJ0iHYS8qzXo4HfV1nSB42IJmsg0HW3VKD+fj6tX6vHdyyd48eQ2SvLTlEyyyQlhiI8NQ+HZDOTlJKKi/CzHpusK1N272Y87Q324O0iw67uKnrgotB06hJc+Prhhx/6Oz/WOqytqDQwJdYYYIDcMubkq7TUbay43QMH2HTi9eSviNm5Be0Ic/uebx/g7z2FUVIAvYqm0S3r+aEosO7748CAu80Mqlfbz3LiNUHOBL2FRSCDOeHoiy9YWZxwozna4wG168zLwRBKo1FXgVnU5rlyUOARxoSxCTVUxGglqLZcvoKWaN6NWJSNWOwkwrCWgibtkPSGvntPNdVxHUJP9Gtk2ENzqBOBkO7Y1pGBlntuLi6VQcY3AIY+hQOJbWJQ4OxEF7Nh5VhIKR6Sa51hNJaCuShK6VBLsSODihklpJdRdaWtES3MdGmorCYNlOF9SiGLeB7Hc5aQns1OU+Lokxf0y863FLjk6AnHi1sj7FEmQCvMh7Li7KgDnRyATmPN1JqQ5Eqa5XCBPpj0drRWrqauNBVxtLeDjaEtwkzp2UhCbyrjlccXt0uE4FUTCnQCdvflRxbrXVFmBv33/iuDmi8NGejhmbEQxxHEzIxgRZKQ0gu2xwwpAevFFERfNCxdKkZGSqCROUVwvCXUikWFBiD4liVQCCXlBSqvUqpOEKOJGyvlTbJUi5EEEVn9vhAT4KFA3AmeBvqpYuSAfXh+hTYmLEzB7K+JiqSQ9EQATd0yx5nH611Y9mZdEKbK97C/T4QS5U4Q6aQXuTgVLkhbOvwW/cJ6DxN+F+fM8qAB7EGrsCRqWpiNgZwIjjT0KzGnv2AHNbVsVMWQHZiyDyL6DOHYkEMYmPjh+MhwH2FpYhmCf5mEYGzuwc3eE+VEPGGgYYe/23Th80A6mhgehs2cHjh0whJGmumKx0yHoCdjt2LIOCxfNxVxxxZw+nYPceAXkduzcgF17N2EWwW76zElYtWopNAk4G9Ytx6IFs7Fx1TI4WxxVipFH+ToT6hwR6e+KuEAPxFJEwf93Yo23ljqBN3G9FCud4oJJqPXhMrGiiQjUicXN0/qIAmQCX6oYOclwqRJxq1S1UrvORIE7OwKgyppnqKyTY/0nwcqIS6bKoifHE+CzI3TZEuIcCGTOhMQRC5xAnYiAm2TBFKA7tn+vMu9AGFOBnc5boCMMiuummT5sDLW4Xk+BO1tCnD2fp5u5EZwPcpkkTJF1BDtxwxTIE2udQJ0AnrhiupiJK6YBPLm/uGOKi6a4Y0qCFr/jBxHIexNoqaplN5IZU1wwZZmAnkCdvyRNMTfldcj1GCuZPj2UODtzBDlYwUuATmIK31rkfl23TiBPYE9E1kurgj2x3Al8WypANwJ/YrEbEbHajUB8CCWIzz6Az97XxQoJEUHo7enE1fZ2ZKRnwcnJBTWX6xAXnQQHOyfF46C54hLOJqQgJSgYEV78ptydEMJW/miSP52SToUhjsAXFxaKvMx0pKckIz0tA92d3Xj88CHaWprYL1/Cjes9HMTKuZ07kiNcFKCzPbhDibWTEgfJ4S6ID3GG3XEjmOvuRsqWrbg8aSmuTF6NsPe+xv6PP8OJNWuQ5+iMQvZ7eTZ2SD18BDFGBojS10GohhoCtm9D4KatCKRC5kNFS/559Fm2Gl6LlsNzLiFu6kK4jp8D14mz4TJpLqzGT8fRD8bClTB25qglSnNSkEllqqggCw/uDSpZ2aQYr5Jam3AncrOqAmFTliLlg5lIo6S8M4PTc5D+0TwkfjoHyZ/PpyxAyuiFSBu9CKmfL1Yk/qv5iPlqHqIpEV/OQfgXsxH6OeHwi1kIHzcHoV/PQciEOQiaOAeBIy2BM+jTGcgbvxiV45cqbpfFowTspilumOd+R6D7Laf/MBmlf56MEp5PxJ8nwv13Y+FNsPP5w3j4/mk8/Al1Ae9Mgh+hzv/3YxH4mzEIVWQsvEZ9AttRf4Y1Qc5+1Edw47wfJZiQl0A4Pb9FDc2mx3De0AiJxiYoDvVHibc1mn0s0RvsiF6C3XCMOx4m+RPGQglifngY74UXGSF4nReBhyl+BLeTKLc1QrrpLuSa70eRnTFKHIxR7myCcgdD1LofRGfwSQxEOWI41gV3Ej3xINkLDwTqMgPxIjMALwh6r7IC8J1Y78TNM9UPL7j+Kbe9m0rAy4vH9ZxY9GZHo4lQ1hjmhssB9rgS643OeB/UESiveh3HjRBbPI0XN0w3fJvqg+EQe9SdNMKArz1uEwRv+tqi39Uc3xPknoe744bzYTwJskMLwau+OAV5yVHKN1DGd8Q33AfTtyzHh+vm4t2NC/DRBlW2yzGKqyWhbtsKRf7fYPe51LejfMltPli/AFP1d0AnxBHq/lbYyXM09jmJqtoC3Ogg2LUW4aoUJ6/OxDVxybych6GOWiUO7kb3Fdzp66S0KyEsAnUyLxm+7w5cRdVZjs/O21CfuBh5h99D0LrfI9HwPXTlLURZ8lJE+eki1M+KwOWH3iu1VA47cev6FYJdCwY6GtHdTgW0pRLtjZXoaK5WrG824m3gdFJxwcwldIgL5pmMRBRkJSmgmUVoS40KwNnMOBSfTsK5vFScP5NGgEtXSUEGLhVmoSQjXsmKWSEJU0pOo7wkCxWlAnWSA+Gskmhuz+5d+HrCZKUQ+K5dYjXTg4b6AezfT6gj4OnpH4G+odS1s4CJmQV09M0opoSkwzA5eIxgZwD1/bqQ+nfGxodgZWHHffUxefo0TJs5AWo7F8LDYh3ivDYjMWAfDhrMh4npJlidMMZu9iU7d6tj2241aBHCtKkYL1+1AfN4Lur79bBzrwY2b9sNSxsHbN+lhkXsZ2bMXIQJE2YS6r7C6jWbEB4eDU1NXcybtxDLli7nOD4fa9eux2Yq0atWrcbWLdswduxEfPblONhQh7ve34m71zvQcYm6Iu/lWfZHDdSHy/MyUZIYj776ejy8NYxnt26gOzUNxfpG6DqdjUdiwbt3F3cJdi/vDKErIR5nCZIdMXF4MdCPB1x+h/L8yUP0lF/ELfbprwUGr7Xiu9ZG3CsqwOPKC4Sf63g92Id/9PI9yM1CR2QEXrc04Pk56t7mluhwdcOLomL0e7oQzghw+gboCfDDzbQk9Pj6o+rQMX7r3ugLDcQ1S0KDpo4Cme0OjkrsVqO2Pqq0tFHJvqTB7BAajYwIhpqok2MR2GoIapcJc9Xqamig1KipoVKNwMa2fu9eNO1TVyyL9YTERoJcA2GygYDYyrZGk9tbGuGHmgj82OKIX9oP4F9dhvjf6xb414Atfrlujb/12OAfPfb4Z6ct/rvHE3+7HovHXTm41VOpgN2gwJ0CeA1KghQF7DrrlGz7Mi0JVDquXKZUo6NdpEb586OnuQrXJCyMcCalzySDvqdk3o0JIqecR+e/wY7fE/eTnB0SW9fWSM5pKEd7M6ebL6GKnCF1A3949QRP7w4qtfHO81spK84ho5QpfHGb370Uib8vWVEJdXeHr+P2jV7cHujGs952tLq7EKq1cc3kEJoMDqDZxBTNxqY4v3cfKgjJ1YYGqNTXw2W2F3nPBeqyN2+hbEP2Pg20JCcoJRt6etoxSmAjyMNVAQ8leYetJYHhKKyPmsHqoCnM9fRxnA/AmXR4xj8AN4vL8LD4HAZSEjCUnoSf66rw31ca8K/OZvxPTyv+0d2CN1cbcL/hIoZqytBJ8GoSyxqhrqHm4r+hbqStrSpVpI7wJmbNegE57ldfw1ax8J1Xlo3AmojAnIiAnFj8xGonhQYFAGVaLHcCgWIFVMCvsog3XmWxU6x2b8Gu5pJsw9+oqUCjAnfVaH1rsevsaEH7lSY0NdYQGitwsUz+vT6DojM5qmQqhLv8jBS2CTidGqdkzMwgBKfERCIxMhyxYtnyI3R4eSiK1AjcCdh5Odj9G/QUl0tCl7utFbyd7DlvB8mCKXF1dgQy68MmsDxozNZMEXG9lLp2J0yNEejphmcP7uKbJw/g4mQLXS01HCHUWXI/cec7YqhL8Niu7G979DBcLa1w8sgh5OdlI4NQGkYYlAyWkYT5KEJbJD/qaMJdhFjmKKcE6t5u8+v5sACKtIE+imVuxNomgCUQJvAWTsgSEdgK5/JTFBV4eeKUWNsEBAlyIrK9EmMnYCdWPJlmO2KFk1aOESEgJ8cRyHsLdv8GPFmmwB+P7euqZM5zoLJuJUAhVigq5JpiUdu5A0fZ2evs2om9mzcQyLRgdewktLXM4OgYgaPHA2F6xAf6Rq44Zu4FLa3DOGTsBBN9Wxw0sYOBmi40d+6Coa4x9PhdSMIVc8K0ETsnnX27FbDTVd+JXds3KjXqFiycx0FhLmbNmoE586Zj46aV2LJjLWbOm4ZJ0ydizvxZmDV7CiZNHos5c2Zgx+Z1VOitCXKeiPF3QYSvA6ICXBXrnSj4AnYjrnkjICdgJ4A3AnoCdl4EB4E7yWg54oYpiVC8bVVWOgGzEWubWNpcLaS8gQrwZJ3AmljrBOjsxaVSsfqJdU+1j6z7NfDJspFjWhO+pMSBJE5xlHIGxroK1B3XU8NJfQ0F5OzE2sZtxHpnQ8hzFhCkSD07b4KRyvVSQ4m7cxULIcFc4E4A0ImgLjF2klRFrHYOhD9xvRQLnL2BpgJ5AngCdj48TwE6Lx7Pg9soYMf3wY9w5k84E3gLlYLkvD+q7JiSQEVV106x3BHE/Aln3txe6uy5HTWF90lCmYVkxjymZMX0kjIIby11AnUCb2KdG7HeSSuxdyM162TaXZ6H7GtroWw7IiOWOxFV2QqpU0iQd7eDv7QCed7OiA71RU93GwebVvaVNUhJTGD/VY8zuXkICQxER1sjOurq0Mi+ujw9HdG+HvBjHxHg5qzE/aZFRShtHAGvNC8HF4vP8lsKQklRCb55/hz913vR2dnGvo/KxOB1xWMijgCXdIr7B/CdsyGQEeziAm2RFOqMFCrjcWGuSA52RomuHirGzkf75JXwHT0eO/lu+xKY39y7ju8fD1Ax6cYPnP52uAtPJAvgNY4XHDzvcHC92ViBfvbh3eWFaC86g4bsDFRxwCqLOIVcXy9k8PwDDhhi37Sp2PTn92D+py+RrWOGc5nJyEhLQFZmIiSttqTdFrB7cLtXqW8qWdiG6iuRtmkPMt6bjrx3pyHnnSnI/WQOssYtRvKERQj/fAb8P54M348mw+P98XB9dxw8358Av/cmIODdSQh4T4qtT0XwRzMQ+gmh7rNZBL3ZiBgzG5Hj5yFm8kJET1mEWEJo7NTFhMEFKJJ6eF8tRtl/TUTJqEkoIsyV/HYSSv9rMs7/djqK/jAFJTyPc+9OR9IfJyKYUBf6hwkI+yPlLxNw6v3JOPXuRIS/Mx4RlJjfj0P8779GzO8mEPI+h8uod+FIqHMf9SH82YaN+hSxv/kCuV/MQemCNSheshZpVFpjd+7FGfavlQTwq4F26CHs3CNUfZsbiftx3rgZ4Yp7sV54lhqIbzKC8SjZD81e5jh7fD8SDLYjVGs90o5pIZ1yxu4ALnsfR0uwDa6G2aE/2hkDlMEYF1yPcER/pD2GCHpitXtBoHsY747hcBu8TPNVxdplECQJZ5JJ81FaAB7nU0krSUV3SjDao73RGuGBplMuqA91RNspV9R7HkcTYbI/0BIPopzxPNEdz5M9cD3AEgV6O3BafTMqDu3HVXExdTyK5xHueB3tg9teJ/CS11UfYIuCeH+lXEywqz1yEiPg5uOAOYSzj9bMwV8Idu9uXIjPxA2TMpIoRXG7HKlnJwlUpBXQk3Xc9/018zBJewv0QpygEWCNHe7mOBxgg7qGQgx3XER/SzGhLksBu+7GfIJdLiQ5ygNJpNHVhluEuqGuZjRUFGKQ+tOt3jbc7r+igF/NuUz4WG1BScwqNCTOxRmXd1EdPQ7XCpci3Xc2Ahy02B+cQGZSGPra65TC5bKvWOyudzYo1jqJ2xOwa2+sYn/hDdsTJvBzt1UsdWf4neSnUwTsRE4nI5tgl3TKTylSnh4dgqzYcOTEhxOIw5GbHIEzqdEolAyaXFaYEafE1FWez8OlMmkJdeUFqL5QhPSkOGzeuAHjJkziGLgGu3ZqYs2arVixahtWrtqO1Wt3Yu363Vi3YQ82blFTZNtOLezXNYWuIQHPwBhaBB8jY2Mc0TOAsTbHcFtnaGkbYPzXY3B45zJUhR1EZyqV4LztGDqvhqZMLRTEHMUJk31YOn82x93FmD1/MVavX4f1m7Zg0ZLVWLx0NdTUtbFpyw7s2qMO8xNWBLxdXLcS06bOw5dfTcYnn4zB7LmLCYLr8fXEqRg/eTo+/XycUpx85ap1+Hr8FELgHMLfRnw2ZgK+YD8UFhmGe/09uEaou3qhmPc1HqHhfjiTn0V9MBSVeafRU1WNhzf68XygF81BISgzMcOt8+fxmPrbrXu3cYeA983D+xhqrseVs7l4dL0bjx4+wN0H9/Dk0SM8v3sH7efLcLOtBY/uDGOgqR63zhag1sEZLf5BuN/ehh+4zXBeHhrYtz9ub8Evzx7i575e1Ls4Yzg7C/9z+x6uBfmiRmsXGk8cwbdNTfgnt3lw8QKuRsfj9Y0e/I395mBYJCoPmePBhfP4qf8aHuTlotz0MK76+eMh9eBnly7hSdl5dLFPvurvi0f5eRjIycVAZgZucxzq9PLCtZBg9jGh6PX3I0x6otHcAvXWtmi1tUXTiROoNT+K6gNGaCLk1WnsRZebGf52wQwvcsfj57IP8M/qSfhrzWzKdPyrcQ7+1TQFfy3/BK9Pf4Jfiubguwv6uH0xALfbSzHUXaOCu976t+6Wb8GuSwV2fdfqlKyV7a2VirVN4K6b401vUxUupSWiPDEWvS2X0Xu1DvmpsXC3N0dmahTami4pFjuBwKvcp72tSjlGe8tFtItrNwGvo/US2eG8Ekv3SDKIvuT95D3sIQPdGerG9e5W9PdexeD1Tjx5eEspd3FbMjcT6sRaN0youzV4DU/bagnXpmjYq857oouq3RoKGFdpaOHCXjWco855liCXv2ULzmzdpkBd3tbtyOK7nc93OIfg7LxuDUzWr4HRlq0YZalrAFt+RI6GJnA7YArfg4cRYWGFeEdHZPh4IM/PE+eoMF8I9sGVxCi8KCvCTxfP4Vb8KdyNi8DfSwrwfypK8T/lRfhncT7+WZCFf+Um4+/Z8fgpOQa3okJwvSRHibGrqVG5YI64Yo7Ancyr3DIF7mSdSsRtU7Ve5bL5a1HgrkosbiqXz8ZfibhuNohb5luoqySFX5IYu7dQV1Uh5RBkvVgCeR4EuyYO+q2EOHHH7O3tQG9PB67y42jhh1ZXU4kqvuRitTtHZeNsbhZyM1LZOVKykjmdiGwqFTmpbJOoXCTFIyM+BqnREUoClQi+/GK9EwudgJyHnaQx/zXY2SvZLkdascg5WZyAA1/+k6ZGOH7AACfNBPBMFUATy50F5/OzMvDf//g7ykpLoKlBsNDRwgEDPWjs3Q07C3M4nDBnR2cIEy0N6O3ZhaOEc1M9HaQTyJMSYghjBC7CmohAnYgAnICcyo1S5V6pKiruqZQg8PcSS5vKndKLg6QUFBdLm4CVQJ1Y4wTSFBgjxIX6uRPGpJXC4gJp7opVLcTXDWHcRraTfUIJcEpdOgE7sfhxWqBOpmUbAcJ/g57A3VuoG3HXFGteFKdjQv35e+7wIuQ4EUQsCRRKEgsq5JqbN+E470GMv79S124HPwStXbthoKULfZ0DcHIKxUnrABw74QdDQ2eYGNkT+ExgrHcMB+RfRm0T6PEj09m1DVp7JKZuiwJ2x99a7HYTFLdvWA31nZv4DHYoxfxXrlyGLZs2Y+2a1di0aQ02bFyB9RuXY+6CmRw8lmMrYXPH9k1YtHAOpkz8Gpq7tlIBcURSsCcVaBec8rVHOOEuzNOOirTE16mATsBOEqJIYhQBNoE6SYcvIKBY8LjOn8s8CChSymAE7lTumBIb92uwU2W7VFnrVNAmsCfLxCIn28kyWady2RRRxeTJehGx8Mm8chwe29ZUD5YELHsTDsqELGtjbRzR2oOTelKuQE+JsZPlUvbAhtsJ0EmiFZkXi51AobWRan+JsRPoEwueIwFNwFDATzJojoCdszHhkGDnYKClSqLCaRf+pquZjmKxkzg7Tx7DgyLlEQTWxBLnLcXKeX+CCXdKUXJLM/gRVgXspEC5ymJ3CN7mpvAk9EpGTC8LKVR+GB5iySPUeVsR9MQ6x+1GrHUCcCPJUlTCZ2BNqH4LdjLvQjh0s1QVjh9x05Rpgboofi+SREWetbhkihtmfLi/kpCqmtBTlJeGtuZqxESE4kx2NmouXcCNvmvsp8oU1/E7N66jmECXHRqOCvYTWZGhPJ78ieeG6AA/RPr5IJx9UkJoMNJjoqiMpCiJloZuDGFgoB8trZIlrB2XL57nYNmplJGJDHJA8iknfj8n4GOrq5Q9ELBLDObyEEckUBnPivJAuZERLo6ZiysTliDoi4nYPWks3I8YUGm5iPs9NXg20IQf73bj5yd9+Pn5dfzt5SB++fYG/vZqGP/47hb+Sfn765v45cUQfnk5TLnF6dv4K+Xn57dQyLHn+N6d2PzppzAe9QEyN2uiKCEKWdnJSEuPQ3d3s5JtTMDu7tA13KbSe5NK9G3er0tHLJH9wUyc+2gmij+YgcJP5uIUocxywgxYTZ+P4O174b19N3z27IXrtu2wW70edgtXwnrWYlhOWYAT4+fA/KsZOPblVBz9fBLMP/sa5p+Px7HRE2AxZhpOcrnF6Mk49skEnHj3c2SMmYPaLxeh/L8m4NyoCSj+DQHvN+MJdhNRTrAr+QtB70PK+9OR+eepiPvLFMQTOpM+nI7kj9h+NFUl709BMgEwhfCX+vsJSPotwW/Ul/Dk9assdR8jnG00wS6JYJf/3jSc/XwmsgmqqR9PQeLWvcj2ckZFoBM6AuxxI8ITD1KDCF+BGAp3pTjjYYIvvkkPxb0Eb3T4W6Dc2ginD2kiwWgXkszUkW9tjEJ7M1S4H0d7mBP6Yj0wnOiFBxkBuJfig5sEuL4IB/SG26Mv3A43Ih3wINETdwh5N0Is8TLdD98S6l5l+OGbJC/ci3TGnVh33E8LwuO8aPQk+uJqlDuuxfugM9EHDWEO6Ev0R1eIA+rtDNDjdwJ3eawXqVJewQm3wh3QH+CIan5npSbauHRID3VHDXDLx5Zg540H/jZ4E++L827miPG1Zf/ojBBXB8USbsVvfrvObkzaItktFygZLkdvXobRCry9jaUj1ClgJ1Y6JUvmUsViJ2D35aaleH/1XEzQ2AjdIHto+lljm/MhWPC+NLWcU8BuQAG7txa7hjy01+YrGf9udInLZaViaeu7UkOdpQjD3S24SWV0uLtOVYS8LI99gwYywo1QHK+NWLc5iHGbxX5pBpzNllNvOMKxzhNFpxN5nHrcHejErf423OhtQV8Hv10qolepmEqMXVv9JY6dLkpx8hBfZ5zJSMBZfitirTtDuCvITEIB58VyJ2UOclKiKTGEuRjkcTovJRK5KRFcx+lk9hUEPHHDrC4/g6ryfAXuqt6CXc3FYiTEnMLqlSsUsFu5ZpMCdmrq+jA8cAIa4nppehK79uli5VpC3obdWLNhLzZv14TGfhOoaRpgr4Y2Dpofh4eErBw9DnvqpXY2Dtixaw+WzZyGZNNdqDi+DRct1uN6nBr6s9ah/+xOdBacRGqYHTavWYKdO7bz90wIdRuxRBKkLF2LpUvXYfmKNVi3fjN27tqHjZsImyvXYvnyNZgydRa+GjMRH330Bd55/zP85f1P8c7Ho/GH9z/B15Om4dhxSxw8eBTjxk3EnLkLsXDRcnw0egymL1hAffA0+msvo7ngNB5ca8EV3u/KiyWqMJ5zZ3Crsw0d58txl/3o0852VNo6oOakJZ62NuPxw7u4T6h7cHcYjwl49+4N49G9m4S5+7j/gELYe/HsMR72X0cb9byHvd14fL0f9+obMJiQgAsauqg0M8ez+nq8amvHBUs7dKWm4TkhcrC1Ba8H+lDHMeLWpYt42d2DajtLVGruQquHK77p6VVcQfuqLuFObR2e3h7At0PXUesTiM64RLwhQH7/9D4eVFfhoqs7XvN8n3F95+Uq3L96FY+qKnEjIwMvW5rx+uEdvLk5iFcNBKqiAgJsF54TaF5yHHlTV012iMcw78dz3osnjXV4VH8ZQ9ShG00P4rLaPtw5ZY2fi7bhx6Kx+N+apfhb8SZ8X7Aerwqm40nu+/jx8kf426X38Cp1FH7JH437OZvRe94fN65exBChbqhXXDL/X2D31mLXR8ATi5tY2yTxiSRs7Gurw+XsNDRlZ+J8bASuVZcrca7ynfh52OJcYSah7TKuEfbEYifWOnHTvNJagfbmCwrYXeV4Jm2dJHwk/L14dgsvn97GzUFVcXapZzg0cE0BOykqLyJQd1vqGQ714PaNbq7vgtRdfVB8BpcUV1YtNGvooHqvJi5yDDrPd75k6w6U7NiFYuqqAndnOC7lbd6C05u24fT6LSjevRepW7fiyOgvoP6nD7Dvgy8w6mEM6Z4f4jexlIhgvCKIvT4ViDfhgfgpMhA/BHnipwA3/BLoip89bfGjkwV+sjmM780P4A2VpddUoF4ZaeFbfTW80NmLZ/t34qnmFrzQ2I5v9+3CXU01PJY0qtXFqK8TK5yAlArYVNCmAjsVvJUp0zWVAm9lbwHv/wt2YtGTVrHgEd4E7BSRWLsRsGOrWOwul6CaACim0hGL3WWpcyfWOipJtVLioPoiwa6KilIdqbwR1/u70U/p7GhD+5VmNDbUcJ8LitWujCBbeCabylQ6oS6NHSLhjpKbmcyOT+WieVoBvHhkxkUjNeoUYoICFOtdGOHIx9lBsc552FMBlxIHDrYKzI2Im2S8JNg5njiugJ3VIRPYHDFTXC+tDpkpgCciyVaGqIC9+vZbeHh6YPvOHdDV04Xavn3Q196PBEJleIAvTh4yxSFdXRzcvx+716yFrtpeREeGIDsjGZK9MjLIX3EdjRI3TMopQp24VoZKxk6l5MB/kqGM1JYTkPOUkgIOVmzt+CGwA/Z0hjenRXzdHOBmbwl3rvfmdj6uKvFytlZaXyqs0voTCv040IoEuEuhcVVCGWnleHIcPwFHwp3MC+wpFkBC3P8FdoRKcdsUi160zBPsvKkQO1F5tiREWAsQHDODzvatMOL9sTQxwb5NhLC1q6Czdy8O6OhBb78+DpnawsTYAYcOusJIz54wdxL71XSgvU8demrq0JEEK/sk4co23sfd2L97C7R378BxkwPQ3LENW9esUurZqe3YBB1CzNp1y6GtrQ4bayvY2lriJBX5bdvWYtGi6Zg7fzpOnqCiT7A/efwo9mvsxZSvxxIQ9yn/LMdwAI72d1LALtTbloq9ZMTkPXO2VOAtkGDnLdY5scoJyDlYKMvFYjeSyESAT1qZF1dMseAlhfoQ+o4rMCbWOQG4EXgTsBORZbJOrH1ikROQk/VitRuJo7M7rK+0ss5GCnAT7Ebgz+Ut2Cngprhe6sKG4HVUew+sDPZzXuWKaWmgCVvClwPXC9hJ1kxJoCIWPql7NwKAChxyfydCnyLcTtw7XTjtYsptuc6RfZATQVAgT+BO3DMlQ6azyX4liYrE13kfNYYXf8f3+EEEEaLEGudjYYIAsdIR6HxOGMPXwlTVEvh8eC0SY+dHWPPkNUmMnZcA2nEKAc+d4sZjSR0/Jx5boHek8LifoyUiffm+EtIFxgXYBPoczXk/ub2AnICdzDvxOM5voVDATwAvPsRHgTsPPkOJq6sqyUNXUxVK89ORHCOJjnxxpUEGIm+kxMTizOlMXO/uwJWmOvZnl/Do1g1U5uejOCYOVZmZyIuNJMh5IIL9UKA7Ac/VBWHsN+L47Yd7e6IkJ4tKWhmys7JQXFKEtrYmXGlpYD97kYpiK0ryUhAZKBkwnRSLnaflfsUVMy7ABglBdgQ7eySGOyIzwgUX+D1UjJ2HK+MXIf6TSdD8/Z+w9Z2/4NDkiXBdswxBuzYhaOcmhGhuR6TRPsQf1UGylTFOu1ugJMQFVfH+qM8KQ1tBDLrL0zBIhfh2axmeEgofd9filOMxmG9eB/VPPoPVqA+RMmMNithv5eekII2KaT3HmMcPhnBfKczbgVscYG/2XsGdqw3oCAxB5iczUTZ6Ls5/OhclhC53At22uTMRzn7o1Z0hPBrswYu7g3g2zAG4+wq6Wzmw115E6wUqa2dzqRCk41JqEkrjqQSzz0xkn5gXGYH6/DMoS2Dfz99IdGZ/tWc30mYuxaWP5+D8b75G6aivUTJqPM5xuuy3E3FerHfvEe4+no5SnlPexzORTsDL+ICQ9+EMZH5EIeBlvj8ZGe9MRPofJyHtd+OR8V9fI4XHODVqNHxHvQdvQl0gp8NHfYEIgl0MAS+L2575aDpy3p3IYxAId2kike9hRZAzgS4ULzMj8YjQdDvaEzcIdsMR7nicFIAXGaG4S7Br8TJHGcEu/5geMgl3+RaGOO/EZU7HcIbPKvOYNnItdHHe2RTV3sfQRaAbjHNT4G4gxgXXwqzRSxmOcsA9QtjDOBc8inNVoOxVmi9eJPvgGeHtQZwHnqYF4PnpMAxyvjfOC8PpwehO8kM3Qe92ZgRuJvijycUE3X7HcZ/HepbshttUBAcCLNl6UoLR7myDavZjl/i9D3vZUI/xxqNge/yYEYaUY7rskwwQF+iFUxxPJFuwJbc15fe9bO9GfEGo+2TTEkLdCnxFGYmtG7d9pSJfbfuPO+anm5eo4I5g9x7Bbty+ddD2t4OmvzW2E+wcY7yoM5Tj5tVyDLQS7GpyFHdMyY7Z0VCA4WsqmOtoquR7RSWT0211ZQS+FtzpbaTUK3XpaghNgZ7HqV9EEKpCOBayL7YzhoftIY7ZHnzPo7guXikKfr29UQV2A/832IkrpsTYNVadV+J97MS7wukk9/dS3DDPCtBlJuJsFiGPUCdWu4LcZBTmpaHkTCZKCzIVl7LywixVSQNJlFKUjUulOf8pPXXhrfB8lUzk5UVKuMbiRQvx9cQp2LB5JzQIdeoaBtA3PApt3UMwNj2BXXt1sG7jbqzfrIb1W9SwZYcWdu7VxfbdWhR1aOsb4ISZKbyNTNmXm8LS/CRWrliJ7QsXIHjHKkRsnIeozQtwzmw12iJXofvcDmQGbURpViDPOQMR4cGwtrGGDnWflSvXEN7WE+6kCPkaHDzE8dHTG9oc95cvX42llKnT5mDmzPmYNn0u/vCXD7GEwHfC1gnWjq6IiIpFUFAoVq1ag/FfT8Cy5SsJgjPxAcFvzdp1qC0rQw37z/ozWRhsqcH1phrUnStE3fkSDF5pwjf9vWgvLsJAUy0e1lbjPH+/xdGBgFOD+71deNTXicf9XXh2ow+PxM3yzi08v3VbsdI9ITB9++Qe7l5pwdXSIry+NYjHVztxm3B193QGLlOXqaMu+BMBYYi/cdnDEy+ot95ubyfYteLbe0NozcvCfULeg8YGVNpZo5I6ZXdCPJ739fIdbcT9bv5+9zXcvnoF95saUR0cjm+utqG/uQF3u67iSUMDqvwD8aixHo+HCCdXO3C3pRGDGSmoMDdHI8Hx+zuD6CsuQCnvee/ZAnx7exj91ZUYKDyLpohItCUk4dVgH/oul6OtMB9v2Me+qrmAxiMHUa5JZsiww8/F6/GvC2vxPGYNbthuxJD9VrxM3YnX5Utx/+x7+Hv1V/gp7w+UzzGQsRFdF0JwvaMSg901CtgNKmD3NnEKYa6PUCcumCKd4kZ5haDGZdcJdtUF2ajl/Xvc3oza7BQ0F+ag5WIRHGyO8Fm7k0GKFGudlEwTaFPcMLn/ldZLHGPLcVXAjnKlUQV2UuT82+d38OzREO5IEp1bfRjguCMWuuHBbjy8d0OZvkWouzl4TYG/G/0dijwm2A1w/KjRUEOzjhYu79yDih17cH7vHpQS7goJdvlbtiF3y1ZF8rcR7gh4ubJ8w1YUbN+O6DVr4Dx1BlwnzWO7GKN+MFLDdwZ78J3ebrzR3oHvtLbjO/XNeLV3PV7vXa3Im92UXavwZgfbbWy3LMebrUvx3ebl+H7jCnzHTu67zUuV5S83L8OrTQvx88bleLVtJV5w2SMqWLfOpKNOMmDWlqKpuhR1HHzFWlZdWYZaccFU3CrFLVPlaingJkAnbpgjlrwRUVn3+DGJxe1XwDfiqqnaV3WsEZFjSrydYulTjq9yAa2tErdPSZ5SjRYqRQJy3dc6cb2vB329hLvOdj7MRu5zEeXninCuKB+FBadxNi9bsdyd4cshRcxz2UlKyu2ctAScTokj2MWqat4RmlMiwxBPUI4N9cOpAMKS1Foj3PhSEfflYCvxdB4Ce3aWSutmTSixOK5Y5ywPm8HmqBSWPgIrUxXUnTA1REJkKP77f35BEz8+PQN9doa7sWcfIcXYCMlJcchIS4IboWHr+nXYuGIVjhubwsLYDBq7diDAz0M5d4G3iEA/REqmS8UNMxARhCXFIkZYEvdKgTgRWRbs56ksF7ASi503wUtJhELxfwt3I+Ljaq9AmZezLTwcrTmg2PxbPAh8HnLNFC9HXj/F11lczRwV8ZYYw7fLfQiKAn0Cf4HuzoqVT3G5pAjICdDJtLhoiuVP6tn5ESZdCDKOhBMrM12CHQHhmCn09uzE9tUrsWvdGmjv2gldfjh6vGf79+yBtoY2TAyOwETHHEZaRwh8+gS3vQS2rdDesR16u3dBn/dYZ+d26BLm9PftUZU3UNupJDsR2bV+LTS2qax4aoS+Hbs2wE+slKH+KCjIgY3NcWxYvwzjxn+MSZM/x8mjptAmIC5ZNBc7dm7BiiULYWFmiAgfZ0KBCuyi/B0Id3ZUvm0pdgj1sFGsdQF8b3ycrODnZM37dVIBPHHBFBc/cZkUkBNLnSq27qgCeQJl4oqpAraDCryJCJCNxN05HDFSkqsIqAkUynayTpYJtAncyfbKNuISSUiRRCsyr8TacVsnsdxxuQthR8DOisBlSfAyU9uhWNss9TVxQleN07qENsIX93Xgc5LMmCqQE3dLQ1gR0iTpivG+rTBR38lpniO3cWbr+NZq58D97Q0Jz/r7YG+kATtO2xqowdFEE648psTgiVXP/bAhvKjM+fAc/U8egS/vkZf5gX9DnCRPkfp1AnbeFoS/kwRbgVu+NwFWx+BD4HLj9q7H5NqM4c37mUAFKYjvmvMxE1jzPGx4Pra8ZrtjZihnH9FChSqICpW4UrpZHoM9n7fdERO+i2aEcSpYvu5ws5LsrWawIyB6EwZFHHnPvR0J6tzPj32E1Otsq72gKHSRQW5IjPBDoJcDB5Y6XDp/Ds31NWiql4GnBVVVFxRX8id3h1CYmIC8gCCcDQlDoq/8seQOf2/JPOupQF6Ipyske6+4kGclJiI9IUFJrlTCwbilvo7gWItr7Pt62puo/MUhNlCVKCU+0Ao+NjoIdz+IeH8LKsyWSAi2RlKoPbIJd2V85lVj56Jz/FJkEVKOjHoX+qP+C46//wKRY+YiecpiRI6fi4hpCxAxYyGi5i5F1MIVCJm7GAGz5sNrxhy4zpwFp1kz4TBzBpwWzIfrssVwW7EETssXw3jmBBz+9Asli2TY78Yg4dOZOOvojDO5GUhNisb5c2fw7PFN3L3dg9vDXUoClVs3OnH/FgdQ9ntZExag/LM5qPpgLgq/WACriVOxcfYkRPs64fXdPjwf6sC393vww/NB/POnB/jHL/fw0/c38csPt/DL65v427e38I9Xt/GP7+7ilx8f4K8/PMS//vkdgH/i//k/f8e//vsX/M//+R7fdF7GxZ3qKPvTVJSPGocyQl3pbyaiWODudxNR/udpKCd8nf98Jkq/4DWwPf3+FJz+YBpOE+hyPpyG7A+mKvPZ701B9p8mIut3XyNTwI6QeIoQ5z/qz/Ab9T7CRn2GSEoEIS961EfcdjIKCYZn3p2EjA8nIH6PGlI8HNAa549v8iLxJjcar7MJd6kBSlbMuwk+eJl9Ct9mh1PJCkEPn2WFkxmKrA1RcFwHxZZsrQ4gSHcn9JfMxLaZ47Bl5tfQXD4XZttXwctoJzIIepeczdAUcAytgeboDbfCjShb3I9zxPNUL4oHXqZ741W6H95QAX8h2TMTPfGY8jDeEwMRzriX7I/7BLvh5EDcSAnE7fQw3E4LxrUga1zzNcftCBu8zvTBizRvDAXb4GawE95kxOB5QjgGfBzRZGGCh0Gu+CaMoBpsi+9PRyCC/Yzu1rXQ37YeJuxLDupr4OBBPegd1MEK9tHjNy3HR1tX4kPqNmO3rsBYwt0XMk39ReLsBOikfp1SsHzzYny6RSBwKT5cvwBj9rLP97WBZpAdtnschi/Pv/vqBQxdPU8lvxhXLmcT7qTUQR6u1OSiq6EErdUlSmK4RuofkkXyAkHkSm0ZrjVeRE/LJfS2VLH/SKHO4InLlwqpI5Ughe91InWJ7JQEFPE9L85LV/7kqSk/i/6rjUps3jChbqCrEX1URrvbqhULxDWCRvX5Qo4V1rA/YQYH9mPyB2s2jydAJ2AnljpJoHImJwUF+QS7M2koohRTygpVCVIunDuN86Vsy06zz8khyOWh8kIeKiiXKGK5E7CrPF8Ebw8XzJQadoSfdVQ89XQPYL8Wx9P9+tDVMVKJrhHBygj7uU5HzwT6RgdhaHwYBgcOQs+QY/UBE5gQWo4ZH4K1uSVOHLfA0nnzsH3ufNivXgCflfMRuGYJonbNwTm32eg5vx3BNnPgaK6l3BtP6h+bNqxVwEvKFSxZvlaBOl19I5iaHcbuPfs45u5WyiAsIfjNmrcIkwl38xcR4r8aj7nzF8HSygZ+Af6wsLLEgkV87p99gbHjJmHs+Kn49POv8SH7IK39mmgj8LRQP2wgeLWUFaOp5CxqzuZQTuNq0Vl0lVAHpb441FiN4cIC5BsdwDnqaZVWJ1HlYItqF3vU8Z61+HmhJdgfradC0REbiZ60RPRTt7yZn41rcVFoigrDwwvn8LLqIr6tr8Rz6hSVB0zR7uKMv7bV4gp1wsGMVLxh/z+YX4BHbS14NTSIGxUX8Yx67I9DA3je3orhi+UEw8t42taGnovn8ebWDVyvuoT7XDd4uRLXSs/hNbftvFSOpwM9+KarHTXRsegisLUSWMU6+d3tAby6fBEXDh9BE8/1h+EBtIeG4yyv7WZVFb65NYR7hL9n/J0KLz90ZOfgJY/VXpKNG9XVeHmtF4PxEbikvY9wqoXvi5zwzwu78ThiE+q0FqJh3xpU71uH+oNL8SR7Eb6t+RR/qx6DX878Gd/mfI2OVG20n09CT+sFgprE2dXhRjdhs6cRkgSlX7LxS2HyrnrFVVn5HjoIeYS6uqLTqOT73tNM0KsuR3tpAc6nxCoJgSyou0RH+qGu5txbS524YV5WSWuVElMnVrq2ZkJdy0W0NJYrrpjDNzrw8vldgvjNt38qqjIzP7w3+NZ7RFwwOR4NdXMsuobhgU4M9Kkses/6r6LJ2QHVGuqo0VZHxa5dqNyrrkDd2R07Uamnj1bzE6gzO4hLhgdwQUcP5zQ0kL11CzLXbUT27n0oOGGBHEsbZFvYI+WwFUb9uHEpfiaM/ShCQPuB7Q9sf2QH9vPm+ZQF+GkTZcsi/MgO7YetFLbfs/1u42J8zw7uu+1LCHwLuX4Rftq8iIC3kMch9G0l3G1djPvsPG8EuKOtogh1EkgolrkayXwpgHZegT2JrxuxxAmUqYBOBWwqwPsP2I1Y96Qu3gjI/Vp+vWwE6n4NeLXiwsn9ldg+AbtqfpS1laivrUIDFaQrbc3o6SZRD15X3JHaWhoInpWooBIlFruSwjwU5Z9W6ttJe+Z0OuEuRbHa5f4a7hJjVIXLpVh5dBghLxyZfJnTY8M5HYbkyCAkngqg8u6BMC9nhHo5IZAA4+tkC09CnvPJY7A1P0TF7yBOmBjgmJE+Ae0Awe4A3O2s0N5Sh6S4aHZgG6C2Tx179+5j57kfocGBSCLcmbHzWLJgIRbNma/UqrrZN4A0KnAZ7DDystMR6i+ARLB764Z5Klhi6QifhDux2kmZgQApzyBWNHGVpARLUXDClSQ5EbAT6FNi495a1EZi4UZi40Kkjp0AF48x4mYZ4EH4I6x5SykHAp0vOzax1EkpiECuE4iTZbJOAbq32wd7ueEUz0sBOp7bSLyeuGBKDJ/8vq+rHYHxJOzEZZAKuCROEbizO2KMA5r7lDg7qfkn7rBHDA0UuNNXV4OBuhaMNHQJf/uhtV0d2jv3Qp8gqL9nB3R37oD29m3QoegSjPXV9uCQro7i5mp/4jDsjx+Gw4kjMDcxwrY1q7B3y0ZsW7tKcc001dOFDSE9ITYa6vt2YeL4Mfjiq88wccpEHCak7yEIzp05BT4E0nB/d8X6lhMXhLyEEJxNDcWZlBDkxAegICUUJZlUWk/HIzsmCKHuVPodLBAgbpnyB4GDyi1TQE5gbKQdiZkTKFOJKknKiCVOlo24Ugqc2VLhsTLVUSBQUu0LrI2AnhxLjjli5VMBHeHqyEjmTJXVysXcVClW7sJ77nzICNYHtBWwk+M6ENQkzk5EXCwlYYq9CUUgjxCmxOURkBSXSx5f2iP79+CYngaceTwngq+4ZUq8nZJ45cB+2Ortg52+OpwOEAQN1Al6GnCQsggGGgQ8XbjyGJL8xI9KTZj9CYQRnmI9bBHvaavE1wXwXvjxOsUt0+v4AYoxTjmdRIJ8j4Q6b3G/pLjwGkNdCdISC0dIP08FK5/fWSK/l2D5A8P6OKHuIKICfJAaGwFfLjthrAtb3h9nvicjRctteP4SdydlCxx5XpYEVWfOR/i7Ebic4Wl7HFmxIQR7N0V5k3/lQ72d4Ol4gpCXyz4lBCHcrpsD+NMHHEwo9+7cRG9PF4rEpaOyHPeGriMnIgIxNuzoXT2RERiMWCoNvvIniYiLZFv1QmZinFLyJDwwEKkJiUhLTaXCdhEdLa2EuhbcHuAA3NuOguw4xATyWOEuSAySQvgHcMrjEKJ9jvF6zRW4Swy2Q2aYA8p4fZcVsFuGnPen4STB7tCod+D9xwmIeGcqYv48BdFsYz98m+VSkpZIuYMvFyJt3BKkTVyG9MnLkTVtJdKnLUfqlKVInrQQsWNnI2rMdERNmoP0SUuQMXYxkv48AcnvTMRZ06MoykhRwC4/Jw3373JgvdONuze7cUdSkBPsHj3ow71LZShZugXnP5qNyr/MQsGHs+H1yUQYvT8a5hOnwW/DJgTuoJKovhen+N6mWh9GgasVTjuY44y7Fc562+Mc4bqCg39lYhAazsZisLEY97tr8eymAGEfvntyA98+7EFPbgKKV23G+b8Q4ATqKGWjJrKl/H4yKngOVV/OwyXCbukXs1BEuMv/hEAnYMf7lkO4E6iTNoeAfPovk5EtYPfb8QrYRY76BAG8r4EEuVOjPkcMwS6KYBf3m4+RJ5bAz2aj8P3JSPtgAuLYv8U626A+0puKEgHudDT+WpCEHwpi8PJ0GF5mheJNTiSXh+NJaiD6COh1HkdRbm+KEkJd4UlDxBruhs7sr7FyzCfYRtjW2LgRurt3IysmCoUc2/z4LXrsW484/U0otaLi5U8Qi3PCw0QXPEtxw6ssbwKdvwJ2rzP9CXY+eJLggfvRLrgT4YS7Me54khaklGEYTvTFzSR/BfAG4nxw/ZQTegIscOuUNb7PDcC/SmPxLMkb1zyO43aoB8EuGPdOeaLL+Ti+jfbFszBXvIxy5W+FIo79jOPBA/yOD0Nv21qoE/AOGWjBjP3a0r0bMW7zCozZvAbjtqzB2O0r8SWB7svtqxVrncoVczk+37xUyZz5yabF+HjzEnxGyPtg40IF7NS9raAZYo/t7uxfMkPQ13kRQx1l6G8qpMKfhY7aHFxryseV6hw0XsjCmXTCZpAkB+MY6SshBy6IDvNBbJgv4sL9laLgseG+SIkNRYuUjepsQGV5Ic4X5SpSXngaFZKUgVAnf/hIPbyBzkbFtVNKTF1tvoT2+otorSlXXD5L87PgZnuCuoQJ/N3t2DeFKXFgZyQjZkYCv21xxaTkphDoUqnTCNil4FxBmlJ4+UJxFsqpkJ8n3F2UuLqyEddL9jUUJb6OUk2wq6CS7GhrjRmzZmLydClFMB8L5i/BwgXLsGTxCixftgarpBj4qg1Yt2YjNqzfjC2bt2Pnjj3Yu0edeowWNDS0oa1nCGMTMxw5aK6UHdDcr4t5MwiKs+bAevVSeFPclhHwto3H+fAFqC/YAzP1OZg3fQI2r1uDNStXYs7s2Zg1ay6hbDkWLVuL+QuWKm6Xk6fMxAR+6/N4XouWrlKKky9atgoTpszCOELb119PwcdKdszPMX7CZHzx5Vh89PFogt0YfPjJGLz/yVf4ePRYxSJpw2u91nkVg92duHGtg3DRgaHeTgxd78JQfxdusk8evEYlvqcTd2/0oosgVRUWjkZfwoOHFy67uqPKyQUXbR1w3soWF05a4YL5EZQfPazI+UNmKDejUKEvPWCMUlMTnD9ohovmh1FpbIyLezRQRcW/7uQRKv0EgJMn0GZvh6oDZmh0sEf/qQh0B4s1PAn38/PxoKgQAxnpGMrKwEBqCq5FReFZSTHaT53CY+q3t4rO4Ju6KgwT0Luzs/GacPhtazNuFBTgB17nw/YmPKC86bqK6wkJKDc5jAfFhfih5xqq7V1wyeIkvmnvwMMesVKWoCs7F5eDTuHOxct4cvUK2rOS8ID69SPq1w0+LiikfnXF/jB+KXfB93k70HRoDip2rkP1rp0oo76Vu2suWr3H4fv6r/Cvy2PxU/Zv8eL0VHSkmaHjfCq6m0vQc7WCIFeDgWtS1kAFdtcJdL0EuR62nZ2q72Lgaj1azxeihvr6vZ52VJWdQUFSFG4QuMv5PYS42MDyiCHSk06hqb5cATuJqxOoUxKuEOyuEuzEBfMKwU7grqmuFK2NF3H/Xh9eEOyePrpJuBvGo/s3FMCTVsBOoO4mgU5x02Q71N+B/r52znfjUUsN2p0dccfJAR1HzVCtyWeqpoEL1OkLtu1Au/lxDPAd6ad0WFqh1tQMJfvUkL1+C5JWbkTxcUv8NDyE//P3n/Cvn37EP3/6GaP+xo7q7+yofqH8tIlgRhD7adsS/Lx9GX4mtP28he1WQt+2ZYS4ZXi9dSmFIEd5tWUBXm1bgO93cvsdFAG7TfPxmkD4mvv+xM7wux2L8Hz7cvQbaaDvdCKaqXQITNVJ+QOClQBdtQCdwBxBbATq/r+iAjWZFkCTdgTcRuT/37Jfy69hT6BOXD7rCZb1l8WcepFgdwl1BLzmpjoC3RUl61zH1VbFktdQU4XKi5Id8yzKCqVWSy5KC/NxvpigV5CDghyBO4m5S0F+ZpIqqUpSrAJ2iaeCERfCzpoKYEKoP5IjgpEVH4n81HgUEAJzEyI4OIYimx15WgShLIyde7A3gj0E8mzgYXNSSaJibmSgFCO35IdtqL4Px4wNCBbmWDp/PpYtXIqN6zdh65btsOLDDwkKxH5NLSyevwg7tuzgy3QL+J//xT9++Stf1CZkpycprphitRM3zJHEKEqMHVtxyZR1qnp0Xgrg+RHeJJOliFjqRuLrlAyXnBdoC+G8wJYUGlfFxxEEJUOmt8TNuSjTsk0QjxUolj5xt3S1J9S5IpTLRWRdAI8dzP1lWiSMvxEh1jmxGr4FOgG8EcgTkAzjuhAeX6yhbtaqhBUSXydgZ8vB/aihDu+fvuLaKqAsljWRA/yQjNTVFSVl/zYCHBU7g927YMDORW8HYU6sdGwNdu8kYOhQUTeD0/GjynMRa6vjiWM4qKeFQ/q6OKCtid1bNmDL2tWUdVgybwGWLVqMebPnYOy4sfj4048wdvzXGD9+ErZt2ALtPXuxd/NGKu6uiPDhPbU7iowoH2REelGJdkN8kCMSQ1yRFOqG5HBPpFGhTIsMQKSPI4HOCoFOFvCzPwYfW4ENEVXMnZeNyv1SwEwgTIBMLHAqd0uVC+YI7AngCbg5KYBnCGsBYc6L5U+1XhVjNwKJqmOoXDJlW8UFUVluAkdxSTxiBBuCmgOhT0oeiMXupGStJOzJMmvCnB0hzt5MVbtOYukE6MTNUkBQpsVypyRW4XqJ1ZPjOh00QqDNCULWQSXeTsoj2FP5tqeSZi/WPYojjy1Fyx14TBdCpCRZ8TxhgqQAN+RGB+FcWizSQ7yRGxWA88kRiHW3gS/XexzWh+shXbiI8NqlGHk839dTrnZKopRTUj/O1Qbp/D597U7wug3h62hDSDMhXNsgmd+3ZLj0ouTxm3ayPAabY5LsyBw+jlYIEvdj+5OKW6bEzOXwmz8dR6DyclASoySE+qCqOJfP3A9hnoSHrEQ+e0+UF2TCg7DvaS/1LY8gKyGc88d4/MNoqKpAa30NOjj41lZfRnV1Fbx9PJCTl4UHwwO4XlOHC/HJCD5miYqMLGTGRr+N6ZUC6PJeBSoumGmJ8ewLLyE9JQUZ6ZmovnQZVxo5mPf24NHdmxgeuIa8zGjEBBDsTrkgOdQOYW6misUu0usIAfQ4+ysrgp0t0rmulM+xetw8dE1YjowPpuDof32Agx+OheNXs+AzcR6Cxs+D/1dz4Dt6GoK+mIqQr6YjdPQMhH44DSF/mYSgP3/NdhxC/zwWEZSYP49H4juTkf7+DOR+Ngcl45bi3NerEPfJVCS9Ow654na4Uwul7G8F7DLZ9/ZJIoqbXRgWV0xCnYCdDL6PWutQo26E0g9m4tIHs3GOYJc7egHiCZgpE5cgZsIC+H8+Be6fjoPjx1/Clgqe5Yefweqjz2DxyWicGP0FTowZgyNffYXDY76CxZQJcJw/F97r1yFk1y5Esi+J1dZC4O5tcJszC9lj5qDqvTmEOVWM3YVRkwh5E1D2+ym49CHXjZ6PC5/OQsknM1D06QycoQgM57w7DbnvEfDencrpqWynIPcvU5Dz+4nI+u1EpP7ma0LcJwgiNIeMGs3pLxCruGF+hMTffIICXl/J6DkofHcSMj+dhiRtfcS42KKNAPRMAbho/HwmEX89G4fv3pY5eJrij2epAbif4IneMFu0eB3DBZsDOGuug7zj+gjQ2Iw9U77EroWzobud48zRQwjwdMVgQw2e1FxCNb+rC15WqHQ5hCbPo+iPsMWDJDc8SnDCizQ3/JDji+8Jdi9TvPE82VPJcPlEyh/Ecps4zicS9FJ8cSPKGbc5PSxumfF+6OE71x1ih/4Qa9w8ZYPnaZ74Pj+Ux/RFt9dx1Foao9XpKHq9rfEowgM/pgbhZbQ7fkkPxON4X4QZaML1iAkCbS2UvsdIbSdOHNCFJb+nxfs24IvNy/Dl5tX4mmA3bvsqfLWDImBHwFNcMd+6Zo64YorVTqx3H21YiK92rcYeDwvFYrfNxRQxORG43nERg1dLcb3xDJor0tBRdxp9bWfR11KEK5fzUZqXgIykCCQRsBKjQ5EYG46MlDgkxIQh5lQQl5/i+JxAPSMHgz2tuHezm4pqs+JW2dFCBbNJLHHVuH61AUPdrUoSFil0LsWVpU6XUuqghYDXWInutloU5aTCyeoo7C0OKcBYkBWPswS5s+xjCtkW5nBaccFMoS6ThtKzIqn8/QyUC9Qpko2L53JQWUqoK81X5PL5MwrgKdkwqSTXXCjExf8fXX8BltW6tX3jrt21usvuREDFojsFREG6u7u7uxvpBglRMVCUkBAlVOzVvZYrdzzP873n/7wmsvd63u/7cxzncc2+5z3vOa85foxxjdHZDHdnR2xYvwHrN26VIGrt6s1Yu0ZoE9as2oRVKzdKWr1yHVa/v5ZaI7Wr3luDVZxes2od99+CLZt2YseW3dixUx5bdu6WkpbIbt4GT82DyLJURMqx3cj3kkFPpRaiA/Zgz4410j67d+8lSO7Dtm27sWvXXsjJHyLcHZDCLVcS3DZs3IaNm3dg+w457JbfD7m9ByWw20HwW712C955R8DcaimRyltvrsS7763FO++uxZtvrcHr1FvvrcMqfp/ttK0y0lNxk/A2MzWOm4S7mZlJ3JidxszcDcwtsA++PYeZhXnM0/C+zfl7szfxaP4WHszN4P7sDdybmcJDQs79yetS+OT9ayO4P3QFd9h3zw+cwXwPwb2jCzcbWzBzsg5jFaUYLi3C1dwcjKSkYjQxGZejY3ExNBSX/AMw6OEl6bybFwZc3dHr5IrTdk6UPfpsbdFrbY3eEyfQb26O/qPHMHDsOAY43WtmhvP2drjo6IhRL0+cd3LAKUsrXA0KwWRMLC74+GIsOga38/OwWFiAMS47ZWWNc5aWeMLzuV9ZhtM2dhj288YTwuuHw0P4ZPgCvrp4DvMna/DJQD9utzeh1cUZt5pq8Rn74ct8b7bo6GAhNQC/nPLE1+VKuGCzDs0qu9CprYw61QMo19yA4dj1+O7MRnzZ9DK+qPwLHtXK41qVL0Z7azE21IHJkT7MjJ/DzQlRsmAINyeHpGdAEufHCHbT4xcx3tuJ02XFGGiowenuVtRVFtEOz8L5jkbpvS6cAP60i5prSzBOEBT165ahTozRmxgR/zT5j8fu2hUxTIxQzOUff3gbn3y0KEGd0K+hTmRovrNA0J/ne2hOvJMmMTcrEqqM8V6YxnxLHebCw/EoIgxX7E7g3FFTDBiboFdfH+1aOujhdIeBEU7x92rXN0Srji4aNTTQrKaBetr2jU5O6CvNR3/zSZzlNb7Q3Y4VP2jsxk9ahDJNOcKbgDrRinlCnSqhjp3eEuDtwc9iXoXr2Kn9JCCQAPedthwequ7A7UPb8Bk7v28Iit/wh/laQJ6QFsGPEPhQ7zDmEkIwfqYbZwlgg9RlKfxSjIMTyVCWEqIsQ9h/gG4J5H4NZcvb/Xr+f0Pb/9tL9+t9pO3PcnvhsRNhnWcJmyJrJ8Fu6OKANKZOAN3kxKhU9kDUs7t88SwGCaVnertw+lSHBHRCp9pb0NXawE6xWoK7tjq2BLwmUcicN1FNUR5Ks9KQJ7JLxkUijZCSHhOKHMJIIUEvj7BSQAOuKCUGxYS5otQYVGQnSUafgLsMGvyJYQE0EN2lsgW+jvbwtreHj6MdPO1tYEHAO7RnD+R2yGD92g04eFCRxl08wsPCoaujBxl2iEGBwfjqq2/wr3/9Cz+R6KcJrc28uUWpApEgZdljJ4qMC8BbzpS5nEBlKYnKf8BueVrA3fK0CMf8dZZLsSwpJlwqHJ4SK8I0CSJs08R/KOMEsHFZZBAhLFAKn0znsgyuSyeYiXkhkf1PSCxLo5GdTolWeABzeO0kTx0BT0rAQvDMiI8i/BH6EiMJxN4S2In0+z7CG0QwcLIwwYkjhDUDHRyj4WXB9oSRHk4YGlCGUoIZcz0tmGmrwkxLnSCnB1sjQzgcNYanFUHCyZ6w44ZoH09CkwdBxpm/hzX8XexxRFMFuzeth7byYZgbG8LEyAD7xX8Nt27Bzq2bsWnNGsjv2in9N1HzWcimtbExXC3MEeBgR0gLgLuVKc9LEcf0FWHIZ0lHSQ66Qsry1B4YqCpA46Asv4MW0qKWilUnhXoTGNyl8XPCg7ecCVPUqJNCKQlny2AnQjKXQylFkhOxbBnshMdtOYmKqGXnT7haDr8U+wtoE6C4tP+S528ZAkWoq5gOJIiJ8EyxbAnsLKXsmN6ELH/7E/CmUWVvrAtv62MI4nKx3s/2mDT+TkBeoO2Sgti5iSQqIlFJhBvPx4G/IfcJ5DEEaGWF+klj7qTyB9w/WYwpJEAGWh9FdpgvYgmdIQTHTN4DacEeSKHyYgJRkkxQTgxDUoAbmovSUZEciWg3aymxR4g9z8n2KI9rys8ylc4tj/dkdW4qKnKS0VCaI2WKy03g/U8wy47nuqJM1BZnobk8F21VBajOS8UZwll3YxVK+AxnJUUij891lrjnCW8i+Y1I4CCSo5wsSJfG4IV52iPIzQ4x/q5Ii/CHvakuvGzMEM/f0IvnIsbcmemo8F4V94uWVHDfylgTrvyuF/p6cH9uFvcXbuPa8BWMj4+huLgQdfXV+OjOAuYGL2Cwug5V0YnoKCrBycJ8JBLsEoMDkRvFaxEfi0ZuX0OwE3Xs2lpa0dDQgt7ufvaRg9Jx79yawfVrl3CyLAuFKcFLYJcR+L/AriDJA8UpfihNC0R1RhC6COfn39+FyZV7kfvyGtitJJBEROJyaQlO56SjOz4GLTREqj09UE4DotTWGqUnrFFodBw5mgbIUtNBtpIGsg6oIHMPgWnHPiSv243ElduoLUhbtQ3Jb2xBwJ8JNM+vRscfN+OkrAraczNQU12EirJ8Xo+zUiimqGF3l3AnvHb3FqfxIefHfUPQ8sIm9L+wDT1/2Yyev21D99uyGNqjg3Pymqgj3FW+uw1VhDLRlr23HSVU0TvbUPjeVuRTWe9sprYge+UuZK3ahdT3dyB5JbVqBxLf34L4VZsJidvR88ounP/jdpx6bg3Bbs0S2HG697fr0fuH9egR5Q4IbJ0vbkQ71fwKge4FXi+CbD1hTqju2XTDn9kS7Gp/swqVK96XvHNpK/4qeesKCHZFBLxCLit+7mW0PL8J3a9vQ+fz3OfNTSgzM0cp+4sbNdn4lCD3VWMuviLgfUt9UZ0mZcS8m0tIywrGbEYAQcoHV8Kd0O1uhlp7I1TZmyLBSA2O7H+cdNRwQof3o5kuf/tgnC9OxmxBAp6UxOODilh8UB2LD6ui8agkBE+KQvBJSRi+rIrBd3WJ+L4mEV9zm4+LwvFBfjg+L42l4jgdiQc5YvtI3M0OxmJuBG7nReBJZQoWCqIxGueBm0leWEj3xUKWDx4UhuC7+jQahf4472OF65Hu+IQQ98PJDHxXnoRvCYb/4ve8mRSEbD7XIjogztsVWZGBCBUZv9mXhEb54bCFLt7Q2ocXNRXwuuYBvKu9H+9pHyTYLXnvBNgth2MKuBOJVQTUiUQqb9DWeZPba4e5wTjZH5rB1qggKM9N9GNhrAszlxpwub9MqmF3e7ILt8dPYepSB0bPd+HKhV6IjNzn+2mPDIj/+p+jfULbqLcd5093Se3QuR7cIbQ9vD2FuxK4jWCBoHd7+qoEc/dujUsS03dujeL2zWuSt0IYtFMjNERpnM6MX0JjTREC2XcHE+7yM+JRXZKFk+zPaimRKKWBfVf9yQI0EvjaGkrR2VyB7pYq9IgwzM5aqZSBSJByrk+Mo2vC4LP2fF+LNBbwfG8L+6I2inZRWwNc7K2hsHcvtmzejo0btmITgWpZGwlV69cR+AhQol2/divWEvZWvrse7729Bu9S770jYG8D1q3exPVbsI7HWLdlBzZt34XtW3ZCQ04GrkdlEe15CDE+qnC02I29u9dgKz9vyzY5bN5KCKR2Eupk5Q5AVnY/ZAh6AuS2cf0WrtvKdudOAiDXywi423MAe/YJAFTApk27sWbNdqziM7xuHc93vfgeO7Ge2rBZhgC4Vwrd3HPgAKpqynDz5gSmJkekNPMznJ6+NcVlN7BwaxazCwu4Sc3PLWBxdh6L83O4fZugJ0Ik797G3Xt3ce/+Pdx/cA8PH9zHw4eP8ODxEzx49Jh6hIePH+GDJ48ICo/xyYNH+IjLRUKVj+49wEe3F/Hwzh08nJ/H45u3cH9qknA4insjvE+GLmHh/DnMnhnArV4Bh5242dSMGydrMVNRhRuFJZjKzsdoWgaGU1JwJTERF8IiMOgfgrOefjjvxefK3Qv9DgQ8Gxt0WVmh1fQo2g1NCBfGaNUzQtcRY/SamOCUuRk6zUwJIoYERTOccXbGWW8Cpr8XLvl54qKbM0YDfHk8Z3TyGMMhgZigjXjB0hzdtK8el0bjpw47fFFzCHczldBkxj5WdRXSFN9A6fH3MVd+EJ+2bMTdnOfwVdNqzNVq42JtNIb6m3DlYgfGr/ZhavSslOnyxgShbvIypvkMiILjt3j/z01cwijt/jMVBLauNsSH+8OAfZi3hxMyaC/GhIhs8SfgaGWCqDAvdLZWLyVNkTJiLpVHEEXJhcdOjKkbFaUOCHbDQyLysAPTPP7nn9zDRx8seeqERAjmcjimSKSywHfQbcLc3dkJaVzd7Nw4Fm6O4jOC3WR2OoasrTB03AwdtD/7aBf28dp2Eepa1TXQIpKliDF2mjqoE+UNVNVRp6KKeg1NtPL3SD6gBIM334b+yjUwWrsRhpu3YcX3hLqnBLnvCV8/auzBT9TP7MB+YWf2gybBjPqe+pH6WUuOgCdCLsX2CviF7Ueau3HVSB6DRw/isvIOfMJ9n6rI4FtVGXxN4PuB+klNFp+oy2HB8Tgm22pxljB3hhdajKu7cG6pBp1IZiLGwAnwWva8LUPdMpQtL/+/tQxuy/sL/Rrqlqf/1zJRpPx0J/cR8/wc4bk7LzJ19uPK0KA01u76+LBU/kDMX7l0jusHMNDTSZhrJsw1Sl47EY7Z1niSHWI1WuvZCrA7WYX2upNor62h4Vco1YvKT0kkpEUQ0gKRIMIPQ/wQK2pgBXhJ46SSaKyKNPcJwT5ShsOUMD/pv/sJz7aL8PWQPENSEhUHe/gR8ATY2fGBEnBnaXYUSocUCRMHkJycAk9PL6jyBti6bQfa2jvwz3/+F/7xj7/j008/kr5Xa9NJgp0YR7cEdvmEz+wMEY6ZKHntJNAj+AmvnvDkiTF20ng6ApsIxVz23ImQzLhngCcklglPnmjFmDwBYcJTl0yYTSSsCY+d8OYJb9yyR0546ZY8dpGSZ06EZIoEKsvrMgW4SduHS+ul8gnPPHZZyVRiDLcRQCdacYwIXjNPwhyhy0mEYooxdrZwsTCFKQFMAJ3lEX0J6ixEMhRDfUKdAQ1oAXxasOY6u6MmcDpO6HAUni5PwhJ/Ay93wpAr4cUOfrz2fqIMBQ0EMW7KwkAXW1a9i9XvvAnZHdthpKcLLTUVOJ44QUPeHwl+fkgPDkYmDdoYd1ck+XsjIzwICWzTgv2Rx+98wkgTB+U3Q2bbGr6oNmGf7Fbsl9uOg3t34tBeGRzetxsH5HfC3ERXCuFJjeb+7JSSee8sZclchjoXCcREK8aChT8DtiUt15wTdexEWOVS5svlsEwxLm/JG7e0jVi2FLpJCHwGeGK5WC9gzodgJY1hJFj5Ec6kUgcElUgxJs3dgdDGeUJ1AEHJylADlnrqEuCFutK4sjGXQjbj/dylRCTxvm4IcbJBkIMVgc4BJaLT9XImJBL2aJiFuthKSUuywvyRLEoFeDpKiVmywn0R5+PEa+xMWAlFJM9ZzIsU++VpMbzOfjQAHFGdk4gwdxvkxAbhdGMFtw1HJp+x/JgQlCRGoio9HjWZidwuFS0VBRgd7MWjeXbEk1dw4VQzWmkg1RamSccpy0xAaW6SVIqiPCsO+UmiHIU/epsqEOlHIPV3gq2ZDpzMDWBjrA1LA03YmerD/qg+zLSVEUFDy83SBMbqBwn5h+FiaYxQ/hbGagfgSWhLCvGCFw1SXxGWKsJapcQq/O6xwfydPaS+YvjMGXx0/z6uDJ6nYVaLgYEBRMVGoaSkAFPnBnGmrApnqk7iamMbqtMzUJKThfggAWVhKI7jc897sauyQuqfhgYHcffuIu7ef4zLV0bQ0daJh4uLuDE+SiOuEydpDAqwK8sMlTx2AuqyRShmrAsKkz0lb53IjlmVHoRugt2Zt7bj+rvyyHx7A7xVFfHBzCjw0+f45ZsH+PHLO3j62W188/ECvnoyh88e3MDHt8fxZOYqHvHFfH/0AmYH+zDe3YqrLXU4X1WC/vwMdGckotDHHVE0Bty2ysLgt88j9I9vofuP23By1R60J8ahrqYEJUXZOHO6HZ98dIcv1UkJ6h7cJeTxxfrBwgRuZWSh4ZWtksfs9Itb0UfAa39tOxoJcdUEtLy3NiP91XXIeH0Dct/agnx+l+J3dqD0nV0of3cngW83at6XRc1qWVSs3YPKTQqo2kxtPYCabftRs/0gqnccRP3avTjzgiwu/I4ASaATXrve59ah5zlC3W/Wsl2NU7+h/rgOnX/dgFaCW+uLG9BMGGv442o0/GmN5I2spxr+JKBuNep+uwq1v12JyudEKObLSF/xN+QR6opXvEMJuHsFJc+9iLa/bCJUElj/yn3f2IBKCwtU8NkYq0zDYmUiFkvjsSDG1pUm4kFJEm5khGIiJQAj8Z64FuuOEWowwBptLsYot9RB7lENJBmpIExHCeEmBgg4egS+R3VRFuqCaYLU542Z+LohGZ/XxeKzukh8XhuBT6tC8XllOL6oiMaXlXH4gvqyPAafF0fhy7IYfCbKIZTF4TPC3cPsENxJ9ZW8dw8JmIvZobgtxtyVJmCxKA7jPK+JGFfcTPTEfJoX7mT74RMe62aiFyZjPXn8FPyzJR8/1WXg55o0/P1kOp5WpWAkwgPFruyXThjBzcwAQbYWcDHShauBFvxcLaFgpIjXafu8RHvnDa0DeJ0S7dvSGLulrJgS0C2XO2D7phrBju3rBLvXNfdBPdAJR5L8oRtmj/rucvYXAuw6MXWhHkN9pVINuzuTPVzWjemhTtyeukQj/zoNu3HCmigqPiol+LnDZ2R+UoyTG8bM2CXMjg9Jnrj7UgKgMdy9OcJ2RKpVdY/38sP5STym0fjozrQEdv/21olwzMtnpTDMqWuDqCrMgB/75DD2s/kZCSjOTUZxThKKshLZJqI0j/MFySgtSENlUSaqirJQU5qNmops1FbmorG2CE2Evo4m4dGrov1zEn1d9VKZg4HuBpztIdj106aiPdXZWAM3vh91tbSxmRC3gfC2cT3b9QLmCErU+nWENeHBE1C3dhtWE6Dee3cD3nlrraT339vI9VsIU9uwafNObNy6E5u2ymDTNhls3SGLrZvksW3TRsjtWk9txub167Bl0y5s3S63tN3WXdK2O3bLQ05uH2FtDyFPTgK7LVsE1Akv4B7I7FZYKoOw9yD27CXY7eG03EHs3n0A27fvlbRr1z4JBDdzv23cR5bb7N2vJBU7V9bSQHdvG2b4W05OX8P0jRHcnBnHrZkJzM5MYu7WNG7O3STY3cLc3C0a9Ldo0FPzIqEGoe72Hdy9cxe3CWfzt28T9DhP0Lt9lyB4h+C3uIDbD27jzqM7ku49WKQe4fajh7h/7yEW793H7MN7mCcU3r3/AHcJgvdETbwHDwiI9/EBQfEDto+5zyP264/uPcLjxYf4YPEBPqQ+uH0XjwmFH8zO4fHsLB5N3cCD6+wvR8dxf5j32IWLuMd3zHxfL6a7O6UxdiK0cpzvlOnSKkwWlGA0Jw9X0tJxKTYOQ+GxGAyOwDmvAPS5EpAcXdBl74huazt0mFuixcwcjQS/BsJgs6EROvX10GFtiUcN2figwQ6LFfvxqFYHC+WWuJSoh86QfTibdAAzZfsxnvQSZtNewDftypiuscDFxkQMna7H8IUOCbbE+DdRxmByjEDHd4iArRuTIjvmFUxf6sdAVREm+jtxZ/wyTnc1SUn/hP0ovOZO9sdgZ2MMW2sT5PGdfvZ0G8Hw0r/BTnjtRDbNCTHG7vJSJkwBdleGyCODHZi7eQ2ffywS3Sx56pahTnjqBNTdnpvA/DOwW7xFe+IWwY7P6yKf988nR3CeNuBl82M4Z2qEfmND9BoeQZOmJppUVdGioS6FYzYR4urU1FCtpIR6dXVKAzVsG7X0kbhFDrbPvw2HF1bCkbJ68V2s+MXwEH7SP4if9Cjdw/hRTxE/6ivhB7ZPDQ7jKTu+74yU8N0RFXxrqoav2H5mvJT18iddRXyrdwg3jxzEJcP9mNGUk0I0f1Dbie9UdxLsduJHlV2cl8WXGnK4b6yGmbwUXDsrQOyUNCj47Nk2nBsglEneMwFvAugEmAkvnICupSLjAsh+DXy/BrhlsBPTv16/DHK/nhYaFMfsb6fB0oazoqadBHc83qDIwtknhWRKhcqvDklFyi8T6i5fHCDY9bNDa5PG1YnkI22NtRLYdTSxZYcmlgmoa6quwClC39nODrRWV6GCBlWRgCWCR2oUIScihGAXgAg/TxqBHogViUT8vBAd4INofy8uc5eSKoR50UB3c0aIKFTu6YIgMZaL87721vCysYTbCQt429EQdnWFv4sLrMzMYGZijOTERNjY2EBJSRmHCHtTU9P4P//n/+Db777mQ39HSq7Q1FAjeeakzJjpSyCXk5mCPEqEZoplYr2UYIXnLsbciTF1y9AmgO7XRcXFMgF9y/NCUvIV0RLGRFimSKYijcUT4+2iCIhsxVg6kTBleT4tNlICPKGUaAGAYpkAvwgp+YOAtywCaQZb4bUTWTBzCHdCIlRTQJ3w9kX5E8CcRfZGSxrHIiumLbysLWChp03A0MMJA+GpI9CxFUXLLQhiNkeM4CLGzllZEgqdEEOYiw/0R5QoCO/sSJATiULE2DIb+HM6gAp2EuGHDlJJicNyu7Fl/Rq8//Zb0stG49AheNkRkgji3hbm8DhqCkdDAxxTVYaJiiIMlQ9DY68cHAmYmexoDFT2Yb/8Fsjv3go5ma1st2OPzA7skyPYKcjh0P49hDwZeBJy8ggs2QlhkpcnVSRTIeAte+tEGGYIASyK8BDrI2qsifF2opzBUhilADmR5ER44ERJBLFOTC954myWoE2MnSMYCw/dUv26pXBLEWYpwG5pzJ2dBBnBXBfsTMgV2S4deFx+ZgwhLYpQlhkRyM93gYelqZRcJJz3tD/hLZLLBOCJ/dPDAxDr64pUAmq0jysCnaxRRKgrpxES7kE4JDyL48UT5vLjwlCZnoBLHY0oSAhHcXIk2styJIDrqMjluljUZCegqSgdnVUFON/ZgNbyPJyqLcXV0x0ozYhDd10ZOqqLkUewK6ByowllhMUEPzdEEKD87K0IKyLsNQXFPF5KOKGey4VH8pjWYRzTVoQpYUx40ezMdHmvnICrhQFcCHEFyeGwN9OCB18U2gd3wUTtIMw0lXFcR533nTbsTPRha6KHkvREXgtnzuvC0cIEGbFhqKYBZn/MAPH8TQQ4xojfU4TXikLoof6Sx688g/d8YgQBLwzjly5ifmIK9ZXViIuOQUVFBRx4n9ay/xmsqcdgSRUe8SU9f/YCGgsKpdIITeWlqC3IQ091JfIiwtFVVYnirExcOHcOH37yKb7+4e8YItjVVNfho8dPcP3KFXSwX6tgv12cRqh7BnbZ0U7IiXFCYaIHgc4bZWkBbANRlRmMHt4Lp1/djOtvyyL/9XWwXrMKVfyNL50U/zE9iYXBNp7XaXw0cxGf3x7Gtw+vS3r6wZRU+uDvXy7gH1/dpu4u6etF/NfTR8AvH2OE+3oeN4K3th7M16yHK8Gm47eb0PDCVnQFBqOBv6sAu87WGnxAaHx0fwaPJd2UxjU8FGGZdSfRuU4Bgy/twACBruXdHSjfdgA52/cheZcCInfuhQ8NUtf318F95Xp4vLsWXm+uhterK+H1wrvw/pPQ2/D56xvwefEt+IqQzVffRfCbKxH+5ipEv7Uese9uQiaBqpOfMfjH7RLYieQpEtj9hmC3Yj2XrSHYrUL379ag64/r0fqHNWh7fiPaXtyIpj+sRqPQ7wlmvyXgUXUEOqFawl3lc+8T7F5CBr9/4Yq3CXTvSB67ohWvovS5l9BJsDv94jac4jGb3tqEKive0zHB6EwLxmCyD3oinNET7oTzMV64nBiACzGe6Au0x9lgB0xzm5n0EFyOdEa/vw0aXI6i5IQOKuyOIPuoNjIJSMXsHzrDCFllKfioNh1PKmNxpzAEiyXB+LwmEp8R6D4pDSHMhePrqhh8Ux2Hzyti8UlxOD4tjiSIxeKL8jh8WhSDT4qiJbBbSPLGw6xg3M8i1KUF4lZqAKFTgGcCxmM9MB7pglmC3e10X4JfAD4sjsCDvFACXiL+0VaIf7Xk4Z/1WfhXfTb+cTIDn+ZFE/wCUe5qDiedQwiwMEaUgzXslQ8hwcgQFd7usDDSwAbF3XhDRR6vaewnqO3HG9Ry8hQBdiJU8/8Gu7dU5fGK0m68qr4HSj42ME70g1GkE9r6awhx/Zgf7cD4YA0u9ZZiergJtydO4eY1GscXO3Dv5rAEY/cXpghn0xKgLes+71GR4fIB23sC4IRXblaEWo4Q7K4utcIolIzEMVwZPCWFQk7T8FwGOykj5uVz1FlMDp/j850IH2drxIb4obYsH3UVBagrz+d0HvuOAohi5XXVhWioKZHKNzWxr2zgs9pQW4Km+jJkpMbgxDG+K031YcW+ysHeAq7so/3Zz8eGByE9MQo5aWKse7z0vjcn9CsrKmKvGL9GycsSrnbJYzuBauuWXdhCWBPeu/WEvbWEvNWrN+F9Pmfv8jl79711WCk8dVy3gWC3dtN2rNu8g7C2k4BFYOP+GwhZa9bLYDWhUNScUxe16Pbt43ZbsF54CbfswObtu7BTRl4qSyCzm5DG7QTQCW3fKcd1hDQ5Bam2nQA7+T37pXp2cnIHsGunguTR28Z+YNtOeUIdz5mguEuMETygTClKYHfE7CiGLg9i5uZ1TBDIJyauSp47MYxnanoMk1w+fXMCMwQ8oSlqcvYGbszNYG5+FnO355YkwuZFS6BbEFAn1s3N4jZhb3FxEYv3FyXgu8v2jgiNv38H9xc5f/e2tP8Ct71DQLstwj0X71CERrZCd4RXkMB4+w4h8TaPT4lpcbw7wlvIbR8RMO9x2wfc7j7h8b6oq8fPur94D09u38NjavHuPdwjCD6a5z4L3I5gen9ugffmHO7NzODe5CQWr7NvHeF9e5X36NAVzF+4gLmz53Cztw/TXV243tqK8YZaTFTV4HpJBa7lZkpFte/Svr/RFI6RoqPoS1FHZ/IRdKaaoT2R8Bevjb4kFfZZSpjI18ZMlSXOlbjjTEs2LvY3Ypi2/ghha/TqGcLdecLYRSmEUmhGgN3EZfTwfu/KSMS1pmqMdjRgsq8TV0+1Y6T/lJTfwsJEG7ZWRvB0t0ZjfTmuXT4jeeyujyxBnRSOKUolCHi8KjQg1bK7fKmbTNCFB4vT+OSjpaQpy+GXy546Ma5OlDSYmxvHHfHMzlzHPDVLqHtMwLs/0INzbk4YpW162lAHvfq66NEzQKO2Ntp0tdGlr482HV2pdl2dqpoUhtlA2KtVU0WtjiYq1dUQwXs+YNMuhK2VQeTK7Qh5bwNWPDqihkcErvtHVLFoqII7nJ83UsUNPWWMaalgWEMJl9QP47SiAroP7UGrgixOyu9AM42WcY0D+MRIk+CnhW91VPCd5j58r7ELT1W3Eex2sJXBDyqyUiKWbwl9H2kr4GagK653NeBCfzcGRV05UWeOEDcoARnhSgAdJcBOSICd0K8BTYDbr+Ft2Vv3/4a7/0wvbyfmRXuuj0BJsDvDVsCdVAKBcDcodLYHF0XB8svncfXqBVxhBzl04TSNn16CXas0pk5460Tb1dyA7uY6dDYR9OprJLBrrCpHS00Feriug0ZETWG+FI6Zn5YojRFLi4mQkoJECZATmSEJD6IgeaSfGKPjiwhfT4R5uyKYQBfo4khAoXHrYg9fV1H2wJFgZ0NIOQFvaysaoXYIcaax7OgAf2cnRAcH0siLxNFjx7D/wEHo6xvi4cMHEH+ff/GpVMZh4HQ36msrkZmaIJU0EOmJcwhzuZmpEtQJ710BjcDlEM08LhdJVYTXTiRQEQAnAE/AWxqXiXYp9DJM2kYkXRFQJ8a9CY+dGFMnJU0R2zwDOwFzAuqkjJjCi8nr8WuIW9aSly7qf0kaT8cHMjs5Vrqm2QS9ZWWJGnkxobyOHpLHTsRNez8LxfSyOYHjupqEOl1KXwI7K2Mj2BPKnI4aw08kpfH0QHyAL+KEh87TmRBDgHO2IxyKa21NsLFHkJM9gh3ZOtoRPJaSYjgdN8MRPnAqB/Zj++ZNeOP117B29Upo8gWnfugA5LZtwJ7tGyG/fTN2bdkkafvmDdhN2R3RRxzBRl1hO+R3rIcMt9u6aZ0EctbmR6Gpcgj75LcT7mShenAPIvndijII5AlByIr2QxoNLGmsXZAnQclNArx4KpFKCfIiGCyVPFjOjilgTQCc2C4/kWATH4oobiNCL/MELKVGE/KWatkJcFyGvpw4/nZhvhIk+3FbAXgi46OAD+GxE6AmPHMhzzx2Ye4OhIAEJAZ5ExZFvTwnpPG+ERKe6fhATxSnRCM7JgSZ0UGoJdiIUg8iMYkITW4oyUHnyVICRRzaK4vQUVWMSZE8qaMeV/ncdtYU42J3AxqK0wgVkWgqzST8OSMxkN/Vx57n7it5vpyP6cHNwojnYMnfX5nTxgQtJajJbYH+QVno7ZeBnoIM9A/shg6nVXZtRhSBUoRDhhOG3WjUBFgfhY+5MfT3y8JYeT+Oqh2Gl9UxZBBc08P94W9P49FUD9XZSfAWmToJwI5H9ShD6d5yMjvCzyXYmxkRpn1x8VQbv2so70nem7xe+SmxSCRcehN+8wirVXmpzwBZeFwdJXBO5G+ZFR3M3ysMmbGhuDxwGpOEsJKcQhpVWehoa4V/kD/aGutxrqIKdZHx+GhyCouXLqOvvhZlpXkozcnEyaJ8nG6oQ3V6Knrr65DLtoagd316Gl//9C+MTc7i5MlGgt0HuD48jDPd7SjJjieMhqKcYFeeESiFYObGuqAo2ROl6T4S2JUSCE7mRKCH/dTp17bi+ltyqH11I06s+D00f/87WL30Gvw3bkT0HhnEKMghVmUfErUOIUVPFRmmOihztUBdkCtao33RlxWBi5WpuNaYj4muCsydb8Wj62dRlxsDS/UD8FFVh8PaTfD9zUto/R2h6PfrcMrKAc18iRcXZaGhrhS35wly92akBCri5XvvzhQ+IOR9wH78/GFDnH1hOwZe34789zejPzISD/p6MN/bjdG2BgyUFqI3OwtdqWloTUpCU3wCToaGo9DDG1l2Tkg/YYMUMwskHDFDpI4hQtR1EKSsgXBVXfjIHITDmk3wfu0d1L9NsHtxF3pFQXIBdr9Zgx7CXe8K6rm1hDxCHeGukwDX+rvVaP/bBrS/tBlNfyTM/X4ltRr1v12SgLp6AXdSKOa7UvbLJbBb8tgJsCsm2FU89wpOPb8VZ17cjl5CYOObm1FlZ4fcmCAUhvB3czVF6gldZNgYoNDBGBUux1DpZIZKB1P0BTlioZD3TXU6QS0KM9lhuJ4RisEodwyEOKLX3wFd3nYYjHDFjTR/zKf64maCK2ZTPXA3JxCPCsPxbW0yvj2ZgK+rBbwR8soiJK/d5+XRnI7GRwSyT0oil8bYFUThw8JIPMwNI9SF4HFOGO6k+hPIfHm8CHxYkYp7BTGYTwvCfAo/j1A6J0Iy07zxOD8EH5dE8fPS8K/2QvxPWwH+uyEH/12fi+9KknAvKYjbhaDR0wJxVoYoEP9EtTwOHxVF1Nna4AZ/057wMNibGWK1sixeIrS9RZvmbQLeO8veOgns5PGGWEewW86OKcodiFDMl6iDnidgkuAHU4LwqTN1uDNBsBtpx9jZKlzqK8XM1RbJY3eLYDd9uRv3b13Fw4VJAtwzoBOAt8B7dG5KAjuh5RDLe8JjNye8dVdxZ2aYuiaB3X3ud314EA5WpjjCvkyUJRAFlidpjE5RAuwmKJFEJTspUgI7MW69vqIIjew3xT9AmghvzZRUw44GbRsN37amGnS01NK2qUVXax16u5uRk5lAUNuHzRvXYtPm9di1axt27NgKdVUluDnYISLIF+GBXvBxd4STrSUMaZDu2yvCIPfiACHo8GFVqKlpQ1/vCAz0TaDHVpfPjJaWHjQ09KDOZ0dFRQOHDqlweyUcpESCFVFzTk7hIKFNeNMIiAQvAWo7dstg5849hDpZKBxUhJ6hKbbLymPtxq3S2DmRsGXrjqWxeSIcc8eOPdi6VW4J0LhOQN4uMQ6PoCYjt18Ctt17FNjuk6BPFFVX4rMsK6/AbWX4OTuwffduyO7dj70HDkNWYT+28bvZOrvi2siIFAJ/7dpVXBsdpkQ7gmvjI7h6/RrGrhPyJscxQdAbnRrD+NQEJm9MYmpmgprEDcLeLQF6C7ewQM0vzOLm/AxmCICzBLZ5AWzCm0eQuiM8fALUFhY4fVsK57w1TyjkNgucvyvAjnC2QOi7c2cR83fuEhqXvIESQC7MYZbbz4v9uU5EaNwmrN1ZuMttCH8EtgUuW7jL/RZu4wbP5dY8z4n7zBIIxX535xe4jhKfz+3nud2CCCsVdfN4/Ns8T/EdJPH8F2ZvEmRuYP7GFBb4vWenJzDPd9ItauEG72Muuz0+iuGeatRnhyM/zoP2gQeSwl1oazgjg/1VVogNCiJtUR3nhLo0L9oBaeg/VUebvQtDg6dxdeg0Rq6cIWydx/XRZ2A3cRHTU0O4QdC71teOyy0nMdxYhYu15ThbXYIz1WXoKMmjzWcOKxMd2FkeQWxUAAZOtWB67ILkobs+cmEJ6kbPSDXtJgTUSXD3DOwudkmJUz5+soAPKeGpW/bWiWQpYiydkAi9nJsdw22hG2OYJ/DP3RzFx3ME/+pyXHJxwOXjpjhF2/SMiTF6DYzQRvu0/6gpzlmYY4C2fKeBIfqOmuGaiwvaDQ1QqngYhVoa6AsLxeML57BwaRCzp0/jRjuBtaEeK9L2yiJZbicSdu9AHB/Y2J1bEbNrO2JkdiCSD1CYzC6E8sYO2b4DYTtIhdt3ImjnTgTu2orY7VtRvGc3prXU8Iu2On7R2IsfNHfje5XteKq8na0MngqPnRS+KYOvuHzRSg8TNYUS1J3ra5GKh58+Q7g604qLBLhLhDkhMb0sUY9OgNkytC1NL0GfgDcxL8Du3GkBaa3StIC5c6dbON32LCnLkodvaf/l8M3l8ge/Ojanz4n9z/fi6pWzuHblHK6yg7xyaUAah3eWtN/b3ijFkve0NbJDrcepljp0U+11VWg9KcbXFUsZMZuqStHVeBLNvImqCrJRlJkieZayCFMi1bhQOiFPeKtiRXp/Qp1QlL+3BHehXm6Spy7A1RE+TiJ7nkgzL8Y22bMV4XJijJQzItzdEOLgiDBXV2QnxiEqNBCGRgaQ37MX+/ftR39PN7787CN8/OkTdirjqK+rQDvPW0CcALvstGRkczqbEJebkUqQS5OU82w6Pytd2jY7LV4Cu2WQE4qnROIUIQFxy0XEpYQmcZFSiKQANPEdRXilaIWWs14uZ8UUoLcMdr9ul8Izl4Au/d9wJ8bTLUlKqJIY82+wE2GbGXHhUh07PyfCmIOFlDxFAJ6HrQXMDbRgeUSPL3NjuJw4Dk9bawS6OiHSlzAkyjKwFaUR/MXYOYJcANtAAowI6fR3tEIwATuYoBdoJ+BaZCk9xuPpIj0iFG1VFShKo0Hu748DCvJ48cW/YfPa9VBSPEgo2wXF3dugsHM7dm/f8m94k926URqnJ+rtKclug9yOTVy3BZvWreY+e+Dp5oQTx47gMIFiv/wu6GsoIT7cl989EBkxPjTwfZAe5YPUcC9CDGEu2E2CuySCXgbBpiKd95sI2ST0ibFh6VGEaMlL5yBl4IwJcEVuQgi/u7v0HaMIE5U5yVLpBFGTLUXUH+S02DaAsBIf4IUob1f4EOz8CM4CoKu4fUFSBKIJjJFePC5BLynYG/nx4WguyZUAuZD3fYy/J/JEyGNuigRx3fWl6G8qR3lWLPKSCJRZ8dK4SAHiolRFDqGzsThTSlySyu/sa3sUqTT8gx3MEGB3FPZHtKTSCp7slPUUdsLdTB8GbC3UFWBDgLPRVYLHMV0YKxLGDsvC87gBjhEm3Iy1YaN1EAZyG2GjuhdWinKwVpSHA406Oxp1J2jEdRMSi3jd4j3sEWJthiwaLsn8fl6ENXcTPTgbaUuF1EuTopFPQIsmCHoeP4KazCQJCv35HTxPEOiER87UAM4EO5djYqzmcUK4v+SB8yfEifBV4VkWHlGRYVRkOa3OTZaS4wgPqwiVFWMlg2mYBXD7EH6mJ89HlFXoqKvFua6ziPKLRXFyNrrbGxCdQLBqa8NAYRkuV9TjW758z1VWSYlScrPTUZ6fj1NNDQSxFBr6kehtqEURn+/OlkZcnxjHVz/+nS/tJ+ju7seHBLurhMKrl86hvCCB93YQKrKCUZEZSBh35jkS7FK8UJzhi+L0AJSnhaIuOwLdhPqzq2Qw8c5utL20BZ4rXoDZit8g4o/voXylLOo27UHl+t0o3SKH8h37UEaV7jqAYtlDyBHj6dbvRPyGrYjeuBkRNNbCtmxHyLadCJOVg/f27bDlM+Xx9jqEv7oOSX9YibY/7UDHn7eiS/MIOoqyCbDZKC3LwfXxS/iAL1qRYnphfpzGzAQeL97AJzSOr1o6o+/lbeh5aSuSVm/GeFMl/vvze/ifbx7if354gv/+nnr6BP/Pjx/h//z9S+Bf3+D/+fkL/PLNE3z/2QM8/XAR3z6+gy/uz+GT2zfwkC/r+9Pj+Pr+IuYuDyGH/ZoH36ENG+Vx/vnt6F9BoFtBkPvtOvT9ZrWUJVOEYi6B3Wp0Um2EtjYRlvniVrT8aT0aCXNNv13zbzVwfeNv3kPTivdRQ+VIZQ7+SqB7G6VUCQGvbMXrOPncq+j922ace2Gr9LmN72xGtbM9CmICEUPI8TBShofaYQQb8vkx1oS/jgq8CDs+igdQ7WqJD+pz8FN3Cb5uysInJ5PxsCwGtwht1+LdcTnSFUOEuiuhdhiLdMCtFG88KojA59VJ+LwmGV/WpuBpUyp+bEnDTy3p+K4uiVC35J37siIeX1YmEuyi8WGRSJgSiSdS6GUoHgnlheFuRgDmUnyksXMPcqLwOC8GD3IJf8WxXB9BuPPFnPDaJXvhnhhvl+wpjdX7pS4T/9OUh/+uy8U/ajLxUVY4bsV74Sph61yIHc7G+qKefXuMtjYydHQw4O2OC+7OuEjjvCcoENamOnj/0A68TGB7VXMv3qcts5J9wZua+/AW4e01NVm8qbIXryvJ4zUVOclr95qKLF5Q2Y29BGPTOB9YxLrhzGAT7orkKVfbcW2gCkN9FZi71oa7E92YvdaBG1dPEdxGCHRTEshJ3rlfaRnspIQozyQgTwI6MV6UBqEYb3d/4QYBrB5ytMO01RSlfzIPn+/HOO2VyauDUnudGj7bzXdpMHzdbJAYE4yC7CQ01paiXsDdySU11oos2aVobqxAi5QRs1qqY9dDsDvX14HC3DTClyK27dqMHbQVFQ4ehIKCAiyOHUVcVDgKstKQm5pEGyACgT5eOGp8BLtlxBi33dhPMBPApqWpBzNR7sB8qdTBcXNrmEuygbkF9WzeQui4NbexpE7g2HELSaLmnJmZ0HEYm5jSvjGBgaEJ9A2Moat/BJpaBlATgKiqBWUVTUlKyuo4RKg8cFAZ+wiK8vsOStq75yD27TuMPVy2h/C4l+Aou4+QR7jbQiDU1NbDUTMzQia33auAnbKy2ETbdythcKeCIlQMj+OYE+2X7HqcH31I3ccF6tLYI1wafYCLI/dwaXwRF8du4/L1BVydELqJq+PTGBmbxuj4DYxN3sD1qRmC3g1C3w1M3ZjBjZs3aJ9Ncdl1jFHXCT2ThKKZWwSsW/OYm5uXIOvW7CyX3cKN2TkC4Dxuzi3gFgFLQNYcwUtqJS0Q5AT8LWCG+92UIJDLCHELd+8TAu8TygTcLQGeCAm9Q6gTXr25BbHfLR6XYisgc47Hmie4zc3yGLNcPjvD85rBzZvUDGGU32Hmxg1ME1iFbkxPYWZqGjOEuBsTE5jh++UGIXdmkkDD9sbUOG7dmMA04Xfo3ACaamtRVVKC8qJCFOfloSgvl20+SthWFuWhoVIk+qlGX1cLbXSR/FBE2IlSZQO0089ilPf9mEgwJOBufIiAdwkTwvPG6YmRS1I90mnxbFw9hxvXL+PsqQYEedrA+rgerPmuTuG7s7OpGjPjZzEpPHUjl3ksPkfXRJboszy2qHUtyhyIIuWn+bydIgRexCcf3JVgTnjqRCtKG0jeOgF2fKbv8Pmd5zN/+9YIZm+M4NbMGObYfjw7ikuxYbhqb4UhcxOc0tNGr5ERuvQN0KSpgTZdHXQT4jpoy7fp66HdwACNOlo4qamOClUVFBvo4mJRDh6Lfwrdm8OHj+7ikyf38OlHj7AiksZ/uKw8wuTkl1q+PMPFtLzQHk7vRdhuOQKeLMJ2ySKcitwlTwCUIwDKc3on8mS2YlZbCT9pH8Lf2dEJsPuBQCeg7ns1maVsmeqcVt2BR7oHMJsSJaUdFeMgzvY1Uy04Tyi7QAg7T9ATrZAAPGlagBehS0DYfyBOABy3FZAngO1X4CYkSicMXRDLCYpSeGc3l/0nIYvYZnl6WZcviBuFNwyPOXThFG+W04S6AUnDQ6e5rg9DZ3sginAOdDejv7MJfR1N/wY9EV/eXleJxsoiVPGCC7gT8x0NVVKGzNJMgpJIUEKYEiGZAurEdIYIP3w2vQx8UrimqOdG0Av38UAQX0IBwntHwAtiK4AumEAiFOHhjjBHAXjuyE6Ihb+PJ/T09CEr0vvyN3K1sUESj9dQXY6udl7v0/xul89LnjmR8TIjJYFgtxSKmZvNc8xeGm+XnZ4kjbkTUCdCNEUNOwF2IuxSCsd8puRnnjgBdKLkgPDOpVDLIZUC0paLjyfzey+DXhwBVEDdMtiJZUtA9x+4Wz7G8nHS4wS4CWBcGksnPKA5SXHI5XXNFuUbEgmAcTyvSH+EeDpKY5RE8hRfB3N42VnAycIY7tYiBb2tNG5RZDYU4x3DfVx5fW2lMXMi46EfIc7fwQqBTjZcbiVBjSiZIJZ5E+jsjhjAVEMFxurKUkilJyExh+fdxs6nhUDvam6G959/AW+88gpkdmxHoIU5sm3sEKCrC09tdfjqaMJO6TBs1VWQSmiwNdbBAVkRgrkNuwl/2zauw9YNawl/ayG7czMUFWRxaN9uHCWYxoZ683sH8l4KQka0N+HOD/mJBOMwTwIVjRc/ZwKYADx3gqorl3lJ3jkhEbYpQvpEyKbwtolxXQKmRKZGMS2KY8f4L43hyk+KRF1RBipzk3AyP5XzUWig4dxSno8sXuPizHiUZiWgqTQHNYS7XJEcJ8xH8uoJ71JmeCAi3R3gQBDKI5B72xGOncS1PQFRSF3U6ksggLpYHZESghzTVYGDqS7czI/A2kiUllCGnZEW/ESSFMK5l7kBQuxM4WSoBJ/jujihfgCB1iZI8rCDNY2uCE5bE9ICjmojycUSbvrKCLMygTfnwwmFUQ7H4UMDLtzKFClOFgg1VkeogSrCqUhDNUQd0UDEEVXEOx5FY2YMioTHz9MeAQS2YMujiBUhp9ZH4W6sC3fCfLCNOVIJurmRBGdvF/hamdFwdpIye7ofN4I7v4ermSHcjpvAyVSE+ZrAz86SYMbzsKWBfeIoQc9USpYiWlHoXfxmIjQ2yOUEgt0spZIdAsKFRzWa0C1CVSO9nZfArr4OA+0DvJ4ByItJRuPJcmTkpOH8qW70pGahPzUPjy5fxbnSMpQlJyCWfUBzdRXOdLaiubgAlWmp/O2KUF2Uj56OVoyNjeDpL//ki/0DDJ67iHt80Q+c6mE/3EuwiyfYiXIHQZLHTgrFJNiJ8XUC7EpokFekh6I+JxJdvi44u04WE2/vRteLm+G/4m+wXvEnRP5xJTL+uhq5f12L/L+tR8kbm1D21iaUv7UFJ1fuQv06OdSvl0PTxn1o23wArZv3o2mDAk6u3YOqVYRAQmEZ27LVCqhfdRD1b8mj9E8b0PP6XvSuVECbJl+KIoFKSRb7sUQMXerH5588kMbXiXEQIhRTpJr+gi/fseAotL69C11v7UDCayuRe8QQrcG+6IoPR09mAnrzUzBQkoELNQUYbq/AjbNNmL/SjTsjvbg/cQ4fzFzCZwvX8NXDSTz9eBY/fn4H/yQU4udP8c9vH6OjOhfeivtQv10BF17cgTMrVuP0inXof249Tj9HuBNhmFL5g1XofI4ixHX8ZhVaf7cGbX/ZgJY/riXELYFdsxCXN/5uFZp+8z6aV6wk2L1HsPsrMnltS1a8Q6ATcPcfsOv72yace55g99watKzZiVoPF+RHBSHOxwa+5nwGjhkj/OgRWMjvguqG9Ti0aSMU3n8byRYGeNpbDRBKfmrLwucnE/CkLAIPSiNwgyA1nuCJGykBuJ0RjLuZwXhCSHtcHIVHRVES3H3TkIafWzPxr65c/L0tE0/rU/FFZQK+r03HU+rbk0vzH5dE4yPucy8rCIu8dxYzA3En3R+30/wotqmBeJBN8MuPxf2cCMKjgMEY3E0PwALB7y4B7wH3+5BA+EFumJQw5b8bcvFfddn4pige9xL8cSPKDZcDbbCQEYLZvARUWlkgUuEA2qxtcN7NFe2mR9BnegzXXLzR4x8EZz7nm9UJdqq78A7btzUO4A2NfXhbVZQ3kMXrKnvwuvJSqYM3qJeVZPC84i7IOZjCOMYbtoneuHipDfemBjA/3Iarpytwqb8c8yNtWJzowq1r7Zi5RrCbG5XA7v7shOSRezAnwi+XdH9WJEQRQCcAblQCu7szNAqnr+IO72Exlk6EYc7fGEUq33dbNq6F5XFTlBXmSNm4x4aWipKPXT6LieFBqSRCQrgv/NxtEc1+OYrTNRU0kk+WoK66CA0EPAF1EtjVlaG1oUKqA9fVWI2elpO0dTr4/k+CJuFRTm43IemgVP9NS1MTDnY2iGe/XpCXiaKcdKTT9gjx94HZESPspS25b99+qKioQVtLG6YmR2FtaQMba/bVQlZ2sLK0xYkTorXnvD1s2NqwtZZaLrei0S3Vs+MytkI2NkJcR1ly3pLHsDixdBwhMW1uQUikjhEgj5pZUCdgRlA0NbfEUS4TMGl2zBJGJsegf+Qo9AmIeroGPE/hQdQlHGpjv6Iq9itpQkXrKDSN7KF/3IcwFw+3iCpk1o6j8cI3aLj4d1Sd+ycqz/wL1ef/BxWn/4XiU7+gqPtnlPT+jOqzv6Dx0j/QMfwL+sZ+xtnJH3Bu6jucm/ga58e+xIXrX+HS5Je4MvU5Lk99iqGJjzE0/ghXxh9gePwerl1fJADewTjBcGJqnvB3hxB4h0C4gLGJWVyfnMPEpGhvYXJ6FtM3qCkC3/QtghZ1k/AlRDC8eYtQR80SBmcJhgsCEjk9R9gT3jfh2Zsj8M0LTx9Bb3ae87O3sbCsm0IEQrbzMws83ixu3LqJmZs3cWPmJqanb2KKkDpFWJ2e4vTkDCYnCKqSpghZhNTrSxD3a02NjxCertJOP4OO1jZprHh1RQWqyypwsqIK9dW1aKoTpcUa0dnaLCUrPN3biXNnRLkzkbykH1cuEbKewd3I8DkJ7sZHRPITSoAdIW7i+jAmxwh7hL6x0UsE0OuoO1kGN75zT9A+sLE8Aid7c+Smxy0lHuI213iM0ZHTmCDITfJ5Gr0i6tadwghbEf55lbwwNz38LPPlTTxYvCWFYEpj6/ieEUm77ogQTD7Ld8TYWD7Hc9PXcHNa1JwcxxOeZ7+7EwYMddGrr4lO2oStWppoVFOTio4LuKsXIZfUSdqJDVx3ktPVqsoS3FUT+JKM9BBkbooQRxvEebkiOcgHqZHBWBGrcBBx+w9BtDHs9OKoeIX9SOBDmSjavfsRJ78PcQS8ONl9SJBXQKKsAlJ3KyBJ7gBiZfcicudWdCnvwxc6yhDlE35Q2bEEdsoUwU7A3VO1HfhRbSc+U5HBPRpdU3UVODPQgXP9LbjY2yxlVbpIYFuGu3976wTgnevEZQLXEAFtiAB2gcvFMhGy+et1YvrqpV4MX1wCtOFLPQSYHi47RfVIy69cWFou2iuEt+GLS+uuDfVKEtOXz3dJP+K4oPRh3jBDfVxOXeRNNNiDC8LbyA5TDMLs61iCOslzJ0IyG2rQVFGMyoJsqW5dY0URWmvKUV8mkqgQmBJiJIhLCg+WkqgkEG6SCTUiY6aAlCRRt41KEx4utolcnxoRisRgbhvkv5TEw1OMBXJHiCvBxc4KIc4EPHt7hLu60uCOgZuTAzteXezaKgNdJXWkh4chws0JrnwBmOhqIiIsSCrdUFqQA1HGQCQ5yU1PRgE7ZxGCKYBvKfxyaZxdVmoSp0U5BJFIJfbfY+aWIS4pWpQ6CJWUEhsmFRWPC/UniD1LdiK8aGyXyxkIiVIHIjREaLnkgWhFkhSx3/+XlvfNSIiQar5lEO6yk2OkkEzhtcukljx5PC/CS4CbLTxtj8FbyE4k+RCGsj2voy+vbQCSCC8RwiB3oLFtS/Cjse1N+BPzAuz8nKyXwM5ZeFOsaICbw8HsCE4Y6MCORoHw+Kntkcdhgpvu/n0wVVWE7RE9ONCgtzLWx6aV7+Jvf/srVr73Pmy1dJDNF1XusaPoJVBe5G/ZR3XxXqiICoSx2j7I7liP3bu2QkZmO3Zu24wdIlRzB+e3b8K+3dsluLM6asDr5EOQDaZBHYaa/Di0VWejICmEMEUoIwBEejsgzIv3g7cjYgkKuQm8foQ4ITF2THjMmsry0VpVwP3T0McX+an6cpwsyJCyPzaXF6CnoQpzo4MY7DyJpvJMAkAWqrKTUF+YjkYazgIERdhkGgFagkJ3UXz7BIIIbl6EFFsCWSCvt6e5CTzMjWFloElwsUR2bCgMlBVgon4YTscMeS3VcUT9IFws2LGa6iGaYCSSotgba8ORkOchxsW4ihp0jkj2cUQuwTXwOA1TSyN4G2ogwcECzfx+8eyYU+2PIYrAl2RzBAVe7OgsDZHiTGPOyghJzuZIcT2BGBtTSVnuVog000SYoQrij/KZMFBCqO4BRBkrIdHeBMmulohzNEfAMQNE8N4IIbSJsgqhNsfgSbDzO26MWFd7RDvb8tycEeViB38r3mcWJvC3PgZ/2+NSNs8EPw8E2Fvx++gTWkVYphGfQ2Neo+NwJ9h5cVsfm+NSGKuPkPAu82UjwlwlSUltlkpJSN47Qp3wqsYFeqKvpYlg14cAlwBEevpLz3FmbjoudXejIzwenZFJmOlmv1VXj6rURKl+ZH1pMVoqSnGpow391dXIjAhHYVoyulub+FK+jo8++YyAN4Phy1cwRdDrbGbf3N+J4pwowlsoKjJDlkIxCXa5wmMnEqfQ4C8l8FVkhqEuLwrd/m44t1YeE2/JSZkePX/7Ak68+BaCV+5E3IZdSN4kh6T1skjmfNp726ktyHhnCzLf2IKcN7ch942tyH1hHXL+/B5yl8sd/Hk9qv62BXWv7kLDO3vQ/v4+VL60AWWvrEfnmj24rmaMOb8gDORmoVaUkUiJQX9/Kz7+6B4eEuzuCU/I/A3pBfzVR4uYzi9A9y5lnN+miO6th5D3/makvb8Jyeu3I2zlegSuXIeAlWsRuGYD/NdtQuj2HYiQk0fMAb4flZWQoKaMFF0NpBnrIZ3wnktYr/R0Rn2wD2oCvRCgpQynVasIq7IYemnnM7Bbg4EVayX1S8lU3qdWokPoNyvRSbX+lnD3x3XSeLum51YS6lZLapG8dqs4zW0IfMtgl7XiBRRLUPemJAF2tb95Daef34zBF7bg9G95LMJyjZc7Ctg3Z0Z4I9bDms/ACVjslcXuF1/G1ndXYtfOndBTPIiTQR74r3MN+O+ufDytSyCECWCLwSdVMXhSGom7uSGYiPPAaLgzxiNdMZPgjdv87T+piMePrTn4B/f7r648/LM9F7+0ZOO72jR8VZmEH2oz8G0NpysS8GlxDD4UWTCzg3Ejzg23kjwJc76YS/aR4O4uj3eX4PggNxIflSTgscjYyXvrQU4k7mWG4l5GkDQm70lOKL4ojsPTilT8XE2YrMvB14S6O3G+WIj3xnSkC27GexIIkzAeHYR0ZUXkq2mij/1wq7ExGvVoUBE4ztPQn/AMxOWwaCTwOZbX2I83lGTxmoYC3lBXwJtKu/GysgwlR7CTk+rZCb1OvUCwk7EzwpFoL7gQSIevdGBx6jTmrrTiSl+ZVO5gYbQDd653Yma4FTMjIpPt6BLISWA3znmhMWks3b1ZAt2sGEdHQ1CMpxNGIYFugQbkEtiJddcxduU8wcoau/huCA/243s5DkXZKRi5NIApGqXCYyfA7nRHHSL5DvB1s0Y8r0FeVhJqKwskj51QowjHrC+j8VwmgV17fSU6qE6qu6kag32dyEyLl4p97923D6rqWjAxNYOuhhYOy8lBT0UJsbRjCjJS4GhxDIYa6tBSVoXyISVoquvAxPgorKyt4eDoBDdXd7i7e1GecHOjXCmX/8jdxYutF1ydPeHi4k65wVnI2RVOTi5wdHSGg4OTJHt7R9jZUbYOBD/ROkmyIjSesLKVWosTNkueQbYS8BECzQU42rrAku0xcyuYHrOGoakV9AxMoalzBLpHLGBqzc/zi4ZnZB6iMtuQ1ziNk6c/RvWZ71B25mfk9v4D8c2/wKvwa9imfAqb5M+pL2Ee+ykMQx5Bx38R2gF3oRd6Byax92GeeA/2mQ/gUfAEfqUfIrjiM0RUf424+qdIbf0B2d2/IL/v7yjq/zvKB35CI4Gxbfif6L76C3pHf8Dp8ac4e/07XJj4BpemviIEfoEr059jePpTXJ3+GFdnPsLIjQ8weuMxRqcfYmz6Pkan7mBkkgBIIByfXmrHCICj129gfHIaExPTmJycIjASuG4QyJ7BmYDCGQKipJsCCDkvRIC7eWsGMzPT1BQhkvtTN7ivpOlpwtwEpiYmCWwEufEJgtU4ro9T18elcFUxLd4pAuamxq4RtK7h+sgwRodFnegB9HR28j6sR21VNeqoBkJeS0MjOlqaqSa0tzSiq60Jvd1tOM378swAWWCwD5eFXU4JuBNgtwR3FwiMQiLDvQC7KxKsjV8TYHcFV65dRWJyMixoz1mZ6cHymB5MjDQJlQU8/8sSGI6OXMKI8NJdO0OQ47GHTi9xwBA/i5xx+XyPBG73FialsXSLd6axKDLYcl4sX7g1hgXxTxlK8rgT6uamR3ht+fzzGb7d2YTTVubo19FAm5oS2rU00K6jgyYNDSlZSrNIoKKthQYCXo0KYU5Vha0KwU4JjbpaqNbRhfVrb0H3hdeg++pb0Hud02++Ba333sGKZD6AKYeFFJF66BDSDh1G+sFDyDjAlsC3pINII/il7VtSKmEvce8+JO4h4MkS7nbtRonsNjzWVZFq3omi5t+r7sT3KhRbUdtOTP8glhPsHhkp4mZmAi72teJsfzMGe5sIeK0YJOQte+sE1C2HZA4R2K4IUKNEe5kQJ1qx/PK5LlwTwEbgE+tHLhLQqMtnOznfievDfZi8dlpqx6/0YoygN3alB9dFitSRgaX1pPLh8x0439/AbXqk7W5eH8QMNTVyBqP8Ea8RBK+Kzz/Hzz3TyXNuwwB/GBGuIIViNtdKYCdCL5sqS6TQy/K8LKncQWNFmeS9KyEsZcZFSd64RMJVXLA/5YckgpAoUC7aKBqCkaIosr8nYgO8EePng4RAbkegE3CXRMX4eiHc3RXBzvYEDzsEOTogyN4BkR4eyCDY2dtYQoM3xfaNW2Cuq4/q1GQ0sdOvTIpCiLsjjLQ1kUNYq68ulzxvyYTKDAJSTnoCAS8JuRkiS2Yq8jOTl7JOisQkaQnIJEBlp8ZLGSmXsl2GS566hEjCaEww0mhgp8aFETwEpAUiJXqpbEEqv5soWSCAS3jalssXLK0XBciXyh4kELbEtgLOxDbC87a8n1i2vK+ojSdCPTNFaQOet2iFxGeL/cWxkwgxge42Eth52ZlJcBdASEsI9qVR7A0xTszHTsCcgD4a1gQ6H4KIj92yx85aGlfnLQrD84XlQGPc0kgPRzRUoKt8AE6Wx/g5kYgJ8IOhqjJ2rluDw7t2QnXfXhyUl4PC3j1Yw2XP//VFvPbqu5DZsRPau3cgXPUQzhJUztOAOO3hjN6IABQRVjT2b8f2zasIdBuxe+dWyArt2CJpx9b12Ll5LZT370aojzNKsmLQUpmOq2fq8WT2Mr56OI3+5nK0VeWgp7EUp9uq0d1Yjv72WgydbiecNRDcytDbVIXeZnaYZbmopyrzklGdl4Srp9skj1xeYhjyEkKlzIsitLKvoQSpIe6I8SHAEBR9CUReNibIiPKXxpGJsXpiLJkAESFv66NS+YIINxGqao5QgnG8tysCCMwill0kSGkty0OIiw2MlBQQTai21FOTxqyJsghhBL9y/rYp3O6YykFYaitzX3PE8Fql8rNyg9xRHumHVBdLxBLsIo7qIcHKGDWhnki3O4p4Al+ylQFizAh85tpIJeDFE+qiLPSQTdCLOqEP/yOqiOB8guNRpLpZIMPVAnFcHqB3CH46+xGgfwi++ocRYqoNXyMNwqMm3PUpQy340oAPJGgKsPMy4bHMTeHDF4M7p12MdOAk6mMdOwJfy6PwJ6x5WZpKGT6dTY1gY6gDBxMDwqqhFJbpbWMBD0szePI+8ibkeRMEvQiPAvKk8EwnkbxGwJ0171UbaUykgGcpOynbKF839POF11nfgnAfAnZEjPRPmTg+F321tWgPjsFEeT1GWtifVlehhMuT+GwUZ6SjJi+b2/AeKStFWnAQwr08kJOUgM7WRgxdvIDBgQu4OzeP4cGz6GttQVdDBYrSQwlvYf8Buxhn5MW7oiTVB6UZ/hLYifF3J2mwdwe64ew6eUy+JY+qVzbgxCtvINrKAiP1tVQNLlQWoS8/G+0x8WgOCEOjTwAa3HxQYeWECnMHVB63Q6m+GUq0jVCiYYBCJR0UHdBCrowqsrcdRuYGOWSs2oH4N9YgY+VmFL23FV27lXDG6DiaIyNRX5jNviwera01ePhgDh/cu4lHfNneX5jG/Xu38PlHd7HY2YohA3OMKehjcp8Bzu5WxsWDOujfoy6VOSh6eQMKX96I/Jc2Ieelzch+eTMyOJ3CZQmvrEPMK2sQ/eoaRFLBL76H4FfeR/hb6xH21jqEvbMOQW+tRcJra9HzhgyG/roNfVINu3WEOiExvRqnJLBbha7nKMKb8NqJcMzWP6xGx+8JZM+9j5bfvE+Qe19a3iJBndAqgt27hLo/IZtgV7riHZSveEsCu/IVb6D+N2/i9AtbMUi46xfevvXyqPB0RxHvgeqsWGQR7vyOGmH/+29g51tvYv9uWSge3I9IB2vcKs/Cv7pK8d3JOHxdEUFF4uvqaHxeGYkvagh6Ncm4lxeGa2FOmI7zxsM8Lq9Mxo/NhLr2fPyzowA/N2fj29oUHiMN31Yvtd+wFYAnsmB+KMIvc4IJb/6YinXBVJyrBHc3k7yxQDi6Q3BbzArF/ZwwfFyagM/KUwh4iXhUECvB3X3ehyIs80luBOZjvfBpTjR+qcrEt8WJmI10x/VgB0yFu2AiwgkPuc3j/CQ0HjOmDaOAFoJcuyH7DBV1tB4xRfdxc5w1t8SwtaPkubsaHAY/CzO8ryiHV2jLvKG2D28qyuAVlV14SUV4654lT5GSqOzBi0oy2GGpD4NwN/gRNMevdeHuZD9uDrfgSm8Z+9YqzI8R7Ca6cGO4DTdH+whzIwQ4wpz4ZwO1lBxlyUMnwO32rWtS6QKhuzQIRTt34woWblylkShA7zrO9HRCjaAqQv7rqkqQnRKL4pwU2j6nae/QeL18FlNsuxorEezjRLCzRVZarOSpa6wpQ0PNkpdOAjq+G5rry5fG2dVXoL2hEm1UO98X5053IZXvVlWlQ1BWVIKhsQksbaygpaGG9998BRvXvoOsjERUlxRBke89uS3boCZBnTZhyRgnLG3g4e4NH29/+PsGIsA3iG0wAvxCEOAfDH//ILZBCAzkfECw1C4pGEFsRammQLE8YGk7P19/+Pj4/Vve3j7w8vZi600QdIWNrR3BzR62dg6cFnLktDOsbRxhbW0PCysHgp8jThD2RIin8VHCn30QnILy4RNXj+i8s8hvmkHdmc9w8sxTVA38guzWnxBZ+iXcMz6CdcITHIv7EPqRH0E98DG0Ah5CO/AJdII/hmbAR1BwuYsd1jPYeGwU649ewQazK9hmcQ27rUawx2aMGoWCwwQOut2AstcsNPznoRu0AIOw2zCJWsSx+Ic4mvAAZkkPYJ36CE6ZT+CZ/yH8Sz5BWPnniKn6Aol1XyK96VvktH2Lwu5vUdb/ParP/oi6wZ/QMPgDWod+QgehsGfkF/SN/4zT17/H2cnvMDj1DS5MfY1L019iaPoLDM98jmtTnxACP6KeEAQf4tr1e7g2fhejEwTDiTmC4C2MXJ/BtbEJjBDUro6O4droKOfHpPlRamwZ4Lh8fHSEsHaNYEVgG7kilQsbFxnmCVMC4oR3boJgNzFOqBu7yu2u4NqVS7h4/iz6e3qlkjuNhLsGqplQJ+aFJ6+ztYlwJ7x2TTjV2YK+3g4MDHThnJTNXnjtRFSdiK6jvU6wE4lUro+IsMzzGB8b4vQlXOeyq1cuSDA7RoANi4zDcTPez7QjnGjbpCZH4crlc/wulzBxbRCTVy/gGs/v3NVhXCKQXr5EyLvUT7Drk8BORPndu02okzJejuHOwnXcub3kpVvgczwvnl1q4Vl7m8/vzamrmCLgfTA7get5GegkoPVpq6NTUx1tBLgGglutsrIEd6KkgYC6WpH9UkOd05qoIdxVqCqiQU8bRQdV4P36Wni9twU+lNcba+H++io4vbkaK7J4kCwlJeQoKSOXD26eoiLyDh+mFJFDuMs9eBg5VBaVScjLUCDo7TuA5H37kKSwB6ny+xAvK4+MHVsxoXIA36nvJ8DJ4qkAO9Xtkpfue5Udz8BuN+dl8YGqDO4EOOFWWw2uiPF1BDohAXbCW7fcCqg7Lzx2ZzqkmncS2BHkxPQVab6LIEcQ44UWrQCvkYun/j199UInwew0bk0MYnq0nxBHoBs+xU6vGxNXe3Bj7DTX90nrrl0kQJ4V2aX62TEKsDuDmbEBzg9wvh+jQ6f4ee24zHMZEolWelsJdo3oaalFd9NJqlby1nXUVxPkigl2uSjPzUJFbg4ay8tQX1pIoypZ8tilRBKGQgOlMEspG6av5zOPnB8NNk9Eei+l1Y/y8UCYuwuNO0cEU+EeroQ3V4S5OiPQ3haBUlZGGnpOjghzdkacnx9hKQKWBBE13gxb12+Ak5kpGkX69txEdBSmoqOiAPH8bDH+rZqwKcbLCYmEJ+nswIVEtsn8jCTkpyciNyUOuZwXICXGz4lSA2J62WMnwC4+IkhSYnSIFIIpwi5FMpR4yXMnYC1M8toth1T+2nsnPHHLZQ9E+KUYQ5fF4wste/rEOD0xNjE3JX5pHN2zMXV5qQRRUaSc55ydzPMj9C2VRRDj+YIQxheapxjrZEODWYRjijBLwoOX5J0zlwBOjG3zJnj4EOwkLx0NcU8a18LodjE3hp2ZEY7r60Dr8AFoHFSAOnVYXoZwdxi2x00RHeSLdJ5jsKcblPhMrHztDbz8/Ct45aU3qDfxtz+/gpeefwsbNmyF8u5d8D2kgAINJZRqKqNQVwNlDhZI8bCG+oEdkN+1GXtkdmKf7C4o8DNEeQNNxf1SwhTFvTIw1VVFS3UBrl/sxOiZRkxfbMHE2WaMn2lGR3U2msvS0VSWgfqSdNQWpaE0Kw6FqVHIJ7DlxgUjOyaQUBaAxFAvxBGS4gLcCG12NNKFF9gKwc7mCHI6jgAHM4S7WyGPABdoa4oonl+cL+8/4T0iVFVlxSOKoJcc5EHw80ag4wlEiLFohLNgR0spHFFIjDkTRcV9rQjVvL6RHg7ICPWFPwHG3VQf6UFeiOA+3scMEUGYibA7hrwgT0Tbm8NGSxEW6gfhxu3C+XvE2h9HuqcdMoXcrJBmb4YoE21CnA4y7Al1hLUIIxXEHlVHHMEu2lgF4UZKCDNVQ7SFNnK8rJBgdwRJDqbIdOdnmesg5oQhkqxNpHBMf+1DCNQjSOorE+yU4KWrBD9DDYSfMIWHgRY8jbThcUQHbgQ8VwNNOPG3c9RRh6epAVyP6MJWWxU2uupwMNSGPbexJQye0FaDjZ4WbHj/2BjqSV47IUcTQ3hZm8PV3ESCPDcCopcIzxRQJ0GwhTT+TkCd8Nj9GuykxDfCe8fr21ZTxT6nic9DCvKS09DV3oIYgrEAu3wrF1zKrcDCpSGc43a5fL5iI4P4XMUhIzIMLQV5OF1VhbSgAMn7n0ogqikuoGFXi9LcIvZ/41LI5lB/LyqykghvYShOD0FpGgEuPQC5sa7IS3BDaaq/VNdOgF1ZlvAgR6A7mGC3YQ8m3pRDGQHJet061OUm45+fPsS/vniIn7+8j5/Z/vDpPXz/8R08/WAB3zyaxSfz4/j45gg+n7uOD6Zp/I5exsLQIG6cZr/d0YrLhNHBkmKcy8hCV3QsOqlTBNoWT380O3rgpIMLqqMjUVuQicLcFNTUFGGehvPHD+dxf36CL95xzM5cxSJfxA8uDvDlaIzC97ajbqUs8t7ehPL1sqjcII+Sd3eggCBX/MpWlL6+A+Vv7ETVWzKoeVcW1e/tRtX73I5txTu7UPGuDMqpsvdlULJyF4pX70Dh+1uR+/omqaD6pZdkceVP29DznKhhJ6BOeO3WoJ9g10OgOyWSqfx2LboJYF1s23+7Cm2/I+j9cS06RDIVQl0HlwmJde2EvTbC4BLY/ZFg9zxh7l1UEu4qqMoVry+B3YvbcO6lLej/3Ro0bdyLMsK7uC7FqeF83v2Q5O2M42oHcWD7RijL7YK5ykE081n+ua0cP1Ql4/OSUHxdHI7vSqPxXXU84S0aX59MwHeNmXhKiPumjvBGfd+Qi6dsf2zMxt9b8zifie9q0yWY+6oiCZ8Ux+DrqhRpbN3n5fFS+OX97CA8LgjHvewQQp0brhPupgl287yXbqcHSUD3KD+K20QvtUWxeFIYR4iM5r7huMttHmSH4XFuJKYieJ+7HcONMFdcD3LEZa8TuBHpholwZyymB+LzilSMRPghdf8+lKtrovvoMZTQjhFg12Fkir5jFhg8bo0hG3uct+f+np7IsrXBdsU9BDlZvKFKuFORw6sqMpQcQU/UsFuqafc29TKhb9MxLRr3joguiaXN0EuI68XMFQF2FRg5U42F8U7cub4EdrPjA4S5pRBLkdVSAjre8+I/+rfZLgPd/I1hSQvPWlGfToDdAp+L2clrqCopxK6d22HKvmTgVDvfy1GoKMykHTOAcRqvo0PCY3cejZWF8Gd/IYqTl+SnoamWtkh1mQR3jSIDZh2BrkGo4t9qbaqkqtDeWoNBgp3IZn1oryzB7iDMjx+Fva0ltJQPYeNbr0Jm3Xu0Vdzga2sLuTVrobRLvBuVYainCzMLc9g5OknwFeAfiKAgwlsgAY2wFsDpQE6HBAUjJDgEoaGhCA0JRVhoGMLCw6Q6vOGhEZIiwiL/93RYBLfheiqM24WFhfLYhD4/H1RWs0/LyICB0REcNTsuwZ0bwdLTyw+eHt5wdfeBk5uP5AW0t3eCvbM/Egu6kdP5EYoG/oGKc0DpGSC7/Z8SzHmmfwC72McwDboHQ//7MAp5DN3gB1APuA/VgMdsP4Jm4KfQDv0SSt4fYIftLNYdn8AG80lsOj6F1cYjWG82hs0WY9hufZ3rx7HNehSbT4xi04kRbLUag4z9BHY7TEHGYRK7naawzWEcu5wmIOs8hb1CnD7oNg0lr9v8jHtQ9b1PiLwPbZ6TXug9GIU/gHHkA5hGP4R53GPYpn0Ml+zPCIRfwrvwK/gWfIbg0i8QVfUN4uq+Q1LDd0hrecrv/BOKTv2I8v4fUSPA8PyPaL78I9qv/oTOaz+gf/Qpzo49xbmxb3F+4ltcmPwG569/jQvXv8AlETY6+SEuT3yAy+MPcWlkERev3sGlqwu4MHwT54dv4NzlaQwOTeDS0BihiJB3lSAnwO46wY4aJ9gJ+Ls6TLC7eA5nBgbQ3dXF+64Nrc0tEtQJtTY3o62pgapHe3ODBHb9BLszp7uXEh1KXrsBwt0ZQtcARsR4u2dwNzF6kXB3kdMXMDY8iGvDQ7h8bQzlNc1wdvWAg+0JWJsbISTQHaf7OzA1OSx59iZFOObYRQwMjaLlwi00nbmCizz2uIjkGz77bNjWKSzensDiwsRSYhTheb8zJS2b43tGPLe32UpQx3aO8zdF5lq2jyYvY5S2cKvyQfRoKKPPQAfdhLUWAXg62lIpiHZdHTRpaaBRXY1gp8Y+SwmVVLmaEspoW6SqqsFXZg+8d+yB64YdsH9nNWxeexfWb6zCinwSYgFVyI0KVShFzisqS8o7RMijcg8R6g4cQMb+g0hXEB67A0jdsw/Je+WQSCUQ7pJ27EIbXxCf6ajge5EsRfLYiQQq2/Gd8jbJa/ezVNRcHl8R8D6isTUR6UvjomSpht2vvHW/lgR4bIcGOnDlbBeGhAePMDhMsLtKsBOetFEBcxdOEfa4DbUMd8ILJyBOwJoAubHLnZJGhzokTVw9RWjr+beuDwvgE8tOsVPk9DONXxYA2cHPbMGlAVGzpRVnTzWiv71eAjvhpRMSyVNa2GHWlRWiIi+LhnUGynKyUF2Yj+qCHBSkilp2kRLYiXIHIqxSSBS7For2IeRJ8pRATip14OpEI09AnMh+6YBQZ0Keox38ba1pLNsQ8GjwOToiwsUVCf7+BJpwHDM1hgpfXFvWbYSbpQXqs1PRmJ2IZhpXdXnphMto1JYVoLWuYil7JUEpS6oJJ8oIiKQnEVK7LJG0JE140RIiIOrQCQ9dguSRE0lQ/BET4oeIAG+E+3n+OwrpGLkAAP/0SURBVMulUGyIv6SkyBAC3NK4OTGOTswvJ0QR4+mWxtwtjcETXjABcgLcpPBKTmcRhjO5rRhDl0vAE5AnlJeSQMVzGUGP5ynG14mi50sewhBE+LvCy8FcKvwtPHZehAOR7ESMtfO0O8F5Qp69FecJHzYWknHtQehwPm4MexN9HKOhrqYghx3r1mDr6vehvE8exw30YGGkD2M+cKY6NNpNjxDOvZFL4M1NikN0sD/UlZXw2kuv4A+//TN+/4c/EexewfqV62DE5yiGD2vKwf2Ik92NiN0ySDbSRQxhypQgcYSgoH74IFQP7IXaob3QoHFhqKkIEx1Vfp4K7I7qIzncm4a0KLTth6wIZ6QF2yMjxAUFcQHICHNHcoAz7wNHJIrskP4uiPK0p/HuTkjzQ4yHDWWLBAJvKqGsMi0GiX7OKE4IRrS7NSJcrRBJkAh3tkQcAeIk14vwx1h3G6QGiGO7EfLs0FKcyWO7Ij3EEwWxvM5u9ogXY7/cCB6u9kgJ9EJ6sI9UFDiK88G8zi4ENHczQzjpqcPLRBdxIksbYSWOEBdhacz2OFteSysThFkcgc9RXQKfAXyOGSGSv1k8wTzB4TjXGyPG0gix5nqINFYjvCkj3ITwZqqOCENlRFJRRqqIPKKCMEMlRBirIsxYGaEmBL2jaoiz1EPMcW0E6SsiQOcAQvWU4K+ugECtQwjWV0WAngq8dRThTtDzO6KJSOFFI9C56KrAWUeZQKcKey1l2BHk7HXUEEoQ87eksaOvAWveL0IWhHZLrj+hRdhjZ21nqA9r3jdiXKYI1RVwJ2BOtGJehGdKiVUsj0kS4ZkC7ER5BZHZddlzJ0IxJY+dmwjLdEJ9aQl62lpRVlzEZzYe5WXF8A/xRW91DVINrXA6rRD3xsbQWVCA9FD2N+FBfC6iCYfu7BOycLa6GumB/ghzdkJnFQ3Q66M0BEtRlJFNqGtDc0UJTrc0oigpkmAXjqK0EJSkBkgZMHNiXJGf4M5pAXZBBLtQCeyq8sLRFSLATh7XX9uN2hc3w+yvL8BmvxxKfNzQGh+GvpxkDFUUYay5CjO9Dbh7sRsPrg3gwcgZfHxjCN/em8L3T+bwwyd38NOni/j5mX78+DZ+/uwu/uvzR/j5I85Tf//kAZ4+vI0vbt/EJ7emMD9yCTUl2SiiEVtclCENon98bwbzwkvCF+48X9ziv6Yi1XQLDchEbR1kaOoj/jDvoT2KiJE7hLidvC9Wb4X/O2vh+8ZK+L/0Lvz/9g4Cn38LwVTYi28j4qV3EP3ie0h4dQNS39qKjHe3ImcloW6dDIqpglWEwfd24fyb8rj8p62Sl+60FIa5+tn0KvT9hiLM9f9uHU4R7E79Yd0S0P1+NTr/zOnfr0WXKIUgxPWd/x9gJxKolK94D1Ur3ibUCb2Ohmdgd+b5jVKiluYt+1EfHoLKnFSkRXkjO9YXpSKcPSoATnzGrNQPI8/ZCh/U5OG/mgvwRW4YPidcfZ0Xge+KY/FjdTJBLZnQlo6f2/Pwj+5i/LOzFP/sKMMPotB5lchKWYL/7izBz405+KE+Gz/UZRHskvFxcZzUflmehI9L4nA3c2k83ZNCAl5+GGbTfTGT4oWbKT64lSiSpgTgcb5IqhKNhwLsCqPxmFrMCiEIhuEhYW4+2Q8Lyf54yPmFJH8MuprjjJMZxtkP3k0N4bogzCb44uOiGHxYnIRq9j0pCvvRamyGk0pqyJfdg1o1bbRrG6FH3xT9JhY4Z2WPs1Z2OE+Dv9rJGYeU9+JFxe1SrTqRJOUVgt3ryrJLWTEF3KntJeDtIdjtwjpTVWj42yKZIDs31oOFiVOYvtyM4Z4KjJ87iXmCnYC76cutnD4jeezuSp63ZyGXNPyWQU5IlC34tQTU3ZocksBudvIqpq5dQkxoEDZv3ogjolROcrwU7XKyNJc2z2lcu3SOgCcijQZQmZ8ObydLhPm7oaosTxqH2yB57JbBrkwCO+GxE2ptrEQbn8uO5hr0dTTgUl83+wsPKGzYAE0ZGVjSyLTke8xgzQbov/4eTN9aDat1W3Fs5SYYvrkahu+uhf6ajTBT2AdnkyPwop3iy/4l0MsT4QEBiAwJQgQVHhaMCEJcVGg4oglnkeERiIqIXFJUFCIjhaIRHRWL6OhYLqMiY5bmo2KkbSRFiu0jEMJjCrCrqCpHZHQEVNRVoatvABs7B/j6ByEoOEwCyICQcPgGhcPPP0Dy/nn4RMPWvxjqrl3Q8ByCSdBNWMc+hGPKYzimPoJrxodwz/6K+g7eeT/Bt+gneBd8B5+Sp/AsfAqHrO9gn/4UdhlPYRzxAVQ9Z3HI5TpUvW8Q9u9A0fMmDnrMYD+1x30ae72mIO9OiHO8ge0Eus0217HRahxrT4xhFbX2GfBttx7HdpsJwt40Ye8GZJ1m2N7CLsc5tvPY7bIkeUrB4y4O+ixir/sC9lGHfO9B0e8eDvvcxiHvBRz2uotDnndx2PMO4fAOVLzvEA5vEwzvwzDyIUzjnsAi6SNYJn8Eh4yP4Zr7GVyzP4V73ifwKfwMAWVfIKTqK4TXfIOY+u+Q0PQU6a3fIKfrWxT3/YDygR9RdY5wOPgTatnWn/te8hw2nP0ObYNf4Mzwp7g69hgjo3O4dEmUEbskhUOOXiPcEOxG2IryYhcvDOLsmdMErF70nOpCV2c7OtpbCXotaG9cqhstxtj1dbdjoK8L5wZ6ceFc3/9fsBu7+iyzJTV2bVACu+tjI2ju6IcD4d7WxhJ2tqJEmBZiY0JwmftNXh+SakjemLiKyzfmkd00ioyGMXScu4LpKZ735R5UFmegIDtBysEhPHSzN69JHrpHfM989fkDfPrRHdyZHcUCYU6ETwtP3R0J8K5ggc/yItfdu8Tz9nJDt8p+nKHtMEA7oFtXCx20F/poD5zifA/tg2ZNFdSrHSbYKaOaUFemrIhSdRWcPGaC+2dP4aOpUTwev4ZFXtPbQ+dwY+AUrrU3E+wE0KmpoUBVnWCnQakjX0lVkvDg5TyDutzDSsg+fFjy1i2B3QGk7N2DJCpVXgFJMvIolNmJWW0V/KAhj+8Jb8Jj973yVmms3U/Kuwl2S+UPnmrswTcGB3GRhlSwniZ6murYgfwnFFOEYIoQSxFqKQEe4U4AnQivvHy2HRdPN0uAdflcG0GuHcNcdm2wA1cJdZe5/Ar3H6aGzrRIMDZKKBu7RKC71I4xAt3IxVYCIZdf6iC0dUq6fqXrV1radnSondu2cVsBks2ES1GmoRHnehow0CWgrgadDRVoqy1HCztMkQWzgQZLTVE+SrMzUZyRhpLMNJTnZEpgJ5Kn5BBO0gh2SSJxCKEu2sdD8szFB/oi1s8LYe7OiPB0lcbPBTnbSVkZRV2tIEd7RLrTeHZ3I8g5IIAdpj+BRIBdoI0tQhycEM+OMy4sBEfZoSopq2IDwc7RygaNpaVoKS/l54tzyeI5lvDa9aGyKEeqTSfALjM5AckEK1FEPDmWYMQXf1p8OKGOQBZL6IoLQxqXJfMBEBLj24SHTIRaxvGlEi0ySgb5EqYIpmzjCHbRQYQJAXrhgQTBIAnyokTNPkqMwYsRYZFsl6a5LQFRePiSopbAL1NAZVyk5F1c8uQteeokLyKBLkeSyIYpMm+GcRuRpEWM3RPeQj8E0hB2JdS5mPMFQ3DwdLSAhwi/JNSJsEtvO0t4EOhcLczgetxEMrYd+VBZGurAQPUQDslux36ZrVA9pAAddWWY6uvC3MiQEKYNbQLYEb48RLmJUP5mTsfES+y4NLavIDMeAb7u2LJlC/7whz/gz3/8M95+612oimeFoN3MfRqsLFF+3BwFdtZI9nKA9VFtWJoa4Ki+Nsz0NWFuqAUrMc7M3AjOFsZwsTCRjPzkEHekBrugNCkQHWXJ6KvKREtePIpj/ZAZ7IrMABdkCAW6IjvYE6m+ziiNDUJtShTiBUgR3BI9bZEf7oNTZdnICfVGR1EmskO8EefuQNlLrQiHrBH7EOri3e2Q5MX7i+cZ5WqLYv7usby2qQS9gmj+rh4OBEMHCeSCRMilpyOiBOS52CLG3QkhvNYiPNFXeL+OaMPXRA/xDhaIsTmKUMJqqKkOoo8bIvSYHkLN9BBCYzOQ836UlymXnTBBDDvgaBtTRFgYIuK4PrfXRTjBLpQAF2KktAR4BgQ5fbaENjEdZqiIUIPDCDNQRIj+YQTpHUSgzn4EEegC9fYT4hQQQeDz1dwLHw0FhBiowE9k0tQ+DE99FYTys/yMdeBpoAE79QOwUTtAoFOErbYSbAhvnkcNeU2cpXF19noacOBvZ8f+zIpQZ0XoEx47OwNd2OrpwkoA3hEBckteO+GpsyHUW+prSfMiTFPAnZCHuFbPvHaiDqOAOsljJ421s0OQqw3CfZzRXlOFgVMdqK0uR01pEcIjguHo4YhThLQSSw90J2Tj6aPHOFtZhVi+RCKCfPhshUllVMoS4jFQXo6soAAEO9iiMCEB/aI8S20V6svKcLKkEC2VxWgpK0JeXAgqsiKkrJjLYJcd7YL8eA/Je1eWGSxBXXlWOKryCXZhHji7cQ/GX9yFjr9shvuKv0BrxQqY//bPCH7jfaRs24X4TTsQtHY9wrZtQ+yevYjjOyZOSRFJmhrIPmqKUhd71AR4oZF9R1diFAayk3C+JBMjDSWY6T6J2dNNWGD//+BKP55MXsSHs1fx1YMb+OjuFERB5aKCNORxn6sXT0vhMvNzNKSpu9NjfAlP4sGdGXx8dwZPZsfxgKA3P3wekwM9uNbRhAsnK3G6MB9taSmoi4lGdQi/m08AipzckGNhhwxjCyTpGCNKWQcBe3ifHVBFlKI6fGT2wH3jFri8uwqWz7+EgL++gt7Xd+Lyn7cS5FbjjAR2wlu3agnsnmNLsOsTYEd4O/XH9ZIEyHX/Ye2SCHfLkhKsEOzaJbB7G9kr/oDcFS+igpBXteIt6k1UC7D77Tvof3kbBv62AV2/WYn2Q1poSWa/SahOj/FlSxhPikBxWiRSgt2R7+OEy8mR+HtnBZ5WpuAz/pZf58TgS/7mXxCkviOwCA/cz805+HtHAVWI/+ouw/8QXH4hCP7cVID/OVWJ/+kowb+acvE9Qe/Hmgx8V52Ob9l+TYkC4h8VxWGR0PiAoPawJAZ3C8Ixne6H68leUnszLRCLORH4oCheCrt8VBgjbX83O1SCO+G9e5QbhfmUAAnsFtODMZfggxl+pweZUfiqPB2fsU+cS/TDYlowPi9PwGSMD9IPKKBQUQPNukeQs203yvYdQr2SFhpUtNGgpYd2wt2AmTXOmttikIB33i8QgVZm2KYuShvI4lXaLG+qyHF6D15Rk8OrGnJ4SyRXEQlUDu3EBhNVGvH2yKrNwK3xXsyO0p44T5umqxijZ2owN9qBW9faMHmpGfMTZ7EoDEHCnDD8FoSxN0OYu7EEcb8Gu+Xp2SlRaFmA3TBuTVzB8OBpWJubYe26tVDYtwfH2H+E+LihtjQPQ2d7cVXU4RXZAgd7UZiRAE/2tdHB3jhZUSjB3P8Cu9r/eOraCHgdBLvulpPS0JLT3c243NWKTEdHxCprIm2/GpzeWQfD3/8NR5/7Cxx//ya8/7YGPi9Qz6+Cz19Xwu1P78D5hffgvHIjPLfLwmffQfgcUoa/sgZCtPXZLxsj3NAEkYTsCEtrhBK8IhydEenswneGO2I8PRHr7Y0YQldMAN8tQeKf4GFIJPglEfYSI/hOCg9HXEQ4YiLCEB0RimjaU6HB/rC1tYDFCTPosq9VVlWGPt/VtrSb/IKCEMJ9gmkbBYVGwo8wGRAUKMGdu18sjjpmY4deJTZodmCj9mls0juHHaaD2GDYibUGbdhqNgAZyyHssx+DousEtHxnYRi6iCPh92Ea/QDH4x7BNvVjuOR8CZ+i7xBc+RShJ79DJBVW9hX8Cz+Hb97n8Mj6FJ4EJq+CLyRwsk8jUMXfx7HoezCL4fEi7kI/9A50g+9B3e82lH3ncMhrgeA2iz1uN7HHdRZ7necga38Tu+1vQcZ+liLgOdyGnOsdyBLyZF0WCHj3sNfjIZfdg4zzXci63iVM3sVu5wXOc3vXBexynuXyOezxuI39Pnex32sRBzwXcdj7HlT8HkDZ+wGUvBehQmDUCHgANb9FntNdaAXeg1bQIjRDb0MnRJzrInSCFqAfMgujsFswDJ+BafgknOIXEFnyCUpO/YzW8z+ideABCis6kZaWgSLax9VVlaitrUFjYz3a2lokgOvu6sSpU93o7TlFsOvGqe4uaVl3Zyd6OtoJdB0429+D8wS6i2cJc+fPEObO4eqVQYxcJbxR48MXcP3aBSkLpgC6iXH266NLYZijV89iZGwYVQ1tsHJwgAVtCDMTbRw3M0RLUy1mpq5Jxc1v8Fk7fXkYdolN0PQoQmXnVYxdH8Hk2CA/u5VQF4f8rFiC3jBu357C/cUb+Iww9+N3H+HvP36KH7/9EF9/eg8Pb0/gLp/xxZtifOwVTg/hLsHug4UxzLafRBftvT7aFKf11JaSp+iqoVVLBZ0GWpQmOvTV0aipiFq1gzipcghVyhShrpIA2OJog0t8Zq9f6Mfs+JAUkfLxB/P4/JO7+OqTB1hRoKOLYm0t5Au4E547FTVCnQrylJQlkMs6KMbVKaBUQwtFBL+MPQeRTpBLFePrqOQ9+5EsvxfJsvJI3b0bvSoH8aOOIn5kp/iD+lb8pLIF3ynvwY9KAva240fVnfhWYy++092PRWMNBO/dhaqMFAz1ivIHzbh4po2dk/C8EezYCu/YmVMNONNbz2kBdK3SWDihS2caCXn1uNjXQOhqxOUzTbh0msuf6SIlwiuHB1tw7bwAtNYlUDsv5gXcteIqp/9vXTnXRIDk8ahLhLlL4jP66zDYe5JAV43eNjGwWAAdgammCI2VBTSEsglKWRIsleVmoYhQl5eSJGVrLEhLRBlBT4BVXjzhJCYSWSI5CjujBIJQDDvlKC9XRHkQ6lxoXHu6Ic7LHZEuhDv7EwiytZTS6wfzZgxzdGJnaAd/AokfO+wgUXvN1Q1hnt6EsmgkxcbA9IgRDikewsYtW6GhSYPR1R/WTt4wPuEIJ68ARHC7utqTiIsOg5+XC4J83OHn6QJPGlOiFk0gzyfYl/JxQZgo2hzggfAAd0Tx5RAR6IHIIHa+oYSycH9+ZiAlQjEDnrVBXC5ALpidsUioEvJvSEwhMAoAS6dErTkBYELiv41Sy2PEEsgSIwOlMXwZCdFSuKfQchkFITGeLiNJhIVGIzctTmpTCJ7is6TjhBE0g7zgRwhxsTSB6wkayzZm8KCh7C55655552iQuxHI3M2N4czWkg+USCBwWFYGh+RkoK64DyYG6rAhWJjQaD+4Rw77ZHZD7cB+WBjqw5O/izuh0M7YEEdUlaB9cC/M+YC6ESYDvOzhRbjZu0uGYPc3PP/yq9i6YQ1sNVRQ4eqAhfICfH35LG728sUZ6sdzNIGL9TE4WR2Dh6255FEMITDF8tqL8YAhzjaIogGWHuqF8sRQdBSkoCErBmdO5qM+PQbFET5I87FHuo8jMghzWf7uyOJvl0LIOpkahYqEEGQR+HICXJFMsEv1cUBBpA/BjkY4DeESwl+qnzNSqDjh1fOkoRLsQUB0Qzp/83ieSyQhI9LJGjE8nyhnS4Q5HEeMmzUSJOAjbDhbIZTwHCZCMwWMSPeuBYKtzeEnrvURXYKdlgRLwQS6aAJMBKE1xFgX0SIc87gBwgh1UfzNwkVBc1EHTpfgZaaPCEJdJCU8dlGE3WhzbmusiTBTDQQZK0twF2Oi+R+w43yg4WGEipBMQyUJ5oIJdgHaCgiihDcvmOAXqH8Iftr74am+F16Up7oCXNQU4Ei5EvBcCXKe7GAd1A/Bhn2brQbBTksRDuyEg3kPBfFecuS9YU2Ys9MhAFI2erxneB9Y6QjIU4eltgas2BnbGupIMGcvxtodNYItp4XEuDvhtROwt5RcxQReVrxmdpZLnjte6xBe3zBCnfDaiZqM4QTvrqaTUtKmgY5W9LQ2wIPPq5uPK8pSUpFsaIUzeZX47M491McmI8DGCnFh/nymYuBta4PCsAicKy1HAZ9RPzsr5MRGobvuJAZPtaO5pgIdDbXorChFXXYayjLiUJ4RThAIoPxRSmVFOyM/0ZNQR9jLCpHG11USBGryIqTC1QOb9uD6yzvR9fwWhK94CTYrfovwP76Nmjdl0LPjMFo370HtOhnUbdiNll2H0L5HHa17NNEor44qGWWUyCgifzvfMWt2IuH9LYh5byOi12xD9MadiNq+EzE7ZRArI4c4uX1IUFRCkrYmMo+ZIMPZGqWElsriTORmJeFMT7tU7mBxcRpzBLuFG9dwd/Y6Fm+N48MHN/Hp4iQ+uzuOLx9M46fP7uAfXz+QQkX/6+sn1Af4r28+wj+on798gh/4wvz28V18sTiHDwmHt0cuY4JG9qNbM/jiwQNMnb+Iiw0NGCgsRA778RhC3rlXduLKHwTYrcPgivWEu/US1PWvWCkBXt9vRAmE1dQq9PyGkkIyV6NbLPvd2iVPHiXCNbt+u5Jg9y7BTmTFfJtQ91fkr3iFYPc29Rqh7jUufxUNf3gPZ1/Zht4/rkPLe7vQ5uTAPiMY+QmByE4KRCGnK1PC+NuFoyI1CI2RnnhYkYX/bq3AN4WJhLlofJ0Xiy8JUV/mR+ObsgQ8PZmOf7aK8XO5+EmMp+sswf/TW4X/6SzHP1qKCXf5+Lk2Gz9VZ+CLinR8UpmFx5XZuFeZg9sVbKtzsFCRgZmKTMyyz7pVk4sblZkYzovDSEECxouTOJ+KO3V57BszMZefiLnMSMwS9h4WEOgKInEvK1RKnnKHQHdHhGxmhuB2ki8WM0LxdXUmvq/LwZP8CNyKc8OHOaH4tCwRzVaGSNklhw6946hUUEEBp6sPKKHmoCpqDqmiXk2b64zRZ2KOfrMTksbcvTEeFIZIy2NYL8BOVQ7vqeyDKFT+qtpuvKEuJ9WwE2PsXlKUwVr2P/rBjihtKyR49WHuSgfGTlfjTEcurp4l2F1tx60rLRi/0Ii562dxR/LMiVAtAXWXMU+4uzVNeLtxmSBHTS156WYnxbSAuouYF+0kjc7xK+hsa4a2jjY2bd0Khf0K0NZU5TvbHScJdpfPnMLwuR5cOduNiwMdyEiMgJu9hfR+rqsqXoK66lIpJHPZS7cMdh2NVHM5ugh13c0N6OtpwpXqQlyxtsOcjhkGth9E4B9exbEVf4Dni+8j5G+rEfbXNQhjG/6X9xHz/GrEvbgOcS+sRczL6xD92jpEvbkRkW9vRNTbmxD17mZECr23GTGrtiFy3S6EbZJF2BY5hG5lu2MvwmUUECF7AOH7FBHB3yj8sBoiCIWR6tqI0TVArMERRBvxHWDCd8dRU4SbHUXIsaPwPqIPBy1VWGmowUBBATp79+KYpgYcuE2AqytCfX0Q4u+NcG8xXs8PIX6+CPDzR2BYOhw8KyB/pBZbDQax+cgl7Dh2FbstRvGWRgvWG/cRpCYgYzuFbVaT2GRxHevMJ7DKbBzvmIzhbeMRvGl0FW8bXsV7R0ax+ug4NlpwO5sJ7CIIKrlch4bfNI4QhMzD5+GacA/ueffgnf8EQUUfIaL8Y0SXf47Yaqrmc0RWfobIis8RUfopQko+gj+BUHgN3bI+gUvmF3DP/ppA+CmOxTwiDD6GQehD6AU9gmbgfSj53oYiQfAQwe2Ay23sI9TJO92FnMtd7HVbxG6nBcgT8vZ5PaDuL8GeC+HO7Q7kuY08t5fjfnKEwz0Exb1cp0D4U+AyoQPcTkGsc5rFboKmgtstHHC6yWszCjmri1B3HYZx1BRc82eQUfsxirq+R0z1Y9iHnoaRXSb2KZtg734VKKpoQ1VDD5raRlLSGpOjAshtYWfnDFdXT3h783cJDEVERAxiYxKQlJSKjHT259m5KCooRGVZCepqqtDKe7RLGm8nEqn0SLAn/qkxOnQeI8PDGL52GVeGBzE9cg1zE1cxPUHAG7+KysqTMDDUho7mAZjSdktOTcYY+/KFyWu4NTWChp5+6PvkYNuxJKTW9WKS+05cOY9Lg304f/EUTvc08v1YhgVC3aefP8a3X36AX378Ev/65St8/+UDfPzoJu4R3hbnRvCA75x7s1dwe3YI96YvEvKGCHZ8vkvS0aJ8AD2Etn7aF106KmjTOIwu2hUdBL16Lq+nzVFLO6RRWwl1mkqopv1Rr62GFtoJ+fpacOf97kKbwovzAeyrovjOSfT1REZwIFbkaRLYtLUJdurIV2bHpyy8dcrI48sy+9AhyVuXSUM2Yz9bhYPI2EvQ27sfKfL7kLLnAJI4nyAATyRTkZNDuYIsPtBRwk9S2OU2/KS2A9+piKQpu/Gz2k7O78JTdow/asrjMyPC5GFCIaHiAl/AA90NONvbjEHC3HnhvRNevJ5mLq9Hf1ctznQ/06mTkgb76nCeGuypxdnuGpzjsvOcPt9bh0sEvwsEu/OnOc1WQJ8AtuHBZgnYhgeX4G3oDAGwn/v0nSQIiuPxuL08llBPDT+PHTR1urPyGdQR6OqKafwUorYkB1UFGSjPTUVherw05itbGgcWj6wEkX6f84nxyE9NQglBrzAleQnqIkORHhJIIz0QmWHBSPX3RZK3NxLc3BHnRMPbzRPJ7l5I8vRCnDuBytkREfY2CDpxHP7mxxBobQlfCxr/okNjp5uSkIqgyFj4hIQjLDwSRw2MoHFQEbJbd2H3dnns36+KHQpKWMffa8dBFSgc1oCugTGsra3gSOPRycYcTjRSXYQXy80RPh6O8PVwgieNJA9HwgvlRgNTTHs4Wj2btoIXYcOH8OLrZk/Zwc/dXpKY9ycIhBIOo4K8ER3sI7VRbIV3LikqWArjFN6+5GiRGVMkUAmWYE+EUaYS0MTYOzG+Toy1E7XqcpJjJUnj6p4lcMkS4ZrPxtwJCJTAT4CjgDwCZ4S/G4I8eX6OvFaELS9Lwt2Jo3A6fgSuFkfhSeBwMjOGha6mBHSHZHbi4K5d0Dx4AGb6OnCkcR0gxorx++qqHIK20kFYmpjAnYaxh6017EyNcYzGu4HSYShs2wbZDetxYNd2aOzfAz3VwzChQW9haIQ9NEBffPllrF37Hvbv3IwwHS2MJsbicV8bFi/2ojiBgG1DSHAQxdBpuLs7IJxwncbrksHrEuUlvLhOiPZxRl50EOppaLdkxKIyngZ1bCCKwrxRGuGLglBP5AS6ItPPheL+3k4EPDeUx9CgC3JHBdvG9GiURvoh3tUS8W5WSPG2RxmXx7lYIYFAl+QtvHaESBdLRDudQCKvX6IAN0JbJIEt0skKsa52EuAJgAvnfLgoPi7mnWwQTCAN5HcRCnewRoSjLfezRYQD75ejBvAxER45IwQa6SDUTHjpDDhNQDPRRThhLdBUC2EWhgixOAJvE224Ed5CbUwQcsKIsHcEUdYmhD99hB7VQZAoT3BUG6HsR4L1VRDBbaUQS92D8Nc9AF8dBQIjj22gCD8aZX5aCvDR2ie1obpKCNFRJPApwUfjALw0D8JdfR+cVfbCSXkvHBX3wE3zEFwJcc5CusqEOsKd+mFYs5N1PaKDAN5DjsJDp6UCS00V2LHTFdMiHNNKVwPmhHhzLrck7FkJ+GMnLEIvhUQyFTEvJI27e5ZUZTks0+OEmZQ500skpLE3RxCvfzBhWYy3E//QieD9ca6nQ6qfeYEvtlM0xrwI46IWT2VcPJKOWKO/sAqPF+6gKS0LAfaiLiCfEwJcsLMz7w1fNCQlozAqEoGOdgSzdPQ3N6Kr4ST7t2q0E/LaCgpQxn3yCUrlGZHsw4IJdn4oSfVjPyZCMZ+BnUioQoO7gqAggV2EF05v3Yux13eh9cVNCCGA2K/4HaL+uBI5L25E7t/WouDFDah4ZSuqX92BWsJe08q9aF21D+1r96NjrQK6thxGz04VnGLbvn4/WtbsQfNqedSvpmG+Rg6Vq+RQ8Z4sSt+RRdG7Msh7ZwdSaUSGv7sBxbZ2aCzPR3ZhGhoaqviCncSTB7ekorCisPMDgt5Dgt7I+VNIs7VAqr4ucgnTZbx/6wK90Rjuj464CPSnJ+IC+/gRGrtTPQ2Yv9iJh9cH8dHsNXxxfxJffzCLH796DPz3TwD+zzP9lzQ/xndYwoF96HttB678fosEdRdXbMBZSnjvBNj1rngfvb9ZjVMEulO/WbkkAl3XcyvRLUEeoe9366T2FNX52/cIdm+jjftVE+ZyVvyNYPcqKiVv3euS104sb+b+fX/ZjFMr5dBjaIZ6V0cUR3iiJCkIhRlh/K0iUJ1BCCe0teRG4mx6GH5or8bfTxYS6BLwVW4svs4REoAXg29LEvBtRTK+q0rDZ6Xx+KoyhYBXgP/qKsU/CDM/idDLmmx8XVuIxapcXCjOQXtmChrSUlCeEIeqlCTUZqSgu6wAPZXFOFPHdyl1jr/NUFsdhjsbcZntxaYqnG8sx4W6ElypycP1kjTM5sThDgHvdlownhA0Py6IwaPscDzMCZfm72cE4UleJM8rBZ+XJGI+0RuLKb74rCgGs4mByFLaj2x5GlCGFijeqYAK2isnD6ih7pAGGlW10aZtiN4jx3DGzAq9hLtTR8wwaeWCBedAdHv60/hUxNu0V97R2o83ReFyAt4qZQW8rbQXr6vuxYu0bVYaHoJBsANqOoowM9qFeQF2/ZU4256HscGTUumDmUstGB6oxeiFDtwYOYeb4xcxM3YeN8cGcYvTYv7m9UvUEHWZgCjA7gpuEu5mJoYIeMO4NTmMsdFh1DQ0wNrFHcqa2jikpAgtGnihgT44WZaHC/0iomkpD8BAV4P0j1d3MY47NhT11SX/DsVsqhVhlxXPVCmpvbkC7S2V6Gyuk/5hdLa5CpdCQzCjfwy35FTR8tI6BP3mb7D+3QuIXi2DKAJdNMEu7oX1SHx+LRL+shpJf1qNxN+vQuKf13AZRdBLfGk9EijRxr/MaSrx1fVIfmUjUl7ZhOTXqFep1zcjSeiNzUh4k3p7KxLf24aEldsRL5IlrdmFuLXU6l1IWCOLxPVyiN+0B7Fb5BEltH0vQmX2w38n+/qd++BDee/ej6BD6gjlbx2ooYtgdVP46fO9o28Cf6MTCPJOg71PM/aYtWC78RnIHBuEgvUg9lqexUqtk9h5vAcHnSdwwHEa+xxuYr/zbex3uYd91F7nRex1eog9jo8h7/AY+5w+4PxjguA9bD5xE2uNxrBWbwjv6V/A2zoX8Y7mAN5T78fr2h28nzqwSqebINmL7aaD2GV+EQoO16DoNgZtvwkYh96EVdwC7OIfwD7pEZxTn8Ap9THB7jG8cj+Ed8HH8Cv6DF75n8K34At45FCEPq/cb+Ca/gU8s7+CMwHQNfNz2Kd+BuvET2FFmYQ9hkXspzAO/wDa/vegJkI1CW+KBLn9jvMEtVl+3znsd5rHPke2BLn9ToRErlMgGO6xvwV5uxnI2ExBxuIq5G0vQjt4BL55d5Db8BXKun9CbN0XsI+9CS33C9h+pAGrDudCVisGu/caYPceFcjv14DsPlVOK2O3vBJk5Gmr7lWG3B4lyHFenu0ezu/lNvtou+4/oI5Dh7SgeFgLSora0FDXg57OERzhs3rC3Aruzq4I8PVDeEgIYiLDERUZgZSsXJwZEmP87qCwrAVZubTVCYQ9zadQkJEPIz09nDhmjZCgOOSUVKLn3ACGrwyjsrYVGtbR2KwVgKgcMsHVCxB1sC/2i+jBToxcPSs9Xxd6W/HJx7fx9OkH+OnpJwS7b/DzD19Iz/BlvlfqKvPQ216DJ3dEgqRh3Ll1CfdvULOX8fj6GUzEBKFb6QD61AXYqaKX6tJWRqe2CjoJdu3Ce0fYa1Tbj2baH41aSqin3dGir4luczOErN8Anef+Bs3fvATN370EjT+8DO0/vQ7dv74FvRfexYocAl2ugDo1DeQpE+iUlJCrqIgcSoBd1oGDBDuhw4S7Q0jddwBpBDkJ7PaKJCqHkcA2ft9+SoRnymFYdR9+0dyLn54lTBGeuu8JeL8Q7n5gR/iUcPeLqGunfxgDPOEAXVX0tdbxQtQSnE6ir70O/Z2EuQ5Kmq5DX2ctl1ejp7WC21Wir6OCy6q4rorQ9WtVc78qGj3Cw1ZLQBO1WChCmgA2AW4XCHISxPWfJDRW4HRXOVWGs6fYGVOnuyoJjoQ6qp/Tve3l6GwqQldzCbqaymj4lKCpSoRc5qAkS0BdkgQhIp14UnQEUqOjkEKDSUh4rTLjYlGUmoy8+Djkcl1OZBiyQoOQFuyPDMJdenCANNYlxcsLiW4eSHRxQzxv1nhOx3h40EC2R6yTI0IJdEHWIiRTjM+LQVZcNsIikuEcGAt1cycc1DOFq6cfTAyNpcxUMpu2w0BNG9GBYezA/OFo7wAvLz8YGJhBQeEQdAn0xgY6OEZD8wQNSysalDY0Vu2sjsGBRqUtQciaIGRtYQorc1NYm4tpikanHdfbE4wcrC2o49x+aR9HKzPqKJytzeBGg9TdnhAoQh6FYU8A8HS2leTtSgAkwPh5OsLfnXJzIIS5IMTbFSFswwQUBooxez6IDfGVJDx7yZGEwcgQgmEYr28Yr3U4gXBp/J6AxaTIQMKdWB+E6CBPhBFU/B0t4Ci8P8Y68DI3QQCBzeOYKcw0NaBMCJPfuRUKu3ZA/cABHOEyMxp6DgRob55nMM8vjBIeNDfrE2xt4Hj8GMz1dHFETVVK9+xiaQ4LA30oyOzCyjdew8rXX8XODWuxb8d2qO3bByNtLcjLy2Dj5nXYsW0jju7bjawjBsjhMbJozJdF+MGX1yqAYBfq5oQQglxskA+yCLcii2c4ITtMhDoSnnNodNalxkjZIUsEzIlxbsEeyCXQlXFZBUEvO8CNQOcqgV26jxMyhBePSiWk5XB5tr8Lkj1skOwuxrlZI875BOIJdgLuonmtYpwsEMtlMVT0M8U4E/SocBHWw99RpPmX5GKHCBrEEQQ70Ybzdw6xIdxZHkOE8CY7cJ0jxX2CCHvehJgQ3mchRwlvBDsRXhlKUAs20UGM7VGEmBvCj9NuhhpSyKOHmS5C7I4R7o4inG2QhTGCuY0/t/Ez1kbAEU0CnEh4ogZvdo6BnA82VkeEiTrijmtLCqJR5n5wJ1wP74Knmjw8VffAmxDno76f0wrwYOfpKRK1qOyHi+I+gp0C7EXmU1GSgf2TE8/DURQ8J/xZqx2Clbqi5H10M9LFCVVFgp4qwU6V69UkwLMg0B2njqodhoU0zk5rCeIMCHfLEqCnr0Xg05Igb9lztxyOuRwa7H7ChHBnBn/p/rDgvXwC3jbmiPb3wuSVIfZR7Tjf046OugoprXlWhD/yXN2RamSN4cZOfPbkQwzUNiDEw0UK3cxhXxTu5o788EjUJachM5jPU3AQmkqL0UB11Fagv61ZCtk+VV6KlvxsglwMSpfBLj1A8tjlxrqxP/NAWVYIwS6Y4BdKyAtDVX4E2iO90EMj6+Irm9G8ThYx63fAd802BK7aidC1MgjfKI/w93cihCAW+hZh7O31iHhrLaJeWoXIv7yDmOffQfxL79EYfBfpL7+PnBfeR+ELa1BGI7DizW2oeWcn6t7ZhaZ3d6P1HTl0vCuHTkJex/uyqH1nN0q1jNFeUYDsskwUluZgfnoEH96fxTzB7tH8DUgpqe9M4fb4JSSwnwz7y1uIfvEdRLz8LsJfX4WQ/x9Vfxknx5Ht68KyxwNmFDOzGqRmZmZmZmZmZmZWq1stZmZmliyTzOPh8YBn77P3Pud93pUpz733fFi/iISqysqKXOv/VESsmL2YTMXmLiF3ySoKVm+geKMGxZryXQwNKDM3pcLOmgYvF7rk2dhZmsOxriYuTA5yY+8kV6aHqIn0JX35Ug4v0OT8r9YK2C1Twe6U2PFZy1W4O6TAnYCd0mO3X6Bu3yuL1Z66vQJme5WMmVI/9Ks1HP7lKoE+Zf8i2b+QmVmLBObmqolT2md9oM6vG/0Z6gYE8IZ+uYj9OlacEVjZY+HCkJM7g+Irusozaa/NobMul/ayNDrKU9kl9c+2d/M/B3bw154Gft9Syu9bS/mhoYjva/L5oa6AP7WV8zvZ96I+j4dlqbxoLuLHkSb+U+m9m2zi7xNN/Gmym7sDrUzWSFyqKKO5tobGujpqqmvUuVBFhQXUVFbQ09asLrPT29FMV2sdfR0NAhsSV6fH2DEywIDA3/BQJ+N9TRzorudSRy13Wir4tL2crzvL+ULa2dcCdt8oc/DaCgXscvhaIO87OfZdexkPixPkeKGAXRXHY0Op0NBm0t6NcSNrekXwj+qZMWloy25rN/aKuN/j6M5hDz9OB4QL/Hmzz8GNm0GxXPOJ5lhILNVhwRhY6bDccBNzzbWYYydQJ35jobkui023sdBEi9UOBnjmCDyPNnDmwABXDo9yfm8fp/f1cP3kBA8u7ObZ1QM8uHyA+5cP8fDqCZ7cOMOja6e4e+kIN88d5MbZQ1w/99KunT/CtXOHuSJ29eJRrl04KvuPcuPCKc6cOUn36DgRGTlY2Duhb2KEk/iSovwsRgXsThyc5tThGRXsDkyPUJKbSlJ0IM3VxXJ//500RcmAqQDdyzl1L6FumF3SbnfNjLBHyfKtrGHX2cx5nyAe6tlyccEmJn65mJxX3iT61x9SOHs9Ra/Np+KXS6j8jQCclFWvLqJa2nC1tN3qXy2l9o0V1Lwu9uvl1InVy3btm2JvraT27ZXUvbuK+vfXUC+A1/BzWfee1OU5r5N6vQBf47z1NMxdT53AXr2AXsOiTTTItTQu2EzzYk0al2nRuEKLhtXaNIhfaRLQa16vR/MmA+qlrF6vS/marZSu0aZ47VYKV+uTvUGLwnXaZGwyE1+djpF7H2tcplnvfgQNr/2YRx7AJuoQa52HBbwm2OQzyQavaTZ6H5D6cTb6nWRjwEk2iG0KuIBm8BU0Q66iHX6drRE30IqQ7fBr6IffxTBCgDDqHlvD7sk5d9AIuM36wCvyHtfZ4HONNV6XWOl+heWuFwUAzzPH6Sxv253mTZuTvC8gONvhFHOdTjLb6RhzHQUMnY+wyvMU6/wvsDHoskDkTQHKexjF3ccm9TFOOR/jkvcJXqWfq1k2fco/I7DyC6LqviGm8XtCK74ktukHYhp+IFqxpt8TVvs7Ypr/SpCAX0jNSwD0LfkGv/Lvccv/CjeBQCVhjG36c9wLv8Kz6Cv8y74gpe1rqiZ/T+fhv9K+9w8k1j7ANVW+j9MB3tIfETg+jpXAqp7vCawChzAwCUDP0AF9Uxf0jaXtGjuqpYFiJs7oKfuMnDA0cpZ9sm3oiI6+Hdo6tmhoWaOhacGmLWZs2mTCps1GUjcW2HPAzzOQyLAYEuKSiRXd7BcQjKtfCElFbdSO3yK4dJqVlr64BATR09lBa1MzgaJbY+LiqKxooaVzO0PbD1NcPYCGQyzzLaKJKmxn9+6dHDqwk0tXT/Lp5zf58uu73Lp7konxdq5dPs0PP3zBn/74gh//+A1//P1XfPXFE7rb6shJTyBRtFRvew1ffXKb5w8u8umD83wqYPf500t8cWoXR5UFyY10Oe0i7ONkwQGBugNS7nMwY7fUd4mmmRHdsdPBlGlHC8ZtTdghx/a5O3DAw53aFRvIfHsFOe+uIfe91eS8r9hKct5bQbbEylnd9g60W9vQYmFJszL80kygTuCu2cSYViUzpgS+JiNTmo1N1WUQagTganQNqNMR0zOiWqxC6qUCdWUCf/k62xg31ObPjib8h9VWATtNsfX83Xoj/7TU4q+y/Vel585iEz/Z6fDEyZxyAcHJ7iaBOyUJyaBA1JA4+iH2KvXtA+yX+kGh3wM7h2Vfn1iv7OvjwEyfnNcjTqhXha+XpoCfiJO9Amf7R/4fuDu6f0gg7qWdODii7jslkHdk74DYoOwfVu3wngH1fQ/vUQBvVPaNSjnM7skuZia62L29lz1yTVNDXYz2tqrr1Q1KkFJ6kmoFLpqrlR66GrW3rr60RAW7Wglq7ZXldFSU0iaw115cSFdJEZ0CJV0i3rvK8ukUYGkXwGtMTRKxHUtVQhy1SQnUC9hVxsZRlZxGSUoudRVdpGU2kprfSWpxN57RRRg4R7FO1wkNXRuiY5JwdXHBRBz+plUrSQgIYKKhgemmJrF6ptpaRZBVUpiWRkpsFG6ONlhbGGNtZoKdpTmOIkid7W1wdbDFzcleNVdHe1zUuoPUHXAX8PFwccLLzQVvdzcpXaV0kdIZHzFfd8Wc8BMRH+DhIuYq4OhGoI+HmDt+3m74yXaAbCuLq4YF+BAqZYS/D9FBfkQH+BIt8BgjsKgsKxAtsBivJDeJCiFVACEtLox0pVcwQUzpLVS2ld5CpddQ6tlKGn6xzEQ5Fh0k4tiDSLWHxYckb3e8LE0w36qF7uaNGGhqYmNqgq+bk3xegNyTCHl9rABdNMkipNPl9TmxYeoaduHyWn/53j4OAsQ2NjiLwPOX76pk4tw+0ElvWyNhAr8rFs1l7gfvsnLpEjTXr8VETwdrc2O0NDehuWUTuhtWki/3Z8DVky5bO0ayEkkJ9yZVhEh+SrzaG6Mse6EsTZEl4FSQHEdeYpQI8gjqMhIE4LLoyUmiIztBoE4Bu2Q1m2RLZoK0oWS1l64pPU6gLkZdJkABugYB3LqEcGriQlSrSwyjPjlc2lrwS6gTaKuMVSAviDIRAhVSlscEUCHgV6osLxAXrPbi5cuxUnmfkpgQiqOCBNyCpAymTBFRcv+L5TdS/oDIEcep9N7limUrWUj9PUj2dSNdgCVT7mO6tI38QC8KleURBNpy/FwpEnDLCfIiycuJeLEYT0eSBWxSlQQmQQI38hvES9uJFyiM8RD4FkDKknbSlJFIT1ke3WU5jFWXcKynmdNdDeyrLuBUaxXTOSkMSfvolN+zwl1EkDjNXBsjkk20iTcS2DPXIU5EWoypDlHGW4kw1iXS3IgwUwMBPCMirQTsrM0Jk+ckTKAuWIAtRoAsTOmNsxKwsxZ4sxGos7LC38KcQBtLAgX0/OQ1PtZmqnnLub72VgTK86aAXaiyFqIIsnApFbALl/uhzLP7d6/dv4dkKoubJwR4kiL3IC3MjzQ1i6s/DSX53L18kSN7dnLuyD52jvQI7MXTmpNKracfre6hXJ7cx++/+paD23dQmJHKheNHGGhuoigxiV09fYw1tVCRlk5dQQGdtdW0VJYxKG14uKtN6uUc6BW/OtjLUHMVvQ3KnKxsKbME7DJp/Rns+gTq+pShmD+D3WBHAbuKUziooc/Rt5ZzJTSS5/t38ujwAW7O7Obc+DiHBSBnamqYKMynPz2ZlqgImgODaHD3ptrWmSprR+psHam3safG1Ip6A3NqNI0o37iN4nUalCxbR/G8ZRS9vZCiN+dQ+s4CygXMasSq31pC6VYjtrc30NXbTEtLLbcun+HzT+7x6dNbEmBv8fTxTZ4J2P3h0wfMBEXRN3sjE3NEuM7dzNhHGxl6by29760UW03fe+voeW89He+upVURnR+uovqD5VS+v4yKD6Wct5Ka5Zup3bCN+m3GNOjLteoYkrNmA/WLV3F6gTZnf71OTZhyatYagTvZp4KdQJ86FHM5h5Thlq8uZZ8IYqW3ToE6xZTeO2X+3eHXlOGayrIIi9mjgt1iBmfNEbB7i04BuxGBvFF1GOZ7DL29iF2W9hzzD+CIgTWTcv3bzZzpVP4oSwwVvx9BQbpYYghZoR7sKc3gL3vG+N97t/P3XoG03ga11+7ryjwBu0J+V1fC97WFfCP1L6sLuZuXxIPiNL4V2PvbUAM/jbfyw6QARVMJJeJ7Fd8dFeRPrABRgcSzWoG8eomFVUpPcXoKtWVF6jJAA51N4i/r6WisoLulimH5rXZuH2J6apRpBTAEOvaMdbN/sJWLI+08EdC7X1/A45osdZmDbzqLed6YzfO6TAG7fH4rYPdVUyHPBFa/ai3mRVMZ2yUuVW/cykH3AEZ0TBiW32dM14JpE3v22LqxWyBOMaXH7oR3MPtsXTnk4MG9kHjOuPpzxN2PcxkZTGWn0ZYUT5T4Lx17fZYar2eR/hqWm2xhhbk2awX2fLLE18rn9zUVqD2ifQ3KnxxljIjNDDdw7cR2Xjw4zV9FHL64f4bP7p7izy/u8M3jC3x+5zSfi+h7fvc0H987w9O7iin/7l/ms8diIgyf3TzDvcunOHXsIM1dXYQmpWDjLALYyBBf8aelRdl0tlaza3ufaKNhTh6YZvdEP4USE1LjQuU+V7JzfJApgbrpCWXo5dD/MwRTAbtdorkU2ytAt3dGWbZpiMNFhZwxtef6Gl2OvLWUcQG33FfeJvYXH5D52iKKZs2m8pVFVP5yGeVyrELaZqVY1axFVMn+KoG76l8upUbabq2cU/trsd8so05gr+715QJ5Ctytpl6xd1ZT9/Yq6qRU6vXvrKJRYK/5o/U0fbhOYG8NjR+to3HOeuoF9uoWiC3aSP3SzdQs3STP4CYRu1toWK4hoCfAt1JgT6x+1VZqBPxqZF/dCg0pt1G5SoPaZZspWGmEj0kOGk7bWeV+TODtLJs8DmAZvg+zoJ1scB7HMPwQeqE7MYk+iG3KJQwizmISfxX9mItsjTyNcdx5tEOOsTnoCBsDD7Mu4ABrA/azyncXa72mWOu5g/WeU2xwmxJw3IWG5y62eO8TO8EWn1Ns8TuHhv9lAb7zaArwaQZeZbPfTdl3E82AWwKNd9gUdEcdAroq4A4r/O+wzPcOS7xvsdDjBvNcrzPP5RoL3cRcr7DA5ZLUL0v9EvOdLgkoXpDti6z0vMQKgcjV3pcECi+yKeSKXP8N9GJuYZr4AJv0p9hnPcGz5BNcC57imv+UgIpv8C3/VvZ9iWP+p7gVfk5w7W8Jqv5WQPELEpo+JqPlE4JyrqPhsZ83DCdY4Xma5S5nBFSPElP1gsz63xIq7+WdsBsTm3CMzJ0xsXbHxErMwlU1Uwt3zKw8Mbb0xETM1Mpbtr1lvydGpu4Cf67oGjiLObFN3wFtXXu0dGzQFfDz948lKyOf8tIaGuoaqausoTC3kNDQOPTkvTbap2IQOoBLUh+lNUpSsAl1ylRYqC958ly3NPUwuecMTf270LYMZKlpGKktOzlz7QGXL9/h4Kmb7Dx5nT1nLrHz+AVmjl/m0Nnb3Hr8NV999y2/F7j79sVzfvftFxzeN0NyvOi0nHROHNnDAfmsG5eUrPpHefFYyXh7ns+eXuDTXUPsFt2wz0Cbw/YmHBRg22tjzF47U/YKzM3YmjIl2zusDJm0NWa7nDNsY8CEQN5+H2cmRX9WrNpM6aLNVC3Tpl7adPMKHTpW69KzRp/+dYbMarGyZtDdgw47e5oE7hrNzWgUuGsUsdtsaq5ao0Bdk4kZDcYm1OoLzClDMfWM1R67Kl19KhWwk7JMADBPT0+AT4sndgJ29gYCdBoCdMqQzC1qZkwF6n603Cz1LfzDRovfOhkxZmdAhwjUIzPj4oz6BKL6VQc1M94jANXJ1Egne6YGBOhe9pbtHOuUsot9U72yr4u9Al37pgTwxA7u7OfwLoG7mQGO7haI+xnujh8YEaATUJPyuDLM8vA4p49MyD5lWKecI9uKKXUF9BSwewl3IyrcHZD32zPZK2DXJ5/d9/O8ujZGugXuOpQ16xroaa6lt6VBnWOnZMPsa2qkp7GO9upKAbsyFew6y0rpqyqnXwBwrLFGzVg5Ja/bUV/FRHkp/bk5dEgwaU5JpTFBxHpcCm2ZRSLkmsjMayQyqxlzvxw0HWJYre/OSk079PTdCPWJJysuk5zUdFwFwMzF4WssW0aqjw/j8tnjFcVMVBaJlbBdPqu3spjqvEyyU+KICg0kUsR4bKQE5vAQgTRXbESgWkg7MDc1xczEBBOBemMDI0yNXpqJoRHm0iYszS2wErOxtBRAtBKzxNbSCntraxxE6NrKfjurl6bUreV9bUQI29vZ4GBjLedZ4mBrLTApIOlgh7tApLu9wKS97BPIdBRx7CSiWNn2cLTFW0Swt5uDAKQjPh5Oat3b3VFAUQBSTIFJPwUmvVwFFj0IlrqPCGp/eb2fpQWWmlsw2LQeEwE7ewszOdeN2NBgEiKCiAj0Jk5Ec6oyPyw5ktRIf2L83YgQiPB3tMZb3sdTrttZANhYSws9gTQrE30BV0fS5DVKwpZEARt97S0sXrSA2bNns2jhfNYLYGtuWIupvo6cb8L6ZYvIFog9X1/HyeI8JvJTyAzzElAVYBJnU5aRQlZMBNFy/QrY5SfFkC1Qp/TYNWanyLOSSq/ASnd2Ml25qap156XRKoCozKtTwE4xBeyUXrtGpddOwK4pJYrG5AhqJdBXC6gpsFeTEEqVAm9RAVIqvXhhVCoJVqRepgCdQF+pnFsqrykVUC6UYyWJcp2yrSxVoA7RFMhTeuxK5RoLokNpzEljVIRER2kuZXIfsyP8iBVQC1MyYgZ4qMsDxLrakyi/V5wKcc5Ey3aUQFe4lKGuSg+XHcFSDxAICnZ3IdjNmQBnB/yd5beWNuLjYIuftHNlsfgwT2cRXQJEcr9Sgn1pyEhmV1Mtp9vrud/fwscDbXw+2M7D5koe1Zfyoq2GJw1lXCzOYlJAtd3XkWIHY5LNNIk02EC4wF6YsTbBhlr4G2gSamlIgnIdlib4C+yFiFMOlzbpb2pEgLkJgdIegqRtKWAXYGFBuFyXYgG2VriZG6prIyrLaMRJ+wpwsCZY7bGzU6EuTAE7acsK2Cm9dgrQqQuZC+ApPXcvl0PwJDlIwF9ZwFxdpiOQodZG7gvYTY8Mcu6wgN1QL0UCuO0FArep2XT7x3Fr/3Ee3brL4ZldVBUV0NfRSntVFd1iN06cYqStnXyBvOqCfLob6mioeJmsqEX8U41A1/6ebg4P96s9dgrYKclTeuqz6FV67MoTxKclqb14vU3ZDCpg11wgvrCQ3WWpHNIy4JgItuf5Bfzvrx7zP3/9jv/662/5r798z7/+/A1/l4D49+8+5cevnvCnzx/xx08e8cNDEbq3r/PltSt8euksT05JUNy/m+s7p7ioJIrpbGNffS27CouZyZTnJj6V4cgYuvxDaHH3oUaAsFTfmFxbG3pqBFL7WmlrqubMiX08e3qDzz++zRdP7/Do4Q2ePrvN7z57xPHCElUEds7fQO+8jfTP28TQvM0MzxXQW6jNdrGxhVqMLxKTcmzBFsb/bfO2sH2uJqPztBiS8wYWbWVgqS5Dq/QY2WzErrV6XJmzjbOvrUFZ3uD4rNUCdSs4I/WXYKf02C1XM2MefHWZumD5PhHFLxcuX6z25CnQp5jaqydgp/TY7ZRz+gXsmme9LWD3ngDdbDElicpb7Fi8mSlzKyY2aLL/daUncBk7TJ3I9/UmSVlXUfxUpjzTGdLuMwLcuSJQ9XcR9P81OcBPcr9+Gmjhb72N/Lmtlp96W/iPvhb+2lrL7xsq+a6+gttZSVxNj+VZVR7fdFTzlYDXZH6SPLfW2MnzYS3xwsbYCHsTU9xtbcUvxtJQJnAnca+1ulr8WxYlWVnS1kppqVGW0SlVk2O1yO812tMscbVDYmoTw92NDPc00d9dL3BUw8nOem51N/Css5IXAksvBO4+lvb4aUMO37QWqr11n1Rn83m9XFd7BTcL0mjWM6BHz1JElAsjWkaMb7MQsJN7Y2TDpJkdU9Je9ji5s8/Zk6MCcafc/LngGcyD0HhuBEVwOSqaq6kp3MrP5XZxCbflGdlXlEOn+LsWgdgy8X+hXvaY2xkSmhHF8HAzByc7Ge+pob9F6eUuVnu6x3uqOTHTI0B3kr99dYv756d4fGmGbx6dkn3H+cOnV+Q5uMXfvr/HP3//mN+/uMkfXtzmp9894e/fPpDj1/ji3mme3zmLMqqpf0B00a4Z6uR67O2sqKsq4dqFE6JpZkSr7FB77C4c38fu8T5yJQYof3r2tdWJbhlkWuBuekKgTu2x+7/hbvf0CHunRIMJXO8e7mZnVBSHthhyaskW9r2+mIlfLCbvlXeInPUmqbM+ErD7iIpfCNj9SsBOQK/s1YUCeAukXED5LxaqvXn/hrsqZYimtMdqAboapddOoE4Fu7f+Pybb9QJ39W8L5L27htr3lSGa66gRuKsRqKuZvYGaORuoE7irm72WurlrqZ+/ntp/Q96STdQvVmwzdUs0qV0iACdWs0iTGtmuWbaF6uUvIa9m6RYK1pjgbVHOZrdDrPG+ygbfGwJ35zAMO46G+w60PA8QWPaMuIZPiWv8nJjGr/Ev/RS/shc453yMZ9EXuOV/jln8Hewzn2GReB+nHCUByicYxFxCP/IQm323YxiwE3PvSXTcx9BxHUDbZZAtrqNsFNPwnEHbS6DCa0Y+bw9a7tNoue5EU0zDfS8aPvsE9I6xJegsW4IvohV6E+2wO2iH3lWhTzv0PlvD76vllqAHAoEP2BLyWMrHbPAT833COt/HrPC+yzIBwSXuV1jsdl7sDEvdz7Da8zzrfa4IhF6WuuxzPcxs2xlWehxng48c873Eco9zzHU8wRyH4yxwOMZix6PMt9rNO8YjrJV7ZxJ6g/WuF5htfhyzqI/ZGnAZi9hr5Lf/gGfCOQy8p7D368DMLgRLOw9sHL2xsvfCWkwpbRx8sHXyw87JHweXQJw9QnF2D5V6ELYOfljb+WBh44W5tSdmlu4Ym7tiYKLM0fMhKSWfyuoGGpva6WgVaxC4Ky0jNSEVS1sP5m+wYYlOHNbeRdSWN3JotFf0VQwhfhIr8lLpaBLdPtBPVVMLHkFJpNRM07znOakNR/HK7EEvuIhNrmnouqVj6p2FZ2w5JZ2HmDr5MU+/+JYffvs5j+7e4ONHd6gVTW1ipENDTTm3b1xU14w8sHuU+zdO85mA3ZOHF/n84Tnud4jeN9jKQQG3I44W7JFyl7URu21MmLIyYtLSgO2qGTFtacykhSETAnqTzubsDXSnWGMTTq/9CpvXXsf+V+/i+psP8HlrLoHvzCf8vYXEfLiMWfXKfDoHB7pdXGgRR9wkgrxBxEmTCPAmMwsBPDPqxUnXG5lQb2hM3c/DMat0jKjapq8mTqnW0aNcR1eCqgFFIv5L9fU4LeLnJ3sj/mG7mX9Za/Ifllr8XaDuH1YCesoQTTNt/m6hwY+O2zjnZEBTuDcHdwyrzmj3pDK5t5tJcfLbRZTtGO5gRoBO2a/AngJ2O8c6BLR6xLrZM9EhcNf5EvB2dKuAp4LdnkGxAY7vH+aEMhzzyLiUoxxX5tQpCVGULJdSKoCnJFpRthVTjp05Jg7yyHaOHxTYEzt2YIxDAnoHhbb3CNztGOxgrEfprWukXwTkgNhwZ7MEpTaGu1rVf70H2wX4RIB1N9TQIWJJgbsuKQfrqlRToG5Pr3y37g729fQI3ElAK6lioLiSloxCWrKL6a9qk+DXS0RSHZb+eWjZRLJexxVdXUeBljBCXPyJl4BUn5AmAChCOj1VAMkeCyMzNJetItHDi8GSQgaKchkqFivJZ1SCarcE08qcdMoE7kpzlUyOdWL1RAjgebg4Y29jh7HA27ZtOmhrb0NTQ5stmzXZtFmDDRs2s27dRtat3SDlBtav38SG9VvYvFFLztFmm4C+kaEZZsZWWFpYY21lIzBnh62tBEFTS2KiYykpKiUyPBIXJ2dsrW2ws7FVTa1biUgQELQXofwSCi0ECM3UZQSszU2xkrpiCiRaWip1c9UsleM/n2dpaoilsQEWeroYbtqE0ebN6G/ZjLEAnYMAq4+TI0Ge7oQKYAV5e+LpYIOtQFqgiGtlGYS4QC9CBBoDHK3ws7cUOLQUoDPFSFuDtUsXs3TePJYvWMi6pcvV97XS18bBVA8LKTetXcnmdevQ3LiFOR/NYe6Hs1mzbDnmBvq4yOdsXruKYPn8T08e5e93L3NKBEF6mCcpUYEUpiaqS1xEensIEISoGTdzlN5JZSijCIqm3DS68tLpyUp+CXYCeArYdQpMdcp2W0YCrQJ3rUop1pgSow69VIZgtokga02LoUHArFZZwiApXAW7ithAygTsapQ5dmJl0QFq9syKeKnHCtAJxJXJa4oFPAtF0OTLvuyoYLIEVnIE5LIiQ0gNCRAAdqEwIYqJ1hoOjnRxVJ6TM+LYLh2c4tB4P/2NFdTkp1KkzOEM9ZPv6EKQh4OAm8Casy1eAs7KAvDK3EQvRzu8BeS8BJCUobHKMhO+zk5SCri7CsCLv/J3d8XX1UnOUc61x0vMXV6rvIcC4dEutjTGBHGiroT7PY086KjiWUsZP/TV87eRDv4lPuWPAn4v2qr5oquWR83lnC9MZTLWjxZva8qcTMmyMSTWQo8ICwN8DbbhoauNr7QTHxMDvA0N8DE2xF/puTUzI1AEdbCVLZGOjoTY2+FrZS5tR65DoNNX2k+kQFuEpwu+tpYCfZaEyfUqYBfoZPty/t3PwzGVnrtopVfyZ7hThmQmCRSmhChLIfiRHBrIDhF39y9fYmpQWQT5MJeOHKazoVZdk+7KyCTbc8r57O5D/vn3f3D9wgXxkxMc3rOLfWMTnN+3j+N79lCQnk58aBilIrYHlXU3O1sY6Wmnr72Z2qJCTk6Mc3LHGO3VBQJwL8Gu+2eway8XiKxIpqchi57GLAYactVkHAPtBewqSeGYjgmnRIQdM7FlOMCHnuQYpksLONvSwNX+Tq6O9nF793aeHNvLFxeP89X1M3x9+zy/e3KNv7y4x4/fPRX4+4Sffv8p//mnF/zHn1/wrz9+JsL3U/4lUPjT95/z+0/v8e2T63zzQITvrUs8OXecO4dE1O6ZZOdwL93im1sF4vfsGeXZk6t88vQmnz5R0lNf5eOnt/nms4dcnhilSPxN6poNJC9dQ8rCFSR+sICkN+eTO38NGR8sIf3tueS/v4CS9xdT+cEKGuatpUUEZMeSzfSKQOxbpimmRf8KgbvV2xhdp8vwOh1mlmlz5UNtzr26ihMCckrilBOzlnNK6grY/Xso5r/BToG2vQJtSs/dfjl2UO3NU3rrBOxeWS77l7Bbjk+pYPehgN0bP4PdR4zJ9sCs9+n7xYcM/XIOe369mMOvLFATqAwIzERL+4v3d1fXmlTma6ZF+pEX5sv1hgr+2NfGP3pb+VtXA39sr+JPIjz+2ilw11HHH1qr+bGjgX9I2/i9xIh7uRmcFVB4VJHLzdoi+sS/eJsbYaa7TR354OPsLM+pq0CdA06WVjiYmxMbHExHXT01pSWU5edRUVRATXmpGm/aG+tpUXqLa6oF/Mrpaa1nrL+Lkf52huWalOGFA93NTHY1cUYg82F/Ax+3lfC0TiCusYAvmwt40ZTHl02FPK/K4usWJXNmOfsjAiiTuDRj586UkRUjWwTstK0Y3WbNdhNrdtrYs9vBhb3O7uxxdGW/gxun3Xw5ZC6wZ2TNBa8gLoZHczYqhvNxcdyQGPlMru92ThZP8wr4orCEr8qqeFJdy+ESafcFGYw3l7B7sJEdfbXsUiBve5c8l5Pcv3iQT26e5E+fSfu7eZgrB/t5dG6K51f38PTybtX+9MVl/tefnvDnr2/w7bNzfPfkPD88ucDnN4/y6MIuHlzcxb3L+8lKCsZJBKDyB2ywn5fEuG1qj9yZw3L86hkV/A7vET1zZDeTg+1kxIWTnRKrLl4+OdzDrsnh/wvs/g13L3vtRH/tGGdm+wjT7U2MuXmxZ70eh+dvYv9rSxgVYMuZ9baA3VukzZpNobS5UgG4coG3yl8uFpATE8B7CXVKT56AnTJU81eLBeyUeXcK4AnovSmQ9/Zyqt9aTu1bq6gRqxWgq31nNTViyr7699aoVvuubL+3mup3X87JU+bh1QjUVX+4huqPlG2Bv3nrqV+widr5G6lZIPC3QCk3qVa7cIuAnwDeQgG8ZWLLt1K3XJ8yeWYzN5jiZFXNatdjLPe+wWrfe6z3F1AKu8wqF4Esv3MEV74gv/e3ZHd+TXLz56R2/JaQis8E8D4jqPp7bDI+wzL5OXaZL7BJ/Qzb1E+wTXuOU9YnmMRcwCjiGMEZ14hPv4RP4im2uXWx2b6Tre59YoPYRR9H32cCq5ADWATuxshbQNBvHE2XHrTdhtjmNYSWl2z7CPj57mCD2wgb3ccFqMZY5TrBWvcp1rhNssFzr9hh1ngcZKPvcTb5nxEgPIN2wAV0Qq6wLfQyuvK9dKXUC72ETtB5dIPPy/VdwyjqJgbhAoxy7nLH/Sy024OG70U0Aq6x0f8Gq7yusMjlAgucz7Hc7RJb/G+xwvkM71vPYJF0nbTmv+Ca+JStAoYJVd+SWvcFkcVP8Ii7xBzTLlbYd2HvUYWVAJqNo5cAnC+2jr7YCJjZyD47B38cnQNxELBzcQvG2zcGX78YvHyi8PAKx90zTPaH4CTQ5+QSoJ5ra+eNvaMfgcHxxMelUiq6ub2ljSqJW+nxcQT4BbDNwIw5K7exQtOBtRomFGZnMtJWj7eLFXHxvrQ3FZGbFElChDKlyIe46EQyqwbQ885DzyOVgPRSEnLFZ9U20djSTndnNx0Do9SNHWPi9Mfc/+SFxJJrHDuyj6OHdhPo58y8OW8RFRlIfX0FfcIHRw9N8/HDl0ubPH10lS+uneJ0Sjy7DHTVnrpDDubstzVjj9iMtQnTYlM2pkxYGjJqbsAO4ahx8a8TAn5Tjubs8nElY9VK7H/5Oja/fk/sI6x//QEWUjf71duYvPYWRr94g1m1IkjqFZCzsaHRxpp6EdIN1mJKaWlJvakptUYCc2IK2DXoG1InpgzBrNI1ELjTEcjToVLpuRMQKFfW6jIxFudpwu+tjfnJTkDORkvAbpvaa/eT5Rb+pSx/YLaVf1hq8Dc5/rGjHhNhHkwPtLJT6bGbEkcjomtyuE3gro3t4qCUXjult0wBu+nRjv8H7PbtUOCui90TL8FOgTrFDkz3cnhXv4CdMvxy+OU8OwG6k8rcOiVpyqmdXBA7f3KaC2IXpa7YpdMzXDq7S7WLZ2Y4J8fOnpjmnNiZY1OcPLydg7tHXvbaCdyNdIkYEqAbVaFOyv42RnvbGRWBNNwpgNemZMOspV1+6PaqEtrLiugRsBqqr2NHTzfDHZ0UFJTR2T4oDa2P5qpOakpaKM6tpbFpmNKmUQJTatF1SWKtjhfmxt5kh6RQF5FEa3S8Op+mSwJPd1wsncmJVKUkisB1wtzMki2r1hDp4kZ3Xp4EnjyGiwsYLitmtKpS7TVUllxQlilQ4E6ZtzbQ0SIOXr7f3t2MjQ5TV1dNdmYWifEJxEZHExocSlBgED7ePrg4u2Bva4eZiRkG0h505fffJpC/dasuWlrb2LxJS2BPQ6BvM2vWrmetgOCGDVvYuEEDnW0GAmE2KvDpK6/V0cPQwARTEwtMTC0wt7DCSo7ZiThQYNDewQkHR2dcXT1wU8xNzN0Td3cvvLx98fXxx1tKLy8fvL28ZdsPd1c3rEzNsDc1x2TrNiz19MWJW+Dn6aYGxejwYAmMHiJE7HG0MCHAzUmdCxgT4EuwCGw/B1u8ba3wtrPE3doMcxH0G5YtYfHsD1k8Zx6L5y9g4Zz5LP5oIWsXL2HD0qWsXbQAzbVr0NXUEnhbj4Hch43yvefPnsey+YvYunkTtvKgGgkUmOlsY7Awh4vSvg/2yn2O9iE2QES9QECoIux9lUWrA8mIChOwiyRLGSIqYFebmUBPfga9Oal0K1Cngl0KHQJ67YoJ3Cn1tswkATpl7l0SnXkptGQl0polsCevb0yNoVogrToxgrL4UIpjAsmPCCRPHFJ2uB+ZIviUbKxZYQGkCUwkBXmTIKAbK9emwFiEWLCHE8Gezuq1Kj1qQW7Oam9akkBHtXxWX00huweaOTzRxVkRGkcnBzg02ce5w1MidI5x49QBTogImR7qYkBAsL40h8y4KBGBAUT5+xLh462CtwJxSiIbfxdHgW4XdQ1Bf1fFBPLkN1OGwgZ6uhIq9yss0FfMj/Bgf8KV+Z/hApuBPoTKa+LlOvODfamNDmFAwPdEeTb3W0p41l7Bk5p8/tBdzz9FOP73QDv/PdTKjz01fNtSzsPyPA4LlIyFBtDhJcLYwZp4GzMiLYwJMNDDW0dXYE8XN2nDHsbG+InfDBTztTTH3cSQIuW1Ipiri1NpKMuiS+5LmIsCfWaEOdoS7myHv4O8Rsmi6SKgpyRX8VCSqSgQ6EakwF2MnyeJAQJ2cv1JYokC0af27+HepQvqWnan5Hk9sXs3Qz2d5CUlMVhaxa6GNr7/4gv+z//8D8/uP+DQzhnxlTu4fuosM0MjEgBLyZdnOz9dSWZUSJ8yyqC7TUR1B4Mi6jrrajg2Ps4eAci2ygK156GnPofuukx6616CXWt50kuwE+tXFi8XoT3YKr97aSqHdU04v2Az+2avFxH4a5xmzSL4tTfIFEAqWrScgmWryV22jvzVmyjR0KZMX58quWctXs70hPkxJAF3MjeV/dVFnJL7d2Wshzs7h3mwf4KPT+/ixfXDfHnrGN89PMuPX97mn98+4F+/fcr//PgV//Xjd9wRkdsuYratq56R0XaeSVD99GNlMdmb6kKyHz++xXOpf3L7EmdnRAz3drO3sYmZimomRbSPZOQwkJhGW2g0Ve5+lNi6kmtsQ7qOMUma24hZt4XIFWuJXLSU0A/mEPj2HCLFF8TNXkTy3MUkfTiX1tnLufihFhdfW8lpgTVlbp1iCtwpGTH/nTzl8M9DMV+C3UL2yP69AnHq4uU/24FXlOOL2CXHFbDrE1HdOut1ugXq/g12w1IOzHpTzpnDWYFJtWfw3XU0augRbGVIYrAHebHBZEUHkBr+cs7q8eJMHsk9/rqhkh8aq/imoYz7su9gZAB9bjb0O1lxMjqM5+XFfFFVyu2sdE6JL/q8u4kJec7dxJeZGxriKT7a194RVwtLXKX9K3+8xAQGEujuhov43bjQYOrKSujvaKWyKI+MxFgKspTMyrmqVQrslYvVVpbTIgDZWFdJg5o06+X6qvVVxQzWl3FFNMLd1hKeNxXwjQDei6Z8PpU2+XFVOk/LX87/e1CRQ5+DFXWaW9nn6MG4njlDGkqPnQCdmQv7nTw5KPFjv4cXu5zd2ClxZqeFHQcsHVWwU8oLHkFc8Y3gcnAMV+ITuZWfxeWUOB7lZPD7hjr+XF3D32pq+LGhgT+0NPN1WyMHSjJoSAqiOjmIyrQw6vIkJgts9tbnMyDAOT1Yz2R3JWNthQKqpYx3FLNnuF6e3W6e3jjAt0/O8ucX1/nx69v87avb/MfXd/nTJ5f5x7d3+Pv390QrlGKktRLdjWsw1tbESHsTFnoSTzcso7oglXPHdsn9rWWgrVb9M7ytrkRd4qcgM1HNTN1aV6EOx9y5XeBOwO7/HoY5rC5KvmtyVLTXMGO1lTQZyH0TUNr37loOvbKMwVfmkT7rV0TMeoMkaW+5YsWvLKD0NQXqlgjQLVaHZFa+uphKAcHKV5eoPXoq5P1atl9X5uPJsd8I8Ml29RvL1Ll2KtS9teJlT57AXp0y/061Feo8vLr3BereW0m1WM0HqwToVlP1kcCdAniKzVmvQp1SVsj1VizcQPmC9WJSF7irXCi2aDPlizdLqU310m0UynbCFjss7VtZ6XaSZX63WRX4mPXBH7M55DaLHA+yNegqPkXPSW76jPiaR2S1fU5Oz7eEVz4hveuPRNZ/h332M+wF4qxSn2CRoiQduYlpwh3sM54KQF3ESuAmPO8eyQUPCMq+wjrHRrQ9BtHx7ME0cAbXhFPoCOQ5RBxBx7Edk8A9GPpPo+E8iGPcWcwDd2ETcQaH2GsYBOxks9sAOv672Ba4D/2w43KNR9AMOIxB1HG0gvejHX4Eo4TTbFHqofvRCNrDWq/tbPadZIv3JFreAory2Zpuveh6DbLNfwRtAUZdvxl0/XezRemp9NiLWfglAdNbGMffRzPkBlvE9GIeYJvxCX6l32GXdk8+87RA3Rc0DPyO0KyL2EQdJKLsPm6pp7EKO4FT7HXmOU4KJHdhaZcsAOeOs7u/WBBOroECeH5YOwjgCaDZOvqrPXf2ss/DK0L0XKRouwjRdBF4eoTh6hGCi3uwWroK/NkpkGjjia6eBUuWriU+JlXafi/ujo4smreA+QuXsGD5SuauWM2azTqiNa2pKcsmTfSOro4GhfK89LVVEOThgpPEc1eBppQE0ViFhZg7uZOYkcG00ns93Mv0cAtjY00cPryXgelTtMzcZ2D/XR59/Cmnju1kWp6jwYFu9PQ2sWDBuwQEesr5vdyV2PLwrpL99gqP71zmY6l/emI/u0XX7DHUZY+dCbtMDZgWU7Jh7rYzZ9LK6GXSFFtzxixNGLDQp89sGyOWesw4W7HDyZaKLVrkrteicLMelZrGVGmbUaplSolYmWwXbtJjVqWpMdVmJtSYmaqAV29jRYOdQJ69LY1S1lmYUyuCpU6cd4OREQ0Cb/X6BlSLkFeGYVaImK8UcVOtL+9jZEqlqcCdmZyrZ8hDayv+ZbeNvym9dlba/IeFlpoV85+WmvxkvoV/WGzkr9Ya/M5Oh9sxfuzvb2Jysp8dE0PMjPayQwLy9GingF2bgF3Hz7113WpGyqmRNgE9AbupfgG7XjmmgF+H2mN3YLrv5yGZAxzf93IopjLM8swRpSdOWTphlBOHx1Rw+zfAXT6/myvKGnfKAuYX96mm1BW7fun/3b54Zrf8mNNqMpdd4hyVdeu293Yy2d/FuIhC5R9GBezGejqY6O5irF3gToRSb2sdQ60NjDQ1M9QsxwfGaROYi00tQdchHDOvFDyjS7EPyMbQOR57/xxMPVLRsAtns7Ev1jZBRHmGUxIUSV9sEqPxSQwlxDOYkMRwfDL9sXF0JiZQJXDn6+Kk9mhprV1HqATcnrx8JiSojleUsb22munmeiYaa2kWsCjNTqM0L+PlMK6Gau7dvs6j+zfZvXOcEQHX4T4B1L5OBnvbRPgJxA50MDbULWWnuuBpT3u9AGk1jbVllBXlUCwBsFBAMSs9mZSkOKIETAIFlvx8vfETse7h7oqbizMuDo7ysFlgaWmBhbQxIyPjnyFPX+0h3LRpi0DhRlavXs8qsTVrN7J27SbZtwUNDS0BSB15kAwwVnoGTawEZG2wsrTF2toGR3m47e0cMJbj5gaGWEv79RBQCxc4SRdIKsxMVrNz5onAV4Y/JsUEExviLSLEQYDOWp0LpYCdi6W8t442m1atYuncOQJ0c1kqTmOZOI0l85awaM4igbuFLJw9n0WzF7Dgo/ksW7BEwE4Hrc2arBbHsmX9BrS3aMg5c1mxaBF6WlrYWJtjtm0LSVbyXLnaCJgHUJ4YTIy/K/FyHSkCWFlxyhqGSjKVGHLjY8mKiVKXPKjJEIgvzqavKJv+wmwGpOwtzBJ4S6c5O4lGCeJN2SlUJcVSHh9NZXI8ZQlRFMn7KevK5UWFCLiJsAv0Ji3Il3gpowUcwr3dCBMLEUgKFlPmRvoLsPlL3d/DVR3eqpgyf9JH4MPXw4EAAbtgL1dCvDwI9RawEvNWhrzaC/h4OpAREUB1dgItxRkCegXs6Kzl+FQfFw9McPXIFNeOTvPg/CEeXjjEPSVpwPG9nJgaY5+yHmRHM93VZdRIWypOSyAjOlRddzArLkKdg1gm37GmIIPGsjyaqwpprlB6lCrkWWxn38Qge0b7xIf0CKQ0kBEfRYiAX7BiPl4ECaAFu9kT6+Wgzu/riAthh8DuheIc7sl7vWgo4vciHr+pzeXzsgwRu4X8pUuEXFcd37RWcqcsl+OpcYxHBNPu502F3JMsWytixSmHGOvio7cNdz1dPC2N1eUJxrtqOSbi7chUB6PNZSQFeOArbSDY1ppgG2sCpL0F/dxrFyrAGioAG6Isai5AGuHjSozaa+dJSpCXlB4i0P25euokN8+dYcdgPwdnptk+PMBQVzvVOflMNbVzrHeQh6fP8/tPP+fc/iNMdPbR29wi/mmQpppmivNKGekboq+jk87mBhXspsTv7toxovqrCfFfu/p6ODI5znCbHBeR2FmbrYJdT+3L5ClNJfECe5l0N2TQ2yBtUgTsYEsBu0pT2K9vwsW5mzjx/ibKBTZiZv2C+jeXMTJfm5nV+uxersfkom2MLdBmdOlWBpZp07VUk+bFW6hfuJHKeaspFTAqXbCa4sXrKF2xkbI1Is42aFC5bSt1Erea5f61uTnSK214KDKEqbRE9lcVcKithun2OvrFurob6eys4/H9q7z47D6fPVOyYt7h2ZPrPLh3ic+f3ubvf/iS//rb9/z3337Lf//1e3VZgx+/U5Y2+IQfPn7Ii/vXeX5DgvT5k9w5dojre/dwbmKCYz29HGppYaqykumKKk539jKSlEGFtTOVVna0bdbl3AKxXyowt+jneXYrOfnzkgeHBeCOvrKco79QkqO8nGOnQN0uOXePHN8vYvqAvEaxg2IK9M2I7VB77GbTNustAbt/Z8NUsmMqiVQ+UJdFOPurtZyR1598ew3VGzQJtDBQ/6RReusyYgPEt/iRE+FHZ3wIEwJ7J1MTeFBSwJ3iXLo9HInYuJpQzY0kir8qFr88Ku38qPijw8GBnE9P5XZXC/HO9lgYGKlJuJxEQziIPrA1MlOHYTqam+ImgBfl7yf+wRNPezsK09Ne9tgVF9BYU0FJfjZlhXlUlhSqZUFuBvkSj8oF/NokPinnKHBXp0wbEDCpqyllQOLMqaYyPu4o4/PmAp7XZfO8JpPHZUl8VpfDs7o8jseHUbNNi0ELa/Y6eDAkYDdqaMVOa1eBOm91eYOdji5MOToxbe/ElPxW0xI/dgm4H7Vx5Zx3EOd8gzkfEMr5sCiupaZwXnzpLYHR7ytL+EN9JX8U+7G5ln8K0P1TnhfFfhzo4oXEyJvNFRxvKmVvaylT4kf6qjJpr0xnarCOmZFmOhryyMsIx8fTAldnY4IC7IgLcSUtzIOKHPHbAoQt8prx9gomBAD3b29W5+o5mkjcW7MUOyN97I0NsTLcio3BVow2raFLgHz/zBDVpZk0VhTQIfeorCCF+EhfATt5VquLRYPU/3+GYv6/PXVK4hRlGKbae6eA32g/feVFpIt4rPrVQna/sVptg92z5pA8axahYrGzXhfIe1Pg7gPyZ31EgUBfgbTDolnzKZY2WvLKIkqknZZKvVTgr0wAr0wAr1w1AT6lJ++NpVS9u4Kqd8QE8ipfXypwp8y9UwBPYE6Bvn/32L2ziko5t/rnjJpVc6Rdz/7Z5gjczV2r7quat46KuQJ4qgnYzVF8yRaqFm6hXACvdJ42RQvWkC/nhmkFoOs4wlKPsywPvMuakKdsEFvte4P5DocwjLhGYOnnJLW9IKr6ITmdX5Ha9Iy4micUD/+NsMovcM19jnPOJ1gkPsI88TG6kTcxSbyPddpjjCIuYZt0Bcv4E7in3sA5+QJr7erR9R1lm3MH9lGnsAubwcitE6vgGbTNi7GMOoKewNtW1z7sE85h6jWJs8CVfexNtL3kdb7T6AefwCzuDg5Zn6EfIxCZ8zn2+cr6c0/xLP0B18IX2GY+xbfic2wy7mCdeRenzAeYRJ/DOnYHWz3L2eZah5FXA1v9atDzaUXHtUmgsg/bqB24xx/BJuYMRlGXMI65ybawq2wNuybw+gDvgk8ILv8ct/w7BBQ/JjDjJlY+wyzVy2CZWQVbPKf4wLoP05gLOCbdYYnjNFudGnEw88PJwh43gTtPZ288XXzwdPXD0z1ALFDgLQBXgT5X2fbxFc0YFE1gYBR+/gJ5PqF4+Ibg4SPmHYabewjOzv5qZkwt0VrzFq0mP6OUzrpmtm3cwC9fe4M5c5eybPU6lm5YT3iE6CbxbcoyWqbGW9EQv1ZenkdJYSJuTjb4isapEB01PtBCR2sNpWUFjE8McOzANDNDbewQXT+z7xj14xfxyBohp/0gtx99xadPHjDR18RIbzON4g8cHCzx93Ojs6OB+wrIPbrB47uXeHDrgkDeBT67cZ7H8txNWJgyo6fFjEDbtLEBEwbbmDDVY8JM6uYCerYWbBfYHBP9MGipz4C5HsNWhuxwtWdIfG6lvi7lwmDl4mcrdU3IW7OVvM0GlAnYtehZ0SG+blaNtSXVIq4rBexqBOwabBWos6dBHHGDra0KezXyBjWGxtQaKsMxX1qtOHslkUqVCHHFqvWN5APFDAwoFadTrKfPIXMjfrQ34D+VHjsrgTmLLQJ1CtAp9c38ZLmJvwvo/clmG8+DPTjdVsW0wNrESB87hntUkNs3NcTUsDL0Uklcosxv61VNgTolkYlSzox1qr14u7a/HIqpQN2hmZdgd2T3IAdmetX5dcqadhdOTXPs0Aj7Zro5c3xShbnL53YLvO3/v+zG5QMqzN28cpD7t45z98ZRtX7twkEunz7AuWN7OLJvB3vEIU4KhI7LNU4KtY91dzLe2yPXP8T02Jg40DEmpd7fJNc4NEl3+wDFlc0kF9biHyPwZh/Kqs3WbNrmzGYdF7QNPDC3C0VD6vaOoQR4ReBs5kp+VArDJeUMZWUwnJrIaHICIynJDKekiphIZTgxiQEJnI1pqWqvho2lOdsEKoLtHBkpK2OXAnRiu0TE7WlvZrKplpaiXBXsSnLTBOwS1IXED+5R1hI8qAJqS12Zau2N1QJ9lbTXl0lQKqenpZr+tloG2sVaq+lsrKCttlTdP9TVRHdzNQOdjQKv7SI4exgXEBwSMBySoNff0UiPAG6fBMQeEd0KLLY2VFEjgaRYGRYqwT4nI5mMlATS5TsmJ8QSHx1JdHgoISISAgQOfTzc8XBxwUnaqb21LVbmlliYmGNpqswLNJJtE9lvgYejvQh5EcKRweSnxVGZl0xNoYBsZgL5yVGkRvgT5edCoIsNXrbmeFqZ4m8nYCeC0U5fT4LoalbOncsSsWXz56tDL5ctXCzlMoG05SrELZm3mMVzF7J0vlIuYv6H85jz7mxWL1vJVg0N9LZuxVZ+C1MDXRUO161Ypo7DNtq6kVR7S8ZFpE+lxFKfFUtskAfpkUHkKhkwE6MpSIihNC2Z0vQUcuKixSIoE6CoETCtlvtTJeBclRxHSYKcK+CWJa9NC/EnNTyAhABv4v28iBWL8nYnTCAtVAAkTCAt3MtNtTClp0ssSOn1UjKjejgT5Cn3Q0xZLD1IjgV7ugm8ifm4E/SzBfrItq9AoNTD5P3DBdoj/HyIDvTDy94GnfUr0Vy9mK3rV2ChtwVncWC+ThZEeDuRGupDUVIk9QVpdNcUsb2zgePyDN05c1AgTxzmyT3ck+frwdkj3Dq5T+BvhlM7R9g/3M0+aUfHBTxO7hzn7N5Jzuwel/owh8a6melpEnCsY1evQEmrMoc0n87KPEba6uioLSdeICxYxKmysK9iwT6+8v0E9Dw8BKDkPghQRcs9ShaAKg3zp1t+g/GUGGbSojmWF8eNihRVSP6ptYJ/dTXyn4Nt/HOglT/11ArslfC8OpPbuQmcSAhnh0BGa0gAhSE+lCSFkxPrz0h9HmN1hfQIFMYKQLuaGeNuboa3pSVBdnaESFsOdVQSqjgS5mIvoGcjv5kDMd7OxHm7kiD3OlGAMMzTiagAH66cPcPJQ/vEP04KjE0IlI0yMdhHf2MzhwdGOSl+5srkHk5P7uLg0HZGxP+M9w6InxqhKL+MkYFxdk3tZmpsgsGuTiaG+jl9/BCnjxykv7WJqf5uzk/t4PqBvUz2ddArQrFdBLQCcn31WbSWJVBfHENXXYaY/JbKGnciqvtb8thZlsoBQ1OuiKA69dEmyl59SwW7il8vpOmtpXS8t4ru99Yx9O56Jj/cwpTA3s6lOsys0GfXKkN2rTZSy5mVEuRW6jO5XIcJAb/RJcpcNg36BQZ752vROWcLze+vpfadlVS9tVxE30pKFq0iW+kRNDJlvKmG/r5mWpuruH7lNC8+f8hnH9/lCwG7pw+v8vjBFXVo5rGpQXZLWznZUsVF+U3PSSy5dWg7zy8d4es75/jh+XWBvPv864eP+e8/fwH/+E7se/7PX7/lv//0nez/mn/96bfw3z9x88wJaZOTPDt1jCOhURxfosPp11YI2C0RoFvOGSV5yitrOP6q0mu3hGOvruTYL0U4v6r00ilAp6xTt5B9ryzloAJ2Uh6Q817Ou1N69OYzLWW/iGllHbsuAbv+WQtUsBuTumL7X1uugt1pgcVj76ymYqMGASIQUgXscuJCyIoNJDs6gGzxf/ni/5qDvOiUNtkvbX9EfEi7PB8N3j60+gczEhbNZHgUM9FR7AkN4nhMDM/a2xjLScNHBIqthSUOltbY6uurZi3awM7ERMDOHGdp2w6mpkT6+as9eMrc6eKcXIktfbTU15ErgJghPj43I1VNrJIhYJ6VlkRhTgbVZUUCfAWUFOSowJcjMSonO53y7Ax2Sgy61VnFx83FfFKTxye1+TytyuLThkKu5icx6GxLo64Bu9x92GHjzKiyGLmUUwJt262c2G5tL8LJnh229uy2d2bawo49lg7qUMzr/mFcFLA74xPE+QiBuuRkzkSGc13i0BcCnF8X5vBNQTbfCYh+V5TP78uL+Ud9Nf8hcfV/t7fy/5P4/199nfxjuJc/bx/gDzMjfD01wN3JTi6Ot3JyuInjY20cmehk33gXk/3N9DXX0C7vU5OTTm5KtMS7QOLC/UlQhocFiG/ysMZUey3LZ7/JllWLsDHWxdZMATsdzLdqYrBhNYlhfmrCsPyMOBoE7Bqq8slKiSA2zEtdg7avvZ4diq4ae5kVU0mgomTF/HfSFKXHbnpygB2jA2wf7KJH4nHOVhGP7yxhUuDq4Our2TtnE70LVtMwbyUNH62g6d1lNL6xmLrfLKBarOLXcyh9bTbFr84RyJst0Pe+Cn4vTal/KBA4V2w+Bb9YTNFriyn55TKx5ZT+ZgUlb6wSW0nZm6spf0uxlVQI4FW8vZrKt9eIKaW0Z6V8TyBOnv2qD9ZRLVb5kYDcRwJ1AnkVc9eIraV8zjqxDZTP26z23JXN20DpbE2K5q0mZ94mgvVi0XCeZIHXRQG7+6wJfszG0Ces8LrKEqcjWCXcxSvvGZ65N/EvvENk5RMiyh8SXf2xutC4d/5z7NMfYydAZRb/EJOEx2yLuIlFqkBd3C2Mwi9jnXQNnZBDOCXfxjruPBtde9EPmEHHYQCXmCsYeUxg5jmCVeB+tprXYxN+im22HRh6jGEeeRIT313y2idYRJ1Dw2sM3aD96IeexTr1iQDdC/QF+lxLvsUq82Mccj/HufAbuY572GU9xTrjPkYxN3Ar+BzH9PvYJV/EOnqQbR4VWPi3YxnQiHVkL66xYziE9GMXNSEQOY1X2mE2uO9gmdtR1vhcZIm7MsfuJLPtD6s9mXOsp5nntAfjOIFNz4OssmxhvkEeG516WOc0xUL7YZzTbsr1X2a13XZMjIuwm6+P49x1OC7YgNOiTTgv08RjjS5eGw3x0zAlYJtAkaEdAaaOBFmLPnHyIULAL9xNzMOfCM8AIj2DxEIkVgfiYeaItaY+WvNXsfpteSY0TbHS1mbOm7/i7V+9zvIlq1m+eB3metbsHO5noruO5Ch/0WWLMBfWKSvOUzNXOtpZkiT6aftQ18slzET37twuemPXhLpm9omD+9i1/yIZtXvl3tfhGlfJgUPH+eHLz7h5+iD1JRL/Wmro6Wxhcvswl84fl9hyg2ePbvFI4O7hzfPcv36OOzfP8vzqac5XFDNlasQJKzP2mOix00hinmjWKROJc2JTFkaMy/aIQN6wqQFDhgaMGJswZCagJxqlU7RBuZxTbGJEuo4OEaIzbX/zNmbvfIjNR4uwn70YmzmLmNXg7EKNvQOV1jZUiIOus7On0clFLetsbKmT/bWWVtSYWVIl4rlaxHO1iRnVRsZUCexVGhhTIUBXIQ69zMiEcrEiY2NyRFy3WejxwtGc/7bT4z+tNdR17JShmEoSFWWe3T/NN/B3803qunZfiPC7XJDK3rF2xkcVuOsV0dEr0KZ0hb686f/usVNKBeoUwFOGYyrDMnfK62bEUSq9d/t39LF/qlcdjqmA3d6pTg7v6VcXNL9ybpcKcqePbefwvkEV7l72yr2EOcWU7VtXD6l25/oRFexuXzvMbWXflWPcuHBE4G4/54/v4fjBKfbsHGK7fPb0hLL4p9LjOEFHRy9FpXU0tA1RUtNJVFIxIfF5uIYno+/ixzoje5ZvNEV3mw3REkTy4xIpSkihOCGJ7rJyEe6pdBcUMFNbz3hJGZPFJUxKINmel8GOfLGcTHbkZbM9O4eJjCzGU9MYz86iLTODIBHvSvIT/S0aEnytBQhL2V1Xw0xDLfvamtnT2ihgV0d7aSFlEkxKlQW9cyXICjgoa8+V5qaQJeI7PS5UyiiKBCSqCrPUfzxqirPVteKUfwVba0poE3HeUJ5HU2WhOum9V4KUMqxO6UXpEuBrri6ku6lcoLCEzoYysVJ5TTEdAoz9bTWM9DTKeQosVqrndzVJ2VShQuJAR4PAYwNDnU3qMFdlPqOy3d1SK2DYIA9ULV3NtWpPo7qenfLvbkUhdeUF8h7VDMv1DHXU0dsiQFpboIJEU0kmaVF+RPgIyDhZ4W1lhJelEZ7mxrjJw2ItILZt1SrWL1wkUDeflQJzK6S+askSsaWsWrZchba1y8WhLFnJ8oXLVbhbImC3aM5C5n8wnznvzWbhnHlob9mIoe42jHS34mJvjZ7WZtaIYzE12IarjRlFIX4cKylijziZurykl/dbfoOMmDB1jb2EID+Sw4NJjQojNtiXyAAvuW6ld81d7dUJc5egLzCiDoX0cCJEgEwZUqr8/gqUhXi5qxbsKSYwrJSh8vpQHy9CvD0J9haoUY7J+6gAJ+Iu1FdeI9AW5u8usOYp5kGECL5wsTA5Fq707omFqdsCdQJLytIQkSIGowKlLteozFc01dVCY91K1i2fL/dqPhsE9DTXL0dvwwoRI5vwsDEhyNVezTRXpKzJtmeSW2cE5I7t5OKB7Rwc62JMIGqqq5YhaTPD9RWMNlYx0lBJn/Lvs7SrNvkt63OlbWYkUqmYsjyGgG+ZtOHqnBRq81IFQsrZKU67r7WOULnuUAXuBEZDfaXu66FaWIDU/b0EWt0IEIhSMrz6uct9EOALF2caI/c2VQRwUbAXbeG+jMeHciAzjvP5qTwoE5HXWMKP7ZUCfFX8vauG71pruFZVxFRxJpUpocQE2cmz5SXXF01FagzZ4UHqnERl2GqAsx0+dlb4O1iriVWCHG0JcbIj2Mn2ZVIVT2cJaq5EKiDu5az2MHe31PH5x094eOcm504eE/+zg+aGOvpFVDZXVVESm0xXaj6nR6a5e/w8U+19jDZ3snfHNFcvX2VkaIJ9uw5w9MBR8bHbGerpZaf4rKMH9kk5Js9VI6MdrdzZvY9be/exVwJWf3s1bdXp9DS8zIzZUppAbVE0nQJ2nbVpdNVKgKt9mSFzujSFA0bmXF2gwcmPNpP/i3cJf3c2GfNXkyuWL5Y9bzmpc5aS+tFiUt+dT+obH5Hx9lyy311I/vuLKX9/EXXvLabpg5V0zd1A78LNDCzWZERZy26xLpPztzG9WI+phRIcF4kt3MaO+ZqMCvgNzNlMg6YxfaV5DA630i7AduLoHl589oTPnz9Q17L7+NF1dVjmi4/vsF3aSMqKVeQsXUX+qrXkrVlP/sbNFGpoUrpNh3JTE+oc7Gn39aY3IoThlFgmc1LZV1nEsZ4GLopAfnTmIN8+vsZ0fxPP7p3nH58/4LiA3ZF5mpwUiFPm1b1MnLKSU6+u5tgry1/22L26gqO/XMV+FewWCNApc+xeJlA58AuBulekVKFukZRyXITxThHGQyKU22f9Wu1FGRLQGxPQGxcxvV1MmbN37hcve+yOf7CWsk1b8Lc2VLOqKmCXHRckZRBZAnap/i6MiO8/KT5zMCKQEmcbSlycqHHxoMXTh7GQCPYnp3FOYs8dgY9Pmpp41NVFqrsTbtYWONs64Cgxxt7QEBsDPYEOEywMDNm0chW2xqbYmZoJ6JmKn/DHx8WVtIQEKoqKKSssoE3iUX5Wugp1SpmblUZe5ksrys1Ue+wUwFNEWHFRNsX5eRKbcsWPl3Giu557jcU8LlXmvuXzaVMpN4vTmA7yYFDEzw5XDybsBOoE4MZtnRgXsBuzdmREIG7UwoYxuWZlCOZhF0/22zpzQI6dcfXmgrsvZ918OO0fxIWEOE7FRHAjIZ7vS0v4pjCXL+U6v85M55usTL7PyeKPRYX8vaKcf1RW8I8qKSUO/VRbwX9KTPpfEmP/1VrPTxK3ftdZz/PmSnVe4pHSLIYz42lNjaRV/H5XZY74szwGaguZaKtkTHzJSGs5o62V9EqcbJDYq8z5NtVaz8YVC9kkcLdx1WI0Vi9HY+Ui1i14nw1LZ2Mgx7OSY2iUWFxVnEFqXDAxoV6UiB8c6VP+ZO1lclTJXzDE9PaXQLd7+uU8O8V2TAjUDfWKuO2Q6yml0NSC0nkrmF6zlRva5twztOaaoRXndCw4tcmI46v1OLJKm4MrtDmwYit7l2szs2yLmsBnYtFGRhaspU+sa/4a2j5aTtP7S2l4eyn1AoM1ry+m4lcLKXtF6eGbS9GseRS8Op/818R+uYD8X82nUI4X/UYA8M1lFL21guJ3V1L47iqpr6JYsXdWUyKAV/TBGopnr6No7nopV1M6R/YL2BUJSBTNW0+BlIWKzZZzP9pE3rx1pC3SxcMoi3Uue5nreYVlAfdYF/qYTWGPWOp+npXux3DNfoZH9mOc068RUv4M98ybBJU+xa/gscDeM5wynmOe9ACL5MeYxj/COPYB+pG3sEl7IuU1TKJuYB6nLHtwSkDnEWbRAnYe2zEIPoJR0FEcBc70Ag9jEn5MIOgi+t57MI+Q813GsQg+imHkBQxDTmGf+gkWMefZ6jfF1oBD6IZewFJea572DMPEB9jmfYZJ0kOc877ENkvOTX2gDhE1jL0h13QHu5QHWEafwSZuPzqexRj61uMa1SdgV4lT7AQuUUPYBHVjEjwu0DmCTsA4y5x3sjn8LhqRArr+t1ngeZXNYffQCL3FOxa7+ZXpJDpRt9H0Pctmt52ssGoXYBzFKvIYDsmnCch/iL7/WTbZDGO7OQ7XX6zCT3yVl/zW3q8sxPtVsV8txvc3y/B7fQWB8luGfbCeCPHd4fO3EC6xI2yJBqHLtAhbuZUwgcDwtQaErzMkWNqdu/yGNm8swObNhVhIm9B5fxVacxez5aN5aL63BO2PVrDhowVq9vPYAA8yY4NwtjFklWgRT9E7ORlpqg5QOgEy0xMY7G5QtWhPYy0VJYVkiq7u6NxOecsMPumtOMcUk1HYRFtrJ2dOHuKrTx+oWfozkqLJy0phuLedB7cv89nz+zx7eJ0nd6/w6NYFHgrU3bt6lrvXz/Dk/BH2RYawy0CfExZmHBBo2yeQt9/ClN0mhswI0E2LDh010mXAaBuDxvr0i08dEBuR8yZtrOkzNKJHU/ZJfOvdZEi7PJt1azQoWye2fAvF0t5zpK3PqnJzp8bdk1pPER7OrlQ4OFHr6k6VozNlAnYVAngVAn7ltvaUWNlQKqBXYm1NkZWFmCXF1mJKKR9aZCfH7JV04g5kiWgrcbPisrs9f7M3EbDT5J+Wm/iXkhHTQoN/KD125hv5yULptdPiBxsD7sX4cbinionRTkYE7kZHutg+IKA32M7EQJvac6cAntJ7p4wh3z7QyuRQK1OjCtR1inWoPXh7leyVE93sE+hTeu2UdelOHZ5Qe+yuCNQp4Kb0vp09sYNDewX4Tk6p27evH1ZBTgE/pbdOAbqHd06qvXUK2N25cYRbSs/d1cPcvHiQ62f3cfHEHs4e283RgzvZoQiszm4aBeqyiutx8olDzzoQLcsA1hi5sNbAno0GNqzV0MPbO4i4kFiywmIYyMtlvKiASRH54wU5jOdlsUPKHQVZTORlimULzOWxszBfymym8nOZKshnRl4zUyQCMq+AqZwcpmVfb34O4SLmbZXhjdrbcNQT4i8v41R/D0e62jmoZJZrb2aniLceCUTl8v7lRTlUKoEzM0lN818qorijvoyaokzC5aFwEQhR/iG0szDGwdIUR9l2sjXH3dEGH/md/b1ciAjyJSU2kqSYcBKUxctjw0iOU+qBpMeHvVySQCw3JYYiZX05eZjy0mIpzlLWq5O6CN4KEcpttSLam6tU2OuoL5VSoKyuWIXDvtZqAToR9131jImgUtY6GpXy5baIUakPdTZI2cRkfyt9LRVU5SdSmCafH+VNjIiYaF9nfB0t8LA2xsPCCA/5Xp6mhgTYSntOiMVES4t3X32VFfMXCsStEluhJj5Zs3wF61atZv3q1S9LMQXwVixcwnKBuiVzFrB49nx1qObyBRJsly/HYJuWumyEl6ujOqQxSEDKT8R6oACUAkeJAk25wd4kCTSE+TgS7PNzT5kIeKUHzV9e5+vmIJChZAAVk20fF0c1qYifMs9MmW/mLiZQpg4vlPdX5qWFCbilxkWTGBkm8OUtn6UsJaGYAl4+KohFBfgRExwo0BFAbFCggKM/sQKTcSL+4kKVpSZ8iJd9CWGBasbQeCmV5SfUJSgCfVXQU98rQOp+PvKZHgTLdYf6uArg+apz20KU+YL+AoYhytw3b7WXLy7Ul6qCTHoEvJsri9U/BBrKlPUIc9VkRE0iMOuKsqiQNlKUIiCUkUB1djJ1BRk0SRutl7K5NJee2hIGpI30NZTRJ8DX31Qlv3kbp/cLGB7bx5XTh7hz/ig3TuzjhTjaO5dPqllLMxMi1e8SLNfp9/Nw0hD5HYIF9AKU5Szk/nl5OKtLcgQpy3EICCvpxH3k9/OSe+/mYCX33xo/RytCBMgSHO3IFiFZpswNk+82mRxLd2wEpXIvm+R7tgiA5qZGER7kQoiPPZ72ZgK+SiIVVwqi5ZmQ3yxBYC5ZQC7OzpJoO2ui5PcNd3YmWH7jIPntg+R6ggXafVxsqChMZ2Kwmy8E7B49uCeA8pA7N69RV1vN0GA/xw4cYKyzh30Cb7fPXeFv3/+e6b5hLh85yeUz59ixfYpTJ89w5sQZrpy/xKlDR9kxOsbpo0flvR5z7tQpJkX49Tc1cmPHDOfHJji2fxeD8my1VqXRXZetzqlrLhOwKxSwU4CuLp3OGsWy5HfNZUdpKgeNzbksAfr4BxqkvzGHoA2b2FFYzInmFnaLsB9NS6crKppG3wCqndwotbCl2MiCYj1TinSMKRAfmb16E+mr1pO2YgNJi1aROHsJ8W/NIf71D0iSMu29BeS+u4DyDxZRq/QgiJjrmbOR0bla1KzTpU5+i+HRDjraatgh8PXF50948fwRnz6+zacCd588vSGQd5M7u6ZoEfHQ8dEGOt9fR+cH62h+ZyWNby2j8fWl1Iq4rHlzKdXvLKP8vaUUfyD20TIJoiI0l66lYPlaCuX7VRgYkbh6LRUSH5sEBNsWC1y9rymAtVygbqnA3XJOzlrGiVdXcfzVleo8u2MCe8deWy1gp/TWzVehTjFl2KUCe/tV0Fugbu8TEfyyx24+g7PepW3WL+kRkBsWsfSyt26OgN1cjryygouz1nJOPvfEe2sp2bQZH2t9UkJ8yIoKIjPGn+zYANIj5ZkPdKU/N5nH8uzdEDE/EB5EoYMNdR7utMlz3RcYwL60ZM4LJH/W1sBvB/s4InHHT6DOxc5Onh8fXCxtcBSgsxWhYmtqioW+ASsXLsJcVw97M3OsBPo8RENE+Aeor0mNT2CoRxnJMaBCXUJ0BKniezNSEslMTSIlPkbKRMqK8igvzicnM1nAT+AvPZXMpCTSJUZ1l2Vxo62C++XZPK0r5InY3gg/euXZnBZfN2Jrx4CZFcMCdqO2jmJODFs5MGhuzaCJBePmVsxYO3DMxYsjDm4clPoJKU85eXDK1YuzwSEcCwvmvDzLXxUX8jsBuN8W5vHb3Bx+yM7idznZavkHibt/yc8XK+CPEpf/JNf799Jifiov5T8kvv5UKyb+6X831/F/Wpv4j45mvpf6Q4HTM+LPRmLCyHGxJsJ8GyGWuoQ5GBEluinO05EEiQexEhdixCI97PCSmGWto83qBXOY+/brrFk8BwvdDeQkBhPmpyxLZE6RxO7Kogxy02JIjPInJsyXAvGlrQ2VdDTV0NvRJPe9l+3KVJcxsfFepib6pewT3dXD2ECXWAdd1SUk6+uTu3AFO7QNuW7jxHUra66aWXLV2ILrumZc1zHlpr45t42sxKzFbLhtLCblTQFAxW7oWXBZ25iLW4w4t0Gfs/Jcnlmrw2kR6odWbWX3Cg12Lt3M1NKNTCxez+iidQwtXEPfnDV0f7iKtvdX0PjeMnn2llDxzlJKpSz5zSJKBPpKBACLfjVPAHA+RQKLRXK88GcrkNfkvb+cvA9XkPvRanI+WkXuh0vJ/mAl6R+uJGaxEXZmlax1O85Cr+ss8b/HWgG7jSH3WeJ6go0+JwXmvsI3XwG5B0TXf4lLxm18Cp/inHUfx8xn2KR+jLlAnVnSY4ziBWQi72AQdRPb1MdsC72IRfwdTGKuohdyBse0hxiEHWej1zSGYacwjLoiYPYFenE30E+8LWD2VF0I3TThKZYxAoQJ9zBKUmDxEXapL7CNuy7AtQ/dsLPoy2dYCNTpyzkmKQ+xynyOQdw9nHK/kPe5j7mAnUPOxxhEX8cs7ibOKVewjdkv4NbNNtdULEKacYpoxcy3EPeknVgENmMuYLfZe1SAbpjNfgfYEnYDvaQv0Ir5hNVB91nqJZCY/DmmSc/50PYQb5lPoRV8AU3v49jFXCAg+ypJ1fdJrnlAaPENfDJustHtEBrW3Tis8sZb/Feo+KggAfgQ8W8hrywm5BdLCfvVCiJ+vZqoN9aIb19FwrtrSBRYT3hnFbFvryBWyhiBetXeXk30O2uIFQCM+XAtoW8swVeALtImRGJRP9lpjXjaRGCzyQmrFaaYbTJgm2hgK3NToiTma25Zw4oVC/CXWJ+SEIOvxFRXZzuy0uPE34STmhhOcnwcPmHJaLkmsMk5CxO/AjLLWxka7mNMOKS3o55Toi8+fXpb4mQvOVnJlBblsn96jE8e3uD5oxsCdZd5KFB3/9oZ7l05I9rjtMDdae4f2MGMaIgTFhYcMTVhn64u+02N2W2oz7SuDjMmxuwwNmLcyIBpexv2ebgwZKonMLeVXlN9xuS1034BzHiHMOkUwJiJC73apnK+Fbt1zDi/zoinqy15sMSYWaVe3lT5+1MXGkpNkDh1Ab1idw/KPL0p9fBQrcxboE+EYGWgH1WB/lSJGKwQ4VIj9FkfHU6dWHVUKBUSFMpCAykRwZgX7k9RVACTAgZfudnwT7ttam+dAnL/UIdjSl0Fu438zXwzf7XW5nNPC06Xp7FjsIURZfie3MhRgbfRwVbG+lvUuXbqfDs1W2arEHYDYyLut8txZQ7etNpz1/Hz0Mx2NaGKmiFzd7+a/VJJjnL1/B51+OW/e+gUuDt5ZEzdVgBOATkF7pRzntw/w9MHZ7l38xiP753mkdidW8e4f/s49+Wc2xcPCeCd4PTxw+zZt4/s8kZcg5MxdQpkq5kra7TNMLAWQRgco2b0yUrKp6OikYbMXHpLlCQmFfRLMBiQADGUk8WoBIsRJUNdZjqDEvAG05LEEsVSGRIhNJ6ZyVhGOqPpGYylCfBlCPhl57A9O5tpCTi7y4oZKSsiVsS2vbUVJjo6mG/RpFeC0qkBCchdHexpbmRXUx07pRyoq6G6UKCuOJfKEgmieRkCQ7Uoa9j0ttao4OXr7qACnaU0QHMxKwtTrC2VLJSmmBjpYWpigIWFCTZWP2ekFPCzMDfGyECHzZvWsnHtCjQ3rGbrpnWYGWwjRtpIQXaqmtHLw9EaDzsL3MRcrE1JiAykujibuvI8GisLaKkpUnv3lHpHfYlAnQJ21Qy2i0k51F7DUIfUOyplX6Vce7lAYQWDrVUMSL21Mpu8pGCSwtwFdu1wszLA1UxfYE4fbzMDfAXqguShzw0JZLihipm+DjxsrPjg9ddZvXQpq1euYfUKAbmVq+R7rENj4ya0Nm8W28JWDU10NDXR09TCQFsbw61b1X+qbczMsJcH19lWWQvQBg8R6e4i2j0FAJQMjv7K/DQBND/F3EXou8o9kOfD3dkKL2dlOQd7AUF7FZh9XV9CnZ/AR4CASJAAhgpvSk+cAIc6DNJf4CpIArg8c3GKyfOXGB5CiiKWVAsnTcRDWnQI6TGhZIhQyRAAT4/5uYx7aco8tIyf62mxynqAsk+OZyr7xVKiQ0mWZ1xZSzA9LkIFpIJ0ga+MFLKTBMylXltWQKE4OuXPgqN7pjkhQDDQ3kS73FslrXm1tLEKaW8luelUFmar6wUmy3WlxUfK93SiKEugraZCTX0+1tPKRG8b413NHBgf4MyBaW6eO8q5o3u4J5D2XJzn/WunuXJiNxcPT7J3RPxCbx1HpqSdT/dx8cgkz2+c4bNbF/nk9gVO7hnl7MEpbgvs3T57jHP7Z5iW9++prxCQzFHvUbgy1FQZiioAqtxzJWmLh/xuzvbW6m/pKWLdXSDMWepOYo52YrbWOMmz5mxliZu1OV4CZp42cr7s95bvFCwAr7RvRzNjvCwtcDc0wkvaSaixwIuLM8NR4VzKiOeRiLGbOUmcSolkSgR3i4i5MndbskT0pbraES/tIdjJkqp88QUiwp8/ecjHT5/y7Zdfce3KZfbs2cWp0yc4cfgQB3bt5sH9h7z48ku+/uILJgcGOXfwKGeOHKe3p5fxsXF27Zji0a073L50RX6rvRzft59vv/qKJwKK508dZ3pwgCs7d3N5z36e3r/LzOQATRWpAnJZ6vDL5vL/L9gpvXaKZdOt9NiVZ3DIxJyLszdy5IMtpAh4Bcoz9/HNi/zH777kn18955+fP+PHTx7zp6f3+d2DO3xz8yrPz5/i/pF9XNs5ycWhQU63d3K4oYE9ZeVMiXAeTc2gPyaBrrAYOkMiqfXwodDchlx9E1K0dIjeqEGcgGDi/JU4vzOb5GBvRse76eqoo6+vlecf3+eL5/f5/JnY83tyD2/wyeObfHruBD0iQDuWajC4TIvxFTqML1GWOtBiYs5mxgQWx+ZLKTY0dwND89czMH8dA/OknLeJ/vkb6Fu0ge7FG+kUgdqyZB3V81YwOnst197S5JwA3b977JTy2CtKhszlHH9lpUDeao7/eq0KdrsFypReO7XnToTQgVeVRcuVoZmyXwE82d4lx8ZnfUTHrDeom/ULWma9J3A3h+5ZH9A160NG5XWHBRzPvypgp0Dke+soEr/lIdCQGORFhsTltHAfMiJ8SAr1Voei1yeGcqk6n1tl+RwRsBqNDGMyJY7eyCCG5Jk/UZLD1epCPpHY8PVgD80iktylvbs7OREruiFQNIOTqTl2CtyJYLE3lbi3RQPTrTo4SN1W2rqNmL+rPFeiLeIiIujv6KBUgCg7NZl4eQZUi46SMorY8DBiIkJIjotW597lpCeTkxpPrjI8PymeGLmm0vQE9lYXcbk6j2sl6RxPjqTPyYYJHzeGnezoNTNlyNKaEQG7EQG7EQG7UYGTETMbxgT4dgrI7bFx5LDA3GHZr9hpgbzjju6c8fHnbFgoxyWOPs1M41PxcZ8mJfKVxN7vJT7/NiuT32Zk8H26bKem8bv0TH6QmPyDxOc/F+Tzz+Ji/qNUwE7sp7JS/iFx+e/lRfxUWcI/lR69umr+l8Tf/25r5z+a2/imtoFLBXk0+bsRbqKNl94WPCRWepoa4GOlJxCtmCH+tma4mRmhtWo5K+d9xKaVi4gOcuXGhb3s3dGjAlxZYaYKdfER/kSH+oig9SU3M4Hmugoaa0rVP3GVqRWdrbX0tNfS21lPf3cjfV0N9HU30d/ZomYjbakoJFxiW+qSFVQvWknz/OXUL1xKy4JldMxbSc/sVQzOXcvYgo1sX7yBHcvWsGv1Rvav1+To5m2c3mrIRYG+6/Jc3dYz566Bldrjp9gDgb/HpnY8MXPgiYUjTyydeGTuwH0TG+4KIN4ytBRwtOTyNgvOi4Y6rWnCURHp+9frsnvdVmYECGdWbmXncm2mlmgwMW+DPGvr6BeAa5u9kgaBuboPllMtZZnyJ8z7AnrvLKbw7fnkv7OIrDeXEbfUEivLNla5nmWp902WBzxQe+zWB91iscshtgafIKLqSzwz7+CTe5vgsmc4pd7AJeueAN0dHLOeC9A9EXskMPYQw9gHbA29hmH0DSwS76AReBJrKQ0izqEbdALbpBts8dqOhvcUW733sMX3FKaJn7Mt8jZ6iQJpsR8LsAnIJX6KUcInmAj0maR/hkniFwKS32OtzLHzOyjAd0v2PRCwe66CnXn6U2yzPsUg9iEOUhrG38VUYNMh5xlm8bdwSBOL242RXyfGfrXouyZjGdqKRUAZhl4FuArY6XuVYxLUzxrP7Szz3IuGfA/NuGfoJn2JZuQz1vjfZbnnVYwTnmMc/4Sl7idZ7nICLf9T6AUcIKX+CZGFV3CM3Itj1AHcUk7hHHeeNfY70bVuwnGBuYDdXAJ/MZ9A8U9BsxYTJD4w5NVlhP5qJeG/WUPEm2sE3ATsBNgUS3xvNQmynSiwl/jmShKV+jurSXpvLSkfbiBZ/HDC7NWEr9AmzCOZlKwRUsuPEFt+irCC03gn7sIpuBMrxyxcPUPxFa20ZMlCNXdDqOi96OhgPD0lPgd4ES3PiJ+3I3aO9uiYO7HOPIwlFokYBhZT27Obo0dOsm/nOFMSA4eHujh/4hBPb19EmRrW01ajTjW6dO4Yz5WkXA+URCmXuH/jHHcE5m6JVrl16SSPrpzmqpLd19iAY6Kj94s/nNHVY5ehYgJ2enpMGxowrLOVHaJJz4iW2+lgS59sd+vp0CLQN5OSzLG2Vg709nNycoaD/b3sbKrh8e4pBu3Fz0nb/nK5KZ+/r82sEoG6stAQSsWqY6LUsjDAXyAtjFrZrouLoUEcalt2Oq056TRmJtMg4k1Zq6qtIItOEWstUtZkiVNJjaMoKYb8hCgKkyMoS0ugPT6M+37O/KgMx7TU5F8CcWo2TAXuBOz+KfajmcCd1SZ+a7+N6xJkZjrrmFBSHve1MzjUzEh/s9pjNy6mAp5S721hrLeJcfWYAn2tTI+8nGunJFaZGm5jl4Cdmh1zz4CaPOXymRluXno53PL6xf3cvHyQS2d2qcsdXDm7m7vXjvDk3hkV6JRzlB67Zw/PCdCd4tHdUwJ9ismPJPb41ike3DrP2TMnKW9oITAhG0ufGNYaOLJR35ao+AyKi8torK2S6+lnp4irXb297OlsZ6apnkkRsCPFBQxmZzKQlc6Q3N9hKUeyMwTwstRySOBuSETzSHIqIylp6pw6ZXsoMZGhhGSGZf9wWgYjaWkCeQLEhbkMlRaqQ7wcRGyaScMx2rCRhtQUZupr2N1Qy06BuanaaqYa6hmqq6W2JJ8KRXAL3NWW5jMzMcDYYAf1VYXUK0MX66toFRBsa22iRaytvYWenk66BRJrqivFymlqqqWrs5WurnZaWhqplfcvkEDl7ePNiiVLmPPuu8x//32Wz5unrhvXWFNJZnICXg52WEqjNdLYjJHmZiwNtqrzB2yMdEQcGOAikOhua4G3BOxAAZwIf3fiQvxIE8GRrSQCSYyiLFOAoiCNmvw0GgUKW8tzaSnPpq0yh4aSNAG7ULkfXoS4C9iZ6+Kur02gAGm4gT7xZia0xMYwWJBNc14a5SmxBDnbYWukj7GAmpY4ga1btNDV2oqRnj5mRkZYm5n/vE6fiHuBNydloXIpPZwc8fVwFxB2x0sEu4ezk8CagJuLo5qy31dKdaF2MWX4Y4ivJ0H+HoQIrClz1YICBNQClOGMfkQF+xEr31PtQRNLCA8kSYBKgatUga7UmHCBMAXEIgTCIlQIy0yIJkuevazEaLLlvig9r3kCTnnJMeTKfqWulLlJShlHTqKyCLuUYtnymqx4eV2Ccly24+V9lH/NZd+/wS8lOoykyJfr/Q0KbB2emaCzoVL9Y6A0J0NATWBc4K1Y6lkivnqaGtg1PkpyZDgByrBRaQuR4mtiQ4KIlO/oL/sSIkJJl89JiAwVaLIT4ZbExVNHeSQAcPP8Mc7s38GlgzNcP7aPG6f2Cozt4PjMCCd3j3PuwCSXjk5zev8ohya76G8spKUsVR3umBXlTUlKKEONJUx31XNoexf7x9vktQN8cecCjy8c4/TUIEdHOrh9ZIYLM8McEZ9xeLiFXZ3VjDaU0pqfTolyf0P9CPMWqPZyle/hiIcAnTKs1kWcrrOy5qKLk7o8iPJ7uwoIujrJb25nj7ejslSDnQC9tA0BOw87c8Jd7MmS374rMoK9yfFcykrh4yIRiSUp/LU8lb+XJvO3kkT+VBjH90XxvCiI5352DJeyE5hJjqLE34Wq9Dj65f4/uH+PKwJld67f5PyZM5w+fZKbN69x7tRJTh07ztdffcMf/vA7Pn32hKM7ZzgwsYNpAbqZndNsHxtV5/8+v/dAYPm8QHQvpw8d5tb1a/KeF7lx6QLnjh3m0v4DXDhyhE+ePWXX5JCAXZpAXLZYpoBdIjUFUXSoYJdJZ81LsOtUwS5d7bG7KAH45GwNkl5/D9slc+mW2HGivYGro93c3zPOo2O7+PTiEb65fZbfP7vOn7+4z1+/eczff3jOT7/7jJ9++Jx/if3zu0/4+9fP+MuLx/xBgOzbOzf5+toVPjkjIHjgINenpjk3NMzx7h6ONLVysLqBlvhE8mMi1Xm93Z2NtHU0cOf2JQE6gToBvE8+vsOTh9f45OltPr1+kUIR+15vvE/2yk10mNnToGNCzuK1pH+wmOIFqygWWKxYsp56Abe25VvoWLGF7pUa9KzUZHCVwKDYxAoNdqzRZnKtNsNLN7N/ribX39AUoFPWsPv3UEwlO6aSSGWJQN1KTr62lhOvr1OHXSpA93KtOoE4ZaFypS5Ad/jNVRx/fyMHfr2CHQJvfbPepOW1t2h/fwmjq3SZXitBf4MRk8u2MvTr5ez99RrOvr6WM79cwfHZGygUP+YucJCsJE9Reuwi/UiP8CUh2EtdAL8yJoi9hYmcykvmkDy7B9NT2ZeTQp+cOxwTwZmyAi5X5vO0pYZ7ci+T3exwsrTAVZ5ZZRRCTEgw7gJQTuaW4rdN8LK3U4d+W+goflxgz8hQfLqhHDcXf+eDj7MLcWFh1Auwj0rby0lOJtTPhyA/XwK8vfH39MTfQ+lFFwCVOJElfiFOQCtGgDIqPIiQ4AASRKdMtjZwpqOWo+mxDLjZ02NrzYyfH73im/vERw9Z2wrQOai9di/BTuqmVkyaW7NbtvfbOXNAyoNWDpx09FB76064eHIqIIjdri7cCI/gSVwcj2KjeC5+8WuJsd9mZqj2nQJ5Yj8I4P0+M5s/ZonlZPOXwnz+VlzI3woK+DEvj7/m5PBHBfrSUuW8NP4g8f5PeTn8WCQAWF7K/0gM/j8CeT+1NfIHaaN3Je62+4qv0d2IwfrFaK1cgP66pZhsXIHpptUYb1qFvpQGmkrW5U0Ee9ow3FXBgZkh8QvS1tsaqCvPl/gaTVpiBCnx4ZSJPhvsaRWQayRbNFl9VQkt9RW0NVXS3izxvVFieF0JzcoceoE+5bxmAdEQLW0Slq6mQKCu4N2F5MizUPDeIgrfXySgtJD8t6X+xgKKfjOPgl9/RMEvPqDglfcoevU9Sl/7iPJfzaH6N3NoFsHZLoDV/dFy+uVZGl0hILhWg32btnJimyGn9Uw4p2fGFQXoBPxuGtlwx9SWBwJ9j62cBfyceWwmACgg+LGFQKDUHwoIPpTth0a2KjTe1JHXa5twYYsRZwUCT2024ISGEUc0BAg367N3kwjn9dsYXb+VntWGlG8LwMZuUADlAst8brHc/z7rgh+yJuAai1z2Yxh1muCSJzjEn8cj6wqe2TdwSrshkHUXm7S7OOZ8iolAnZlAlEHMXfSibgvMXRKwu45hzBU0/I9ilXgDo8izWESdxTLuDGsc2tD0GmOtbS8avocxinuKVsQtdFM+RzvsAbpRDwXqnrEt+pkA21cYCLgZCmA5Zn2FfsQZNfuladxtTBL+X7CzyvgYGwFAo7gn2EhdGZJpkfYpzrmf4pjxELuUc2i5laHvXoWZkijFIQ2r8F6BuTwMvCtxiJ1G27kQk8BRVnjsYG3ACTTD7qMR/4itApmbwp+y3OemwO9Vee+PMU16yhrf86xWlkMIPM1Kx0FMArZjFjiJZdhubOMPYZdwDMuQo2ywncLEpBKXdzUF6OYS8OoiKRcRLD4wWMAu7BfLCXttJZECdtFvrCXuzdUkvitQ9846ATkBvLfWCNSJvS7733oJd8kCdqkSV1LmbiR53kbil8gzsFYP902OGGz1ZblBNLNNi9jg1Y+WaxNrtYNxcAnA3MQAHdGZFmYWBIm+Cg33w8XNgZBAHyJFY/mKH1urbcwiPS8ckrspHb1FVtsJUut3k9m8i5Ke/fROn6N1+CAHT1zj5o2b7JsaZcdwF0cPTnHn5gWePbrGMwG7h7cvCEucUaHu5qUTEk9P8OTyac6IPt+uo8k+XW22a2lJfRszBrpMSblDwG6XiQnbjQwYFE28V3SEkmSle6sW3eJHR+wd2BEVqY7Kuzw9zc3DR7hxcDcvblzgqwunaDQyZvL9VbxYaMBnH2xiVmFwMPnBQeQIzOWHhZAr9XRxrvkiwMpFLFanJlArAqQ+7+VQqMaiLOoLM6kTay7NEyGdL0I6n1rZLs1OVifv5qRGUyBWnJFEjQiRE6Ge/NHZTAW7f6pJU5RhmZr8aL5BbD0/mopZrOcvNpt56ufIwdpCJvvbVXgbGGhgqLeREYE4JfuMMsxOqY/1tQjUtahQN97fJCDYLMCnAF4LkyLQdgy3snO0XV0KQUmeoix5oMyxu3h6lwpzNwTsrp3bw9mj29WsmacF/K6f38vDWydUcFOgTunFeyDbCswpPXaPBfCe3DnOx3fPyWuPs2N6ivKWLuxD4lmqa80mYytCBLgKS8vZuWO72mNxeHKEg+O97B7pYkZZtqGznjFlrpCI4DEJAIMZmfQJsA2kCcRJkBiRoDGamSWWyUhqGsMiUEbExpJSxZIYFNAejJVAFiMCT4LOgAJ5ScmMCbyNZqbTL0EjMyIEBxsrtQdJf+16quPi2SkQtqu2RsCulu1VlUxUyzUI5DUJCFYU5VBWmEVdRcHLSdTbBxhWsl8O9zAy1MvQoPIv/zCjYwMMDipDZPsZHR2gr7eTIWVM/tggkxPDjI8OMj4iNiZBpreLZhH3/l4erFo4n1Xz57Nx2XJ0Nm7E2UoZzuaIhe42Ni1ZzMalizGTBmy+TUvEgPbLcquU2tpSbsVMWwtTLQ2xLRhrbsFEzEy2zbU15LgG1rpa2Bluw8XMQASMAd72xgS4WBHq4UC4WJCDFZ7GOjhtWUuI/lay7ayp8/aiKzyU9vBgypQhkUFeFAq4eBobYLR+vXyOFpaGppjoGaO/TUDPwFhdkN1axIutpTX2NrYi5J3wU8DM3xsl1X64km5fSc7h502QOrTPTe1lUzIyRgjMRAcFECemZDVUJsfHhiv1AJJCAoiVz05UesQiw4gPC5IyhDRlqJ5YhoBcVnwk2QJrWQkKxEWQJxBakBonIPYS5LKTxFKiRSSJSZmbEiXnRMp2lABahLxeYC8xRuBNjilAlywAJ5CnAF52QpR6XIU7Aa0cJQuntDMF6FJVcBTAkc9Pk/eJFuBMELAeFsGszLdUJvsrGVWLxUfUFucJ0NVRpQyfEkFWVZRHgviUmCB/0mIU2EyU8xPlWCLxcu/T5XOUenJUhICQvbp23VhvO4d3jbNjsI29Y93sGmhjuLmSoZZKdX5kQbJ8l9ggEkM8iA5Qhqza4GlvjoO5ngjIrdgab8V063rMtm3Aw8pQQN2SSC+BxvhAGgqS2N5RxWiTsp5kNpPd1ZzZNcCxsVaOj7ZwcaqL6+Irbu7s5s6uXp6IX7h3YJyzO/rY09PAYFUB9bmpFKXEyf2Jkt8oVB2Wqiy74GpnhaOlGa7W0tYclAX03fFWId8FX1c3vNxccRf4d7e3xUfgUFmsPcnNhhI/ZwZj/NibFMzplBBupYbwPD2c77Jj+UNhEj+UpvC4KIWjucnsVFKWF+dSX1POSQG4+3cfCJg859H9h5wTQLt06RInjh3l+OHDfPn5F3z2/BPuXLnKvu2THNoxzYObN7l/+wYnDu1nr/inC3LukZld7BXoO3/8JE8eP+Kbb15w4cQxrp47zcMb1/n+xRc8vH+fCQlgdeXJKsh112WIz1fALpp2FejEatJpV3rzlKGYFRnsN7Hk4gcbuPCOkjzlDTxmzcJz1iuk/OJd8t+cQ+77C8iYv4S8lWup2rqNFmtL+uSZ3C7tfW9WKgdrCjnVVceV4Q5u7R7i8amdfHn9GF8+OMEfv7zKn17c5advnvPfP3zG//z5K/77x+/4r798y09//Jqf/vAdnz28JeJUGepbSn9fG21ttZw/e4ivPn8ksHtHgvBNnj66wacf3+Xzh7eZaWgi38WLMjdfqryDSLG0xWv9JhwWLcFh9nzM334P0zfexvrX7+D06/dx+837uL/+Lq5vvov3m+8T8MaHRL83n9R5y8lduoHsJWsZFeGhgN0pZUikCnZK8pSlnBBYO/rKQo4JzJ0QUXP6jQ0cEqGzR0TPbhE9u5ReuleV7Jjz2P+rZZxfosvpOZrs+sUCdrwxh12LN3LM0F5Nx38/PpOHCTn8trKJL8saaFy5ldpfy3u/u54zb6zk8Lx1ZIug8VSGYob6kBMtsT46gKxof9n2ItHfg7xgb9oSgphKj2ZXXDSnBE5OVeQxHBumDs08kJXMdQGOLwe7OFZTSrD4U6WH2tPRAQ+Bu8iAAEJ9/HAWv+hgZoaP7E+KDMfaUB87E2PsjI1xMDFVe/S8HZUkTZ7i48IlZg8wMzZOZWGR+EsvFeyCRYcE+4vwCgwgPChI/GIEmSlKdsdIqYcRK74iLjqGyMBgSrIy2Nfdyrj4qDpjAVvRLZMeXvRb29EvMDdsJyBn78iQjZ0Kd8owzAF9U7ZLnN5uYsWMpR1HHFw57uTOMUc3Dto5cdLbl6PyPuflsz9JTOZRaDjPY6J5kZrEdxJfv5f4/NvsLH6fm8PvBdr+lJunDsP8e0Eh/xD7W14ufxR4+32WnKOcJ/aDvO53AoF/kfP/qgzXzMvmT/nZ/FWBu7Ii/lVRzP+Sdvpf1RX87/o6/rOrk+dNNRLjgwmzNsVyy3osNDZgKfFPd/VyDATugr0diQz1IynKn4K0SFrleRnr72TfzAT7d21n+2g/u3aMMiCw11JfqQ6xHOnvIEXiR1V5oYDcS7Bra6qipaGCxtpSGmoF+OrK6VQyZteUEWpoQPTCFeTOWUbeuwvIE6Ar/HAx+R8sJPeDBQJ6i8hR5sS+LcD3xhJypH1mi4DPknabOWs+GUr5i3nyvC8i71fzyf/FXIqUBCvvLKDyw6XUzBGbu4j6uUtonLeUZtlum7eCDrFugcm+ecsYUnq+561mcsE6di3dxKF12zi2RY8zW424oG/GZSMrrohdFCi8aGDJVT0Lrm0z46qOudQtuaIvxwUWLxvbcl6A8ZSJA0fMPWhzyMXKYYeA3UWW+91hRYCAXeBdVvqcZbHLFMbRh3BNFyCLOoh39nlcUs/gkXMdt5zb2KXdwiXnORbJD7HKeoxezHV0Iq+iGXQOI4G6rSEn2eJ3CIvEqxhHncI6/gLG4ftZZ9/IVq9hllu0oBNxim0xAoPRN9DL+JzNEXfRTXyIfrwAXuQDLFM/Rzf6Gobxt7FKfcymgL1oBh8R4JR9sQJ3iXJe7B0s056pSVuM5HVmqQKGst868wscsp9gn3oVw+Bx1tnGYeLXhLFbJQYu+VhGDqDtkIppYCumwT1sthHI898hYDfN+sBTaITdRiv+HltiHrMu5CGLva6zwu86Vpmfy+c9l3t0jo1hlzCV72cScRT72JM4JpzGPuE4JrH7BD73ou+3hy12k9jo5OD269WEzFooQLdEbIFqylDM8F8sI/y1FUT+ahUx4gfjfiMw9+Y6Et5eR/yba4l/S8q31xMngBcvYJcq+1LfUcBuLRmzN5A+Z4PAnZw/fwOxi3TwWqpDqlssQW6Z2AqsBsTV4hoQgqurC4bamwkXnebqZCtg5014VCCOrraEhQWSlZ6CnZ0dBlZuOEYU4JXRhn9eD+YRtWh6F6PpV4xRRB22sR2YRjcTVb+X/j132D59kP17p4UTjgsbXJY4fIlHdy9w/6ZA3ZUTwhPCEGIK2D2W2LNPtOYeCxP2yzM9YaDPtIW5+CAzRvV1mDAxVLfHxI/1COgNiO/sM9Sl01CLARNdxkxNaFotWn7RSnq1DOjQNqDHSN7Lz58BI1N6F63i3lpjfjtHh2/F98/KEYDLDg5EKXPCgskMCSRFhGmaCJZ8EXZKr1t1Thq1+cq/tPm0ioNvrsinsTyP5soCmqSuWF2pwEFeKvmZIjZTo0R0xpKXnkhZZgKj8UF8KcD2k5UAnbWyjp0W/2GqxT8UqLNcw99M16m9dn+32sj3TnqczYpmtL2a0d4Ghvsa6O9vpL+7Tp3gONTdKCb7Be6GeuoF8uoE8hokSAjsyflqfaCJSQG8HSMtTI21sHtSHN50D0f3jXDmyKSImJ1cPLGTSyenuXB8inNHJzktIu78sR08vnWSTx6f5/H902qv3bULB7hz7TgPbp8UwDvBx/dP8qmQeW9fP47+UWxz9GOLNAhrVwFjcernTx3h2tkjnD8yw5kDk5zcO8GhqSH2jnaye0BgU65/srmWsaoyxkuLGBTH35kYT7uI3L7UZIG7NEYF8JQhl0PJyQJ2CSrIjUo5kShgFx3LUJTAXXQ0A7HRAnqxjCQI+CWnMCyAN5ieTnF0uJrtx0qCqu7K1RQHhzFVIrBZXsFMdS0ztXUCd9UM11TQWlaoJkYpK8ygvCRLTXu8Y6KPQRFDY0PdP5sAnsCdAnkTAnHbx4fU+pgA3thwH+OKjchrRJQPKNkvlcnXnc20NFYKbMRgqLme9YsXYKihgaWeIc4W1irc2RoZsW3tWrYsW6b+u2utp4eVrq5q1tK4FbORup2ScU0p5biNrp4IBhHximjQ08VGfxtWBjrYy4PhYm6Cm7WRmFKa4WFpga+ZKb76unht2Uicng41nu70iUDojwqnNdiPaoG6fDd74m1MCZL3cdm8CQsRmyarN2KxRUklrYXeFgFLHQMs5QEyNzbFVIDP3MQcawsLgREHNRFJpIiRGIG0mNAg4iJCiRP4UcAtWiAuR37Xavmt85UlIEQoJSvDoWKDf7YQMuLD1eGPaT8PcUwI8yc1KkTtbVMALl9AokAsX+5lnpL5LFVgKl22U5XjAmqyTzGlnp8mwPezKfMW1eMK5MnxwvR4ATk5JyVenk+BrJ/B7iXcKb100aQrwzBjlCGcYSQrSwwocyVjQkmSbQXuwgM8sTHVFyHmwo7hTvWPljYRFR01RdQWZFGSnUK2QKOSxEVZI1DJ4KjAjzIfL8zHE28nO9wFgmzl97IzMcLF2gI7U2MMtTajtUERLK5yDWHEBfuII3ZX55U5W4s4NFfm70j7EEA309fGTFcb461bMNDchM6mDWivX4PG6hVorlvFqgVzWfDuW6xeNI9NKxejt3mtgPp6bAw08bQxJNzTnoQQd/KSQqjKiaUhP4G+KgGSllKODbdwbLCOI90VXBhv48JEG5cF+K5MdXNxeycXd/Zydf8oF/eMcnJqgF3KXM6GctqriqjOT5N7G6v2rIZJEPF2dsbDyQlPZ2WOpIuAnrNaKumVfb3c8BHwd1egUIDW08GaEEcbkl3tKPVxpjVIBGqEn4hrf6oFYiOcrEiStpMh76/8iVBdXsJ3337Nt19/y5kzF+gfGOHW7XtcuHiBEyeP8fzjZ5w+cYqDuw9w7uQ5zgq4XTt/QQLOJfF/xzh98CCXTpzg6ukznDpwmFMHj/Dg7j3u3bnJ2SOHuXX+nPjBR/zxt9/L/hvyPFfTUJFER3UavQJxHWVJ1OZG0VaV/nI4puxvl1JZ625HeaYEMNuXYPf2JtpfeYtUAbu0WW/SKZAzMWsVI7NW0z9rGX0CMt0CNC2zZlM16x2K5ZyiWe+S88v3Kfz1bEreXEjBvCWUbthIhbYmg0nu3D9WzJ7mOPoSQ9mVE8+B6jyOC3hf3d7L7cNTfHFZfPS1c1QKIBYrIyHEN7W31rFvzwRfv3jK86d31Qnuz9Ueu1tqWupPH9zg81tXeXb2FDcO7OfCTokL4/Ib9/awr6GZqfIqBjJzaYmSeOgXSr6jF0mm1gTr6OO1SROH5Wuxnb8Mqw8XYP7uXPTefJPS9xZy400tTsn3VIDu3KwV6lIHJ19ZwnEV7BZz9PVVnHt9HYdVqPs5I+arC9jzyhz2v7ZIgE6DUwJ1pz7S4NhHmzm2Uo9Ltp7cjkrmfEIqR2IT2e4fTH9IKCVuHuh/NA+H195i7+wtnBUxdHjJRlJ0NPGxMSI9zJu82EByY4LIiwkkPdSdQBczQu0tyJZnbSQrnomYcM5UlXCmsYid4j+mkqI5Ie36alkuz/vaGctJx0fJOOxgL23WUZ1DpyxEHhMUgr+ru+rXnazMsVcyEyumDE03NcPRzAJHEwtcra3xtHfA382d9sYGasvLSUtMICI0hBDRIeHhIYSHhRAtABclcBgm9eSkBFIT4kiWeJccE0t6QhIxYWECfv5qlswKAbF6U0t2BgUw5uzCkNJLJ8/emKurWg46ODBk/3LOXb+OCdv1rBnRFRFlZME+JXGKvSt7bRzY6+DEcX9/7spnfCax9nlULJ+ER/N1bALfJ6fyW4mtvxNg+6NA3V+UHjkBuR8F6v6ak8dfs3L5c3a2an/6ufxrTi5/zc3lR6XMEwCU+u8yMvk+PY1v01LU4ZwK5P2lSI4X5/E3icX/lHv/r/oK/qullv+SGPpIAKtL4pSnxiY0F85He5X4uBWLJW4uw2jrZiICvSjLz6C5rlS0UquaDEWBu52TY0xPjtDd3ij3uYYJNTt1FwmxoRQX5lAn79ssn6MM0VTATylr5T0aZX9HbSWt9eWE2loQLs9engJw780nWyxX6rkCc8rc1jwBupw35Pl8S0lwInD32jxyBd6yBO4yFZM2nPXqHIpeV44vokCZCyfPc+lHy6hcuIbKJeuomL+KqkVrqF4gNn81NbK/atFadX+ZwF/Rm/I5r80hT94n5xezyf31XAp+o/iFuZQp82vlWirfW0z1B0upn7OS5nmraJVSGZLZOXc1vYs3MrhKk+G12oxt0GZyizFjhrbk25ei77hPYOYSy/3vsjbwIRuD7rDM7TDz7frY4tPPNr9hNDyHMA0R0AvegWXMPswE+IwiD2KVKBAXfRKr5MsCgacF4E7LsTOYyz6T8CMYhB3CNvkcVrHHsE04iU3ELvTdu7AJnMLAawfGsbfQCrvO1qi7GKd8gkb4XQySnqITfVdA8R7WaV+wLeqmgNoNTONvstF3H1vDjqAfIZAYd0NNjKKsmWeSeE/Ou45x8m0xea/4+zhkPcc+8xoOSSfY5l7HBodYzMMG0Xcowci/BrOILjQsYrCO6EXTtUDArght/10s89zNuoCTaIYLnMo1bI68z9qguyx0v8q64JvY536m9lAu9ziLbsxVbNNuYJd8CZt4uQ9xh7GO2ot91G480vZhEb4PY5dJnDZG4frqIvwVkFOGXypDMcX3hSg9dhILwl/9/1P1l/FVHd/7P0xbirsmEIi7u7u7e3Li7u4ekhAhCkRwD+7u7rRAS4W6t7TU5WPXfc1O+/3/7gfXa7afffbZM7PeZ82spYKk19SQMlkdaVPVCHCEuNnqyGC7mDWD+ns9fbYqCqfroWCOLrKXqCN/sebfYKeBAkJe9mJtFCvq4oOqVfi+cxR9MfkoSMxETUUBArxcYW9pSqhzg7+PCxJkEaimvVtbU4Rq1p182kFR4eEoLS1Hd+8Q1o9sxsC6YQwMr0Mf2/+O3kGsWbcJTZ1rEVdYifCSXjSP3ceGA9dx+uxJvHnrEt66fxkP7l/Aozvn8fDmady6fAI3zh7H9QsncJvL98bHsIv9/VW2ZwfDA3A8OgyX05NxMCIU+yICcZ7t7tGoCGzz9MAuXx/s9vNFv4UZ+m1MsN7FAeNs388WleB8Zh4upmXjeEISDsfGYZxt37i7D3aZ2GOjog7OzFPH+0tMMak8WYYKGm3VGSmooWFXm5mGKgJdSbJIZJogRaxrLS9CR20ZYY4gRwOmm+oh4AkJuBNREdvqStHEDqCKYFdZSMNTGJYEOxFGf6ggGbcSQ/CTly3+FGkPnAh4DhNz7H5x0uSyLn6218NPTlr42lMftxICsa2tCmP9bZKGhlbRsFiF4YE2rF3TiqGeFqztbcHoYDvBrkMCuk3r/y7FOjt5AXrbxrqxnXAnImYKuDu6bwxnj24lyO3AOanchjuXDuLOZcLb1SO4fm4vjZ1deHDzmDQcUwzNvHHxIO5dP467146RxEnm9y7gyrULKG9th7K5I5SNbVBWWYPTx3n+pZP8IY/j5rnDuH5qH64c34PLx3cT8HZKIbUPbBC5odZgV+9qbCNUbWusxybC4Fp2XP3paRjOycGG/HxsLijAFnYim7m8KScbYwLeMjOwRUw6TyHMpaRgA8FuY2oayzSWGdjEzmc4NZPGTg6a0lLg7+FKsLOHpbomioJDsbW8CtvLK7Grtg77CXa7WlsxXF+H3roqtFXzt6suRlV5LjaKYDUbBjFMg31spJ9ANzgBd+wYtm8Z/Vtj2E7A27F1A7YS7rZsXIdNYk7kyIAEdSKFgZikLfLbNfCdCPF2gpGGMg1xYziaE9qsbGlk28CNsOZA2BNyJ7RJAEeJZQ9C24TE8j/ifnEcoc6Lx3lz3d3KEi4ENwF6/o72CKEhEUHjItbdFXGsEDEWpsjmc6hl594ZGoI1rDztYUGo9/dGbYA3KgO8UOjhhEJXe+Q62iHD2hqpvK7MxBwR+gYIpEHpo6sPLz1DuOkbE/aMYG9oLAGq+B5uZuIebAmrrgjx8UF0SKAUeVEAXSYhL4uqLcpH/+oWtDdUoYyAVkBwKcpIkDxpwttWLoZM0ogSKRmqCF/lPKa6IEvyeAvVFecS5HIksBNQV02oqy3Oksp/loXqSrIpsX0C7P4BP1GW5yZTaSj7x2P3N9CVZaVLQFcshnayoREROAXYCS+dALscKjctgYBH8CTYxfHZObKR9HC2liKp5qfFw8/FFnZmRgQzDf7OatBSXgmFhQugJL8UFob6sDIygKm+Lkx0tKGvpgptZSWoLFsmSV1xJTQoZS6vXLqIxgqNZGc7OFmaENr0eZ4WTHQ1YaarBVMdTcKbGvRUlKG5YgXU5OWgQinLyWPl4iVYPn8BFBYsxNI5czHrtcmYM3UaFs2di2WLFkCVRpGW0nIevxgaK5YSJHXgIYb82gpPryVi2OBnEFbrcpLRWZaFrpJ0DDeVYEd3PQ6xbdk32Io9fY0Y72+S1k9uIvTtGcWtoztw/fA23D29B1eObseJ3SPYKYaLr++hgdRAQI6XhtKKwCwxIsBMZKhURnE9nO9KqAjK4hdACKRoGIcGBCLEPwCBNEiDfLwQ5eeGqBA/hPHd9SMgij9svPhei2G7927fxI8/vMTjx29j06btuH3nHh6+8RDvvvcOvv3mWzx59JggdxeP7r6Ju7fu4eK587h+WQy1vIb3n77FNu8ajuwZx5UzZ3Dz0gW2e7cIgedw6/pVPLl7G8/fegvfffsFHty5go6GIvS0FqKXACfgbk1DNlaVJaG/MZ9QV4jBVQUEfOHNK8W2pkLs9XDH+aXauDhPH0OvzEPZpNdQPmkGNrIzP0DAOfCqGg6yPDKJ8EHYOUj4GSf8jL+igvHXNLB9sia2E/62TFLGGOFvkODTNGkyjqU44YODcbjc6YEixddQMn06ymctQun8JahaooBaNR20GligyYb10cAQRfnp2LBlGGu62VeMrZUiYz598zaeUR88FQFURMLym3j+9j1889kz/PLth/jXi0/x3+8/w/9efo7/sPzzm0/wy5cf4uVHz/D122/g0zfu4t3bfEaXzuHNU8dw//Ah3NizBxc2bsLR/n7sbmtFC43xPg1DXJkzMRTz/KSV0py3k9I8OxFERRknaNQcm6qCc1PUcYzfb/8kOT6bJdg9aQE2TZqFfXJauGDtiV3q5tigaIghZVM0KuijSEkHydoG8FRVheHypVBaOAdLZk3F3GlTMOX1KTCfMQ+75U1wbqYGjikaoMzBBrH+zihKiiDYxU6AHQGvII5tVagbUsJ80cw24hT70y1ZKThGwDjD/vdCfQWuNdXhSk0FLlWW4EZ7C79XDALZzob6+MLDzh7G4o85NXX4Orsgk7AVFRQIPzfCnQtBTsw1dnVj++AKf5YBru7SspeDg3R8AiEqP4ug3NiAgtwcRISGsk6EIFR4uilhbCXKZCgtKpBS36QlypASH4ek2Fi+/9FIS0qkTVKLrtQU9Pr4Y2t4GMYIZ2NevtjIOrSF8LiJcLeZdWoL69dmNy9ssnHBLltPbDZ3xqilI3a7+WCflx+NIy8c4TlXaEA9y8nF84wsfJSRg8+z8/BlDpWXj6/YJ38ned0q8WN1NX6qrsHLikq8EMMwCWnfFhTiRWERvi8uwfcEuBcsv+P6CwFwYkgmgVCc+xu/7+/NTfiD+mtVM/7N5yq8dX+0cvuqRvzR1oTfWxupBqCrE7/19+F8eQkK3Zxgp7ISZurKbB/NEBsUQJuoF7uEh27XJoxtWof17HvXrunAYF8X1Ylm/obdbY3YyX5781g/0pMJ9oTzttZ6rF41AXJd3N/Nz2wn2LUTLNfwc9esbkJmqB+iFsujZKHwzBHs5sizXCYtV8yRQ8Usgt50Lk8T3jg5lL3CekiwE0BXPGmRpNJJC1H1+nJUT12OiteXomaWAuqXKKNxGcGNqltMyCPUraLa5CkFLbSsIPAtU0fjYhUevwLlr8uhcuoyqSzjZ1UQ9qrnrpRUxetVzSJcEhgrqALeU/bUxcicNA8Zk+awnIusV+Yj45U5yHp1BrJfW4C0RWoItiqGof8RKIddh2rkA2iLVAdxD7HU6xBW+GyFfcphWMfth2kYgSxyP0xCd8Iieg/MYnbDKGonDKJ3QSdsO0wiD8Ik4iAhkMfHHIFZ+F7Yxx2WEn47JOwj0O2DS+J++CTvg3PERsQVXEZi+X34FD6Fd9E7cMh4BLe8t2CTeg8uOY/glPUQTtlPCGYfwSbtLpyz78Ih9SoMI/bBkrBonXQezlk3YZNCwEu7CsfM67BKJkDm3ebyPbhmPUBA6R04pe2HR8o4THzqYORXBrfkUZi658Epfgh2MT0wdEmHZ+oGqDvlwMCrAcbR41gZMi557ExSCHbp96GTcAeqUTexLOgSjJLuw6PsPYLnXSgGEmQzbsMt9xpcM0/BNW0c/jnjkJUcQlnDRVS13URUzml4BozBWzkYQWzTYl9ZRqhbKQ3BjGcfkPCKKkFPHUmvaiD5NS2kUmlTCXQzVQlz1AxlZE9XQs5MFWTPUUXGbGUUztRB/lxN5PD3y1+oi6IFBihcpIeihQbI5PG92uZ4X5aMn3NLcFmWjkxrR4S5ucHD3haB/p4IDvGGj48T+1d32ljpaCb0FRCo8lJo72Rmor2pCXu2b8f+3Xuwa9tmbBVpzDYNSPkeTx/di1MHd2Lv+E4cPPsIGw49xdj4WVy9fBZPb13GkzuXcZ9Q9+DGWfarp3DjwjFcPXMcV86LWBwncbm/HbvZnx/2ZNvjZIvDIf44xvZqh483DkQE4WRCDE7Ex2CnnzeO0EbdHeSHPmtz9JqbodfTG/f27Ma/fvkef3z/Nf788nP89MmH+Padt/D5m/fxxe272FtZD49Zs9E2fzmeKFpjUqEsGsWJsRLM1edloqEgG7W5majgejkNPmFQNom8MlUlhLdyQhxBrqla8tJJHru/wa6joRytNSJsvohglUEgFIYqiZmGaQcNpf3Z8fgi0ItgZ4rfnAwIcboS2P3hqAMpv529AX520MRLd028G+KIAzxnRIS/72xA5+oa9HU3YV1fKwZ7mtDf1Sgl4Fy7phnDInjGQCs2DLZJ3jpJwnNHwNvE5W1jE4nM924fxMFdIv3BsKRDe9bi+P4R3LlCqLt+VNJdwp0YkimiZ968dECad3fl7F7S92EJ7B7dOsXyAsm9C26yNOg4+6CmvpkweBRvXDuFh9e5/9Ixgt1+3KauntiN66dZntyH0+ObcHiziFbXjz2Enh1szLc01mFjVQXW52ZjiPC2XiQcJ9xtzMsj0OViC8vNAuwIfRvT0rAlLR2bklKxISkZYwmJGItLxEhsAoajZVgfk4ihWColDat4fKi3F9ztnWCjrYckVw+sF7nu2EFtLCjCpvIKjFVWYKiiDF0VJWgsyUNtSS5KCA4jawnDm9dhbX8Hhvra2VF0SsMyxUu+ddN6gt7AhAePELdl41rJUye2i22bRgYxtq5PmgMkcnv0d7dKgU9SYoJhRQPd0dQUrpbWcLWwkrxzwgvnwm0SrBHU/l/9v9smlv+WNYGO8iGAeVnZwIOlp40NfFl5Qwl10Y5uiLel4WtkhAx9bfT4euFabTWe9vbgUks99vJ9HJJFoY0Vq5FgV+vtjhovd5ZuqPV0Q42bM6qcHFBNVfGaRdYWyDQ3RYqxMeIJdBF6+vDX1oW3ljbcNLVhq64FS00t2BoZEngspCABfjRawry8IaORMtDWIiXM3stnev7IOM4e2YvB1a0oIDCJOW/CG1fxN7BVSt41whiN0cqCtAnPG5drCHvVAvr+9sTVFGWivpTQ9zfMNZTloLEsH/X8DUVkU+GZm5hTNzFMszgzUYLIYuERFPnuCGgTQVS472+g+yegSl6yjHAnk8oMPqc0WSRS46MIqtFIT4iVvJMeDrbwcXeCj5sjlsyZgbmvv4ZpkyZh+uTJmDd9BubMnIXZM2ZiMUFrhfwyKCxZiqUEriXz52PR7PlYOHMe5s+aj/lzFlDzsWDeIiycQyCbNx96mhow1dOFJmFPSW4pFBYvwgqWagoroCy/HMsXLIIcz1k0Yw7mT52JeVNnYe6UmZhNzZw8HTMmT8P016ZhMkHilUmvUK/yfmbD3sYWAYR7TxqcDjYWMNfXgbGWOiFRkYC4BBoKcjDVVIWzhQnCvZwQ7eMsKTXUC+U0hmuyZWgqSkVneQ7rTA7WN5bi4HAnjm9ag/1rW3BsQyf2Dbdh99pW7B/rxoX9m3Fy1xg29bZh45o2yeMpiw5DEoFfjOlPjIuALCYC8VRcNKGPUBkZRoUGISIkCGGBgQgPDEZ4QDBCAkIRFhSJiKDwiQioESGICA5A16pV+PzTz/DN1y/w4Yef4fjJ07h19w4ePHqAzz79As/f+wjP3/kQjx++hTOnzuPatZt4+OAhHt5/iA/f+wDnTp/FsUOHcevGDRzYtxcXTpzA5WPsjM6exNMHd/A+O44vv/4Uhw/sQHstwa2ZYNdSiD5CnJhj1yLAromg11IkpULoWVWMgY5StmsF2OfhgfPyWrg0Xw/Dr85H3aQpqJ80HTsINMcJc0IHBeS9okSoWymF9D9MHeWySN59hDrM5f2vLMWhV5cTeJSxbdoCXC20w4dHHPH9KQ+cSdDAEKFuy1Q1jE1X4OcoYO1rKzFItc9WRTCN0tTECIywnerrXo21gz14Sih74951PLh1UYqI+d5bd/DRuw/wiJ1vR14KWqNDMJQUi02sP3vZxx1nO3iRYHjv0B48O38CnxByvyEQ/vj8sTT371eC4O8vPsaf338qAeFfXP7pi7exl/1Ur6YBLswzxDkJ7FZIXjspaMqr/P4E2GOvqeA4we7UDHWMz9fEliWa2Klpih3W9hgyMUe9Pg0XQ0OEsi7Yz58HvdlzsJKd96Jp0zBj6hS88uormPTKq3htCte5fRbr1OvTZsNy+gLskTPGuTkaOKpqhCK+79G+jihOikRlRhyhLg6VBLv8uABkxwWhICkKqytzcX54NTaxfdhXUYwr7HtvNNfifFkJDmSkYSeNn/XJiUj3dIe/kxP8aTBZ6OpBV0mJdVMe+moqCPL0QDaPEfkhvZ0EzLkjQAxZp4I9vRDId8KV7bWzaPsJhZF8v3va29nnDKGipBhRYeGICRe5SiP4jos6Eo8s9nmlBQUoLSxAUV4uAS9H8vCJoZlJcXFsS9txmOAzEifDsK8/1rl5Yr2nL0YIehv8AjFKWBvz9cNGHz9scvXEJluCnZ0ntlm5YoutO3Z7+GOnhzd2ubvjbGgYHiSl4HlmLj7NysNnWbn4PCMbX7PfFOAmvHA/EeR+rqyiCHdl5YS2CYD7gfteFlNFJfipuAwvCXvfUz9QLyvK8XNNDX5vaMC/WlrwX9bbfzUR4Orr8Ht9Lf6oq8Vv7KN+q6/BH7QJ/iBM/9HcgD9beDwB77+dbfgvv+MXnWxjaIBWhQajjaDXwWP6e7sxMLgGg0N9GGLfu379AMZGhib+fCXMtbfUSh653Vs3SB69ZFkECmjnrSLAiX0iAbyAO6H2VdzG37yzWczBa0RRQhSCFy1FzoJlEtSVzFiKUqpsphzKZ7GcyvXXCXGvLkLJpAUoIkyVEO4E0BVxvXjSYmohyrhe/spi7luISsJX3WJlNMhTcipoWKqCxqWqaJJTRYvw2q3QRMtyDTTKEfwWKBPoCJM8t2IyQXKKgLrlqJxDoBP75iuhYp4iyuco8p6oWStRNEsReVNXIPvVZQQ6OWRNkkM2lcF7SX1tPhJeXYLQJfpwcWyEZvAJrCTYqRHsdOLfhEb0HSzyOADtsMMILn8Aj6zrcE+7Ae+Mm3BMuADv7NuwT74Cx7Q7sEi8Tbi7BiPZTejHXoNezDUYstSPucTyInQjz8Aw8jgsYo7DLO4UzKMOQ9tvB5xSb8Inl/CWdQceBW/ANv0mnHLuEPCuUpfgLvK/Eea8ip4S9O7ALYf3kHMBBuFbYJt0CE7pF+GRfR3O6Zd5rYtwy7rK8hw8867ANeMavDK5PWUH9ALb4RY/CiP3IlgENMM5bgD6zklwThjmeh2MPQrhnjIGBcsk6PuugkHUbqhE7IWB7DzMeU8m/I5q0VegGHKewHcBVplvwrXoXejHXSfYnZLu1S/3LGILTyC//hxqeq6jsvMyUkoPwTdxN0wIdbbubXBZ4oBwgp1skgicsgxRk5Yj+pUViHtVkVKGbLIKEl8n4E1RR8p0NaTOEF47gh2BTihbaJaK5LXLn62N/HnqyF2oiryFelw2kObbZS3WQMaM5dhl44pnyUl4HBWDEWsn+CmqwN7MiH2+NVJT2H9G+MDL0x4u9lbsW73h6+bAftQPFaWFqK4sweBAN44c3I194xuwbVM/xvo7sW1dP9lhC7buPoCeDYdQ2HsY5cNX0DBwAIePncDDmxfx9O5NPLh9GXdvCqg7jduXTuLq2aO4dPoYLhHsHl44gWOl+dhCe3WbiRnGzE2whTbUiLk5BmlbbnR2wLCtJdZZC1lhu5cnBu2sscbaDD1WphgMCcDpsfW4fvE0GeUCnty8jrfffID33n2Mzz96H18+f46OwmIYsk8YXK6Jj5eaYlKBLAZF7MjK0hNpwCShIisVZTQCK2l01hYKT0EeDcZCNPGLr6qrQHt9JSGuAqsJcp1iSCYlwE4MxRRgV1+Rh5oywmFhumRgihxoAvaGitPwKDoUP3ta43cXIyk5uQC7v+z1JdD7mfrNURu/uqrjCx8TXEmPxLb2WvR2iX+WKtC9uhbr+ldJnro1HbWS+jvrsY4d6Lo1jRjpa8GmtYQ5MTxzrRieyeV1ndI8vB1jfVKkTJHb7sie9di7tRfj2/pwjGB35eweCeIEzInlq+fGpbl4Z45slpavX9iPK2fGcfvKUYLdWdy6chG5lbVQd/GBsZsvdmzdjGd3+aNeOozb5w/g3sWDhLp9uHZyF84e2IRLx3bjysm9uHhwO07sGMXhTUPYM9CF7R0tUgTLsapyaQim8NqtI9iNsOPaxI5sVAqQkoVNAvaSU7AhORWbCW0b2fGMygh18YkYjU7Auqh4SYORceimenlcMyEwOsCPnasL7PSNEGFjh34xTJPXHWNHM1ZViQ3sTDay4xjrbMGglHi8AW0ijHxvO7aO9mN4oBPrBlZjoHcV1g12YIydwsaRXmnM/ujaXskrt3l0iDA3JJUC9EQS8pHBLqwlEPb3tBLsWqT0BaXZSXCxNIaDiTFBbALGvGys4U0gk6CNL/M/APd/QPf3NlF6EOiE986Ly9624lyWPNfHjoBhawt/OxtEOdojzt4OcawsqTraaDDQxzhB7VJkGK7SkL6VlYYHfH/f7+3Ah+wA3+hdjZNVxdiVlYIR7u8K9UeTtyvqWdkbXR3R7OqAVW72aHG1QbOLFRodLdHgYI1aVsBq3kM9AaHewx2lzk5IMDOBnw7BlVDiqK8PT8Kru7mlFB1xDWHy5pkjeHrtLL58+gDv3LqCQ9s3Sh45MedNlNUENeFZq6BhKYZSComhlcLTJiBOAJwoqwtZCi84S+HJE6UAQ2moZj7rGvfVF+ehoURAnqi3BHZuE3+wCK+gmH8nAC83SUTOjEaOVMYiOymOEBeN1FiRBiFMkhg+mSRSJYi8eRGh/5ezLoESQUG8XBxhaqCL+TOmYyGNyoWzJ2BtAWFt7qx5mEuAk18ij4XzF2PGtFmYPoXQNXWGVE6fMgPTpnAbjdBpXJ5CIJv6+kwsnLsQCnLLIE94E9ecN3U6Zr0+DXN4zPzphDeuz3x9At6mTZ5KTSFMTuP2Wfzc+VjM8xbNX4TF8xZDbuFSLF+6DCorlaCvows3MfcnMADRBFMpQXmkyFsXgkiCUoifFxt/e9iYGcBMTwsW+tow1VKDgeoKlspwNNeHt6M5/NlBhLg7IMrbBUnB3pKB3JCbhNrMWLTkJxH4stFfV4QtXY24tG8L7p06gFX87VJDfJBHWE7lM06Oj/4/uEuIieR9hBHqhAcvUAq/LIZqSoF3fEVqBW/JOPZx9mBd9oCXvbPk7fBxceX9ukjDPLvbO/Hw4Rv46qtvsWHTFnY2R/HWW0/x5edf4dOPP8e3X36HLz79Gu+8/R4+/OgTfPrJJ3jn2VN88tFHeOONN3H9+i08ePAGrly5Js3Je3zzJu5eOItP33+Cb754Hx88voHhVaX8XlkYaMghyGUT7rLQ2ZiOxooE9DTnEewKuZ3A11qKtW2l2CbSHdBYvrJEB1cW6GH0tQVomDQZq16Zjd0ztXB2sTEur7TE5eXmuCxvhovyJriwxAjn5+kRRnRwcoYGTrLDP/GqEg5NXo7Drwjw08SuucrYm2SIO3vU8N4xBbzdborRuXOw5xWC0WQl7H1NlSBIvaaO3Yv0kbN0ORI87DEyIEYQrEHvmnZcuXiKneJdvHn3Ct558yae8ft9+O59vHfjHPpp2JfOXIJGGq01C+SlIaDlixVQJkfjcbkKKtS0UWNoinp20E1Ojmjz8UIPf8ux/Czsra/CKbYtVzetxY0dw+iRhaFLXoXfyQAi1cFZGjRnCHcnCXmnXiHg0bg5RZ3m99y7QBtFc5YiatlKBKgow1ljBayV5aErtwAqixdixWK+13PmYeYM1plZczGDdWsaNXX6XEyfOg9zps7HvNmLWQeWYC63ucxaiEPLDHB+gRr2q+oj01QfskBXlKfFoCojnlBHsMuIRX5sIPJig1GaEoP2whT2O4no8HHBlpx0XKChvy05DqOxkVjt54catmUNkaw3XnwX2ea52NhKnjodAXbL5KCwYB4M1FWkaLAp0SI1Srw0VPOfqJhC3o4OCPjbgyfm20UEBhJOmrGW0FJfXYW4qGgJ5pJlCQTyJAnq8rJECgQBdoUoKchHcUEeyouL0EIoykpNRW1JCfYODmAHwWvQ0w99Tu4YcPPBWsJdH0Gu3cEZnXYOUkCVYUcXrDOzxUZzJ8oR2wh4Auy2uXjgWFAInmTm4HlOPj5Oz8On6Tn4JDUDn6Vl4lt+/k/lFYS6KvxUxrKkDD8KYBNQl19EoCvBL9z+C6HvF0Lf7zW1+LOunsA2ISlCZi0hjtt/Y9/7Uzmhj6D6XV4elYvv8vPwDctv+f1+IuD+UlEmHfd7TTV+bajDX63N+E97K/63phs/9fXi7Y4OXFrdgV0Euq0jg9ixeQw7d27Frl0Uy93U3t3bJLBra65BL/v43SIX5VAXUhIikZ6SgOaGKqwSOV8JciKYipA4tq1R5IGtQWd7I23AVHgvXYJU1oWi2ctQPEMOJdOWTuh1Qttri1FEWCsk0BVOmosClhOay3WxfRGX5xDyZv0NfYtRKXnsVFG3VAl1i5QloJsAPGU0L1OX1CTPbUtUUEdoq5q2nFqG6unLUTNnBWoXKKF2oTJqeW4V95cR9IqmyqFoCkUIzGN7kU2AyCRIZL26nCLgcTlj0lKk8/NTXlVA6EpnOHj0QS3kDFZG3IR61H2C3UOoR1/FAvfdhJxjCKl4AlcCjnfOPcLSVTgnn4dfwX3YJFyBc+YTWCa/DX3ZW9BL/QBaye9DN+U5jDI+glHmhzDIeB/Gme/DJPVtGCc8ICQRGiMvYr7XQajFPoBh0pvQlT2CThyBMvYu9OLv8lq3Wd6ASfItGMquwCzxGiyTrsEq4RzM4w9B1W8EJtG7YZtyDPapJ+FI2SQcIeidIGgeg1PmMQLgWbilH4ZVTA8sIlbBjTAnAM4xogf2YR0wcE8joPZBxzkbJr61MOe2paYxMPDvhnbEDgLuPhgSYEUKBsPk61DhPSsGn4VK2AU45L0Np7xnUI+4BI3wU4irIsi130Fb3z3Ud1yBrGAcLjHDMAtZD/3grVDyXAcLu1LYTtNFMN+FKMJdxCuEOgnw5BHL3yGe7Xo8AS+BgJc4WZVgp4FUER1zpjrSZ6hKypwlAqdosdRGDvuG/AWqyJ6viLT52khbrC/Nr0tcqI5CRROcjc3ChwUVuBYcjWJlHZgpqiGnuArFZaXIzUqCu505THQ1YGasD1s7C/j4eqCsvAir2hrQ3FKD3Xu24Njxvdi/ZzvWDwyioWkVOoe3Y82Oi0hqHIdd8iAMA6vgGpGHgeENuHfnIh7dvYg37lzFvRuncOfKCdy+eBLXzh3BpVOHyRRHcZHLD46OYzdtqY2GxthCe3zUyADrTYyw1tAAwwS79WamWMv1PgM99HHfkIU5eowN0UMAHHCwRJePM1JYJni7IcPHE8W0WcoTY9CUmYo1bDNWZWTATVUZDpMm4cByXXyyxACTKjKTUZObiYaiXFQR5kTEwRJCXgWNTjFUqyI3gwZjLo3EfDSWF2JVTZnkuRNDL4WXTkDd/zsUUyS3FqotzqDBKoaJEfTKC9BWnoNT6fH4KsgFv7mY4A/niVQHf9nrEej08COXf3cWee608YOHHt4Kd8P+6nwMEdy62mrQ0SoSmtZJnjpRSmDH5XVrWrBWhLkXcNffgvW9zVjf14yxwVWEPJF0cEJizt3eLYM4tHs9Du1cj92benB8/yiuntkjDcEUc+3E8MzLp3ZJQVREeoRThzfh2oV9BLu9lPDgHeWPP47Y7BLouwWgqLZecrXev3yE5+3FhaM7cOXETlylLh7djuN7xnBifCNO08g7sXsDjmxbjwMb2BD38Z7aGjHGBnSkuhzDBOfhwnysI+Cty8vBMBt5SYQ7MX9uLC0DGzOyMEqwG4xLwIBQrAz9sfHoZUc4kJiMtekZWBUnQ01sDI3NTMjCguDj6gx7ExP4W1hiR3sbDg32YR+NnF19ndja3Yb17LzXNFWhpboQ+VnxKCtIQ19HE59dF42hTna47Rjk8x3sbcXI2i52DJ0YHuzkS7+ahhJhb12/BHSja3uwnttH1/Vgw9purCPYre1ZhaHuVVJC8ibCfhAhyYkvqzeBzotgJ0pvWxsJ0AS8iW3/eOjEsgA/oQm4s5yAOgkGLSW48+W5/lQQIS/SyhwJpoZI09VGhaE2thDQLocH4V6gL25x+YKHI854OuEsK/KFkADcTI7H46oivNfZhHfWtOJJdzNuNFViPyv/YLAPOnhsIytSg50ZVjlZYrUz5WCOXidrrPOgUeDviR1hAdhDANoVE4ZNESFYR2BYExqCGg8PZFtZI9zAEJGOdljFd//w9lHcoZH/9MJJ3D1xELtH+qWAJcmRQShKTyC0Ca9b7oTK81mPitBYViANwWwozZOWhRpKWQdZSsBGsBMwJ3nm/o58OREEJRlFGYm8rkhzIJPSHIgUBSJ3W2ZCNDLiRR66UBpfIVKZGity0YmIlVyOEfnr2PFTAvQy4mOl4aQ5iWI4YTwyEkRUTJkEeC72NtBRU8UKeTnILVqKRQuWEqyWSGC2crkiFBUUoayoAmWR608kdFfThImeESxMzGFpYgFjAxMYGRjDkFJUUKJRuhDzCIVzaLzOmzkLc2fMxJyZM7l9HiFtCVYuWwbllSugqaICA21dmBgawdrcAg7WtnC0toELDUUPZ4KPixs8ncVwRTeKBqSTE6HOHq58Z1z4rrgQzN15717ODvDzdEWwv/fEMEkBVyJBOd8bMVQyItAPvm6OcLA0haWRLkz11aQE6yYEPjNtDZhoqMKKnYS9gQ6cjXXgZWmMUMJhvI8bsiICsLO/E/vX9SIzyBsRzjZIEAnG+dxkYiimSIwu5hwSnmUisbsYVhYbx2ctQxqfuVhPjolCkvDoxQlFQcZ6nRAdKSWXFx6RmLAogqnw9sWgrrYBw8Oj6OruQc8a1sV1azE2MorbhLT3336GTz8Uc/E+wVdffInPP/0YN29cxuNH9/D5Rx/g+dOn+Pr95/iRwPfjV1/j8w8IfOfP4Zs3buHTc4dxd3UNzudG4kxpPA5UJWO8OpngloyR+iR0VESjuzkN/a25GGzKI9gVYKC9EJsa87CPz/XsSh2cX6KLocmzUM1OZ9WUhdiyRANHlAxxQsMc51UtcE3NCjc07XBL0x53NBxwV82essMdFSvcpq6rmeO6khmuLLPGcRUj7I7SJzyp4eHepfhszBp7NBZh/xQNwpwypYT9hMF9r63E+Dx1rF5CIDM1xRYaxiODvWhnB35w33Z8+vwpPnr2EB8+u49nAu6e3MInb97C2ZIK9M9Wxq5Zqtg0Rwkb5gtPoBJGCY3rX1fEEJd7ZymhY+YKtArNWYnmuYqoF0PBZsmjbA6NyzmLkU/oypo+AwOzV+DCbMLqpJUS2J1mKenVlTjxmgLBbjnOzdDEVgUjOL06BYumvY55M2Zg9tQpWEhgXbJoMZbIKUBumRIWLl2B+fPlsIhaQM2etwQzWGemUdPnLcLMJXKYv2Q5z5sP73kLcXylAS4sVsMuJS3UsA0sSY0m1MVJqs6MR11OAgpkwShICEMt27262ABUW2mj2cYEw2w3zoqAGlGBKLSzRLS6BmKNjdGckYZYfx94ujqxThhBU1EJ6qyTivKLobBkPpSWL4ahtro0Zzbc35fvezjbnHi2J7FUDOLZPor5dYHuHvBhvfRycUZ1aSmBognZ6emIjYwkyGWhgQA02NuHJkJRJfeXEaCqysoloKssLUZ1eRmPqUZFcTGSWFcK2CYNZWdh0MsfaxzcsdrRHR02TmgwtUIV25kmU0sMOLpirY0D+vXNaFjZYYOJPcHOHbucvLDP3RdHvPxw3j8E76Rk4fPsInyckkll4DsC5c8V5fiFoPWScPejBHaEusIS/FzK7dRv3P5XZQ3+rKnDv+ob8Z/GJvzFe/+tqlqCvZ9477+UlONHQuD3OTn4jn36N5lZ+Irg+kVqGj5LScGnySksU/F1Zia+z83DT4VF+JXf/Y/KavxFKPx3Uz3+196Cf3d14NfuLnzV04XH6wZxeWwIhzevx64dG7CF8LZt8wbs2rwRu7Ztwsi6PrQ0VGJt72rs3r6Bz7QNKYmRSGB7Ul9dJkXCbqmvRFtTjQR4qwh7IjK2VLbWoaY4G16KNMDnLUXB9KUopIqmy6Pw9SUoeJXQRgmAK5g0H3mEuVxCXO6kmZLEtoJJC5A/abYEd4VcL35tCSoIdrULCWeLlSXPXeNSQp28GJpJmJOfALyGxYQ+Alz1DAUpUbmYn1fLuiS21S9SQf1iapESqritZPKSiXt4ZRHyCG7ZBDjhnct4ZQkyX5NH+uSlSON9pvGYDN5D2itLEa7mBzufMagT7BQjrkmeOr2Eu1CLOIP5bltgFn8aoQQ7l9Rr8M6+BeeUi3DPvAbfwnuwlF2AY+YjmCY/gn7SEwnotBOfQz/lQxhnfAL91OcwzPgAZrmfwDT1fRjGP4Jx2hMohV7AIv8T0CYQ6qa+BzWeoyZ7Dq0Eni+U9AF0k3lu2ocwSn0GY8KfeeJTWCQ+gnb4SSzz3MryMEyTzsIi5QIski/CWHYa+rHHYRBHyY7CjNBnGb8L1rGDsI+jIrthHVhLsOuGQ2gbrINrYR/bAcuASthzm2lgA7Rcc2ESth7qYdsJtvthQLCzSLsJ/cSrUIq4gOXBp6ERcxFO+W/DIfstKAWdhimfQVnbfZTWnUFYykZYBXXCMGANLMI2wCXhMIzDDkHLZS28TdMROE0Z8a8vRNzkRYiYLCd578II/MF8N4RCuCxSIUSyfZRNUkDKa4pIfV0JaVOVKRWkT9NgW6qJrGlqyJythvS5ypAt1kO8fhgyvctQGlWNbLdUtETWYbx4GIfye9ETVIhA02CY2sUhLKkRsbI89qUyWOnowkxXBx604QKD/ZCbk4HBvh4M9XVjLW3jQ4ePYtO2cTR0bUFEXj9ckzvhlNEHu5R2GPlmwNAhGHZsM7zd3LCd9enhg8t44+45vHHrDO5cP4Fbl05I8TUunTqIi8cP4vyJQ7h6/ghuiGlMbu4Y0zfEqI4+xtiWDhrqo19bCxvMzAh5JlhrQKDT18MQwW7A2Ai9PGYNgW/IyRGNtGu8tdRhrbAc4QoqhNrliH19DhJen48kKvL1ufCbNAWl0xbi2kJjPFtijEn5CbEEuyy0V5ahp5GVOS8b5ZlpqC/MkwxHIeFVEN6AJhqpIudTa3WxBHL/QN0/XjuxrYX7GisKUVNKsCsVCahzUF9RhFYaq9uKUvFBtDf+cDXDX8I756yDPxz08IeTLn500eA6wc7ZkHCnhS99zXAqJx6DLVVYvUr8q1SF7vYaDK1pQF9nLbpXVaOrtZrL9dK60LreRgnq1g+0sCNfRchol7x3/wzT3D7Sjd0b+rB/2zrs2zaAI3vW8QfYIc21EwFUTh7YIOny2T04d3I7DuxZi9PHtuLi6T04c3QnDo5vQSo7fz2XIJi70ZgfGeGPeQRXeOzpw1tx6uAmnNw7hlP7NrLcjEPbh3Fwy3oc3Loee8VY3dE12DbYgY2dzRhursF6NqDrayqwvrwE68tKMEyJYCoj7LDWFRZgbW4uhjIyMZSeiWF2BkOpfBGptdmEv/x8bOB5m2srsbutBYf4gq5vrEWuLFIKYiMSTIu5OGLYixMhoz4nC3UEiNKsRBSmCk9NOLISaFTG0aAN9YKbsxma60uxdXQAvYS7tWvaCHFiOGYr1nTScBxcLUHdOsLeekKdyHsjYG/9AJe5PkyYEzA4NtRNwF6NUS6P8vih1Q1oJzjKaOA684UVwymFV87L2kLyvP0fvAmgE8t/Q94/Hr0J0BP7CHZ2BDrK38EWgXY2COZxQawIsTqaKGKl2MAKdz8+Ek/43R+F+eOBvwfu+7nhhqcjLrvZ4YKrHS57OuMKje9Lvm64GOyNizReriRH4kFZFj7oqMeH/N43qooxnhCF4UBvdDhYod5ED5225tjI8w4SgI6zczyeRKVE43hqLE6mxuF8RhLOZ6fgbHYqzuSl4UBhFvpzM9DNOrOJz+biwZ24fXwfzuwew5ahDnTUl6EwXRg9oYgL9iU8xRDKxHw7MRRzYo7dPx45AWm5SSJSJiErmb9dUrSUeqBQAJwYYknDTKggTUBc3P8dl5UoEoxHTQypJCBkEtayeZ28v48RXjuxLpKQC+gTnrscQq9YnwA7kbh8Ij9eSjQhJCIMsaEiybo/4ckRZmyMjA2MYKg/UVqZmsHJzhYeLi7w8XCHF38Pd0KWSBHh4uAIV8rFzo4lQcvegeXEdkdbO9hYWsPawhrOBDThjfLluQEiQENAIMKDg6kAKfhIWLAYrsh7oJEoFBUaxFLknQuQvG9iiGK4CFIS5I8IShiYISIfnUhF4C1SVLgQAB3gxvfHhe+VE99DZ1sruDvasr44wdfdFUG+ngglmIjriGGP8QRfAWIiwmmIjwcB0RKWBrowJtyJiK46SithoKwKAxq6RkorYKOtikh3O+RGBCKL732ilwui+fkCiBP5HOP5DongKomxYpgrnzGBOTs1EfkE88zUBCnXYyp/jzRJsUgiXCcnxiGNv08KjbIkGsopiUnISElGRirfGRqWzc2rUFpWBpksHtGEwkgCY5KM70heDipLilFRUoTRtUPYtmUTamsqpRQTXbVVeHLuNJ6fOoovzhzGh6eP4PMbV/Hz7Wv44chefMq6/H5tIT4SUTrz4vB+RgTey4vBk6I43CiMwbG8COwtisZuwt72mgxsbsjGaHMOtrPc5+eOkyvUcH6eKvZMX45181egd9FKDC5ajrUEk4GFCli/VAkblyljh4Imdq7QwT5lAxxRNcEJwtwpNROcZSmSGV/VMcNNfWvcsLLBTn81nO1SxONxZXy5xRL3wy1w39Ib94w9cVPPEdfU7XBe2QwnVQ1xjCC4w8QOB2pqMMLv0tJUhS0bB/HmvWtsz8dx+shuHN2/VcrRt29sELvYzg7Ia2L7LGXsmUFQnK2BA1M1sY/guHeaJsVypib2ULu4PD5HG7t5zI7pathMjU1TwXrC38CU5eiZKo/tM1RxYYqWNL/uNA2Xk5NWsFSQgqeceFXMsVPCmVnaGFUwhPlrkzFtxjTMnDGfcDcfSxbIYeni5ZAn2C2TXwE5+eVYsnQ5lhLwFi9VwOLFCliwkDC3cDHmL1iMOYRAsb545hwEzV+ME8sNcHaROrarGWAkJw1tlbkS0NVmyqgE1OeyH0gIQUFiGFqKMlAZ4IxKLXl0WBlhICUWpwfa0ZMehwRzIzguWgLrxUuQyvoUE+An/WFopK0NDUVFKC+Xh4L8QigqLIGSwiIor1gMY8KdCG7kZsc228kBfmK+HUt/VxcE0MAJcGc9FHPtaLAkxvD9T0qU3uUy9nliSGYl+0BRlhUVSpJArroWtRUVqCkvld7lEvZ/RXn5KC8oQjbbrCLeV6+bD7psXdBgYY8qPTNUaBmgVs8Eqy3tsZ7At87EGut0TLHVxAk7rN2wx9kb406eOB8chcvUIZ57nIbbw7A4fJadj58IVb+K1AUVZfihrJRlJX6uqsIvrG+/lFbgdwFdVTX4F+/tvzUN+Hc1wY5w91dVrQRyPxeVEtBK8UNuIV5m5uEFQfGbJMJbIpWcii8TCXMJSfhUloiP4+Kl5a9S0vBNGoGS7+IPGdn4MScXvxQU4E9C3r+rq/G/5lYpcuavq1fhh87V+GSwFzeGB7BPmg8/hA0ikfKmUezcthFD/d1oJtiJUTbj2zeht7sFqew7otmmVZYWEI7F3PoytNRVsu+nCHqtdeVS+qPmxirUlufDT08TUXMWIed1ghMhSihXAqj51Dzk0DjP5XIuAS570nRqKrcJuJsrwZ7w5BXymCIxLJPnSsFW5q2UPG71BLv6JYQ1OZZyhDWhJVxeqIjq2QooIwiWE9jEMMzqactQRdCrniXm1nH/3JUonyY/AXS8di6BIZeAkMMyg5+XTpCTPHSvLEQK7y+F95HI+0p4dS6CNAJh6bMZGsFnoBx6EZpRN6Avu8nlY1jsvhk2yecQVPwGnJMvwTf3NhySrsAn/wF8Ch7CQnZZikJpSLAzSH2bQPcedJPegQFL4/TnhLOnMEx/Rrh7JnkB9eNuQS/pDpb4H8dSfp5m8vvQSHwHyrK3oM5SLGsmvEfg+5DA9yn0Mr6AYeZnMMr4EBYZn8Ei9QNC4TnI+R2EQeI9mGU/h2Xux7AQ4Jj1IfTT3+VnvQeDNH5uynUYxx+DRfQOWEZugUnIapj418GJEGcT0AzzwFbYBLfBLqwVduHcFtwMy5AWmIRvhHr4LujEHSFQXiXY3YIuv6cCwU4u5DS/31U4Fz6DVeojqBH0zAm+dlGbYerbCfPgflhEjcA8ZjMcE/fCO/0k9Px2w9KxD00+5dhs448t5k4YNbVBr4EFOrRM0aykj5plmignyJfIKaFosSLy5ykid8ZK5ExdgUy2n6mE8uRJ8vzN5JFAJUmRNJcjaooCopQcIQtpQmLpHmSuOo602sNIqzqF+LKjiE7bAA+vamiaZ0DVIg3u3umIiIxHaJAnTPXUaHPYIob2YWpaImqrymjD9lGDaF7VjbTiDjhGVkHFqxizrNIgZ5UIu+AcyLKK4UBb2sxUB7rs22PYt148dxJPHt3CwzsXcPfGKSky5o0LJ3CV/ej5E/tx8eh+MsUB3L5wFEfrqvj9LbDBxBQjhoYYpt00YKSPQYLmiJER2yUTDBroY0BfF+vNjNFvbIguQwP0mJpi0FVMD/JAqEgds1IZw3beOLLSGvumqmPvVA3smqyCTVOUMDh5IcbZ1z6da4Fnc40wqTwjFZXZNCRzMtFeVY6O6nI0FuejrjAHzYQx4Rn4P7CrKJCgTsCbCHW+qrZE8toNdTahn0ZxZ7MYplmOVTUlbISzaVCkoU4kzSwv4rWK0VuRiTuJofjdwxb/EmDnIrx0BvjLSQe/OKvgN0dNgp6ImqmJH931cS8+ABsJBc1NbHCaytC3ug69q2vRtYqw10KYpLq53LWqEp2rKrhfDM+sw0B3g+S5GyXcjRDy1vdODNcc5fLmtR0EvE7s2bIGB3cOSnB3dHxYgrKje0dweHw9Dh8axdEDozi4ey2O7SPsHdrGfZuwb3w7UmuaoGbnD3vvKKxbNzgBdPvHcJjX2c/rjW/tx/jmAezZNIidY33YNdKHbeu6sZmQs1FAUFcz+ltq0Euo62Gj2ldRir6yAvQU52GAADxcI3LRVWED92+sr5bm4W1vbcTujlbs7V6NQ2zID6/vx+7e1djU1YThtlr01rFx5nMWw/miI3wRHxtEYzEC3nwZ3aysYamhiQQavTnpCchmx57HDj4vS0YjMgZhIZ4ICnBFRLg3Kstz+bIXoLOtDqMiaWnvKj7PRqxpr5MC1oik5UM9rRjsaiVAd0jwNtzXKQ3fHOpZJc2rE6Xw1q0nzIwS/gYJ3qvripHD+3FnZ+9uYQoPC76k1hOeN8kLJ0Dub0+dNARTDNHkPh/hmeO6nxhuaW+DACrU0V6KdBlmYYFgPUIdIbE9KhKn+L4+IVB9QFB6L8IPT2lQP/L3xMMAb9z2dMVlQt1ZDxtc9nHAbcLeQwF9vh645e2Cy96OOBvghNOBLrhC0H2Qn46P2hvwRX8n7vCd30VI3Mpjd9Dg302D/2hUMM4kReFCdgIu5qfgamEabhel42FZDt6oKcKdxmJc72nEG/u3SznSjm5dh0tcvntiDy4R/PePduI037WjO9ahtiAFTsZa/M5mCPF0I1B4IYpAkUwIyKbBn5sQj6qcdNapYnbCrH+sW6J+NfK+JoBOpDRIRVEuwY73U5SbPJH2gM+iMJOwQHjMESCXIqCPv31aggSEBVQugVTAnAjuIeBPwJ2APyGRQy89XniSoiagjhAVG0KIIjiFEpYCCV0ih58nGx5PGmxelIA9dxEJj4afr4fI9eYpRXwM9vMhXBGweF6ovw+By0+6TlRIMOLF8K6oCMRKpQhzHknwiZjwTrGMYyMaGyFyXIUiOpxAFxYowVxMWDCiWUbxOgLghIctnIoU4EdFEfTEvon9BEKREJ7b4mjUxPI60VyWxP0CVEN9+H1obIq5PwL27K3M4GBtDidbS4KpHbxdnRDI3yci0BdxPF8mhqYS9mJYr8TcIuGBsDMzgYWBDmyNKH0NONEo8jbWQ6CNOX9THyTEhPK7hfAeghDP+5fxOglhBFTeQwjfKymZPZ+PUAgN1bBAPmtfAqY/vxefvfi+AqzjIvh7xMuQmJyA/Oxstnc9NOIGUVxchARCX2JcNOLiIxAZHkQ45fcXwMvvKr5jsJ8nfP1cEezjigBbCxTxc2s9XXCA782Hm/vw/bHt+O3wdny3eS3uttXgbG0BtsfzfY/wwNtxHngvzgvvxnjhrWhvPI7zxaN4f9xIDsa5tFCcSg/FsYxQnMkMw3lvB1zS1sSFBctwbpoCLi/Sx+XllripaIPbKy1xTckC5zWsCWCWOLTCELvY0W9epoYtCurYJK9BaWKLvDa2rdDGTmVt7FDTwQ52fqstlmBr8Ty8tUsDH23Sx+14C1yydsU9R3+86e6PJ16heMctFM98w/DcKwIPPMJwsa4OfR3VWDvYjt3bhjG+bQQd9RXoEFGe2+oxuKYVo2zbDrW3sj4XYVzTDPsXquHoPC0cnq5NmGMnOlONYKeKfa8p4+BkVRymDk5Ww/6p1DR1jBP09szQwM7p6thGwNs8VYnbNXD2NYpAJyRSHpymThHsTr+ijDOvqODkHC2sXa4H/ddfx5RZszFj7kIsIEQtXSqPpUuWQn6pHOTl5Ql2SzF/+TLMlifQCc/cwmWYM3cx5s5agLnTZxEGp0F56gyYvz4TBQuW44ScDk7NVsNhIyfsZB/TUpqNarb5tVQd1ZiXgpLEcOQnhaGtPBMNQU6oUV+KZlMtlPs5YwPbmHU8p5jtXrm7J4qc3ZHjz3fJ0wseDnbQ1dKAqrISFJYtwQr5RVBaKQdVJTmoKMtBU0Ue+porYaKrCnMDbalOmOnrwEYERiLgBfJ6ATRWvFlnQvz8UEtgEQFUxJ8QJQLuCHZlhDdR1lRWoKGuhhBSh4baOvZPldJ2ScWEvLIydLB/7Cd8tbl6odnYBlX6pqjUNESdPqHOwg7Djh7YbO9Oo8oamwn6uy1dsc/JG/vcfHHQxRu3ImR4Ep+OZ9RNnzCctHPBg/AofFdaht/q6wh0FXhB0PyecPVTebnkifuX8KLV1OJ3Qt5vJWWErxL8WliCnwqKCXL5BLMcSS8ycvE9y28T0/BlbBI+j5bh86h4fMHyy9hEfE59GivDJzEEu9gEfBHPbfFJ+EKWjG8SUvA9QfD71Ay8JOT9lJOP34rL8e/aBvy3tRV/rGrCy1XN+GJNNx6s68dB2hojo/1Yv2kttggPHcGuVdgR63qxd8cGKXKmCJ4SEeqP0oJMNNUWo7m6CC0sG2uLJDWJkn2YiJDdQFsg0t4S4QuWIn3KYmS8thAZr8xHFiEpUwpMMp/62xNGaMqgMiXAW8hjJo4TXjzhvSsicBURtMoFoM1eIalGAN58RdQtJNwR5uqlZOIrUEuoK58q9zcQCjCcL83PK+X5JSI4C0FPDL3Mf22RBJgiQEo6ITNdArpFhLh5hIJ5hIJ5hAIBdKKcg+hJ0xD92jz4aIbAzHcTNEOOQyXkDDTCzkEv7gJWBO/HUq+tcE6/hLCyR/DJvobQsvuwTzkH7/zbcBdBSxKvwD77TcLaQwLVuzBIfx96qe9AP41wRcjSS31KQHsKVdk9KEVfg14CISnxGmb77Idc+CWoE9RUE9+Fiuwp1JOeEfTeg1byc+ikfAx9AXXZX8Eg6wsYZX0K8+zPYZLyLhYHHIFc8FHopTzh/o9glPM5DCjD3C9hkM9z8j/j9ndgmHoXJgnnCV5HYR67G+pu1VBxLoZVeCfUrFJgFtAOc99WaDuVEejaoeWUC22fBhhGbIZ21D7C7SmYplyDeepNaMVewPLwc1gWclZKy+BS+BSmCbehRbAzjjkCvcgNsIrbAvu4HbCL2w7ruG1wINi5pRyFmucYvNx7MRpUhhOeEbjoHYYbPuG0s0Jxge3yBf8InOXyWU/2K9QJZz/ss3Jj3XTEqJENhnTN0Kdlgi4VI7Qr6KNFQRfVy9RRJqeGksVqyFUwRoSWOxz0fKGp749FxtFY5lAIw+h+OIV1wdU+GwpylpAl5GPD+mH2kSlwczGHkaEavL1dkZQUi3TaQQ20m/tpv7a2dcDBNwZLTMOgHtCIsNq9iKlcB+/4EvhFJiFMBHFiXy+SmSelxGIP69I7D27hzbsin91F3Lh2WvLWXSfEXT59AGdO7sWZo/tw8dg+3Dm1D/tF8EMjU4KdMTbT9t1AkBsiuG2yssSIMcFOeOZYDlPrqT6C32p9PXTRnuigLVVKezdUQx05Wnq44BaGu0vM8GSOAR7O18eDWbp4Ot8E56Yr4MJsZTxfaoV3FxDsqnIyJLArI+BV52ahPCuVUCdCoRP4CjNRVchteSJqX4YUYKO+VAwVK6aBKcCuFJ1NIndVMw34RvSIsOer69HTyoa6vkSaW1dXlisZoeKclsoCHM5MwHe+7vjLWR+//wN2hLzfCHZ/OKrhL3sd/OQ0AX3PAx2xJzcRXeyUO1sJQgS5rlbCXFM12hor2GgRLBtLJU9eV1sVOprLCZcV6KFBsobqW11Do6eOcCLuqxoDXbUY6WvCJgLftpHV2LmBgLd5DfZtHcS+bYSyLQPYy3L3zl4c3EZQ2z4kJTnft30Y+3aNomegH7Kyelj7JyCroBo72Xju5jnbN/Zh68YebNtA2BoWHkIaCv2t/CwCDkFoXSefD0Ghj0ZEV2MV2qoIxoS4trIiwl05BmhkDDZUYLSjAbuHunBwbACHNg7iIHVgwxC2EQrXct9q0diK4DSF6chKiUSqLBhZyRE00mNpsMciOy0O4SFe8HSzRUp8OIJpiIoAJdZa2oigkR1PgzIs2BOB/k7w9bKnHOAtSh8nJCaEQyYLhZ+vA9paKrBxfTehrY0Q14xeAXYieE1vK58lwZQa6BKg14Fhdh4iyanIidNP46hPvAtinaDfK94FgndncxnfpyT4O1rB3dwYnpZm8OZL7W1nBR/K19oGvgRQn3+GXdpx2d4afvZWCOByIBVKuIu2tUOclQ3CjAwRqKmBLBrUW/sIuqNrcWtVLd5Oi8H70cF4J8wXTwK9JuCNuu1LYHO3xUV3G1x1t8N9bzc8JqQ9IfQ9DvDEPRoyt3ztcJdwd42Qd97THidZnovwxz0avE8q8vCkNA/3WTcuEjyO0Dje5+GMEzTWr/C5PchPxtulWXivPB/vN1XhcI4M2Y4mqEyIxCDryXAj38eyQqxmZ9omICwuBKFedrDSVYKl0hL4GmghgiARakXgNTOkjBEk5qN4igTormgsK8HFk0dw7eJJvHHrCm5fOIX9W0ckj55IRC7y0YmEtMU5AurSUZ6fzfqaLSUsLxbBU0QC8lwRJjz173x0ycgTUS8J+iLypYA+kYB8Ign5xNBNocwk4fUTHkICoDQcU4Y0lsliWJWArkgCWTiBS0AWJTxnYlijmL8m5rEJJRAKRVjyiXltYZL+2SeWZQIaqYl9oRJ4iaGQMeEiD+AEwEmS1oV3mdcXcCPmyvGzEwmESbwXqSQMirQTySwTeW8JvJ40/JHXjCbsRYf48TyRWzAAMTRuIoJFUnkfXo/AJKA1gFDo748wwlSglzt8XB3hSahztbGCPX8TRzMBe1ZwsLGEM99JMcRTAF+Qjweh0lcCL5GzME48C4KZSMDv7+KEcF4vXnw38R35PWJ4/1H8PBEkJSIo8P9AdAJU+QwJvDJ+BwG0InpmXGQIIZfPjdeWhYchgd83KT4GqQS7POHpSEvn75PA50T4C/SBjPcSxnc8wMEGfuJPFENDeOrrIoCdSRxBNcneAtk0zots7VFpY4vVfNe2+HrhzbIsfNZYjA9Lc/B1RyNO5yRiW3QQRv08cCzMA8/Tg/A8wQcfxHrjw1gvfBDDbdTbEc54HGKPNwKs8MjPEo/9rfHUzxZve9jgLdaDJwa6uLtMC1dmauAiwebOJFXcmqSC26+p494ULTyYoYtHc41wf6EROy1j3FlmjuuEvivaNrimZYsruvY4Y2CHIyaW2GquiaGY6Xhrpwk+2m2EM/Ha2EUD/oipDfdb4ICxGU4ZWOI4jfijulbYT0NhT3IiQSYBTTV5Ult9Yv8O3Ll0Bg9vXMKbt6/h2Ru38ezRLTy5fh7vHmaHHBiB02oGuKhoLM3/uyhvhPPyBji7RB9nF+rhzHw9nJqrg5NzdSUdm6WNgwS6/QS/8Zmq2DlbBTumKuLgFDWcmqyJM/zOZ6ThmEoslXHs1RU4/upKnBOBVOaoYb28FnRem4qZ0xdI8+SWLpGDAsFu2WI5LBNzTpdRhLyF8+ZjzswZWDp1DhSnzoPalHkwnDwP9jRWvSbPRtrkBWiavRzb5DRwbpkeTi7QxnEbb6xj/15FmBMBgGoyY1GbGYdmAXZsn4qSwrG6IhN1bP9KVs5FuaESku1oTKXIsIGGfV+SDPfX9OHtwXUYJbREefrC2dYamhpqUFJaCQUFeSiukIOS4jKoqCyDuvpy7lsGbc3l0NFcQa2ElroitNVVoKupAhszIyk6ZqCHF+uGM9/rSNQSvGsrK5Gfl43SUhGGvEpSXW01mhrrsaq1Ba3NE2pqaEQ9oaqOUNXI86qrK1FTXYG+WsKfuy9qNE1Qo2WIVn1zrDa3xYCDC7Y6eWKnrRt2WDhjD8u9hLwDLj4Yd/TEWa8QvEHj7Z3oFDyPT8OHiQLwEvFGdAweRkXj7eQkKcXBDwTHX6oq8DNh7/fyKvxB2Pu9jKBXUIgfsnPxIi1T8rJ9n52NlwSwb9Oy8XVSBr5JzsB3qVn4UpaCTyIJcGHx+DQkFh8HRePj4Bh8xOWPImLxqYA9Qt6XcYQ6ofhkKgnfyFLxIjlzQryOgMSfsgvwR2kl/uKz+bOB4FlXi69Xt+PJ+gGMD67G0NrVGNk0iJ7udrTWVWHT+j7soQ3T2lCONFk022k/ZCZHo6IglfZdGmrLaNtVZqO+mrZadR5aqvIJfIVorilEaqAngpcrIG7aIiS9Mg+pBKQMwlsaJTxhSZOXImHKUsS+Ohtxk2YQoia2ZxCwsigBXrmEQcljx/Xy1+RQMXU5yqcsQ8WMZaictRzVMxVQQ9CrnSXy4XH7VHkpTcL/O8Qzn8sT8/eEh3ABcriczX0CJtMnzeL9zOHnzkSSpNm8j1mEudmQsYyj4rkcOWkKwl5dCE/NCJj7b4QmQU414BgBj9AUcwzL/HZhuc9OBJfcR2rTMyTUPkJ4GWEu6Rg8s6/CMeki7JOuwDr1DsHuPgwyn8Ew8x0C3duS9FOfUI8JYG9CNe42VGJuwDjpEQzirmGO136oxN6DbvrHUCXIqSa9Bw1Cnnbqh9I2vXTCWdaXMM35isD4OUHxMxinfwTDhMeY770HK8JOQT/lLW4nRGY857EEwcwPCXRi+S0YpF2FjuwM9KKOwihmP4xit2C5bSaUXYqhF9iIlaYhMPZvhQYBSMkyE0b+zVhgGAIljzoYRO2AXvQhGMSfg2nqNRgli+Gp56EQfgZKEZfgkPMY7oVPeMwVaIefhWXiMZjJNsM+gTDHcx1jt8M2fhscZfvgGHcUym7rad/0YL1nFnZ7huN4QCQusE29EBCGi36huOofjmtT9E5kAAD/9ElEQVS+IbjlE4ZbXqG45R6MG25BuOoZiMseAbjo6ocLLr447eCJo9YuOGxBDjC1w3ZjW2wytMGwAeu1lStWO/ujyTMaxZ6p8LaOhaVTDpyC2uAa1AxTm2g0t9BuXtPGtsYFlsaGMDbWhbePK23daOTSFmptqUF9XSUqqmqRXlgHn8QaQmoLYX4EpX1HkVS/B/bxbYgq7EX/2DjGd4/jwYObkqfu7Ts38Yh9x60bZ3H7svDWnZTypF44uQ+nju/D8eN7paCJ13eTEULDMEoo26CnzzbIggBrijFDY+xg/7vBzBwbaV9stLbAdlsbbOD+NQb66DTUR5epCbb5++K4LBF7/UNw3N0f77gG492V5nhvhRneW26M54tN8OF8Y0LdCtxh//rJfCt8MNsEk4pSElGSRuOAYFeRlY7SdBp+bNTF0DCRJLlUGIdZNA75ICoLhMGYieqiHClflRhyKQKmiGGY3SL9QStBqpMA01GH1YSDJjYOtQQ76djyQoJdEcaK2HBG+uN3NzP8QYD700kPvzvpEOQ0WGrhTwfCnoMWgU8bn/lY4XRyGLZ31mPDQCd6mglvBMZOachACZq4vIpgJ+bcDa5pQntTGVbVFfM+qtBFCOxoKpc8ep28FwGdfQTAtd2NGCWgbBpsx/CaZowRXkRo8i1ru7B5bSe2D/dgz1gfxtlIjq5vw/C6ZmwcWIXdw70oKyqBuWcINKw8kZCSifHt6zAucuWN9RPwCH/bRWCWtYTFIWnbztE+bBfX5r2L4XjDBJ61BOB1nU3Y2NvBa/bh0KZhHNo6iv2b1mMH10f5Ioo0Ek0V+X8HzBCBNdKkpNOFhOKyfDbEYg5jZS4qSjJRKcLbl+eguozi9tzMRIQEetD4DkWkn5fkHbPR1kIoX+7i7GRkEwLTUyOQkhyKpMRQJCeIxLB+KCac1FTlIDbaD421hQS2dim1xABBbY0IrkKwG+hqIrA1Eq5r+TzrCM7NVAuhmtBJsBKePhFNaw0hVnj6RNTSnna+F4TuuuJMRPu6EuqM4SUAxtocvgLqBNxJ3jkx327Cg+drZ4MgWysEEe6CaEBH0JiON7dCrIEp4sws0SCLR0dOlpSK4/jpw9jC53atvQkPk+PwVkQAnoUS7AhsD/xccdfPhXLEbQ873HB2wHUa4/dojL9Bw/eJnxve8nfFWwGueEy4fZN66u+ONwmDN71dcMbVFoedrXDc2xkXw/1xn4DzhFD0JgHofkIMbkeyMSI0XuX5DwiBHxCsPy/Nxv18GXrcrWk4myOPEJtuZopkE2PKEFk25iihsd/g54sOGvmb0xJxpbEW12nEnCnIwd6sNAxFh6PcwwkhFvpwMdZBFw2Yd958ivffehsfvvUEdy6ew/jmMbRWlSGH9yTqphhCXV9UgNriAtbTPL4nNJJyswh3GVJeOQF2RQS8YjGPlt8hn2AnykLW+4L0FBSx/EeFXM9PS5I8fWLIZ05SPNsDwmpSgpSjLzUhDimyGCkQSHJcFOFNgNoEmAkAmZg/RriKnZCAOJGA+B9AE/PKxPFim0jmLkGeACIC2D8SQyAFqAjgEkMgxTbpPPEZEuDw/eW6mIeWJoYzymKl+WnpAnjiRCCYKK5H/5+SBTwSGEW6BnG9GIJUpBiy6ectQVgUG9BwXx8pUXq48CoGCO+itzSMU0h4KUN8/eDvIYKZOEpeC1c7W7jw/XQk6DlaWcGN77AX368Adzcpv2FEIOGRsBbJ7x0XQsgM5XMJiyCQ8nnw/mOouAg+L37HOAJdTBDviZ8jwFLcQ6ifz9958Px4Xz4I8XBDsKszglztEOBkDT8rS7gam8BR1xCuusYIMDJFLOEzzdwchaxjdaxDq3mP/bzXEZ633csbR4MDcDbIB2cIudf5Oz7MSMe7JUX4rK0Z79fXUPX4rLcHL9cN4OWGIXwy0o0XWwbxQ2M+vor3xBfhzvgmzAlfhTrgi1A7fBFsh2+CbPF9oA1e+FviO19zfO1lgm89TPG9qyl+9rTCD97W+NLXGR950JCer4ZzU3VwdZoRbk3Wwd1XNHB3kibuUxPAp4gb1NVXVHB1sgpuTtHAzWnauL3QGDeXG+K8hha2By3Bgw0m+OyQBR6WGOESn8Fdcw/ctvbEDRtPXKVBcNXBC1ccvXHYyw+5xgZIDfOFk42BlI7n5KFduHftHJ7cvYY3bl3Eoxvn8ejKWZw7ugtdGfEYZTtzVccaN7WscZ1QeUeb0rTDHQ1b3NKww03quqoNrqoQPpUscEXRApdWmOOCghkuKJnjnIoFTi43wrHZhL/JGjhNoBOeOgF1Qiclj50IqKKK0+yM1y/RgM7kqZg1dS6WzFoCuUXLsXSRnDTHTn7JYiguWAjNmfNgMnkWHF+dBZ/XFiB6ymJkTl2KmteXofu1FRierozdC7RwYJEuzsob8p5McUBRH/t9g9CfS4hLjkB1egyq06JQmRqF+uwEFMeHoUIWgTXl2agNdET2itnIUVuIeAsNpLPtHGGbvae0EI8Hh3CvqxMthJ1AB2fYmZtBQ10NysqKWLliGZRWykNFaTnUVJdDQ0MBWloroE3pUgLstDUE2ClBXWUF9DXVEOjIts3DW0qFICLVlpaKVDsVKMjNRRWBqbW5GW2trWhb1YrV7R3o6epCd2eXtPyPOjs60b26g8e1oI5w11lehlpXH1SrGaJe0whdNAL7rB0x6uyOXS7eGLf3wj47ysEDh119ccjNF0dY3g6Nw9uRyXgnPBHvx6bgi+w8AlwNfqurx3NC2iXWlxtso36orsK/GhvwQ2ExvskiyOXm4aUQl79PJ3AR7ATcvczKw68FJfid+i2vGL/kFuGnnAL8kJ5LSEvHlzHJ+JRw95GAOuoDAt77wVH4OCIen8cm42se801iBr5NysTXhMwXBLlf8orwW36JVP6cU8jrFeIX6q98MQevCr8Q7l7UVOObttV4PNSLg/2rMdbPZ9Rah4GeDhzYuw17do+hprIAiTHhCA3whreLHdzszOBubwofV2v4ezogmL95bLAnUqMCkZkQjpz0WMQHecBXVRnBMxYTkPhuEKhkBKs4voOhr82C3+vT4fv6TIROX4CYGQsR9/p8JLw2jxA4i8A1g+A1B5kEuxyem//KYhRSxa8uRtFri1FCuCsh5JVNU0D59BWEPQWUTF7GfXIEuMXUIgnixJDPCU1cRwz//GddXF9AZhrXU1gmTJpGTed9zkQsFc3lfxQx6XUE83PddQgBQZuhFbIPyv6HoBl6BLoRJyDvtQvqwXsQWX4XseW3EFt6DeFFl+CfdxE+2RfgIDsOx+RzsCH8GKc8gBHBziTzCQHsTRilPoJhykPqgVTqs9RPfhPmSU+hFXoZCz2PQSfhLRhlfEmQ+wzahDbtNDH88rkUgEWfcGec+QWMs78gsH3ObZ/BiPu1Y+5gnuduqMdehGHqW9RTGKU/g3HGOyyfcF18zg3oEuq0Y49AX6RmINjpho1gkXk8dL1qoO1eBhXrOJgEtWOFuQyqjoXQ8a7HAr0QqPu0QydiF/Sjj8Ew/gJMCHUC7NSjzhMmxfy6q3DOfwqn3EeSZ1OfwGeVcARmcRthG7MJjtHb4Ry/A5ZRm6T0DpaRB6DhPgZ3qwrIFhkgf4kqKlfqokFNHx36Jhhhvdxp6YrDTv445xOB68HxuB2WgHusg2/EpOKJLANvJ2TiWUIW3pFl4nFkIu4FxeJ+YALuBsbgil8ITnkH4LBPIA76BuOIdxh2e0SiRNsWYcpm8DX0h51dGgLT16Bv2zmMrN8o/RFtrKsMS1MdREcGIyuTPFOch+bWJuTlZKKZ9teeXTsxsmkbKlu64OofBy1LH9iHFsA8vAGGMd2wSO1D2ZpDOHP9GR6+8Rae3r2FN+5cxO3rZ3Dj4ilcPncc588cxFkC3clj+3CS5Y0zh3CKdXGE7dxGQzP2K8YYJdAN6uhhQFcPw6bm6NXVR4+mFtYaGGGtqSl6TY0IdQboNDJEH/ef9w3E1ylsP2TsfwNkeOkail/t/PCjrTd+svTEb7YB+MDAHmfmK+DxXH18PMsSH001w6QCGmzFqUkS2JXTqKzMzUQegS47IVYauiX9258t4E78uyOG+2WhjIZiRUEGqosJeISJpqoCtDWUEaQq0N4oynJCVjmaaopQQ0O3ih1EdXGWFPyhrSwbZ5Ij8dLLDn86auE/jpoEOjHfTgu/sPzdUQf/cdDkPnV872aChxFeGC/LkjxeIoiKAMheAl4nwa29RQBcDcGhGoM9jQSPBvQKeOtpwnDvKoJFE9b2NmO4T3iXmjDEY4QnbbRvFTYS7EbWtGC4h+A2uJpQ10XAW4Mdo2skMNu7ZRQ7dxDQtvXixPZBvLV7FAcIsN5ONrBn51ZVUYotIwTBdR3Y0NOODb2dEnxuHpq4zm7hcdsxipP7tuHsoZ2STopk5eObsX/7GHZuGMAI77GzsRKVxbnITounMRvIRtcDQWxgw4O9CFwBSE2MRBYb2My0aKQkhiM1KRwphDEBZYkJwUhJCkMmO+ocAltxQQrKCHuFefw9C9OkuVvCO2ajrYEQd0f+ToUoL05DUUEiCvJkyMuOoWKRl8kyg8ZwUig/2xEFOYkTUNcpwIzPvb0ePasbCG11Erx1iPyF7XVYw/1rCHYiuWk7f4cOgn1XWz3BrpFg10Toq5cC3AgvrgigkhYVAG9rE/hYmsLbygz+Nlbwp/HpS4CTRMgTHrpgwl04jdZoGsyxZuZIpKGVpG+GMv8gjDTW4+TubTi4eRStNWXYsmUEuzYP4/RAF04QfG+HeuJJqBce+brhoacLHhHg3vD1wD1vV1xxs8clF1tcc7PDfR9nPKax+Q5h7jnh77mfO97xdsLbBKpnPu545u+JN7ntBju8sy7WOOloidPOtrjo5YIbgd64Q8P4No3Fu5G+eBTtL/1Z8WG4Hz6J8MPn/H2+KWAnXZ6Fr6ry8Fl1IT5j/fiylZ0vn+H3nQ34c7AN2NyL/23pw/829ACj3cBwJ/5c34Pvu9vwcX0FbpXlYWtKAo71rMFXH36MF998hedvP8bW4SGs710tedDD+D1jQ7yRQsjMkkWiICMBpfmEsxxCW7bIR5cgDbsUECc8dCIf3f+f0rg9RUBcEmEuWYK8vNRkricil9BZwG35Yp1Ql5OcKM0FSyfcCbBLZRuRyftLF3PCZHw/ZVFI5j0k0HgQy2mJ4hiCX0wY4U8An4C4ibllIjJkIqEsUQJAMW+MEiDIbSKoSGJsBJIIYwLekrldAKSIJJkmgJLbhVLEdp7/D8hJiovkdl6LcCk8eGJZHPfP/mReWwQmSYzi5xCqhISHLVZ4ywTo+RPsCHVi+KYAO0lcDyd4hRG8wrkezndDOi6Q8BXggwAfD/h4uMLb3RlelJ+7CwK5HuzlIYFjFM+PFMMpAwhuhEhxjVC+Y2F8J8N93BDu5U5Yc4KfvQ18rS3gbWECTxMDeOnrwY+Nfhg7gVg9faQbG6PEwhI1djZodnJAt4cXhqJisTO7CEcyinEhPgvXIxPwKDEFz9Iz8Aa/2/OoUHxGA/6HnCT8xDb7Z+o7tg8v6vPxe18jfuC7+ElXC344uhe/XTmFn88ewK+HduCnzlb8wvb2l4FG/NxShO/jffEywBI/eQtYM8JLdwN8566HF256+F7MkbbXxk+26vjRWgU/2qjgJ2s1/GyujF9MlfGDuRK+s1Ui+DngprMTmuYqoH2xHgYX6WPDEgNsXaiPfQsMcHyOPs5N18GlGbq4OF0PlwiAV6Zo48qr1CQdXJ6sjrPzlLHPZTnONavijc36eFiqhfPzF+HOVF3cm2uA+wvN8GCxKR6tsMSb6ra4yg5QtnIFnKwNoaetCE9Ha/ZR1djHNvjAjjGpnd7KOrd5bTdGe1tQ5GSJbnlFgpkWDi1Swf4l2tg/XxWHF2ngmLw2Ti7Tx9nlxriw0gxXVa1wQ53wp2GNG1r8LC0bXNGxxXktK5xUMsHJOXo4+Zo6YU7p/7x1YllExxTLp7jvFMFucIkatCe/hnlTp2Ll9FnQmD4X+pTVjLnwmLkA4TMWIW3KIlS8roCOKUoYmqaMzXNVCXLq2L9IG4eW6uOonAGO8p52qlhiK42cQX1L1BuZYHtOFnazLW5ke1Sfk4A6yWsXJ6koNhiV8RHoLGXfHOePBCUa5CvnIlBLDpEuluhnHzJeVYqDZUUYL8pFgoMtrA0MYGViDE11dSgpKUFx5XIC3nKoqihAXV0BmporCHaEOW1CnRCXJ7x2K7Fy2RIYamkSKGMQ7iHm2bnBj2VBfg5Ki4rZ/7AtEnlYGxrR0dYuqa11FQ2vZslbt6a7W9q2ukPA3moJ7Fa3t7H/S0FGWCiqXTzRqG1BA9KSBpI9hmxdsM3VG3sJcAecvHHQ2RsHqMOuftjv6IGzXkF4FCbDMxqW70cm4bPUbPxEqPu1tlbKWfduNg3LrAxcZVtxOyoKL8sq8GNhqeSN+y4zixCXg58Jdj+lZ+MHQt3vhLi/CsrwZ2EZ/iqqwH/LqvG/qnqqDv+tqMWfReX4lbD3UgzNTMrAF3HJ+CQyHh9HyvB5fAq+5ef/mF2I3/N5jRKCJM//V1Ut/lPbgP81NFMt+G91A/5TXoP/lNXgv8VV+Lc4rrIG/6oTnrsGfEUYftTWgmP9XbiwbwfusE7fpQF64MAWwnP+xJ9tNHQz2b6nsn2WsW2OjQiSYM/X3Qle7Oc8bM3gbG0AJxtDuFkZwFVdEb5LlyOa9UEmr4XopSoImC8P59lzYT7tdRi++goc582H/2IFBM5eirBZcoiZuQQJUxciYcpixE9ZCBlBMHWKHDJeX4qs15cgh2U2lTtZBGRZgdKpCih+ZSkKJaCb8MqJeXPZLDOkoZZzJa+cADgx7FLAnPAeCphLIkAmcXnCQzedmkawm44YKorLEZOmUtMRPmkK/CfLwc0kDZah26ATsp8gdxja4QSi8GNY4bUVhpG7EVBwCqF5RxGWexhRxWcQX30dviIBd+J+uKUfhWP6OVhn3oVV1lswz3gIszQR+fIBjFPvE/BESehLfchtb8As8SEU/I5jkc9R6CW/LQ2x1Mv8mGD3CTRTBdx9BK2UD6GT8hH008Qcu0+hm/E5DAmApukfQDX8EuZ57SG4XSfEPYYJYc6UIGma/gbh8jYMEi9BL+40dKKPUHthELMH5rF7oRPQi8XmsbAKboOGbRaUbZNhGrIacobB0PKugapLJZYYREEncAiaYeMwjD0F48QrME3m57DUINgphJyCnuwGnPKewCr9DlSDeEzsBVjJDsE8eiOsIglz0TvhGLcD5hEb4ZB4AIah49D2HIOdXgK8py5FyOtzEEyYD3plAcKmzkPMNL4TUxcjY/Zy5M5fgcKFBHq+TzXLRaoLHXSpEmi0TDBsYI2tls7YYeuGXfaeOOoRgkvBEbgaHokL4bG4yPp6OyYND+PTcITwUy6njDwFHRTq2sBFTh92HhloGLuEsS3HMTY6QtsnBgG079KSE5BGGyY7Ox01tVUoLiRbdLdgz6Yh2ruNkNHmNjMzg6OrF/JycxEVHg1rr2gYR1ZBI7gRvnnD2HzwJu7fu4sHd8/j5hWC3fkzuHj2MM6d3IvTBLoTR8T87XFc5fLhugps9yLDeHrheFQkDoYGY5u3Jw5zeZOnOza48/t5eWOfvz/WWlthjbkp2g0N0W5iim4bW2z198W4G9suc3ccNHLAfjVDHFXTxWlNQ1zWNsV9c1ec1DbEoTkKeG+xBd6ZbYp3ZplgUmk6YS5beD9yUSH+4SfciSTFIq+VALi6knxU5GdJw71EKS3nCQ9ACioKCWwlOZJXrqGSgCe574vQTIAQEFFLY76SnUZFYToqi0SUzAkQ3MIO5mOCy+8uBvivvRh+qYXfHLTxm/DcCbCz18C/HTXwq5MePvFhZ1mYjPH1nVhLiBLBOras65IiXQ6KIY7U2t5WrBPDHvtaJagTkRiF57C3o4pgUk7IqMLQmjrCSj1GB5rZibcR4Hqwd/OgNAxzjxQtcxRnDu/Asf2bsG/3eoLXIDbxs4Y6ajDaUoj311fhw/ZUbMnwR21MEEpSCL9pMSgXkT/L8rG6uRKb1vZgF887QKA7tm8Lr7kB49vWYvNwF+9DTP7ORX52AhJloQgN8oC3hx2cHc1hYaEPUzNdWFoawNHRAu7utggO9pTybsTEssNNDEZySijS0yOQlRWFrIwoZLPMy49DYUE8QS6O141Bfk4McjJpzBL6slOjkURj34fgZKurBTtDLQS528Hd0RiuzsYICnDgS+uOuChvSZHBbvD1tIGdtT6iw30mhlyungC7Tqq3q0mKjinG6Qu4WyPm3gnw6/gH7honvHWrxZBc7udxvYQYEdymt6MWq2oKkZcYAX87U/hYmUgGbIDN37KzRCAVxOVw3m8MwS7OwhwyAxNkGBLonD0xwk710IZhwvJGHCAci7K7vgYDHS3Yt2MDQW+QnVkLDuUShKJDcCHYH5dZga55uOE2Dec7BLKrfK6X3WiIudsQ9BzwmBX9HS+CnY8rPiDEfUBIep/Hve/tgnepZz4ukifvnocDbrja4QbB8JaHI255OklweInAd8nNFre8nfGU7/MnUYH4PikC36dE4AWh+2VCEH7PisZ/SlKAunygrRK8aaC/FRjpAjZ0478jHfj3UCv+TQP634ON+M9QMzBE6OP7/suGNfhwQx8e7dyAr99/jD9/e4GvP3+OjcO9WNffhlERiGddJ3paK5CdFEVoEMDhgTA/D0QT6jMIWYWpIhm6ADbhnRNKQREhrygzBYVUQTohMEPMxyPws+4XZ2dIKqFRUyy8fWwbKvJyUJ6bzW0ZyOdxWWwYJY8dlSSiNkaFENxCpeUUfqYI/JGdJpOUlRqPHAKkWBZlLj8/LzNVKrPTkrg/QVJGsozGhgwZSfEEwjgpZ146r5/N7Tn8PClwiAjowu3CAycSwAvvXFpstBTgJVMmhovKpOV0kXNPwB4BLo1lhowAmhiP3NQkgqyYW5iITIJqOrcJMBWfJ6UiEPdPJRMqBQCKoZwiimWciJQZEihJDAUVc9ZEMBeRU04Mq4wJCSYUBiCCjXCEnx8ivH0Q7u6BEGfCnZMzAkWKAsKY8EqL997P3AQB+roI1dFCjIEOUs11kE8jqtreFK12FhhwtMNWQuHRkCCci/LDtbgg3Kbus915HBOKt+LC8EFWMr5ta8Ovu3YAFy/iz+278QMNv5dlJfitvorvWit+LcjBX7mp+CUtCr/kxtNYTMOvRVRZBv5aVYI/mvPxS0kiXhYk4uvydDwviMGHsR74xscW37iY4AtnHXztoI6vbZXxpbUiXlgr46WlEn6iXlqtxA/WlOUKvDCnLBTxgynXTZazXI7vqR+NlxPsFPGL2Ur8ZipH4NPCs3BfdDrbI1RfH2GW1oi0EnXdCqmmlsjRN0OhlhFK1QzQoGSIVcv10LNcH+uXmWCLvAV2y5tjt4IRNtkTlFr18GiPPd5oM8YVLTVcelUTN15Vx+1XtCTv370pmrg/Wws3VaxQraQOnRXzMW/udKgoyBHWPaUgEWJ+UW3JRP9UU5KNprhIDJlb44SaGa6sNMEFwtkFRTOcW2aI80KKxji9whjHBUTReDiy3AAHaUzsk9PE+GI1gpYK9ixRxy45NeyavxLHpqnh9GSNv2FOwJ3K3967lTjzqgpOTtPE6bkaGJ2zEl6vvA77KTMRNnshsufJo3reCrTPWoH+aQoYm6mInXNUcWCeDo4sMsAReXbkKw2wR9UImwky6/Vt0GpqjWJzK6SZWCHS3BJupgZwsTRimxuDWvEnT2LYRD7GnETU5aVIZVFCGEqTorGKfXd3ZRayHI0Qq7UCEeZayIwKQFN+EjY0VGBrRSHWZScixtkGliZGMDEyhIaGBlRUVKCkqAAVZQWoqayApoaAOkVJ2oRoAXdalLbw2hEOFOQXwc5YHwPlBZB5sb9xdIGPqyvCQ0V9CkVsdAwqyysxNDBIDWCgrx+9PT2St66LGhkeoZE2jNGR9dg4NoLRdWsxsm4dGqqrpaHreZZ2WGPphl4zB/RT621dsduNUOfiK3npJLBzIeg50khyYL8QFIW3whPxPCIJn8an40VBMX5pqMdXpSWsX5l4i1D3QXkJnpcU4Rrv73lCKn4ntAkwe5GaiR8JdALqfqZepmTgRwLfj2k53JaDHwhpL7n8S1YB/iwoJYBV4H8EsP/W1OE/1UL1+HdFNf4qKccf3PdXGSGtkgBY0wDUsw8QqiEU8rj/CjDkOf8lJP6nvJbXqiTYVePfpbX4Xxm3l1bhr8pq/FFfz7pPuKutx82WBrx9YBfeu3kety4dxa6ta1HJdzyZbWZ5SSHW9LRL6T96ulvR192GrvZmrGquRUNNMWpoz2UnRyLIywG+9mYIYX8dYWGGUFPaDQZ68OTv7q2pBR/WYRdtLZgrLof2/LkwW7gEVvOXwnrWIrguWAavuXLwmbUYvnOomYsQQAVPX4SoOXKIm6uA+FlLkThrCTLnKSCPhmnOa4uRRwAoeGW+VAqoE/P00glsYrilGAIqymRpuOUMqZQCohDeBNCJoaBi6KWMZSwVQ0VKcDehUIKdx7QVcLEthkXoTuiFHoA64U4n/AD0wvZBwUukFNgCr8w9CMzejZCcXQjK2Yvg/MPwTdsDrxRCTMI2OKYchHP2Fdhl3ZGAxybzHmyzH8A26yGsMh/APPUeTFLuwoxwZ5Z4G4u992NpwHFoJz6FnvDCpT+X5tqpp7BM/gAqSSwJd5qpn0BHRNaUgqd8ASOCoELAYSz2GYdu/HXoJhIc0x7BOP0+r38LJkmXYRB/Ejqxh6ETtZ9QtwtGhCybuN3Q9mrEEmsZ7MO7oGIWA02XXJgFtGKZUTAMAhqhYJ2NZWYp0A/dAp2IwzBJuADztJswSb0OvfhLUI04S7A7IaVfcM57k/uvEYJF4JSLsIrfD8uYLbCM3gqbaH5ezFaYh2+ATew41Py2Qd9jCDaqPvAj5Ifz9w9l+xVOeI+avgzRs5YjdoYCZCwTZ1DT5ZA0S47vgTySpssjeYYckqctRfLri5HOMpP7MwiCWTOWoGDOUpQuWoGiRUooXqAoRVLtIeA0KWkje74cClW1katjCNvFivCLqkZU9S4UVg3g4MEj2Ll1He1ctjNBgQhkP51NW6i2shDF5JgMWTiiAj3h5WgDU11NmJsZIYRtUibthPiYELTTtr146Tr6NxxGcCHbm5ELuHr7Pu7cuYDrl07j2umTuHB6P84e340TR8dx7NAunD68B5fHt2JvRipGLC2xzcUZewL8scHVGTv9/bAvPBSjHq7YQTviMOvkvohQCfjWW1tjNetVo7ERdtJm+/redbx8/xlePn6CF/fv4bPrl/DxuZP46OghPN20AZ1sP3PnzMG+JVr4YL4F3pumj3dnGGBSWhRhIS4WxTTuagrzUUXAm0hvIEKsF6GjthL1pYWS1648PxNllBjOJTx4ZbmEQsKd8ByIjrFeAB7BTZS1pdmoKObxRekoLUxDWUEqSkV+roJM9OSn4g4f5ktPS8lj9x9CnUh78KejHuFOG/9y1MK/JK+dDn4UXrtYH2ys4P1V0tDkueX5KSjLS0J+KoEmnWCTlcBtqbyHLH4u74eqK8ti512A1S0l6GgqlubXbVrfgR1j3dLcuSPjGwhgI4S6ISnXXd/qBqxqKGWjRrjNlaEknUric0mNQUt+BJ50J+DTFk9sSTDFSGkixnpbMDCwCiKRt4gIOUyoGOhuRAvBtoLfOT9LGKLBkMX4IjE+AEGBTnD3sIIXjSZvX3sEBrsS2gKRwM41ISEEKWkRyOQ5eSJaGb9fMZ9VLiEwKzOGIBeNtOQwyGJ9ERPtidgYL0SEOfEFtYa3pwncCcAudpqwt1CBNY0rc8OVcKGhmBAWiGC+UA5sjK11NGBvpAVjnZUwNlSGg60B3F3MYW2hDSszLbg4mHCbMUwM1Llshs6WGqzrbZvw2hHYBnta+T1XScAmhlr2tNVTDVjT1ohu6p8kpwLsREACsX+wq4Xr3N5aidUNJSjPike4mw28aXD4E+IEyAXZmCPM1gIR1uaIsjBFvKUZZCYmSDY1Q4mLB4aycnBk/Voc2bUZ+6l9WzdifMuwtN7Lzqu7tQ4H9mzEro2D2L9xLY6OrcPJ9f040FSFHZky7IsOwskQH5wjtJ11t8cFVxtc5T3c9nTAGwSyx4S0Z96ueI/7nxOKPhQi5L3vM+HNe8vbEW+yg3vo6Yj77g6UEx7wnEc89yG33yfo3aMeeDjhPuHvoYctnvk744sYPxrU4fglPYywF4BvEv3xXVoYfqER/UdVNv5qLcP/1tQB6wh5Q+3477oO/Gu4Hf9e24w/hxpxpz4Lu+rTcWl8EKd3DuHglj6cOsCGYuswuvjduprEXNMKjPa0oKuuiHDhA3M9AryJAeyMDOAmgtO4OCHAy4uw5wtZWIiUvkB43grSUlBCo0WoiPVeSNR/sT0vRUTXJPQR+CRvnvDSiWGYVE5yAjKTBXjFSmD3j9dOeOaypD86uF8qEwlvyRLIZaUKoBPbBeRNgF56MqGNdSvzb+iTwE86ludSWclxFI8hIIoyk+vCo5fxN5xl8z6El1Hcp7g/8b2EshJ4PpWVECdF8hSwJ1I1iGGkeWykC9JFm5GAHHGPBMYsXic7hZ+bRKjkOVmEx0x+t3SWafyeSSLXXGwY4sP8EUVoDvN1ha+nCzxYpzwd7OFPYAuxt0MogS3C1hrR4g8JNswJhJU0GtnZBJZCK1uU2tih2skaDS7W6PJ2wp6ECJwT3uWcVDxmG/pxtgyfZ8biUwLY19mx+C4rBt+kR+DHnBi8zGGZG4WfciK5HIkf82PxIjcGP1Zk8l3pAQ7sBI7uw58ja/FzfTV+qyigkZeDPwoT8e/saPw7NQR/xHvj10gX/Bxohx88TPDCSZPApkxgU8R3ZvJ4YaqAL8xX4nOzFfiWMPat8TJ8SRD7xnQpfjKUww+G8vj2b1h7abQMPxsr4EdzBby0ILyZc7uFAr4VcMe253vqO4Lcd+YEQV7zB0tlfG+lwmMJfiYr8a2nDU6F+yDQSANWhvqwZgdma2YKW3Mz2NF4dLKygjOfo4eNGJptiUAbK4Tx+UVZ2CCW8CfahjJXNWyp0MCWJnk8HDXBAR8D9C/XxsYV+thBANu1zBiH5E1xdIUpTilZYbe2A1K0DbB4xnQsXTgXni52SEuIRFp8qKRyEWiI73CTgxNOqpjj5lx9XF9ohCuLTHBtngGuLNDH5fl6XNfHlcXcvsQEV5aa4DI/4/JyE1wSUqD4eReUCYLKpjghp4tTs7Rw5v88dios1SgVnHp1BU68rkSp4/RUJRycpojeucroW6CJ4WWa2Kmkg0ME2xMrjXCUIHuYMHmAULmb1x5RN0enoRUqTMyQbW6OBAsLKWKaM9tUc1N9WLDuGxjoQk9HDebGunBzFXkPreBtbwp/Z0uE8/2LC/JCcrg/UiMDkB4XLM21aqnKQ1F8EMLtjBDuaYeICD/YO5kgJpR9b3M1xirzkRcdAhcClK6uLuFNC2qqqoS6lSwVoaGmCE3hmdMSElCn9P/BHbdpqq+AosJSBDhY4vDqWhRHBMDLzgleTs4I8fdBcX6R5K2rrqzCGpG2o6ubULcGfWt6MdjfPwF7gwPo6elEX28PBgf60N/TjT6qrbkZ5ZnpaA2JwICNJ/pM7TFg7oCNjp7YL4ZcuvnhmHuANPzygKsXdtk747S7H94m0L0TmYQPYlLwdUYe61QVvqksw0cFeXgnKwtv5WTjYWoK3svJwYOwaDwJjsTPWflsz7PwTXzqBMwR8H4WSs7AD4kZ+D4hHT9Q3/KaX0bK8FVUorT8bWwyXshS8F1CGr5NTMWLpDT8wHN+TMnCzxk5+JXXFQD4r+IK/Iug94cYepmdh594X7+k5+OXjHz8lJaLlwIYUwmOKTn4JiEL36UQLrML8DvP/UvMuxOewYZmPK+pwZWaStzePIxbh3dg59pO2khpSGX7li/a5gyZNJWlv7uZdgv7ePbXqxrLUV+VL83hz4gPQYi7HTwtDOGmrw0HHXVY6CnDSoe2g64G4n29Uck+o4oALOZfi9EJQS4u0lDdIHv2O6yz/mbm8NXTh5eaJtxV1OG6QhEu8gpwX6oAt0Xy8Fi0BF7zF8F//mIEzV6EkKnzETllISJfm08Qm0Mwm0XNIbDNQbzkkZsjzeGLf2Uut80mvM1C/Kvc94qYQzdLGnoZy+3ivCguR0pgNwMRfyuYcp3L7+JcC/OIvTCOOALN0H0EOypkJ+Q9BqEbPExQ2QSnmDG4xI3BKWEDnBO3wC1xG5xlm+GWvBVuabvhlnEMTmln4JR+Ac5Zl+GWew0e+bfgmnsTDlnXYJd5A/ZZ92GRdA1y3ruhHHoaBsnPpHQGBhnvQSf1HWgnvwOtpHehlvguNFLeh2bKB9AR8+oyP4FR+qfQlz3AMp8dWO43Dp2Y69AnJBqnEuiSr8E0+SJMEk8R5A7BMHY/jGP2wTR2N0xlu2AXtwsazgVY6ZgG+5DVWGYQAEPPEhi7lUHeMBxmIa1QskqBhmsl9CN57aijvNalCbBLuw6duPNQCT8F5bCTsEy/C6fcN2AQdwma4WdgSQC0ke2FvWwHrAh2FlGbYRkxAofoDXCS7YZe4BaYu7XBbpkFAglrUQSziFmEOkJc3OuEuumEupkrCXMrkcIydfZKpM9TQprQbCWkEgLTZikhfQbXp69E2jQFpE+WQ9qrSyGboYHYpRZIVnNEhhbbcDVTpKykrShvjXRNd6Sb+iLcIgzGVkkwDm+DcXAlKuu6cWj/QYxvGyOXsA2jbSL6+6aKYohcwa7WxjDSVIamCtsoVbaZ7GNc3ewRGeEFWRShjjbtg3s38f7TZ7h1711sPfc2hg/dxaWrN3D75jlcvXASV08dJ9jtnQC7I7tw9OAOnDu8G+fGBrGR9WQt28r1+roYZd/Vz7ZznZEJRi0s0W9ohC4dHbZZVui3tUKPqRHW6OlhjYEhWsxNsSs/C4/PncHTRw/xzttv4aPn7+LTz57jqy8/xi/ff4PP3nyILDcnAvJsnGWf985cE7w7Sx9vLzTEpOTQECmZdUJIEPJpJFXl5xDqitBSWSrN4WmpLEElP6CQjYEUmIFgVkyDpDiTxmE2ISt3IrBKdVE2AS9bSrZcVZjBbTQWBaBQRXnJKCSwFIkJ29kpqMtJxqHseHxF2PnDRRN/Eeb+TbD7F/WHkw5+d9aRvHh/OFDOuvjIzwbbEvywqjQNrZXFWFVXKs3dEkP9ultFkJR6KQLj1pE+bF7fLSUmHxsQ4fcJJl2N6Ggs43HV6GquRCvBq74kR5qzlhIngjsQvqKCERniiwgax2LoWEkuIVHkC6vIQ2NVDnqqk/H2mhS83+iB1igdGgHeKC8nrFJS4JIUGpVpkcgnEBYXJEketZycWBTRuCopTUVVTTaqqjNRUkYgreR5lekoLqXxXJSE4qJkFOTRME0LRVJCIKLCPBDobQcvZ3M4WOjC0dqAHZ8zwgJF6HgBX+ysnQ3h5W4GBxstCeJMdeRgpifPhncZTHWXwEh7KYzZmUb7EwC9POFibAwbHYKfoSbMdJVgqK8KE0MNWJvrQ19HBeqqy6ClwRdbQ5HLy2FAo6ChspAg14EhMa+uvQ6DIniKNOeuhc+76W+PnCipDnYMq1uwmpVAJCYX8/A6msTcunrCXo0033J1E6E5PxlRBCUfK6MJD52dBY02M0RZEeZo1KUQ7NJMjKSk3z3paTi6bhBn9mzDvu0bME6g27dtE8FuE/YS7I6Ob0PvKv7+zVU4zYq0Z5NIKTGG8bFh7NtEYCfo7R5bgwNrO7CvoQJ7stOwNzYc44HeOODhgFM0su94OeENAtxbPi5414dw50O4I9R9FOgpefDe4fa3aQg94T0/Jry94Ua5O+KRJAdCoT232+Mpoe+xhzMeuXK7iy0eO1rhqbM13va0xUcBDvgu1oeQF4pf02mYJ0fQAAjGy7QQ/JIbjT9Kk/Hv+gL8r7Ma/13bBIy04q/RdoynRyGKRpa3E+GX1wx0tECAvRmCHK0R4myHSAKmP2HY00gPPsZ68DPURbKzA3LcXJDIhiLCgvv4LG0J9Y58rm521lJ+KW9HewR5uBFUWOcJeykxkUiPjUamgD4CkACl3OQkaThmHiEqN+n/A7tcQpDwthXwWUqeN2rCA5eC/KxkCegmAE544QSoEdrSRFh+MS+PwCRBU8z/gV0al4V3T9om1kVqBiqHcFeQyXqUMgF42RIQiqGh4r7EsNEJsBMQ+o/EcFHhfZSgNEPME0yVRh+IOcL5BE4Bc5IIbFkCKgmlmYS/xLBQRIq5dR7uCHZzRaCzMwKdHBHs4IggW1tCmzV/B2vEEDJkDlZIdrJChrMNimkwN/GdWePvjuEAD2xj+3Eg2l+aE3yLoPaYbd17NJg/LkrDlyVZ+LY0Ey8IYz9WZ+FlFQ26imT8UpaAX4vi8HtONH7PjsTvAuAyQ2g8huK3vHAadmE07EKlPwd+Tef7w3foN743f3Dbn5lh+C0znEZeMF7EeeK7IFu88DTG9656+M5JAy/sVfGDtQpeWKzAdwSv7yyX4XtzQprFYq4vxvdmS/AD4U3A2gsT7iewvTQS3jZ5fMPjvjNdjB+MKVOeZ7iMyyt4jhJ+NFbESxNFXmslXlhyWXwGyxcEvR/MhNdOCS/MlPGthTI/m1BnyXVLdX6+Bn4iOP5gsgwfst3vsLeCk7Iq7HQIdzp6MNfVh5GQniGM9I1hrG8CU5YmBsYwMzKFBUHGioailQi+YauCTTUin50WHuxkR5lvhhBzPUTyvY+1tICMnXOWvhVy9C1RqGeBSj0bFDl6wZEAZGKgA09Xe6TGR6AoO1nK1bWmtR750eHo9fDCOQVj3FhAiFtmiqvLzHBrgSFuLDTANW67tpCfyfWrcw1xZZYeLlLnZ+ni/HQdXBDDR2dzG0HwwgKRQ84QZ2bqEOTUpbl00nw6gt0paQjmCpyZroKzwqNHg+a0nDpOEeLOLzPCaTVjnNIwwxEdS+wwskW/iS2azG1RYWaDTEsbhFlaws3Kgs9BPB9DmNBwNjJgO07j20CHbbqmJhw01RGuoYkUY1OEudvD280abmw7bEz12EdowkJfE9aGOnBmO+xsbcg2xhJeDuZwdzIjCFpCTV8ZM1WWYKrKImiwz2gpysFe9gP17O99Pb2gx99JW1sH6mpqUFNRhoa6EMFOQ0mCOi0aSv8v2OnoKEnQp6q0DFFsNy8NNKAlOZJg54gAT0/JY56bmYOUpBSUFpcQ1nrR39dHoBtg2Y+BvgEMDg5S/ehd0y1B3fD6tVhP0BP57tpbWlHI+t8UEo41VqyTfG7rbFyw3cMPBwlwEth5BOCoVwB2Obpiu50zbgRH4/2IFDyPTsHHSYSykjJ8U1qCT4vy8Sw3G29kZuJ6TByuhIThg4xcvB0Vj/u83sfhcXhBcHsRn4Ifk9LxcwqhjvqJ13gZn4bvCXEvopLxTRihLjgWXwZSAdH4wjcSn/tF41O/KHwSEIlPA6PwsW8EPvGhWH7sF05F4FP/KHwWHCMFV/mQx4ljPg+KxTeRBMM4wmAC2xFZOr6ISGA/FY33AiLwfkgMvuLn/pFZjF9zy/BbSRX+qmvC49JSHCkvwMXhNdjV08K2XMyHJrCxL3O20GM7H4FVtfmoLWZ7mRpJ2PdGlA9/E0dzeHC/g6Ea66YKYY6lvhZsjXXhZGoITytTqQ+K83VHcqg/+48wKaqyLDQY8aGhqCwuwqomMWWjAa211WiooB1ZXYmGshJUi5Fh7NtTAgPhQ+PV19RYmnYRSqM31NAYQWwLfNTU4btSCd5L5OG5SA4+hEC/eXLwm70Y3lMXwGvKPHi+Oguuk16H7+S58CPo+RLm/AhzQSxDCYBhBLxQaXkmQgh0oVQgt7vJm8PGcxUMwvZAP+QgtEL3Qi9iP9T9t0LBaxgmkbthHr4DjjF74BBDeBHgErUBNpEbYRU+BruYDbCP3QSb6M2wjtoO2xgqehvs43fCMWkcDkl7JTmmHYJj5llYxh+GovcwdKOPwiL9DZhlvA2LzDdhmvImjFIewzDlKfRTnsEg7V3op74H/fTnBL+PYJT2MQzi72K5z2aoBR3g8i2Ypt6EReoVWKVcgHXqKVgnH4VV0kHqACxlE0MwLfnZdnFboWybCF2vUlj4NkHOJAD2YU0wtM+CllM2HGO7oWWXAv3A1byvA4RG4Zm7QrC7wfu5DI2Y01AKPwHN6DME1AcE1EfQijzLYy/ANvkS7JP2wTVhO5/PZsLcVgRnjyOl6jjiSk/y2jtg71gJt/k6CCPExUwh2M1YgujZSxA/jWA3czniZy9HIsEumUqdq4jUOQS4OQLoWM5YiYzZypSAO+4j3KVPWYbEaYqI0gtCaFAjCqrG0dZzGvml2xCV0I/gyE5EJa6FZ2QP9L0asNQqC9ouKZBllKK3uwtb1q7D0Z3bcPnoXpzcswkbVjejnDaKr6MNdFVWQFdNiW2aJkzMjKW0BsF8j2VJyaiq78DW/VcweuQBqsfOoHPvbbRvOYmt40dw//pl3L58ApfPHsXFk0dx5uQ+nDy6C8cPbsfhA9twhoB3qrsNfaamGFBagXXqKhhQVUafqhIG2Ub3qaujV0Mdfdpa6NbURpuGBjp0ddBF8BNg12tvhyYXe1T7+qEiPg61GenoysvFUEUphmln72Ab2F1SCMd5s1EwYwHuKlrjCfuld2ca4qmIipkVF43YIH9pAn9KVARyEmSoYMNWU5CLumKCTWkh6kryUFUghmEKjx2hhHAmhnSJ+TjFwpOXJ2AuB9XFuagk+JVKgRqEsSdyMyXSEKQxlh4nhdgvF1477luTGYu3Yvzwq5uB5KH7gyD3LwcCHUHuN2dt/Omgid+5/U8nLbz0NsKd1CB25kXoZIOxitDQ0VQjTQ5uJuRVlhLUCJOlvLf8zARkJIrhVCEIDRBj+O0JSTbwdLKGDzt0fxrggZ4iNLsNnOxp/LraIZAGWrCfB0IDvRAdFgBZbChkcaFIiA+i8RmE2jRfPGiW4UGNL9qyvZBLQyszPQIFNMjKCgSw0ojNjiac0Vgg2GWmRSEs1FNSTEwAUtloZmaEIyWFL0y8H+JifREV5YHwMDeEh7oiLNgR/j7W8HAxga2lDkwN1GCoyU6RkCXk5mCBiCAvuLHjtTTVgrGBCmwt2DHbGsKOpY2pBmyFzDRgYUBw01aAuuIShPq6Io6/rTsbT1stdTgZaMOKnbqITqamugLK0oR3dsjsmFVZqqiuhJLycigpytFgT8K6nnbJ67Z2TQvW97VhbZ9IZTAx907MoROQ1yN56mql4Cmr+XsI754YitnZUi3BX99qAXnlaGsoRnVhEmIIqQF2Jgjj7xFN+Im3t0CypTlSTIyRz5e5i0b7/u52nN+zHcf2iDmJW3Fw52YcINjt37KBcEdtH8XRvdsxyAra3ViNk3sJf1tGpXmRW0d6sXW4F9sI+NvX9UraOdwnJQXf2d2MLfUl2FGcgT0J4TjE3/uspytuebjgieShc8H7fGYfBLrjfX9XvOvrjLd9nfDY1x5PvCgBcTRMngiwc7OnbLnNhgBnj3e9nPHM01kayvkBy3cJj+94ObC0xftuNvjQfSKAxA+hvvglnka6LAQ/xfnj57gA/JkSRkM9Cn/kx+Kv+gz81VmGjxuLcTxThq0EkZH4KAzynRyMDsI6vpcjhJ9RAtGYLBqbE+NxKD8HNxt4zmAHvhjswbOWRhxPS8VQoB/q2FClONnCX+Sj0laDAw1AVz5vFxrAwtB1J7hIoOfvh5iAACSGhyE9jpAn5thlTUCcqOPFAujSxdw7Ap7khRN1miJoZSUlIFt49giEmcLblUpQTItBVpr4w0N48AiGAvZ4rvDeiX+M/1FeBtsIQlyhaFNyCWMiUBDbkIrCbJSJHH5Z3E5ozMvk/fDcHEKaALx8fr88Qpzw3ol/4HJZZhBQUyLDCWvBSBJBV8TcOF9PBLo5w9/BBv721ggj/Ea5OCKGZayjHeIJu5nurijx8UZ1gD+aw8LQHRXN5xyPTQmJGE9NxSk+3+ulRbhfU4a3G0vxrDYP71Vk4+OSVHyem4AvUiPwhSwInxPgP4/xoJHlge/iffBjItu3ZH/8lhqIXwWgZYXjj7wI/JoZTFgLwK+pPvg9yQu/xrrhjzgP/BXP8wIspSAkf0Y64fcwe/waZIOffC3wI6HtZzdDKWLwSzuCkoUivjFbjq9M5PA1Ae1b86UEqaUEKcIa9QNB7kcrgpQlgUwMl7QieIlt1svx0kZRmgsnvGliCOW3hL8X5ssmZLESPwhvnLG8BH3fWa6kBLhNAJuAOyEJ2qxUJX1rrUARCi0IfqYq+JGA91J47CxVpfO/F9st1KUhmT8LUHQxwj0XG6xWUkHNCi1Ur9RDnpI2ktQ1EUmFq+vBl3LT1IETOz1blhaaujDT1oUB2zELvQXoz9PG5fVKeHxAHf0VmjAzXgljGp0WlkawsxJ/ilnDycoGDoQ9a26rLc5Hf08bZDGh8Gb9ra8qxshgF4Z7RRTjTgx11OM8606bgSnaVfTRo2WBQXVLbFhphu3LDLBLXh/7qENyhjiy1BDH5IxwYrkRzizVxQUC30V2phfmG+HcIgLdIl2cnq+FU7O1cEYMt5yshjNifiBLKd3B6ytwboEa4U8bp1Zo44i6Psa1zbGV6jeyQouZHUrNbZBkYYUA1lWRJF8MDzI2NoSBoQH0DYygq2sEPS09GGnowIDP0VheDqErlFCvYYQ+apuOBdZZ2SOFUOftZkXZSX2es5UZ7HktWz4rKxN9Shc2NNitjQXwWiOAfZYS+5JX1eQwSXMZZqjLISoyEFu6W5EVEQIPRycYGZlAn0a4pqYW1FXVoKGmQqhT5vrfQKf1D9Qp8T4VKbGPwKeqgAw/F1xYU42ezBgEONjD181FyquWmZqOZBpTRQVFBLs1hLd+DBHm+voE5PVigIbMwMAa9Pbwt+rvnYC6NVzv7MSqxibkJCaiIjAEqyyc0GNgjVF7d+z0EMMwvaQgKQcJduMePthq44hDzp54MyqJYJeID/5/XP1lmB1H0naNyswsxmZmZmZmZla3utViZmZmZibbMjPNeDxmy7LMtiyTGI0z69xZbc/7fOfHfWVVFuzatasyYu3IjKyo54chQ/lZYPdFWyufyvd5v6WZf9TW8FR2Lv8yGSvrWvi2rI53EjIFUoVcrBFcVTZYkbmLNc1c1vr5igbO/g11+VWcySzldFqxpe/SS/guVWVaKV8nF/FlcqEkIIvP5/O4PD6Pz+PT2BxORmfxcWQGn6j8LC7X0qm4bD5LzOUrc56cCoFjI2fLG2WjSvk4KUe2KJsTKr/Q9p8KG3QtQ7ncYCJ4o7g4cQqvt3fw9OiRPDV/FiPKC2mQP1KeFUNZUgi1WbGUZ8qRjfUnWX5HlK8jsb7OxPu5kBzoQVKwF0mhvmo/IyiXrWwsyaW9spT20iJa8nOoSE0iLTKYqEBPAj2c8LAdSExwAJ1tg+loa2bMyHbmz5vB0mULBeLL2LB2BZvXrpSNXsX8KRNpNN3pZcPMEKDRuufjWlu6pt7S+jjZnhE1ZbSXFdJWmMvg3GyaszKoTUykMi6W0ohIsnwEmXoG4wbZEt13IJHd+xElJzdO8Bcn4Iu76V7iBHdxgjqjyJsfIcIhkZCMZbjlHcAlW8rbi0fBfmxSN+GcuYuo6seJKD1MUsNxYqoPSYcJFbhFVewmtmqXtm0mqnwL/vnLBXc7CCnaQEDeakKLN+Ofu4LAorUEFawVHG4gsHgj3rmrcE5bgnfhJvzLDuJXcUzai1fZIXyLj+Jfcgyv8sfxrn4en7rX8G0UwDW/Q3DjCXwrX6Jf+ga8Sg4J4p4nou0FkjpeIGvEixSMe47yiS9RNO4FMocdJ65lL9F1e4mr30dE+Rr6h5QSnDsLj7jhOMWVUtK+AbewSiIKJpBQsQDbkAq885bjXHIY94on8BPQBTS+imf1cziWPiGwewyX8icIa31TwPcmdvlP6DoFejVPEFezm9zmHdQNP0LbpGcZPPlpyjuPWnPbBWavJNqvgqS77Si4WSB3Wx9K7u1B0f09Kbu7LxV39aVSZfW9/ai9pz8NJnJnIO/u/tTc10frA2i+R2B3j421re4ebTddNh+xocQ7mZT4ZiLSRxCSOwmHjFkMLFqHV91WQlNnEhHcjP2gKPoO9KS9YwQzxAiLZ01gxyr5gGvUhsgn7awtIjdGz6ye8fBALwL0DEWGRxMVn0x4sgA4p5yYsjZSmmZTNmY3SUO34d+0lsTONUxYtJdDjz7Lv998hXdefYbXnj3Gi08c5tnjRzj+2AGOHd3NsYPbOXJwG08d3Mpj8hdWeXuz3tGBda7Osid2rHR2kJxY6mDPQrtBLNHyEoHeAoHdPJWmG+Z8H19WR0Qxps9Aq5tx2S33UXbHg4Lbh6i9uztV3ftQ0W8QeY88QkG3bizt3p/3+wdz4k53vrjFi5MPBtBtjJynhrIiq6tWQ2kJgysqurpjSiMHNzHKvGhybKaNHi7AG2pF50YOMc5eM0NN961mvYBtAj6Tqljl8FaTVr3eysBnpVc3adXljJl/yRtqi2kV4HU01TBezt9zdYVcSYngv1Gu3Ijpitz9Gt2lXwzsme6Y0rUEFyuF9ihBQHRYEGHhwVbqcZOdKyzIhyAZJz8vZ/2wPoKjcKurTZIlwVJ8sAVvOamJlOZlW/NRmO5k9ZUmSUMODVVm3YyvKaCqJIdalQ11JXJiq2hvqqS2KpPRcr7+Na+dI8PS5Rh6EB/hQ0qMP6mxARTnxJOXHUN0uAd+njb4etgRrOtxsulL/94P4e5iR1xUCOmpUWRnCCozYkhPjiAxPoREGdx4XV9stB8xUb6EBLprfxlDgZeL+RdUP7yjbX88XU2EzRVvD0c83RxwM/+MOsiR0bq/t7NA0Fmf7az9ZEAFgrYDe9K394M6nzclOemk6Z5FuToR4+6Cv6M9A/v1ov+A3vTr34dBA/tjbyuos7NhkN0ABui6be36U65GfNn8mYK62VjTHiyawQozhnHJTBlULZtpHOQULV84wwK7uXqBFgroFsyYZHXPnG8yZ86ehJn2YPaUkYK7kdY/g3X5iRREBlAusKuVs10R5EdTdDirOjvYJ5B8csdGnj20iyM7BXDb1nN4xyZLh7Zv4OA2SeX+Las5smszW/TCLp45ld0bV6turfZfy+4NK9ixdpm0lK0rF7Fp+QK2rFzIZiM5clvWLLIS5OzU99kxYTiHh7fzaEMlzxVl8FpGIu/rOTmVmiAJzkxylYx4TqTG81FyDB8lxciIRquM4oPECN5LDOc9Qd2Hgr2TyXGCu3g+T0vgC0HhZzr2Uz3bn2n75zKMXwjuvhEIfhsfzmk5W9/LsJ7LjOai7seV4hSuFCVxvSSN69UZXKrL4GpbEf+Z1ArzxsGyGbB8TpdWzuHPFXO4tnga1/R7/LZ6Af9Zv4Rf1i7g6qo53Fi9kGsrpOULubJ0Ht8Jtl/vaGVvWQlrZCBnZKfRrPuerAbGr08fwuVIp4VFkGYmEBfkpQh0suRs5SUlWklEzPx1jcaQVwnSTLRLUGe6XLY1SwKyjuY6hg9pYaTe/xHtLYKzJoaasn2w1o3MHz1d7cIIaZRpK7RuunabMX9mrF+7GX+n9sFk4R1iooPVlVY3SgNqDSUCNTl+ZkqCYl1PUUYqhSkJckairOkwUvT8pAf6k632IM/fj+IgPVvBwTTqO41ISGCS9p+p935+UT6rqsvZ2dbEgWFtPD6mk+cnjeUfM6dwYvE8vlm9jB/WLefcptVc3bqGG1tX8dvm5fxnw2L+s24+/107mz9XT+fajHYujavn+thafh1Wzi+NuVyvEJwVx3E+J4KLuZFcyYuWoricHcHV3Ciua/1qbiiXs4K4Jl1N9edykheX49y4FO3ExSg7LkbacinClstGYTZcDhUcBfW3YOtsQG9L54L6CdL6WeXfy+dVXjCldMGAnGTAzVJ4V3kh1NQP5GKozmvOH24+y4kL4c5cjnTnktrfi2Y9TLCnzz4fMkjwJiAMNGAoMDPj6wR354NMBNBE4f6Oxtmpztb6nKsRNlzR9ssG/vRZBibPatvPAsdzwf25HDiQy/42XPS3FYzqOhL8edtVoPOALS897MvTDwmaejqzt6cLe7p7sfkRd1b3cGFpbzfmCvym2Hoy1t6TDlsX6u16sKbClbd3enLmdX+OLfUgW9/bz84Wfzd7fN2c8PTwUPvohbebwFDO53K1LWuWzSRHYFGmdn6O3ost65ezceUCdq5bxNyJHaxfMIXRagtivd1J8vUl0y+YAr9QKvyCqNNyq28ow7xCGOMexHiB02TXAGYKoubb+rF0gD+r+wSwqa8/OwR9e3t6c7CXD4d7+3K0h/SID8cecOeoYO+IoG9nbxeW93NihqM74/0DaPQPpFBK0nK4rx9Bcgh8PASybu76Dvougjg/J1cCHZwJG+RMcM9BBD/Yi6h7HibptvvIv/lO5j1kxzOOQbzi4MMLdj5s9A+hLi6ENLU95g/ObLVfqTHhJEQEkah7EqcyJjxQZaD1p2dNUSZV5bnY+jpwk8DuJtcBdLPriXu4D+PlpNfmZ5EYEYFfQBBevgE4u7ji5OiEi5OjwE02S7bOxc3OitAZmHN3t/tL9jg6DsRNtmlscRpPzhnJyrZKiuP1DusdNdN+NDc2UltXT6cFdnLCli2zgG7Z0sUsXbKQJYsXsGTJAhYvmKffcoHszgLZlzksnDOHGZMn0VxdzZDsHCYHx7DYO0xgl8DO+BSBXTKPJmawT07bltgkdgRH8npmESfLavmisp5v6pu5MGo033Z28knrYD4a3MJ78mteLCnhsfRMPq4yXS7buFbbJpiq4MOkXH4orhFcCeQEWBerB0stXV0vBYpnCgV1uYLB9GK+SS2UTESuhK+0/HVKEV8k5gvo8iyoOxmTw4lIwVy04CwiS8umzORkVDafREiROXwcozIuh08N5An+vk4v5Vx5M1/nVfKBgO79hGw+kj5NKuDrtDJ+yqnlQkkTF2pbuTFsPFfGz+DtwZ28PnYC+0aPoMH0mIn0JjXQjXh/Z0GZC0khPqSHB5ARHURObCilsn2NehZGyQeart991pihTB3RynD5QyZClxUVTpSHJ9563xwH9GVQv970l08xoHdPyyfLSIyXnxZIgWzNxHEjWLxwln7T2fIl5rJCoLd42kQBXBMNRdkMrStj1qgOpnW2MkW2Y8awVhZPHMmaGRPZOHcaq/WezhszzAK90c31jGispbVGtkH2qKGia4x1S0W5bFSJrrmYOsF4ZUo6xTHyy0LCyPQJJN3LjzR3H2Jc/AgLrSQgex0eRY/inHcIt1xBVuEBBqatxSN7D5Hlh4kqFdDVHha47Sah5pigbTuxlXvJ7zhGXvtR4qq34ZUzm4gqHZu1igBBXGjZLnwylxFbJzg0GSLL9hBTsQPvrKX45a4hIH81gQXrCS7ehHfBMoHeavxz1ula1uCTvxL3vI04Zm7GrWAz3kV7Ccg9hE/OdgYlLcYzW+BYIois3UF84x4y2g9SMu4gLdOeZMicV6md/CwlE45ROOIQua27CS9ZwABBXGzJMpwiGgnKGULp0HUMCswltngqfmkj6R2g+1C8Baeig7hXPiGofF5w9yIelc/iVPIEA/OP4FR2jJC217XtdRzyjhNS+SgFQ5+kdfJzjJz9DJ3jH6OofisJZWsEWhvoG70cj8QFxDrEkXzXIApv7U+ZAbt7elF0bx9KTXfMewR290r39aNagFdn4M50zbxH6/f3puHuATTdaUOTjq8TBNbd1YfGewR7DwjwejpR0tuVrAE+RDtE4emeg0NYh36DRSTkLSQncygeNh6EegUwZ/Jkax7mVfOmMHFoI1W5SaRG+BEV4EZskDfxIX5E+Prg7xtNeFI9HklD6BfbRp/4TpxzJxJUNJf8llV0zt3K0q2P8ewzL/P+W2/wzr9f5k0rE+ZxXnr6GM89foinHj3A40f2cfTgTo7sNXNe7+Dp7WvZVVrMKgcHtqsdX+/swmrB2wZ3d9a5aFlaqbpVru4sFNwt+ityN1dt/SLvALb4hrF7oB+7H3Bm150O7LjNni232rKu20CWd+vLnG6PMKnbgyy97SGelM38sJcvp+5ys8bYfdDDX2BnuirVVVOek2V1yRppQG5oO+PaWq3SSqjS0mCNuZs2doQ1dYHpjjlSzuJwbTPdsUxChU4dZ7plmW5YbXLUzD/sHQI88698S32FNU7GlIPry61xLqNbKtnZWKiGKJk/Y3z5LdZNQOdi6ZdIM1H533LhukDvx4wI1sk4FcixTkuOl/MZI0OVQE56EsW5ckBL8wVrxdZ4n2Z9VpNKM15n6GA1BHJGTSNgki3UFOdSlJVCQYacw9QY8tMTLSXIwAV7uaih8yZGhi460I/Y8CAiI31JjfRiZHoknRnBhHjaYd+/Ny52/Qj2dbe6cJrslbER/nIk7GWE7Qjx8yLQ11OQNUgQZivodCXI34OwEF8i1YAGB3rh5+eGr68bgaoPDfDSAyYYdBhkDUJ3cxHAebjKYDpI9ta6vSDP3oxnEISZAesmG5nNXxo00KSc7scAgVp/NbIDB6gc0BMbQVp2ahJZMVFEu7kQ7Sr49dLn6LocnW2xt/5ltcdFTr6LiwNOAkgHGWdPQWRuVjIzp4xl2byuyeeX6AVZLqAz0x5YkLdolgV2JsnKAtP4Tp/EwunaZ+4sFs2YyrypE5g/XcA3Yxyzpoxg5sRhTB7WSINesGLd66qIUGpCQ5hWW8VLh/Zw+tP3efn5Y+zdtJIjW9cK5NZzaMcGKxJnZODuyM7NHBXQHdy+jv1b17FP9UtmT2PjikUW9O3dvErHG7hbxa51K9i+WnC3ajHbVG4R6GxeOJ9NSxewbpmZfF2O3qLpbBYcbZwznu2Th7N/RBuP6dl8RgD0WmYK72elcSo7nZOCg48zkjmRlsiJlDg+FsCdNJCnZ/BDQdAJGbJPkhP5RMBxKiVGQBdl6ZQA/lRSBJ8K6L4WBH6n5/d76Sfpx8QwfpTD9XOSlBLO2bQILmTGcD5dZVYklwriOVuYxPeFyfxUmctlvS/Xhjfzy8Th/D53In8I8P5Yv4Bf187j1w0L+WPjcq0v5/eNq/hDjcofuzbw+461XNu0lOuCv+urFvCTYPzklDG80NrAwcoSNuRmMTEuhlo5sWkC/ihHBxJ9fEkMDJHRDyFBjqxRjG8QUUEhREaEkZAYS5buR7qMf0lhtjV3XWGOmR8ulzI5fgbAKgryKc/Lozw3h7LcbEpNYpGcTIpVlmZlU5SZKUDLtKYXyE9JISch3soKmRcbTU6UHNDwMLL0bGQHBZIXHEBJeAg1kVE0xsTQpn1GJsQyUfA9Ly+DVSUF7Kip4WBjM8fbh/DCmFG8OW0S78+axteL53Nu7QquCPqv7VjPL7s38Mf+zfxxcBP/ObQJjm2Hw5v478H1cGgDHFgDu5fDtgWwdjp/LhrNb9Na+WV8HTdGVnBtaLGcqlh+ygvhcmE4vxRF8kt2CL+m+3M9yZurasOuxbtzPcHTmofzitqyy2q/Lkc6ccmAVkh/LoUO5JJg7FJAHy779eKSbw/O+ncXuPXkQmBvLgb0Evz05FJgH0sXgvpauiTIuyRAMrBnjW3T8nmpC/D6W/B2Uec2IGc+69JfUGdAzixfCrfRPoIwgdvFMHuuxrhzNd6Ha4n+3EgSaMa6c0FwZ6KBF8McuRLqwOUQewGhYE8yUbcukJNUnrPWBXjBNlwVEP6pNvtGqOBQ9d/r834MM101BYYCOnPshUBdT4ApbfnJdNcMddR+AbwsQ//CzXa8fJMDr99kxz9vsufNm5z5581OvHGzPa/fasfrdznw2r3OvHivPc9I+7rbsyu1P/9YNYB39/fmrfUynBkejHbwYIyjH0Pt/Wh28CfPDKrXs7Zy9nRmTBxN5+AqcjNjqRDYLdW7sHvraqvr/vY1C5g3qdOaDufYga20dzQQGOaHr9rlQNmBoCC12UFBhEkRQcFE612ICQ4hLiiUpMAIkgPDSQ8IE5iFU+ETSrV3MHVugTTY+1AnIG2y9aZZoNWm9cFar7FxI9/OnURbJyIER8Henvh6elpdHD1cBHIy8H7ObgTYORMyyInoAY7E9rQl7r7eJN31CEm33t/VDU0q63Yng7vdxdhu97DtLjuetfUV3Hly3NmXlYKYCsFTamIkmcnRsndydqVsLWcmRgv2JC1nq00rzU5hSF0p9bWFDPS2p5t9L4HdIG51HkAvT1ty8lKpKykkKSqa4OAw/NVGuAg6XeScuDo7q7THVTbEzV22y9MBDyPZQw8PR7w8nXFwENjZ9mPB4AqB3QhWtVdRkZIoCJD9zc6mob6R6po62ocMZf5cQdzipV3THEjz585l/jyT6MNMcTCP+bNmM2/mLOZMm8Hs6TOYPH4cDZWVNGdmMSUsluUBkWyMTmJXoonUpfNocg57kjPYHBXHY/FpfFRSxyeltXxV28jZjmGcHz2G08M6+XRIGx+2NPFWfR1P5+bzdGo2n1c0cb6smUvFjfxYWM8HcZl8lVXK+UrVa9vFqmZr+WxZAz8W13bNT5dRbIHdt2mCu5RivkouFNAV8EVCvhWZOyVYM3B3KjaPT6IFbbG5grmsLkVnCeK0j+DuUwHfqVhJ+3+qbaei9NlJhVzS9VysaOFUWpGuJ4sPpZMJeXwqWPwioYizuXVcKm3iWn0nvw6dwNXR0/i0czTvj5/I+vIysvRMZ0QEk5sUpTY4jkr9tm3l+YxrqWb6sBbmCuTmjx/O9OFD6KwtpzA5lvhgf7zlj9j160dfMw3HI93p27Mn/Xr3ZsCAAdja2eHh5kZSXDzBfr74e3mQL7swSqA2ZUxnV0BgcB3j25vorCmlLieNSYNrOLZhCf9+fC//fnQHL+xcxTG9i/vkX2yaNp6ZLfVMrK1gwfAOZra10FlSRH1GGpVpKTTJxgytqmSUGTIgv7U0KZGSxATKMtKpLyqkVbDX2VBvJf0aJv/UjKluLKklLXM0AXmb8Sh5DKfcAwK7fRbYDUhdi3f+XoIKdhJZdoCYmgOECdaiKw9YiUFMlCqv4zA5rQeIKFuHb948Iip34p6+ROs7BQKbCMhZRUrTPqJL15NYdYTUhiOCuuWEC+YiSrcSr7qE2v2EVewkve1xqka/SFrjY4Kx/STX7qW08zGGzntJn72L/OZ9xJWswiNlKhElS/DPW63PXIx/7iLCChYSLfBIqFxCRv0GMho2k9a6icyWDaTVCAJzZ+GV0klMyXxcowcTWTCZ+PLpuETVkFQ+F8eoBmzC2wkWuDoWHcCj6knB23P41ZkMm8/gXPoELuVP4m2mdmj9J57lL+Be8BgFw19h9IK3aB13hOTqVQSlzcUudJyAdokgeA/2KevwT5hDbO8gMu/sT/Gd/Si9ozeFd/eiRBBXZnXF7EuFoK7y3n5UCeZqBHamS2adgK7ORObu6E/N7f2ovb2P1IP6W7vTeGtvBuvYFgFenc5T80BfqnrZUWbjQ55TBIne2QSGVJBTNY6ZM1ayYNx01syawpyJHZRlJhEf6EmkjzPxQZ4kRwSQZP7QMj0WPLzwCkjAPrKOQclT8CtfQ9GEwwxfdIRxU9dw+OCjnHz/X5x65y0+efM13v7ns7zxhvTKU7zy7GM8/8QRnnnsAE8e3ctjh3ZxbN8Oju7YyuP7tvPsuuWsV1u5boAdOwVr652c2eDqyiZXN9Y5OLPW0YUtXr6CPA+WOriw1NWLBU7uzHP3YIXqD7sH80ofX965x4MPBGsf3u3Dh/f4a92XN25355VbXWQPXXjq1l68f583n0qf3eXJiQcEdj296Ta0uoyRjXXUyjGr0wvRqWUDdKNaBW+Dmxlt/mFvbWSSXq6/wc5kwxze3vzXWJsamg24CZ5MacaoNVrjZkqtdevf/b8TJAi02rRfR6Ogr6mSWTV5vFeSzdWEIGvKg/+BnJyLG2bZAj2TTMWdawkB/FNO7uzmCobpc4e21VoJGkz//DoBncnKV2wmHJaBMqWZgLhEjYcxZGZcUWxwIBF+3kT4e4raPayMYdEy3FH6gY3CfdytfuQxQQK6UEGeuxsh3h4WgFkRMUGVj+MggZsLHsaQOdjhL4NsUpyblOgp8dFEC1gCdB4/wZO3jjf7mH+zbASCDgIzVwGagSgDaAbMzBxAZqJXNxcZPjtbC8zszSBOZ0fVO2JnayM4G4StrS2DBg1k4MAuddXZWFE2e3tbGU07S+Y4FxcnXAVwLm46XsY0JTGGXDV40e7uRDg66iH3I8DXAw9vfQ8fVzwlHx83fPzc8fKXAjzx9nOVEx+ge1zHPIGZmZ9w0SwzltFMXSDNnSInaCorF8y0ZLpkmnF1i2epbt5sls8RAM6d3rVd8LRw9ngWzhzHxKFN5MeGkhXsS0deNgdWL+er9//Nxe+/4tqF7/nX68+xY5OZKH61BW9Hd28S3BnAW/8X1G2xSisyt34VR/ZstT5z3dL51rbdG1eyR2BjtH3NMtYumsP6JfMssNu0YiEbBHQblgnstP/KBbN1rAHR6ayYO4NV82ayWte7YcF0ts2byL4JnWwtzWVHfCSv5iTz74JU3ssT3GUncyojgc+SY/gkIYqPEiKtKN4nKSZCF8tncpg+i4uQ4Q7nlGDus8QIK2L3jYzomeQofpAjdVbLZ1V/ISWai2kxnBME/qR9Deh9Fx/Iab0Pp5ND+ToljK/SI/kmN46vcuL5PCuerwrT+a5egDFqMJdmjuLGcgHIlsX8smUpVzYu5uqmZVa06Zdtq/lj90b+s38Lv+5ewy87VnBjyxJ+37KC3zYs5+qqhfyk7/rR6KG83lzP4zKEC2PiqJNTGdtvAEEDBxHk4ESYqxlXEUCUHNmo0HDiI6JJCJNUpmj/5Ng4OXsxxIWGERMQaCW9SI4KV+MZRmpUBGmREWQIyjIiI0kPkwMcGmSNrcjw9yNP4FYeEU5TfBxD05IZI4ieWVrAsuoKNtbVsG9wE8c6Wnlh1DD+OX4U706dwMcC+a/0+/24biUXNgvW9u3mjwN7+O+BvbB/F3/s3cKf+7ci0ue/R7bxn0e389+jW/mvAbf9a2GPAd8lXJs/ggujK7gyrporncVca87lanUqFwqjuJgbLMj21e/iyfkkdy7GCc5iBD2R9lwMF5iFDeCSIO1yyACuqLwq8LoqwLoe2Jdr/n2s8qp/b64K3q5q+Yq2nw/sIRjqLhj6qzTj3IJ6CYR6c/l/0r7BfbgY2NMqr4T05bLgyMiCQQGcBXgW5AmaDMj9LYGUkQE4CyIls91a/gv4LoYZsDMRNkeuC+p+TQvlWnKQyhCuJvkJ7jy4JEC7EuHMVemadMnAmiDsfIitSgOHXTpnInlWFK+rvKr2+lKs7lOwva5PxwQ6YrJlXgrQZ1vdNwdxTjIRPqsU6F2NCeRDGyee7Nbbmqz7lW52vNptAC9266flgbzRzV4ydYMsvXLzIF6+1Yan7h/EgdgHeHlOX97aZs97G114I9eGZ3rb8Vx3P570jOdIQCprwxJZUFnC7iWzeHTnRg5KWzcuZ/VytQlqZ/bv2sCRfZs4fngbzz62j+OHdrJr82rmzJ7EiBEdtDTWEhUSjKeAy9vDR/LF21PA5x2Ar2+gFISvXzDeeu599CwHBcpuBAQQEBxEQFioYFAA5BdEoF8Iwf6hhAaEEuDti5fgzdPZCzdnd9xl9D3cPFXngZeDYG6QI6F9bQl7pD9R9xuQ607WbQ+Sf5NJCHEX5VKxgK6w281UdbuDtm53M77bfczv9hA77nNgywB3pvYeyFhBYZ2nN8kBvnpHI8nLkF3MTqWqIJMKM548K5ninBRKclOsxEu1ssMjWquoryuir4eNwK43t7rZcpe7PQ+pjFA7Z6YqSYqOJSIshtCwKMGbN26COzdXF8nJGqfiKYjz9naSDNCZyKlZd8XR0cYaz7JiWD3HprSxcbh8DtnN9PgEwXYWlRU1FOaXUlJURp0Ar7qyRjIZpGuoKDNj0JuYOnkybc0tVGm9Vtuqy6qorhAglpbpO8ZSEBHJ5PAYVgvuNsUmsSclg6NpORwR2G2JSWRLRAz/yC+zoO6zinq+axliTWFwdvRozowawcm2wbzb3MDr1VU8mpLOq1lFnK4czI8FtfycW8Xl8sF8lVHCqeRcq9vlpWrTBVOAV97Iz4I6E6n7KqOIr020TtD1bVqJ2vBivkzM56uEAr6WvjTwJZD7SuWXcaq3YKxLXwn+vk4qkq2QEgv5Kq6ri6bZ/2sjrX+r+h+zKrle3c53eVV8nJDLR4K/E4LATwWKXycWcyapjJ8za7hc3Mz12g5+bxvNbyMnqb2bxJmpM9na1Ey7YG5kQwlzzRjT8Z0skBM8fUQLbVXF5MquRcqP8bIfhH3f3vR7+CF6PSA91IMej/SkV69e9O3fTz6JflM5q4H+/sTKx8oToJcVF5KdkWpl35wwRnA4fgRzBInLZkxk4aRRzBE0ztRnrtb6Kwd38M7je3ht31r+eWANr+9ZyRNr5rJ+wjBGFGaR6eVKkrMduQHeFIQEkO7pRqy9DUWyLSPKSuksLqJE9iXe3YUw+Vdh8pOS9EwWR8dRnZxGY1Y2Tbl5lCbrWTdJxDLKSMyaRGjJHnzKj+OadxAPwZ1nwT4GpW0gsHQ/wYU7iDUAJiiLrNiv5YOEl20jpfGgBXZZzQcIKVxOUPFyoqt34p21mLgqA38rBVzrSW/aL4BbR2rtYwKuw4TkLyemciuJtftIrXuK9JajxNcfoX78S0xY8jaFw56mfepR6kbuZ8uuf3P02c+oG3ecFetfo6h2ERXtqxk1/7jOuQW/1Kn4Zc0hJHsGfskjLYALzpyi9dlElswltnQ2CSUG+mYSnjeZiILpROZPJkYQGF08jci8ccTkz8A3ZTg+GTPxLtyFU9EhvGqexrf+efzrX8Kz8lm8a54noOklgqSw5n/gUfwMfqXHSW45Tkz5egLSpuGbtUDXsgz7+DmElW8jsHg/LqnrCAkbTcI9LuTe1ouiu/pQLJCzonV3CeoEbGV39aX8XsGdVCVQq7lvEHUP2FiJVOruGEDlrdrn5p5U3dKdmlsepKbbg9R2M4DXiwZBYr2BvTsepvG+7gzuOYDWgY7UO3pR6BHO6Pp2NixeQkNBNpnyQTJiIgmTLx6lZzlRPmdyqL81lUe8ykg9U4l6ZitrG8ksH4JPSituacNIH7qKoUsfZcSC/WzY+xyvvfEe7731bz5862XeefM53nzdZMJ8muefPsqzjx+0pjV44sgeHj2wncO7tnJ451YB3haOmWzxrp5sVZu+WW3kCjsHNsiOrFPbv0pgt0owt9rZjTWuHqzSfksEdfNdXJnt7soqL09eCozkU8dwvhAkf94ziM8eCuDUfX58fK83HxjYu9ud9+5z5fnbH+Hkw6q/x5OTd7rz/kMenOgrsJswuJEZwzsZUV9LvRlfU1YimBvM5BGdTBzWyVQ1eCY7pqXRwxnd3mQlTzFQZbLaDTVjY9oaLYAz47LMGBozh1VtRaEgr5hmk9XOJC1QvbWPPsf696Sugs6qQg6X5/NzVhzXoj0EdW7ciHS19FuMx//0u7b9FuPN17kxTEkIJC3Cn+hof2JM/+6wQKL1Q4UH+RAoQAkVmCSoPltOdkpsBOH+PvgIeHwFSv6CHn83J0K8XCRXgZwrIbqRoZ7uhAniYgQ9UX4+2uZBoLMAaWB/wVcvgVlfbAfZ0X+gQE2NmZMAyU3w5OvjKUPubclkJPP1Esw52uHoYCuAc9R+9has9endnb69+9C/f3+t96df3370NerXt+vfLjVI1pxAgwywDRSsGWATuEkG2JxM5M5Aoa7/f9L3cDPj5QSdFqTJeBpI8/J1w1vg5unrjou2hYUHUZieQryPD6F29sR4ehCtRtLP3wPvIHd8ggWiKgOMQj0IiPDGz4zzC3QhPT2KzvYa5s4YY00Cv3LhNExmzFUCgtULpwuS5rJm0SzVz7CS1CyZM5lFarCXzZ4scDJzCc5k6dyJVkKdIfVlFGclWP8QLps1iQ//8SLfmww/P3zLd1+d4uKZr/n643c5umezleFy/9Y11jyAR+R8mdJ0xTy8fZMVmdu3ZbUVlTu6Zxvzpo5nzeI5FvCZ7pc71y1n78bV7N20ho2mb7/gbvOKri6ZZr7CTXLqNiyazVoDpHOnsXy+rn3+LJbPnsWKeXNYuXgeqwSAZl7DGe31BD98Dyk97qdTDsq6qDCeSU3k3ewUTuQm8Ul2PCdTo/g4JZKTyZF8khwhQxvOyfgwTiVFCv6i+FL6RjB3OimGH1Ni+NlIIPhzYhTntO1cajTnU2M4q+PPCvR+MPsnRcjghwoIdZ74ED4W7H0ofZygOu37SXoMH+ck8lFRKp/VFfJ1WxVnRjdxaeFEft26mOu7V/LL7rUCu038rvv2i0D4qu7ptc2Cuu1r+VXrl7es5KLWr29eyeWVgjw1RJ/o/X6jpYGnaspZnRpPg96DTBnwmF498e/Th7TQUCZ2DGd8+zDyZTwjBIFJfn4k+/oS6+xMghy8VA8PMtSAFai+NjyMVjWeoxJjmZ6VyrLSQjZXV7KnqYFHO9p4Wm3M6xPH8Y7pDjl3Fp8tnM93K5ZxYeNaLgnsr+3dxLX9G/ldgPb7gc38tn8zf8oJ//3gFv5Q+cuBLfyydx2/7VrKH1vm8+fGufy+Zhq/LpvA5RntXBhWxqW2fC7Up8sRi+XH3FB+zgjk52RfLsS7cyFa8BFuuhUKvARiF/16csnHJA15mPN+j3DB/xEu+Xfnsn8PgZrk14Nrvj24EdiHG4K2azrmmsrrRgK464K6q749Je0X0LXtmoE8C/wEbYGCN+mKicYFGXVllbwsiLMUpuVQ1am0FPpXpO4vdQHe/wO7Llj7f9E5A3WX/5IVwRPoWd0zTVdMC/IM2NlzPsyRS2pTf00P53JSMDdU/poZxo1kP362QM2Wa2qDuwBPsKbyYpiDzmUjSNS5Qww0mi6XXcvnA033TZ072oErkR58FxkgJzSYH2K9rHF5F033TDOXnQV0Ooeg7rK/gNXfgbNqi56/+xGe6tZfQGfPywK4F7r1Udmf128S2N3kIKgz0GejOjtevtmRZ+6z5Wjo3Tw24i6eXvIw7+5w5q3qgbz4YA+eG+DD0epqphfKqUuOIU9tWGZmDJVyFM04T/OHZKexYZ2DGTtqCOPHdjB+zBBGj2pnRGcrbY01XfMyynFsKCiiLCKWSrcgypz9yJcDkWrrSoKtMzE2jkTauxDu5EGYsyfhArVIF7Wxbv74e/rjJ6ALCAzuAkCfQPyMvP0Fcu54ODlZ9iVcZYTa5Ih+A4nq3oe4ux8i6dZ7Sbn5HjIEbIXd7qX6pvto1nKHgG6E1kfI0TERusZut6juTsZq26xuD7OuWy82P+hEzT09cLz1NmzvvR/HRx7Gs18fshLjKMrNoiAzmYbSXOpLs6ksSKWiII2qwgxqi3VvqguYOKKJuroCerj1p5tDP251tuF2VzsecLMnIDqUksI8UuISiI1KIDIyThAnsHP3wN1DoOrhirdsqpGP7Kuvt5u+t2yRWfc2WTQd8HNzYOXQevaOqmXnuFZa8rNJi4uXHY8iOSGN/LxS2ts6mT9vIbNmzhFgz2Xh/EUsWbTEms9u0oSJTJk0mZnTZjBn1lxmTJ1hacK48VSVllKRmMQ0Xdu6yAS2JaSyPzWHY+n57E3IYE1oFPsT03iroIJTJVV8VdvEz0OH89OwEZwZPowvO9t5t6GWt+preFHnOhyfzDtFNfxYM4QfCms4V1LPlRq1KQK9EwlZfCuIO1tcxw/51fyQV8npTEGcYO6rtEK+EdiZ5W/TSzmdKiUX861g7UxKCWe0/j+ZdaO0UvlAVZbO5dRwNrua87m1/JRRaQHel4K2b6Jz+DYml28Fb9/GF3A+v5YrFa18qfN8EJnJ+6FpfByZJQAs4Ex8Cd8lms8u4ydd3+XyZq7VDeHq4GHcGDWJH6bP5eiU0cwd2cwo+Wel6YnEBPvgZj+Afj0eosdD90sP0Kt7D3r27C2Y60W/3gMY1M8GD1c3MjLSiIkOl98jfyk0hKSYaPIz06gsLqC8MNeaj3Sd7O1brz3Lu9L7rz3DV+/9g4/eeJ6XH9vHcwe386+nj/DG4/vZt1IgN3Mkm2cNZ/v8MexbMlWaybIxnYyrrWBYcR5Di3NYMnY4a6dNoEPnb85IYUh2Oq1ZadQl69mOCCHNz4sYZwfCHByIFGzGe3gRJzsUI8c51s2TtMBQ4nUfo7NmEll1DN+Kx3DL249XnsAufze2aZsILT9AWNFOEqqPCcAeJ6nucbLbniK1+Sh57ccpG/EEOQKzgLzFgr1NxNftxT9vhaDrgIBwGZGlW8hoFMA1biaz8VGB3G7CC1eQWL2JlPo92qbj24+Q3HSUjqkvMnreyxR0HGXcnEMMHr2DF558m937XqFj2nG273yRvLIJNI9eQ93Y7QK3NbjHDdNnL8QlbgRuMa0EZc9lYHCTypm4Jw7HJWYI0QXzcY5VXdZEAjIn4Zk8gqiCBQRnjyMidzKRWVMEMQK7nEW45+/CufiIQO5Z/BteJKDhZXxqXyCg8WX8m0yWzOcJFOy5FD2Bd5lUug+PAsFbxUZiancTWLABt4xlxFQfFODuxitpBRHuNaTcOoC8W3uQL7ArvKcfRXf3o+T2vpQK7Irv7E2J6svv6+qOWXV3f6rvkcwYu9sHUH6rYPCm7pR2M5lPTabThyju9ghlavfKut0jmT+3HqDqdoHeAwNpeMSWVlcfJhUWMqxa3FGSTmSgM6E+XkQFhBLl72tFm5MM1IXIVwnzIynMnwz5WPW1RUw02TGHddAyuJmW4SOp6pyo338iHnnj8SqbItBbwewNT/Psyx/yzr/f4i3zDD/3BM88cYQnHt3H40d287iJ1u3fxoFdm9m/axOPGh929DCWunux2dOHlfKJlumZXO3lzTIXF1a4C+68fQRzLsy3tdN+7ixwcmaubMJc+VAb5Ku/GhTNmcBU2WNJ7/aF4EwuB2VwKSCVS36JnPeW79nbi1fv7Men3f05cZ/A7m4P3u3uybv2AXSb2j6YqR2tjB3cQktZmZUdb3hLkyBuBDPHjZFGM33MCEuzJ41ldEcT7c1dme9MBjwrS15bk8BNwGb6P0uNNaUW2DXWlFhgZzLeGdgzxzRXVZCVkkBKQqw1ZmaBwO5kUQrXE3z5LdqdX//S/wW736Lc+T3Wk4sZYWwMd5UT2QcPDwdcnezwFtz4yZAY+cuAmDF3kXIW4qNCrdJTBsXFzgZ3AZKPbqqnXvwgQZwZkB4fHqwHQEZZ8BcV6E9sSJClSDVYZhCwr7sz/QV2A3r3ps+AQQy0cbDm7nEUvNnYqqGz6adS8DeoD/369xKo9db+fbWubbaDpIHap7+1j53AzVays7O1QM6cx0HX4miNT5AEbs5uJtImoHR3xNXTgJskOHPXd/MUsHn4doGbJT8pQAp0x9uSjKhKnyAPfIMFmYGeWvfCT8rLSCZV3ytMoBlqb09iaABhIQK4EO0b6o5/qJugzlWlK35hkilDnAnUclxCAMXFSVaymOFDqxk1vEHOUQ2jO+sYM0y//eAqa/LHllqBfEUelfnplOelUCrwKZBDlZEcSnJckJ6FImZMHs3rLz/Fj99/welvPuHrr07yzTen+Obrk3yv9XPffcZLxw+we91SDgjsDgpCDu/cYEXsDOgd3KZyyzr2bVrFvs1rOCSYM8l0Vi6YZXXX3Lp6EdtXm8QpSy24MxE80xVzw9L5rF8qA7JCWj5HsDdDcGpAdFJXFNKkfF4gwJs7owvu5s8RtC5kxqihuPXtTo87bqHP7Tdhf0s3Yu+7i+HuriwTtBxOjOdfMjIf52bwaXaqNS7vk8RITgnkPk+LldGN5WuB3JnUOH5MTeBsWiIXVF4UNF0QoJ03UJcey3nte1bLF7R8QeB7Tsf9lBTFdwkCwxjBXWQQH0cF8VFUAO9H+vFelD8fJobxkYDyg5QI3pdO5ibwWWk6n9fl8+2IBi4umcK1tQu5sHIelzcu55qBOd3H67s3cn3fFkHTFq4Imq/uWsOFrcu4tHUFV7cK8lYv5keB1qnODv7VUM8L5ZXszctnhbRuaDtvHNrPywf2sGpkOx2JMUxOT2ZWciLz42LZmJ/HsYYGXhs2nPcmTOKjqVP4cMokPpk1hS/mTOf0kvn8uEZAuW0jvx3azR9qFJFx5/g+/nt0F/85uJX/7N3AHztW8tu2JdzYuIAr6+dyY+1sfl80id/mjuH6zGFcntjEheHlnGvJ4VxZHBdyQwRr3nwf5yKYcOQHk8o/tD/n/hp7ZrJBXgruK6jqw5WAXlyxQK2XFVW75Ntdekh6kMsqLwvqrgjqrH0CegrMegrcegvkevOL9v8loC+/CMZuGAmwrkvXgv9S4AAd01+fYUBOpfa5EmjGl/XnqlHQAK4JnK4FD+SqYOuyATSB3+UQAZ2RSWxiwE7XbmQta5+/o3b/H5kxc/8H7Iz+hjojq176G+xM1M6Mrbsc4cBFE4mLURubHsb1tDCupYbwe04E11P8uBQlmIty/R/YXQ534qJ0QTB4McRRBqarK+bFUC2HOFgQaLpnmnF+P4f15VScO0/kx3KoKp0PGvL4Tu33+cCufUwClvMBgs0AXY+fvpuZOiHUg1Murjwp4/28wO61bq7842YHXrlNEHerLa/ebKM6E7EbIA2U7Hj2Nnv2+TzAtrZbeHHV/XywvRcv1Qzgie6DOGbjy4rSImJkwD1dnQVZPgSGhBAVE0tCXDRJ8THEx0YSGxNBfFwkiXqGk+UcRkaG4ufrJfBytnpROKqd9rB3ZHrdYJ4dOoXn2ibyWNMo9pa3sbWgnjVpJSxOzGNqTDqjAmIZ4h5OnUsQpbYeVAxyo8rOnRJBX7FU4qjS3o0C2Y+8QXba5sBQWwemufrR2XMgBd1uIrdbN4HcrVR2u42Gv7pXDpUjM6rbfUzodj9T5eDM6tZdZQ+Gd7uDzm63M0710+QEzbypD/NvHciUni4k9hqEi4NsoUAyKjyCxIRostJTiI0ItcbVNVXk01KdT0N5FnWlmSpzaKsplM0vY8aEIVTX5PCgU28L7G5yHsQtgrt7XWwJiAqjpCBfbXkCcTHJcuwT8fbWPZaz4m2mWPCWvZH99ZeDHeDnSYC/KT3w9/W06lxdTWIvVxbLdzg4ppGtgsjmnCxSYmLIzcykrqaBhnr5IM2tjBszXgA3VZrC1MlTrMnJZ82YaQGcmQ5h4vgJWp5gzXk3TuvjRo2hoaqKxsws5iZlsCU+nb0pmRxMz+FIei474lLYkpDC3sQU3i6q4lRpNd+1tPL9kA5Ot3fw3TAzvq6Zt+uqebO2imcL8ngsMZXPKls4X9uhNkbtaVUzVxraudHUyZcCty9Tivght5rvswV16WVd0TnB3NcW2JVYUGf0XVoZP1gq56d0KaPCArafMsoFclJmmcoKtWE1XMqv42J+PZf0fBmdz6vlB+33dXy+wE5QF53H6Zh8TicU8KPOdb2ynZ8LG/lY0PdBWDonIzL5Kkr7xBZxOk7Xk1DIaV3XT3lVfJtdLhtVwqc5FWo3R/PBxGk0xUQyqOfDPNL9YXp070P3h3ryyENmuSe9evbpquvel/797XB2dMPBxo6U+FjGjminND+TuPAgguVLRcp3yklJpDg7UzZfgC5/Y+qYDjXtW3nm6G6efXQvL8quG9v++rNH+OcLj/LvV57grZef4JUn9nN8zwae3reBl45s53nZgLefO8Zbzxzl0a1reeHgTt588gif/ONFvnnvn7z7wnGOb1/H1vkz2DB7MmtmTmTF1LHMHN7GyJoyGotyydH7HSNnOtrNnQRPb+IFdlGungSHZhBftIyo2uN4lRzELXs3foI7z9wdOKZvIqJiL9GlO8loeJSstsfJbH6KkhHPktn6KBnNh0mp3UV63WH8c+cTXbmT+Jq9hJSsJ6H2MKHFK4ip2kFWy17SmreRO/goyTWbBHYrSVKZUrednNbDZA/ZK2g8wtTF/2LE9JcoaT/GuFlHGDJ2D2+9cJIlK59k4sJn2Lj5GAl5QwVjnUQWzScwdzHOMc0EFSzCJqxFEDUc/7QZ9AuoIUTbbULrcYpp1+fNo7tfIaF5M7GPGEyvwHpiipcyKLxSoDee4JTx9PEvxzNnBa4Fu62Jzb1rnrOgLrDxVWucnV/DC/g0PEdIs5Zrn8Ox4DF8q54hUPctoPYQ4Y2HBbVH8M1Zh0/eWmKrDuGesg3/eN2XgWmkdetJ9s0PkXVbL3Jv60v+rb3Jv6UnBbdKArtCQZkBPCt6d0eXKm7rQ8Utgj6p+KZHrOkuDNzld+tF5l0OZPfwp94xkpFBKTS4RlM4MJwih1jKfdKp1PPfUVFFZ1M9JTmZhPvIbw3wIcb88RDkS6yJ1oX7kxkdREFyJDWFaQxpKGSU/NlpY01ySDO/diurzLCc9Sut+TOXrlrP5EWbBPeTcUgfRe6oPWx77B1ef+NVXnz6CE8+ZiYi38tjh3dz7MAODu0WzJmhQ7u36PncwDZdy97kFI7n5bFd78whtXF7UlLYFB3F/ox0q1zp58+aoECW+HkzRzZngasb8/SsboyM5bH4LF6OyOCNsETeEOT9KzCGf/tF8bZXGB94h/CJfyQv97Dn3Ttc+fx2bz67x4tTdwrq+vjxnHugwE4N2sTBjUxqH8LQOkFZWTFDaqsZI9ibPmaUFbkz0brpIlszn92YoS10tJhU5tW0mnTmAjozufCQZjOWzqQ1L1MjW0JNeYE17q1GgFdXVWytF2SlEaQb7iAgGtSnL862zlTFRfCCwOHXlAB+/78w97cEdL/HevBHnCe/JQXzVlIIuc698XFzw003w0fgYyJmYUF+lsJD/AkTtIWazF8qQwJ9rS6T7oI6ZztHPJxdCRQRhwT6EaofPVBGx8fDlQAZILN/uIAuKjxE4BOIq5sL/QVpNn37CewGMrD/AAb268eAAdJALduoTgA34K/SXuBkL+izc1IpWOsqbXE0g8pdBWsybq5/lW5yINwEju4eLrh7moibi4BNMsDmL4ALdMUzoKs00OYb7CFo64qwWVG2EE8BmBf+YQI0lb5a/1t+ITKqwd5a1ncT7CXEhJItJybK3YXgQQOJ91VjJ1AIDNO+4e4EhnsQFOVBaLQnYTGS7nlYvBfh8d5EShFxHoRFuxIe5UaYHL4I7Rsd4y3jrn10fITOk5cZb815lBYXTrQ+O9TXmbAAF6KjfEhJjeBpvQwXzp3hh+++5NuvPuGrTz/i608/4MyXHwnqPua7rz/i5+8/4603nmH35hVWghTT5dLIjLX7G/BMQhUz3cG+zWutcXZrlyxg0azJArgl7Fi7hJ2Cwh3rVG5YLrBbzpZVJmo3k3VLZgvw5rFu0WxWLzCT2E9kyexxLBPcmejj6iWzWLtwJmvnzWLdgjlsWjyXBXrpY13tGXT7bTjfdSf+Dz1ETK/epPTtT+wDDxN7773U2dkw09+P3ZER/EPG7fO8TL7NS+ObjHgZ/HgZ9ngZ4S6oO5+WxCUZvWtZSVzT9suWErgkoLuYEs3l9BgupUVpOZLzaoDOCe5+jI/mm9hwvoqN4FRsGCdigng/KpB/63d/K9yHtyN9+SghhI9SI3knMZQPBXlf5CXxZXEan1Vk8317LZcEr1fXCPI2LubK7rX8fmyXtJtfDmzl+oEt3Di8jd8EVr8KtH47sItfdmzl6rq1/DhnBp+pDXi3o4M3R4/gieEdPDVtIocnjOLg0FZeGDuC9yaN59TE8Xwwcjinpkzku8WCtw2rubRjE7/u3wYHd6Afjd92bbTG/P22fTm/bVrEr2vm8MuK6fyyaALXZo0UrLVycXQNF9qLuFCfycXSOC6ZZCTpIZxP8OV8hCvnwh05G2pvZYQ869+fs76CNtPVL8iey/62XPQXxFhjurqiWgauLIiy4KoLsq4Kiq4IsLok2BGQXAnqY0XUTHTtiuDthn9ffgv4G976Ccb66biuqNs1C84kneeajjXHWNE6I/N5+gyjrmXTPdNAnaDNfL4FdGZM2kCuhGndSPB22VyLtl0JGaRS0GbWzbLgzUCcic5Zy/9/+hveusbRGdl0SXV/d8vs6qKpcwr8rkTYcyXcXuBmupa682tqEL9khHFR9/fXzBB+SQvgst7zK5HaLpi7Ei4ADBPU6b6bcXcXBXIXrHF3gsO/wM5aDjJZL3txNqw3/wp3YFtZOkuHlrOq0IxB9dLvZRKxCDLNflYCla6umRf8zBhCO85EBnKkRx9W3txD6s/abn3YIoDZ160vj9480JrQ+7mbBvLi7Ta8crc9Lz3oyB7fniyruplHZ9zE83O78UReT57r7cJTfd3ZGBJNrJ3aXsGTi52LVdqb1PyO5o85GxxVOpru6/b2Wre3/mhzsLEXzGkfe+3j6MgA1Tk6OjNr6nSe2H+Mpw8c46k9hzm2bhsvbN3DK5v38OqGHby2ciPvrNnFP5Zu5YW5q3l5/GyOxuazo5cnu3u7s6O7Gzt7eLD9ERe2PuTIjkccOdTLTDTuymO2MuoP9hfE3UKjYK1djsxoAdzYbg8yXqUZHD9NwDtL92L+zX1ZfPtAQVxv7XeH9r+T5lseoeX+/rQOcKJRkFjpH05WdDRpSYnkJqWSk55JmpyJkIAg3QdbOTk+tNYW095QRFt9gaX2hmJGtFQwcXg9c6YNo7wyg/scelpg181pIDdJ98uGhQkCinJzBXaJJCSkEhubhI93IF4+vvj4++AtKDZgHOzvTbDsalCgt2Xrg2SbAyRj78L9fC2wW1ufx/LGUmoFnJkJiWToGivKKqisrKahoYkxI8dYEGdkIG7KpElMnjSRMaNGM2rESEaPHMWokSMZMWIEo1Q3cthIqkp0vtQ0FqVmszM5i/0Cu0PppkxnV0oGy0Mj2CO4e6e4hs+rGvmxfSinB7dxum0I348YxqnBzbxTX8M/qsp5MiODVzIL+KGmg18bhnO9tpVLtc1ca+3kj7aRXChv4ZP4XL7PqeJHA3eZFfwgODuTVWaB3hnp++wqftD2n7KqOJ8jaMtp4HJencpaLpionIDtbGY557XvOQHeBe17MU/7SZcLBXZF2lcyUTwT1TutZ+rbqBwL7r6LK+B0UjE/59ZxpayNbwSNHwnqPonI4suoXL6LyuenmBK+jyvi28QCAWYRnyTk8XZsNq+Ep/DPqHS+qergyeohxNjacf8D9wruetD3kV70ebg7Pe8X7N3zIA/fdT/d73uYAb36YdPPhn7y2YrzsgRtnTSU5JIgX8u+d09sJDf5PgEC/JiIEGtYzub1yziwawM7Ni5lz9aVHNi5jn071kir2S8bdEA6KtvzhGzRk7I9zz++j5eeOMgLj+7jnVeelJ7g9WcO89ZLj/PK8f38Q8vvv/oUX773Ov8UHB7csoLd6xaxyyRD+0tPyt7885njbFg4l+qsLLKjokgJDiExIIBovwD5MYWkVm8isPQwzjnb8czeJVA6hGfWJtyyNpDSvJ/0hr0WlOW0HSan5Qny248I1A4IXnYQVrCKtJoDhBTMJ6XhoMBuD9HVO0gSCIaXrSNex+a1HyBzyG4KdFxcxWoiCtaS1bhLkLiLHNVntuy0zr1ww7t0THyOhpGPMWb6AYZNOaLv+DETZz7KotWvsHDBVsKSm/GMqSOycAUhmfPwTmghuGAe9uENBGZOwi9pHM6RTYLKRdgFV+GVMhbf7Mn0Dq4kOG8BvQOLcIwfRlj+AitLZkbDMkJSR9HDpxLPgtU45e/AvUyQW20idi8L7l4R2Anq6p/DV2AX2voKnpVPCwAfJ6jqacJqHiek+hBR9UcFtrpvGasJKN2g774X1+TN+MdNJ6p7MKlquzJvfphMAV32LX3JuaknOTc/ouVHyBXg5VmQ14vCW3pRon2Kbu5Jsdr+cpUlqivWvqVq+4q7dSfr1gHkeOcJcOdRN2IXC1e+QMeY7aSUziWueDZpRbNJjGskLyPPyg9SmJpCmMn8/RfYRQZ4ER/iQ35qlJ7ZdIY1lTJqSCVjhlQzdXgzs8cNtebenjdjAhvWLmbdmgWsXj1L4Labz955mzdfepkpKzYR27yMudtf49/vvcc/XnzCitYdO7xLz/AuDu/dwf7tm9m1dSNHd27lyZXLWZmewfboGLYkxLI2LIy9aWlsU7u8NTmRg/k5bIiNYmNMNHsFeauCA5ktOzTH2YNJPgE8OXMmV975N2defIHPDh3kw40beW/FSt6cPYc3Jk5mb1Ex4wcOYv5dD/NuzyBO3u7JybvcOXWvF+/0D2SvdxDdJrbVMb61ninD2pg6ooORgrzWqlLa6ioYbaY4kKaMGcaUUZ0yAI26MfV0NNbS1FTJYDXSJjteXWUh9WUFNJYXUV8hiKsqYnCTIK+mlJL8TMoKc2iqLicnM5W+/XupkegrDaLXIz2It+vLMzlJXE0L45d4d/6I9eG3OG9+jXXlzxhnC/aux7nzW7QbxPrzU1o4U8JcCPPxwMPVFXeBkp+gLDTIX4DnY4GagTk/bwGQFKAf10cg5+zkwgB95oD+gxg4wEZgNtCCNgvQpP4D+gvY+mq5f1e9AKi/GdMmg+hoLydAzoCTg5wF0z3SRQ6AwM1RgGZvEpu4mNIJJxd7KwGJk5sTLu6OOEsuJurmbaJurn91l3S3kpN4qfT287BkxrZ5BwjcjAI9BXBGf0XiglzxCRHYhboL1FSGGLAzpRt+Ye4COw+VRloWoAVEeBKgMlBlUIwXQYKviGg/CgReSYFehNoNJFROTUZUCCmJYUQn+BOZ7EdMqh9xqb7EZ/iSkOkvBRCfbspAErMDScjyJzHLLAdJwSRlhRGfqpc4K5KG+mKG6Tmq0zOQmRBDrOnDHOJNSnIYKdovNjWQSdNH8tU3J/nqC+mzE4K6D/n8s3f58ov3OP3NR5z++kO+//YEn598Sy/KBnZtWiYmWGdp/7Y1HNhuAM+AnZlUfq3gby17BH+7Nq1i3rRxrF86h23rFrNp7UI2q8HfLlnZL7W+ZclMtiyewTaVWxdOZcMcvcSzR7NR17R+Sidbpo9g+9ROdk0cyp7RbRwc1cbRka0cHdrAmvxU5sVHsSIxni0y+NsyslgRG8dkD0+q9LzEPHIfEffdQcqD91LVpzsT9VzsjorkvfwszlXmca44S8Y8jSuZKYI4PefZKVzNiRfcxQruErmekcr19GSup8bzW0YcV9OjBHRhnEsM57zA7lxiND8lRvKDGacnfRYXxsfRQXwQGcB7kf5divDj3QiVAr6TpvtmUjgn4oL4UL/75ynhfJGbyldlefyg3+j8lJH8oO///bIZXNq1mt8e38+Np49x9bF9XBXY3Ti6l6tqrK4d3MWNQ9LebVzevI4rW9Zr/01cObSDX544wNWD2zi3YSlXVy/kxsoFXBYYX14yg2uLp3Bj3liuzx7B1QmDuTayhmvtJVxqzOJ8ZRIXS2LlxOi7pfpzPt6TcxGO/BRsw49+/flJoHZOuihd9jMSoJnojgEjAzeCosuhtoIcOwGQo4DMUYCj0iQDCbaVBE3SNem6IMLoqhn/JWjqAjGVAqa/97kRYssNnc/omva7rm3Xrf0GqOyKrFlgaOoMrFmQZuDQAKMk4DMAZ2SidzdCtGyk/W+Yc+i6zT4G8AzcXTHHhOpcAq2r4ZKBOhOVM+P1TAQvTNcbquuzAM9A3UAuhPbnvBXB03ZLAkDtc0m6IFi7ECGIM9AWaSNwE+SZ7pc6p4Gss2F9tV3r4UYCqkjdK7WpV+LNeDhnriZ7CewCOSvQu5bkzW/pgar3EkS76JymC6aL4NDZSqhyyUTudJ8N8F0S5F3Q/bug+3fJ1OlaLof01fb+fKXf5mCgM3Oj/ZkX5KBn057zIQMw8+ld0u9x0UxabqJ2Ar3zAX04q/XTYa5yuFN5dnwn2zsHs666lpUZuSyPSmKZVyTzB/kwq6cDsx4eyJy7+zDznrtZE96TeUU3sWXoLWxqu5k9sT14epArz9l5sc8tiJz+XeOPbRwcGWS6s6vtNkBnK3iztRXM2ZjSETuVg+zs6K997AfZ4TjQwJ2T1fXeUU7v8JHDWbN9CxPnzGD6grlMnT2b2XPnM33mHCZNnca8BfN5+vGneebx53j6+JOcffMtXpPzfvw+Z168y9FKDPPsbQ48fY8jz91qw9M39eeJ2wbyxL32PNrfkxUP9GP8TfcyRs7MVDk5M+7qy7R7ezPz3n7MuWcg8+6xYfZdg5hxe3/G3juIpgcGUNajP2VObpQHhlAm57UgRg5sbCRJKpMTEkhPT6NIbVVRZhbJAj1nWxts+8u5SolheEsVQ5tL6GwpZnhbGWM6qpgwvI7Z49tYNHMUReUZ3G0ido79uclZYOfYjwecbIiMjaYwK4eUuCQS4lOIjo7F09MHD08P2TNPvLw88fXxtqJzgUGyQ4JIvwB/AgKNfPD0cCEm2J9Fg6uYr3ZxZlUJ1WlJxIYFkpyUQHlZDTU1jTQ2tjCsc5gAboQFcGNHj2HsmNGMGT2KYUM7LQ3XdrPP8GHDpWF0dnTIxyiiIjmZZem57EnOtKY22J+eruVUtgv2pji682RWAR9W1/FV42C+aR3CVy0tfN/ZyffDh3GysYH3a6t5q7yM53TcewVlnKsdwo2adq7WtHClsZUbHcP5ZcgILXfwUXwmX6YW8nN+LT/l1vK9AOyH/CpruoMLRQbM6rlY1GAlXblc2szVMrWF0tWyZq4XN3FD8PZLQT03pCva97LZv7COczmVXMir1rqgrbiecwK9HwWN36eWcCah2IrYfRtTwNcCva8Tivgpu1bXUM8nMbl8EpnF5xHZnI7IFdgV8pPA7kxiId8kF/FRdA6vBibyVEAMT3qG8qZ3Al+UDmFrXike3R/kzrtv56H7HuKRu++nx61388ht9/DAnffS+56HcewzELuBdtgMGsTgxmqmCewqZdMM2Pk7OxAqP8v8tslRYeSmJDBu+BD27drIHtnr9avmsXPbCg7Ipu/fs569u2S7d61hj7RP66bu0N5N7N+5gXUr5rFm2WzBn2z9ng08emibVa6QzV6zdCabZcsPa/3Y/s08fngbrzwr2HvrOT5+92U+ef81vjj5L069+0+eOrKfmePHUJ6fS4Sev0Av+YQBYaTmt5FYsQyvzDV45GwmsGAnoUW7cE5ejHfOUspGP0phxwHyhxwia7AAreUIMZVbiKvbSWzlOiIr15JWd4CospWkDT5ORPkG4pv2k9RylHBBXNrg/eR37iOnfS+lww8SU7KUmOI1lA7dS1HbQZ13L2mNOygdcZg5616javhhhk4+wpBxOxg/5yjHD71B05g9LFv3MqOGr8Qjphb3mBoiy9bilzaNoKyhBOdPwzGiQcA4B5+4DryTRwr2Fgrcii2Y80oZg020ADB3Lv3DSwgqWohX4lhcBD+VQzfjEVnGgLDBeBZuE7DtwbviKXxqnyew8RXpZXzrXvxf18yQltdwLjqOW6GAruopwqoEsFVHiK07YiWW8clZTXj5drzzd+OYtJ7A4BFE3OtK8k0PkS6IS7+tp+CuB1k3CfJueYiM2x6y4C5HdTm3qj0ygCeQKxL4FQvqSm/pTsnND1Gq/cu6PSyw60n+bTZk20YTFFlPSGwbQfrObvGjsE+dhlfhMjziRuHrEUVRVjrjh7eQHBNEgIej9TwmRoSo/QukMj+Z0e1VTBpWy/iOasZoefyIBqZPMEDXyYKZnWxcOYPtGxawZvkM1q6dzQsvHOOrEyc48+XHfPPzWXY+cYJ9j/+bn386w1en3uGFJw9zzGTB3L+Tg7u2WvMs79mykWM7NnNk8njmeLixwtONRe6uLPXwYIWvN4u83Fmu53FFcABL/H1Y4OHOYm9va+66eY5OTJfdmREbyxNrV/Lpx+9y8rMP+fLbzzl95it+/vE7Lp/7kd+vnGfXskVE9unJuId683bvQD68x4MP73fnxEPevG4Twka/cLpNbapjclMtU8xYu852po/oZExrCx31NYxuaWDWuJHMnTyOSQK7zlaB3ZBmhmpfM5dUZ3MjHQK9hqoyKgvzKC/IpbqkUBLY1VXTZOpNlrycTGq0vSIvg3h/QUifXng8/ACx/R9mrgDki9xEfk0O5VK8Pz/qh7kmx9RE6f4b7cRvMSbDnKeVQIUob35JCeJwUgDh9r2wd7DFVlBm5mOzs+0vQ93fyhhpEpDY2grY/hrT1r//APoJ6AYI6Pr1t5XsGGAj4+7kLGCTBH0OTk7YmX9ynbXuonUXZ4GakQE2R1zdnHF1d8HZw8mSi6ez5IKrlwsugjZnGS6z3U117trmYY19E8h5uwneTBTOHQ+VnpK3n+AsQPBmpPvhaSJ0AV3JS7xVWpG5QLeuMsRVUCeIixDYhbnhH+FBcLQ3wboXwbHehAqCwxJ8iUjyJypZSvEnOiVAoOZPbHoQcRkhArZgcnNiKUqNJFpQGtR3ALG61sK0GNKzIkgQrCUL3pIz/UjK9iEl24/kjABLSQbsBHVxUkyW4C/LAF8gscmB5BUm0dFeZyXCKc5IIC1asBdiEm34kJAYTEp6GMnpAcQleFFQEM/rLz/Jd1+e5MuT7/P1SUHdqff5Ug/vt1+esHT6yw/56duTvPDUQXZuXCagW83hnes4JKg7uG0th43M2LstqhPYHdi4kse3b2Dx+BHsFNjtXzWf/UtncETQ8sTKOTy6YArHZo/nMenY1FE8Omk4x8a2c2z4YI6113N8SJ01V9zjDWU83VDEUzX5PFORw8uVubyh8t3qQk40lnKytZJTrbWcaKrinapS/lVRwst6nh9LT2FLXDSLQoMZrZe0akB/ch5R4yVV6xmf7ubIMTlcX+ZmcaM4l1/z0vi1IJlf1dD8mpPMjaw4fsuO5/eMeK6mRAvqYrgmwLuSEM3lhHAuJYRyIT5UABTBTwlRMuxRfK3lL2IFbzEhMuYhnIwJ5WR0iAV7pqvmRwK+k9HB2hbMiXBf3g9259+hXnyg7Z+YcYDpCZzQdXwtB+v78R2cnjqa00tn8dOOVdx4bCf/fXIv/3l8F38+vpM/j23mt72ruL5+PtcXT+Xa7DFcnNTOhXGtnB9azaXBJVyozOBiaTJXixIErFFcThMc6Pe+GOvO2XAHfgoayNmA/lw085f59OaCdNHfdFMUjMipN7qqfazomUm2oW2XzXxngXZat+ua9FpwZ0DnkiWBj4k6RThZ479MeSXCjO2STKlt10IlAYYpr4YIeHRcF6h1QdPVsK5o2HWB4vUw2y4ZuBM0XRMUXTPbDOj9JQsKBSbXdX3/L1r3f9W1v4ngXQ/R8eaz9Dl/11vbTNRPgHZV8GOg7rLKy3+VV/V5lgRI1yy4kwzc6ZpMFs2/I3RX9F3M97lqwNZsMxG7cJMMpWuaBLNsYO+86s20BQb4Lkc5WJk5L0W7cinGjStqS68meAvuvLia6Gu1pxeiPSQ3rgu0r0YZiNO90700uqr7es3c22gHzsfYqY125nKiSSjjqufSnXPxHpLW9XtfCXe07uF3kXa8KCh/R2D3c6gdZ/16cy6gn2DORFQlPQ9GF/0Ftr4Ces8+fFOexp+vPcGvp09w/rOPOP3R23z+j5f56KnjvL5/L09t2cCRpYvYO2mSQK6GecXBjMjuzrDcuxiS9iAT9JxM7+3AzO4DmNRXhr1XXwbJBtgIzqw/5+wcBXoODBCwDTIa6Ci7YQDOXvvZMsCMa7bRfqq3sxEMDhyEg2xLQ0Eeq0YMY0FLExsmT2TDzOmsnj2D8cPaaZV9rKuvYvKECYwZNZZp0yfzxIJ5HBzozwt3OPLS7VI3W56+1Z6nBHUv3mTDU3c6crifJ3sHebPR1pM5veyY/MggpghcZ/dxZcEAV+b0d2KqvsMYaUg/BxrtXGh086IuOJTy6BhKEuLVdqeQlZJIqqAoPTmJ5JQ40pPiyElNsyJgKUHBhLq5YOege2DXhwQ5OG31JYxqq2ZUawWjh1QwrrOGKSPrmTG+mQWTO1g2axx5ZZnc4dyHmwVzN7sMoptTX+53GkRMfBxF2XnkpmfLlhSSLGAK1GcEBgYRFBxMSEgooaFSWCiRJh1+dARRMTHExyWTGJ9MdFgEGdHhjC/JYXxhDkNzsinUdvvevQgPC6GiopLa2iYaGloYMqRdsDbUArgRgre/1d7WToe2/a2hArqh7UNoG9xCcWEBlakpLE/PEdSlc0DXtyctlcM5+cz1DmO2axBvFFZzoraOL5qa+ayxmS+am/l+WCffdrTzcX0dJ+vq+VDX8WZ2LqfKqjhfO5jLVYK6msH82jacG+3Dudg8RHA3nLMVDXyanGtF6L5OKeGblDJ+yqrkioDtisDtSrmOKx/MFcHcpZIWLqvuconqBXbXBHo3TGITsy6gu1rYwNWCOq6ZSJ1A7ryBu9yuCJ6BwetlrZzNqeF0giAtMofvo/I5E5nLV9H5fCnAu1DQxOm0ck6EpnEiMJVPg9P5LipPNqNYNqOQ08klfByXz8u+8Rx3Decxx2CecwznzUDtX9nG9NhEet1+B3febmDuPnrfeh8973jAWu577yO4yFdysLPHTRDXUFnIsOZKmkpzaK8pYUJHE4unj2HjkllsWzaXdQtmMGfSKCvj7N4d69i5ZaUFc3t2rmH3DqNV0mr27d7AgX0bObh/EwcFdgf2bGT39jXslb0/vH8LB/epXgB3QNonmNuze71V7t6pc+1ap/3WCh7X6dgN0nqOHNzIU8d3cmD3RqaMH0VFcQG5makkJ8QS5B9Iemo+tW0zSS6ZSlD6TAKzlwmEVhKSvwLnuImE5c6gbtQ+Cpo3UdqxWyC2h5ym7SRUbCShZj8RecuIrd4ksNtLbNka0oYcI7psBWlNj5LacIj48vXkNu8mu3EDufXbKGrdTnTBKuKL11E0ZBslQw6T37qH5NpNDJ74ODOWvUJZx2FGTTpCVcc2Js5/nBUrHqV8+HaWLH2cqrLphGe06XrHESto9EwcTVjeeAJSRuMe3U586RLcYpsJzpmBvyCnX0QJ0aWrcQxtwV2wF543Q9+rlihTF94suOsgt2YJnpF5uKePxz3/gODuEL5VT1swF9j0qtUd0yRO8ax61gK9gPqXcCh8FI/S44TUPE1o1WMCu2NE1RwhqHwvQYJDk0HUKWsnjsmr8PGsIuQuGxJu60HKbb1Iub0Habd1J+1W6fZHSLtD5R2qu6OntS31jl5k3t6b7Ju7k3PTI+Td1J0ClWZMXXG3hyjsdh9FAsICHZdz/yCye3mSODCMIMd0+cz1eMVNIjh9KjFx1dSXm/m0G0mM9hfEe5GblkRZbho1xekCuWqmjx/MxOHVjO0Q4I1oYubEoVZSP5MMcLn8xJ1bVrBp0xoWLl7J6s17OPTMP9n/1Ak2HH6PtYfeZevhf/L2h5/w5Rcf8uZrT/G0GV93aDdH9+0Q2G2Wr6rnc9sGju/exM7BdSwSmyx3smOxyiWOjiyS5ttr3dVZEGdvRehmOziy0M2N2eKOudo+x8WVmaEhTM3KZGZjA/OGD2f5JDPtxxx2L1/G0S2beHLnduqSE3G/+SaW9bLho/t8OHmHBx896MmHPfx5wiGUpYExdJugE0wUnE0UpE1qbWZKexuT2lsZ3dQguh3CrAljmTSyU0agFTNB+eRRHUwYNsSa3260NKalkREybiNryhlTV8H4mjImleczrSyXeRW5LK/KZ0V5JqtK09kho3Fc9Y/lpvNkWgJvp8fzk4DjN8HIxUQ/XhKs7Ai24wU/40j4dSVNifbiz0iBXYyH5M5/knz5KDWCYrtegrZeMtImS6RJQGJgzmiQ9U+tFVmzt8dJxtyMZbOzc5CRN3KyNMhehl1g5+LqLrnh7OoiqDMQZ8a5da1bpYjbRdDm5u2Om48b7r5d8hCcuWvdw1el1l29BXRWVE51Arq/I3QeKq2kJn5OePo6WaVXgIslb8knqCv6FhDmQVCkl4DNi9AYwZqALULAFpnkR5SgzcCaAbfY1CASM8MEXGEkZIaQmB0qGAsVfIVoPYiErGCth5CU81f517b07HCKc2PJDPElbqAdQf36khLuR36BgCzXRNaCJH/Ssv1JzTQK/J9SskzELkAKsoAxIVWGuDKbMcMG015XSW5SLAnh/kQEeRER6k1CfLBgzo+EZF/iU32JTfImRutz507g9DcCu1Pv8eUn7/H1KTlwn33C919+xpmvTgnsPuaH05/w0XuvcWTbKo5uXMoTKp/US/eEQO9JrT+1YSnPrV3CcysX8Jxg7g2VR8d28sqsSfxT+teUkbw5cRhvS/8aM4R/CuLe1HX+o6ORN9rqeb2lhn80VfN6XRmvVRbzRlUxr1cUqizgH5UFvFmRz1syWu/oOT1RVchH1fm8V5PLh7UFUiEf1qiutpiPG8r5SED4QV0571aW8C8Zkhey5VAkmKxsAczQszNigC0tffvQ2qM7c53teFZQ9m1RNtekP/PTIT8F3Tz+mxXDjfRIrul9uCFH7Zc4AV5CBBd1Hy8kmq6IkZyNj+VHAd93Wv5G+krn+jwuXIrkCy1/Krj7JCqYTwV6Zt1s+0TO3MkofwFfYFeEL8K/K7InIHxPcPhBcjQnC9P4prGEM0NqVBbxk2DtUmc5P7fmyXmJ5+e8MH4W4J9N9OKs4ODncCd+DLHtirD59OWsdy/Oeffgoq8Zs2a6NJpIlh1Xg/UOWxkSBR0h9lwUjFzUspnr7Krq/58EEdLfsHI5SDBidZG0UWmvYwUWYQ6CLwGaYOeyATWznwDOdBO8EinAM5EoyWRmvBbtbGXVvSqg6FJXJM+A3Y2/QO6GwOVvoLvxd2nVGbAyUbeuiJsVbfs/MhG4rjF1/1+w+xvebgSbaF0/bgjCuqBuIL9Y9SZK2AV2V3R+Iwvq/gI7A5yWLOgUuEnWWDldj4nAXTFwF2oill2liYxd0rEmcmeimJekC1q+GCbwEoRd+ivCdtl0pRTUGei6kOjJhWQPLid7cyM5gF+SAq1pDq6p3b0Q62H9tmcFgecFZecEdxdiXbkQ56XjfDmrNuhr7fuhjnlTbdMLER4cDXJht9qvTT4OrHcbyJEgVz6MD9BxgvpwfffI/vyq3+qiATfvnpz17c15M67ORGClS3p+rvjqN/HuwxWvPvwQ4c2HDcUcGdfBscVzeWP3Vk48+xjf/PsVfv7sXS598wlXvvucK99+ztf/eoV6vS+hrg/iZXcr44eU8u/jx3hmw3YeX7yEdWPGEhsQSO8+sg/9+zKwj9R/EP0l8wffwIGCuQGyBYMcZD9sBXh2gjrBnq3qBXt2tgI7Wxtc+/enIziKA77RHJaORCbr/U5jv2BhV2E+2yrKWVdVy3oBycr6RrZ3DmFXeiYHHrThuYcceP4Oe57vZsOzN9vxnEkOo3Jvb3cmO3lQ7eBEbv+BJPbqQ/pAW1rDo5mZXcjoyAQaPPypDwylPiaemtRUitNTKJCTWlaQQ31lGQ3V5VYylKS4KLLTkinKzyI9MZo4H9kO2cDIvr0o1Hcp9fMlMTKErPQE2tRWjW6vZYze83FydCZ01jJ5ZCMzx7Uwe1KrnPNhrJw3QWCXboHdLS623OJqy01O/XnAxU5teRIluQXUlpnuks2UllaSIYjKyMghNzefgoICKY+C/HzKisqpKq+gprKC+qo6asrryNZ9yUlMpCEljYqYSPLCg0gVEPZ/oAch/gFUVZZTW9NojbNra2ujfcgQC+6MhrZ3COqGCKQHM7hZ4Nfa1iXtN6S1VXXNlAjsqtNTWZOVzyEzvi45nUM5eWxLzWTYAGc2hqXyXkUzHzc2WkD3VUPT/yJ23+g8p+ob+Fy/4QmB3fsFxXxTWcfZmhYuCOwuCfCutQzlSmMbl1T3S1MHV2vb+Cg2i08T8vg6uZTv0yv4OV0wmFXH+exawVkdF3MbuKDyfGYNP6dV8KPpfplbwznJJEg5m1PdFfHL7Np2LrvK6pJ5LtuMuau2AM+c67eKdm5UtfOjYO+LuBy+jsvltEDNRO7MmLozyWX8kFHJqchsPgpO5WPB3bcmapdQyg9JJXyfVsYXKaW8EZjM0y7hHLcP43G7UJ5X+XZwBh9WdzDEN5CHb7mZ+2+9m4dvvkfL9/DQrXcy4P6HrG68jg4DSZIdmTKymfULJ7BvzTyeEFy9eGQ7rx/fwz+f2McrWn5CwLZu8Qz2bhPQCeD2WrC2VtAmoJP2Cu7+hrK9khW10zEG7gzQHdq32SoP7N1ogd9+yZQHBHpdILiRQ4K9Qwb8tI85zx7rnKstyBvSWou7sz3B/vJt8rIpll329PDS9XsQGpVLbPpgItNHEpYxkaC0SYRlT8M/eSxxeZMprF9CbtVCGkZup6xtA+Vtm2gcfZDs+r2kla4hvXYzaZUbSCxZRrqgL7FsOVkNx0iq3Ka6rRQO3kFO3WqKm/dQM3wfccVryW7YJlDU+YYKFtu3CgzX0z7pKO0TjlE57DATph4RRK5n7NwjDBuzmcqhG5g4dQPxGYOp65jEsEnryG9eSdmQBaRUTCOzcCwppdOJKp6Hg4nmFc/HL3EkTjEtxJQsZ5B/JYGZ0wnR9/OMayKmeAkeKkOzpxCbMwWvqFICChfiXrAPr5Jj+NQ8a01ObkDOZMX8G+wCtO6j0qXwGH6VTwnsniK4+jHB3VFCqg4TVHGYsNJ9hBbvwSFtLU5J87FzyML1zt4E3dmd4Dt7EiKF3qn3+7ZHCLzlQfxvvhe/W+/HXzJl0G33E3bLw0Td/BDxJqrXrTvZgrpclXkCu/xu9wrs7pdUarng5vvI07ly7xpExiOBxNimEuhRTEhkPY3NI5k4YTj18s9KCrJora9gSH0pQ2RTpowarDaug4kj65k0qpn500czd9YUJk2dxdzF61mx5VE6pm8gr2MReZ2rKR2znZj6pUTULaN5ziEOPvcBX3zzPV998SkvPXecRfMmW103Hz2w0xpfd3DnBg5sX8ehHRt5RuU6ff46ccMGVyfWuLmwxsONZS6OVuKUpeKLBQK8eeISkzBlgeoM5M0Snyz28maG7ELd7XdRfsfdlN7zEKUP9qayxwBq+tlS6+BCrZMLqXffQ2q3mzkgW/LxbR58fLsbHzzowYd9g9jrEMys8Hi6jWuqY5zAbkKLJNKcOLiWae1NWq9h0pAGFo0fwdzOFuZreVl7A6vb61k9uJItg8vZO6SKo60VPNlcxktN5bzZXMG7TcWcqM7kZHkqX5Ymc0bg8FNulBqoSK5khXMtI4xrWRH8mhnBf1JC+K9JmmL+7U0O5u2kEHbJqXlFztzlGB9uRLsJ5jz5rxyJP81ynAt/JrhxJTWSVUHeOPd5QA9TV7p/R1Gwk5O9lYjEzYy/k6w5dnTj3N1NVi437HXT7OydVbpi6+iMjePfICd4k1w9BG+eHoIxTzy9PARnBub+koE3X1cBniRQc/VythKbuPnoM7ydJOeu0sfUOQv2BHL+BuBcLXgziUiCw9wIiTJj2HyIiBewJQYQmyYgSxeoZYRb3RuNUnPDScsLJz0/gtT8cEspcrBTVWfqjVJzQkm2Im1BOkbgleEv4DMKEMhJOaq3ulAGEiclZQeTreNKUqPI1PeLHNiPEJu+5CWGUVKUSEaOPttE7XL8SdE5LNAz5xbYmfPHpfkL0gLJLoinY2gdo4a3UlteJGMdR4JJxuLvTniYAC5J8CcIjUzQZ8S5Eq7fLFK/WWiEkxyQON589TgXvzvJ95++w/efvcePn7/PeaNP/s2FD//BxXdf5dw/n+WDTct4e+ks3l8+h/eWzOCDRdP4YMFU3p83kQ9nj+bEzJF8MnMEp6YM5eOxzZwa28TXE4dY+mLcYL4Y3cLneok/6azj1NBaPtaz+oH0rp7Xf+t5/Zde+H8K1v5ZY1TIv1T+SxD3bl0h76j+7Zo8LRfwrqDu/eocPlD5UW0eJ+sL+UT1nzYW82WDjGaTjPJgSec9o/OekQP1fV2FHAO9C7m5vGD6VEeFsUrAP2nQAIb37MFCPadPhQdyIitBxjqJG7nJArw0yEnlt9QYLieEcSUxikuJMVyULgjUzsWFCK7MHHgmc6YAT47cN9rnm4QovlX5RVyYBXtfGfBLipIjHm1l1fw0JohPY7ug72R0ECdknD+KCODDUF8+kj4Q6H0QLfiL9OWzEDe+DxEMmG53csovGUdcjvdlAdxl3z5a7mslvbjg15dLPnLIVX9JYHdJ20zU7bIVZbLhV4HaL4Ky60GCMr3LV0MFYCE6Z5AjFwMFfFq/aqDMkt51Ad7l0L/GfxkANFE7E8kz0BfqwI0IB37ReU23ShOx+xvsDMiYZCBXo3QeyYDddQHJ9WgTyRPs/QV3JnpnwMuc47q+1zUjneMXwZxRF+RpPwN2gpIbgqlfLLj7C9Qs9e9atyDPjLXrUtf2rm1mPJ6BPwvmBKhdcPc3AJrvYwDPRA0FfgI3Ezm0JiIPNzJj4qQIffcIgY/A7WK46YJpvq+J5v0/WWAY1lfn6WNFGK+Yrpo69kqU7l+0E9diXSTdhwR3rgvkrqf5cT0jkOt6l80k6ef1rp/NCuUHvc/fCOy+TPDj0zhf3ony5uVwH56Rjup52CGtjfZlsernRQcySyAxVU75xNgoJiQlMj49nRFy1EckJjFSz+HkED8ORoTzTXq01S3UdB810yKc0/NhdMFE6AR0JiPmFT99P1/zjPWUenPV34GvI3xYJBCrvfNO2u5/mM7efRnp4sSEQD/mJCWxorqG9SNHsmzKGIL9HPAUUHq62bBi1jTOff0Zpz//iLPffsnHH75LjaDLwX4QocF+BLh5WAlF7B0craQQffoMwHaQkyDOnoE2tgI5e+wG2VndM21snbG1c1QpsBs4gFoPX1b0cGLdQ/Zs6e7Erp4u7JdBPdzfkyO2vhxxCuGYdNQrjOO+4Tzbx5WX7xvE8w9Kt9vybLdBPHvTIF4y5V0uzOxtT0yv7ngM7G+d32FAf1LjYhkm4JgoSGmvqKIsO1vOSZ5gp0wOSwNDOzsYN2YUU8aNYWxnO3UVxaTGhhPr40G87F5C3/7EP9KLpPseIfuBh+noO5AlgsOp4VE0CghbaooEdfWM76hjgtrCSUNrmDrC9MZpY+7ENuZMbGXJjOEsmz1OjmNyF9i52nGrh5M1xq67yhRBU1ZiKukJyWRmCioTkogMjyAmKprE+HjSUhNJTo4lOyuJyrIM6qqzaajJlqOVSnVlAllZIWSmRJKflkJuejypCSGkxEXgLucmLCiMyvJaGuoG09Q4mFZBmwV3gjmjtsFttDQ101jXYE178DfgNTU0Sg3U19ZRoLa2Us/knvIa9gm+DyRnsl+gPCsgnLZ+9jyaUcpJwdjHgrrPdI6vdK4vdM+/FUCe1ud9aSJ4qvugsIQPcwo5Ixj9uaqZCzWDOW8Ar7aZy1q/XNrAxZJ6fi6s4ePYHN6PyuC7zCp+yKrmB8Hat4Kob1OKOZNaJKlML+G09EVyHl+kFnA6t5zvpR8zDchVcqlAAKnyxyzVST9ky4ZklXKuQJCXX81Puu7v0ou5UNbA9YYhfF9QyZfJ+Wrv8/hGUPdtVD5fqvwhtYIfBI8fh2ZwIjCFzwLT+T62iJ8Efd8llfJNSjlvR2Twols0T9lG8KhNKM8MCuENx0i9+8W809hBifwC2+69GNCjF2auukEPd8dz4CDCAnz0e4UzXvZz//q5vP7YFj548TAfvniU91W+//whPnz+MO89e5DXH9/N4e0r2b9jBQd2rWa/gMuMrdsj0NuzbZW1vH+nYGzraiuCt3fPOoGdgbv1HNiz4X/AZsBuv+m+KVnwp/LAPm0/IAA8sMUCQRPl27drvaUDOt5E+UaPGGJNvRAYEICnp0no403P3n14+OE+DBjkhrtPAr5hBQTG1RKY2ExQYhshKUMJzxpOfMF4kounkFO/iMy6xRQ2r6Kqc6uWl1LcskRgt4CcRpU1C0mvX0ZOwwrSBXKp2j+5fDlFrSvJa1wmKNxFSft2ogoWkd24lvymjZQOEfi1bia3YQ9DJjxKeecuKkbuZ/jkPRQPWcP4mQdpGrKe6bOOsHjhLjJKhnDk0BHWrNzPsqWHeeaJV2gbvYTDB59g/tL9+qxFVA6epc9dREB8B0Gp0wjNmYdtcBXhBcsIyjTQOoGI/Hk4x9YSXbgEt8gh9PTMw79wLe6Fe/Esexzv2uf+Gl/3Mn61L1rj7Tyrn8a/8QVcS5/EqeBRK6oXWPUkgRXHCBDQBZTtI6R0JwlV20mp3UZ4yWpiSpeSnNZOZkQaWRFxpIRFEecfTKSHHyHOnvgMkH/evQ+29z/CwLsfwOaeB3C6+0E87uqO9109CLyjO1G3PkDMzfcTK4iL72bg5X6yuj0g3Ut6tzvJkHK73U1xt4cpvLkXWbf3Je6egaR6RzG8o5PJM8bT1lLJkLoShsov62yrZmR7LQumj2H+tJGCuhZmTBjGioXTdK+H4p5UjXPGCFyL5uFZskDfaTbBmaMITKnDMzqbmqHjefalF7l89hsunfmcnZvXMX70MBpripk0usOaoPzR/ds4tHM9h3dv4Pj+LTy1agFLosPYJLDb6urCJjHEei83VhnIE1+s8fBglbsHS13dWKpyvtq/+Q7OzBWPLPX0YqWNM2vuGcDqW/qz+Kb+zOnWm1ndejGtWw/GdXuQ4d3uk+5h+p2P8NLDAru7PPjoLoHdI158MCCEtXZ+TIpKoNuyxmpWNFaxurGSdQ3lbJF2NVWyXzfmsfoCnmso5DU5s+81lvBxbSGfVuTwdXkWZ0pT+akkmZ/l6J/LirQyVl5ODeJqih9X4824OE9uxLjzS7S7FXkzgPar1q9HO6t05vdYldIvcW78EuMqcPPid4HOxVR/rib5WvPX/ap9f5OT9meEO39EefDfGBd+FSz8mRzGP+LCSR7YHVvbfjia6QCcnawpBswcbq6ugi+BnSmdnbUuuDPz7dj9BXYOzu7Yu7hi5+SIg+RmwE8/hKtVCgo9TKRNx3vqWMGbi5eTwE6A6G+idS54+Bk5W+Dm6e+Md7DJKNk1ri3ERNxMUpE4H2v8WlyK4Co9hOSMEFIzQ0nLEawZcMuNELhFkV4QTXZRLFmFMTKqkWQURJBRaCSwKwgT0MkA5uv4XEGcYC01N5gUlQbiDMwlZJoxcT7EZ3hbMssJWb7EZ/uRaCmA+JxAgZ6gTYCWmx1BvhrpVB83wvv2JkpwV54WTWVlOmkCyPgMP0txOnecyqhUXyKSvQSeIVTV5DBhYgedQxspycu0/iW25gTRuRLDfEhL0GfEe8kIeJGZ5EWuVJzoSXWyDy0ZoYwuSOTp5bO5/OrTnHlsP98f3cmPh7dyZtdavlgzn6+WzeCbRVP5as44vpkxitMzRvLt1GF8O7mD7yZJgrZvx7bw1ZgmPh9Zz1ej6/lubCNnxjRwZrQM8YRmfpjUxnfjW/hmTCNfjmrgs+G1fC6d6pQhbq/ho7YqPmyt5P3BZbzTVMq7TeV8oGf9o3oZdD3fHwjq3qnK5d+V2bwjuDPrpv5EfTEnBYOnmor5XPq6uZRvBXLftcgYt5bwc2sxl9rLuTqkmuttdfzW0civcqR+a63hWr3Ar0wwqHv2ZkosB+RsznWwYXyfnixxsuNYmC/vCr5+So3mt5xE/shJ5teMJK6lJnA1OY4rArWLpltmYoQ1TcLPKdH8KLj7PimWM3KmvhPEnRbQGX0r+Dut/b9NjuGL2FA+k0P+RXSwyhA+NlBnyXTXDOBUjInodcHeyQhfPvF34nSAwEtQZJJtmDFeVw2gBA7ieoBKP4GKn5b9JTnmv6juhllX/Y1Ae8GNIEwgdyNMUGfJUfBhIncqg524JKiz0t+HmvObjIvOWnbgrMmWKIgzCToua/1KsOkaqeMN1IU76nx2Om9XRMuCOhMJEpBdEtxd1vYrJoNjlKugxo2rMW5cUztzVXWXwwWNBtgEd1eCBXN/daO0EpWYZZ3v78jdde1zI0KQJyCxwE5QYnRDgGdg7n9gJ5D7/yjE1Jv9DNj1FdAK7HRe63r1Of+LxglUTeTOyII8ndeM/TNRNwNwF6wpDlQnXdO9v6rzmW6NJuHJVV3fNemq6WIqGL4Rqe+odvFKgmA2SQCX5CmA87GyWppo3NWkID0jwfwgnU4O4bPEUD6KD+H9mGBejfTn0Qg/9gTK4Hg6CACcmO/vxSy9x1PVpk5Ii2F8ZgJjspMZk5fBiPxsOvNzGJqbw/C8XDpzchiSkclQlUNzcunIzmVYei5DMrNpSc9gWEwS6wSAX2SHd3UDDeyvey2gC9D38zV/EKi0/igw3TBNMpW+nAvsY63/pnb+DXcXFnW7jYXd7pLul2G7n0ky5sNUDr69F9UPD6AgyIfgQCcS9X0yE6IpiwilPTWWKRXZLB7RgZm+pLOxnrKCbObMmcqB7VvZun4jixfMJz87SxBnw4B+A60umQMG2mIru2CSpTjbOOJk48oge0GfwM7RZgAlKYnMraxiWnoWkyJiGe8WyLhB7kzo58TUPk7MfMSOWQ8MtMb/LdK1bbmzD4fu6Muzd9vx4q22PNOtP093G8DLN9lz7D43mnrZEOLmSJh/AFFh4URGRJKSKmcoM42kmAgrw2BEgD+Ddf3Tp05k7MihtNZVUiZAywoPId7Nici+fYi6735Sb7+HstseoPnWh2m9+RE6bu7JpAf6s66/IztdfJih+1Kfn0J7UxkTOhuYPLzBAroZoxuZM76VeZPaBXWCu8ltLJrWyaLpo2WXEv8Hdrfp2bjFeRCPuNkREhpMTFAQWYKnitJiivKyyNM1lRbkUlqUS0lhBil6ziaOq+fovhE8fnAwTx9r4tVnm3nz1Q7e+cc4Xnt5OlPmVZFZHkWybEF2YRaJibGE6z7k5RXLBtVLtZSVV1BSUkppSQklRaUUC7ZKi8usue3KVBbmF1kqyCtUWUB2dg7xsTFUJiawv6qe9YHhPJpfzKbkbNrsXBnp4MZLBsSqW9Se13Oiro5Pqmo4WSPbIMj7pnmw2vLBfFFdx7s5BZzMKeaHsnrOljdY0boLOu5iVRMXimo5n1vJzwbEcqo4nVnBB3IAv8yo4LvcOr7PquDLxFwL4r5ML+DbnFLO5FdyJk/75lTwtfRVbgWfZQr0Uk0WzTK+kr7Rub6WvtJ5TxfUcKaohp+kc0V1/JhfzjeZ5lxFnBdsXq9r43pVGz9kVPFltGAxPJuPA1L5OiafC9l1fB1fxAeByZzwS+XLsGy+jxdcJprsnBV8klDEqx6xPGMTxnGbCJ5W+bxdCP9yk63Iq+UfI8YztbbBGl7TOXQIIwa3MGnYUFYsmMXWtYs4unU5Lx/bzEevHuGzfz3N5289y2dvPc3Hrz/Ghy8f453nDvLswY3s2bSY3VuXsH+XAbnV7Nq6gl1burRnexfo7d1uumeu/Sti9//AzoI6lX/LrJtIXNfyBg7v38yRA1u1vMmK9FmRP5OYxeqWuYmd2zawYvlS0lPTuf22O7jzzju5++77efCh3vTpa89AWx9sXSOw0Xfu5xJDf9cE7LzSsPdPwy00F9+oMvzj6/FPGkx4+jDicscTkz+ZxKJJROdOIr16Lpm1C0mtWkB+w1LSymaSWzeH9NJZ5NfMpqBuAbnVS8mpWUlc4QKK2zZQ1LyB4tb1grqVOmY7reOPChq3S1vJr1tCyeC1tI7YTFH9GhbOf4ypE1eQUtjMgvkL6eiYTcfQxYwZu4iy1jksXbyWoR0L6Ry1jmlTt5NespCwZF1n8Qr8M6bjGttGROkagnOnEV+yCP/UqTjENBJbtAaH4GYGhjbhWbAFl7y91vg677oXBXGv4tfQFa3zqnoW7+pn8K97Hsei4zgWPo6P1gOqjgvoDhFYupew8t1kNO6hYcwhhk87Qtv4HZTUzyE3r5my3GLK9c62tbYzYvgohrR10NLcRoOeq7LicrIz80hJSiMzNZP89Bzyk1XGp5AXlUhOsPxh3yBSXL1IsHMmtq8D0T0diOphT/wjA8l8aBDFPVzIvNuG2Ft7k3KfDZl93CkNj2P8MD2vI1uoLM1iaGMFQwfXMGp4E1PGtlvZz+dMGcn08UNZMHM8KxbNZPSkScRXDMM2sYXucUOJbltH+/LnKRi+nuiiVjJKSyirLKGjpdaaQuvRPVsY0VpLU2WxNeH+o/u388KTh9i1eQVH9dw9qufyuUPbODp1DCvDg9js6cYWMcW2AD/Wiic2eHmyxd+P9d4+rPX2tqY+WOHlw0KxyUKxyHxxynJB3u6Brjz/kAev3uHBC3d78fxtKm/14Llb3Hj8FmeO3u3Kzrv7c/Q+e942k5Hf78H797vzQU8v/tE/gEV2nkyMjKfbicosPqnM5POKDL5V+UNFOj8L2i4UJ3ElP5qrJg12ZjDX0vy5Jkf9RoJgLUGQFufLb9IfCb78GeclMHMXeJkIm7OgTk5ejIOgzIk/TBIUE22LkqI9+S3Km/9EevKnnK8bcS5cTzCQ5wjaFx373zjnrqQpgrrfBXJ/yoH5Q47M71Ge/Ffn+TVW0Jjgx2k5IBN9BGl9H8HO0bYr66SbM85mTJxAzxoXZ7pT6saZeeecdNPsRcWWTPTO2QVbRwcL7Ey0znS9dDaRO/0YJsGJGfvmYSU9ccTDx9HqOhkYbqDNl7BYf6ISgohKDCIyIYDY1GDBWygpmV1dHjNyI8nKl/IiyM4XpAnk0gVNRhkFXWVaXphVpuYK9qzlLqXlharOAJyJuJnomz/xmX4WwMVnCNokU8amexOb5kOcSqveArwuyIuz5Kvj/QWDJnoXQEJugBWRS8sOJicnkpxEgaanKxG9ehI1sB9FgoWaqkwZ1UQKiqN17WHkFERSVJZATW0WwzprGacXp7G6kIK0BNLCZejdnYiwH0iGvysVcX40JQcyXHA/IzuKFcXJbK/O4zGBz4tD661ukScmj+CD0R28PaSRj0e084U1xmsYP88azfdThnJ6/GDOSN+NbeK0YO1b6TsDbdJpgdt3o2v5dmSt9hnC9xM6+FGwd3aajp/SyQ+Cvp/kqPwsCPxxQhtnxulcgsCvRzbyxbB6PhHUmajdx22Vf0nLgrCTQ2TgW1W2lPFRYzHv1+bzTnUu7wjs3lN5oq6IE7WSyk8aSvhUUPdFk4yydLpFBnOwjPfgEn5sKeLCkHIut1dxycBdeyW/DS3jj6EV/Dm0CobWwpBK/qwv5KreubMVWXyWl8qzUWGs93Jnoe0ANno5cdzfkzdDAvlKgHYjOwUKMvk9M1lQFyvFcF4wfVYg95MBu7/hTvVmagQTxTuTpGVtP6P6bwWC38SH8q0c9i9iQjgVGcjHEf58LOf+4yh/wV0gn8eESmF8FhPEZ0GufONnMh46C3JMlM0AiGBOcHddYHJdzvkvAf35NVAAYnW57MdVawqBPlZSERMJs7o+Cgyv6fgbkS4qpTBnncdJoOgogLPHTHhtzZGm7Zes7Ir2nBPYnRXQXdSyidpdD/s/UCeI+7vL5DWT/VHQZIDNjKkz8GbA7qrakysm8m/JTVAhsLPG4ekckfouJrmKGbun72AAz0xFcMlMSyC4Muf9RZD4q8DuF4HdNYHd9b/Argvu+v+fCF4XHP4ta/zcX7BmAaDui9U104Cd6VYpcLPG9Zl7qfquMXKmO6kg1cCavs+1SFuumNK6b0a6/2rzTI+F3xKlZIFboieXE324kBTAz3rPvlO783lsgKDch/ei/HgjTEYgxIPjAa4c8HVlk48ry+Scz3YYyHibvnTY9GGwTT8aB/WhWevtzvYMl7EZGRrGeDlBY3PyGV1YyOjiPEYW5TGipEAqYnhRkcCugHaps7jEKttz8xheUMDIgkI6swR4MtIdAp92QV5HbiEdSXFsSArmu/Qga+zkFd0TM1+ficxd8R/YFbWTrvnonnkPVH0fLgZom36f85EBPNa7J0u63SE9zLw7+7HWPYqdudXsbGpn35gJ1KclkZMSRW1xDq0VxQxOT2VYWjLTivOZWVfLvInj2L52FXOnTqC6uoAVS2bxxNG9PHv8CE89dpjOtsE42dvTr08/BgrsHF3dGGAvsBvkILlgY+/IABuTYKsvkyaN4fqFH7lw+iu++/hDPvvnG7zz7NO8tG8vj65exa4pU1jZ3s60qiom5mQz0t+XUQ/15FgPb4GdgwV21hx9Nzty4CF3ih7siavaW28nVwLMVAx+/vjIyHu4yi4N7INN74dx7N+T2AAPUvzciXcYQGzvR4h96H5S7rqPnNvupeyWe2m56X5G3HQf41SO63YPYwXC02/pxeqH7Tko52CfmzfT9d43l2UySm3flBGNTBvV1fVy3uQhLJs1ioVTO5k7SWA3ZUgX2E0bRXJWLLc69BTQCezc7LndZRC9PB0ICwsiPTqSFXNncfTAbjlHs1kydxqrF89h9ZI5rF02h1VLprJ+5USeOzKOT/45jrOfjuLcqVZ++riFs6fauHRmIm++O5Y5K4sobUkiPS9BwJZHTHQEWYKzSkFZZWUdxYK3vLy/unda8Kb9S8qorKimSnBnScu1ArHa6lprfF52egbt2n99Vj7707I4KhicFxpD6SN9mOkTyFsCs4+qG3m/ooZ3tf9H+r1OCvA+b27i65bBfNnQZI2re1/P7xeFFfxYWi+QauBKVYsVqTtXXGtF037MKu2KrgnEfhQMfZyQz7vxuXyaK3uSXsKH8TkCtlLOFzXwY1ETH2dV8VJcHvui09gcl8ocnyCmevjpmoKZ6hnAOCdPJnj4M8UrkBkeASzxDWNzYAyHwlJ4Qcd9pHN9nVdtTUb+nfl8geHlihZu1Mj25dVzKiKbtz0EZgK8H1K0XcB3IiSdE76pfBqUyemYQrUVxXynbd+kV/CvwBSesQ3laVuBnW0kz9iH85JLJO8EpvNd/Wj+MW0e66dNZu3KRWxcvZSNK5awfcMK9m5eyaGtKzm2exVPHlzP88e28+qT+/jHswd545n9vHx8t3737ezbvJRVS6ezeuUs1q2aw/pVc3Uulavns9EkMtug821exq5tq62umFYkzoK5LqA7uMdE4oz+H9z9X5mI3iFrXN4GgV3XWLs9O7q0T+uHD2xn26Z1RIdH0K1bN+66/S4efqgXtjbO+PiEERSSQoDuj6tPPPZqV+w9IgV6oQx08KJHHwfuf9iWex+y5b7uTjzc253eA/zp6xyBvU8q/lEVBCbU4RdXT0jCYCKThhOaOIao9PHSWOIFfsnFswSDM4nPn0dCwXzy6lYJ/NaQXbucrJqFZFYvo2LIWnIrllLWtJrSpqUUNS2ivG0x8WXTKKqeQlpGC4GxxcRnVZCYP5KA+CGEZI4mrnQ2oamDBX2TiU41UcaRRBfMJqpgErE1KwjKmEhI1kQruUtA9iSiChfjlzQRz+RRgpW1OIW34ZE2Fffi3bgUHOiKzjWYOetew6v2BQHd8/jWPm+BnHfl09jlH8O1+HH8yh8nSFAXW32A7Naj1I57htFzXmTCrGN0jFpOTf1YUpKLSU5M07uaSVVpGWOGjWb6pGmMHTWeUSPGMmbEOEujRo5l5MgxjOgcwWC9c4WyGUUZWdQUlNBYWEVzcQ11UklhA0W148lqWkhx+2rGTdpKa73AOb2diLBKPIPK8AhvENS2UVjczNiRw+lsraCmIp8Rw9oZNtTUtTB76miWzp3CgunjmT9trJYns2bpLJYvm8uSZUuYMXseHaMnkVrRSkhhO8Hlkwkonk1u+xZGztpHUeUQ0tLTKC3Npbg8U8/1PF597nG2rV8qSBzHvm0reezAFh49sJXnVW5rqmZlgLfgzVUQ58bGQF/WeHmwJTCArcGBbBTcrZbdXatylY8fi03UTtyxxM2FrW4evOYdxkcDgjn5cCAf9gzmw0f8+dBMSn6nO2/d7sy/H/bl8Tt68NKddnx4j+rv8+C9h7040dePpwZ5M83BjTHhMXT7tSCeG3nRXM8K50ZmKL9mBfNreiC/pJvImQ9XE735ReWviV78muDBr/GCqzjTLdKdPxO8BHZeWjYROQN12hbtKqhz4RcTbYty7gK7GFeBmit/CO7+lMPyHzNPnRywazrHDXNO7WPGz5m56n7Tvn/IGfwj3I3rEa5ck+N3NcjeSml+JdSB64Kri0n+nM9PYE+sXtSBvbBxHISDs61gzh5HGSQHycnVwQI9dw83wZ2r6pxxdBK8ubrjpJvp7O5mJUgxCVPsJTO+zlHG1cPbk8AQwZuc35i4EL1ksRSWZghuCsnLTyIq3p/o5CAZwEiSsiJIFsil5hgJyrJDBHFhXSCXI2ATRKXn6BwqUw2wSQbcuuAthBTVp5juj391pzTdKE0Zn+5nZaQ04GYp1YcYS97EpHgT/X8Uq7rYNAFdhgDQymLpa0FdXJafoNBP12myWep8gkQT8TNJUlJyAsnSNefI6U/TfYjs1ZtQAV5miA+NZam01WXT1pBDZ3MhI9vMv731DKkr7kq2EqFrFYik6d7l6Z4VOzgyWWCwIjWabbmJHDPZ7aSXSzN5t76cUx0NfD1qMN+MHswXw+slrY9sErQNFox18LPA7vyMkdJwfppiQK2T89OHcUHLF//SeQNsFrh16Zzg7aKA7tKMEZyfNtyCue/Htwr42vhB23+c3M6ZiVoX4H09poUvBHefmi6ZgtNTw2r51EjLRicFYCfaKgR5KgeX8X5DEe8K7j4wqsnn45pCTlbnc6Iqh0+0/ll9AV83FkmFnG4q4ofWUs7q2AutlVwWLF4WPF7W+a7oXNdbKvh1cDm/6x7+0VbKnx1l/HdoJf9pLeE/zQX81pjPjdocrtTmcbo8l5eTY9jm7c5aNwc2uTuw29OJ5/29+CIummuZ6VxOjef76BDOCMbOxIcL5CItsPshOU6QZ6J3MVZp1Uk/av2M9vk2PoyvYoL5PNyfz0P8+CzEn09UntTv/VmwN5+G+Qr0fDgZ7sEX/g6cC3Tk9zC9f3r3rgnErgUJtARb14JsBC62/Cp4u2FAySQ/sbrX9RMomQiU6sIEUuECkzAXvauSATitXwkXXEU6W1B3Tuc5r/NZY8BUfyHUZE6047xKA3pX9Z5fsyJ+BoIMIP0dsbKxwO6q2SYAMklUTFZGE60zQHdZ7Y9JEGIShVwWFF2yxt45aD8HgYWuzyRsEVhcE2yYOeUuCfKsyJ35Pjr/jXB9vwgbXbf2CRO0Gaj7K1L3iyCuC+wEIwbc/lJXBM4sD+yK2pl9BG3m2m9ECEYjda3SVUGoNQ7QXLfaxmtqR622T+/w72kB/JoawPX0YC6mBuv3MxN8+3Aq2oN3Itx5LciZp/S7HAt0Y6e/G2t8nVkqzfz/cfXW8Xnc2vZ3ym3YzMyMj5mZmZmZmdlOHIdjJw4zY1Nm5jZtmJmTNtgUzrm/u96leZJzet8/1keaGQ14Ho20v97SlrUJusz00GiiiwpCWz7BIJswkqatgSxDAxTyGy2xtESRhQVKrKxQYG7OvCXKrWxQY2uPBicZ2vx80RMbja6URLSnJaMjPRVtVEtWGlqy09BMcGrKTEVjBiEvLRXVCfGoTSDYJSajPi6JQBeLCkJdRUQs6qIJNjTIa+OS0RAcjIOhXrjrbw2x1MN9J8Kbk1hLkFDupCOBndj3yJ6/sb0mfpOpEe7Eu7XACU9HfJKciH3p2dhdUYsfdu3Bb9cu4db18zj27eeoKsxAalwI2uqLsHntEnasm3DmyM+4fu4CHt+5jSd//Y7//d//xd8P72PRgn4UFcZjiG3IcFc9hrqasH5yGfKzM6GtoQk9XRE900RaukbkDXWNpDl2woOno62JIr6XT7aux09v7sWZzz/EtZ+/w6/njuJ3Psu/fruG/3lwE//72238ceMa7l89jx/f3IN5Pj44qOmA918ykrx1707RksBu32wbpL+iCM2XXoL6jFnQmKUILUUVGKhpQl9ZFTozZ8FWSQkB6mqIUedvqawmrXPXoaCDnmka6HhZCS3PTUfLlFfRPWU6egi/fVNexsCUFzHEfeOvaGO7sjne1LDEdjMbDIb5oqEgGb3NpRhooVpLMJdQNzZQiwVsb+f31WKU7eUc4bEbqMP8/kb2IV54wUgFL5kb4lULI7xqrgsjmTV8fd3hZmWOwdYGrFu+CEtoLC0fG8AkAW/lYsLAYsLdIoLegi5MzK3HjslaHP60HbdPEvBO1/Cd1eL26TrcO9+G65dG8NU3A2htiUGonyPCg0NQUFCK0vIaVFTWob6+GdXVNaiqqkJlRRVqq+tQwTSXEFdb14DmljaWaURtbT1qqmulMpmpaSiJoeFFqHuH9WZtcBi6HVwRM302xr39cZjX/yW3EIcz8vAdy/6YmYETBfk4V1aKC6VlOJtfhJNpWTgan4LL6Xm4k1WM+xnFeEiJoZe3ErIksLsWnY7LEWnSunVXCUpnQlPwA8Hup5g0fBuVhq/CUqkUvBUQiyX2nqgkuEVq6cOWv6WtoT50VBWlOWu2pqYw0tKGlpIy1BWUoTab9WK2AvQUFGHGOiFT1USwtiGKTGzQTeBb7uSBgz5B+CUqAdfTc3EnsxAPaIzeTSrCBX/2Sb6JuOibgBthmbgckIpjdmE47RyFS17xkjfvSjDhLipP8tp9aOqFD0388IG+Lz7Q8MAHhp74yioYF7wzcbNhAO+ODGOVWB5oYj5WLB3D5LJRrBknmDFdtXQIK5bwd186LEWwXE1wW79yPjatXYxtGyck79xawtuaVQuxZsUYj8/DyuVzsYJwJ7R8mTydnBjF5HJeb3IM61h+/apF2LhuKbYQHgX0iXlzAtzkAPdfj54c7AQEiiGYK57O2ROaxK6tq7Bv53o+1wJ4yVz5nk3h5eqByNAoZKTmIDurBBkZ5UhOqUB0TB6CghPh7hkEM0sHqKga4LVXVfDC89MJhC9LUDjluRfx2rQZ0DUyRGhUPJLTsmHt7A5jOwfYy7xhbe8HZ58kRCSXwy8yH5YucbDxyoBrcA1cQmrgGlQPz/A2+MYMIjBhHkLT5iEgcS6BbwABSX0ISuvnuX0ITm5DXDaBLrUDYVnt8I2qh0dwAcvXITilGX5RtQiM64J3WBOhsho+Ma2QhRbDProZ8aWTKG/biYDMufCKakZw6ig8kkfgEMnzkhfAMaiV+X54JEzAzKseDgmLYJWxG5bJ+2BDkLMu/gIOlHXux9JyBx7lhLycd2GZdhBG8Xtgl/Y6vHLfQHT5Wyjt/hRd879Fz7xPUFq/CmHxhJ6YDCTGpSEiIAJx7AdS2YfkZWWjoaYerQLiGprRQMhrrGtBUx3zldUoz89HRnwcogLFNB5XygXhvt6I9vdHiKcHZDa2sLD1hEtMDawz5sMqdw2im3bDq2w97POWwz5rCez4NxqFNMIypAipeaUExnoU5aSipCAbHW31aGkoQXdrJeaPdmOCILdwTjfbvXYsndfL+jGEtcvnYOvKeVg11o7tK/qxbdWIVJ+bm1vhHV0Ii6gG2KfxtymYj/L6UYwMdqODoLhodABrJsYwf7gDk0uGpSGYB7avwes7NuC9zZNYkRSDCWd7rPcmxLk7YTnzk462BDoHLLW1wLi9NZZYW2GZvR0WW9twnz0WOthi3NYS++ydcDYgCne8onDfMxa/esbhtge3XcNx2z4IV618cd7MGx9NV8M3s4xxYqoDjr1ig8MzbXBCwxnbdM1QZ2CISkdXTHkQ6oYHYW54HOGO/4nzwf+L9cb/i/HA/xDy/gyT4WGgLf4IdiTcOTJ1wJNAe/zBfX8GWBD0CHJBVtLwSLEtgO4vSnjthLftbzGcUnjmaGw9kYZJ0cDzp9HmZ4InPoQ0gp8Y9nXPwxB3PYxxi2Xu8vr3wlxwP84PvxEQfsuOwRMa0X+Wp+OvslT8qzwbf9Tm4lFNNo7kxCLb2QjmFrrSsElLO2NY2+jDxkZ42czlSwnQUBaLfxubGEFfLBJuZAQLwoydgzU8vWSIi49EXm4GaqtKMNjbjuVLxtg4TWI/jYX3xKKa77+Orz99Cz9+/SFe37sJBUXJ8A+WSWH+I+K8CU7uBDJWzmgXBNNAC48RICe8dzIEhTuwQRBlXSV4E3PWhEJ5LCTKmeUdmRK8mBdgFkCg8+c5vqG28CXI+YaJ1BYBEc+AjttMJcgTqQA7Ql1AJMU0UAzNlCSiV4ohmXK4E0MzpeUKCHchcUzjnAl3bmzcvJAQ5I5IBxv46enARVMZ3uZ6iHF1RHqgN7JD/JDs64EYfnghMsKutQVkevoIopotbLFI5s5O0xd7+Q6/JcQdKc3DT9nJ+CU7EaeLM9mRJuJTwvCXaRE4RGA631iMm51VuNNZg9uEsFs0tm50VUuet18JdALUHg01SXow0IB7AvIE7NEY+ZW611eDewNCVbg/WI37NFDu9fM4jZMbLSW43lqKa90VuEqouyTm3NGQOd9SjPPNRZLOthbhVEsRzrSVMl+K0w0FOCaArjoLp+pycawiA0cIbcJrd4w6LoFdAk4Svs4UEuqKknBegB2B7gp1tUx47phn/bxTmoEHhLtHFVl4zOs8LsvA76WZ+JP7/yxNx+8lqQS9ZPxVmYo/K1LwL8Ld/1YS8MqZL0/G70XxeFKYgAfFvH52NL4M88YumS02WplivZkRNpkYYK+lIb71dMD1sADcCvbHVf5Gwkt3M9hPWg7hVpAnbvu747aAP09XXPf2wGWm5whuZ11tcNaZ4OZohbMOFL+N08yfdDLHCSczHHM2Y2qOs3ZGuOYg/oligb/dTPC3ixGhxpDAIuapieGWFEHvT6aPnfWluVJCIv9ElCFsiflVv4ulBFxN8JebOcFKSL7Y9W+Etl/djHCXMPUbv/37ArrEsEqClbTOmgA14fX7j6dLrkcC8p6CnohgKc2JY/qQ593neQ98TAl2Zrjva8q8iQR1Isz/A2memjbEenVS1Ek3MceO1yOMCdiTImYSGP/0MuQz8l5ehDovQp0EdwLUtPDk6Vy630VUS8LeI0qkv0tePB38zfP/5rX/8CLU+XC/D/8W0b4JeAthexnuRGhzweNoN9yNcMVFtqPHA+3wo7clPpOZ4oAzDXEHc6y1McK4hT4WmBtgwFAD7TrKqNJWRYWeFkr1dZBP+Mg00EOmqQkyrcyQbW+JPP6O+XaUjRVK7R1Q5eKGEhs7lBHequ0dUeNA2dmh2obb1tao4746J1c0Orui3dMbbQH+6I6PQWdaIjoIcx3ZGWjLyUA728SOnEyKee5vy0hFa3oKmtlx1xHsauITURWXgEqqgiBXxc69NiEdjYkZaE7OQ3N8BoZDw3Ao1JO/q5g3qSpBtYBrycsroqQK2CPgPXYk8DEv5lU+dNTF7WBn/LpuIX47/D3u37yCB4/u4NLdy1hCA7IgKw6RkZ5ISwvB5Pggxhf1YmLpCK5cP4c792/hzIVT+On4IXzz/Zf45rP3aZgOIys9BKX5MchPj0Qcv6sqtlV9HU3wkDlCm8a1vr4BdKUlbvSYF+vaGXObwKejgxCCcaWJGdpNLNFp64ABL2/Mj4rCeGY6JssKsbGzAW8tmIPP16/EkYO78PbyMcxxccY7arZ47wU9yVv3wRRdfPqcCQ4q2KBtti58X50Om6nTYUvZT5sJl+mz4D1tFiKV1VGjZ4q5euZYbGiNcV1LTKiYYunLWlgwZRYGp7xGmHsNXVNeIsxNxTDzI4S6udQcQt7GV3XxpqIZ3lI1wXYTK4zEBKGd/eRAZwUG2orR316E0d5KjPVVE+gqMY8a6SrF3K4yLGRbO9xbB48QVwnsXmA/8CLr4qtmOjBxsoE32xFfRztkxYSjq74ci0e6CXaDWDFvkCBHoJvXLwXNWCm8NYs7sWxeMzaNN+OzNzpw8Wgnfr3YhnuXmnHvbC1unanF//t9MV7fVY6oIPZrnj5ITMxEVnYesoWycpGZmSUNyczIyJLycmUiJSUFiQmJLJ8oefUSk5KkfGhgENL9fLE5Iwe745KwyMsPRTTsYxWUsC0qBr8UluBbGpzfp2bgq+RUfM96fqIoH5cqK6QgKqeyc3EiLROHY5JxNiUL17MKcI9w9yCjCLeSxFDKTNygTkcm40R4As6HEqSo06HJ+DokGXtDEzDH1R+11jJkGJnDj/XKTFEB6kqzoKSqAgVFwpumFlQoHdYvPUpdTQcqylo8rgVFdW2o6uhBgccVNLWhpKkJJQ11KKspQ1NlNqxUlRCqpUVQtMQiFy+8HhqL4/zO7ufX4HFKKW4EprCdj8ZFQt3tuEKc8o7GSRqEl33icdGHzyoiZIrhm+Hp+NzaHx8aeuMDXW+8oyDDO+qu+Ijbh6xDcSk6Hxf75uLAwjGsWkaom1yMVcvnYy0BbQ3r9qrxUawcF6A2F+NLCWpMJ5cLeJsvrQO2fu0ybNk0iR1bV2PntjUEMjFfbi127ViDHTSCtxO+tm9ZJZXZuH6c5ZcS7JZgjVhDbPkCTK6gmK4U91ohrjmf9x+TtteuXIiNvP7GDUuxadMyadmEHYQ/AX37CHz7t6/F9rXjmN/XjeLUdFRkFqAqtwQ1hPrmqjrUVNQiM6MQ4REpcHULhKm5AzS1DCWP3suvKuD556fh1ZdnQktDGzKZE0JCAhEY6ItctoNzRkakYD22trQpaaA7sM01MTKAm5c7svOzERAcLP2O02bzN1M3g7KWGX9PC2gZOMGQxriFXQQsHaJgZhcFC9cEOIWXwj22Bh5hVXAKKoZbSBm8wqrhFlUDp7AK2AcUQBZRDi/CjV9sHbzDG/lt8nhoDWQhFSxXCufwSvjGNyEyvQsuoaVw8M+FZ2QdnCN4zdAK+Cd0Sd4+15huagQ2wR1wTR2HY8Z22Kbsg232B7Ar/hj2xR/BKvs9gt2n8Cz9HDaEOquk3bCI24TAwr2o6P8c/Ut/wODiz9HYuQkpGYRF5yDYOnkhksAbGx2PiOAIpCWlIjUlDRnpfPcV5aivb5CWJamvrkFNaTlKc3ORk5SAtKhwpISHIC0iFLlxMchLiEVSRAgCvVzhZGMBI3092NjJEJ1WhIjsejjGlELRIwPPO2Zjhm8rjGNG4Z0+F5nFA6ipbiXUVaOTMJeTyb6JdnxPRx262ioxp7+B/UOf1Acsmd/P/CA2r12MjasXYuFQK0Y6qtDdkIfOukx0NWRhqJ0wWC/W405BVm4SPCKTYJPQgc6J97F310F011ahODcLS8cGpGW49hHodm1ehZ2bVhLs1vObGcCK2FDsjInAgcQYvMnnWR8agJ2RYdgZHoRJDyfMoz0339oMC9h/L7SywEL22/PszDDPgTZASDDeC4nGZ15B+NzRG59Yu+BjSwd8bWyHb02ccdw5GN/beOJd9iGHZlnh+Ku2OPmCFY7OssVP2jIsZZ0r1jdEmZ0jpjwMdCC8OeKxiJQW6Ua54s8oF6Yy/B0uwxM2vL8H2OJvgt2fNEaeMP+Xvx3+5WONP30IdX7W+MPXWprX8ogA9zvh7NkQLLEO0l0adbfF4sI8516oK+5G+eBuQhDupUfgUW4sjd5k/F2Vgj+raNxWp+Ixtx/kx+MBO/D7adG4nxKNe6nRuJUcietxobgaFYBrETRqI31xMcYHI94WcKdx5OzpJA2TDA52QVxkECtYDIoIF0115RggsI0O92F0SPy487Fxjfhvzzq8/foOfPnJO/jp64/wM8HtyDcf4+cv3sfXHxzEx2/swnt7NuHAplWk+cVYs3Qulo72orY6D8Hs/PwDnRBBMAqJ9iRUyQhcBCsacCE04EKjXKU0kPuCpH2EuEgn+fIBwqsmlSV4UYGEM1FOAJ0f4cyHUCf0zCMnvHQBktfuv2An9+I9G4opvHtyyQOo8F5i/h1hTg51z+ba8TmeDs0UqfAMhhE4Y2I8ERfhgWhfJ/jYGMBZXwMuulpw1dWR5GaoBxmB2NHQCJ629kgOCENrYjIm3XwwNlsVkxYW2OrihI9YeQ8X5uJKcy1Bqwk32spxqSYX5wg7ZytycLmuCHf5sf1KkLtLkPtNSHjjemvxoI9QR6PiHvP3mBfeOOkYDZD7/bV4NFCHx0N1+H2wFn8wfcT0t94qAl8l7lA3aLhcJcQJXeksw/k2QlxTgQRrJ2v5DI2FuNReiksdJbjcyefqrMQ5gt2ZpiIez8MJGj/HqrJwtDwdx8rScZQQeqwwGccL2IlTpwoSnw6/zMDFwjRcLsrANeZvlWfiVnEq7vLYfeYfCRHqHlVSEsxRpWl4TPh7WJSMx4TGJ8z/XsK6Tsh7UpqCPyjxD4u/CX5/sYxIH+fF41G2+AaScTkhCt/5++A9VxkOiHHbBLwJHU3sNjfDz+6uuCHAzleGm272uOVC6CO8XXGywEV7c1xiB3TRhqm1CS5ZGeGClTHOMH/K2hinbUxw2tqIMsBJKyEjnKBOWxrggrU+7sgIZYQnMV9MCv9PUPvT/SnkiTl3MgIS9Uh4X+w1JYP9Lx7/w8OYACYCphgTgET4e8KblxnBjNAl1j8T24S830SeoPdABD+RPFnG+J2Q95j3FHPKHvN+AsAeOGtI4PWHmG/nJoCS93chNBIOxVw+4b0TAVgeiaGjviIKpCnueRvjHlNp/TVp3p5Y/oDlmf7F6/wlvI8EOzF/UHgdHzvr8O8k3PHe0nw7Mc/OWwd/eTMl4P3pxftLQyV5X2+W8eH5viZs78zxwM9CWjrgYZA9fgvgb+DngEu+9jjqYYWvnIzxrr0xdlvqY6WpDhYYaGBYWxkd6kqoU1dGhbICSlSVkUWjLZ3bGVrqSNXRRgqBIkFHF0lspNPNzVEsk6HMzR1FMhcUOTszlVFOKObvXebiiDJnB5Ta2qDCzhZVjvaotLdFuaUFqrndxHrT4CTgzha1BLx6BwfUOzqhyVmGDh9fdASHEuzi0JWRIkFde16mpM68LHTlssNjR9aWmYamtCQ0Eewa01LRQKOpgQZyXTJhLjENVYnpqE7JRgON4JbscsJgGXpyStAQEccOLQB3xTIKhLkHYr6mFFRGHQ9dhMeO0O2oLh+i6aCKBwL0ZFq4zXp1NC8WR/dswZGfvsEH7+/H1u0rEZvgDy8Pc4QGOCI1zp9t8pC00GxPcznb9CU0NEcwPKcXbZ2NaGwsQ2lRKnLSIpAY6Y2IQBkiglwQ4GmLUG9HVLFviIkIhp62LnR19Z9GVzYg1In5dSbQ4/s3YfsXY2mNUVVTLJuiSXhSRB/VO0UJHS8pofUlBbS9qoi2WWpoVNNCm4iCq6GKjhnK+EjZVr5uHaHu4ylGBDtjvD7THAuUjVCrqI2iWeooY9qkY4YefUsMM12kb4FJbXOsUTPEGlVDrFQywOR0PSx7Xh2Lp8zGKOFuiBqY8jJBTwFLmF9MuBPDVseoXa8Y4H1FC7zJDn6buT0WxEVioKGE8FYlgd1Aa7E0DFNopKsSw2w3+9pKeKwU83rq0dleDWd/GZ7TU8EUEx1MMdXCqyZaMHewgb+XBwJY5xKDfGmQBaKmKBNL5vRI/eIEoW64ox69LbwPjaoFIy2YWNiJtUv7sHG8C2/v7MC5XwZx71o37l5m/3ChBn/91ocd69IQzm/H18sLKcnpyMsrQE5OLuEuVwK6jIxspItUArwMKl0Cu+Tk5P8ohfUxJTlF8vrlBoVgQ1oOVvmHYsjFA1EKisji7/h2WgZ+LCjA15kZ+JznCP3A+n26rAQ36mpxvboaZ/LycTorD8cSMnAmPg03U/PwMLMED9KLcD1ZzH9Lx8XIVJwiwB0Pj8fluHRcjc3EDxGpmEsDLEGbfSfhzIJQoKOmJgGZkoYaVDU0oUaDX1mZ+1TUoKamCW0+k4aGFtRZVmyrqKpDVV2LZbWgJspr6UCVYKimrQ1NQp662M9z1DU0YKimDkeWCWef3OEgw1sE0WtZlVIUzhuBybgZko4HCYTR0HScdiKoucbhgkcCzoqFzSPScS2S70IWgff0XPGutgfeUHbBGyqEO113fGzmhe/sAnEpuxa/zCc8jS8gXC3A2slFWMt0NUFr5QTBTnjbqBVimOWKeVhF+FrNMqsJgWtXLcGm9SIwilizTqxdJ4ZNiiiXcu3dtRH7dm/G/j0UUzF0cs/ODdKxHbTJtlLbtlFbVmPzhhXYuG4C69cs43WFlkr3WbdmsRR4Ze0qPhe1cnw+li8cwWhvCzrqylBfkI/q9GxUpeWiLDUbJWlZKCZsRIVFws7Omd+3KVQ1daGgrIEZMxUxc4YC37MmHO3tkBAdhZqSIrTVVxNGCpHC/rehrgIL5o9IDgALc2OYGurCiO20rpYGxML7Li7OMDezgKaaNpTFAu/KFGFeSWk2lBQVoTxbESqzCfez1TCL0jW2RkRSFtLyK5GcW4GEzArEppYjLrUSMWlVCEmugG9sCdzDCuEZXgLf6Gr4EPi8CG1i3p+AN7cwAl5QBVyCyuEaTIWWERCL4BJWDlloJZxDqphWwyGgkvtq4BJRB9vgOvhlzEdQ/jp452yDb9GbCK7+GD4l78AxbS88ct5AEPcF5uyET9paeKdOoqB5P4YWfYim7g1IzW1HdHwu/HwCIHOS0dYOQ1xsEsLDYqTh0/m5eUhNTEJuViZqKqsIdLUoyy9ERlw8QS4MKWEhSAwOYBqMgsR4lGWkITs+FhG+XpDRtjHjezXU1YWWpj7caF/m5RejuqYalbXViEjJh3dkIRz4t1qE1sI6vAIxmTXoaO9FVXk+ga4YRXlpaGuqRH93A4Z7m7FwtBOrxkewcdVCaX7nrs3LsXp8jjTfbuXiuXhv73Z888EBfPTGZry9ZzXeYB9zYMtK7Nq4EhuXTWD+vDXonPwYNfN3IS6Of1d6LOaN9ePAjo04sG0ttm+axLb1K7GV5Q/uWIfNTeVY5OcqLYG1NTgIG0MDMeHjhu20jTcEiQXJ3TGPUDdGqJtraoT5/JsX2dugx8wIc3jO2f17ceOrL3Djkw9w4+2DuLx3J87yHmeWLsSxkbnYx7627bUZ2KFqgMMqjjgqImK+YIGjSvb4VMsJgxpmKDK2kIPdHxFu+CNMhn8Jj12kJ/4nnGmYO/5FePkr2JVQ50zjxYHGixMeBDnjXpAT5Yz77CR/C3TB7SAZboW44C7Pk3vZQvAbO+WHRUl4UpGOv2qz8Wd9Dh4yfViZjfuF6bibnYC7KZG4GxeCu7HBuBMdgCuhnrjAa17wdcZlLwdccbfBFVdLXHY2x3lHE5yhzjqY4LwdjVR7U1xypnxssZ6AGeljAzc/Z7jwnKrqXHz6/lv4+avP8OPn7+Nbgtv3n72Hbz56C5++LX7EvfjgwG68s2c73ti5mZ3LJNYvm4+J0T4s6u/AnPZ6UnsZWivy0FSShabSbLSU56KuOANV+SmoKU5HbmY0/AKcEBDmQphyl6JA+gY5IiBEeOFcCWwEvxAn+AYTvMLksBdM+JNgj6DnF0IoCyWwhRHQmPqH2kv7/Lj9H6ATACeGXgo9zQsJyJO8c5GERuHxIygKPYNG4SkMlSJjijXp5DD3T4klDcRyBiLypQimEkq4E4AXGeuBCP4dQXynvjJLeNgaw83aEDIrQ0QTHiYWLsDBPQfwxbsf4+j7H2BHUhr6XpqKObNocLADXTBLCetoIH0aFIAz+en4taMCf8xrwaORZjwZasaf/Y14TKj7nfD2qK8GDwbr8GSY+3nsr5FWKS9565g+GGrEgwECHyFOpALsHoltnveQuttdgdtdZbjZUYobHeVUJaGO4CY8c4S1s02FhLZCnCDUHa/OkTxzl9rLcbm9DFeYXmwrw7mWUpxtLsbJ+nwcY908WkW4I4SerMzFidJMnCCUnSLAiXl1pwl557l9uSyLcJeJK6VZuFaehduEwV+FKrPwm0grMvFreQbulWXgbnEyfi1iPS+Iw53caNzJicLt7HDcyY7A7fwY3CiIxe2CBPxWlIh7BMd7eSybE4ffcpNwLz+N1+A1Ccb3+VyP8hPxMCEUv4Z64IKfCw4YG6B/6lQ0v/Ya5rPjOKCvh5+srXDK2RHnne0Jdja4Zm+JawS5KxYGuGKmL6UXCG1nLAxx2twAZ80McN5YH+fM9Liti1M8ftJcH6fMdHlMG9ft9AlUxvib0CSgTkDe32KuG4HoTxceo/Et9JhgJwXDcBTeLcKRuyn+drMhdBHmvMVQSX1piKUYRv2Q13rA4/epewQuMQxTRLR84m1KqBNwJ4ZtCigUc+qMCVoGeOikLs1fE2D1B68lhjmKaJKPPfUJijoERRHm3xi/8fxfCXe/8lq/+VrgV19z3POzJuDZ8F5iLp+YMyieg0AqruNJOPXU4XUFvBniLx8Lac3Mv/xspciaj/1N8ZCgeM+H8rfCrwE2uOFrhbNelvjFzRRfORvgXUd97LDWxUpDDSzQVsCQuiK6CWstirNQpzwbZWoKyNNQRLqGElK1NZGup0do00YcjbgUA2Okm1gi09wK2VZMLUyRw9+wwM4euVa2yLe2l8vWDoX29ih1cibAyVDuIkOVhxuq3F1Q6eaMSkJdOUGukuAmycYalbxONdMG1oc2NzcJ7JqdnNBBOGzidVpcXChXtHp4ooPGcHdcLDozktFJw0UCurxsKgudORkS7LXQeK5LSkBtciJhLhkN6ZlooLFUl5KBGrYD1clZqM8sQmt+NdoLa5lWoTWnGM1JGRgM9sfRSB/+xsb41Z0A56pNyCPQPfWY3ncWUTGV8dBekXVIwJ067jlo4qqI1Lm4F/vWLcNgXyON/XC2W57w8baGo5UeXOxNaESEoq+7XvLYFeamENT8kRQXjrjoEESG+sLPyxE+rjbwkVnAzc4Ifu528HS2gDv7kNhQH5aNhIWpGQ1tsQTCM7ATkTGN5MMyaVjHWlhjtZYNdr1sjK2vGmHrNFNsnWqMjdMMsflVfWx/ThdrX9DGopfVsOA5JfQ9Nx3LXlbB5zOt8fHzrCMiGibB7mMBdtNNsFzBAAPKeuhU0Ea/kh4W6Vlghb4VVouQ/BrGWE2oW60mUmOsUjGRonGOv6SFpVNUCHAqBLhZBLxXCHUqlCL3zSLkTcN87ts7y4jGujUOGFpik40TFqXEYU5LJeZ01qG/uQwDBODBjmrCXAU6xdDM3josHOvBnL5mLB3tx9JFc1BSXQK3yGDoujlBxdkKWnZmsHdxQqCXJ7xZv1LDQ5AZE4Zkwl1xRhJGOmlADXWjVyyD1FSFTqZLR4excukg1q0YxgYa/hvGh7BnUyd++KIXd64M4/GtPvz9cBgbVyQizI/9m6c3UpJSpKGWmVk5SGP9Sk0VwVMypHx6OtO0NEJdqjTvTnjonqWJrI+JickIDgwm2IViIioJE/5hqDezhu+LL6PayhqfFxbju9xcfCaWpElIwGc891tC3unSElyvqcGNqmpcLC7Bqew8HE/MxNWEfNxPLsH91FLcTmHfkZCNs5EpOBeWhPOBcbhMwLuSUoz3QpNQY2QFByVFaKkp0bBXZ70xIJxpQ0lZHYpKGjT0CW1KmjT01Ql3qgQ5Dfl6uoQ3Ue/EEhwahDdlFXUoEfxUmKqqszyBT53thLa6LrQ19KGpYwRVPQOosp5q6mvT+FWFFWEkhPt6nNzxTRz7i8Qi3I/Mwv0oKjKfdlQyzspicEIWiZMeUbgUmIDbkZk45Z+E9w3d8ba2Gw6ouGCPsjN2Kztgn7o9AU+G72VRuNjQhw+XLiCYz8P6lQS21UuxdqWAuzFJYgil8KbJtQBrWEZIeN8EjG3dJJYzEN46EcFSDnW7tq/7D8SJdM/O/+7fSUN51/aN2LlzI3bt2oS9hL69uzZjN7f37NxEANyCfXu2YQeh78cvP8CR7z7BcE8z6iuKUFmYh5LsLBSkJqMgLQVFTNvKytBSWo6EkDB4ObvAwcIKBnxXWloEZL5vNYKziLvg7e2FdJYvK8pDdVkRqooKUJSehtTocEQEeBMG/QkPTZgz0k+IiYCRoQ4M9TRhZmQgzYu1tbKAvbU1nNhOu7JtdWcb7UY5ERKtLSxgaWoKMxF1V6yjzPuqqKjCWeaI4pJcVFSWoEI8f0UZKspLqTKUV1ShuLIWRZV1KCyrQ25xLfKKG5BT1ICswibCYCtS8tqQkttBIOxAdEobQuObERDXCG8CoEdkFTxj6uARVU+wq4ET4c4lpJLgVylBnm9iH4KzFiEkbzXiqvchs/VjJNa8g/DCPUitfh2FzQdQ0rwNJY1rkFOxmPfrQ1xSBULCUxEankDASUCIv7cUeTQ+Pp7biQS7KJSXVqC8pAwphLjcFP4G/G4L0jKRn5SKbJ6TExOLfB4rSIhHPs9LCQtDkLs77C0tYGxoAD09Heiyb9TX04etjYO0lEp2Vh6KC/NRXJCLvPQslOQWoiC/BAXl9UgvqCb4VaO5hnWgqhQ1hLvaynz0dzVIwVIWjnRh+ZJhbNu4HDs3TGLjxAIsGGjD+PwhvEGA+uHHb3Hq9GFcpM4f/hknvj+M7786gbc/OIaVO77Bmr0/YtW+H1A/bxeKmgbRyTZ086aF2L13A15nndy9cZKwuBxb1q3ANsLXwc0rsTIrCXMIaUvMzTDJ+rCA9WMetYR98Rj79wV2VlhgY0WoM8GwkSEGxLIHrDvtZuaYzzbpm/378P13X+Gnn7/DycM/4eKxI7hw9hh+vXQOt08cwWhZIaKnTMFOVTPCnAOOvWiF469Qak54S9MBraqGKDSxQLmzK6Y8FPAW7oHfCXUPI73wINoHj+IC8HtCEI3JINyPD8K9xBA8TAvH/ewYGqEJuF+Wht9rc/AnDec/6gvwR10+fqeh+5AG8K9ZMWwMabzGh+BGlB+uh4k5Pu646O2MC152OO9hiXOuZjhDw+i8JCNCmz5O2+rjLEHiIoHisoOpXI7GuORkgovUZRczXJGZ4qqTKW7IzKSw7NcJdW8TOjN8CXb+jrCxN4ajzBx9na14Y+tG7FixBOuXsmFaNg9rF49icmwIK+YNYPncPiwZ6sGC/k6MdDSinx1SR3UxYa4AbZWFzBeguSybYJfJxoEGTk0BWmj01xfTiMlLRkVeClKTwwhzzvALdSHAyeAXyHyIDAF8l0ERHtIadNI6dJQvIS8wVIZAgpMfYc8niJ2ZgL5QwqCk/0LeM7CTQ5x8mOV/oE7AXJSYS+eIIEKcNJRTgjo50AlYCyesCQmA+/9LLEAeRoVL5cV8PmcEcr8YpikUQuCLiHFBpIjgGemGsHA3+Po7obg0F998+y3u3n2Afz35H+DhA3zW3Y3+V6dj3rTpmPPadAy/NA3DL77K9BUsU1DAQcLF4fgw3KgrwJ+jbYS8Njya04Qnc1vweLgeD3ur8Seh74+5BL/RFu5nOqcZv4+wDMsJmPt9sB6PRTpUTzUQ6upxr4dg11WBG+2luNZaLPfStZTggoh8yfp4kjB0vCYHJ0RKyD9FqDvL48JDd16oWUTULMbZxiKcaSAACrEOn2LZExVZOCXgroydX6no+DNxtiQDF0pTcZG6UCKiYVIlybhYmCjpAoHsfE4CLlDns6mMeFzJScKVgnSc5/kXBAyW01igrpSl81opvEYGt7NxvSoXV2vycbOOHXJtoaQ7NcW4VZaL28UZhEBCIb/FW35O+M2DgOJigevO5vjRxgxbNNQw+OpUND43BXUvvICeF1/EspkzsI+N4zdsLE/R2L/qaIdrDtb8pkxwgYB+geB2wUSPQKcj6ZyhFs4aaeGMsTZOGenglIkOThhp4pShOs6baeAev88/vczxh7sJ/pA8dvqEN0KWi1zSgt3OWnjsqIEHDmrScDqx7MGf7vJ5eA+9TXAn1AnXwlxwg0D0QMCeJ4GLkPUsKqY8yIpYe45Ax3vIPYMGhEiK0PaXqxbvzfsR8v58BnfCeyYtFaArhzwvAwkiRRTG+7znQ0LdA29zPPSzwJNAMRTcQoq8K4aJ/zvAkgBnLg0DF8M1fyNM3vK2xFUC4AUfW5z0ssVPrrb40sESb1kZYLOxBsYNVDGiOwvtaq+hUuU1FKpNRYHGLBRoKSNbUwVZmmrI0tNGsq4OEnV0mRogkR15gpYe4mnEJRkaI8vKClkEriw28pns8MV2PoEtlw17rrUtYc4GuRY2yKPyqRIrwpytA0rtaQTQoC6moVDt6oJadobVhLtGTw/UMq0htFWJY7Y2qBLDLXn9WubbCW8dhLpGR0e0EOrkckYzjZx2AXReXuj08ZPAriMmGh3pyejJz0ZvQQ6683MluOvMzUZrRjrqEhNQHhODyoREVMQnojQ2AWXxyahKyURdei4aCXEthZXoLK5nvhI1GSWoTStATQLBLzwCu8IDcIdtoFii4aGrJh4568lFyHvoos56oyKB3QM7wp2DEh7Yq+BXNz0cywxCmq0u3BwNERRsh+AgF1gb0+hVmQFF1VmYpTQdvgFuSIqPgJsN4c3MGG40Ehx0tWGtqwUrfU1YGTFvrAVz/oZO1kbwFaBHYAlhf5RMsLPht6LzFOx0mRqIxcvFmnaEcAMdHUSbW2K9jg32v2SA3S8bEvAMsPd5Xex6SRd7XtTB7ud0sO1VA2yapo+dL+lhy4ta0rGvXrPGJwS696aIyJiG+PB5QxycYYT1sw2wSMMIg+p6mKOig6WahlhBrdTUxyptA6zRNcEaPXOs0jLFag1K2RjLX9HG+BRlSQLkxqa8LHnwFkmahXncHp3yPLbP0sFbWhYEOytstJNhUXocBtn29bZWoKuhDH2t1RjubpAm/S9fMoR3Dm7FmWPf4fihL3D59CHcunoSt25dwInzNG62rEXb3AFUtTYgITFeiojpwHcbH+AvDZ3KjY9BcmgQUiNC0FxejLGBbswbJCQOdKGzoRoFmalUGopzaJDlZ9HwysZAdwne2d+Lq+eWsB+ZwLqVKfJ/JHoGIJl1JYuGnAC71BThmUsjzGVIaXJyqgR1Ik0iACYkCKhLltIEpnGsk4FBQcj2C8J4RCLmevojizDk/cIr6GNd/7akHF9lpOGDhBh8RMPyCxqeh3JycKGiHDdqa3C9skoCu5O89+FYQltyIW6nl+Fmdhmush6fiyQghSXifEQyLkek40xMDrZ6hyOGkKCvpARlAp2Stg4UNYWnTRdKqppQJtSpqmhBRVkTs2arQEVVQwI1AXYi1ST8aWsT2ihNnie8dxqEPck79xTsVFhWledpsR3R1CAAqutAQ00betr6kpdZg3VVlXBnoaaMImsbvBmfinPJBbgWk4UbsTm4FpWJk57R+EUWgsOuYTjnG49bkdm4GJqGzy198aY2oU7JGVtm2GLdK2ZY+5oZdinY4GN9dxwNS8fxgSHsXz5fChSxfs0E1q8m4K1cKEmaQydSAXtM161ayuPLJG1cNy5524TXbheBbc92OcDJYW7jU68d4Y2p2C+gTkDgjm3MPwU7oR07NmD79g3YQe3ZtQ1bNq/D0GA3Vi4dZX3rRGJUKGLCQ5DItikmIgoRBPsI/0DkJSfhvb278cEb+wkb+fzGLWHINtnI0BDmluZw83BDWkYKBgf7sHJyHCsnFmOotx2VxbnISIzldfzg6WwPGQ3xIH8vNDXVormlDr4+7gQPvm9zI8gcbOHj7oJgAk4Yv4nI4GDEhocjLiJCUkxoGK8TgojAIIQHBDIfiEA/L3h5uiA5JQ5V1aWofKqqmjJU15ahpq4cNbXlqGNaX1dJVUnRScVyJ7W1tUxrUddQh9qGRtQ0tqKqvg1lte0ormpDQVU7sstbkV7SjFQCYGJeA2IyaxGRVoWwlFoEJzXAP7YOPjH1BL9GuEa3wpOQF5C5CN7JY/BOmgv/pEH4xjYhILoc4fHFCCLI+QcGIygoGBFsxxP5vaUnp/PvDUZ4aLh8CDTTqMgY1FXXooDfTwz/5ihfX0R6ebKtCEBeXBwqMjJQlpaKvNhYJISGsC1xhT1hxpTtrL6OGAZvABNCtiX7Qi9vX+mbL8wvRllxMeoqS9HKd1JfWoD6kmxU5qegJI/tSn4O8jMz0VBeju6WesJdMSoKM9FeX4qxwXYsnd+HTWuWYNv6FRifO4gF/H13b1yNgwcOYNmKzRhYvAmtYxvRMrYFNQMbkdO8EsmNq+GROwbL2C54pbYgLrMY2Zl56Gxqwt7tq/HhWzuwf+d67BNDjDeukKZsCbDbsXkS+yfmYzwsEGOG+hjn37LcwhJjBmzrCXYLzcyk6JdD3B7S10eflhb62Nf06hugm++g19YK3Z5u6I6LRndeFoZqyrGwuRGrevqwdnQB9i5fi43zFiLE2gLxL72Kt5VtcPRlaxx7zhJHZ1jjZ20ZNmtao0pND4Vm1igWYPdnVjT+yo3Hk4JEPCxOkqDtYWUG/hCetsZCPCG0PSjLINCJcLtx+DWR0BYZgBsRIqy6O877OOGMhy1Ou1rjDHXKyRynHc1wljrnZEYwM8cVZwtcYXpNZkk4s8AlZzPCmoA2wpsANwcjyoB5Qync+jVnE4og52jOfTyX51/jeddo2N4guN1i/qabJa55WuGHQBo3NBrFEgO2vJ++qSbcPZyxbHSQcMcGZcMq7N28FruYrlu2EOOj/Vgw2IG+lho0V9L4KGanU5QpwVpBegwK02NRnME0NZIdWKikguRwFBJW85nmElayqaLcRASHusPd2xbeAY7w9LGDp1ifLsBBgj2xTp13oBM8ue3lbwcvP1GO8BbsBP8gAXpUGPMEO+GxE8MxxWLeYojmsyGW8mGW3CfmzD0davkfcX9IlD1hzUECNpGGxYiU8EZIC6eeAV14rFiX7uk24U3M6wsVKcsGi+iZTEOiBDTyvtSzuXpi7Trxd9Q0VeKb77/H5au38Pvv/8L//v0Hjm1cgzmzFLFw6nTMV5iN0ekzMfriNMx7jpoyDUM0NuYSPLabGuBzf3ec5vt9ONCMv+Z1U134tacWjwl8vxPq7o804sFwAx4x/WO4Cf8e68Rfc1rx91yKZf4k7InhmiKIipibd72tBBcbciWdq8/FmVoR7TIDR8rTcZjwdFgMqazKxmkCm4C5C+1l8qGXhMBTTYXS/rMNRThPuBM6S/gUIHiiWlwnC8cJXieK2bEVpOJYbpI0V/AQ6/73qVH4PjkSh1IicTQjDicL0wiA2ThXkY8r9TQC2KicI6SdayjFZb6zS03VOMv95xvLcL2xFNfri3CxtgAXy3NwKZeAmBKDs9EhOBsRiEtRQbgYGYgL1I24ENyJDsKdMD/c9nPFr17OuOMmPHEWOGmpi5+MVPGh5ixsp2G7aNYM9Eybhe5XZqL3hanoef5lDL3wIlZOn443aJh+wUbmF0sznLe1xHXCxHVjfnd6Auq0ccJQDSf11XCKOqmnghNCBmo4oa/C/Uq4bqFJgDLHnwSyJyJwylOoeyLTI9DpMNWWwO53Z/k8qUeUtJi38Mx4G+NciBsO1xbji6Zy/FSShosRnvj1qbfuMWFKzLsTwy+Fx+5PIYKjPAiJHu+pSzgU68nJQfFP4cUT4Mf0sQjSIoZleok16yzwOJjwFuFIOeH3cBl+5/f3OEiGB/z+7vjZ4bo3oc3TBsfZZvzgaILPbY3xtqUBdppqY7WuKhZoK2FAazaa1aejUmkq8lVmIU9LDTnaasgktGXr6yLLQA/pNKZSaRwkGekjw8wUBba2yCeQZbPhFso0NUU233cOO60sE1NkGplI+Xwra+SZWSHP1JLHLZBLWMiztEIOoUKogNcotrVDuYMjKghgpU6EOgduOzuggmBWTgAss7NDA0GtxdsbbT7eGImMQDWBrsbRAXUO9qjn8ToCnUg7XN3QZGuPOhp79XzGNhrlrc7OaLR3QIMAPXasnZ4EO18/9IVHopuGuwC7/qJ8DJQUoqcwF+2EvNbsTNSnphDm4lGZmISa9AyUxCUgPyoWRbFJKE/JRm12IRrzywh2VWjKKUdtOjvk5DyUC6hLzEBdXDJ6/X3wS6w/od4QD9xEhEzWJSd9PHYW8+pEVFU1Ap2AOyU8EnJQ5n413A20wxI3G4LaDDg6asPV3RpG/L001ZRgZW1Og0ADbs62SAsPlRa+zvP0Q6IN20NTc3jy/TsYGcLSSBcWJjowZh33lNkiJToYqTFBiCAQZqfFw4Gdqg6/E2FcCGNZlyAulkDQ1dWDHvfHELL32nrjA3UHvKNiy07VCu/MNMPB6UZ4/TUD7HvVELtfM8ROwt2+F3Wxe4omDjyvgy+n2uKT54zxgQR21PN6eHuGIXYoGmGNhhmWqRthXFkPq1WNsV7DGBsIchv1LLDB0BKr9UwJesZYrWmCSQUDjL+kgSVTlAhzygS46eif8gIG2cb2TZmJgedno//lmVioa4b9QbHY4ROGTYHh2JSVhVXdjZhYNoj16xZiz45JfPDWVvzw5Vs4d+xr3L1yHI9vncXvd8/hyb1z+P2303hw6zhuXjqEy5d+wfJVC5BKIEtIJ1gR7KMDA+FqboYILw/2ifEoTklEQWIcYmnYetvRmKChPI9wt2z+MBYO99AYI9xl50hLIxQW5KC2ugpdbe0YG27Bnm19uHx+I5YvK4eflyu8vQJoJKYS7PKRkZ6L5KQ0CdwExIn0/y+xILoEdVRSUjJiY+MRwOfLp8G5NCwOrYTa8BnKCJhK8KWB/U1hMT5PS8GHKfFysEtOxuH8fFwoL8MVGobXKipxpawcpwiWv8Sk4mJqAa5mFeNKTjEuJ2TiSkgiroWn4nx0Jr6PTMeYnTt8FBWhoaxAiNOAmorwxGhDUUUTikqqUFFSg5oyJbx0aqpQUFeFtlhig8ac5JHjfuGxE9tChmwnLCyspHV2BeQ9G5opYFBNXQ06LGukbwQ9QqOGCkFPQwfaNAoVtfWgRBDU1FCDvpoCgoz1MeDmgw+i0nA2MRPXhafRLxpHHANx1CUUJ7ziCHXpuE4w/cEhRAK7faou2DjVGitfMsXSKXpY85IJ9qnY4UtrP5zKq8IXyxZg26ol2LJqHBvXjBPcBMDJ58X9RxLULcGGNXKw2yDmwQm4o/G7Y8saGsViuKUAOTH0css/JLxycrgT5bZtoZ32FOwE4O0k2O3kuUIH9u/C4oWjrEdlGBvpR0ZyLEIC/RAZQcCOiUNERDQCA0IREhCEQhr8I72dUsyExqYa2oOu8HDzkIbuNjbVY3R0GEv4dy1fvhgrxhdh2aJRzJ83jHlzBjE6PICerjZUV5WigG1gTnY6ysqLkF+QzXuFIJjQJ9ZsjI0KQ3x0BBKo+CgCXWQYosOCERVKCCLEhfr6I9jHFyFsY0ME6IQE8Nl8EBUeiMrKIjQ116OBwFjfKFSDukZCXGM1Gpg2CzWwPWXa1FAtF8s0CzXUoIXntrQ0EjYb0cB8fVMj6kRUyEamkppQ09CE6vomVInok7WNBMBmlNY0o6S6GfkVjcgsqiUA1iK5sBlxeS2IzKiFS0AyzOx94eTqx++JUMp2NTIyFGFhIfzGopGWkiwtWRDoH4oAv2D4+wTCw90bcdHxyEnLQFxYOOJDQtgehyGd7yqb76ZKvL/0FMTzt/JgO2FhagQjIwMYCKjTM4a9rTOCAkIQzvY7mPdJSEpAWWkp2pqb0Eywba4uQQ2Briw/DfVluWijjdXVUs13UMl3WIbOzhr0dzWju70OTXWlqKMtVkv7aqCrDsvFnN9FowRX5AAA//RJREFUwzjAuvX1ewfx7acfYeGSFfAOz4CGSwqed8jBLK9KhFSuRGrbRsSWz0FUXjNis6tQWFWDssps1JF95vW24N0D2/Duvq04uH0d9m1ZLYGdgMbNa5ZL69jtHujCAicHLOLftop97qSNLRbRHlhCWJ1Pm2DUxARDurroUddEr4Ym+tnH9OoZoYvtwjx7G7RqaiFryvNIpZJfegWJU2chebYqUtR0kWlojlS+L48XnkPLDHV8N9sZJ6ZY4tgLljisYIuv9GRYqGGKEh1j2ha0R+ydMOVBURJ+zYnFrdQw3IoLxM0wL9wOcsdVb0dc8LDHWXdbHCdYnXC2xAmCmdBp6gJ12c0aF6gzhLDjNJiOO5vyGIHOwRgXqMuuhDoPK1z2sMQlT0Id06uucs/bNabXXMxwk+Vv87zbLiaENSPccDPFdZ4njl3mdcVQTKGrhLmrLjROBdxR12ikXeY1TxHs5tFw8/eyhjXvaWZpCEMTfeRkJGD98kUYH5uDub0dGO5qQWdDJaqKslCclYRsGujpsSHs5IPZ2QcxDURSJA2DcB8kR/ojJcIPSSE+SAr1pnyQwn2p0YFIjw5AQpg3Mgl66WmR8PC0JbQR7IQId95+9vAVkTMpb4Kej78DfAh0ftJQTRmCwsTcO2f4hwhPneNTz52Yb0eAE2mYHaFNgJaYKyeCqhDoaLSKOXrBhK1/Sg52cpB7JgFooU8B77/AJ/fWCYVwWyyJIOAuhIbwM4WGEyIFVEbawS9SpPLgLd58zp6hDvz08884f+4qHjx8gn//vz9w6b19WKqji6XTZ2O5ohImZihgyVRFzH9VEaOvKGB4qjL6ud3zyivoZ4VcoaSAgwSLnyLDca+pDv+a04u/5nbhXwt78cdoB6GvEfcH6pg24PehFtxtZ2dLABO60VyCu11iPl0VbnWyIyagXWwk1DXk4GQVga4kBb+UpuHn0lQcqcjAqdpcgluhFDDlghhyybyAuVONVH0+TtblPk3zcbQmjyCYhcPFGfiJIPdNVhy+yU3A9wXJ+LEkHYcIaj81VeGXhnKcaCzHcTYqx7h9irrQWovz9RU4U1mIi3VluFZTivNlhMYidqjZaThHY/l0YixOx0TgbFgQzob6EeKCcDkmDDcTo3EnNQ6/Zoj5dEn4MycFT7IScC8lHLejfXDLzxnX+c2dNdfDCRNt/GKigUMmyvjJYDp+0n0NX2q/hoOas7FJTR0rFLQwNksdQ9MV+d5nY+TVmRh+6TUMvPQShl5+EatmTGcHropP+XsdphFxlrBxydIc5wndZww1cdpAHSd1VXBcRwnHmZ6gTuoq47yRGn5zEnPZCF2Eqf966fTk69qJKIYilYZk6kr6QyyL4KKNewS3r8N9sYMN7raJ+fhwYhSX2BDfcDOR5t7+7mslzcMVQzDF0gp/eJlIi4WL5RIeEeDEAuSPxBBNXxGQyQL/z98S/xNkjb/5zTzh9/Mw1BkP+C3dCnDGOS8HHON3+K2LDT5mW/WOkxn2Whlio6kuJgw0ME9LBT2aKmjSUUGx2ixkqc5CqoYKMoz0kMm2IoudTQEN/Hw2xvk2dsi1IZxZE8qsCW8Olqj0kKGEjW+BFSHNwgx5NHALrC0IY1YooooJzXlWpsizMEWRlYhAaYEyayumligmuJVYW6KUcCcCmpQStkrsmNoLL5wtShztJG9cCeGsjEBX5e5MyVAqs0c5VeVE2LOz5flWqGGZVg93dNNQ6PT2Qr0YYuniLMGc8Ma1i+GVMhnqbAh0vE8DYVHK8/w2Vxc0O8nQJHPmNTzQ5eODLj9/dIWEoScpEd3sgPtLCzBYWYpepm15WajPSEUNwa6aqmHHXUGDuyguCcUJqShPy0VVZhEqqMrMQtTllKA2o5Dl81CdQkM+ORPNQnEpqA8Px2bW/bvBLrjnKsCOdcRRVxpmKyKTPnTSgoiu+khEyRSA56CEe4Q7EfX0hygPhGnNgKHadOhpKkBPTxVWZoZIj4/EktE+fPjGLpz54Uuc/OwjHDp4AF9v24Y3JieRGRYKF/5GRfw7oiKD4ORggagQX3bUuYSOQpTkJmKkvw1+3u40srUksBPD6HS1aYCLeXd6eoQ8XUTb2ONN/yh8KwvHdy5h+Mk1DD/a+uMLE1d8pu+Ij/Uc8IGmNd5RtcAbqubYP8sYb8w2w0ezraW5dR9N0af0CHY6eGeGHvYoGGGLmjk2qJthnYoxNqqbYLOmOTZpWmCTthU2apljtbIBv2k9LCPUzZ+mi+EXNDD8oiYGpuqji/vaNI3QYe6IblcvDIZEYCwtHXtprB5+9wA+pUH8+YGtOPzVuzj586e4ePo73Ll2GPduH8H928dw7+ZR3L0mIoh+i7NHPsLhb97AN59tx4fvrMFbe5dh16YxbF4/H6Xl6XAP8IW7MEyDgpFBuA/39ECEtwfyCXolackS3KXSGHO3MCFE6yGNxu5oTycm5s/F4tEhzB3qpbElQo/XYsG8UYLcAkxSq5fMwZ4tY6gpS4enqxhe64/Y+DhkZoilDAqY5rJvlQ/HFF66f8Kc2H4msT+J+2KjY+HJOp1HQ3NRYBTKTSzh8fJ0RCiqYWNcIr7OKyDYJeOjtAR8EBeHL5NTcERa6qCUYFchDcW8Wl5JsMvHkbh0XGJ9vpiRj3Mp2bggFhoPScOl2Fy8FxaPWnM72E6fCc3Zs+TgRvhSItCpKWlI0KVCoFNRVCHcKUNZmSLYaejIh11qiSGAaoQ1SkUsAk6IE/9MkIYH0uAT+zWE10946igxPFNFSxPq2qyfBgbQ/KdHj4agCMYihhSKgCzCc2eoow0nXR1ksp3ZEhSCwym5OBOajDOuEbTbwnCY6emAJNyIzsYx92i8r+eON3Q8sV3RCeun2WD5c4ZYRq2aZoaDWo741isGJ3qH8c7KpdhO/QfcqH+Cndi3jpKOscyGtYTAdRPYtGFCmn+0a6vw1snB7r9wtxX794h0E8FuHbZvXo2t1HbC3C4x704Mw9zBdId8KOYbB3ZhfPEYMtMTES+GUFsYwczcGHaODrB3coKDszNkLi6QyRyRn5OFptoq+Hi5wd7BGulsxxYvXIi1a1dh3frVWElIXbp0PhYtHCbQDUlQt3TJfMl7t3bNSkxOLsMibi8gSI7RfpzDujxMmJwjwG8u6/XcQQwP9aG7U0R9rEFtZRkqSwtRmJuJzNR4CfbCCXcBXl7wZHvszPbXif2HrbU5QkL80dbagIGedkn93W3opW3a09WE7o5GdHU0oaO9Ge1tjVI5kcrzT7f/s68BrW2EmeZqNDYTgJpr0UK7qoXgKtTUSDU0MG2Qttt4rI0Q2N7cgDYCYWsrwamlCS1MOwiywhsYQijz8/FGcnw0cjOTkJ/B7y8hBUHBBLaEeOTmZBDukuDq4gFnB3d4uhEAfUMRHhyBEJ8AhLM/SWS7m8NvOTchDhm0e5IJwf5ujrAxNoCRjiZ09LSha2gAfWNzuHr4oK5e/C1t/O6z2AZEIyY2EmnJ8SgvlMNcZSFVmoEa2mENTeVobChDCwG4vbkGHS0VfFcVfH+N6O3k39lYgcbaIlSXZ6OqLAut9cVYvWwOPn9nH4588wmO/fg1Pvv0M6zZuBvVvUvgX9QB69gKRFcvQMnAVqTXLkPv4oPYv+8LbJ5cgYHeVgwNtGDD5Hx89MZ2vL57nTwCpgR2k9ixbiW2UQcIdtsJoQstLLDExBArCLDjBLol7LPnGZuiS10dXSqq6Oe32sc2YEBbDwPsa7q19NCjZ8jzbLBMxwLjr+hJC5Mvek4NI8+pou95VXRMmYX6KVNRNeUVND03DdtmG+OQsjMOv2KBn182wy+q9niP/VCXugEKCIAZlrbIsHXElItOljjnaE6Z4izh7ILMHBcJTiI962xMmeCciynOE8TOu5sT9mhsulvgrJsVt21wjjpL6DrlYIIzNKguiv2uPE5Yu+xuJc2Vu0r4u0Q4u+hkiku81ikbHRwxVyMYEuJ4vRtu5oQ6AhuB7gaBTWxfkRnhksyQ5xkS6kwIc2L4pYA6M1yXFlKmPHg/wtNWGsExnjYwNtOGhZkRTEwNYWtDek2PQ2V+JvJS4qgY5CRFIY0wlxwl4MwXcSGEtnA/JBDe4oM8kMjt+CBPxAV58bgPEsU8DErkJRH2Egl/ceFeSOI1CmmIRxIEXT1s4e7vBDdvW3j6EoyC5HPuvPxtCXZ2BDsH+AcL+LOGq5cZPHwteFwETXGS4C6IUCXmyIlUDK98Nl9ODLl8NodOkhh6+VShYvv/eOzkgBdCEPwv0MnzolwwgU0uQp0AO15b3EsM6RQS9wqQPIZyr2Egy/qGWnOfM+aODeDwkcO4eEEOdv/Cn3hw5EvsdHXF4qnTsYId3CQ7tAkFFSyZqYoF05Uwd8ZsDE2dgYFpswl4s9D14ktof+457p+Odbq6+IAG6pWCTDzprMPv3fX412gnnox14MFQkxRQ5SKB60QRwYid/xWC2Z3OCvmcuvZSXG0txqUmsVxBNk5UiIAnadKSBUcrM3GyhlAlFiVvzJfSM3V58mPCk1dCWMuLxff5sThUlorDBMAjHZU41t+EcyOduESAPdfXihPtjTjWUIWjFSU4VlWCwzQGjxRl4lRBGk4TAE/yuU9mpeBUZirOCNHAuRgfS2CLwoXoKFxio3Y1KQ43CG632UDezUzA/YxYPE4XwYAicDc2EHfDPHGH9fa2ixVu2rKOs+5eMVbDVRN1XDJWxwUTNUKXEk4aKuCEoSKlgCPGyvjFWBU/GarjCwM1vE0jd4+2IraqzcAKlZlYrDQbYzNmYu606ZgzdSZGps/C8PRpGHj1NfQ+hbzxGVOxVVERb2tq4DtDfZy1NMYlayOcJTye5PWOaynhGHVcWxmn9JRx3VwbT9zM5IFRxNIAzsJLJzfMn4ilA5j+QbB7IjOAWCdO7PubAPiI5b/xscVHfY24/P1n+GbnGnxN6L7sZoT73uZ47CP32D0RUOdjgX8F2+PfrGv/inTF72Ey3At0wE1fa7YhZjjBtuNbexrLNoY4YKmDnTYG2MhnXmmuj6WEtzFTPQwx7TDSRa2uBqoNtFFCYyhPyFAPhSbGEmAJr1cFO9oKN3dUefugmkZrbUAA6gID0RAYhBpvb5Q6OqGEQFRCIBLwVeJgh0pXJ+63QZGNOfebE84sUGpjiTIbK5Sz066ws6ccJS9bGQ2NckduM61wcJTuWcIyAuBKub+McFbOY2U0RioJYjXuHqikUVIpth0dUc20lvBV4+SAWmdH1BPc6pgKqKuytUGdvT06PLwkj1sHDe0OfkcC7JrtHdEigqIID56NNRr5TPJt7uf1293d5fPq+M12Eur6+Dd3BwSiUwRPoaE+t6wIQxXF6C0rQLcAu/wcwlwKKoXHLjkZZYkpKBFAl5yBspQsCeaqc8tQRrArTctHFVVD1dIYbqJh3p6Zh+60bPTQAG+i8T0YFISjbHNFoJyHrjqEO235ouXSUgg68mUQZEyd1fDAQQGP7NXxWKaGW+E2WOliB48pL8Pr+VcRSUM401WG+aX5+HbHehz98AAu/vgxfjt3CH/eOAtSC/6+dQ0d9dUIDfLFGI22iFB/ubcuNhg1Ynh9TS5qStPR21FHsHOTAido68i9dXpSqgMdtlFinp0fO+sWQ2MMK2pigYoOVuqaYYuuBXbpWuItI3t8au2Cb61c8Y2lGz62luEDU0d8om2PT2ZZEOgM8SHB7uMpbO8E2M0yxF4lE+zUsMQOHStsZme+Wt0Qk2qGmFAxxLiyMRaqGWOJmT2WO3lizNEDIzSe5viHY2F0MpbkFmE5DbXt80bw9qbV+PytXfjp6/dw7JfPcero5zh/5mvcuv4zfrtzBDev/YCLJz7AVerMoTfw0+fb8f6BCezbNg+7Ns/BhlU9mFjciAUjNZg7UI7ennwaR7noauZv11KElMwYeAQHwicwGMH8NnJZF/KTCVeBfsiNi0ZJahJKKfFf+UB+J44GOgiiUV2QnIT22hrMp+E7b6gHnS0NqKkoRXtTFRaPiWF087BxYhw71ixBQXo8PF3c4O3pS2hLRmpKJqKj4gh6AfDkPk9Pb0kerO9BYohXVAx8fPzg7u75dL83vNxpPLu6wEl8KzEJWOAbjmyCkt1zLyKRRtPB3Hx8mZWFDxNj8W5SNNMEfEMQPlFcjIvl5dIwzNs1tbhZXYvTBLtfYlJwLqOA7XoBTiTn4FRkOk5H52BfYAwyWS802ZbOmKEIZSV1afikqpYWlDXUoaiqQqlhlpIqZlNKygLyNAhzoh4ZSvAm5tJp8BwpIArhTOzT0zOQhmYKL54IqCKOCa+eAD8xJ0+T52tq6Uvz9rQ09VhGB4q8t7KyugSCStyeJfap60BFDPVk+6djoA4/toV9nj74OikX58PYRzoG4xeHQJz0isKVUPZdPvH41MQHb+t7Y6+GO7YqOWLty5ZYwjo7+pw21r5mjPcMPXAosRiHFi/BrrWEtzWEu9VLsVEAHvNi3t064cFjXp4+89ZNYPOG5di0fgJbNtAA3rQGu7Zv+D9gt3fXfz12YoimCLSybcsabBfDNgl80hw7MWyTEuX379mK3bxGT1czYmMj4B/gi5y8LBQWFSA1LRUxhIiQYH/4+nuynoQiOMCP70sNMrYVc/m97Ni+GVs2rsX6tZNYNbkUE8vGsHjRXCxcMBdLBNQRXFetWoYVKxZh2TJC3YKn0Dc2hLH5I5jPckuXLmC5caxZs4KQOMn8MpZdKF1j3ugg5oz0EQS6JOBrJzQ11VYTMEpQkJ+L9HQxjDgBuXm56OxoRx+Bro9A1dfdit7uFsJJsySxv7e3Q1LfM/WxPNXb04aevg709Laju6cVXZ3N6CAMivD+AvTa2gl9tF06BBxSrQIIqVZ+g21PJfKtfLZmAl0T8+2t9ejpbEJDXSX8/bzg6uxAKKV9HBOO9IQYZKSmIpFteDbBq7ayHMV5BYgMo90bloyUhByCbB5S4tKQFpeEjNg4xAUHINjTE+7sf+xNjWHGb0ZfS3iZ1aU2VSw/5ujsBGc3D2Ty21y4dAm6+zqRnZeOuIQIJCZGIT46FHkZ8SjOSZIiVJYXp6K6Igf1tAMbqKb6UrQ2VBJWq/g3VfF9CyCu499QjNrqfNRV56GeepYKL9/6iTF8wvbyU/HPr3ffwgdvvoWt6zcgv6AYJvbu0LINhLFfIVwyRpHdth1DY7uweMGEtKTB69sm8dGBbTiwczUO7FiJgyLS66aV2LluFXZvWIP9rOfrczIxbmGJVYS6FQ62WGhmivm0O+bo66OX3/Ug+5IhfuvDevoYZn6A/UwPwW7Q0BSrTe1ox9nhPQX2G9Nt8MF0c7wzwwxvTbfAm69ZYN+LJtjxvBH2vmSAb18xx8/KNvhxlgl+YrkjOi7Yq2eHerYNecYWSLK0QSrhbsplMSRSZozLBC4xj+2yqynBzgSXXAXkEa5cjAlm5rhGqBLetqtML3ta4YyPDU572eCUO0HPwxrnCW+XCThXvO1x3tcWZzwtcNpFQKIlrrnb4rKjGFJpievuLOdshgsORrwmQY6QeJ3XuOxpjuu8/q8Eypu8/1V3ExyPleH71AAc93PkvQmBAgR57DqB8yqf+aobn9vbAp8GyJDvbQMjUy2Y0Fg1szSBgYkOfDwckRYfgYTwAMSH+LDSeSNBwFuwJ6ID3BDp78p9ntznhfhATwnqEoK9JMATUJcS7o9UwpxIE8IIgIRAAXTJ0bwejZSc5GgkxQTDhca5G/92N8Klq4cVQc4R3gQ77wA7eAcKD56Yb2cL72BbePhbwjPAGp7+1vAKtEVAmAA7sSyCHOwCwwhrz8BOAizhZXOWlkQQICaJ0CV55v4Bdc9gTg50wkMnH6r5T/0X7qgIewRRwZEOvLa9FJRF3C84gqDH5xARO8XcP78ge5SU5WD7ji348cefcfnSTVy9dhlnv3oPb0dFYvELL9IwUcOkqgZWsENbPlMFS2eoYMEMwt20WRicroD+GQromTaTmo7OV6eiacrz6Hz5NSxWU8HPbIwfZifhflES/iC0/Um4e7yoCzd6qwhylfiN0PdrZzXutJfhWmshrrTkE+wKcEl47OoycKkuBxcIcxep8xWZOFcqFhJPwsniJHbeBMPyTJytzcP5llJcaBRDJYtxqiofJ0qyCGjpOJlP4MtOwaG0RPySkoBjqck4nJiME0lpOEtD9izzpzKScD4nBdfyUnGL51zNScblpEjcSIrCb2yA7qYyTQzHvXgRCMgfNyO8cStQhjtetpJH+oqVDq6Ya1AC2pRw3kABlwlulwXIGargGoHtqpESrhDgLhsp45KRCi4aKuMswe4Uy56mTunPwlEDRfxiqIofDNXwhb4qPtBVwUEtRewi2G1QnYGVKrOxTGEm4W4a5kybxvc/A3MId4MzZ6Fvxgz0EvJ6X3sZPS++gMGXXsSi117F2lnTsU9NGd8aGuC0iR5OaU/HMc3pOK6jLEHeWQNlGt7yaJJ/Sh47gp6IiimAzkkPfzjr4U9uC0/dH2J4ppMm8zTKXTVx3dcCx5OD8WlWBA6kBGC3jznO+ZngNxFNkseeEOj+CHLCGV8nvG9njm2EtY3WhlhloYtlRlpYSNgcNdJAr6E2Wk0MUc9vu4YGZJWxPirYaZSZGaPcygzlhK0KWyvCkD1qCDL1zjLUEZBqHAhHhKl6diQiEmQNoUgAkrSfhqDwhgnVuMnQ5OOJBg9XlNlbE9hsUWnrgGp7J1QR2MqtbZkS8AQYEpoqbSnCmtiu5DUF2FU7yVBDgKrmvWoIZiKtdhLAJoZXUk9hT+yr4fPVOLtIqpUR7ni8lhLP3MBjjYTPZhcXtNBgbSWQNTHfJlKZE8HODu0eHuj08kKXjzd6CafdHp5ol7Es/8Z6Pnsdn6+JxraAvCbu6/fzl+bVNbu6oY1A2O7ji07hraPR3h0egX7W+cGSPPSW5KOzMBtthTloJtjVZWWjmqpKz0J5WiYKE9MJcbkoy8hHOcGuMosdaV4ZarKLCYA5qOWx5ow8tKRmoS+7ED2pmehKTURnUgraQmOx0dcL98VafSIqpqs2HjnL17ITgPeQ+UesW2Lh+wdOanjoOBuP7BQh1i88HyTDUmVNdD2ngN6pKmiZTXG7VUSiNDRDB6G2N9AHo8kxWFVdhE2DnUgSQ5/8fTFBw6Gusgw+rmwXg1wQz28zNtQDoX7O8PeWSVHuxFBMLR1dabkDMddOGCA62trQ1tSCp7U1epLi0RMcjEYnF9RZ2aFazxQV6tqoUNVEpaIaGqcqoG3qbHTNUsUcJU1sUSDMaYgO2hDvvagn6Z1XDXBQwQR7VFnP9W2w0dIRa+xcsIQwuNjVF2tjErEpPRuTNPy20ND5aO1y7Fg4B/tpJH/6xg4c/uodnD/+Ga5f/A7XLnyHS2e+YP5rXDzzGU4deQ8nf34Th7/dgyPf78WXH6ynETIfm1Z1Y+PKbqwZ78DYYBW6mjLRVJ2Mhqok1FYk0uiMR1VpPOqr0tBQk4lmtqeN1SloqM1BYgrBLiCA/VgQwTiUfV0iytKSkUSwS6fhXJwSj9KUJBQkxCHMRQZXfo8JNLYzIsMQE+CD7IQoDNFQHRvoQbcwMJuqabg2oLm+EgvnDGI1Dess9p/e7i7SHB0RAa+4pIyGVqE0lyc2Jh4J8QmIT0igsSdf2kAMuRTzb9LTM58GUyEMpotFzGMQFhyC+qh4dLp4IUpJBfbPv8C2wRof5+fh49QUvBcXgw/iY/FFMtv67DycFcsc0FC9WF6G6wS7u9UNOJSUie/j0nGcUHcyvwjH0gu4nYslrgHwVSdszZyG12bNwquzlDBbBDrR0JQCnaioqWOmkhJmKFA8pqCoSvDSkCBOwJuWJoHwP8FSCHP6ctDTpHRo5AmYE3PpRFAVIVUx3JLHVAl46szrEOw0CW86UqAVHSiwn501W1mCRwUx/JPHVGjYKRDsZvI5Z2irQ0FLFZasv9UyD3yZyP7PLxEnCXfHXEJxLiAWFwJT8K1lMN7V8cbr1C4VGdbNtMXiV0wxNkWL0sRmBVt8ZheG4w3teE8KE78UW1ZPENyWS/C2Zt0Swp7cgyc8dWL4pYA5uVZI0TGFtmycxLbNIkKmmGsnn2cnJIZg7t4h0o0Eu7XSUEwREXM3oW7PHkqk/5EYjrmNgLZOAq/lyxdh775tOHhgF3bv3IzN6yexZnIJli2dj5qacvj6eEhqbm7A+vWrsHnTWj7fJDYSNNeuGcfkioVYwWtIyzmIiJtrxyWoGx8fI8CNYv78QcJaP+bNG8DoqAC8EQLgGM9bitWrJrB69XKsnFyGiYmFWMr9CxbMkf6JJMrNnz8HC4REnlA5xnR0VKQsMzaXx+ZJx+eNDmN07iBGhgmEQ70YGOhGf28nBghzg2wDRNorAJBA199DuOsRkNcpqb+/CwOSujFIyQGwk9DYjMrKEmnoZg/P6ea53YTHrq5WdBAE2yW1oJ3b7Z2t6CRU9vS2oay0EFYEE0MDIziwPxPeTjFsNCs9GZXllWhqaCMktaA4v4b7qpCeUsW0ArkZxchOyUYGv9m4sDC4s/+1MjGDub4RzAgxJrqGMDE2Q2BQMOEtl99rIqIJ5j6B/qhuaMT45HI+QxvSaUflFaVgxeQizOf7niP+ztZatNJmq6srQF19AcGuCDW1+aipLkR9bTkahYeOxxubKlBbW8K/OxfVVbmoq2F5Al1DPctRGWmRfM44DPc0Ye+WNVhLQG+uKkIWbbYgD2e42tsQOG1g7x0I+5B46ITlwTx1BPUDO7Bl/Wp8eGAD3t27CQd3rpcPxdy6Gjs2rsK2DSuxn/X19fF5mAwPxXJLS6xmnyvm1c0xNMQcIyEjLLCyxCJbG4yaEPYMzbGAGuF7GSD0zTU1xUEnNxxy8sMpCx+c0nPDYQ0H/Kxmj0MzrfGlkiW+eckUX71qgo9e1sUvL1vLFyV/zRyHlWzwk6EL1hhYoILtSq6ROWJNLRBuaokpV8R8NkKdGPp4lUaokNh3ldtXxD4BdG6WuCoNqbTGRSFPIRvm5d454aW7zO0rBDgpmqUHj7kS+ByNcdbBANdY7gqvc5H3uUKQu8lr3GH5u9x/l/vv8ho33c1xh/D2KyHplpsNLvD8Nwg9E9FeeJvbV3jsBsvcdBXgZ4ZrzgRDVyPeywyH/GnIERJtLHRgYqALY1N9GJvpw87SGEG+7oggtEX4EuSouADhkfNAhJ9MUnSgG+JDvWkIyIEvkZAnDccMo4THjvtTCHHJEQFIiQqU5mdkxIVyOwhJEYHMhyMrNRaZ6bEICHSFO/8uD197uPoJL54tIY5wF2AvgZ0/oSkwUgb/cLHIuSN8QuyZl3vlBMxJHjRC3n+9dAS9qKfz3YRHjdAnygRG2BLCbCQoE0D3T5B7BnsC/ITkEPh/oS4o4h+AJzx4UWIfny+M4v2F506KvhlqC68AG8QlhmIuG6333/sQJ09cwMlTp/Dzh2/gk9xsLH9tKoFCBWvUNLBaVR0r2amNz1LBIgLevJlKmDNTAUPTZ2OQkNc/TQF905VonCmi46VZaHzuFew0NcO/stPw78xoPMqIwt38FNxvKpGiaT4e68Td3jpcbyvGnbZ83KnNwK3SJFwtiMa5rFCcTgvEsThvHI70xNFILxwJ98SJSH+cjAzEOf4upyJD8LO/N37y88GhAH8c8vPDLzSEf2b+WHgITkeF4WxSDM5lJOBqbgpuE9zu5KTidk46budmMc3E3YxU/JaWhLspcbgTH4HbMSG4FuKLyz4uuOxqg8uOZrhkY4RLlrq4aKqJ8wSy84SwC3ozcNmQAGc4m7AmUrmuSPnZuGIqYE4B16jrBLhrhLprAu6MCXWEu/MGSjjDa502UqWUcYJQd4SQdUhPET/x2Df6yvhYVwlvayvjgLoStqkrYz0BbZWKIsYVZmPBrJkYnTELcwjVwzNnEu5mYIjpMA2TAULewPTp6CX89bzyIoZffAnrps/E9/x2ThvMxknCnRiSeVxHhQ2NIm5Za+MvT+G1E8sNiIAmhvhLZiCB3Z8Eu78E2NE4f+JE6HPUwh8OqviTBvtfbiLCpQUuOOjhqKMBjvJ7vSGWJxBz63ys8VuwCz7mtzxEWG001ES1kR5qTYzQYG2BWhuCGhtDERSk0s5G8mAJKKsXHikJ2CgBRCKVYM1eyouw/lJof4JNrZ016tloNxCG6niNOm7XEQDrCT4iwEgVjfZKNrqV1pbSOVUsU8VjYt23egmynHltwhi35ffk/eyZEuaExH4h6bkIcnUC6sQzEBob3FzR6O4med/kHjjhjSNEijIi5bWqxLNzu8HFmTDnRIlUrjae28prtLi4SVEsO708CGcEMzcXdHt5otvbA13eXuj188UgIa2X4NZGKGwVwy0Jkc1OdpQD/3YHdHn68FqeaPEgDNJQb/b1RYu3D9r9A9EdEYkB1vHu3Ex05In167LQkpeDJhrEdTl5qM3JR11uMSoIcw1FlWgorkYp82XpeajMzEdlOjvTVIqdew0N48aULDQmpKAjKZ1AlI6upAQMZGajPSEDw4EB+JFQ9bsYYisNydTCPQF21ANHNWko5u/SwvGauO88G4/tlfHYlscCrPGNrTnGp8zEiufZvkxRwGJqPjUi5plNmS4t2N06ZRo6X1REtYo+3NnupEZFY9/r+/H6gb1IiY+Eq8wKSbHBCOW3K0DPylwY2BrQowGirSvWsRNLH8iHYeozVVdVhS8h+tsP38eZH77Hsc8+w3cHXsf7q9dh59x5WNnWjsUl5RhKSkVzcCiqWbbK0IRwp483DFzwtoodXqd26Tpjk6UHVskCsCIgAksJLWMpqZhDYB7IzEE33/OC5nqsnjsg/Wf4yqkf8PDmKdy5dgTXr/yCW9d+wbkTH+LiqQ9x5eynOPHzW/j20214c9cibJrswpolzVi3rA3L5tViwXAlRnpFwJRctNSmoaUuE22NuagpF//9jkV5UZyUVhQncF8KqisIetX83WgUNVSmE/KS0VifS2iKhVdgEPxCwhAXFYWchFjkxUQhkQCdERmMktR4FCcnoJC/b5irK7z4LaXTuMmPj0aUtxucTQ2QEOSLjupyjPZ1Y05/D3poTJaXFBAoC9Hd2oDEqHD4eLgjJDgMySkZSM+igUilpaZLSxikJCcjhVCWnpFOsEtAZGS0NO9OwF1iophjR/hLjkVMDA007wCU8N1W2DnDZ+oMuLz6Gnr4vXyZn42PCKQfsuzH8fH4iucfzS/A+YpyXKoow2UC3rXqGlwqqsBHBMMvk7NwLLcIp4vK8WVGAbocXOE0czaU2X6+pqyEl9l+Tp2tIIGdkrKaNKdutoIyZhHqFBRVpLy0tAH3C6+cWNpAwJuQrq6IyigHPDEMU1rygGWEx06cI+bUiSiZ4pgImCK8fVKgFZ4jJC8vyqpCkVJQIsApqGG2SNW0oKCqScBUxzT2w9M11KCuqAZLwmGVvRO+i0zDRe94HHOPxCn/WFwKy8BPjpF4T88Hb+l5S3PtNis5YOI1CyydoovhKRpY9LIhXtd2xXdRafhhwVzsWTuBLWuWY/OGVdhKWNuwmZAn4I2gtEF489Yuk6BOQN8zwNtIiUAq8mAqIlKmWN9ORMBc9xT0NkrevJ0icIoIlCLAT3js9m6VUrkE6G3Cvn1b8Prr2/HWW7vx9tu7cfDgdry+byte37sFBwT4sdy+vduwbu0KQtMQIW8BNm1cS63BBsLdhvUrJa0n4Iky69c9zVNr+betWrmEsLcQixbNwdy5fYSxfoLYoBzYCGhi+KaAuVUEOyGRX0FAnJhYQLhbIMGaKCvuLYBtLr9nkQqJfcKzJ4Z8TkwslgBxxfIlWD6+CCu4Leb7TYwvxriIA8HnXsZySxbNk84RgCiHwCHMHRmQQHB4sEcCu77+TvT0tUsQ10co7OluR10t2+n6avQSBAX4iXL9AgYFLLF8vwBISbzGcA8GqcyMZFiaW8DBXkao85eC0WRlZKKwoBTFBdXIz6vld1mJuPhSxMWWIjoyH/ExOUhNyERceAzbUzfYW1nBgvBibmoOe0KOM2FJ5uDMbzYNq1avxvjEElRXlyAuIRIBQQEYHBnG4iWLCGMlSI2LQFlOBlYtXYSt69fi9R2bqLXYsWEcq/l+d/J3fGf/ThzYuYl1kL/d5DiWLZ6HxYtGsHBeP4GYsNoq5iAS+OpKUFtZIHnvqiqyCaERbPcysWikD2OD3chMjIaDuQlsCF5OhDBnG0vY8NkDAwJRX1GBkdFxRJSsQFbPQWza/QY+Yj07uG81770K+zev4bNMYhvrzJb1kziwbQ0ODHdhEfv8MfYbS2hLLODfPmZtRVljrsiLterMTTGX72aeiSUWmhHyjE0xamaGBSzzvoc3znrTrnQJxG3nQNyU+eOmsz9u2/ngio0vfrMIxAV9V3wuwG6GPX6eTribZoWjqrb42sQJ8/QMUGqojwwDY4Sz//EzMsUUEWXvJiHqusxcClhyU2aB6y7muM78NZmJ5EUTQyNvedngprctIU0ObmJ+21UvAXSEPHcrXBKg526Ncy6WuEA4u0ij9zyve8rZFBfEOb4ObFgIfr6OuOrrjCs+TrjqLSTyMlzwdcLpACdpztwl5m96OeN7L1tstdHDV7zGTQ8L3PGwxC2C3XUJRgmfNBwlz56fExZRaYS0KD9v+Hq7wt/HHf6ergj182JH7oYwdjYRTKP9PRAb7CUBnVzuktdOeOmewZyYTyeUyG0J7CLE/LogaRhnKg37kuwUGji5qMhKQUU2O/XKIrSxQiUmhMCD78HT2w6u3jZw8bGCm681QY95b0t2lCIwiYsEd2JpgwDhfYuREerEUghymBOA98xjJ+bVCbATc+1E+izIioAxOZzJge0ZuIl9z6DtGdiJY/88HigWPA+z+T9lxb4gsT/cTlpeQUTglNbPC7OGL4E0Mo6GIxuHN994Bz8fPomTZ8/h1I9f4seOVqxRVsEqRSWsZQe1Tk0Ta1U0MMkOZZmSCpYoKmNstiJGZs3G8HQFDExTRN9UBQKeMnqmqqD95RmYYAd5k53uGf42V6KCcD02Aj8Txo/HhuFGeQEedTfgQVsJzqT44WSQPU6zDh1hXf3R3hg/OZjhe0dzfE+D7Sd3e/zoas/UBYd9vXE8JAgnw4NxPiEal7MzcK0wG7cqCvAb9WtlIe6UZON2VgJupEbjalIobiTw3tF+uBTggkusm5c8HXDJ1Q6XnVi3bU1x3tIQZ810cNZEwJsGLhioE77UcN5IE+cIJRcM1XDJQBWXCVyX9Wbjot40XNSfyX2zcYmgd8lgFq4S7K4aCLhTwmVjRVzhtoC56wLqCHdXqUvUeULcWZY7S7A7RZ3k9gluH9FXxI86s/CjngLBTgmf6inhHW0lHNRWwS4tdWxRU8F6VWWsUJqNpQoKhDsFwt1MjEybzvc/HSMEumFuD9E4EYAn0sEZU6kZmPvyy9ivyvuYa+OMnhiGKebdqeKEjvAuquCJmyn+RSCTryMnhl7K59WJICoC9sTcu8dOIkKmJkXIY/ovHvu3sxiaqScZ7Pd5zm8u8mUP/vR3wtfeMgzZmaKabU6thx2aXJ3RTKgRaiRYScE+7IR4zNGO27ZoJHg1UI0Odmig6rivniDTQEgSYf0bCFyinCjfxOMCbpqdeJz7GghujQS4RoKedE07lmUqhi2KQCO1NgL8mPIaAuwaCXYC6OoIYcJr1kwDtt7BEfV8Jmk9ON5PHHsGgfV8bgF3Qs0EsyZ3VzS4ukhqEqBHSfBHEBSRLAWsNrjK0Ogi47WFV44QxzLS8gRiH9XKDlMMt+zx8Uafjw96vb0x5O+LftbxboJdDzVCWOsXa9K5uNKYJfR5eqDNxRGdvH8r9zW7uvN5PNFIIGwPDERnWCg6eU6bfwA6Q8PRQwO6lwZwOzvW1uxsNOZkoz43F7VUVXYeqrOLUE4jt7W8Hv1NnWz3ClFFCagrT8pARVwaKmNTUJeQjtrYZDQR7NoT03jdTPQSejpoqHekZ6MtLBibgzxxj+2vWM/ugauWBHGPRBAVQt0jZy08kmniIYHvIdM/xD8JbFXw0E0PV/1csE+RbQtBbv0UZWyYwro+RRVrnlPF2pe0sP5FPax/2QiLNaxRrWMB2WwlQlw0Vq5bhfVrV6KAhktuVir62pulsOjxEaGwtbSAJg1lPR0jyaB+5jHR0zOEob6htHi5jL9FVRnhlu3Gz19/gvtXzuL+5dN4fO0cfr96Hk8unMHtY4dx8tsv8eW7Bwl7LejxDMCqkESsjEjD0th0zEvKRn92PtqLitFEmGisqkZTnRgi1Y6Oji40N7WglsZYWXkhWhrK8NUHu3Hj3Nc48v1+fPj2aryxZxk2r+zFqkWtNHy6MT6/FfOHajHQUYzW2gw0V6WirS4LdWXJKM8nvBXEorokEdXFVGky6irTUFWaQJiLR2WJADqxLxW1FQS7SvnxurJ01JQmoYbbzU0FyMhIYJ8Qg4ioRCmEeXZCDPJiw5Ho54mMcPaBAuoS45gmIs7XF6Gsq1lREQS7GCQH+cPV2BAyI31409ApSk3ESHcbgbMDvZ2t6OFvUFdegujQIASyTgf4B9FgTJGGfMXEygEuihJpZGSUpPDwcGndrGACtJAYmhnEOhwiruHvT8PSF/m+ocii4eTy4qvwnD4D8wMC8GUewS41CR8RDL9ISsL3rIsnCotwpbwS1wjlN2rqcKWsCt/GJGF/aBg+Tc/Ez/kl+Ip1vt3RBRaqhDg1RSgTlmaxr5uqoIjp7O8E2Amom8V6NpNSZH/3DPQEeImhlMJjJwXk0RNQJ1/iQHjnhLS0n82vE8Amn3sn5tSJuXVi+1l9lDx7BD2xLebXiWGaopwBDThdPSPeTwMq6trSAuezCYYzeP9phEsF3l9NQR1aKpowVlfg3+KMQ4S5416xOOUXgwuRmfjRIxofGvngPR1vHFR3w25lGTa/ZoflU4wxNEULg1PYp8+2wicOQTha04oP1k5is/DAEex2bKK2TErLGmxeS7BbLV/qYL3kufsH2P0n/8xzt0oCO+GtE0AnwO4/gVX2yGFOQN2+fdv+j/bu5XGC3QExJO7AVor5fZuwdzevs4PG9lYRgXO1tDzCTkLBju2bsH0bIWDzOmzk8wqAE+nGDaulfVu3rJckPHkC/NavF8MrxzE5uUgahjlnTi9GCQwiL+Bq0YJRLFu24P+A3aqV40yXSMM4V65YhglC2SKWFV47AXL/1DO4E8cWLRyVAE4AnQR3T1MBe+L60j14bZFOTop9S5mKbeFpXIblLDdBEFxGKFws5gIumosx4QGcP8JnHpbmAA4JLyA1SADsHyDYUQOEmsGhHmm+oDg2MoeQ+HTeYFN9FTJSU6T12lKTc5GXVYqc7EqkpJYhIamUKkdsfBlCI/IRHJaDsPB0hATGwM8rAG5OLnC0sWV7agUbMys4sX+MDg1BOu26KH5T7W0dePfdd7CEwFrNNi4mUgRmCUZ3V7s0RzEtKZp2dShK0xPQUlGEwc46LJnXjoaqdJQWJqKyPBcLh/vx5t5NeOd1wv1O/nZiKCxBcSt/v32sQ/u2byR4bcbru7fijb3bsWvLWqybJDDz3SzjO1/G99NYVQlfT09YEGAtzG34vHaS80fM2XZ09EBVDX/vpaw/B7/Bwi2H0Lr4IHbs2I+P9u/C63sIddsnsW/jauxYuxxbV1NrV+ANMdSY727MwgKLzUwxQVtgS0gItoSHYXNEOHbxHeyMi8UK9u1rff0w4eWN+bQ5xgh8o1a2mEeo2xQSjr18jwesZXjHygEf2TrhS+oHK2f8ZO2FXxwC8JWhE8FOH4dniGGYVkyt8IuqNT4wskWvjjYKTA2QaGCEEH1TeFNTrrsT3IQIcLcIcLeZ3qYRd9vVBHdcjHDXzQR3efyulyXueFrhlrslbhLkrnlY4wYB5rq3PS550QAmjF2kzhGwTvjJcIw6QnA6FOCBHwI88WOQD74K8cFHkQF4PyoAbxKW9kf4YUeEL7ZSa6P8sTDKD8vi/LAr1gffhHrgUpALrhOKRKj0W4S6224WfC6CnUysYyeWStDFNcLdKT7PR0kRWN9ajY2L5mHuQLfUkcez8uSyUY8J9Ee4tzsi2SlF+Xpw24tw5ykpTgzDFF464Z0TUMfnyowPQUZcCFKiA6SAKQLq0uNCpSArwd4uyBAT94d6sWKkD+P8WIbb6jHQVif9pyAwQAZvQqy3vyM8fGzgG0CAC3GWoM7D346ykc9lixRRKJ8Os4xxeRoohYqWe+jEEEx/sdwB4SxQBFDhfimAyn+GYv5ziKUc9ITXTUDaf/f/t9wzsJOXkYOdBHRPzxHeObFeni+BTlpuQSzBIPIhLBfpjsamWuzauQ/f/HQYpy9exunjP+IoG5ZNBoZYMXU6gU4T69nJrKfxtU5ZA6vYEY4rKGG+4mzMUZiJ4dmz0D9zNvoIeL0zldAzWwXdr83EImVl/MIPYeKFF7Bk2qvYoKOJ8dkz0Pv8c1iipob3vNxwh1B2mXXmFycTnPR2wLEAdxwN9cXJyGBcSo3H1bwsXCnMxc2yQjxoLMdvDSW4UV2A6yWZuJGXjMupUTjNeneW55xlXTzv54YzrrY4Qyg8Y2eCUzaGOGGlgxMWOjhlqoHTxgLYCGqEtYtGKjhD+DprrIzzxio4x/w5A0pPEecJcRf0WZYgdJGQdUmXEMf9lwldl/Rn4KLuNAnorhDwnukqIe+KMcHOSJEgJ4COKaFNSqkLBMFz+rMJV7NwRl8BJ6njzB/Xm4nDBLxD3P5edxa+1lXEp7pKeFdTCW9qqWCvlhq2qylhs4oi1igpYMVsBSwjVC+aMUtakmLu1KkYee01zGF+5KnnbohAN0jg62O5vunTsIKQ961YAsFAm3+fGuFOjWCnhNME1Tu2Ovjb0xJ/e5jgL1d9wp0IpiIAT0cKqiIPrEKoEwa6o4a0BMIfNNCfOKlxnyoNeGXcdVTFrzJdPPDUxeMwF2xwd0AjoaXJ1wsNboQjNooCmISnTgT8ENDVRDUz30wo+4/sKYJbszMBSOYkzSGThh0S5FoIS0KthLlWpu0uzmgV5Qh/AuiERF4c6+B5rTyvRUicJ5UhKPKeDQQ44e2qpxodCHmOcjVxf7PIC/CT4E88t6OUisAkAtDE8Mk2Lw/CHIGO4NbqyW1vTwn2BMQ1ERCbnsJes/DCibly7HA6JK+cmAsnliVwIpTJYa/Hywv9fn7oJZj18lr9LNvD/QLuRkODMejvgy5CXCfv18trDHB/h3gO3ktas86DoMfzWwL80RochE52Op3seDuCQ9BC47grMRH9BXnoyM9Bc3YO6jKzUZebh/rCElTTyK3MLUF5VhEqCHdi2GVZWjZKCW1izl1FYgbqk7NRGZWAysh4VFMNMYloE167hGT0JaWjM41gR6OhPSEOQ8H++C7ED3/6Wj+FOG08ctGWwP+Jq440HPMh8w9Zn8SczT+E107UoWAZfiHQb35JARtf0cD216hXVbH1NVVsmaqFzVMNsGq2GXLNLOGqT4NacQa8+U4mlizC7s0bUJxFcKkqw5z+XuQkJSI5JhJ2hA4tgp2BnjF0aTjraRtAV8cA+nqUvjDGdWHDMoFsg2TW5siMC8dgax2Wjw5g74aV+PKDN/Dlh2/hje2bsX7ZEozw2g3VFXxnuajJzUFlQQGBqgy11QQ5QlxXdz/6egYx3EdDbM4iLFm0AksWT2LBwnH0DQyhvKoKPj78/euLsWaiD3P7izHQlY/OZkJxTQaqCuJQU5JMJaG2LJUgloKyvASU5SegqjgFpTnxKEiPQldTMSqKElFemIDacgFwqSgvknvrnoGdBHVlBLlyMSwzRbperQA+QmJDXS4y0uKQmJSF9PR8ZBKIsmIjkR8XhtQgX2RHhsujYibESiAnPHVJIYES2In5d9k0aLzMzCEj0Djr6cLVxBAJhL1OwuvoQC+WjI5guKuDv0GUBHbBAcHSf/WTUjIQG5tEoy+KiiTMySXALiwsHCEhYVJ49WdwFxIiIvYR8giGPm6+yPIJQoyWIRyeewVB7H+2Jifji+wMfMzn/1TMrUtNw49pmThdXIZrZdW4VFiKSxU1OMm6/ToNq928/uc5ufi8qBxtrh5wUFOGpq42XlFTx8uKqpipoCJ55mYQ7MRwSAFyIniKgDEBdsLjJl+iQB75UgCavr58+QwR/VJTUz6HTixKLiBNmj8nzamTr18ngqJI8+Z4LXG+uoamNC9PrK34bC6efFinLrQJhZrauryv8PSpQ4nPKGBzJuFzFttzNRVeR10Hapr60NDWghX7hWXeoTgRlInzvgm4HJmFnwl5n5n54QNdL7yt7YF9aq7YPt0BK1+wwtzn9NH/nBaWTTfFO4buOBKTi++WLMaOjTRoWfd3Eux2bRJgtxyb1i3D+lWLIJY+WLt6kTQkUwzXFDAnPHXPwE7MuxPb27fw3O0C7sSwTPkadQf2Etj2bcf+/dsJbTv+j8S+/fu3ShJgt28PYXDXOkk7t9PQ3raK15wkMIrrrpOWTRDwtolGuAA5yVNHqBMAt3XLBoLfZkm7dmyhTbOF5TdiE/+eDTTShddu8SJC0tigBHXCe7dk8VxMTMzHSkLcWoLqOv4965gKL5+kNeNYvXJCmnM3SUAT3jYBg8J7JyQNyaQkzx/ThSK4EO1UAYIC6CZoR4m8kBzynnr0VizBikkCnwR7AjopAt8KAXxMJwkXq1YTMCkx92/lKpZbTdikRH4FgXA5rzEuIHBiEcYnFjJdyHQxlvJe49zX39eFtavGceHUUbz/zkE0NDRy3yjaW4ZQV9uL0rIOFBa3IDe/ASnp5cgtrENeQS0CAiLgaO8CJweZNHTTnmAngM7P2xeZaWnobGlkm1SAhJhoguxCvP3OmxghZFYU5SAnLQEFOWlsj3JRmJPK9isdLXVs6waa2CaOYPNqMcRxMwa72pCUGofc0ly+t2HWr3EsW7QQvZ09iAqLY7vB9riP7clcQnhfK8b6O7CMbfPcvnbM4fay+QNYMNKLjqY6VJRVwD84DnpW3jBwjoJTWB58E0rhHJQFC89M2Ec0IaF5E4rH3kTL8g9Q278eK1aux0evb8MHe3fgoPjHw7a12Lt1LXaxPm1ft5L9ymq8I37/9GSMGhpjubUtltraY6W7BybYfoy7eWKlnz/WsM+dJNCtDgjEqpAgjNmIde0s0EUQ3tPWhl+P/IIHJ4/h9tdf48rb7+Dktm04NDGBL/oG8GZxCVoMddE1dRY+U7PDkWm2+HGGJY7MssFPmrbYZWSBVgNdZBgbIJpgF0Coc9U2FmBnCqGbHua4QYn0pghoIoZMelE+1oQrW1zzs8d1PwfmnSSIO+nvjCOEmJ+CXfBNhBs+i/HEh3HeeCfRF/uT/LCT2pgcgMnkICxOC8VwYhC64wPRkhKKptRQ1KeEoTIlBKVUcVIQSpIjUJLCjicrHi05MRiLC8BnET64SkC65WFB6KQIdQI8RQAVAXZnHbRwxZWA526OT3ycsKM6HzuXzcdOftCT/HAyE2PRWFGK8twswpwvJebZ+SCeBn5iuC+SCJRJhEspCqY0n84f6VFieGXQf+AuKz4UGbEhyE4Ml+bV+bo7IZLXWTFvCDv40R3ctFrq5FcvGcPE4jlIS42Ah4cN/PluPH3tCXhinpqIgCkj4DnBN0jMZfvvsErhmZOALtKZACaTol0Gcr/fU9DyF5Eqxfw3AXcCBrktB7T/gtp/gU3ujZN78uQw9wzunuVFuX9CnigfyPsESAuk28E7xAYefhZ8bkt4BwpZQ6zPV1yajzVr1uHjL7+SPHZHj/yIE2IyNI3JcQLDOnZI6wl0G5Q1sUFDB6vZcU2oqhHclLCAoDGqqIBhBUX0z1ZGj4IquhXV0UroGNPTxo+RkQRCJYxOE2vhvYye515A0wsvoeGFV1A9ZQr22tjganICzoglAMRQzcps3CrLxDXmr6bE4GJUCE7z9z3q4YrDLvY44mKNnx0tcMjODL8Q3H62MsAhCz38Yq6Pw6Y6OGqsjWNG6jhuqIoT1ElCnFi77bSJJs6aqBPkVHDeRAUXTVVxQQCdoQJhTkCXEmFOEed0uU2wOi/gjuAj355NyBNSoBQJdrNxWWeqHOgIZVcIekKXxRBNyXsnh7prT712wlsnhmieY9mzujNxRncGTvFaJ3gdAXbHCIS/8Bl+0lPAD8x/y/QzHUV8qKOCd7RV8Tq1R10Z21UVsUlZAasF3CmJYZmEOwL1fL7rUcLbnOmEO6bCgycCq4wQyvumz0LP9BmY+9KLeJ2gfZwNxTkRPEVExxRLIGjPlgD3sasp/sfLHH+5CajTkxYrlwdTEfPutCWQ+0PAnQPLEuL+cNbEH04EP2cd/C6iHtpp4ImtGv7trIZfg+2wlN92DSGk0ZXA42CDVkJTK0GqifDWZGdNyGLqQKgTEEcJGGslRLU4E8JkTAlNbW4yQoxMAjgBZ2083kVg6mDaLsCOZZ9BXguv0cLrtRLg2gmEbS4UryPUznyrjGVFeUJVh4xARoBrdeRxAmCbEyGQINdMCGzjsRaR5z3EtvAKtjAvhk62Ce+aiFrp440mPpPw9LUTtnr8fQlwNNqflmknpLUSzkReRLgUc+Y6CXhdVKcb98tc+He5oov7uwXIiXl1fOZO8WyE31bCbjevNRIYgLlBgejz8SLcuUnq5jWHCWw9fr7SPZoIj63+/mgLZdsbyDaYHU1LoD96IyMIeVQCwa6wAJ3Co5RXiPrcAtTlF6OWhm91QRmBohyVOcXS/LqS1BwUJ2egIC4ZxfHJKItPQRXztVQNga42OgH10fFopoHeFpeIbsJfbyrF77cnKRmtNPrXhHrjZpgr/nA3lAKpPKbEIvQC7n5nnXokvHmUALxHzuqsXxq4zzr3W4gHvrSwx7sGlLEDDupZ4Q1DW+wztMdmE2cstnFDHH8LT7YBMntrONPYcOO78vGQIZpthJhvM5dgkRQRhvioMLi7OsLSwhxWFtZSREw9Gt/6QgQ6fQKJrq4WUx3uo4GsMBtONpaEnxL0dbSit70N5aWFyMnju8jKQElWDsoLilBdU4Pm9g509/djZGQOhueMom9wBENz52Nk7gIM9c9FZ1svKqtrkUqADiLEePoGQubuDWc3LxhbWCI+KRpV5enITQ9EUV44DaB4lOcnojibcEaQK88nkBWno7ooTYruWZbP34H789PCUV2cijf3rsVIXx2KcqJRQ3irLOG5edE0oiIJe3H/8dxVlfL3ElD3FPJEuaoybldlo6mhnH9fpaSSrExkRodLHrvMiCBkRUcgPzEOeYS6nPhoZMVEICMqnGkkCvk758fGwNfKCs66evChAeNhZgJnQ30EOTtK0NvX3ISWqgqkxcfBnwZPSGCIBHaJSamIZt0JCSHECXALDkMIQS4iIlKK2CfW0woTYdGfgl1wcDAVCH9vH/jx/SV5+cCf/Y/9lNeQoKOP9/IL8Hl6KsSi5J8nJuLrhGT8RLA7S7ATHrtzJWU4XVKBL+PSsM7OBXtCo/BFXhEWx8TClcaUnr6WBPoKMzUwbbYaps5SxLRZszBTSVkOcGIYJUFLDLNUI1j9E+wErEkgRggTXjm5t+6/3jn5sgeaUllFRWUoKChLECeGXAqP3zM4lIZi8jxxvjhPSICdFqFOBFIRQVRU1bS4XxOKvOZ0Xme2AE6+B7H8grKKFjTURDRNdYTpGuEt/yScD0rF1fAsnPFNwvc2wfhQzxNvCrDTcMM2ZWdMvmKFeVP0MfycLpbONMdeHSd85x6Fo939eHc9YW7tCmnR5x2EtY3rRbTMxVgnrWsnwG6htG/LxhWSh+7ZMEyhZ9vyxctXS2AnomO+TqB748BOHBRD7ZjK9U+4k4OdGIYpwG7vbgGEaySQ2751JbZtnsS2LXym7auk9fC2b17LfWt4r9USzG2ijbZZLKewTayLtxE7dmzC7l0iIIsYyrkDe3dtleb2iXJr1izD0iVzsXChmFMnvHS068ZF0JQlhDn+HSyzRVyb6aaNq7Bx40pJG9atkoZ0rls7Kc3BE4C2ePGYtESDGFK5eOE8yVMnhmsupBYtnCvtF3MCJbBjeQF24+Ny4Bpfzn0rFktgJkDu/+gp3K3gfSYJdSsIZiuZrl6zXJr7t4qpkAjysobPtIYgslZ4LfkuNm6Sa8vWddjK99HZ3kBYGsZHb+/BnKEutLQ087knMH90McbmLsXI0EL0dA2jqbEdzU3teOvtt/Hdd9+irbUVgYFBkLnIpDUkxdDonKxsVJaXo6G+Fg21lUiMjUBiXCzfPd/1gT3Scg0leZkopYrzM9j+5KKrsRKLRrqwin9zx+AClDcvQEPvJgwvehO1bSvgG5mL4JQChGeXwSsmE86+8bBzDIWXZzRaW7ulResP7liLLav4vhYMYKizAbmp0Qj1d0FKQgiSk9hW5WUjt6gStl5xUHOIh7pXMbSD6mCd2I+Qyg0Ird4E35JlCKsYQ17LYgzOXYcdW/bi7bd24b23tuKdfaybu7dh/y7WG+FlZv3ayd9//451eHs5gZz96kJTU4ybW2CRqQUWmlthgZUt5tvYE+IcMGJuiTmEuDHaE2P29hg1NcNcSvTj23q78NMnH+Hw99/gDAHv4qmTuHr+LG5cuoRfr13Dzx+9hWRnM5TRfvta1x2/PG+FH1+ywC8zbPCNvj0mjU1Qb2aINBMjRBgZw0/PFI6a+phyx90et70cccfPBdcDXHHR3xVn+VJOEEwOBcnwbYgbPgl1wTuR7ngjzgv7EryxM8UPGzKDsDo7BON5hLYsf/QXhaK3OgY91bHoa0hCfyM788Z09DRno6s1H/XV6aipTEM9O43aiiz+qGkoZEdVmM4OJ4VKjUR+BjuG3GgUs/OpygzHkmhv/BzsjptuVhTBU0YAfRohU3gar9PIvOROsJMZ4GcfB3zaWo59bGBWL+XHuGAEBRlJCPfzQho7nqTwIAnqRACURAFyUQHcH4i02CCkM82IDkQW83mJYchKCEZ2fDByEsKQGxeKbCqfzxju64IgXzekJ0Rh+dggPntjN/bxo96+djne3r8LP3z1McYXjcDV2Ryu7lbSouWefmI5BEJXqBhe6SIpOMJZCkwivGLPApaEEOzkgUvk8CaOi0AqYpFyKWIloc6f4CUgTO5pI5iFi7zwvslh7Rmw/Rfsnkm+/5+eOwnowgW02UjeOnFdX+aDo2XILohBanowYuM9ERXrIS3ZkJaRwMZuDG+99zZ+PvQLDv30PU68ewDvxEZjueJsrNXVxlodXazW0sZKHW1M0Dhaoq2F+ez8RtU1MMQOqYedUKuSOhrZ2dQpa6GQkFerrYYP2UEfMDCRPExLpyph/oszMPDKdHS+NhN1U17BBDuyy8mpOEkD+AcbMwKbMX600sWPlnr43lwb35po4DszLeZ18J2FrpT+wO2fTNVxyEQNvxipUio4YqiGYwS54/rKOEYoO27A1JDwQrA7a6iBc8YEO2M1nOM550xUCXnKkqfunLEKj6sQ7pjXV8JZQtUZAtdZPYKYjvCwEewIX+e4LcDuInWJcHZZdzpBjilBTBqCKUHeDOZnS9tXCWpS+tRrJ+biXeS+szxfDMU8Tdg7RZg8we2jPOcXpsJj9wPv9S1B8gs9JXysp4r3ddTwlo46DvBd7lZTxjY1BaxXmY3VyoqYVFGWPKdLZilggfDeCYATQDftVQwJyCNMD3G7f9oMDBKqV7z6Cr7W1+YzqOGkCKAipK2E0wTZX+318W8vS/zbQ0TIFMMwtaXhl/KU0CaGz7nKA2A8ciHIOWvhsRRURXheCH12WvjbQQP/46SG34LsMBlIiPP3QLOLK9od7NHJhq6dDV+bg50kAWJtBK1nECYArvOZCDViqGGHm4vkqRJqF4BH47FL5oxuUYag1uHM6znaEvJ4feZbCYvS9Z3seF17dIghi7x2pyuvL/JMRdluV/k1Onh/kfbw+tI1CWudYtikADnh+aPaWL6N9xXrxbUJqCSIdRLchLdMePAEtPX6+0lz4oR3rlWAm/DUEcCeRbbsFODmTrBj2sW0lwZvPw3Wfh8/DPn5Y1AMxeR5XQTMTjs+O8GunR1FD8v2e/uij2XFMMwR/0BpuObc8DDMjYhAB4GvyYsgSZhrDwtDQ0AA2mkkd/Kba/L1QSfhrictDT00glsLilGfX4J6wlx9cSUay2pRV1xFuKtEVV4ZKrKLUJSahcLEVJSnZ6EsKYVgRyAgwDUkp6EpJR31zDfFJaGV0NfOY52JKehJTMZASgr6+A13JiWhN9QLn4d64nGgrbRI+SOC3RNRn0TdcdPltq600L00VFOAn7Pw5KnjYZA1Tvt6YoOGMbaZybDXMwyrvEMwSjDoCgpBjZ8fIvj+bazMYGNDoODf7cjfXl1TCf6B/Fs72jGHwBVNEI4I9oebiwNsbaxgYSbWxNOHNtsrTQ0azhqqUFNVgo6WOqHPCH5eztLcvN6OWrz7xg58/tFBvEWDc0jMcRnsx+DICAaH56C3fwidXf3oaO9FV0cf2tu7UVnbiHSCcnhsIjz9Q+Dk4QtbV09YE9qtXd1gy9/P0c0DMlcvuLn7wtTcmm1uBIoIa5nJQewTw6V+UgBcQUYsijJjaBgloLIwBRUFKSjJjkdZTiLTOOSmhGGwowofvLlVmg9SlB3F86JZPpbGTihyUkJRnBOFssIYVBLuqkuFty4V3W3FWDjaiNKCWMTH+mL50mEc+v4TtDbWERrzUEVlRUciLy4K2Xy2vIRoCepy46NQkBTD7Sg0i3lztVWoyslCTkw0/Gxt4G9rixT/AATxm3Y3MYWMhoeHhRkCHB0Rxe8hi6AvgV1QKJJZd5JT0hAVHSMNswwmxAWLNDgEoTScAgL84e/vzzxhT4K8QBqW/tzvA19+Q77ubojid+/Bts6JYFdkao4vi0rwRVoqPiXYfcm6+BX1c0Y2zhPmzpeWSzqRX4b9gZGYa2KDA1EpeCszH9k0Vg31BbBpQ0NdG8oz1KAwXQXTZylhGq8vFiSXhkVKICeiWwpo05KGSIohmwLqxFIIzzxwYh6dBGosq0YIE/An5tQpEeAkKakS7lR4TfkwTXGOCKYiYE1sy4dl6knbAuQUxXw8cV1VHaiyH1UXETF53VkKqpg5WxXq2oRRFW2oKsrX0xOBXJR5bWMVVdRbOeFYYj4uRWTjSlA6DjmE4iMjb7yl7oEDSi7YpuSIla9aYe4UA4xM0cOy18ywU8MBH5p74WRuFb5dsQI7CDjbCXbbCHYb1i7GWtpc654uVi48dps2LMPmjRP/gbtn2rpJnopAKju3rZYCqAhP3Rv8lt46uEtKX39drn+CnXxbDMEUwzK38Lx12LtjDfaIIZiEu21iSOjm5YQ8cW3aYzS6txFetm1ex2MC5tZL2rFrA3buFFE3N2H/vq3S/YTEsgtibt8Wwt96/k1int2ypcKjNiYFVFlDaNqwntfcKvf2CU+fNNRz60YJCLcJSNoq9xIKieGdwku4ZvUKrBSeN4KbAL0JAW2ENzHPTkDjksXzqDHuWyAdl5d5CnXLFzNdIqXC8/ZfqCPIPYU5AXUC6FaueQZ2hEoBlv+UALt1BDs+zzrhvRReTL4fAbdrCIHVFYWYHB/FxMJhpCXGoKOtFXPnzMX8uYTQOfMwNsx07jzMGx7C2JxB7BLBbQg063huWVkxSqiBkSE+KyFzcoJ/2yLMmzdXWp4hKzMVRcWFWL5ypTS/TgR0aayvRldbI4YHOrCcAL193QTe3L0Rr+/agfLG+bDwL8c0WQlmelRDw78GLgktCMvtREhaLcLTy/H/sXXX4VWcaxvoqaFRgsTd3d3d3d2NAMECSQiBENydECFEiEJwKXWjRl0ohZZ6u6W7u969v+/c535mke79nev88VzvzKxZs1ZmzVrz/vK8kllYh7r6lYTxHpybPIlLU72YOt2FwW6ev72d2LJxDVYtq0RRXiqKizJRU1eG5SuXoaK2Ab4R6bDwTYe2WwYedczG/KAGZDQNovXYDfReeAnXn34Zz994Ck9dnOL1eBqXWb9//PwZXJ4cI+qGcIHX0FmZG3voJMaJ+3MjvTi3dRP2e/nimIMDjhJvB20Yji7Y5+iK/UTdbntnbONv0VbCb4e9I7bx8R1WNtjt6IyNUt/hfV36obfzd3PLkjrsa25C19bNGNi/F2dOdGFDVRl85s1Em7oubi30xluP2OPN2fZ4a74LnrZ0w3ZLU9TxHpVtYU7YWSHY1ApO+saY8Wy8H24k+ONyUiAm0wIxmBmE3uwQnMgPx6GiKOwpicHWsmhsrIpFWz0/+KWpaF2ZjdZ1hWhvK8fmTXXo2FiHzs1LsZM3h9271hAALdi7p5mxDrt2NWFL53KsWVOKxuX5WLGyGMuWF6B+SQ5qq3lDKifiKlkxqMtDY3UullVLE5N83rSysCY3Ao8nBOGbADdVFtHbWsHdFx4W+EwZsdMc9/xM8Jm/OW6HuKIn1g9L8uJ4g+MNKj4c8aH+cLO1YJghIybswbx1kciVTBw1X8QozoxBSUYMQaeaiLy2IAW1hamEZjwqshJRKUHU1RdnKVMkFOWm4vzkIK5NDeP1p6+ipiADTlYmqK4oxuWzoxjklyws2J2VCiKJ70dQpGTsYgkzZb466UfnRUwRbMqImO4IixakSfZONYCKDJoiuAuLlsFMVNk6yeKp5rtTZewEd9NNKv+/IZiLFOgJ5Lj+fzN2KgxK/7mwGN58JTMor8MyWNb5niqqM1FSmoyEeF9ERXvAP8gJcYTw2rUrMHlmFK+/9DLeeP1VvHblLB4vysMxQz0cNtHDIRND7Dci5kyMsIM3xS2MdawsLdfXR92iRSjVWYhc3hjTeINMYkSqaSFRSx0nWZm94uCEg9pqOKqzAAfUNLFn1mxsnj0HLY+pESLz8WZ4FG7zxn3TVBevWBBw5oZ4zdKEwdJCnyGQMyLqBHjcRti9bqOPWzL/m7WELt4m1N610CHkFhFNi3DHbDGDoLMyZOgpqJNsnUDurjkRJ80iiS5pgqkaFEX6zhFvRNtdAk0ZJMVUMnkMpdRRNcUk9j7jPp9Ls0sFdQw+90sJHlPV/HI+vrKYztjxOdx2X2BnOV9p7vkx1+9YyOAp0wOnaOFtHudNxus8zivE5YsE6tOE3XWDhbhiuBAXDBfhjN4CjOhqY1BwJ4OpLFqAowsW4jArDvsFdxpa2Kmhge3qkrWbgy0aksFjqaaGDuJuyyOP4KLBAty2McRtmf7AUEbH5Hsw4Pu01ccf/rb430Br/C6TiXvJJOUMydgRcb8RdL8SdH94m3LZTMni/SQZPFbKf3TTUeYnkwnNf+NzfuT34ny0DzZEEzthwVjLz1bBEkMyZNJMUuDSRvS1Ez7SBFEyVOu9vLjNG+1EjkQbK3QbWLGTJohKc0SCTDC3wZcwI8LWexFrCvakJPSIsGaCUZbb+fgGZR8P5fE2lhsFcITeBiKu3ZeQ43M3KOtyPA/Va7Li18r3K1nBFk9VFk3At04gyMebfQk1wq6FsY7vaT1x1RYSpGTQJDsnzSvXE18CPWl62cr9pbnlBtkmqAsIUmEuJBRbwiOwK4Z4Icg6ZR++bjsx2erqjFZ3eY8ByrDmgrn1PI70tRMkCujaQoPRLM1cA3yxissthF5zbLwyEmYbK8jrIvidJvbWZWSipaQUTRU1WFFRh2XldVhRsxRr6ldhRfVy1BVWozq/Ag0lUhZzvYT4q0RDTh5WFhRjVUEhVuTkoCk3H2sIvBYZDZMV9RZWpAV3bZk52JxbhI05RWjjPhuSYtEV6Y/PYjzwi7+p0qfuJ29V5k6aZco/BmQE1p/9jPAPX1NeP7yWPBfib766+Eaa7PMcyMAvpQS0v40lPBysEcDPPJDnxdPZAV6eLvCWbJytNUwN9eFH4KcRGy3rWtDZvgnJxEIsoWBrZQ5tLU0sXLAAegZ6sOH+oTxfWRmEVGUJ2ppXYcfWDTiwZxNOnzqMi2dPKjHQtx/7dxJ07a1YvXodquuXobiqFhlFxYgmbAMjYuHpFwpn7wA4eQXA1ScY7lz3DIyCByHqGRQDrwAu+4UTdSFw8wmCO2Hn6RsMSxs7JCVHo5KQK8qMQlluLCoLibmSNJTmJqI4N4FgS1HWq4qSUVWQhGo+Xin/IM1JQveBLRjvP4xbL17HlvWNKMiIRhnviYVEYlF2NI8Ro2BvaVU6VhB1KxvyCT3e05vK0Lq2Cu2ty9FzfA/efP1pTI2xUtx7DOtXLEN+QjyKUwR0SbxPphBzKVxPRBlhV8H1jjWN6N67E9ua16IsKw0hrk5I5TVXnJiICFc3+LIyE2hvDz9rS7ibmcHV0hL5vDYSYuIQEhyG1PQMpGdlITE5WWliGR0VpfShC+d1HxISjAAiPYjfFxngQLaFEvEh0p8+2AdebjaICHJHgrcz3OfOhfcjaljl6YVb1XW4mZ+vzFv3Ao//Kq/DD0orcLemHh9X1eCTilq8k1OGXi/+/hjb4Hx6MbqT0hFKhJoay7xxhBShr87fTk3NBdDSXAgNDR0FVTrEm0DN1MwCMqiJZNsEe9IsU9Cmy8dkfXq7YExB34PnKs04CUGt+QuUfnkCu+m+eYuU7J9MZ6CvHFsydqamFkqfO3mOqtmnPvclJnW4j65qSoRFesY8rj5BasnX42vyXrtQWxsaOvOhLRBcvAjBxkaYjEnGJxlV+CKyAG97J+JpuwhcXeSPq5o+OKvpgZ5Zjuh4yARtM/Rx8GELnNZyxFUzL7wdmY13du7D2VMnMHjyGIZPHcVA7wHCbo8qY8dSaYp58hBxJxOUS388FegUcA0RYYPSbJKwG+5R+tlNsS4lA6BcPDeCi+dHVAOisPy/uBvB1APUTRAB0vxyoO8AQzKDR4g6QpOoGxvpUtBxRrIqIzLa5iDOTJzG5OQwxmVkzTODmJpSDcByiceXkNedOjNE+E3DjhiTQVQIuuOCOtbnpEnnyGkec3wYZyb5PlgHmmQp6zKC58Q4sTfG9ybrDKV5J+F3mggYPNWDfoEVv0cCKVVI00mCjcdXJkkn4Kb71h0XsPE1T/QK2rjM9WNdD7J0000t+dhxeYzHkX27lH0lS3eMjzGkZEzDrlvJ2HUrsDspsJMBQPged+/apox8WZKfgUz+Jrs52CMqPBKp/A4W5mahurQYy+vqsYHf6bUrlxN4m9B/Yj8aqvNRwnpvY+NSHv8E+gb70T90CoOE7xDRc3pkCAMDfThOhAr4Dh49ioNHDipwPcH3OTjYq2Rpn71xAa8+dw1vv/w04zmlH96OY/3IXbMdrhlLYRBcCPvYOiSWbEBL2wGc7D1N0A9jktfSWO8hjPB3qu/ANuzbtgHt6xr5W1aJ2soiFOSmITkxBpX8DVfm6Wtdi7q6GvgFBsHW1QvOQVFIKKhBWvkqJFcQjSWbkLX8GDoOXsTEuWdw5colXD0/hicJuutneC3KZz56GlOE3Rn5hwThLnH+dA+GeF5kHrp+Iq7L2QVdbh446uqJo+7eOOrpg/0urjjg5ELsOWMP4bdDYEfs7eZ+m63sUPfYPJTOmIXiR9SRO1cTOfzO5vO7WmxsglIrSyTO10bSw4+ib6E1Xtd2xevqdnhTzQ7v6LjgkrkjWlkXLrM2RbqpGWLNrRFoYgF7AwPM2FKbQimmoWNJOjY1ZmHTmlx0NBehc30ZOtoribZqbN1Sj/371+LI0Q28GNvR3dPJi6wDh45sYGzEwcPtOHCgjZBrIeTWYgcxt3X7anQQdBs21BEEVHNjPupq0lFVmYKKimSUlyehrCxRKWtq07F0ST4aawuUSUuXVOehuigLdbwJnUoKxr0IL8LOAX/xccF3Pvb4xtNCGbHzc08z3Gdl4NMgU3waYo+JYFekEIAhAd4I4409ws8DrkSdtak+IoN9UVeezxslb0pZCWhprCRQq1BfloH60gwskSYtBF0Dy+VVuVhakc1KTT5W1RZiVU0h1jdWcb0AJTmJuHXzSbzy3A00La2FA3Ex99GHoLd4ITxZYQz080JYkA8y02KRkhyBkDB3BEd6EEweCCXMBHTh0vSRpSBPBkMRWAnaogi7CKVp5oM+dkRcCBEWygj7E20qqEmWLizBkYBz4vp/MnYSkYkufIzH5HIEl6WUqQ0iJfsnICTqBHeyHBrrhGBGQLQDgog732BH2DkZw93DDrZ2JnBysYSXD99DlD+KS7MJ1+O49dILePutV/Dk2QEM1BRjs4cD1tqbY5WdBZbZmqOKFaYic2PkmBgg2VgfccYGiOYNMlxGmWME8eYVwBuZB8ERtEATnawoP+XlhyPqs3F0sar54AF1NeyerYktj2qgnRf286x4f+TlgpeMF6lQZ2FM1BnhdaL6lpUxwwRv2JgScwZ4jUh73VJXAd1bxN3bhN47jPcIkw9s9PCBtb7S7PKODIRiZfAAdcQU4af0oSO07kkQap8QWJ9aauG+pTbumz8YCMVUQxXE1n3u86lk27isZN2k2aXS9JKoM1PHF+ZEnYUGvuQxvrTgPuYaBJ0sa6q2KaEaTOUet90j7u5aLsAdrt8hKBXYmevgXR7vbYLuLQLylgI7TbxAPD5jqIUnDXRwzWA+LhFf5/S0MUHUjfI8DukuQP9CHXQvXIDjvLkfnT+feJ6PveoyJYI6dsigKepzlSaw26W/nbY6Ouc8ihPzZuJVKzPi1wAf6mnhQ31tJWt3m5D8u5s5/oe4+8NPmmNKpkXVfE4yLpKtk/iXr5mqH57S/84QP0vF3X0RcaeFnz2kiaY5fvWzwEeJntgb449m/gg3hbL0JpQIsnWSNVPARbj4+GIrK3adrHBLFk3AJdmzjQRTuwTRsik4AB18fFOQP5FDLBJksq8grZ37S7lRoCbL8nxeSwI6ZZu8jsDPww1tLDfJcwRysg9jPSEopTwmqOrw98FmQnIzobmB162AUI4liGzle1/v5431xNp6ok7w1hIQSMzJtATB2MhoI0AlNj1Yl+gkMjYTfQJTaUYqj3WGhfHvCsbWyHDsjInEFiVjx2O7EaWOjljv5IQOInIDkbuRwJEpDTaxwruRz2sJCsBavsZali087hpWiFtYSd6YlIh2xjpCcX1cDCMOawi81alpWFNQhFXlNVhe2YCG8nosKW9AXXEt4VCJ8uwiVtbzFdTV5BVgaVEplheVoDG/EGsJwrXFxViTn4e1rESvys7G2uwctBF76zKzFDRuyM4l6vLRnpOLdskOZmVidXgwHo8LwPdhjoSbqo+d0vxSsr/Ev6z/5GuEfwrs/MyJPgP8w1sfP0S54KmiBKTamSPCyxWlRdloqCM4SwqQRWhUlRZgc9tabGxZhcbqUr5/4qWuEkWsqEgn/g3NrUiKjEJydBTiIkORmhiNJTUl2NjWiD0729DbtRdDJ49gfLhXqSAOnzyOXTvbsb51BZYurURxSR7xkYAwns/QiBj4BETAzTuYiAtUEOfsGwQ3/zC4BxBtgWGEXCQhF80yhmUs3B8sewUQeP4RCvg8/Ag/30BuC4G1gwOSZSCBsizkpYejMFMwloDinDjkZ8SgICsWJQSeIK8oW/6JGY+K/CQUKoCLR//x7ehsacBTl8dw7dyQkunL52O5aeHITg1DXhbRWJyMOoHd0jwCMRlxER6Ij/LBzm2teP7pK9ixuQVXpobxzNVxDB7bg+aGauRJU0ueX2l6WZyehIKUeOTye1tK2OUkRCM7IQpr6qsY1XxP6fB3dUFsYCDSCbQA/k0+NrYI4jXrT9z52tnBw8oK4V4+3DdPmYvO08sbwSEhRFyYMk+dr48fvHlte/N750qwO7jZwt/HAuHBtoiIdEZcjAsrb44oKLDH1s4wPP/MaqwpDYTzvIfgN28W9oaE48MlS/FKXi5eyslRRsN8LbsAH1fW4bMly3CnuhYflxN+6fk46OqDlfrWOJtVjI38TO1lVFRTc2JJJgHXg9YCHWjyt1OLv50amvMV0EmmzpoIl+HhVc0m9bBYV7JzqmaWgjvZNj3ypUBOnidZuQUPYCchqBPAyUAqchx5ntLckiCcRt30YCoWFtYKFOX5CiJ1eWw+pmQOF/G96hrxMXktfWjrLIYm3682YafN334d3nf19PVhyPtChYMjPsisxtcxhXjHLwUvOEbjul4ALul4YWqBF07Oc0EnYbdmxnxsmqGHIzOtMGngjptukbi/og1PEw8DRNvpgS6c7j+C/p59ONm9VwHeyZ79ysTkg5KlGzhBdAnkVJiT5pcjsi5z1rFSPDbSB5nDTnB3YUqmLhDYjeIC4XXuAeym+9fJ4Cl/znk30oPVK2uQnhajZGVqa/lbxPrZuual2LGtDUcO7VBG65QpEsa5/wRLQeGlC2O4cmkCVy9P4hrLKxclSzgCmSR9ZKSXKJHBVY4pUzj0yqTrRNMg/4bT0m9PBnvhfpNE6JQ8h+9XpluQgV4kpgiVsw/6CKoGeyHy+HeNE30KGokp6e93ql9KVRNOGalTRubs7TnKOKZED397ek7J+e3CqeHD6B/m+e3vIji538AhwuwgevuIQ+53slumbuAyAdfb3fUAdQSelNwmmTqlGaaSrTuBfqUpZi8Gia9Rwq7rxBGUVxQhPDIE3r6sd0ZHIlP+uSJZ8+gIBPP+4efnz++hLzw9vZGTk4my0ly4sg7g5m6vjKp5cqBHQaM08xwY5HkaE0CP8FwNY4SwHiT4+mT+QELv1EA/TnKfPmkKOsTfVyL8Ij9X+UwuXz6DK1cJ7ssTPIeT3G8YG3btR2rFajhE5MMyIBPRmfXo3L6HYO/FCGF/ZFcHOlpXY1XjElRXFSMvNwMJ/C0KDvJFTHQ4zbEE69uasXnLZtTW1yqtNtIyEuiRZUqrhL6u3ejv7sPOnb1IL9sCm9i1iF/WhSOnn+C1QdydOa1kE8+N8fM8Tcyf5t93+jgmiOMzgydxuf84BnJz0Ofggn5nT/QQc93E3HE3L5xgedTDC4cIuMNcP+jqir1OquaZ213csNPVDYesHNCrbY6ex/Rx9CE97Od3bceMRdg4QwvrZszB8hkzGI9iE/F3daETbs1ywJszCTt1R7ym64ZucxusNDNmXdsSqRZWiLa0hjd/R2z4uzCjc/MSfhmWYf/eNYwm7NuzGseP8gbX3YHDh9dj3/51BF0bQbcJhw9twMGDbdh/oBW79q7Flu0reNKWo33TErS21WBtczlWNZVg9dpSrFpD7a/IR8OyHNTUpaO8MglFxTEoKohmxKCQUZAfxQslgR9KKiMDdZWZqK5IIfZSlWYn5ZlR2J8aineivZUJzL/1d8dfgp1YGXDG18TeF36O+MLLAp8GmuBeiCWeDnVHvqslfDx4A3ElYHix+rrYwcJgMbxciI9l9WhaUommulK0LCtHa2MZWpeXEbM1aCfy2ldWYtOqanQ08Zy0rcaR7RvQd3Abju/YiBO8iAYO7kRVEQFYWYCCnHRYm5lAS30e5s2ZBQ1WkOepzYWZqQnWrV6BbR1t2L5lPTLSYxAY4kLcuSMw3JFAUo1sKROBS9PLcIZSxkp/N2kiyZA+ddL8UgZP4bKCugQ3JZOnGjyFKOT2cKItgqiLTJL95Xj/HdwmTTV5vMhYok6ygtGufH1nBEUScnwvQaxUBYYywlwQEiWjbsqX2x1e3lYIC/VETFQgUonTwoJkNDXVYWv7GvTu28ULuwdnxvhlPbQFe5aVoSUzFrWRfigN8kQuK1uZvBGnujgi0cEe8RKODoizd0C0rT0ieIMPs7JBMG+cfsYmCCU81tja4OXQGHTP1UD3osU4rrGAyNPCwZnzsfsRbWzgBf64kx0+4uf5sokeXjXXJ+iMVNk64k7KN2xM8KYdsWdtgNcJN2mC+TYR9w5h9x5R976dET6ULBSXJe5w+Y6VLjG3mIBawJKwspYBUrgsuCLoPpF+b9x+33o+PmMowCPUZECU6WkMZCAU1WiX080rtYi6B4izUGcpqBPEqeIr4u0ba218bcNg+ZVsJyY/t9JRXucey7uCTIGd1ULVqJh8H+/zNd4xm0/cqWD3KqH3kokWnjfSxjNGOnic8LpsqI0LevMxpbcAE0rmbgGGFi1A78L5OLFQG1062jjKOKilhX2SvWPsVJuHnXPVsJOw26otA6vMxJ5HHsJl/cX40MIQHxstwEdE4/uMd4jILwjnX7ys8K9AK/zqK6NdGuIXH+MHYYjfWBn/TbJ5ymMCu+mBVQhAj4X4lfEvTwvCzxh/jbTHVCyhkxiFDXGRRJtk6FRIWk9cTTeB3Ey4bQ7yI+SIGMJK8Nbu740O4mVzCFEXGogtYYK/AGwh8DqILoHfJkGSPN/fFx1cl5DljTz+BsnOPYDeNPAEcErp6YZNfC+yTxuv5U0E3SY+tpGVTNl3K1+jkzc9eR0FdbLfg6zfej5PoClY6xRMhYWjg+XmCMIrNBgbiE+BXQeXBXAyAIpkG9v4vjbwePJcQd4WPk9gJ/ttDQ/h30osEp8tzk5oZQW5zcUF7Xw/yuv68JywQrwlNhZbibX1YSFYzWOujwhHOwHTxsr1tpRUbElORodkrmJj0BYfh03JKWhO4Hc7nQArLse62gasrFmG+hIBXRUq8ypQW1TFynseqvOKiLpC1OYWYFlBCVYUFmNVcQnWMJoKChTYrSuU6Q6ysDIjQ8HduqxstLJSvf7PyMbGgny05mZjBYG5L9Ifn8T78FqRLJ0RfvQx5zVjgH/ymvpBYMdr5Ec/E/zkT9wFmBF4JviBcT89FJeWVGB/61pCog6JMVG8aQciPikGjfyNP8LfqAFWbk51sSJ07CD27diMwpws/oY1Y92atYgODkF5QS66jx3AYN8x3uS3cXk7K6h70HV4B7Z3tqCR94msVAKO593T0xXO/D1z5s3YmTdpRzdvOHkSET7BcPUj3gKIt8D/Tyigi4RHYBTXY7kPYcdScOcTGgtf/t55B0fBVyIoHL4BoUSiNMW0RWJ8JCqL0pGVFIz0hCCkJ4YiKzmMEY7c9Gjijsjjb25eZgzRFkv8xSErMQT15RmYHDqM5sZSXJ8awGe3X8eOTU3ISYlEcmwAkuMCkZ0RibKiJFSWpaKhOgs5qSGEnReS4kNw9NBOvPna8zi4uwM3Lo7iWeJwa/MKFGckIZ+oaygtwtLyEtQU5ygjQ9eV5GJZZTHLfNRLv5nCbN4f81CQmQZf3n+D+b2JCw6Cn8COf1ewizMCnJ3hQ9x52djAnZWRpNBIZKdlKROPOzu7wt3dU5l4PCI8CgnxCcjOTEd6RiKaWtLw3JPVePlFAu1WJm5/kIl7H6fh/mcJ+Mf3iQDKsavJC+5aMxCsNRujyWn4qL4eL+dl48WMLNzMyMab+cX4pGYJPifsPpJmmCVVeC4lB7sdPdCoZ4GJ3GIsDQqFiYEhDIwIKkLIwFCaRhJghJ26liZ0Fk5PNbBQGcBE0CXZOVVTS+lXt1hBmdLUUgZYYciyhDJiJtEnzS9leTprJwCUvnTTTTKlVPXBUzXHlGUJAaJk9BT8SfPOB1AU2CnHWiClLrTnc5nvRzKD8tgi3lN1dXVhwL9rMX/XPY30MBaajO9SK/FBSAZuOkXjSZMgXNH3wVmZz26Wo9IMc9UMHayYocGK5kL0atrjhrkvPk6vwq2DBzEx1IUxmZtuQEbKlLns9isxwOWhAaJvUPq+SZ83FegkZDRMydSNEVECu1GuTyr97AZwnhCSppaqbJ1qABWBkmpUTMmUDbDOIX3rZGqEXmKumNeJO2Jjwgj9YLi42iGS9ZXQMF9ERwdj3bpGbN26ASUlOaivL8eWLW3Ytb39z4nUD+zdgqOHdxGjB7jtELFJLBAbw4TcwElW2Pm7MEwMycidMt2CQE3e30WCU4GnAO+MaioGgafAcXqAl+l1VajgJ3PxjSkjdZ5SMnmqJpyq5puDhI6qLyDBJ1jmtnMyX9rkAUye249zE8cwNXEE42cOEzUy2TvP3yjPP8/l4OhxnOKy9CGUTNwA/4YBfi6nZDAYfgb9A8cYxxn8u/g3Dp0mMvkeRgi78clRgq8P6zdu4PdrHbp6iO7xEe43oCzvPbAPHZ3SvLyN9frVSOf32s3TGXYOlso/uCRLeIrvdWCQ522Y4Jas5eQI8TuqlGPjwwr2egnYPoK2r79XQWZX9zEcV5qN8vkyaiox3c/z3c/j9Z7gY8eP4Kj0G+ztwoHDXWjdTODVtcI+PB/+8WWoXbke23bvwO4dW9DW3IzGFQ2oX1JNpBYjK1vmukxDXX0VWlrWKPMCbtnUjjXLG7B6WQ3272jHQNcBDBw7jPG+Pjxz6Rxef/px3Lh0Ba1be+GStQ1FzZLhvUr0j+H8uDT15DUwNKj0rRslusd5XUwN9eP8/l04EhyIIQKuz8ULp7wD0evpi5Ne/uj18kOXuxeO8X7R5eGLw+4e2Md79k7ibpujI/bY2WPYzAHPL3bGy/Ps8NJsOzwz2wE3HrPH5Zk2OPeIGSYfNsbITCOMz9TFCwuc8YbA7hF7vKXtipvGHthhYop6ExPkmlogyZL1ajMruMs/gHQWY8a+feuwZ08Tdu5Yia1blqGjox6biT0B38ZNdWhrr6Z6q9C0rgwrVxcpYFvJWLGmCCvXFqNxVSGWNeZj6bJcLFma/WfUN/CHf0kmpZyBqto0BXZl5YkoK2NZmoji4jiUFMejvCwRFeWSwUtBZWmq0sG7tDgJpXkpSp+A9sxIvBjrS9Q54At/Z3wT6YpfssPx95JUfJwYgbe97PC+hxHeDzDBKyFuaHazR6CrPfxYOQv2cIY/b8j2pkZwtDBDY1U5Dm3rwP6OFhzqbCXc2nBy/xYMHtmJ08d3Y7RbmhkcxVl+Ia6eGcQL18/h7ZtP4qM3XsA7Lz+Fu++8jAl+IbN5ozEz1oWtpQmCfL0QHREMP29XGBsugo2lKTatX4cDu7dh/64tyE6PR1CQq9Ik0y+Y742gCiPqZOTJUBlERelfJ7hTYU9C+tLJ4ClSysiYgrzIP1Gn2leBnfS7k1KOF8PXiHZGCNEWFOFAuPEchNkppWwLI+qkf19iehDSciKQkx+LYt7g66qks3wxmptqsW3LShwi2k91b8eF8RN48uJpxhAev3gKl/mDMnJoN3p28vxtbMKBjjXY174Cu9fWY9vSSrTwJr+SX6j6JH6mkREoYoU0L8AfmT6eSHd3Qxpv6slOjogj7qIsrRBpYo5ofRNEaWhhKS/OV6OSMDhvEfq19dClvgjHNObj8Kz52DdTB5tmPIZz1pb4wM8TrxF107Cbjls2EgZ4g2B7084Qt2z18CZR966tAWFn8F+wM8CHRN9tydgx7lrrKYOl3LWWPnUL8QmR94ksE3efElcy19xn1ixtCDwFdzKapcxDx5DpChhfKM0pZR66B8F1Ad5XBOGXVlosGQI4K0KO2PuGz/max/qK8TW3fWmuoQycIrCT1/hEYMdjfMzyjqU0GVU1xXyPmHvHTIew08EtE00FdjKAijTHfMZkAW4QdlcN5+OSvg7O6ekosJOsnfS361+gpeCum7g7zuUjDzJ3+7W1sZug2z1PDXvUNLBdQ6ZEmIPtsx8lsmfjLV7fd0z1cIdw/NCAuOTxbxtq4h9u5vh3kGqEzJ9lsnLfBwNfsEL+qw9h52v6J/pk4vLfWEFXcOeph988dfFvTxlV0xQ/+prhowRfHEwKxab4aKWJ4wYP4kkyY96EGxG3wd+L6PHCJsnMMToIo82MDkJvC39Ut4YHE0FB2ErY7YgMVUrJpgm6tgQSen6+6CTwNhNknUSerMvyJk8PtPO1OviaSih481T27eTjHYSlbN/oQah5emKzpxc283GB3SYiTGI7r/Ed4aFo5zUu6BIUSmZP/o4toaHYKdCKjlZiW1QEwRaMNr4vQVw7YSiAE9gJ5tr5N8nyFgJQ9t0exedFRGALgbiVUBPQthKZLTJoiqsr1vMm0eJC5PH12v35fGm2GRuHzTEx2BhFJBN1rXxuC9/H+ohItPO9bCT6WmVUTEJovawnJmMjK73rsvLQVFKGlroGrF3SiCUlNajOL0eNjIRZVIGagmI0KPPZyaiYJWhkrCwpxZqycjRXVWFdKZGXm8PIxmoCanVmJtYwVqVnoDkrCy3Z2WjLyyXsctGWn6tgby3x1xQTjmdSg/FTuIXSt+5nH/mHgJ6Ctx+4rAysIqhTwgw/E3c/+5nhxyA33K7Kxdoc3i/yeDNPy0BkXDSxFAB/XiORYaHISE1CTlY6AVOChroaZKalK80mW9a2IDY0DKV8H1s2rUfTymUoyE1HfGwo/H1d4WhvDStLM5jwN0myJGa8WVrbOsPazhW2Tl5wcveHs1cIIxxufpFwk+aVgdFEWzS8uOxF1HkFRjzAHbcFE3HBCQgIS3oQCfAP4Taiz4uYc+VN397BFaa8MS9gRV1NTQ1R4YEo4/0vPdYfydG+iI3wRnKMHzISg5GbEa2gToCXnRqhYC89Lpj7BRB0lTg/2o2t65fz/nUKn334GiZYyc4m7AJ9HRAR4k7ABSEvKxZlhUkoyUtQjpsSF4T8rHgMDx7HrVefxvbN63B1aggf3nqe98t2NJQVonn5UrStWok1DXWoI+IaKgpZ5rEsIi6TidB4ZbCyOsIvLyNVmfTXz9UF4b6+8HFwVDAXxGs2kNuceS+2NzKEl7UtHIylD2MoUvgZpqSmIzw8khX2QPj6+MOLFSZ3N1c42Buhc5M78K8o/O8fi/DHH/NYzsH//j4bf/w2C7/84zH89pM5Ni83gIfmQ4heoI0ni0vxYWUFXuV1+Uo2IzMH7/EavldTj3vVdfioshrvFpTiifg0bONnu8zQCj0ZuchhRcxQRquUAU9kMnETMwVRWto6UNfQVkKDy3p8XCYml4yajG6pAGzRIkJLFyamZgrKpkGnzDtHsMkAKdNwk+06MqKlgjbJ7km2TjVVgjw2jblpyElMD54ir/WfvnuqbdIEVPadBqC8d2m6KfPoGcrUCibGykivRjLaq+4C1Ng74Y2UYnwWX4T3fJJw0zYcz1qF4qpxAAbmOGLHDHPCThcNM7SxcoYW9j5mgsu6HnjNJwUfd+5WshVjBINqZMwjONV7CIN9h5TmmdLnTQY1UZpcjhBw/wU7GdxEQHea28dGThJ2BNsEUSRZrylBHSvTjP/OfJ0RQBF/Z5SJzQkIAuXIwd3Yybrctq0bsW7tClRVSVefOuTlZyAhMRo1teWoqCxCbFwkIqN5faXEIzIyCFmZyax35iI5KQbpaQkolH9G8LlNq5aiY2MzNm9swc6tm7CXaOgjMI7s341jB6U/1zAusaJ/9cIEYxJXLowrcfnCGC5flIFfBH0yCMyIsizNS6eRJxOrn58aVfoTTgqo+Dcr/f4IBlWTTcFeP3Ek4CV2eW7Ont6Nrr4G7D1RgmO9Nejur8PJkWXEkwwY0oGpc1v4entw/sJuvsZOTJ09iDPnjhJVR3m+TjC6MXmmFxMTfQRcH6ElQaDwXJ4hmM+cGSNOzyhzfMry2bPjhCvXz0+ynOB+oxibGMfo+KgCwNOjg2jf1Ibq2hq0tbXjRLdg8iQReBLD/BsEcuPS7JXPO3f+DM5Ojf8f2EmclOagBJyM5nmEsDveJ5nIExg6JX0T5VjdSgawu6cHJ3q6lP2OSbPTvm7u34cN2w8hLG0JLL2SUbZsNdo3d6J5nTSHX8Xgb9OaVWgiQNeuXUPUrUPbhvX0y3ps39qpfJ4nDu7ECK/RMb6H8b4eXOd7fuHxs3j5uWt47dmn8MzjL2F77zNYuf08sXkRl85MKr+nZ3ktTxDME9KEVa57wu4CP68zROMe1iGOuUkTTE/0uHnjmLM7TvA35JirJw7YOeGokzuBR9i5eOCAZOocHLDF1gZHHJ3wnHcoPncIx1eG/ri30AMfLHbF27rOeG2BA7Fni5tz7PDUbFM8PdMEt7Sd8ToBKPHGAhc8beiCzfxtqja3QKapFeIsbJVmmE56BjDWWogZre11aF5fhTWEm2BNoNa4qgjLV+YTcAXEHH/El2ehdkk6aoi06jqWSzJQ25CJJY25WLoiD0uW5yiZuSXLpmGXg6XLuZ2lAE9BXkMWoccvUU0mv3BpKCXkSstSiL1USjuV66mo4noVUVdWmIzSgmQUFyZiWU4MLvCG9lWgCz73tsN9f0vcCXPE+wTivY7VeGdJMV4JoGQ9DHCL5QEfV0S42CCQCAhlhBNeHg62sDTSRxFv9Fd44d3gD8dLN87j5pMX8fZLT+Djt1/G/Q9v4dMPbuHLe+/i688/wLdffojv/3IPP/3zS/zr97/iD8a///U3fPf1XWzduA5p8RHYxh+C9269hM8+ehvP3biAbZua4e5gBVcHG2UENSdbaTrig/Qk6S/gg4AQJ4RGSxbOg6jzIPA8iDJPltLs0gPBxFmI9MVTMnnuD0bF5P4PIBhEuAUTbYFh9qwc2MAvyAb+wbYIkikUeNzYRF+kZoYin2Cu5HluWFbAz7USrW112Ey07di1FocPbUT/ia38Qd7Hc9GFZ64M4blrw3j2yiCun+vFmdOHMdy9G0NHd2DoiMR2jHN95Ngu9O3bjO497Ti6pQn7CMHNNYVYWZiOhrRY1LFiVEXgVrDCXcZKcbG7C4pcHVHiZIdSW2uUWlii2Nwc+bzRFBmbotzEEmVG5sjT0cEKY0O8EBGDs7pmGNTURbfOg4nO1RZiL7G39dG56F28GLd8PPC2rSletyDsrI3who2xAro3Cbc3bIg6xlt2+niLsHuHqHuX298l4N6zkSaYhrjNfT/itjt2xrgzjTorPWJOXwHdJ9z2ifUi3CPg7hNkCuSIu89tBHhSLiTAWEooE4w/mFj8AeiUycYFa9OgYyhZORtCTpYtiTvGV5aq5W+Iv68IO8nwqfrXaeEe4fexwI6wlMFTPiTm3jcl7IjFd5WM3QPYmWjgFWMtvGiig6dldEyD+bhmoI1Leto4p6uFMwTeuK4ORgi7QYLuFCs7fQs00U3YdS2YT9xpE3da2Keljv2E3f45atg1R0bNlIFV5mLno4/i+mIdfGBljLumi3CHcPyQsHtXbx6+JpJ/D7DH/wQ7KiMbSrZOmYPMQ1/pV/ebj2TxDPCLtwymYqCsSyn972TkzN+IwN98LPBvou8fYTa4khSEDlbyW1gpl75qG70EXsQdv7vt/p7Y4EuACdCIoS3TQdRtI5S2EXLbw0OwjSGw2x4Ryu1Byr7biKVtAT7EnDe2SvB4W/2ILikJuC0+qtjq54dOgSRfcwvLbYRXhxdfk+sb3d0JOj6H+3Wy7PTzUZpEdhJou4gwwZ3SB4+hZAI93ZRMX0cAXz8yHFsiibPISKVJ5UZCUwZ9UWAn2bmgQKIuUEGelAI72W9HbBQjlriLwhZplhlM/BGUbazktvP9SKZO+tgpGUa+HxlFcyOx0knUtQnkCJuNxGE7Q7J2GwjLNsY6aaYZHoENMdGEXhza4hLRkpyKtdl5WM2K8DpWetfULkFjpQyUUk7gVaCxogrLyyqwopyIq6tXoqmyEuuqq7GWqFsl/TBYeV6elYnlxNwKQk5pjpmbh5UZxB0Bt46gW59fgJa8fKwj/tZx/2ZCb3l6Kg4kh+GrJB/84icZOhlIheFrQuiZ4J/E3n9gZ6rA7pcAc/zmb4cvMwJxrCANRRk5qKqoRllZJUoKS1BMcJaz0p6ZlQNPTx+lwiyV6Qj+vqxpasEGGSo7MgYJ0ZEK4vT1FrIivAh6evqszMuohKzUG5pB38gCBmY2MLd1hY0T8eUaAAf3YLjwZuzqEwlXX6KO4e5P1EmzSsLOJyQGfiHR8A+NgX8Ylx9k5Tz9IuDqGQRHFx/Y2LvA2NRaaTKnpq6FRx+bjRkzHmLMUOKhh2YgKiwQFflpyEoQsPkiJswTCcRdWkKIAjqJLEFdClGXGIqYYDd4uZijOD+ZFdHNWNVQgq0bVqCHv90b1tYjOswbPh42CAlwQWwUgUgMFmbHIysxHCmxQchMiUB5UTounx/G6y8/iR2dzbh2YRiffPA6Du/qQHvTSqxaUo/IoCAsqSxDAyvC9aw015TmKyPcFWazMh3NY8XHoLailPhMgaeLA7wdHRDk4cmSyHNyQhBRF+DqCkt9XRhqasLdyhr2Jubw9/FDXHwyIqNi4ejoAmuCz9qKYUlUW1nAysIAWzaa4N8/LyDiZuDn72fgj7/NwL/+PgO/sfz1L9z2l8VYV6kON7UZSCewbpZX4d1i1g14Pb4skZGFD0srca+2Hnd4vXzE5TezinA1KgkdNs6o17fEtthEBLGipEwOrsBIcG+soEpTUxuahJnMWSf95MwtrRVMyWiYgisFVHp6yhQZRsYmyroKZKrsm0xh8J9snApgixWU6SsQk1KuVdkumbj/QE8AqOp/J00zjVmZE0zKug6PJ9lBFT5V70UGcrHgvdba2ho2NjawtWXdx9KS2yyUMDIxUaY/cDFajN0BwfgsvQJ/TyrH3YAM3HSIxPO2ETi72At7HrLEmhn6qJuxCPXEXftDuhjVccbzjpH4dNl6PH9cKsiHlKaY0sdNQDfCcnSoi3DrItoEdd0YF8BJs0slepVSmmIODZ/gfsTG2ADGZbRB6QM3KVmv/zRnnIadbJesnoT0y5NsoPTbGxnsVpZPy/G4PERIyuAg0o9LhvTfvWe7Mldby/q1qK+vYl2zCFXVZax/liA7J50AjEFUdBhC+H3zD/BCYJA3AgK8Ect7UVFhDspKCpGaHI+83HS0tzVhW+cGHNy3AyeOHUB/rzRF7VEGXpnie790bhTXr5zBtUuTLM/imjQt5PpVCWlqeH4clxgXCLwpInFs/JTSRFMyeDIFg8BOsnjDAr5xQmhgPVZui0PaMisUrHZB/aYgVHV4YukWfzRtC8KGPax/Hs7EoRP5PP9l/NvLcGq0EkNj9RidXIXJqTZCjwA8v53420uw7cfly0dx7Wovrl89heus8z1+dYTvbxRXrxKpVyZw8SJxNzWm9CMcGx3G8OlBjIwOYWRsmDHC9zaMweEhDJ0eZgzwcYKUqBPQnTk7pqBOQHfx4jllFEzZLviTvn0K7vq70CNgk1FDTxxGN4HVN3ASXf2j2H9iHHu7RrCv6zSO9o3jcPcIdhzoxYYdR9DYvhdlKzcjpWwdPKLK4RtXjGWtG7GRqF+/YR3WrVtHzK0l7JqUaG6WCds3YEP7Bqxv5z4dO9Cx8wj2HOxBT+8gRgd4fY2ew5Vz13Hl8jWMX7yCk1NPoP/C69jd/wI690/ys+VnNX4aU7y2xk8d53Nkio/jmDh5DGO8zi4yRhrqMZKUiF7WQUZi4tDrF4gu/0Cc8PPHIXcPHPfxZemJ/cTeXidX7HFyww4HRwV2B20d8JRHED51IuxcIvC1ezj+6hWBf3iH43uPMPzFMYT1rFA8p2aMl+ZY4W01R7w5ywZvzbXHLT13nDV2wDp+74vNLZFiboNIhreRKaz5+2HOe8uMpQTcspUFCtIEaFLWs6xdmoWGRiJNUNeQzshAvcBNENeowpwCOWU9l8fIRwORt5SPLVuej+UrCpRM3p+4U7J4OaipzUR1TQaBl47KqjSWGahgWVqRggpir7pMgJfGLxXhV5qCyvx4nEyPwl3e3D53M8enbka46bgQ11J98OXlQfz8yg3cqi3Ea54WeJM3/OFQb+T6OCEy2Bsx4QFIiApS+rxZmBoiIzURH777Or7/5hP8/PcveJP4Cn/8+C3+9/fv8b9/fI//+e3v+Ncvf8W/fvoW//rn1/jXj9/gt398iR+++wR//fIjfPvZ+/jmk3fwLm9+l8f78faLN/C3++/jiw9ewQd8H89cmUR+ehwWas2FtvpcONvbYtWyJdi7vQNt65cjNNwdEdGqJo8hMuIly7AoDwRGuiKIERLljhBpshnGG2CII3yD7VhRsCXi7JSsmwy6kp4dwnOVpJzb9S2SZVuNfXvX49DBdnQd24Lu7u041bsbZ4YO49rZXjzLL+8L10fxypMTLPlFPssf2JO70cP9j+1pwdHdzeg9uAFDx7dgvG8vzg0d4UV7FGdO7MXw7k043r4auxorsWdlBaaObsFOYnFVgh/aWCHYwHO7JsQPawI9sMbbCU0ejmhxc8QGZ3tstLPBVuJWZt3f7WCHHTbWvKCt0R8fjZHMVLRamWGl3mIs19ZAk/ZcDFqY44ypuTLtwTHt+TikOZ/okAnOF2LrLKJDXQ0vsVL+vqMlYUfkEWhvEhhvEHBvEW1v2xop/ehUoDPAe3ZEHSH3LuH2vqUePuRjKtQZ4S7jHve5Z0PIcZ/73P6pta6Cu/u2C/GZzXSW7j+hoI7xhTVDKQk7KwGd9JEj6iylL50aSw1uk2VV08svLNUfNLdkSP86c00lcyeg+5rbpJTRMz810yQmtfGJwI5Y/MhcC7cJuQ+IuvdlVExTTbxlrIG3TLRwy1iTqFPDTSMNvCDz2RFcTxouxHW9+bhCyJ1frEkka2OCMcb14UWaGFyggX4ddfQyThB4x+Zr4eh8TRxmeVBDBbu9DMne7VBTw/ZZs3By7mwC2hS3CbuPdNXxoa4G3tdTxx0jbVbC7fAvXqN/BNrgV19Wur0N8RNh95u3CdEmTTCl/530nSLylGVVSH+qH3318bu3Of7X2xS/BhDccV44EheMtqhgrOONtY0IaxccSeaMy5sY0oRyK4GzTYIA2s7YIVm6iBAV7JTlUOwhZnayFPjtCAnEruAAbCeiBGtbiSAV8og5YkhAJ+V2QZi/v4I7Jfi6nT6EJWG3ycND2baN+24TDDK2ct9tPP4uAmpHWIjS505p/knYtXsxBKeyHx/bwvcm88/JvHMbBHU+3kq5kcfrkIwiYSio6+T77+DftjU8DLvjYrEnLp6PhfFv9+fx+Bx3N6x3dlYyiALHZjdn5TW3EmtNnl7KFAvtYcQxK9/rZJAV6aMXE4VmwrCZy5KxW8t91kkWj2BcHx2DltgErEtJI7IKsZZ4W1leieUMwdwyri8rr8AqAm4pK8grysqwqqICzbV1jBrCrgotdVJWYkUh7yE52ViRz9/9nByszMvDmjxplpmL1USd9L2TkKaaTfl5aCLq1hB3jdx3SVwEzkf44MdIe/zD14CYs8Kvkp3z5XXi96AZ5oP4RTJ2geb4KcAC/4hwwGvFmWgkKgqIxrw8mXutmKDLR0RMImydPGBiYQczC3uGHcIjYrFy5To0rVxLJEUTO6GwsDSDnr4BK+8yIqYFDI0sYWBsDQNTGxhb2sPczh02LkSdmz+cPYMJulC4+4XByz8C3kHSjDKWiEtgxHNZ+s1FKAOhODh7wsrOCca82ery2JoL9DBztgZmPPTYn4BThYBO4mHGI8q2hx96SIFdZX46cpJCkRrLe1ikLxKj/ZEaH4zs1EhkpUQiMykMGYzEKH+E+zvDxnIx3N2tUVGWrfxTtLosHW0t9VhSl4fQIBd4uFggwM8J0TzXaQrsEpCZEMZj+yMpOoDHjMK2jnU4um8LGutLsYPLxw9sR1Ux798VJSgrLISlqQlfPwV5mWmMVAVw+VlcZoQFEWfREaguLyE6E+FqbwN3Ozv4ODrDi5UZPxcX+Do7wofAc7ayhJWBAVwJN3tTSwQHhCA+IRURkXGwJ3ytre1VKOE9w9bGAnY2Zti50wL/87sGfhHMMf5F0AnufmX89t0M/PS1NlaWzIGnxgxUEGevVdbi7aIS3MzIwPPJyXgxNRW3eV1/yOv73aIyvJNfildTc3EuNA5tlk6o1bNAU1AonGVkVME9gSTTGKj6vqmyb9L8UiYkF3gtJrKUJpAKuqSpowx0og9HBwcFWoI42T6NODmGYE32U8X0VAgyrYbpn7iTUmmuyeNOH1ueJ8tyLMMH2JTnK9Djc83MLJQsoWTkrKyt4EpAu7q6wcHeQYGdnEtLnnPZR7J3i/UMobNYC2HGergen4Wfshvwt5RK3A7MxC2XWDzvEIuT2q5oIezqZyxEBWG3mrDrne+IG5aBuJNbi48OHsalviOsAB8lKoi6IVZ+BXWMEZksfFQGRxHIsQKs9LFT4U4ydqe5PiQZPCJmbPQUxsZO/R/cqbJ0qlBwJ/PcSZNH6bM20qsgcqj/MMtDPO5RFSRPn1BeTwZKEVycv3AGFy6excVLU4yzOHdhUoGHQEQyRwI/mah7XfNqLF1eh/LKIuQVZCExNRZlXK6urUBEVKiS8QsNC0BIqD8RGIqEhCikpSUiv0D6m7G+u4S/l0ur+Tf1orvrIPbs2qwMutLddQDD/FtHpB8h/67LFydx9fJZQkoVFy6M828mmpSmmf+B3cgYsTd+GMdPNaKgyQ2RSyyQt94fxRsCkLLaEalNHkhd4YjEZdaIrLdGSasTBs7l4kgv73uHfLHvaBCOnYxF92Ayt8VicDwHAyN5GJ2owNhkLbG3HOfON+HSpfW4cnUTrlzbiSuPH8LVx4/g0pUjPGfHeO6Oc59unrNunsseAq2XwDtJyJ0k6PoeBAEqI4TKIDKTI0rIeZdzfvnKeT73jLJN8Cf972S6BaUZZm83unslUyeZ3S6cGhnCys6DCMxfD4esbfAq24/YlT0IrzuE8MpdCCnsgFNSI8wT6uGUvAypVS1Y2b4FHdt2YXPnJmzctA5tba1oaWkm8NaitbUVGzcSfRvb0dGxGevatiEmdwVs45bBPmsDAsp3Ib3xGCpa+1C0/hRSVgwiuuIwMpcdQ+3mQazp5HvrG8ClKV5zo/zsiPcRvufTfP8jp45gtI/X2+AJXOw5iJ6sDMIuAUNJ8Tibno5B3mPH0tO4noi+6EhM5WbjVHwcjvO+vN+L9QE7B3TY2aPDzRU9yYm4lluIZ2Iy8WRoLK75BuGGiyeesnLEs6Z2eNHaBTedvHFWTQ8vaNsqoHvnMTu8O9cRN43dcczUCsssLJDL73487zOhFrbw0DeGOevOzta2mFGzjHAj0GoIuToirZ5Ik7JWlom6umUZXJfsHBEnGTqB4KoCFeJW5CsZOwmB3Z/LRIcCO6WPnTTR5A2cIctKZo/Ik2aaNXUZSv+7yuoUlFclM1JRWUnsMaR5pmTwyguSsDMrDq9E+eCeqzHuEnavOejiYrADPrk6hv/njx/wBb/8r/DG94afLa6G+aA5JgD5yWHI4c0qLyMe2ekJvKm5I5xfzuefugr8P7/g3z9/iz/++RV++f5z/Py3+8Tex/iOcLt/+xY+eesl3Lv1Aj5+7VncvvkU3nr6Cm5eOYMnJgdwZaQb18d6cV6abPYdwkX+sF0ePoqLg4f4WBfa1yyBISvTC3S0eVOyQXPTavQpE1fuQkJiEIJCXZQMm1+QPQKDHBEU5ISgECfe1NyQnByInJwo/u2pWL6sUIHbru2rcezwRvSd2IaRwf2YOH0IkyOHcXGyGzcuDOCZa4TbjQm8SLi99NQEnrk6jCtn+CN3ijA7sRVDxzZj6OhmjHdvwYWBPXh87DiePdOLly8O4eZ5Pv/0cTzRuw+XD2/D+Ja1GGxZgpMrK9FTV4gTZZnoLk7Dkdx49ObG4aO97bhWm48TxPNwRDBGWamejAxjxSwY54jn80G+OOfvjTNebhh3c8AEY9jZBkMutui2NcNBK0NcZMXkenEqOq0WY7O+DvYYLMIewuTI4vnoNdZH1+JFOETc7eUNdLvMfUd4dMqk5o88hmdZ2f7Q1Q6vE2pvEHJvCOwkS0ecSbxjp2p6KZk6gd37LN/n+m0rfXzEUgk+7y6337PRx6fE3adcvs9jfGqzmMgTvC1iqLJzX0j5Z8ZuvgKvz4gypTkmAfY5Yfa5+VyGGmMePjdTxRdmagwZOEUGShHQEXcE3VdmRB+3f2UhqCPuJLj+mQlhZ6KOT4k5GbTlI0LutqnAbjpjp423jdXxFiH3ljFhp2Ts1PGioRqeN9Ym7HTwJFH3OK+7a7o6uEjQnWNM8uY9QeSNsBxepIXBheo4tVCTuNNCN1F3QofA09bCYS0N7CfuDqir46CaOvbNU8eeOfNwcOajuMbP530LPdzRUyPu1PChniZu62ngO2dT/BbkgH+HOOA3VrR/lhEwCbufPQk4L8nImSiZPJmf7BdlWZpmsqJO6P3oI00yJXsnmTw9/DPMHjf43egg7NqC/dAmuFMGP/Ei6PyUppVbAv0VzEmGTCkJlh2hIQridkaFYSevw50RYdjDyuUuyXoRVTv5+B5iZiexs4N420HwbCHkOr19VFk4ZdlbycYJ7KTcznKXoDCQ8JKsoWTxJKsnABTQTWNQlvmeJDsoGURBVodk4qT5pq80I1VlGDdzn018rJ2Yk9hA2An6pA+g9Jvr5GttDgok0IhR/k3bw8OxOzoKe2Ji+VgIEeeFdhkdlBVjiU0eMoiLB1plUBcCVLKALT5+WB8cjFY+/8+Sf3t7ZARaedx1PAdtUaqsXQu3rY3gdt6EmvgaTSkpRBdhJ6ArK1dGvKwvLkVdSQnqigtRXyR96/KwvLQETcRcc30t2pYtwbqaSrQSdoK7pvJSrCoqJPAK0FiQj9UlxWji/isEcTyOxCrCYE1xEdYUEXyE4Ir8XCzLzkQVobCevxsfJvjiHwEmRL85fhbQ+RoRdsZcV/Wz+4WgE9T9GGiGfwbw2iMAv8+IxXH+vvs4OcLB3Re2zh5EFTHm4AoLezdYMsxtnGFm7YCwiDg0NjZhecNKxEfGIIrn2ZKVYH1jcxib2sLUnAC0dISZlRMsbIgLR3c4efjCwzcY3v6h/L0OV8I3UGAnI1kGwsndD7aO3jC3doWeiTXmLzaCmvZizJyjgUcenYuHHp6Nhx+ZjRkPzyHq5nB9Dh7mtv+LuUcflDOVbQ8/9DCieE1V5KYhk5BLjQ1CskScqkyLD0U6QZaRGIaU2GBkJUUiMcIPdtZGiOdjxw7vxLqV1WhrrkfX4a28/1QrTTez06IQ6OeI0BA3pKUQdjmJyEyOUI6ZGBWAmBBvhPi4IsjLGUHezgj0dCIkwwm3FJaxyEhOQYFAnKhPSohDDK+j+NhoLsciiY978zc/Ipzvu6wI6UlxsDYzhoMVkUHcuRMY3k7O8HSwZ+mEYE8v+HLdycwSDqyUBPOcxsQlsfIcCRtbRyLEFta8d9rZCu4s4OBgjCNHzYE/NPDbX2bg9+8fZOsYP3L517/OwA+fz8bS3Efhq/4Qmvk9eae2Ae+VVeDlzCw8z2v89dxc3KmuxktpmXglMw9vZBfhxYQcjAfEYJ2ZA+p0LdEYEAhHY4JJ1xBmxKFqUnEjBVFKvzjJkhFaWloLFODJsjSvlCycAE1G0RREyXNk23STyQULVJk6ya7JtAiyTTWNgaqppzJQC9eVJpVEnAqCugTegyaZD4AoTUJlugM5lqBO6d/H9yrNLS2JZBf+3V5eniyd4MTvhGBOsKdMtk+UG/DvkUnPF8vUDPp6MDVajFW+/vgotwbfZ9Xim9gS3A/Lw22/bDzjkMD7gT2WzliA8hk6WK5MVm6LcwYeeCs4Hd9u3o3ne1g5F2ANsMI7LLA7TnAdwRDXpR+dTBYuzTFVI2IK8FTNMQV2Sh876S9H1P13CPCmcTedvVMmLz+jytrJMYb7CUnWu0YHGax7jQwdwzhxN8l6mQyycnZKpkgQ3E0ocYGokhDgXbo8RXic4/ZJBSVDwyfRR3BIf6+jxw9gz/4d2H9oN1atXoYVK5cSDxvQ3LJGwV9tfSXKyguRnZuO/MJsJKXEIpL3rLgE/qY2r+RjBcq0UJnZyUjPTER2TgoKC7PQIPAjhAYHe7Cpo1k1Rx5f52TvMWX6hJHTqr530jxToDs6ehCHexuQtMQRYXWuSFsbivjlnihsC8GSXcmo356Muj0Z8K11ROZaO4xdzsGBY7wH7fRE5x4v7D0WhAMnJAJwcjQWu4+5YfRiCo71h2DfcX8c6gnH4Z4onDiViP7RHPSP56N3NBenxosZpRiarMTouQZMEoCT51oxOrkep8fbMTq+C6fHiHl+tjKq5iThJs04JVs3dY7nmqi7RNRduqw6vxM8v9JMs3+wj5juUYDX09+r9LcbIo4m+PeeHhtF2+5jiK1shWXiSmgE12KGbx1mBKyAaepmJC0/jCVb+9B++BR2HDuFA13HcYgo37ljJzZ3dBJ2G9C2QWC3jqhrxqZN7ejs7MDmzZuwZQvLrZ2oWd2OqLJ18ClugU9ZO0IrOuGW24y5YUv4OqvgWHgAq/ae53m4gRsXr+KGNJ2d6FZGvVRNRk7USXmS1/nJ4xgf5GP8DA/z3rrf1RVHWUc56uePw36+6AoPxeEAfxxjHaWLdZPjrIt0RUbigI8vthB1rTZ2aA8PwS1e53+TFoK3XsL9Z67jY56vD3ie3jywG690bMCJtHhU66jh0Lz5eFHHAW/Nc8Dbag54R9MZT5q4YYelJepsrJDO348Yoi6Yv6Mui/id1tBAOOsbM6oIt9oVhF0jgceybmX2g5I/4izruX3JCgnCjGhTQCeIU4BXqFqeBh2XJXu3hHhrWMqygUCsVzXBlKydwG5ZI/ddnst12S598FSwqxDcVRN0VapMXkVFEiqL4lGeF48WouJ6QgDueFvgQw9jvOtijBtuVniXX0QqDf/zzX28XpGF1zwt8ZyfK3rzk7GvbSn2dKzFrk4Z4notasoKEOzrht2d6/HFR2/j4zefw7svXVPi/ZvX8eoTZ/DchWFcH+/FOf5oTBBt490HMNFzQOl/J33xend34NjWVuzbsBr7N67B/vY1OCT/2dzeimPb1mHw0GYc4OPOdubQ0JwHXX1dRPKDzs9KRUlBKvIJpPyCBNTV52Ltuhps7STaDnbwx3APJkeP4PxkF85NHMfE0AFMDh7AOQLuysQJPHGuH89cHsZNAu6l62N4/sppPEXUXRnn/oMHMda9ExO9u3Bp+BCenurFK9eH8cZTY3jn6XG8J+XjXL/Yixf4g3GjeytuDuzFE0c24fzmFbjQ0oBzjRWYqivCVFkGzvJcn8uKxuXMGFxNDccTqRF4OT8RL+bF4WZeLN4tycDbBel4Iy8Nr2Yn4BVC7SYrGc9G+uKpEC88zvN/1ccRV7zscdXbHud9HHDBzxln3e0w6WaLURcbjHJ52MkKJ+0scdLKHL0WRugy0cMBo0XKhOa71DWxVUMTG3kON0iworSalZ6rrMx+yOe+QahJtu5te5l0XGAnI18aKCGDpbxtpas0wRTUSZ+6adRJU8w7hN09GyN8QvgJ6lRB5BFw000vPyXglOaWljqqJpLE2SeE2SeEmgyccl/62AnuuP0Lgk4VxBxDsnJKJs5SQuvPrJxATpWxexDcLs0xZZvATkbT/MRUXZli4Y6ZZOy0/6sppjbe4ePvmGjhbRNtFeyMNfCSgRpeMJmPZ40W4CmDBXiCUJapDy7r6eCC/nwlazepp41xgk/620mzzCFu61+ohT6l350MqKKFo1w+pKOBQ1rqOEzcHZqtjgPzNIi7WRhSn8PzSQjzde4aaOAjfb4vA21liodfAuxVWbsg6wcDpMhk5cZ/zm0nI2XKICoK8GSZIfv95q2P37308IOnHn5y18W//I1xN9YHB2PC0BkaQKzINAYy2iNxFByETuJlG5G0nRVeyZRtZciyqo8b4RYVjr0xUUrsiY7E7qgIJXMnGbWdRNMu/sju5HF2Ezw7ibtdkhkjziRjpzSxJO6UdYZAcJ/0c+N76BTQcR9B3DTqpgEoTTk3M7YEcV2aUhJq0gdQGdyF772Dy/I+BaXymII9wRzBJ6GAj/vKfgI6wZ3EtvAw7ODNYLv0ryPsNnr5oM1VsnVO2MCbiPQLXO/ppkzX0CoDzMhUDw+ydRukGSZh18LjtPBvlCaZMipmM7e3RUZhfVQUWqUZZnISNqQkozkpGWvS0rCSld7GomI0llegrqgUS0rLUV9aioq8bAIjBzX5/I0nylZXVxB2NWhbWo+2hjo0V1eihdhrra3GuqoKrBLMEYPSPHNtRTlW8jkruS7lCoEfUTe93FjA+0BOJmoyMlHJz+10qCd+iXEh5PTwo2TmAiwIOlNlwBTB3U/E3I9B5vgpmNtDLPCLnz1+jfJipT0caW5EmKsf3DwD4OjqCWvCztqBsHNyJ/BcYGnjhLDIOCxfvhYNdcsREx7F3+Vw2Dk4wdTaHlYEoI29K+yIOQcnDx7LG25eAfD0C+IxfeHi5g17Rx7Pyh4GxpZYaGCG+bomUF+gDzWZuFp9IebMnY/Z87QxT11HKefM4bJsm62NmY9q45GHtYg6TTz0kNoDzE3DTmIWQ8D3GPd7VIFdWU4q0mMDiTZfxET4IJZlXLgqVFm2QCWTJ1P3SOYtxN8dy+oqcKr7INqbGrBvWwuGe/fj8pmTGOnnPWLwGPKz4+DvY4+UxFDk8bc7LSmcaAtFalwokmNCEBPqR9y5I5avn5EYh8zUOBTmZSCY12t0eASKC4g2Xi++vO5dnFzg6uwKN1cXuDg7wMLCFMEh/igtyUdyfAzMeO+zMjGBDdHiIrhzcIA7KzYe9vaIC2FFNTQM9jI0t7k1ggi7SGkGGRwOKxsHWFnbwsrKGraEnY2NJdxdjYgHM+B3Nfw+DTvJ1AnoiLufue3vd9VRlzITAbMfw56AYHxQU4t3iovxYlo6Iw0fVFbgfV6TF0N4T4tNwisZ+Xg2NhujhN1aE0fUzLdClZsHnM2MoE8sKSNemlv+mU2TDNx8HdUAKOqa8/+EnWTUBHDm5lZKPzYZQEXJ4C1WjWipZOeIMMGhqnmlDK6imnBcQvrBCegkZL9p3MnzBG9ybCXrx23yPAnBoLw35Tj6xgomPTw84O7uBldXglnmZrSzhpmpMdFnqAwCs0iX74l4XEjY6egths5CvqaZKTwsjVkRDcMXKRX4LDIPX0cX4y/RFbgbUowrTvFoemQRSmZoYMnDetg7zwZnDTzxqnssvq5vxhtHD2O0j/WjU0f+xNXpAZm7TsAl2bk+ok6ydf/Vv07pYyeoO0nEqSA3HTKXnOBuYkI1WIkCu7OCOi5PDj7oX9eDkVME0SAr2ENdGJdpDlhOEBtnZQTDc8PKyJoXL47h0sVxLo/hnAzIIn3fzo9xfYLr0qdsRGkKKZOSnzp1Qhl5UkailJEqe6UP2ME9ONXH4xNeAhhpVih9xiSzJv3CuruP4OChvdixeys2bm7Dhk2taCQGl66oR0FxLtLSk5TsnvT3S06Nx4b2dahfUoXQUH53k6KRlZWIHds7+PeNK7gbVSZOlwFI+jE8uhc7uyoQWecA/zovhCzzRUiDC2JXeCJ6uTciG7wRvtwX5gXGqNvhj8dvZGDqfCQGxom1oVD0nI5A93AkRs6lE2oJ2HXMA6NXMrGnh/ei/S7YcZT3rIO8hx3yxbbDvLcd8cX+3jDsPOaPncf9cOhUGE5OJuPIyVgFf32nkwjELPQPL+F52IvJcSL7zLjy3s9Nyfkkmom6K1cv4Mq1i4TzlALpM2dHlUFaBnjO+mVuvwEZEbMbfcqUCzL3n8wDOIiBkdN8z6NE2xBatx9F/sot8C9ohl3iCtinrkBM1UZs29+H3lOn+bxT6O45wXO/Dzt2bCXiNivZuQ0b1qO9vY2Y28zt25S59LbvJKAP7sLgwEkMDfCzPtWLgaFTjCF09Q3x7x5G5qr9sM1uR1JTH7pGn8TV8xdxYXQAU4T4uaFejEuG7uRRjElzTKJOsndnCdSx5lXYz++cDIKy38kVex2csdfFFfvd3bHL0Qn7eE/a6eKM7U5O2O3uiW38nexwtEebnSO28F78eNdRPH/9El568Wm89epN3H7nTdy98z6+/uxjfH37bXTUFMFv5sM4pm2E1zQc8eZce5YOeGOhGy6aOGOTtSUqrCyQYmqKaAtr+Bubw1ZTG5Y685GeGIsZSwi5patz0bCKEONyw6ocZX0p16dj2WrehFkuX52P5auk6SYRx22SuVu+ulDJzi1vLEDjiiLU1+egUvrNlTHK01FcmoLCIhkw5cHIlwrwpA8ej82Q7F1tfSaqatMJuxSUVamQV8WyJD8aJbkxqM2NxHByAD4MdsTH3ma4426KZ2318MzSCvz+3Rf4x9f38VxjNV7y5HY3c7zcWIZPX7qMj959HvfvvY17t9/Cc09cQWNtCTatW4anL43j0kgXxrp2Y5QxyRvg6LEdGDrQib49G3GccXBHGw5ub8OhbSw7W7G3vQl7NzRh96YmbF/fiD2bVuHojvXo3duB00d34IxkvU4fx+TAEbSursVSfjCdhF/fsd2YGj6BK5M9eObKMJ66Oowbl07h8lQPJkcO4ezYUZwj6C6c6cK1C314+soAXnh8CC9cG8BzV04ScN24NnkEVycO46lzx/HsxR68emMQ7z4/iY9ePod7r1zg3zqFT4i4Dy+exJvE4Etd2/DU7nW4vmUFLrfV4/zKUpxfVoRLjCv1eXhqWQEer87C5YIkXCM2n8iOwfME3cslcbhVHof3y1NwtzIbH5dn4yNC7m5pBm5XZOD1gji8V5qG94rT8WZuEt7IicNrGZF4NSMCr6SE4eUYf9wM98ItKaO9MeJogU066thmvACHLE1w1Nwch3hz2b9QF3sXLsLWBdroXKCJDu6zcb462nQ00aatjmaN2WjSmIUWIqNVXQvN8zSx7LFZOGVlifcJu3cIN2X6AjtjBXKy/C6h954E8faepUxpIKNfPhgJU5atCTtrXXwsTTC5/ye8fu7ZLMY9a4mF+MRmvgK6TwmwT4k4yZ4J5D4h5D42V8cn3H7faj4+s5K+dwI/BnH2GR/7wkIGQBHYqZpdTsNOGRVTtsk6n/8NjynxNQGnZO94/M/N1PCpNMU01cCn3HaXjytNMU018RGRd5uv/wGX31VQp4W3CLs3TLXwOpdfNdbCyyxfZPmsoQ6eIvBuEHTXiK/LLGWEzHOE3VklczcfY4tUg6kMEnanFmgQd2ronq+hZO6OS/aOsDuqqYHD8wR287BH41Ecn/UwnlosfREJYqO5uGusiduGC/CR4Tz83c0Uf4Q4EXcO+M3f8kFWTmAnmTtDBXG/SsbO20hZl6zeb4Teb6yoS8iw9j+66eI3DyIvzB5X4/zRGSTZJ3+0BvoRdn7EDhEUEICtxNM2AZ4sEzNbJQMXRLARd5K12xsbhQOJ8dgfH4d9sTHYT8DsjgzD9hAikNDZSfBMw05BGo+xffp4AjaWgj+J7dxHeZz7SZZv+jnTGBTwbfYhBrnPTlaCBXYbud7u68n3L7jz4rJk5lSZO1XIYC/B3DeQyzJdQgChxxstj9kpI2HKSJr8e7fwb5KpDbYQZJv5fiXL1yqjYbq5POjL54313l7KnH5tfP9tgjoisF3QFhaBtUGEXHAY1oUTdWFh2BARiQ18rI3no4XRzPOzPj0NrVkZWMNyeUY6VhTyN5yVYIHd8vIqNBB2DSVlKMvORllWNqrzClArzSwrytBUV41mxoaGeqyvq8HaqjKsq6kg7Cq5XIlVZTK4ShGWE4rLWDbk894hMCwseLDMyMtDQ14uqnKJuvRMFMUnoSnUF7fi/fFrqDX+CCLcgm3xg78ZwwT/ZAjwpPyRsPtHiBl+Jex+9rXGP9IDcDAmFG4OLnDy9IEN8WvLZYGdmYsXLFja2jojJCIGSxvXoa66AbFhkYjjOXFycYe1I0Hn7KHK8hEVppZ2MDa3h7GZHQxMbLCQgFvMWLTYGPMJOQ1tXagz1BhziTq1+YuVdc35ekpozdeFlia3z9PB3LnamDVbE48+qkmwaRB2GsSbwG6OgjhVSKZu3oOYg0cemYXI0EAUZiQjLtQbYQRbkL8H4eaFiCBW6oK9EBrojrAgdwLQS8noydyscm/btmEd9vBe1bF2KY7s3IDNTbV45uIw3nrpKi6d6UfbugYE+DgiPjYA2RkxrACEIzEmSImYiABEhQUgIykBWalpCPHjcloqiglzT1ZgEhISER+fCHs7J6X/m2SZLMwtYC7ZIEND6C5aBA/CIi8nC4mx0TAiJIyJCCvCxcPeAW5EmouNNRzMzBHBazeB17e9sRnsLW0R8AB2gUGhBJ0trK1tlNewIa6sra3g46XH+6MJ8Ntc/E7MSaZOmmFKE8wfiTppjvn1B4+hPGQ2gh5Tw6mEJLxTUYk38vKJulS8kp2Fj+vr8GJ2Lga9/HEhIhHPpOTg6bgMjPvFotnYESUaJii1cYYfIbmYv5Vm5qYKmKSZozS5lLnjtKSPHStPc9Q0lf6Rkq2TJpYqcKmab05jTJVNU2FOStlHllWZOxnMxFyBnTwmx5fs3PSImbKs9N9Tni8Do0z311MNwCJZPBnYR86TPc+ts7OzEqr+dBaqZpdmJjAyNlYydQt1F2GRnmrC9Pks5xvr8jX1oc17sb4lQc733OMRgbfCsnEvOBPfRhTi0/AS3PTOQtNMfWTNmIXyR3WwXcsK40aeeNohGHczWMfavhOXT+xXMnTSHHJy5AQmhmW0RlVTTGl6KU0nJ8ZUIRk8AZ7E+GgfxgVxkzI33aASSrZuQpWtO0vITYNO4iwfkznqRpWmnccIPIKOrzkur8k4O96H82cGcP6CDJk/jsuXJwg74k7mqyP0Lj+Yt06mPJCRLeXY44TU8GC3Mgpm/8ljSvT2HEFP92GcIvRGWLlXvSe+D0JQYHjl4gSuSZPKS9KHTjJUZxXETJ2TPmbDGB0nVIiWnt5jOHJsP/Yf2IXtOzajg/hrXNmAyqpS1oezUVCQgaNH9+HSJQJI+tw9yFiOELynxrZi/eFsuJWzsl7qBI9lwfBfEYiAFfzurwxE/KpQ+DW6waZkMTZ3heO559LwwkvJOHslnDiyx+EebyIvDpMX0zB1NRXnrqdh4nIK+sej0T8WS/Cl4fRUOvpG4tA1xPtmtz+O9IcQgJ7EnReODoSgeyQMmw86ovOwGwYmozBxIRXdp0oxcfaAMjro1BRxPEXYnZ9QMqFXrp7HtesXcfXaBSUjKtvOch+Z9kCydgOEnWTsugny7sEu9Az2oEe2Dchonr0YkswloThJKE5MjBGBp7F5Xy9yiTzntDo4J9chrbYde48PYGh4ECd7juPwwX3YtXsbz+8WbNm6WcnWSezcuY3nfTd279+KI6zfn+OxL43yMxwb4OfejxefuoBv77+Pv9ENLzzxNLbu6YVPYRvCG/aja/Ayzg3z+hvuwRn5hwRRN87rYrRPUHccw8T+BRnNsyAPB+wcsN/BEQd4f9ln64rdzsQcgbed23c4OGGbNLvkb1invSM2Odiruii5u6DFyREreU9vjIvEuvwsdNZUYk/TShzesgmDRw7g+OZ2xFpbIHjGDNbVrPD6XCe8OtMGr2na43V9fh7mdlhta4E8C3Mk8Hc4zMxSaYZppqYBN26rKMjBjOVr8tHYRJRJcHnF2kIu80bP5emQx/57XcHeKt6gJWu3ks9bWYilxEJNTRYqy4i5/GTkZcejgJX/grwkZPEmkpkejby8OJRVpKFuSY6SuZPpEAR3dUuyUF2XgcraVFTUpKCSIVMglBXFozAnCtUF0RgrTcaHMT6442OBd1wW40X7RTgb6omP+MX64I1XcX3NUrwYYIMXiL7LCUHobanHYN8+3PngVfzvb//kTeFHXOWPyMbV9TjTfxT9B7biOGF2sHMtDm5Zi/0dTTjc2cKT24oDW1nukj5om9BFuPXs70S3MnBIJ04d3o7Tx3dhgpA7P3gE1yZ68fSFQbx4bRSvPDGJV548ixdvTODGOeJtshfnR45iauiQkn27QMQ9fv4knr82jBeun8ZLN0a57wjLYbz0+CBuMl57YgjvPTeGD16YwJ2XzuCTlybxGZc/e3oU9y734YOxQ3irbwduHliPZ7esxI3WOlxdXY7LSwtxuT4fl2tycb0yB0+VZuK5ihw8V5qFZwtS8QLj1ZJMvFmWjbfLMvFRVT6jAB9XF+JerUQ+Pmd8VcOoyMb9kjTcJ8w/q83F5zV5+LQyC/cqBXjpeJ+f8Xt8/MOiFNwpTMIdAvHjgkTcTovE7YRgfJwSitupYbjmw8qoliYaiLJ6VliWzJyHZbPUsXw2y5mz0fjITDQ+PIsxG8sfmYtlj8xDw6NzUP/YbFTOepTPmYOGh+ehjtsqH3oM21lReNfPHR84qED3tpVMZyDAe4A6gu0DbvuQiJMmlzKtgYyEKaiTUTA/JOI+tjPAJ/YCO4JOml8qg6YsJFwIOmXkS1WmTsrPuP0zW0GfDj5V+t5JU835+IKwk/jcirAjzARnCuwIOcnGfamgTdXfTka+VA2aooVvibZvzbmsPK7aV54jUydIH7tPpmEng6eYaeMOn3dbgs9RJik3nU/YzccbJpoq3BF0rxB2Lxmr4xkDDTxJ0N3Q18J1xlWC7pLufJzX1cSZRZqYZIwt1MbpRVoYWqjqczdA2PXpqKGXqD7Bz6mLsDuuqYajGuo4rKGGQ9qP4uDMhzCmpo53LI2V93jPiOAk1D/Un6s0U/0tyBH/DnHE/wTb4Xc/M1V2TrJ1D5pjynx2Uqr63pngj0BzqEbRJPg8jfCju2Tt9PCLnyk+jPbAoQhfrA30wSYCRxl90tdLydhJH7sthJSASwEY0bMjUGAXhD3R4dhHtAjsDiUl4mBiIvazcimDm0iTTIHdjmAC7UGTTAGaZN4EdrJNyco9gN12rgvyBHICOgGh4G66Ked2Ak0eU7J2fJ4KmVzndhnsZVsI32sAIScZPIEdH1MQR6huksyerPM1NvO1ZICVzTzmZlbkZbTPzkDVvkr2jn+XMmKm4I2vJZiTgVdafXzRIsH30MzntoSEojU8HK2RUcRcJNZGEHhx8VjDdVmWWBMeoVon6pp4ftZmZmBlWhqWpiSjPiMDywm7dbU1WFGp6mO3RJpiFpagMjcP5Vk5KM3IQnlOttI0cyXxtqaKkKuuRGt9LZpquV5ZhmZub66pwupymeOuCPXE3JIHUZuTgxoisZqhlMRiVSbvFQReheAhnr/z/Hy6wj3x93g3/B5igd/CHfBTsBV+DDB/MGgKkcfr5gclcyfXmQ3+6W2OH8J5s8tMQB7Pta2TE2wJO0d7Vzg4uMNK+roRbDa2Mr1LFO9t7airakA08av0sSMeFuibYhFDR49wkwmeubxQz5yVYTNWhlXlYn0LJRbpmUFnMfddbALtBUbQWGAANR094k4XGkSdNkOD2FNXXwg1tYWYM28+ZhJ2jzymhUceVWXsFNg9pIGHHmE8rI4ZjIce0cKMR/jYQ+pE4GxEhBJeSTEI8XaGr7sjvNyc4epoC08Xe/h7OcOb2wIJvgAfJwV3sWE+aKgqQuvqpdi3tR3rV9Wjo6kBTfXFGDi6A5d5j9ravgq15XlEVwhiovyQnhKhZOqiw3wREeyDtMRoLK2vRhHBnUIY5Wflwc/bF5bEm5mpGc8nQWdth0UL9WFmYgVzCytlUA4zQs2QsNPRWQA9XT0izBs+vFYXEyiL5i+AFZ8rsHMklBzNCTlC0JmlK8PFwgIOPGZAUDgiYhIIvBAlU2djQ9xZ2bG0JyAteTw9PP24MfDrLKUp5q8COwLvX1yWbJ1k8O6/9RCK/WYjaqYazhFy75ZX4fWcPLyUkY5b+Xn4qKYWFyJj0OPijanwRDyRnIUnolMx4RuDVhMnFGoYIsfIGj4WJtAz0IGJqaGCJOlnJ9kyTW0dfr7EHf8mNRkZU3M+oaVCmqoZJTHH0oAh6JJlQZlk26RUQU+VfZP1/87IKVMXSBBbhoSwPFcGaBHwyWMykMv0qJeqjJ+hcp4cHBwIO3sFdDIwijkrdcYmJkoYEXTm8vlYmivZOp1FC1RTNch8dkYyn50htHntLuRzLMyMEWdgisM+kfgouhBfhhbgA3+eH89kNMxcjDTCroTX6GZNCwwbuOOqlR/ejkjDV2vW47lDezDUfxDDhJbAboqAm5o4SZjJNAZ9XFZNZzApGTrCTkIGQJH1SULmrIyISdioYogVb8nQEQ6TMljKKWXuuumBUyaJt/FRGZBFMmnHicVubuvFGb7O+SlW3i+OEBRjuHx1kriYVGB3ReauuygjWKqQJ6NYKpOSCyhHT+G0TBEgsOs/jpOMvr6jSv+vAZl24DQhKvgkOs+eGSIcGWeHVSNgKhnAUaWvnODsIsEnpYSA7+rVc0qzTwnJZk2dG1eaLErm7/TpfgwSlJKRlBFApR+hND9VgMu/Z/B0B5buTMWCPAs8nGKDR9IdMCvDEnrZBgiqckKaZOyW2SGkVpcAS8SLzxN2L6Ti0uMJOD0Zga7+YBw64Yd9R92IJz8Mc9uhbjcc7/fF0GQszl5OJ66CcOJUAE6ORBB6SZi4RPhNRKF3JBLDUwkYPhuNrtNBODkeyeOm4fzlDIKqlu+XsDnP80fISvPLCxfP/P/CTrZLxk5gJ/0aZUoE6dt4svcE+oiy3u5jxO9R9BJKfQRfv/QxHJGJ3vnZK9nAMyzPY2ziPA6cGEHhigOwCatF0cqd6BseUSZ+7yLC9x/biwMHd2PP3p3Yvn0rOjo2qrJ2O7dyfRP6+w7j+rmzuDZ5BleJxhtXJvDmK0/g6w/ewNvPPIFL/Hyf53s+fHIShRsGcGL4cZyRppa8jmUi9JG+I4QdUcfXOt3N4PL5I3txgvfS/fztOuzsgsO2Ljjq7IN9bt7Y5eiiGiTFjrCzdcAWIq+T31PB3Wbuu8XVHWsXGaB8xiPIZ50279GZyJk5C9lEWeaixcjn7002v/MRjzyGillqmNSyxquP2OHVR23wupY9bhrxtSytscTWDFn8zseaWCDAxBxOugYw5jHCvT3RWFuBGY1ri3jDk+BNu7kYq1pKWDLWFWP5uiI0MpbxseUK9gSAhaps3WpVX7tlRN2KVUWoq89BSWkqqsozsbymGEuri7CkshA1FXkoyk/ljSQaaamRyM2NR2VVJiHI5/9Xs0zpayeoK69ORkVVMiqrU1Fewht2Vji2NFfhYkstXo8NwJ1Ae7zjZYjXXfRx0cEMr+3qxNsvPINndnXguXAX3PKxwkVfJxSwoh/m54Zl1SWY6O/FF7ffx0VePNV5qdiydjl6CLa+QwTbwQ6cOLgZvYe3YeDEHop8Pz/I/bh0+pgSFxlXxk7gxtRJAm4Yrz85hZdvnMFT5wm38S5MDhzA6Mk9ON27C6cJrrOnD+Dxi7147vFhvPbcJN599QI+eO0i3nn1LJfP4sPXzuHeGxdwn/H5rfP4nOtfvDyFL16YxN3rp/D+maN4c2AXXji8AU/vINyaK3F1OdFWm4PL5Rm4wXi2MhsvEl8vlWXgZSLtlbIsvMa4xW1vVuXirao8vFNTgPfrinCnoQT3lpbi/tIyfLG8Al+vrMS3q6rwl1XV+HZFDb5dWYuvV3C5aQnLWny5rAZ/2dyEz5sb8CmR9011Hr6py8Pn1Rn4ojoTX1Rk4POyNHzB1/6c8LtPqH9Rloqvibz7mdG4lxyCu4n+uB3rh7tJEfggJQGXvD2wQ3cBlhJrpQ/PQNnsR1E5dyYq1Wajat4cVM1WQ/Wseah9dB5qHp6L6odmo4wVnIqH1FDxsBqfMwfFMx7DirlqeCMkEO85muBNq8XKICkf2BvjA37WH9j+Z546GfXyY3sT3JGQETCV4HZbfdxjeY/lXQVzRJv1ogf964g3ZcAUVf86pa+dnYyQOR93ibJPbPm4MiWBFlH3IAi7LwkzpQmmzFenoI7AM5WYi68t1BjS9FIQp4lvCCOJr0z5HO6n7MvHFNiZaioZO5mgXJksnaUKdlq4Tej9H9gRdbdMtPEaYfcqy5tG6njWkLAz0MQTepq4tlgdVxap4dIiDVxgTBF1ZxXcaWGUqBteoI5hwR3jlI4mThJ2vdrz0E3UndBUV4AncUxjFg7Pm4UTMx/l8RfhPtH8mZEW7hrPx219NXxE3P3dzQx/BDspsPtXoBl+9VVl5iRkAJX/E0SfTIMgsFMGVvE0UJpv/uLF0sMQ/4xwxuVEH7QHE0whYUomq8PXD51EjAIoIkeQti8yAnsjwrErNAS7w0OxNyYC+wi5fXH8sU2IxwHG/rhopUnmLu4nCFSCmNpFVAnMlGwcEbWXFfwdPKYCOwWAwdjN2BUUrOyzze9B1o7PE+hNA0/J3hFY/5296yTupPmlZOc28bFNfO9Klo6xkXDrINRkXrqNsg/h1sn3LqNgbhLk8f0J9gRysr6BCGxn2e5P2PkFYD3L9f6BaA0IwjouryNq1wWHYm1IOJpCI7AqjBEZjQ0ZmWhOTcOq2Hg0RsaiMToWy1ihbYiOwVKCb2lSEpalZWAJoy41HbXcfwmBtUamLWhowJLSMtQWl6AsJxflhF1lfgGKuU8pK8u1Rfz9ryjHmmoCjrhbXVWGphqBXTmaiLumqnKsJOwaS0pQz2PWEQk1RF11VhaqGNVcrmBZysp2Md9jZVYuipPjURAThYzwaDQEuOP5aBf8FGWP3yMc8UeUM34KsvpzRMx/Ev8/+Jrit0AL/ORniR98LPAPxi8ZMTgUFQQvWxtl6gBHW1fYWjvB3MoeJuY2MDKzhlcIcdvaSdgtQRQBEcFzq88KsyahskDXlMAzU2KRoQV0jSyhz0q+MpAKQ5b1Da2IO3NlXwV2i4yhsdAQ83T0MU9bD+rzWWrpYp76YlVoLsZsNR3MnKeDWWqLMEddF7PnLcajMxcRe7qYo2aIx2bp4pFHFhJ1Ooz5hJ2MkjkPkWFByEyIUvq5ebs6KKiTqXUcbC3hIdP32FjA3s6Sf6M57HiDd7S3QEVJIXZu6cDGlibUluZjaWWRMiXB1rY16Nq/DSuXVCA5LgJBBGE4MSj97OKjAhHo46YMhLJuVSOqSot5nCJkE/2GRNpjDz8CLXV1mBgZQ0+aCC6Q/l66MDUWRFgRE9ZKKbjR0tJR8KKhoaVgRTJLmvM0YMfHvZ1cYGdiBBtDA8jk344MZ4bAzsnGAUH8bAR2/gHBsLKWfnUOhJ2DUhob8fneBnj9FSP8Pz89rMBOBlAR2P0hywK8H2bg45uzUOA+Dynq83G9sBDvEXZv5hfhZmYmbvE6fLukDGf5PTnp7ouJ0DhcjUvF45HJGCfs1ps6I1/dAOmLTOHD82xiRryaGsOM+JQ+aZKtkyaYMmecNjEnyJOmmQItZTATpS+eCneShZPmm4I2wZtk6VTNK6W5pQp2krXTIRAFa3LOpqcmkOzdNBBlf8ncGRlJ00sTbl+sZOIcHR3h5OwERydHJaNobk7MGaumMpBlUzNTJVM3vW7GkLn4ZMROGTVTaT5KQC5cIFM4LIYu/0YzeysY6esikribCsnAbcLuXf8MnPWIQtmsBUidMQeFvDbXq1ugT9cNlyz98ZpfPL6taMTrWzrRs78Dx4/tQG/XHvTLBOUy7UH/YaVZ5piMKjgi0xqoYhpp0yFYuiBYOjOM88SNrMtAKWfHuT8hJ80vJc6MsyR6Jgi7idEuJSbHeniMk0TAoNLk8tIlVabu6lWZ7JohyzIh+YNQpib4/4HdIEEnsJM4deq4gi4Z9ESydYItJYPI9yWZw2nYTeNOYCavrSrH/6scJ4AmcPH85J/lpQtnlLhM9AgAZT+Zr296InaZhmBq8hhfvxGF7aGYnW2FGemOmJFsBotyW5TvDMX6I5HYcTwOHSfCsXavO6YupePaxXCiyB2jZwNx5mIULl5PwdkriRg/H4epy0mEHKF2JgLjFxIU1E1eSMORHl/sPeKGg11e6B0KQd/pEHQNBOLoST8c7fPGyFQ4rj2dhqeeTcezz/JamErD2Ogq/t29PAdEHUOydQLXK1fOK6AT2Anw/jtjJ5OVy/x2g0OqfnYnentwvEvmqjvE8giOd58gOvtwsFv64o0TtZPoGxohQoewv+sktu8/gXWdx5BevQOu0fWoa96H3uExnBroQ09/Fw53H8LhI/uUDN2uXTuwdas0z+zE5s2bWe7AgcND2HFwENv296P75BkMjJzH0JnLmJhk2T+Ijq07MDJMRF5+A3uHX8fB3jOYHO7BBfnHA3Evg6WMMIa6D2OQrzVB2I1v3oDDoaE47uKOY+6eOOboiRNuPtjv6M7wwAEnD+xxcMF2W0fs4G/fZuKu3cEZ7c6u2GLrhL3zzXHoUQMcfEgPB2cswLYZmtjEaGGsnaGG1TPmoXHGXOydqYerc2zw6kO2eP1hlvMdcMPcGbutrFBlY4pUU3NEGpnDh78dVvy9NdXUQloMr4vGWsKOkGtsKWYQcSxXtpZgBbepolgpGwk+QZ4CPKWUDJ5k+FgSdQ1EWkVVBopKUniDqMHJwzsxeHwPjuzciJ2b1qJ1TT1vGBmqzF1WLAoKElFbl0PcqWAnTTMFd8ogKhKEXUVVCspK4lGYF43WVaXYVpuJ67HBuBfsivc8DfGOiwGettHDC/Xl+Pj5Z/AKdf1UShDe8LbBTX83VBovhPqMGQjx8kARb1TdB/Zga+tqVOSmYGvLCqLtBJ6aOqUMeHJhmHib7MGViR5cPdOHG+eJuIsncf1sF84O7cdwz3Z+sFuJt+2YGj+CS1Mn8OTVAbz83Bm88/plfPT2dXzy/lP49IMn8el7j+Oz967jK5bfvnMd37xxEV/ePIvPnx3BnSt9eHviIF7v346XjhJuO1fials1LvL8XazLxiUi6Spx/GRxCl7g+Xqtgjck4uotIk3A9jaRJfFebQE+ErCtKMMnK8rx2epqfLm2Dl8xvlu/FH/bsBx/b1+Gv7bU4+/Ndfj72hp8v6YS36+uwj+Wl+H76gL8tTQH3+Zn4rP0FHzESvC3xfn4rr4K3xF2/zqyF/8e7sVf9m7FfaLvE8nelSbhq8o0fFXOIOS+Kk3mMktu+7YsBX/h+/4mPwGfZYbj09RAfJYahM8SgvF5gj++Js7vZsfgcqAHdhkboHbWYyjgZ1P22COonE3AEXblczRRPksLJazYlD6iTtTNRSVvKMUzZnLfR5DD/QsZzwf7431XM7xDjL1vb4Db9kYqtBF3d4m8uw4mRJ1k66RPnR7u2Oj/GXetCTvBHdF2l6BToW6BMhLmp0TcZ8rAKQvxhS2XGfestfGhyWx8YDyTuNPEfemDZ6WBzy018IUEQffngCmm85SBUb4wYWmiRrzNewC7efiG5TdEm2TrJGsnGbvpvnYyWqbA7r7gjsv3WN610MEdM+ljp4UPuc+HxOC7JhpKU0yZ7uBtEx3cEtQZyeiYWnjJcB6eM1TDM4TdUwwla0fgXV2sgUtE3gVdTZzX1cLUYi1V5o7lqK42TjNkUJUBHXX068xDn9Zc9DJ6tOahh8jrUZuLoxpzcWjOQzhD+H1gYYDP+Nr39NVxR18DHyyaSdwuwq8BMoiKHf4IMsdvfqqpDn721ntQ6uMnLkspUx4oUyAI/lj+4qWP32UqBFbcfvEwwB+swH8c74YT0SHYFEboEPEyeuQWQRiXd4eFEHRh2B8TqQySsk/61EWFYW9UOGEnfexiCLpY4i4O+xJilT53uwknydwJAiVrp4yAyWPuIMR28riCOCWLJ9sEeII7CdnGx7f6qUbNVFDH2MX9t/O5kjncRsApc+T5+RCd3FeyfYI3Pm8To4P42hwYTKzJyJcyR124MkedLMtk5ZuJyk0hIUQf/95gBst2vsYGonID3680s2wh5tYSds1B0k8uGm1RMVjDCmpTWCTWRcVhNfG2gttXEHINsXHK3HGrM3OwMi0LDYmpaEzLxLKUdFTHJaAqIQlVyamo5raa9GxUsixP42PZ2VhF2LUuX456wq66kBX8vHwFdXUlpSjOzCLyclAjzSlLeI8g5FaWlWEFEbe2hiCsq8Hq6nKsIu5WV8kgLGWokf3ziDqWgrkyVrClLGdZlJ6OgpRUFPO1s/k5pUdHIi06Dnn8mw+GeeKbWE/8GuaIf8e6EXbWhJ0Zfgu2wi/BNly3VPrfff9goJXfvYg87vN2dhSyba1grGcMA31CbZGBUoHVYQV2ga4x3P1Dsbp5MxrqGhHhH6QM/mFkYoaF+qyUEw+6hNsiA0Edlxl6JjZK6BuzNLRm8HE9C+jomUFb14QgJOyUrJ2RapmhrkPoaelDQ8cI8xebQouhQQBqLuL+i8y4jynUdEwJQYamEWbN08cjjy3CQ4SdxJ+wCw9BekI0/N2d4OFkR8BZwNLcWCkd7G1hTCBpqs+FuoYaFusuhLGJIQJ4nSbFxyM6LAz+Xu5wJwaDvd0Q7u8NPzdHuBCCNjyGs4MlIkN9kJwQhtAALxTnZmPT+lbUVVaivLiY4A3G3FkzGY/BghjzdiOSLa2xUGcBtDXmw0gmwCXozMwtGVYwZSlZJXV1TQU10lxRn+dUXU0LGvM04ensgiBPLwV11vr6sOU+ToSKm2TszC3gbOuA4NBIhPNa9vYJgIWVNVFnxxC4OPD1LBHIz/rdtwzwPz/OUJpiKrD7m2r5Z8b//nMG3r4xD4WuaigxMMbTRcV4h5C7lV+Im9lZeC0nB6/m5uM8vyfDfsEYDYzElehkXA9PxJhXFNrNXVGkYYRkbUP425jD1s5c6TMoYBKUyeAl0kRS5q2TTJpM/j2fMBOgSXZONQWBaqRKQa6qiaUgjvsTZ4I1BW0CvQfIk1EuBYxK37oH+yp987gsx5B9pc+dqSkr9QSwxHSGTsBmQrgZEn2CNelDZ0R8y2AvgjrJosp0B3Z2dkpWVZBnYKQaRXPBQj1ehwaYzfc1Z+ECXuPGMGdFUd/IDOaLjVBs7Ihrodl4NywX4y7hhN1Cwm4u8mbMx6p5Zjis54Zxc1887xqBv2ZU4+O2jbjcvQ8jJ1nxPXkQfT370HdiH04e34vuo7vQfWw3wSfb9uNk90HucxTDyiTcMnl5D86wAj0lfeMmBwg8Im9KcCew61dwJ5OSS5zlfmfHCL3RHoKui9DrVppfTp09RTidJjAIJ5liQDB3ZRLXrsqUA5MK6KSUkMydCnaSERwiOPv/hN2pU11KCOpkoBOlCSb3EdQpweWpBxAV0ClxfhQXL4zi0kUpCTqi7jyRpvTlOyevI1lC1RQHsjxdXuS2c3yuIHA6VMCT5o1Ez+ASRK3yxIw0c8xIscXiAntUb4/BwcEUHO4Px5HuAO4TiN6RADzxZBqhGEoUuaJnwBsnT/th4nw0BsaCuUywDYURM1EYGo/ByJl4RhzGpuIJmRScY5y9lIoL1zIwdVWaciYTgwkYnAjB+WuxeOq5JDz3fByeezYJY2MZPCdtBG4fzp3h+z8r0yOc/RN1ArrpbN007FRZylGlb+KQ9E081Y1jRNKhEwdx5MQxgqsLJSu2ILJkC2JrD6Ok5STKWvuQ0bAPsRVb4ZfdDKfklXBIXg2v3DWoaNqKo1096D/Zi14ZXbO7C13HDytNXqW/o2TtduzYgR3bt2P3rl1YvX4PQoq3wSq9Da5FOxBTewTh5QfgWrAD7jUHEbHmFNLXnsKaQ9ewtf8ltOwawvGjvbg8MoxzrP9ODfUQcidY71fBbqjnCM5Lk92GeoLNDcfdPHHY1YOlD467eyugO+zmy9ITex1csZf77HJ2wyZbW2xycGRphwOm1ji7yBbX51jg8kxjXJpphPOPmuDcw6Y4M8MMkzNMMfGYJbp4PzjL7S884oBbjznijcfscHORIyasiEQbSxRbmyPR1AIhhJ2bniGM+Xtrb2iEkqxUNK+qx4wVRJtk6lYScGvWl2N1axlWtZRiVWupAjqB3Uouy34riLrlRJ2UkuWTCcpXrClRmmGWKf3p0pR2/FODR/GMDEQywS9i/0H0HtqKTa1LUVWehby8ZGQRd6WEgAywosra5SkDqZQL5iqTleH8S8oSuE8CCvKiuH84QRaJkdRo3A7ywB0PY7zvbIRXbHXxZFIoPr5wBi+OncLjfP1XvG3xnr87DrrbwnnhXPg6OyAjLobAbMXx/duwrrEauza3KBO4Xj97EhdGjuPM4EFMDR/GRP9ejPfv4Q/JQVy70oPnnxnGm69M4cO3r+DTD5/EV/eex9efvohv7r2I7z5+Hn/58Cl889Y1fPbSWdy5MYQPL3TjnXHCrXcrXjm0Hi9sW4kn19fi6soSPL6kCNeJsqulmbghzSTLc/AywfZ6fRHeXFKId5cW4fbyUtxeWoKPlxJsy8vxaWMl7q2sxGdra/FteyO+3diIr4i177c04Z/b1uLXnS34dfs6/LptHX7atAo/tS7DP9ctwfcrKvG3mjx8U5yGLzPjCKwwfBIZgDtBXniXN/nX7azwmqUZblla4CXeZN9jxfT7slJ8l5+Hf1QTdyx/XbUc6DmI3/n5/WV7G+7zfd0tTsKnlen4jIj/vCIF31Sm8nUy8JeKVPyV2/9SRvQVxOPL3Ah8R5B/nRaOzxJ98WWSH75LCcPfs5NxPysFjwfx4jcxQN0jjyCfWMub8TByGfkzHkPhI8Tco/NQOVMN9WoLULdgIer09VBvZIplhoZ4LikGt72s8Z71QrxPhH1E3N1zNMY9B2N8oiBPEKeLjwiOjyz4uMUCJe5YLcbHxODHxJxk6z7hPvd5/aiyc9LMchFBt1iJz4k6GSHztukcfGA0Ex8Qdx8Rb/eVjB0h9qDvnDL6pZKdewA7gk7ia1NNfGOqju8siDmCUOI7K5YWhJ1MXi5THljKqJiqKRHum6lG2rxvqa00xZTBU+5wmzLlAY8hfezeM9HEOzKIitkC1Vx2xpqEnRZeMdLATYO5eIG4e95AA88YahF32nhCXxvXGVeIust6WrhE7Cm4kznuuD7BcoyhDKiyUAODC9QIvHnoJ+D6tdVwkrjrmzcPxzXn4ojWY+id8zBeMOL5M1+MTwm7u4yPdOfiHmH5D08r/CvYAX+w8v1roGTljIg6ycRJ5o64k4yct6p/ndLnTpnEXPrfGRF2MoG5ahqEX7108UuYHZ6IEwT5Kc0RJYul9KULCVZQt5cw2kcI7I2KVGC3KyKEuAtX+tTtjWawPJgYj4PJ8Uq/OxlERRkhUwAnxyK2BGrSpHKHNMEkwARpnawYbw3isvTlYyhQCwxQRuOU9Z2EpvTn28H3If37JIsoI3ZKPzmZ7kBG6dxKiMlIlpv4uExx0E6gKQObSPD1N4WFoyM8HO0EjBLhYcqAJxtCw9EWFIZ2Yq01WOahi8DW5BS0SDPKkHCsCg7DSsFcTByaCLSmhESsItJWJiRjeVwilsYnY0lSCuqS05QsXANhV5eaherkdNRnZKOWiCvnYxV8rCI9E1WZuUq2rCIrR2lqWZnN/Ym5pRUVqCooQGVeAZYQZ9WEnWTtBHalxF9lfi7RR9wVF2Gp9MsrKSHkqtFE3K2s5P1CRsesrMCSokJU5WQrkJNjl2ZkoiQji5GJAmIul39bdmIyIwGZXE4kSPMSk5QsXpm7K16KCcDPcV74LcYNP4fZ46dAK/zO6+LXUDvl+vgh0BJ/D+a15GeOf3lb4O/++vhbig8O+xEh2vNZKdbDYlZ69Vjp1iX0dA3N4BMQhrWtW9HYsBrhfkEEUDhhZ4FF+mbQMyBOGAv1zbmvJXSJOV1jWyxiudjEFnrGdgSeHR/juoE1FjB09C2JPEtiULZxX5aL+PgCfSKIyxI6DG3uq0kQqi02h9pCM1UsMMUcQmKmmj4enrnoQcbuAez4uxcaFIik6HD4uNorc6JaWsiE6YYwMZJmftLczwDztbQxZ/YczJkzFxqaGjA1NkGQfyDCQ8LgZG8HC2MjuDnaE2Yu8PN0hb+nG0s3RIT6Iy46GBFh/qjh57WtsxO1VTWoKK2Ah5sHHuLv8bw5c2BNPAR6eythQyjoaGpBfc48LCJAJMukoEWAskBXQZy6upaCF8kymRqbQ3OuOkz09JEYFYVwHx/Y8DfczsCAlQ9jOBEfrmamcLO0gpOtvZKxkz6QHl4+MCcara3sYWPtqDT9NDQwRVCgHm6/r4t/E3DTTTF/lyDuJGOHHx/GS1OaKHaZhxVWlniB1+ZbhUW4yWv7JV53b+YV4vm0TEyFR2KcrzUaGI6LkfG4HpGEce9obDR1Qck8Q6Ro6CPYygK2VsSRqRGMiSV9/g0KugRoXF4szSQVmC1QwCZNJw3kOtNV9amT0TFltEvJuqkydII7XQVdsq/0TVSdO12eS2leqcKfjGwpz53GoaBOMnlK08oHGTj57I34uerxXC5YsECBoDQHFSjKvipUSqZRNY+dNNG0ItqseE6kmaY0K1282ADa8/Uxl/fV2YsW8JrXh7kZkW4kuDOHufYiNDv64aW4Qow5hKL6scVInzEbuQ9rY9kcU3TOs8JRLTtctfTDF5F5+GpFM17pOoALA8dwfryHFf5TxE8/LhBdZ4gwGSnz9CliTkbL7JdpChgnVROa9/cSgn0HWVFnHbH3AHp7iL++A1w/RGwdxsjgcYwNdxFzquad0qzzjDT1HOvGFGEn2y6eG8LVqxO4LpC7OoWrBJzMJzcd06i7TvRNZ+3OE5BnJ2TqhGnYCeqOY2DghDJJuDS/VDB3VjXdgmoQF1b2H2QXpb/edOZvunmn0n9PCVmWx1TLlx8sT8cFHusCSyWzd3FCydpJM05VOYmz507g4IkqJC1zx6JsK2inmyGk0RX7hjJxvJ/3s6N+2H3AjbjzwsS5UDz5dCKuXo8j0KIxeTEWU5ficOZCJCaJuzMX4zE8EU3UReP0ZBT6TwejbziI4AvG4Fg4BkbDMTwu/ef4nEuxGD4bhsHxEExeiMEFHvPy1TA89WwYnng6AafH8jE+uQ2T/HyV6STOEcqXz/GcX1BAd/X6g5IhWTxpiqnK2P0HdjLHYA9xf/z4PnT1dGHXkT5kL+mEa0oLjGJaoR25GnNDVkE9tBmWSZsRXX0A1Ru60brnFLYfH8ShvpM43n0MR48dIub24vDhvTh4QJWtk9i3X9Ukc8/uXTiwfx9Wtu2GZeIaqEWugnXRfgRU9yGwvA8mGQfwcNxuqKUegmHqThhl7EBGUw+P2YsLQ4TrEK+1wT7Cro8m4DXRo0LdsMCO1/qJ/HwcIOQO8vdSBknZ7+6FPU7O2O3oyu2+2OviiZ12Ltjj4oFtjs7ocCDG7G2xxU4GDvTCe96R+Ng2EO9beeFtSze8qeeGWxpOuDnPHi/MtccTGvY4PVcX1+ZY4tXHnPD6LCe8NduB9S8XdNnYYoWtBXJYf48h7Px4b7NboAf9eRrwdXJATXEumpZXYcYaIq6JoFtFuEm5mpBb3cxgqWqWKc0zecMW/E032STspKnmiiauE3bLG4tQXp5JiGVi7cpq9B3oxKXho7hCNF0cPoKz/QfQtXcTmlZUoaAgFdnZ8SgqSkb9khxlGgQZMVOaYkqmrqQ8EcVEXVEp92EUF8YiJzcKRXmx2Eek3Ar1xh0vC3zgboG3nQ3whK817vadwItnx3B1VTVeCnTGBz4OuBzshbVpsSjK4DHTk9F7YCcGuvZhVX0pMhMi0HN8F55/9hxuvXYNt997Bp/fvYnvPn8Nf//qdfzjy1fx/ac38dePniXcruP+i4Tb44N4h1+6Vwf34dmjm/DUvvW4sWUFrrZU4+qaclxeXoSrtbl4ojYHz9Rm45UlBXiNYHujoQjvLCvDneVluNtYjk9WVOA+yy9WVuCrVVX4uqkGX69vwDfty/Bt5wr8desa/HNnM37e04ZfD2zEb3vb8Puu9fh9Ryt+6ViJf66uxt+XleM7ovDr0ix8lpuCTzMS8HF8GG7zZv2urzvedHfAa3a8KKxM8Jq5Ed5gpeAN/cV4S28h3tLVxRu8qbzJG8JbvKG8PF8HN3mT/To7E/9qasLPjY34JIgQ83HFX8J98FNjBcAf398HDuGvu5rxcV0+PiXiv6hIx5cE3deE3V/rs/E9//a/VWbhr2Wp+K4oHl8R4l/nROGr9Eh8kxqO75LD8G1SOL5Ii8Jnhcl4MysGw4He2GZria28IPcF+uJEUixGi/NxsaEO11ua8ETHJlzY2IzB1fU4VluJvbkZeLI4G/eCXHCbSLsjA6AI6pxMlCaWd20NlInH70p27kF8bKNHzHFfBXYq1EnG7hNr3f+DuS9sVc0vFdixvGeljQ+MZ+FD4u622Vx8RLh9ajWfj83HZ8pcdTKy5XQzS3V8I4gj1KT8zkILfyHe/kao/Y3H+av0r7PSwjeCPAJOBlAR3Ck4NJeBU6QZpoy6qY6PTTWUwVPuyrQH5tK/TpOvr4UPuO0dMx3iTmA3H7dMtPCakeBOEy8bqilTH7zAeI7gelqaZBJyjxNw1xhXZTAVPQ1c1NVQ+txNsZxcpIGJRZoYXayJ04vUleaZQ8TdIHE3oKOGU4x+zXno0ZiNE1oz0TX7IZzTUce75nq4bzwfnxKR9/TV8LHeHHxrr4dfA2zxW6A1fg8ywx9+ZqrpDrxUUx9IqAZSUU17IPPeSfz2X/v9LNhTwGeOj+O80c1rbysxtI1gklEtdxNAkrHbLdm3iFAlCydo2xsdgT2RBF8kywgBXzSOp6XiZEEO9sRwnQiU/QV1MvjKLjkej6tqSumjyryxIi0Dl6j6uBFqLGWqAlmXkIFbtoYEKtm4rXx+p5KJC1T6y0nTSZlsvJPbtxBtm8IINYJuPY8pI1O2EoOtRFwzcdcaHoFWmWqA77WVMG1VRqmMQWt0LJojZHCTOKxjrORyW0oqmuIT0cj1hsho1EdGKU0plyclY0V6BpYRSEtS0lHHqJGMHNFWI6DLyUddLkGWlkPE5bIkyDKkj1sBqrPyUUHUlRJ7FTkP+s8J2rK4T24+aog7aYZZU1SswE6aY1YXFKKcpSyXEWvVBflYVlqmoG5pCe8NVURdVTm3FTJKsITb6gm7itxsHjtTGXylgu+plK9VnJ6FbAI0hX+TREZ8PFLjU5CcQOglxCE9JhaJrNzvCvbBF8mB+DXODb9EOuGHAEv8EmqLX8Id8EuEE34KscU/Qyzwa7AFfg4wxw/+hvghyBJ3MsKRaqgHs8ULlYmYjVlRNTAww2JWvANZoW9t36HALjYkEjGhkTAkQBY+gJ0Kd1bEIFFnQsSZ2mGxmR30zOxhaGoPIzMHGJk7woClHtflcdlPz8iBAGQY2WGhsT0WsNQxsoUOjzNf3xbahJ6mntWfsJu3QGBnhrlaxnh0rh4embkYDz26QIkZD0mfPA2E8JqK5vXmbm8FBxsLmPL329CAAFigQ8SpExu6cHN2giWRYLBYV2kq6ersgkA/f3h7ecKZv6fuTo7w47KPuxt8vd3hTdR5e7ghPNgfkWEBqCXE9+/ei8ryKmTwc7G2soHMoyfIkMyQwMDR0hqeXPZxc4MpUaYxdy7mzpqHeXM1MHeuGubMmstlNSyQZoW8nyyQfnaL9eBq6wAz3mNCvLyQm5KMIBdn2BEjjoZGcDQxVZphuhEqXoSHi50jgkIjEEzYufOzt7SU/nUOhJ1qDjYjYjYqWg9ffmaKP35QZemUwVMYMjm5ZOzw40w8M7IA+TZz0O7mjJcLC3CL1/fzqRl4kaB7p7AEz6WmYSIoBKe8/XHKMwBnQ6IIu0RM+sRgo4kLimfpI0PNAKFmZnCxJ4TMBEqSXVukZNckOyfNMhfx/jmfoJKMnUw9IACTZpiSDVOCy4IsFbT+gztZliabAjzJ0sl+Mq2CCc+HLc+XPKb0udMVLKomSDcxkcyczD2nyhzK+5Bl+YwkQ6qpMV9pEirvTZX543vhOZbnCgLN+LcI7OQ8qvrhWcFQn8fSkUF+FkJzIT8zvp5gU0b1NCDwZNTMQAKxPyQFA3ZhqHl0EdJmPIb8R7Wxep4FNj5qgT2zzHHBxBO3/VPwTfkyvL9rJy71yEjehzA2chRjgwcxMXgYk8qIlTKh83EFeQKz82cEfqcIJBnIgoAizmSgldGRE8ogLKeIvFOsb5zs3qc07ew+tgs9kvU7vofre3GyZy+ReAATQ0eIvBPE0xBuXJvAjatnGGe5LDGFx6+cxeNc/zOk35v0g5NMGXE23RRzlJA7PSgTnJ/AaZlrT5qNjg9i6sxpnJc+cETYOSmV0Tn/A7tpyAnqpjOB/xd48pjq8entfz6ujNopGS9Vv7z/ht35qW4M9DZg2750NO5IRe3mCDQfCMexoXgcORGAo/0hODEYga6TAbj+RBJuPJGCiTORxFwMRs5GYXgsFCOTkTh7MRFXHs/CxWuZOHshlQhMVLZdvpGOS9eTcf5qAgEXhfGpaIydi8TY+QgMTAShfzQQo2fDCT9fJQt47UYYj5OAwdOlRNp+wvOUMqqojC56+ZKqL+G1a9K/7jyucFliGnbSD0/mspOmmDKgjEwrcbz7CI51HcSJ3iPo43nv6u8nVnuwfscRVLfsRUr9dvjkbYJL2kb4ZG9E1rJ9aN87hOMnBpU58I50E77HjmD/4R3Yu3+b0vxyx84t2LV7Kw4Rel0nDuMY4XfoEM1xcgibj4+jsPUokpcfRkrDYaQuOQzvnI0ILNmKxs5+NGw6DqeMdtR2niG8n+Z1281r4oQyf93kQDdG+o5hmMccPHFIWR7b3YkDcayn8t58MjoafbFxOBYRjqOsG/TyHr3fj/UMZ3fs8/LDdpYdjk7YaO+AjfxNbrezxVGuX7ZxxU1rT7zrEox7buG47xqOz10j8IlTGD53i8EbVj44r2mIF2ba4hZh99o8Z7yl7oSnTF2w08YcFVbGSOZvaBh/H7wIO3N+lw20tRHNekhDeSHWNhJ2q1sJu7ZyBWqrHoBOYg23r54GHR9TILemkJgj7Ig7Vb88VcZueWMJyiuyiLYUrFxWiSM72jBweCv6923CwIHNGDuxB337O9GyslbJ2AnsCoqSUF2Thdo6oq42S5nioJSoKyqJR35RLAqKGSyLWZYUJ6A0PwnrMiLxdJQPxWuJd90s8L6LIZ5x0cM7m9vw5vXLeGJ7K16K8Mb7XtZ4ys8Zm1NZGaJgmxtqsK15FVqWVqKuOAuBbvbYtXEtvr79Gr798BV88sp1vPf4KF47141nB3bjyUMbcW37WlxsX46La+twaWUV4VaGK/UlxFsRnqgvxnNLy3CTYHtzRSU+ICg/XlODu4xP1tbiPuPLdXX4srkeX7YswbcbVuBvnavw961N+GHHOqJtPX7dR7Dt34h/HerAvw+041+7WvHz5tX4oXkpflhRg7/VluLrslx8WZiGzzLjcTchDB+F++JDP3e8526PNx0s8ZqlKV63MMHrpoas6BviTWMDvGlogFu8Ib2mr4vXWQG4pbsYb/AH/I0F2nhzvibe0JmP13mDeEt7Ad5RJxY0dPCyhhbe5I/+dzHx+JaV0y9cHfEXR0t8YSxD/xvi8yBPfN9Uh/85dQA/H9uGz1eV4TMC9tu6XPyFoPv7knz8sKQI/6grxF95HXxXlkJ0JuHLsmR8WpqBuyVZ+LAsC+/W5uM9gvaDtuW4d7ATX4x244vJfnzKH/nb5wfwxpmTuDnWi1e4/trF0/xMz+K165N4YrwbPVvasIxAb/FywkfBrrjvSMjZE252urgjYauLu3aEnp0+7nH7p3xcQlmXx2x0CboH8aAZpgyO8h/Y/acZpsxbd9dCHR+azMJHRNwdS3UFdtLX7nNrbXxpLZOSyzQGMgKmBjGn/p+sHPf/C7f9xVwDfyXwBHayLtsllBEzzaQv3vTgKZKxI+yIu3umhBKXpRmmwO6O5fw/m2J+aK6DdxXY6Sj97KZhJ/3sXjaUOe00lHjOQE2B3ZME3Q09GUxFG9dZXiHmLi1Sw4XF6phinFk0DxMLNTC+WANjhN3phWoY5voQy8H5grt5ODVfHf3qs9Cr/ii6NR7DKbVH8JIxzx1xeZ+I/JSve1dvNj4xVsc/PMwJOxsla/e7H+Emg6MI2B4MpKLgjoj7+U/cmfwJO2UKBB9DZflHHwt8H+mIJyN9sIcAk0zbzrAg7OOPp/Sr20PQ7Y5iSbBJHzrpX7cnMlS1PYz7EHZHU1NwKC0Ju2QaBAJqehAVmf5gF6El/eVkonFpSqmMtCmwI+Bk6oHNQcSd9Icj5jYHc7sElzfJ48o26Q8XhE3c3s71Nm5v8fNRQqYaaONrNPN46/iYTAjeHB6G5shwrOH7XcX3sjo6Ck28MchAJqtjY7A2MRFribXVCYlYmZCAFYkJWM5tjdzWyErxsuQU1MbGo5LoqeE+9QRdAzFWl5GJyrQMVDDKWIGtyOBvKPFUkZWH2gLijFFGyJVl5jFyUZmdj/IMoi5dwEWg5RNfxFoBK7x5RKRk5pb8v4T9ZXwcV9r1C3uMkkGywGJmZmZmZmYyyZaZmZlRlsWSZeY4zHHQTuKQQw44NBDGue93nXXtlhLPPM95z4f120VdVV1VXXv/+6Kaesyub8CchkbVNhLqWgh50wl7TRWVENfMxtJSzK2rRVt9nbLcyfR8AbvqSs5XqAQr06vKCYpFqC0qIMwVoLGkkucilr9iFGVkI4MgKypMz0JGcjoyElOQxfuWmZqEDF7DkkA/PJkagp/S/fFrsjd+jHHGj1FO+IXPxe/Jvvg9xh0/RTngx3h7Ap4dfpGkPZJBM9UPRxKj4W2gRxCxhI1Y30xtYGJlg8ioWCxftQWtM+cjNSYRKYRnc4KfuF+aWzlz2kVZ5SwIbhb2BDjKwskLluyErZ0oRx9YOfnCwtEbZgQ8Ext3GFu7KaAz5GeN+FkBOwMLQh3n9dnqmzpDj5pq4kSos9eA3bDFbqKuFcaJK+YEY8LdNEosd5pkK7F8tgTsPJ3s4GQng3SprWaMqXpToDNlIixMjRHHZyzEzw8e4nJHKHN3dYarMwfxzg5wc3OBl4cbAr294ePuRlCypaTQtxN8uLyI79GtGzegvroOUZGxygInUKerOxUhIeEIkKQpDo5q3yHcRzaf00AvL9gSIF2dXeDh5sHjucKO19WF4ODs4AAHWzvo6ejCjmARQ6CL9vdHHn+fufzthbm5wsPMHG6Uh5U1/O3tEcDPhRFG/TwIpNFxiEpIhrdvAHz9AhEQIMd3hgu/k42tKYpLzPHPfzjh9281YKcsdv8i2HH6x28E7Cbg6hED5FuMxW7+7m7yGX0xLx9PZefieULrWzUNuFlUjLPRsegMCMUJ7yAMhsbgWkwazganYL2dH6rHm6FA2xRx/E6ezrYwNxMXSiMYUcodk3BmyH7TUGDoz7g5sbZpXCkFuCS2zpxQpIE8C5UlU6xosu5B98yRTJmaaVNYWtmqedmnuHZq4hcdCWYOBEEpkG4CPT0DTJ6sq2IZdXX11bRYSTV19EYKmUsiFlMeVwN1InHbFDdOATtXVz7bPEcDwqmeivOT7yfHt4ENt7G2tYcJz9NCXw+LvMOw2yYUDWPFYjcOleP0sXSiHTZPdMH+qW64bBGANwJS8XVJCz5atQEPH9uD0527MdC7B/1sT3XuwVAvB8Pd+whi0u7HYM9BnB4YdqEk0AncXWL/rxKuUBe5TCTTZzk2ELfLof7jKsumWP76ug6oRC29J/egt2OPSo4nkDfYfYD7Powz/cdwfojweK6XADWAa1dO4cY1seCJa+ZZXJdMmQSrS+c1YHfmVDdO9Z+kOjiYl6QuEs/XzXOTJCkSQyculZoYOLG0qWXn+3Fl2FI3Amn/J9ANw55YCCUDu2TnlPi/4enLXDeSaGVECvS4/UV+/tK5IwTKHTh9fhuGzq5F/+kl6B1oQ1dXA072VeJ4TznauwpxaigTg4Op6OlJwcDpZHT0x6CrP5Zwl0woi1HWuDMX03HqHEHkbBKuEeoefaoQ1wiD1x7NwqXrKQRCAbtYDFLnrqbh/LUsnLks7pqxPH4cHn0yHRevpqK3r5lgdwDnz3fzOw78+R2uXT9PsLtAwDuP6wRq0YMWO0kWI2DX1X0C7R1HcOj4IeogjrQfwImTEk94QtXxO3OqH+fOnMLAqSEc6x7Eun1dKG3bCu+c+XBNb0PlnI0EtU6VNKW9/RgOELb2HdyNXTt3YNu2TdgmYMd5gceTUgydxzp7fgjXH3mU1+BJnOx/Al1DT+PMjVext+sS2gcv4JFrF/Ew7+2ancfQvLKH27+MM509ONN1HKcJdqc6j6JfLHU8Vjdh9FTHIXSvWapi8Y9Hx+Aw+/aOrAzsTYjFwcRYdGVl4mB8InaHR6KdffaeiChsCQjCCr4rl7h7YBP7/8fXrcJTixfgWnUVzmZmK9fwbsJej6MT5YLzLt4YNLHG4BRz3JzoiVfHeOAlQt0tPS9cY5+zytEGZXYWSOVvPMLCBt58z1hM0YMdf8eF6WmYP6MeS9qaMKptRTXalhPQlkn8nLhZVhDmKgh2VQS7Sk4T4Lh83iJRmYK7uQvZoS8m0C2qxtz5GrBrbi5DZXkeaioLsYDQs2XVfOzbuAyHNq/AiT3rsXfzUsybVYMyyZhZmoHa2jyCXQmaWjjIIODV1eegukbALh0VVQJ3qSirSEUloa62LhP1NTmYUZCIC+kRuCWZMX2s8La3NV70NMPN2lK8//jDeOz4Xr7ME/CmvyNuhrnhcE4sljSUo762Ao0VhRzUpKM4PQUB4p6ZmYiTa1fgIi/0lWXzcGlOI87PrsbFWZW4Tkh5ZFYVnmytxs15TXhtYQveJOC9t3QW7i5txYcr2vDJ6vn4bM183F87D18RyP61dSn+tXMVviWk/Uhg+3XvWvx+YAN+37cOf8j05oX4ZcNc/LJmNn5c3IhvZ1fhG0LQF+WZ+CwnBh+nheGjxBC8HxWAd4K98LavB97wcMJL7GRetiW4WRLYzE01IrS9xo7+ZRMjghvhzcgYrxgb4xZf6rfZUcj8S0bT8IrhNNxiR3R72jS8bmSIW4S714wMcMvYBLcMDHF7qh4BTw8vTZzE5dPwkZszPvNywWeExi8c7fAZj/mxEQfyPMbbTo54NyUW362dj58OrMe/1vP7L2hU1se7c+rx0ZLZ+HjVPLy7ai7uEl4/Prge97t34/Mr3fj66Yv4F+H5yxcfwruPncOrl3rx3JkOPH6mHU9dPImnLnfjUepU7yHs3bkaKwiRZcWpSCbIhvh5wtHBFmam02CqrYXQcWNxOzYEXyr3S0KauyU+9CDgefD8BeLcR2Su4O+euwU+oe65cZ7g94mbCT4hyH1CePuUYPe5sxHuS+tioJGruFvqEa60cNdOC+87TCZgTSRwaeMewe0+131BiPtiBOYIZt+MiKCn0YNgp6/WKYseP/+l3WSCnUhj6ZPkKR/bTBy22OnifQKkuH3e5Wffs9dTUPeunQCeAe7Y6uN1ax0C/GS8YjWJ0sHLnH/RWix2E/GspYhwR0ms3WMmuoQ7Ap7ZVDxEaLtKgLtsPAnnp03EOYKdwN0Qp08R5hTcEeb+tNrpTUan3kR0TdXGSV0tHNOfgOOTR+OixNrZ8bngcT+x0MbHZtrKJfO+G8Et3AN/RLoS8CQdPQFOrHQK2iQDphl+CqQknk7F3hH4QriOg/JfggmCYRJ7J7F4LviDg/TPOEg/EReGzXFx2BwfjR1JsditXC4TsCs9GXuz05XLpVjsdvClup3wtI3bbo9PUOUOtnLZDilWzoGl1LzbGhejXDfFjXNjeIRyoVRuloS0jcMAJyUH1kUR4Ah/q7jNWkLGOsLZGoLgamoll6m6cWKJE0tdbCw2pBLQQsMxNzgE82OisTgxEQsT4tHG484nxM1PTsL81GQsyM5EK989szg9h+c9m5rFF3FrZjpmEeBm5eZgFoF0Zk4WZuZmY0Yep/PzqAI0c4BaQ6irzcgizOWhQWLeOGCtLSSwlZShKreQACXAVoJqqkoAjiBVqyxlpVxeyu0qUUfQK8vKQ1l2PoFOoKsIpZm5qCsuV5+VdnptrbLWSWzd3MYmzKqrU8XKa8Vdk4A3s6YG0ysrMFu1lWipKMeC6c2Y19TA6TLMIODJsroijcWuWsXnESoJjpX8LhUEvaKsXAV2OanpSEtIUm6R6QS79CSK9zCNHefKCG9ltfufRDf8nuCG76Jd8GOCO/6d4offBPQirPFTNIEuigq1wk8hfJ4IeR+WJqBSXBcNxcrlACMzDqptbBAWHo2Va7ajuaEVCZFxSE1KhaUNgc7Gg4NagpuD9zC8Uc6+sFbyg5WLLyy5zIIyd/KGuaMXTAh2xgRAI4KdMWFOQZ1Y7Ial4E5JXDGdoWPiiEmGdphsRKgzssMkAwE7jSvmmAlGw2BnTLAzxAStqYjhs5gQGaYAw9FGapWZwpTvYf2pOtCdOhnTDKbCzdEB7nwnO9pYE6ps4GBvA3s7azjaEbYIWiJ3Z2cFXfYO3IZwZ8ftAvwDsHjRYrS0tCAiPBxG7BsE6kaPnQBDYwuER8QgiGDnRoDzdHVBZFAAirPSEcM2wNMDiXzGY8JDER0SAl83dwT7+BLO3BFEADRgP+JBwEvmbyOLz39ebDSS/XwRzHP1seY9cPeCP4Ex3MMD8YEBiPT1gS8HNRFRGldMbx8fBAYFISQ4ULkPuvL4jg7G7L+n4ft/2uIPgp3A3E8SXzesH74ehf/5cQKGdughf9pYdCTH48WyEjzH38zjGdl4lr+hN/k8v1RcihvJGTgXlYC+oEgMhMXiciQHskGp2GTvj6oJpijQMkWylR1crcStkvDF6z6NYCfZPgW8TDh4MppGADOyUNlBxQ1SpMDOUlwmbZRFTlnwCLEaqBPr23ArRcyVFU+g0Eztaxr3I26ZAoN/WfUkvs9W7UuscxqQ04GW1hRoa+lgorYuJlH/CXdiWTRS2wvcicumNe+3uHHKtCRa8eI9khIJ5pyfJs+Tvr6CRjmewKSFvR1Mzc1hMVUf6XbOWGrri+naZigapY2a0dMwb4I11mrb4ai+J65bh+JWQBq+LmjEF23L8dL+nTh7cifhi7BF8BokgA327kVvD9W1V4HdEAFMrHhnB6UcwlGcVeURDhMAxcpH6Os7hNO9h1V7StQvsMbtB47iwlA7Lp3tIGB1Eri6VDsyffHcScKiWFrkc4f5uSMYYNvP/Uo7yHnJpKkpuyAxeh04M0SgU+UX2gl0Mt+JCwTCi+d7cfliP65e1kDbFSmfQNgaiavTuGH+BXGXJROnqpknwKaRAjlKwZ1IgPK/Qe7/RaqQuoIm7vdSD8+ng+fVTughtJ7Zj7PndhCWtmDozCYMDq0gNC0h3C1B38AsdPZVo7O3kiol+OUSAnPQM5RHZWDgTCoefrwE1x7OwdnLSbj6SDbOsR04G4NzV5IJf/EEoGRcuJqp3DhPnYvBpWvxePzZbGXtGxyagwvnj/J85DtrQFVgVDKACthdlfjGa4RnAt5IVkwBu1NDvejr79K4YXYcxuH2fTh4dC+1H0ePHyGIdRD6TqKvT2r4dWHoHEH64nmcv3gOvUNnsOnwKSTWr0VAYSt2Hu0i7HN/qnTCCcLbMRwlIO45shs79+3B/gP70X7iAI4d34PjJ47iSNcgVu/vx4zFR1FUvQZljatQt3AHFm7tRf9jr+K51+7g6SvXCK0XMG/nORw6eo3PcJ9yvxzsPI4+nq8kTOk5vA+dx/bhDI91sqUJm3z8scXTBzv8g7BPkqwFBWJHWCh2R0RiZ1g4dnGcsF3i8wMDsd7PB0vdXDCT77KDM5rx0UvPqjran771Ku7ffhn3X34Rnzz9OD6+fgnPHzuE1rBAVIwfj1N6Drg1yRsvj3fFqxPd8IqeB/oc3DDbwQqF/P0m8F0SaG4JN/7mTSdMgpe9A+rKi8leDVg6vxGjWpcQzAhprYsrMWthGVr/LG3AVk1LJszhVpYtqPyzMPnMtlLMnFOK1rlVmNNah+bGKlSU5qEkPwONlUVY3jYdaxfOxuoFM7CotRYNVXkoLU4nAGahuakYM2aWsYMpRlNTAeobclBTm4GqmjRUqzYdVdUZXMbBDNfVV+eipTgNPVnRuBXmgju+1njLxxqveZnj8aQI3Lt+Bc+c7sHjtUV4xdcRr4W64licH1oIehkZychIiEZmTBgSwoLhR7BrrCjB7oVt6F4wFzfXrcGH69fio7VL8d66BXhv4yLc3bgYH7D9dPMS3N+6HF9S3+9dT6jZgJ+pXw9uwh9s/9g/DG+71+Df21bij/WL8Muy2fhubgP+0VSGL8Xilp+iiXNLCscHcUG4G05w83MjmLrijhtvoJ0JB+nT8KqVMV61MMIr5oQ0QtVt3sBb5maENWO8yRv4Ol/at/nSvjXNBLfFlZKQdnsaAY3wdovb3CawvWbIz3L+dULd6wbU8Pwr7MBfMtLHTX09vKhDTdbDTS1d3Bw/Bc+PnoSXtA3wlrUj7jq54yMPX7zvRcD0DsC7IRH4ID4R9zgYu8sB24crF+CjQ1vwwfEd+Iwv0q8vdeLLx8/hHy8/hh/eeBr/ePNZfPjyo7hNmHv2Wi8e4cv4oVPHcbX/KC5L/Zmju9C5ZxP2rF2M1XwAF02v4ACyBIXZ8Qjyd4avlyO8nK3h4mIOJw5I7C0tYGfNB9jZHn721kgjoL4YF44vvWx5nib4zNse97yt8IGXMT52NsVHBLqPPQTqLPGJpxU+JtB9Qvi7R+j7xM2U0GqGz9l+7mqioO4zJ2O2FIHtU6ep+NRF3C318KH9RHxIqPvIaQo+4PRHthOVlU65UzpO1VjgCHdfE8q+ojQgJ4A3FX8XF0zq7wSzEXdMAbsv7SYpsBMo1MTmaZKvPAh2HxD47vJYd+0IdraSPEXAzmAY7PTwho0ObvNzUvLgFStdvGyjS7DjPSToPWdNWeriGeoJC108bjZiuZuKG0aTcY0Ad8V4Mi6aEO4E7Ah1pw21MWRIuCPQ9RtMRJ/BZPRS3QS4Lj1tdBPsuiShip4W2nVGo3fCaNzkc/oRz+UTiwn42Hw8PjDVxoc2Bvg+WNwxXfB7tD1+C9dY4zR166zxi0BdoCkhjgNwSZwigCfLh90yfwm35ADdnJ/hZ8Os8F2iBx5Ji8KO1ERsShBwE7DTuFbuzkjBntwM7MvJwC6u38HB3HaBOHG7JExtTYzHNgE7gqAA3WbJQBkZji0caG6Ni9W4UUpyE0KaWOCkXpzAnAK66AisYruCICfulJLAZIW4URLylnE7cakUS9xCzi+IjsEC/jZao2MxKyoGrYS6NsLa3LRUzCbAzUojyKWnYibb1pxMzMrKwAwBuqxMTM/IoNIxQ6Zz+W7L06iZA9Hp1IzCfEwvLESLgFFWNqrSM1Eh4mC1MjsPlbn5qCa0NZRUEJiKlMqpEq4Td8fKgmKN8ovRUCqwVYt6bitAV8zfciH3M9KW5xLAikpRTlislpi78go0VVahrbmZalHWu4ZSQltNLeY2NRH0xN2yUqm5ohSzatl/1BMGqwiGYrEj+DWVlaI6L4/HJFgSCgXsSrOzUZqTp46Vz3MUqEtPTEZ6cgrSkpKRFBXN93Qi0gjMxQEeeDglEv9OCsCvsU74Pt4dPyR449/JfvglxhE/8nn5iXD3c7jUuLOkzPFDmCX+kRWMwawEuOpP44DWETaW9iqWLiA0AstXbUNVeRPiwmORnpIBa6lXZ+8FWwc/2Dj6wtZJWrHQjYCdr4I8sdL9KQKgmZ0njMVi96AIedMsXf6EO7HiGVg4/emKqWNs/yfYTTS0hba+NSZMscAYLRNlrfsT7LSnIjIijOcYAk/CmAPffWamBAujaTA0kBT7hgQ8fehMnIzJWhM5wJ+o5iV5RmBAAIIDAuEqcVUEPrHgubu7wMvLDQ4Otsq9sq6uEYsXL0UqoVosUmPGjFEaPWYstHX04ejiQZhyhjUHDVYEmzA/b1TkZiGNsOnv7gZfd3cEensiNjRUlTEI8SaMsQ0ioNmyDwrjfAq3le3TCX9h9vbw5H4CCXQFBPcM/q5SQkOQxd9SsJsbvFzdEBEZi4joBPj4BPCc3eDh5goXZye4OLkSVI3RVKdPsHNQrpc/S+06aQl4P38zCt9z/t8/jEPvZi2UGGtjkL+Rm4S4J9Oz8QSf7ZvFRXirrhZvVtXiZmEZ3yk5uBCVjKGIBFyMSMX5wBRscwpC7UQLgp0xUi1s4UEYktg6E/a9xqbGw2BnpqlTZ2xJsBMg01jxBIxUJktTCw24cRuNK6RGI/NigbOyEndLyZSpyZApMXbGRppyCUrmGivfCNiJNW0K++qJkwhzookEuon6lB6mTBq22ikrnqb0gqbGnbFyD5W6dQJpAnX2HPS5uLpqsmkSquU5sLSwUM+SxApKkXOpG2jN58bcmmDKsYMPv28rfxetOtYoGzUFNaMMMXO0OVaNtUK7rjsetovEy95JuJdaji+b5uHdbVtxuV0DdgJ1Q537caqbQNezT2Ot66K47EzPIcKaZMs8SKA7SKA7MNwexCC3G+giELLtF4lrJ9eL5DMXTktGxpMEnZMEjJMEsG5cv9yHa5d6cWUY8K7Isit9eOhqP65f7VPTVwlIFzgOOdV/DD1dB9Ep8XzHd6P96E60H9ulEr50neT5cb24hkrphMsX+wh1Anhi+SPMUdJeu3qK+yW0Dc+PTD/odilA96DEcqfJ2HlGAZDo/wA9QtLI8kuEycsiAuYF5bKqcVuVEhDiDnr+LIHvQq8mnpHf9+JlyQoq10NKERyi9nP5Lly4sA1nz2+kluHMuVacvTADp8/WYuhsFQGqAv2nitB3KpvQl0MYTEJHTxx6BuPRPRiNjr5gnL+aiIceL0D/6XycObuU58Tre0ksclLe4Nyf30XOXWIGZVpB3jDYSeKUwVM9BLtOwttxdHQcwbFD+3B4/34cOHAUu/cdw/Z9J7Dt8EnsPtqNQ4f7sfdIPzbu68KSTUfRuvwwGhYcQnTBYmQ1L8NBQtepgR4M9Hagu69LFTnv6jlGyJOC8cdwjGB0jPfy0DGC3v5jqGjehLI5B7GTcNjVdQqdHQPYtvMY5q/ciarWNZixsgNbjj+Dvb03sXjfZWzdLTGXJ9HTeRB9J46gl5DYTaDrItj1nOAzemAnDuUVYAMBa72dKza7emG7lz828P23ftjlcrWbB9YR+la5e2A5323L+btbRrCbx3faDvaJvTu2YvAkAZnAe4PX6KnHHsKrzz2Nj26/ihv9vYhxsEHOOC1c1vfELW0fvKTlhle1XfCCkScO2Tqh3tYCORaWiOU7xY/vDEe+s83ZB0iSyJY6MtqMaqxeMhOjZhHSNGLHPa8UM9jOWsB5pXK0SgFySgNz5Zg1j8ul/hy3E7ib3caBeVst5sypR0tzDcqK85CbmYbCLIJZUQ5qCXrVRVmoKExHaX4qigtSUVmWiYa6fDTWF6C2OgdVFRlcloby0lRUsK2WguZVWaipzEJ9bQ6aGwrQUlOEmdUFOFiUiteiAlSM3dsB1gQ8CzwW4Ib3TxzDi3ygHl3SiheCPfB2qBuGonxRGOSO0GB/xAb5IyrQG0HeHgj08cCqBfNwuqcdvTs3YGhBG97euA4/7NuGHw9twI+HN+OnQ1vx6+Ft+P3AFsLbJvy+dyN+27UOv25ajJ9XzcW/Frbgn7Oq8fe6InxelIF7BMiPE8PwQbQ/PojwxYehXviA5/WejyPedrXF24SSN63N8AYHxbcsDPGqGcVO45alGWWK1ywIbAJxZuZ4zYzL+FK+zZfv6+zUlcQax1at5wv/FSMjft6AMlLxc2Kde0XfGC9PNcJLOoS4iQZ4YYI+nh2vj2e09PE0lz2jb4bnjKzwgqUDXrB3xXPOXnjOOwgvRcTj9XSCW4PE+63E37duxTcH9+HrnhP4B19G/3rqKv5181H86/Yz+Me7L+L+uzfx3iuP47UnLuLpy124PHgIQ1170XVkM44QcPduWYqdBNzNK+diVWsDFtbxOSnLx8ySPMwuL0RbTRkW1FViYVMVljTVYOnMBuSnxsGdQBcZFshnJw1NjeVYsbAV6xcvwMC8DPAAAP/0SURBVI51K3Bw8yocWd6GbbmpuBERiPv+LoQ3wpmXHT71tMZHnib42MUMHwvYUZ8Q7D71sMJHhLd7Lqb41M0M9wXmXCSOTlwuxVonMsZ9F4KdiyE+kxp1EkPnqIN7lLSSLOWeA0GMMPYFge5rApwAnQDaV3YEO4LZ1wQtgTpNPN2wCHhfj1jvOC1g9wXB7j6h7Qt+TkodaModCNhp/wfYvcf5u5zXFCjXxzu2BqrcwZuEuNetJ+M29RoBbwTsXiLYvWA5Gc8R7sRq94yFxNlNJtRNwWMmOgQ7Xdwg0F0n2F01mYLLXH5BwI5Qp8DOQBunpk3CIEGv33DEajdZgV0Pwa5niha6dLVwQmcMTk4chWsGk/C+/TTcs9LGJ+bj8JHpBNw1n4QvCM0/h7vgj0hH/BFhj9/DbJVb5q8hEkMnICcJVCy5zErB22+S7VAsewJ24pbJbX8LtcCPEZb4JdoNH2ZE4XhGDLYS3rYlxGFHQjx2EN52Eex2ZadjD8Fud3oSwS4Ou6W8QXIStnHwKJkntyUT8qjNcdHYSBBbR5hbJ26UwyA3YoVTiolRiUxWx8diWUw0lkhMXGwMFvJzYoVbwHXzqDYR4XJuYhJmxcejhQDSHJeApvgENBLwmpKT0UKQm5GZgSYCXuOICHAt2WKJI7wR0qZnS5uDpky+BzMyUc/pRrHEcX19Dqfz89FUkI9mgl1zYRGqub6cA9WStCyUpHN62OJWnkeYE6tbbiHKCGdlBLsCgTXuv4ogVkz4y0/PQmFmDqolpq64XAFgEdfncgBcwP1Wl2i2K+CyfJ5LCdv60nKVFVNArrWhUbUCd6LWBrYcKM+oqsKsmmqCnWxXiVl1NWgh1IkLZn1JMd/V1aptLCtX1j6VNCU7hyDJ75CTj2ICnkBdTloGsikBu0Re72TCclpMLLIJ4ksCffFFejx+jXPGT/FO+DnBB78n+OLnaAcFdj+L1Y4w9xOfmR+o70LMVcmM90sS0eLnARtzsWC5wd7WFX4Eu2Urt6GkoBbRwZHISM2Ejb0brB0E7HxgIxKLnb03l2mmFeRR/w12prYeCubEHdOE06YEPVNbTzWt3DNHYu3EHVMSqJg5QtfEEVMkzo4SsNMysMY4AbuJZhq4I1SMGjsNWhy4h4eFIJbycraHIwfalhzwm3DAbiiuc9PMlAudzqSpmMyBvrbEu02eSjCwRCKfywQ+iy5OzrAlEHq483v7exGYvGBnZ48Mgs7iRStQUlxB4LVVljprK3NM1NJS03/pb6qVRCpBnq6ozMtCcngoPOzt4GJnBz8PN0QFB7H1QGRQEAI5qJFYPH8OZMJ9/RAV4IfUiHDEiiso+zBPYxOEurigLCMD5fxt5PL3Fkk4dLW0hDcHQlHR8Qgn2Hl5+hNIXQizdjx/GzjZOcPDyQJzZ1vj2+9d8NM/Ryn98N0o/Pgt9S+CHeHut3+OwdEVo1BpqofLeaV4saQCT/I5e5a/kdsVFXiPz+1b1XV4uaQSz3H9Q4lZOEOwOxeahPPBqdjnEY7purYoGDcN6WY2COR3lPT/xiZGqri3KftdM4KbFBBXQKeSlhiraYE0DdwNW/Uosb6J66VIYulGYE22U+BFaJJslvIZsf6Z8jMquQoHawKHGndOC1Urb4LWJIwbr43xbCdoT6F4zycR9ibrYZJAHbfRk3i/aUYEPEPoTjUgrGnKM4jLqOxT9i3xep6e3oR8H+WWaWdny2NpCqjLuYmbpi0B0JjHNjQxgTXHF1X8bczXc0b9KGM0jDLCbILd2gl26DT0wSPW4XjRLR7vxxXg64qZ+HL1JjxxaDvBbgcHrntxmqA0REgTK53Eww0R3E4R7kRDUtBcYE9JwE0z39+5V1n7+gmGA4Q5DdgJAB7C2f4juHDmhIK6c6fbcZGgdvl8F64O6/JZQgdbAbvLYsmjrl7sUeD30JV+DfwR2C4RkC6c1iR2Geo7QoA8iN6T+1SZBk2phr/i+7pV2YaDPI/DGBo4jrNDHao+30XCloDfdQLdjatDeOT6GTx87bSScv28eprHlBILQ8r9U1oBvCtKYu36Lwvef4DeEAFK3ED7cInwJse6SIC7fEFcICVraB8hqp/gJHXk+gl43JbTYuWTbJySnVMydQoUXr5EqJXvf53t1Q5+7iD3vxfXr0th9O2c34Rz51cQ2hbi1Ok2gt509A3WoXewHF0DBTh9vhxnzldh8EwLLlzcqgD2oeuXVUzdjRsXFcSJxU5T3kEDdiMWu4uXznC/A6qO3cCgFBUfibE7gP1HjmLJ+r1Iq1yKwLzl8C3egqCqAwip2ovgql3wKtkIz4LlCCxajNiq5ahZvAs727vR0duNbkJcV+cxtHedQAdbKSTf20XQ6zihCssfOrIdh9oPYvehbsTlL0XBguM4eeExPPTw43js6uO8/1cJp4/iRN/DSJt1AqYFh5G55BJW7TvH/Z3ks3AEXe1S2uAgetr34yTBrpNg13t8H/q2rMMOvqs2Wjhhu707drn7YaeHHwHPA+ud3bCWWunkipVslzm6YJmzC1a4cZmHOxa7u6HK0hxFjg6oCPBFE8clc7IysLCiFGuaW7B7wSK0sP/1GPM3NGsZ4lHdANwc64EXxjnjpcmueMzCC1tt7VFta4l0KytE8jftzfeIzSQd2OnrIyc5XpWXWzCrDts59h41u00KjZcS1kowc26pssIJ1LUuqsIcat6SasxfUqu0YGk927rh+TosXNKABYub0Npah7LSXKQkxyIyPARR7JSry7m/pjp2pFkozktDcb7UpMtARUkWaivy0VBbjLqaQoJdPmprCHmcb6ovU6qvLeH6UqWaqkLUcN9VhdmoLMzB8oI0PJ0YjTuBTnjL3xrv+FjgBQ973F4yH+88/Sge27cVzyRH4O0gJzwe5YcKbwd2PK4IZifk6+miYgw8nOyRlZKE1oWz1T825w7txsDKBXh1zUJ8Syj5ccUcfDe/BV/PrMGXBIz7lfm4RzD9IDMBHyaGE94CCW/+eD/YG+/7ueOupzPhzQ63Hcxxy5awZmOEW1aGeN1SH3esDXHH0gBvWBjgTeoNSz3cNtfnOgPKiPBGWLM0wesWJoQ2Y7xBqHtDQI4vfgG6W9SLxtPwgrhemprhZXYGL7BTeVbXAM9PMsTzEw3x7CQjPDmRmmKOp6Za41kzZzzn4ocXvELwQmA0Xo5NxRv5pbhb24SPlyzGp7s340s+vN+e7cX3j1zCt88/gu9eeQr/vPMC/v7Bq/jHB6/h83dexDuvPY0Xn3kIN/iDPtN3FB2HdmD31lVYv3K+KoK7eCafhRaCf0MppldwYFrMe8v73Mh7NausCHMrS7GgtpxgJ6rA4voqLG2qxaKGai6vYEu4I+DNp6rzMzlI8EZJXgaO7duJwzzHjUvbsLy1GfMb+QzWV2A5n4t5iVE44O2OT0K98bmPOT73tMFnXrb42NMc99zE9ZJg52qGj1xMKCOCnSHuuRoT7MQyZ4DPnfTZ6hHgKBeCHPW5qyG+cDFQRcfFcidZLz+2m6gKkEtM3WeEsvsEObG4iXXuK2ttfG2tsdL95YL5l/vl34cBT4BOln1F+PuC+5PPa+BOsmhOHLbYaeMj6wmEOx18RJB7X4EdwUmyYio3TEmgYoi3rafiDQLcbSWx2Ik7prhiTsGLBLqb1jp4gfMK7Cw1YPe4mQ7hbjIeIcw9bKKLhwhz4o55hfMXjSfi/DQtnJk2DHeGWoQ7bQwQ7voE7sRqpz8RvVO10DdlAuFuPDp0R+Ok3mj0TxpNsNQniE7FPYvxuGc2AR8S7N7nOXwf4ojfI6gwO+VS+ZuKoTPHjyFmagAuQPd7OAEu3FpN/yLlEcIE7hxV4pSfI4zwU4QFP+uEbxP8cCMzEttSYrAhMQ4bCVVbU1KwLS0F2ykBvB0picpaJ1C3nWC1hYPbLWw3JydiU1IiNhAG1xLAJDOlJgNlNFYT2lZy2cq4eCwlRCyNj8Myfn4ptTAhAW2cF4Cbw8/O4HYzOT2d001xcWhOSMSMlDS0pKSiMSkFdVQNVZlAEU7q0vn8E9jqqdqsTNRIq+azVYKTOg44BeQaCFC1mVlcL8pBbXYexfccp2skbk4ySRKGaghsVRygVmYXoDRTygPkoiSzAEUZ+fytEOqoIq4vItwV5xYR6goIaXl83xbw3VuIPB5XAK6Ix64hxDVV1SrwE6ASq1lpfqGazqVkuYBdGbcV1RIGZxPsFs9uxdymZkyvqlGumHObGjGzltNUU1kJWirL0FJdgcZyqXtXQigsQRXBtJ7Tkk2zlDArcXwVeQQ6tnm8BqIsXkdxycxMTVNK5v1I4v1IEbiLikEWAWEoJgS/JfvgxyhL/Bbrjt/jPThtR7DjsxNpg5/Z/ihgF2aO70KpcEJfdgiu5MQjkANXWwd3DmJd4BtEUFyxldelmtAUM2yxcyHIeRLwvGFlRymoo6QdnpZlAnMCdcolk62AnFjtZLmVoy8s7H1gzs+bc1tZbmLt/ifYiVRmTILdVErXxGHYameD8VMtMUZnGO60TfA3goX2JAOCXSgiQwLhIbFxNjaEL2uYsT8wEJc7PUKFnhF0J+tDa8IUjJswCeM54LcgqCUnpyJewM7ZSWXQdHd3ho+UOvDyQnh4FGZMn82+tRkerl4YPWo0bKwsEervAwdua21hrtw3xdonWTBdOIhwd3ZAVkKMSj6WEBoEdwJPgIcXAj29+Dl/+HLAEhMWhjBOB/v5wZvAEEyY8yVYxgcFI8zFFd4WBEwOQBIDAlGdk42q7ExkEvr8CYnO7M/8ub+Y2ARExSUiKCAEQX7BiI2IRHpqCp/fIjRU5eLgviz8+GMQfv9xFP6gfvt5FH7/idPU79+Pwv9QXZv+hpn2ZniiuAYvlZTiaf7mbvL5f6e2Dh/y2b3D5/7V4krczC/DIym5OBOWgLOhibgQloajPtGYb+KM4vFGyDC0RIS9I+z57JiZilujsbKyCYQJQAkwjcTGiTSZKTW16QSSBOyUS6UAFe+bphSCJdeZqUQnYlUbsdhpIFASr4i1Tyyz4gJKcCeYiYulltZkBe5avL/jJ3B6ki4mT9HHJCU9TNaZqgqm63H7qXrcN4Ffiqjr8hj6nNYfdhWV85XzcXQkKPN6S3IcseKJm6bmXK1h7+AEZw5GZTsT3jNrG2vkcPC6wMAds8dbY/rfzDFvrBU2aTuiz9gPj1mF42UBu5h8fFPYhH/OXYGXdmzG4IntGOjYpeCunzpFDSmgI8BJS2iTdpAwNThsnRMNiLsmpQE7qlvgTmOxE9fMcwNHcJFAd+60ZMQ8hstnOnDlXCeuEXgE7C4R1q6xvU6Yk2WiB6dle+X2OezyeVayoQ8cxblBKarerixiFwhtfd2HeGxx6ZS4vqMEVcnguY/aq8Cvg9B3chgAewivAwTDIY6NTvcfJzASLs/18HwIU4StGwJ7KmOnlFwg5CnAEwsfW0LcNbHgsVUSix0lpRPEUijgeOkCQVSsh9S1y73crheXqavXCKrXJKvmgLLuXSTIXRKwGwYskWTyvHB+kOAn0HeW6zXxe9euDRHOxALZR7jjuV4mDF/qIBQe57GPcfoQ97OX0Lgd586tx4ULG/gZwuDVTtwgyD184woefphgJxqGu5HkLyrOjpIYu4uXTg+XOuhF/0CXqmN3gtB0mNfyQMcxrNh2EDnNq+GbtxSWyUsxKWohRoXNx4TopfAt34n6dSex4Xgf9vX04Xh/H7r6O9HZzTHoyUNoP3EER9oPq0Qpx47uxYkTh3DyxFEcP3YQBw/twhEuHxg8jZYle+CcthRRZVtR0XYEM1Z3oHFlO2oWnUBqwwH4lG+HY+kmJM88iI7Bp/g8dmHw+DFC3BFCHe/7Me77MO/3oT0YOErAWzQf2/xDsd3GDXtcfVVpg91eAdju4YPNbu5Y50K5eWKlgzNWuhDoXN2xjO/Ele4eWOXsigatKSgZNR5FfPcWjhqFglFjkPO3CcjkbztHRx8J2pMQN+pvWK9tjqe1vfHcGGc8P9YBN/Xdcd7OByv4/i22MkeivLflzxi+d8Ra52VrjeqSPMydXo0VC1pwcOdqjJJ4OXGvnLOgCm2LqqkatC2WZCr1mLe4luLgXakeCwhy8xbVom0BO/d5tVQDWuc2oqQ4l51REHy9PeHlyY6EbUpyAio4uK8uJ8BVlaKWqqsuQ0NNBRpkEFBbqearK4rVutrKcpQVFvFlXoCcdM2/uEV5Bchk55/ATj46JIzHCENeVCgG4qLweogb3vazxrveNnjdwxY3C7Pw8RMP4/GedjxZkoHXAxzwaqQvFnjaI9DBFl7sbCTA3I2dni0hKik6EoUExRktNdi+cRVWLZyJHYTGVwkWHydF4oOYILwT6oO3A3gcH0Kkmy3ecrXG244WuGNnwkH2NLxpbcTWGG/ZmuAtG2O8aWPCZaa4Y2VCmDOjTPE29ZYF1xH07lBvWOkT7jSg97q4XLLzuG1KwBPrnRHFF/urhoQ53rTn2Vk8a2CK59jJPmZlg4emmeNxY2s8bemEZ1y8cdM/Cq9EpeBWWj5eL63GW82z8OGiZfh0+w580X0C3/IH/cszj+CXV5/BT3dexPdvv4i/v/0C7t95BvduP4X3X3kCrz51DY9dPY1z/SfQeWQXDmxdg22E3LXzZmLZjAYsbOTzUF2OWZVFmF4q8T2ZaOA1ainKwcyyPMypLMD8qmIs4jYLqUW8vwtrCGu8nwuqKrCgphxtXN9WKSLsVRRhTnkh5lQUqvk2zreWFWBOTSkBsYIDyyRCYj6PxwEtpwuSIpCbEImsuHCkhgci3NYCzdZmuBsTiPu+FvhMLHMEO4mnUxY7N0vlfvmRi6kG7Fym4RN3gp2HET5z1cd9ATlKta4SU8dpgt19gT7C3X3qUwcCnbhMOnMdIe0LSXoiYCdQZ6WFr6mvCHZfEcy+Joj9ndsrCx2nRyx0I1An0Pe1LfelgE4bX1CfK6jTlEj4xEbrAVfMqfiA+3yf279nrYt3bKbgXRuNK+ZbBLs7BCdxxXydy29Rr3IbFWNHmHuBoPeClSRRkbIHk/Ck2WQ8psBuEh411sEj1EOEtmvTBO4m4zIlcHfOSIvSHga8SThF+BvgdL8hoc5wMvr0qKmTCXba6BSLnf5YnJw0Cg/r8xzF9ZXH/pTH/FgVLNfGfTcTgpsr/gh3xP9EOEBlupRi5MFmhDdzSA27Xwl0ol8kNkosLtTPAnUhtvg+0ojQZ4nfQ+3xa5QLPkgPwZHkEKxOjMEawtr69FSsTyG4SRwdQWxrShIBLokAl8BlqdiQnIJNaWnYwIHhqqQErOI2Kwh4y7nNEsLZIkLbYm67hIC4iFAxjyDYxnVzub85lEDcLGm5fgbVxGM2cR9Naamo53IBuaa0TDRnENTSCWEEhOrUdFSnpKMiOQ3V6ZmoIzA1CMQRYmoINbU5uagUN0q+00TVAnNiLcvKRTVBqiYnH5UEOnGxrCLISbbKWkqsXBWENiWxzuUWE7gKUZJFiMssJMwR6Lguj58tyCY0cRtpczmfQ3AqIkiVEPAqCWhipROIa66pQzn3rax0PIcR5XH7Uu6vRuLyqIbySoJapappt3DWbCxpnaPgblZtLWbVSQxelcqQWV9cqDJgNlWUopEgV11IoCPY1ZbwO3BdRZ4AoiwvQgXPJZ/v9ixeK4E6kcBkVlq6KnmQSjBO4f3I5TZ5iel85wdhTogXPsmMwk8xjioxz4+R8ozwuRE3zGGLnYDdj2y/D7PAtxF8lmJdcb8wHguCfAgshBZ2iN5+IViyfBuvSSXiwqIJdumwtHEkvA2D3QjMyTSBzVJBm89wq4m3s3HxV621i2ba1iUANs4BsHby5zZ+3FYDeCbWnjCylEQqzkoqW6ZAnrkz9FX5A0dMMbKHtljtdAl2Ems3yRR/I1hoTzRAaHCQKk/gZm8FJ3baNhyAS/IUcZvTn2oIYw7UHewcCALiEsjOneDg6xuASPaTIcEh7OekXICD6o89PQlbwcEo5j2dPbsNUZExGD9mAuytrZEYE0lIc0GonyeyU+ORk5KAVC5LigxDWkwUMhNiCeRpqM3PRFyQP1zZBwV6+qhEKuFBgfB2d0NUaIjKvBkaQNAjMAjweTvzmB6ecON5uVOSOEWsdLV5uajISENSUAC8+Z2cTUwR4uuHgnyOERqb0NTYjOlNLVQDmhpqUVdTxeeXv9+lAfj2Xx749dtR+OVfo/CzlD2gfpF56o8f/oY7T5hhe5wHHs0pw3P5eXgqOwOvFBXjA+73w+YW3C6vwIt5xXg2uxiPpuXiXHgyzgYn4lxICk76x2GVlRdKxxsjQ8cUcQ4ucLEUV1TJZimlBDQJUcRiZ2yicbmUeQEmuf4Caiq2jfD3YKycuFNKtkmJvRMLncblUqxkpmytlIumwJ18bgQQBf6mENq0tCYpiWuuNjVxkp6Cual6BiqjpSQ/URkxCW4jrbhuyjmNFFQ34DlJ/J7AokbmsCZoSn07P4K4AJ4ApWTiFKudBwegjnyu5PtZ2dog0dEN8639sHCKE1rHWGHROBtsn+yCQeNAPGEViVdd4vFBdB6+yanDNzWteHftOlw7uhMDBLMeqvvELvRJFssTu9HXQVgj5AnMCdgNEOwGuvYQ5Haht2Mnek/sUNOSeGWQy/u7JSkKwbBnH870iSvmQVwYIogNHSFAHVcWOtFVwp0A3uUzJ/8EuxuXelU7AnayXqBQ3DnF+ieunw9KQE/g7szAMRzcvQ7d7bsJZv1K1y/14dpFApW4PfIY4g56YegEznH7IYnf65HyDWLZ2YkOfveTSrvQ1b6XywkYhMSh/mM4c4qfETfPYWvfNQKcBvwkuQvBTyTWvaunlPvnFRG3u3pBEsEMgx3PRcXucdvr16WG3FkC2jkNuBGsLgngXRqujUegE126wOVXCF5XBnGZ+1efuab5zMWLZ9Q2GgDkZ2V7wt+li4RFHlsshAKAV68O8PzOKqh75OHLBLvzhDqRBu7EajdirZNp2fcF7lssdmKtE6iTGDux2HUQwqTt6uvGib5+7O3owvr9RzFz3U7kzNuMyLrV8MtbDv+8lcht2Ya1u46ho/ck+vrb0dt7nPs5hpOdxwl3BLsj+3FIQI6gfaJTlnfg+FGC39H9ODvUjYEz/Vi54zDKZuxEas0mxDdsRHzLJqTP2IC8eRvRtvkw9h0ewvS2Y9h/+DF0dXbxOd0/7IK5n+PhPWgn2HUS7E4f3oOjtTVYb++B7XZe2OMRiH1+wdjh6Ueo88IWd0+sd/XAOkrAbgVBTqx1y8QVk9ps7YKdU+2xS5saa4XtY4yx6W+GWEstH6WHRaMmYuboSZg+VhtdWjZ4drQznp3giOe0HfH0NE+cdPDALL6zs8zMEMPW39IK9lMNYKY9GVH+vphRz7H27DqsXTYbB3eswKj5BLi2RXWYPa8as+fXYM78WrS2cX6utPWYNacWs4fVKm1rDWbNrkFzcxUaGipRVVmKvJxsxMfGITw0gh1HNGKioxEWEoJAvuxTEhPZmeahkIObfA4gslIz2YmzY2ebkpiC5IQU5HKAk5ORi4jQaIQEhCHILxThwVFITcxAbGQigv0j4OcdDF8ujw0Oww52PrcivPGOvy3e8XXCm17WeFbcH08N4BnezCdnVeHVMDfcCfPkxXdFiLU5HNhBSj0gJ1txszBEgKc7aksJnkV5qCwtRWZmBkp9PXElNAz3ggPwLkHubScLvOVghnfsTDnIlrpm0/COrRHetjfCHdtpFMGOyyQF/Zts37Im4BHs3mb7NuHjLStCoIU53rQwwxtm3I66xWPfMjfCLQtTjQWOnduLeqZ4gR3Kc/oWeELfkgNyBzzu5IXn/cNwK4GgOX0G7i1bjDfnz8XdVSvw2Z7t+IIP8tf80f749MP47faz+P3ua/jp49v450ev4ot3X8S915/DR288i3dfewovPnUVV852o5svHFU0fsU8rJrTjMWNVZhXW0ZVYHZlCWYQslqK89BUmI3phbmYWZSPuWUCbZUK2BbXVWBZfRWWUAsJbPMI5PMIafPKCzC3nJBXmos5hL25hLJWwplIQG4u993G50Tgbq7AHNv5BLkFNWXcL4/P+VaC3pKZdWirL0NWhD/ifVyQGuKDkvQ4Dg5TkRYbgqTYUN43/miSo3E3LRqfeBHYvCzxmZfGHVPF0rlbUWzdJKZOrHYG+NidsOZphM89CG4iNwN8Qd0n1H3hPBX3naYqa919F0Nl1VMJUpy4zonbOU6FFBq/TzD70kYb3xDoxPVSYE2BnIPE1I2AnMZ693cCmrLcKajTIQBqXDAF7D7nPj5XFjtxxSTYWQvYTcJHBLYP2L5vrY273OZdq4l4x2oyn7mpfPb08Db1FkHudS67TQnYvULoe5kwJ2D3vKU2oU6jZ8wn4imzSXicUCcWu8dNpuIRI108TGh7yHgyrk6TJCqTcUnF2mnjPAHvrNFEnCb4DXEbcckcMNTGAOGtV18bPQba6NYdjx6qW08bHZPH4JT2WLzM5/8jO0OC3VTc43E+NJO6dpPwQ5AD/ohwxb8Jd79JgpRgAl2QuXLDlBg7kZoO18RIidXlpzBrDs6t8UOEBaFO3DTt8Gu4Db5N8MRDGRFYmxBNSEvAmsw0rE0l3FFrCHVr01OwltAl8LYkPgFLCQer+FteyQHkIq5fQNCbn5yM+QS9eVQrt5vN5XPS0zCbn5vJZTMJggreCG6Nqclo4r6nEy7ENaKewFHLfdYT3molgQnBrJ5gV08QqhFYI8xV8n0mlrcqLhNoq1Lglo0aQksV321ihSslvJTz8+WZmVyWjQouq8jI4WC3EHX5RagiCFYRtqT0gJQXkNg0qR8nmSSrJClKURkq2VYWSBKSMkJSGUrySghshcjPJKSJCH2FOUUEvVzk8bgl3G9NWSVqy6tRxsFzEQFS3DUrS8pQXVrOdRUK8gT4RBWcbqyoVmqgWqprFNy1ShKVevYTHCC3NXMATqBrqSL4EeQE3jQwJ7F8xaguyEM5+4NKDuLFFVPATr6LuHaKxa6A3z+L10zcMAUuBewyk1ORxWsjUJdK5fP65CanIz4yEml+buiJCcQv2RH4I0bKHkiGTHv8HGkzHGOnAbufxHIXQcXaEv4c8UduDK5lxCOK735LG2t4+QRhzbo9qCitR0yYuGJmcPDqpFwxbRwIbuKGKYlTKBVjR3izdvZXAGfjGgBbt0DYuQep1taN8+6BsGFrTbizItxZcVsLAqCprRdMbLxgZO3+Z7ydKoeg3DNdCHmu0DeTTJn2mGhoRbAzx5gppoQ7E/xtwjQ1kA8j0EYG+8HD0RpujvawZ99lTsgwMjaEoYEBLNmnhBHg/H184OrsDDcXFwKcF9xd3ODKaQ+2Xm5sXZ3h4uKIxKQk9tcz2FfXQnfyVEzT10dKfCwigrzhYmcJT2d7hPp4ItjLFQEejnzHOiCE79+oQF8UZ6Tw+cwi2PnBWeL4fPzg5+mJsMAAVVIhKlz6a1817+/lqQE8DmgCONCxIVzYG5rA19YBJfwd1RVyHJAUh0h3V3iZW8CFQJGTmobqqmpk5eYigWOFyPAoBHKgIn8Qu7o4w8ZSj/dsCr79h40mro76nnAnLpk//4Ngx/lfvxuFr98xx8kCbzyaUYCncrIIdpl4o6IK92bMxPt8fm+Xl+NFPvtPZRXgRlIWzhPsTgcl4FxYKvqDk7DVORjVUyyQrjUN8VaO8LGzg5WpuGEawVzVD7SGibG0Uk9OA3YmpppyBgJtUhZBM62BKAE7BUiSBIVgJ+6c1hyQidVMIFDzealVJ0XGzaCjo6esdCKJndPmgE2BnZYOYX8q9PRNlFXOUKyEhDXlajkMgiJDw2k8B02RcwE7seQpuOO0WBOlNIO4jgpcSm08KXQuMXc2HA8p4OR3cfVwJ+y5wYrfz5jPWKCDA5r5TLfpOmLWaAssHW+H3bruOGMagmftYnHLNQEfRhDssmvw99IWfL5gJd48cQQPnTuJ84Sui5LdsvcwQU9jiRPYE4nL5UDnfi7bTYjajq7j29DTrgE7gb1Tvfsx2KsBP8mseZZQd1ragUM4e+qISpRyXlnvhl0yhyFPAO4qQe7qxb8k7poXznSoz2isdEe4T0nWIrF9GmugWPLODR4l3B1TFj2pk3f1QpeCxmtslbgfZQWkbhCyHr4i4CfxfZIls1dZ+84NdaisnwJyAz383pRk8pTC7WL1EwufzEs8n9Tuk3i/gf6jGCIkKhfP8z3KWjeiqwJX3LdKEiPwqtYP4jrB7gaB8OEbZ/EQ26tXJZGJuGeKW6YGysRdUyOZ53KC3ZUrUqZAA3+XCX8CfZr1mrp6UiBdMoAqa5+4e3K9gKPAmpQ1uHHjEo95kWB3QWO1G7bYjbhkjkiB3YXTOH26HwMDXeiVWLiuduVC2SkSd8ru4wS+Exg41Y2z50/h/OVzOH3xHE4ODmD9gZPIa90Gj/Q2RBUtwPq9J3CakHhqqEdZ/wb6OtDPz3YRFo8dP4Cjx/eqffb0nMQJAl8n4XGoXwqp9/A+8judOYOevgEcOdGNoyd6ed37cOoUQZfLr5w6j9bFx7Bp10W0d3Sjs0NiMDVxdV2EuQ6qRzJicsy9j330Rhs37HL2xU5XP+z0DsB2ATtXL2x28cRmdx+sZbtaXDJd3bGU7+Kl/J0tZrvd2hXt0zzQo+OOwYkuHD85YmiCPYa0HNCnZY/BcXY4qGWBTeN1cH2yG54d5YTntJzwgq4rnjD3xi47F9TYWCHN3BzhfLd4khssJunChr/zrMQ4zG6qVmUOtq9biG1r2zBq9vw6tM6vx8w5NZgxu5bQxulZ1MwGto2YMb0eTfxQQyM7coJAYyM7fg7sy9mJ52ZnIzUlDZnpOewos5CcmIqUpFS2KQgODIU3v7S/dyA7kEjEhMawQ41FaKC8uMMJcFEIIrAFcToxLo0dez4iuN7XKwgBPqGI5HRqcjbiolMQxG29PUPg5R2GyKAoLIwMx4vR/njP3x7v+LngbR9bQpATbm/fgpf5ID62bCZuRnvjzWAnnA3xRZylMV9WJuqfT3vKxkKKqJpzIJOHxuoKFPOFHxefgnA7Gxz09sXdIH+872KLuy7WeN/ZEh+w/cDFCu87meNdJ2O8Q7B715atrQnuWBHwLPQJcWKNM+Kg2xivWU7DKxYUj/uypSle4vFu8sX+nLEpnuYL82lbEjk7rRe8ffBKRBRe5UDwncpqfMBO6MNFi/DJ1i34uv0o/sWH+bsnr+HnNwlun7yBPz5/Gz/fexP//OA1fPbOC3j/9WfwzqtP4I2bD+Pm4xdxnS+f7mM7CW+rsGXZXFXeoY0k31pTgtkVxZhTToAiZAlEtZYVKstZW1UJ5hGy5hPwxC1yUa1AWyXmVZcTviqwkNAnbpPzqksVoM0noM2tKKNKCXElmFtMcCMgzy0nvFFzeQw1ze3mVZVhPqFwPq/xQu5X9qdcM7m/JY21WNZYh6UNNQTFaq7j8Qh1C3geM4sIiATCxU01WDl3OuY2VaAsLxmZqZEID/XBzPhQvJObhM/9zHHf11oDdmKpczEl3JkT9gh3nmZ4z90Ub7kRyN0M8aH7NHxKwPvMXR+fuRLiBOpcBOz08CUlUCeWO3HJ/GIE7By4nPAmYCcWN3GpFFdMgboR10uRxmJH/Qfg6SjwE8lnNFCnRaDTGga7EYudtrLYCdgpqLPSUpkx3yW8vWPJVsDOVl8DdoS4N7hc4uxuWU/hs0Wos5iEl8RiNwx2z4srpsVEPE2we9J8Ch4zm6LA7jFjwp2xjiaJinLHnIzL1EWTiTgvMtbGGcLdEIFu0FCLcCdxd1PQR8jr4XSP3lj0TdVGv95kdIlbptZo3NCfgvcdLfCJuR4+M9PBPXN+BzMtfOlugl8V2DkR0qzxK6FOkqeMgJ2UNvglzEpBncDdrxHDLnUcmItb5q8hmnnJdvhLtCPezQjHgfRErOSgcE12OtZmZWEFwWxhSiIWZSRjSUYqFhLQ2ghgrRzELsxMx+LcLMJbCiEuBbMoSWAym8uns21KFQtcCqYPx8I1iDWOquN0XQYBjqDXkEGAo+oIcpV8p1XxPSdWuUoZiBJCKtPTUcHtSrjvUoJgFYGlgr/jcsJgqcQSyTaEq3JJUkJIKebnSvkZWSfblaZnoVj2LS6PBQQwgpWUIRBLncSkNRK8GsrKUEsIqyOc1ZdWKEtaVaHEyZUSpir5/qpAfkY+spOzCEwFhKRCgl4R4a2UwFaqXDWrSipQQSiUOLziLIKdLOMxxC2zgfutKSHgiTWngdDWMhNNFRIrV8vjlqOe4CdJVObzvTRnOJGKgF1jWakCu2apV8d+oIZgV8d3gFjtxHpXRrCryM1BVb5AXg7nc5W1rojfu1Di7OQPvmFrnbiBpielII0ALn8OJickIjVBEyuWEhWL5OBgtPi6492USPyR4DFc+sBBuWGKBOh+Hrb6/hhljR/ibPnMOLH1w5cV2VgS7KHcDN18ArB63Q5Ul9chPiJagZ2NnStsCXF2hDJbwpsAnEaEOYE2tgJwIjuPINh5Euw8NEAnkuUCdpYCdU5+MBews5MYPG8Y23iobJkSczeSXMVopOVyA3NHTDayxgQ9c4zVJdjpmGD0RCOM19ZBZEQokmLDEejpzL6Qg203Zzg62BAMxLJCQLAwJbi5wpuS7JjODnaaPy0d7OHm7Ag3Jye4UvY2NoggeJWVV2D+/EWws3PCuDHjEExwSkuIhpnhZBgb6MKBAwYvFyeEE94SY8IRHRqAqFB/JEQEoyQ9CbV5mYgL9IOrjS0BLgj+BLsQf3+emzeiuf9gfz+EB0u/7Y3QIAE8L/i7e8GRYONkZg1XthmRUajOzWYbgiCerxfviYeAoqe38sRxcXfn/bCFrbU97AjitgQOKblgYy1ZMY3x83dWKnmKZMIUK50qfSBlD2TZD6Pw8avaGKh0xpPZBXiez9oL/C29W9eIT1tbcbepCa/x9/RsTj4eTc3G5dhUnAqMQb9vFM6Fp2AoNAV7PMPQNM0OqWP0EWNsjQBCjZ25WNmG49QIdKYmmtg3sXD9GVMnbpomYq2TmDuNZJ0AnbXUGVTWPU2WTSOjaVxnoqBOQFFATJKqiLVNS2sixo3TUhKg09aeBK0JYrXTwfgJUwj1FvD28Ye9g7MG7h6w8GnA7S+JO+ZU5Y4p66aprJoGBnJeGqudGQeHlhwHSSkEBwc+JzwHseQ5E+w8fT1VjKMJt3G1s0aevQtmTLXHrPGWWDPFBfsNvHCOYPecLcHOmWAXmosv0yvwVX4dvmychy+PHMNrj53Hc09exMtPXMWzj57H49clDm0QD10lcBD6pASCWO/6VdmCneh5wFqnauD1Ebr69uMUdZrwJWAnVjtZfppwd+bUUZwVUBPAO9Ouib2jLnPfKkvmcLbMPzNmEgBPE9zODB5RGuw9iMG+g5rMm71SBP3IMNwdU4AoIPcfsMhxlehB106ZVy2XXbkgANHH6V4FYyO6JmA27Ep5SUo7SLzcWQ0ADklGUELgabZShH2QAKzi/RQI7leunhp3z32qtIPEGkpxdqnBJwlaxLqn4vmUq+cQYe8MoUqSmUicntTIE9jTuGYqkBt21bx0nmB3XuPmKRlAL14QsBPrHtddlO2lvAPXC1wSBK8/dA43FMgJ2IkE7Ah41AjYjVjqHgS78+dOEVh7Ca4asFMijHUQ6I51HMehY8dwpF3cM7sIZP04NXiG4HYWZ86cQ//QRezrvYSGNUfgmz0HLSsO4NRZce3UFDw/e7qH97QbQ0Pd6CbMdZw4gu7OwzjZsR9Hj+4kQB5RJRSGBgZxbuA0LpzqwYWBHpwf6MaZgU4+S9041SF16joJemdQteQo1u7q5ufbOX4mdB47gG4CXfdBgt0hPqMEu94Na7AjJh57nf2wl+/+zfYe2OLshW2EuS0uBDtnD2xku9rJHasJdyvd3LHE2RlLXAl3Xp44kpWNJ+csxCPljXgksxQ3ojNwIzAeV13DcdE6ANf0vdClZU64M8ATOl54dowLnpvgjOf0XfGQlSfWWjugmO/pJAsLhFpYwoW/eTP2Fa58h5YXZKNtZh1WLpyOfVuXY9XCRoya2dqAGYS4+voa1NRUo7yCg2jJaFZdhZqqGpSWlKKIL8k8DkAK8gqRzwFCAQcH+VRKcgYiI+MIX0kID4lCgF8IFQg/voDcXT2VPN19ERYSSVCL4aA8GpHhcZyPRnBABMKCo9gRRCEiNA7pyTmIjohXUBfkF6am0zhgSUvJRmxMEgExHH7eHNgHR6IiNAxX2EG8G+SIdwJt8T4B71aAE16aXYd3HruMy1vW4ZmMWLwZYo1no3xJupZwNTODDYFKUkLbW1nAgi/YHPmHnjBTUlSoiuQGubtgIW/Iq0Fe+MDdFh8S7u5x4PqBkwneVcWvzfCGgz7uWOrjHbG+qdIDxrhlZqQyWb7EjvQldkYvsFN92tkFz/r54qWICLzGweYbZeV4d8YMvL94ET7esglfHj+Mfwz14tvrF/CPm4/ih7dewG8fv44/vngXP395F//85C189u7LhLencOvmddx86hJefII/prNdGGzfi64D23Bw82qsnTcdbbWlmFmapxKUtJUXYT4HWAsE2Ahz8ytKsIBAtojgJJa2ZQQpAarlTRqoWsr7vqCqHG3cbi5hbx41t6wAsyTRSWkh90lxsNbKAVxrGaGN280jtC2orVQAKJ+dz2OJxO1SIG4+l8nyhZxeVEcRLhc3VHGa4EiIW9JQy2PXKrhbyP0I1M2rLlMWwFYVm1eCta1NWNfWjA0LpmNBk7iGcVCQEIqy4kyURPrhldJ0fBZoj298HfCpjw3BzJjAZkKo08dH7kZ4PcgWL1dk4fmmcjyXH4eXwt3wjpcRPnbTowhtruKaaYov3IzwFWFOU+5AXDL1cd9eShlQkiSFEKdKFTgM16tTljoBO4E3mR7HdgLBbiKhbhJbEacFBO00+5D2c8KaBugmagqTcx+SEfMel39sM0XjgmmthbuEtvespxLspI7eJGoK3lIWu6l401rjhikWu9ckcQqh7mXC24sEqhfMxWonWTE1FrtnzKRY+UQ8ZToRT5iO1LabjEcJcw+b6OA62yucv2SijQsmWjhnPAEXua9zJpNwymACwU7gbgL6DMajh/M9+lro1Z+MPn1tdOmNwwndcTg9YSxesDbHPVtzfMb9f0K4u0uQ/NhOHz+GuuD3cEf8m7/B3/xN8XMAoU4yZIr1TkTgk6yYKr5OAR4H6BFsRVz2k7hqCvRR3yZ54FpWBFalJWA5gW1lXh4WSY23zBTMyZSi3amYnpKEZqoxOVFln2wryMFsDiQl86QAXAs1nZ9pykhDLberJYw1ExAbCRt1hLEGvnjFpbKcgFFJYBNoqxBgE4BjW06AE5VxukwBXeqfKiW0lRPYyggpRclpKCIAFnG6XKxmGYQugRhuI9PF6QQ/iW3jdAnbitx8VXZAU6ZAXDA1mS6l/EC9wBWBblZ9EyGrkrDF5UWSBbNUAV4pt8/PykN2WpZSCedL+TkBOrHGiQtmfUU1assrlWWuhO/vyqISBXRilWsS6xwhrqW2AbMaW9BSV48msdJVVirXybrSUsybPkO5Yra1tKikKVLyoKa4BM1VVWgsLyfclaNOEqaUlnB/cr48hxxJkJLJc8zjdDahk9+bgJfPNoffX9wuJROmuGBmclpcRvMJfMmEuRwCcgH7moSEeCRGxiCF/UuCtwdORoXgl5wE/BjriH9FaWI1/4hwwA8RdipBzx/BFvhnlCn+HmeM3yId8FOMB37OCeVAPwpxTpZw8PHF6q07CbaFhJFQpPP6O9p7wU6scR4BBDfCG8FNAO5BcJN5e7dA2LuzpezEcicSyBsGOytKA3Y+MLP3homNJ4ytPJRGEqz8h7jM0EJcMu2gbWiJ8bpmGEeNniw17SYjLjYaOalJiPD3QmSoLwIDvRDAaS+JEfd2ha+3G8yMDTBh7GhojRuPSRMnqQG8H/ubID9v2FqZc1CvRwhwQBqf17YF8xCbmITRoyfAyNAQ2RkJBOsYVQDd2sKEEGJCMLTivt0RGxWOlIQ4lBcXYMncFjQUZaEmNwPRhDdXgkBESDACCXAhnBdLXWRoiLLSqeW+AngcA6gSCJ5wJJw5WlnDg5/zc3JGRkwMEgL8EMB+2JeDE3dzCzgScAL8/FVCDwE5ifNydrInyLrAkZBq52CGmTP4vvjeED+KdU5EmPtVXDIlmcow2N19ZiLO1Pjh6fwiZZm7VV6Ku40N+LClWWXFfLm4HE9m5uNGcjYuRqWgxy8cnd7BKs7uTFgyDniHotWM12usHuIMzRHIvtzJUgCMMrOEuanEwEkyFHMYGoubowEhbhpBW7JeWihI07hmapKiqBICdo4EQ6lfp0mqIlCnr6/JXDkSn6era4DxWlqYQLAbS6ibQJibyAHbhHFTCHY6Km5OIE0gMYXvEXGjFOuggKK4hipXTA7ypokbJvcpUKfDfWqseAJ6An9STF2OqbHoqfIKPC8pju7kxGvOsYrUunNwdVJgJ/fNjN/JwtIMYbb2qDd0ROt4a6zWccYBPS+cMQom2MXhFfs43A3Mxv3USnyZXYWvK2fg/oo1eKHnAB670okXHj6DF568hJeevYYXn7mK5564iGcfv4CzA4cV0AnMjQCdWOeUta5bio/vV66XZ/olFk4k0CXWNk17/pRILGyi47hAwLsoYHe2g+BEyDvbTqgjlF2UkggdhABxhdRY61ScHcFuJBunWOykpIJIwO7ScOzeCMzJ9H8D3n+A3fA2I+se1LXzIxCoaa8Rph78jFjhZF6A8aFL4mopkNjN5QSRM50EuQ4FfSNWv+4TAnsyLfX8DrI9REBtJ+B2qWyZly+IlU2grQ+XLw5ASi1cuywunpoaflcJdpcvDFIDGrg710uI61dJWC7IMgKgWPTEiicJWa4RFgXoHnnkotJDAnmEO42VTqYlpk5cMCUbplj1JAmMJkPm+XMDOD3Uj0ECVX9fJ6GuHZ09R3Gw4yiWbtmH0tlbkDdzB0rm7kXNkkOoW34EJYv3InvGZmQ2bUPWrP2IqVmHjKaV2HG0U9XDO326j+ol/PWq/Z87J8t6FTB2dR3BiWN7cPzIbvT3tPO6dWGon9sN9hPuejEkJRVOHEN3+1F0tR9BX3cHOvrPYObaLuTM2IVN+9t5TflcHt1PmOP4+uAOdO7n/gh3fYd3oXvObGx298c+Z1/scPTCVpGLLzY6emIToW6zizvW8h23mr+lLb5BWOXpg6Uuzljk4oQGBxu0piZjcPdubGZ/unfGbHRMn4PT09twtqkVl+pa8VR+HQ5Ps0S3jimenuKMZ8cT6rSc8ISRK/rs3NBmYYMMc3NE8ncpZQ4cpxrCSEsbQZ7uqgLBvOk1WL98DvZtX4FFrVUYVcUOOj+/AKkpGUjj4CAlJROJCWnISOdgITOPYJWOjDQOqtNzkJOVj6yMXKQPz8fHJSOYoBUdmYCo8Fh4efjAzcUD7m4eKm2xG7+suxs7gSBx0YxDcGA4EmNTUZxXxk6d+yG05WQWID4qCWmJmYjlfsSCFxoUiYRYSYPN43CbFJ5biH8k/D3DERURi8qEJJxJjcd7oR74gGB3L9gZ74V74aWKXLzPh/jGgT14saIAd4Jt8VqkF1bx4vrxBezoYA8XR1t2UDaw4kWKCg5GgyTu4ICklIOg0JBAVLJzecbfG+/7OOOuqy0+cjLH+y4meM/RHLdtzHDL0Q5vurvilpcrXmFneycmEq+nJOK1/By83TgDnyxejq+2bsc3hw/hu9MD+PnGFfz01EP48dUn8fM7L+KPe2/i//fNh/j9Hx/hu6/v4vMPb+GD157A63zxvfDIOTxxhT/I0ydxpvsIThLeDmxeiQ2LZmNRUxXaakoxi/A2l8C2tLEGK5prCWrVWCxuktXlWFZbhZX1tVhVT3qvq8IKQtOq2mqsIGAtITQtITwtqizDAoLfQrbzCfDK4lZMoOOArK2kgGBYqJHAmgIuQprEz9VUEcJqsJD7FThbTChcVFetLHwCbwsIlwtryzkt6zUQJ/MjLpfzeWyxxikglHWUTM/nvsWyJxY+gUaBujmVxVjTWo9NC5qxa+VcwmsT5reUo6YkkwMJL8R72OHRwlR8HuyGr73t8aW3DQHNGF9I3To33idfD9wi8N48fQJD+zZgaGMbLrTk48lgO7xFoHvPhfBHiPtQ6tlJRkxnA02SFCd9lSjlMxttZaGTjJdfWmsT6nTxNSVgJ66V3wjY2UvWSwG7CZQWQW4igU6Wa+DuG4KhxOWJpU5Z6whsKlmK9URCnVjqJiqJte4Dq4mEOo3uEuTes9LBu5aTFdi9TYiTxClvWU3FnZGsmIS+W5x/2WIypUOwm4IXOC0xdgJ3z1oQ7MxHwE6bUDcFj5tPxaMCdsYTCXYTcZ0AdpXwd8VUB5eNdHCRumSsi/OGOjhnqIuzBjoEPMIdga5ffyKBToqX66Jr2hScNJyIToNx6NIahSuGhFIHC3xirYe7dnp4z0Yfd3luX3ta4/cIV/xvmD1+DzDDz/6aEge/Bpkpi91PlNSx+zPGTsCOECd6cP5XaaMdcScjHLs5sF9EWFuWk6/qwrVRc/Oy0Zqbiea0FDQqy1uKssDNkLpwUkKAkNGYma6xwBEa6gh4VakpqEhKViBXSbCooKrEVZKwUcwBcCnbMi4Tq1w5IW5ECuq4rESmuT9pi7lMWeJkeWoG5zM0IMf3pkBcMWEmj/sqTCf45RD0CJAFnJb5kqwcVBI0BOIE6KTmXHVesar7JiUBpA5dPWGuuZLwVV1H0KrkukoCYCkK+W4uzCn4M65uBOwquX1pQTFBrkjBnKiWkFdXUYUKQl2NWAIJeg3lGpfL5moBu3rMam7BjIZGNLA/aKmtJaBpXCdn1TcouJs3fbqKqxNX0bLcXEIm4bK4GM01lWgi3DUQ7Br5Hq3le6Q8Lwfl+bkEwEKUcNs8XqvcdF4rThfwGgjYJcfHq1bgLpfXSMAuJSERSbHxXJeElJg4JEbH8vcejnA/H0z398RbaXH4PckL34ZzoC9umAS4byPt8FMon7VgS3zP5d9HSiynNX7gM/MdIfC7qgysCvWBr7sHVq/fhoLkLAUhqXwW7J284EBYcySkOXgGKymQ47y9tJQsU2DnJmAXCAdZJuu8ghXY2bhq4M7cyff/ADtTGy+Y2XrBnABpZsdWxPWSYMXISrJlOmDSNCuM17PAuKnmGKtjglGjxrO/DOI1zEVqVCgy4sORGh+KHH73omw+h0V5qCotVMXDx40di9GjxmLMGG3o6BjCwdFJ1bQz0NO483l6+6GhoQW19Y0czJtjzOhxCsiKcpJRUZiGioIslBVlo666CG2zG7Bx7SKcPL6HA8EBvPHqE3jv9Wcxr6EcFZkpCPf2hisH/Moy5+Wl9jMCdBFcJrF2QQS70MAgAp8/vCVeizAitfaCub23vQNiuS6G+/G3siLYWSiwc7GyRVBAEMFOrJKOKqOnFFl3ciLoEfCcXKwwr80Sv/6opyBOgR2loG4Y7P7nx1F479GJuFAXjGcK8nGTz+0t9iPvEOjepd7gM/0if0+PpOTgYnQKTofFo8s3DCcI86cC4nAhJgMnQmKw2NYdWeMNEKtrTKCx47lZEH4kqyWhTIBNMmISqqS2naHxNAVXkoDEgmMLseIJvAmwCUBpEqJokpOYSYweB2PioqmBK03NOXG7HDt2PP42ZqwmCY7WZGhJshQtXQLfNAKjLfILihARGa0gMTIyBu4eHoQ5AwKcvgI7I2MztsbKPVOOrZKnDGfGFID8yxVTLHxyXM224gYq5RccCP8C1VICwc7JDm6evO52tvxOFrCxt1GxkOX69pgzzhqrJjrgoK43zhuH4PlhsHvbJxVfplTgH9nV+EdZEz5ubsUTG5eje+9qnNi3HscObEL74S1oP7QFHUe2qyyY4pr5INgJ0Ek83WDPPsIWoa7vwH8AnQbmJNHJX9MSbyfSTBPsxC2TOi/JVc5wnoB36dwJ1coyceEUeNOAHYGI5yFJW1TGzeEkKhc5Xvi/Qd1/g93Iugch7b/XizQwJ9s8uI6wSQjVnO9fxxO4u3qZItyJe+c1yWgpMXUSY0cgVFZBZQkU109C2dluVZrh1MBx9PUQSLoPovskoaR9D44e3objR3egS2L8eo6pOn3i6imSkgkXCYGXCHOqFp+y7I3U3tNk7pRC6lKiQcDt0UcvKajTWOw0ICfAJyAny6R9UFKzTyDx7Nl+ZbEbHOhGX+9JdHYdRTtB9NCRI2hdug3RBUthn7QQJnELoRuzCJOilsEgajUcUjcguWkf6pYdxIrth3G0uxuDUuR84KSCw56e46rt6zuBgYEO6iS6u4/hxPH9OHZoF062E9i5bGiwR2XL7OvsIMhx/RFJisPvf5rf68oVfH7vE1y49jjKZ67Fwg0HcaLzJHqO79a4Xx6iDu7k87sHxw7uRu/ebThSWYGthLp9Lv7Y6uDOaW9sc/PHRgcPDdi5SlZMJ8odm30CsdTVHfMcHTDPywOzosKwtqkRq2bPRnNpKWZXV3PMW40m9n3JfGc3BYTiZtsyHDC3wdlp9nhSywHPTHDCM5Nd8ISJGw5aOaKOv9dkYxOE810k2TCtJuvAbMpkJEeHY0Y9x9cza7BN3DDXzceC2RUYlZdbgsz0PCQnEuqSc1QbH5eOuNgUJCdlICE+FUmJ6UqphL601GwCYA6yOLCQdQEBYYgk1KUlZ/IFHTpsqdOAnRJBLygwTFn3wkOjEBkShaLcYlQUV3IgIoODKmSn5iA1IR0J0UlIiEpESrzEYGQgk2CXFp+BZIJdRHAMAtyCFRxWcFB0Mj8Tb0UF4mN/B3wS4oKPYv3xenEW3jhxBDeOHsBTzVVc74E7hL+TAX6IsDZRUOfFjsadra2tFTx5I6rKi1HDAUlJcTnikhKRbG2LKz4+uOvngXfcbfC+mxXecTHFbRcbPBcejDd4U75Zvwo/7FiDHw5sxL/6DuL7py7h51vP47s3XsJ3772GH+7dwe9ff4jf/nUP3xLePvvoNbz7xtN45fmH8NTDZ3H1bBfO9BxB97HdOLZnEw5vWoGdy9uwYmYd5lYVYVZpnkooMo+gs5gAtLSxlhBXj5XNDVjV3Ig1Lc3YMHM6Ns5oxjouX11PyCPcLa+qpKqwlN9nUUkRFnJgtbCoQCNOLy4vIdgRwMSix+l5pezQSwo5rVm2UNYRtBYTzgTcFg9b15aJda2hjmrAsuY6LG+px9Imma/BEsKdZLsUV06N1U1cOvl5yX7ZxH3w3Jc21XObGgVxAnSyX9lGzYurp1j6BCIJnwKA8wiVmxfO5DWZw7aF++G5UnOayjjYC0CUhw1OpkbgfkwAvvGywd89zJTlTcDuY2cLvJwcj6cOH8DDF8/i3Mkj2Di/CQtyw3EmwQ8vcP1tB328bqeNNwhY79ro4K7NJHxIQJNadZ8S6D6z1sIXnFalDMTqRqj7isAnWS2V66WqVzecJGXY7VLF1klcnWTD5Ly4bd6XeDpKwO4zwtuI+6VY6j6VY7GVjJgfEuDEYicSi51AnQI7q0kEOspal60OAU8Xt7n8dQLcbcLeq5Y6eJl6ScDOfBKeV2A3Wek5bv8Mlz9NeHvSQhePicXOTAePmEwaBjttXCX0XTKdiovG+jhPaDtPSDtvNJXSwxnOnzLUwtA0seBNxik9qXOng27DyegSq53+eBzXHYN+nTG4ZWeMz+xM8IGdIT62M8VdWwFmc/wQ4ow/whzxP5IZM8BU1bHTxNsR7FRCleH4KAVyf8GcDNo1wCdWPEmyYofvkgJxqSAeSwlz83PyCHVZmEcYmEOImJmTjQZxoyRcVYl1LSkJdYSJRkJUHQfwNVxeTdgTeKvJyEQl2xJuU5qcrNpiSlwqRYWcLiLYiRVOVCywR40sK+Z+8pO5PfdZrMAujdOENLHEDVvk8pJTqRTkyzqeg6iIx5X5Ah47nyoQ6MvOUxYkKUGgwI6Dz6pCTaHw+rIqjQtmeRUaCGXNBLvGyjpUFZWjNKcQ+emahCmiEatdJt+TeXwvF+cWKojTJEjRZL6sIiyW5hegNE+KhvMYJQJ4VajnvhtrajGzsQVzps9EQ2UlptfWqULlI0XFJcZu3ozpKCOsFfC6FhPOCjOzFahV8h1SXyFunbK/CuW+WcXjlfHeSCbMomzJypmF3Ix0lRQrj+czkiwlm/OSDVPmy4qKVRKYhOgEJMcmIT1SII9gFxGOyOAwxHi6oz0yCN+mBvP5sFUxdj9E2uPHGEcF/j+H8PkJtOSzxWcn2Aw/RltRXJ8cgJsFvFeEi/mtS5AWmYyYkHCk8bmwlZpt7gFwcQuBk0cwHCkHQp2TZ4iadiTUOXlxWqCPMCets3conLy5PSUQaEvgE7CzcPL/C+ysJTOmp3LJFKBTUEe4U9k1KTM7cdMk2JnaY5IhwW6qhYK7sTqmGDVuMkw4WC/hNZZso/Wluby2WbwXmbxvmShMT0Z8WBB8XDkAt7GFpYU1rK0c4OrmSXlwmY0KOXDiACOeffa8eUsQHh6tShh4cPAxg+/edcvmoJ0D7ouDx/H49VN47YUb+PDt53H/w5fw1b2X8Nn7z+CDO4/hqYdOoaWcz2h6CoLd3OFia0twC1CumOEBAQijwgMCVcmDKAJeKIEuIigEIVzmQ7BztnNQlrtw/wB4E9oifXwR7e2lAv99CTzulAv729DAYMKcMxwIf86OznB2duT5i8WOgMf39eLFlvj9Z138/C+N++WvlLhjyvwvnP7fH0bj7cu6uFIbjGf5jL5UUIhbfCbfqa0h3NXgdoWUOShWsXXnIpIwEBSNkz6hOOLihy7vCFyMy0RfdDLWcL5gojGitQ0QZW0PNytLwg8BjZBjbGiiEteItUzi5aS+nQCfuDOaE1AF2EagTlPqQMoMaOLxpBXQ00CdxqKnp2eA8eMnYPTo8RgzbiLGTiDQTdQkSdEzNIWdgzPsHV1QSLCLjYlDJn8bVVU1CAsLg6mFGaYaSHFxTXZNjQVQs1+BOIE5BXGUgJ4sEyudAKDKlCnnaqyJ77OylmyZUu/QHa4erhQhj7AnmVjtHOzhzXteYuqkwG7lWHsc0vVinxGmwO5l+1i85Z2Kf6ZW4l85VfiupBH3K1vw5qqVOMfnq+fYdnQe34GTR7fhxOGtCvJOEPC6jwvUaRKnjFjrFNhRQw8kS9FY7P7TWqcBu/+WQJkGlEYseReHZNkxQp9kvZTPa2LpxEI3AnUi5eI4IPs4rqx1I0AmrUDXg2A3AmGy/kGQe3D6vzWy7YhkXxeH2nle7f9hHVTbXdTosuiCpgi7uJFKJlCpwydJVORPl4evndLooSGlR26cUbp2ZUBl95QYv+6O/Zosnsd24TiB+sihrTh0cAsOHdiCwwe34uiRHThxbC86Ow6gr/sIAfGEKtp+8RxB8tIAHnnoLB577BKefPIqHn/8CqclG6YG7gTgpB2ZHpkXt83LhMLz5/tx9kwvTp8ilPV3oadbYuwk8ckRwtZRdHb3YF/7AFbvOonpqw8gc+Ym+JethGP2cqWY+s2YtZZQ1yFwOKAgbehUF2GunRB3FCcJiCdOHERnJ/fXS9Aj2HUcO4BjhLK+7uPo7zmB7q52PPrwdbQfOYwTR4+gr6sTt199Ge+8fQc3rl/Do1cfwtH9R7Bl+y50dJ1AzwkpRE4YPrgH7Qd5zfZv59h8J6d3onvzGmxKTCTM+WAvYW6TvSu2uHhig5Mr1vN3utHZFWv5flvFd9dqR3essHfBfL4XWh3t0eLhgSXFBbjQ3o7p7JOTgoOV50KleLDExsF+ig6mxyfg4Zlt2K5rhMvTXPDkaHs8PdYRT+m44BFTd6w3tUIBf/NJfF9G8r3iMm0aTMZrwdHECCW5GWhtrsSytibs3LgU65fPxJI5NRiVlVmAtJRcJCVIjFw2YS2TSlNgl56WS5DLJeBpgC4zI48vmHxkpOdyWpanE9o0LpXZXJcQl6TcMD3dveHBjkasd85ObvD28icYpiExLgXRodEcgGShtKAMlUVVKMuVf58LFNwl8ZgCd2nskDKSsxTcxUsHL4DJdTHBsQgPkQyZIZgR4oPnYkLwQYAT3g9yxN1YP7xVmI4n1y/HKcLSUEs5Xkv0xTvBbrgeGoBMR2O4OdnASwqfEuzsCHa2pmYo5ABR/s0uLSxDOgcdEbxRx73dccdbMmGaEeoEBMzxSlos3t6xGbc7juKN9gP45Ww3frvQiYf2rsAjV3pw78M7uHPrGbzw9GXcuNSDc3yJDJzYjZP7N+DQthXYs3kltq9ZgtXzZmJ+Q4WKIVOuj2JJa6jCMokna6kjuDVgDeFtLdu1bFcL6Tc2sG2i6rGKQLVSgVyl0lJ2/osJgAsJqPOKizBfVFKstLCEIEctKC7GIsLbIoLfstpqqgLLCFbLxTWzlvthZy/TS7hcYGs+9yvgJRY1VZaA7WJ2kAtrCGrKhVJasdhVqcQqyiVzZFvZ5/RGNBbnIS8plgPlRMyurMDaua0K/MSCJ9vItsp9k99/QbXG2icWvXnVhDjC7falc7BrxVysnVOLBQ2FmFuXj2Vz6lFZmMbBmS82xgfiw6RIfONphe88zfClFB33MMbH7vp4NSce1/fvx5NnL2DXqqVIDw9EorMRDkd44Glna9xyMMDLNuMJRWNxx3wC3racgPesxhDuCGIOOvic0CV16gTevhaXSi6TJCmqtIH9FAV2I8lTNIlUNNY9FX9HEPyGyyWD5kiyFEmc8qm19rBGLHbauCdQZzkeH1hq433Of8D171lOVLF170grFjvrKcoN8y1rHRVj9zoB7hbX37KcitcsdfEKJWB303wibhL8bhLonreYhOcspuBZKVYuljtTHTxloovHTafgUYKdwN1DJlq4bjoRl82m4KLpZJwxGIchvdE4PW0CTpsS5ky0MThtPAYMxqNfXwt906Yoa1270UQcMZyIA/pTsJuwt1V7FIZs9FSyoXu8tqIPnazxvgPvia8dfglzwf+GOeHfIVb4nRAndep+Jtz9HExoo34K1VjsfgrjMgV3I1Y7TUIVNR/G/YQ74P2sCOzMycCsfMIcAW8mf68tHKCLNa6GkFWRQpBKIoglJaOS0FBNmBKQ08TEUdxOVC5QRogTFRHupHByAacLOF0oy1IJeNTIfD7X5yYkqPkigkgu95/Nl3G+QB8BrSAlndtznzxWEefzCZe5/FxWQqKyzFURjqoJLkUCeIScfJ5DHreTGDMpQ1Cakw8pEi7JS6qKCXgS9zac3KSlrgH1lTWoLiUwlVYq98sCglxuerYCugfhTix4JfklVBH3VYLqEkmOUkLIIzByn9LK8Yp53DICnsTZiTWvkftvrKxFY5W4bYrVrQyNFRVo5rxA3ZymZsyd3oyK4kKeM0GVn9WUUMjhsfK4vbhhEkIJdyKx5pVJRk6xUBL+JK6urKhIgZyAnVjtRGKlE5dMgTtxxyzluQqcpiWkIkX6Aa5LiI1BFPuM8JAI1Pq54uWUcPwe54VfQgh3YVQUn414R/xI2PspwAq/BDrgh2ATPjtG+CnKBj9FOuCfBSk4lBiP1W2LkR6XitjAMB43DfYu7oQ4f7gQ5Jy9BOJGRLijxJKnmSfMUQJ1zt5hw3AXCgdCn517sLLaWTqLK6aUQnjAFZNwp7HYEehEwyUTzO243lpq3DlgipENtPTMFdyNnWKK0RMNMGqMNpzsXJDDZ7C8MAuV4n6em4icpAgkRwYSlNzgwd+Zp5sj+1YP+Msfl5HhiIuPQWxUGMJDgxHNwUNVXSMammdw0G8MDw7aT/V34PWXHsMnd1/E3z+7jS8/fgUfvf0U3nzxMl5+6jSevs5B6qkDONWxBcfZr21d24bqvDSUpaXAn+DlzEG+xNNJ9suwAH/25aEIJ+hFEOxEof48N0KatH6eXvB0cYO/t4+y5HkQ2kIIedHe3vC1tIQfBygeHKh4ODghJiIKXtxeEr9o/gx2I2y7EeqcCRwW2LrNBv/z2xT89t0o/FskMXbfa+Ls/qDwwyTcGbTEtYpw3CzMxWt8Ht9gX/defT3erqnFa3zGnyXYPUSwOx2eiN7AKHTw/h3lfWv3DMP52AwMxaZhB+9xFe9D9JjJiDS1hpeNNaw4oDI1M4ORWLr0xAVSEpAQvOwJdOKmaSHlCsxgbKQpPC5WuZGadBYEWAtOm5oQ6ghg4lKpSziULJlTdfUI22MwllA3XksHo8dO5jojWFrZUVKc3Ax6BoawJhSGEJbDwyMRQGAOIkC7uLsSzsRiqLESjsT7iXVQA3omBDmx5Jn+mUhFsmgqieVOgZ0myYsUMBernYCdu6c7PLx5/d1cYEewtbWzhZutDYrs3NGm44g1BLsjU71x2SIcLxDqXhGw80nD3xPL8ffMCvwzvxpfF9Xjo7mLOC7aiM5j29BBiOtul6yXkihFM93TLpkwJb7uv6Cudz/BS+OGKSA3YrUTwDvdJ8ske6VA2IjFTsBN014U+CEsCeRp5gWejitLnCRGkf2MZMQUN0yNtU5cMWX/GjdMAcP/hrgRGHtwfqQVjUDgg+v+b/NqWj5zhqDI4/zfrIMCcipRyrAunTv5QPwgjyXWvCu9KlZRsmRq5jl9RQqpi/tlD8FMksWcxLmhEyom78xgOwb5HXu7CC6d+9HVsU+VbGg/uosgtANHD21T0HeE7dHD23H86E5VvP3kib0qyYtYAwcHeB053hX3zmtXTuMRAt7jj17+U489egmPPXIJNx46ryx+586Jy2Q3zhDGBvs6CF4Ep162nO4jQPaf7sHAmUGcv3wGl6+dw4XL59Bz5jS2tfeiZc0BxJSvgkdqG4pnb8bBLkLdOY6nzxEWz/ZhcLBTuV22cwwu6uo6pkCut/Movxvv8UAntmxai5UrF+POm69isLcTJ48dwgDhsvfkMezdsQUrF0u5rnk4sG0r+qUOXvt+dB/ag+4De3DiAK/JQV6Tfbwe+3aig/MdyxdhpU8Atjh4YKu9GzY6uGCrZMEkyG1wcsF6ATu2UsNujZMXlnP9PHt7zLS1xjL+bl/o7sbdZ57l+LsWVWSkovBoZPsHI44A6Mbf/kG+o/vZhx/UMcXDum54apQ9nhlNsJvqhovm7pjH32mKpRni+U6JkNIk+gaYRrALcHfh2IAcMb0aKxfNwI71i7F6YRNWLmgUi10x0glqSYS3eAJdQkI64qXzY8eanCTJUXKRmJDBVix6Wcpyl5ycodw0xR0zJDgaIYQ7SaCSw8FFXEw8ggKC4evtpyx3To7yovZCeFg0UgloSdxvRnImcnjM/KwC5BEIc9MkoL5QWe1C/MMRHhSlwC6D5xQVGoP42FSkEyzTE3h+8emI4MUqCfHDubhwvBPmgbcD7HA7xAkvJQbh8vRytC+cjqPlqXg82h1vBTrh2TAfNLhZwN3BEq7irmJvDVsrvpD5ok2MjlEpwKXUQhYHWxEePljCDvMVX2cOVs3wlqMpXne2weXsBAxu34QbZwdx+cQBPH5wOz7lA3d283JCRxHWrVyIzSsWYMuSNqxrm4ElzdVYWE/oIsSJVhDa1s5swjpqw+wWrJd2RhPWU2tmNGN1CwGuqQGrGghv9XVYzVbcKpdWV2FxZTnhTdwoCXCVhDS2i0UEosWEpcUSz8Zt2sok/o3bSWxbTQWW8LPLaghshK8lBDqBsuWNdVhBOBQtbySkEc6WEMqklc+IS2QbYWsep+dw362cXqggroYANhwfx88K2IklcSnPcbG4ZA7D2hKuayktRJS/NwI93RDk6YH44CBeI36+TuLpBOLKCIMVyjq4gMeQdqFAnxyX30tcTTfOn4l96xZh06IWrJvXgOWtPMasKlRykJYSHYDZ0f54IzMBX3pa4J8eJvja3QxfeZngvpcRXokLwPmlC7Bv+TK0FRTwR+SHYi97dPg54AVHM9x2NMAbjoQke23cJaR95KSHT5x1VRkElVDFQVOAXFwsv6KkKLnGGqevpgXwVEZMSpNMRUofaAqVSyt17u4T2iRZyn9nwRSL3efct1jrPrYaS6ijrHgeEl9HwHzXQksDdYS9t60m4i3LyRqLHcHuDqffIMDdMtfGaxY6eJXwJmD3CiHvJa6TenYvctlzZtp4lts8Y0Gok/IHBLWnjafgcULco2Y6eNhcV7liXuP0VbaXTSbi4jQtnCXUDRlpod+YIiz2munjhIke9htPxVZzPay3NcIG/o7WelljQ4Q/dsRE4GB2CrpLUvBsbAg+8nLFPS8HfOTpiA8Ieh972eL7EDf8O9wV/8NB+L8JcL9TUgJB4u1+kSQpKp5OY7GT9sdh0NMAnsCdFX6UuncScxfvh/O5KZhfkIHm7CyV5KSOg9/aTA3ElRC88glg+YmJKgulZKaskyQehL/ytAzlRlk67D4pMCfQJhKoy+V8DoEtP4XrCBpiccsVCcRxn5nxcQrUxBpXQIjLSUxS28h0XnI6IY9wl0aoI+Tlc1k2ATMzIQlZ3L4kN48v4CrUlJchn+cyUhxcLGrFhDpREd+dpQSyMsJNWUExVYJyATLCXHVpFaGqHMV5hSp+TtwvBeJGXDHFBXME8ER14rpZ10QwrCYolqNSMmoWDydR4TEUTOYXqj+0xMVTXDIllq+OQNdUU03Iq+J8qQK0BTNnKc2fNQvT+V4q4+9JWQEJYhWFhaiU5CnctqlSyiNUcLpMLZftxKJXzO8u2ZClrl4O79GDcCcumAJ2Mp+dTuDN0pRsUBmTCXgZ3DYjMQXxUYmIColGcrA3DieG4h+pYZC6h2KdU7GZ0Xw+YpzwU6gtvg22xQ8hZlxnhB/CzfGjlECI9sL7dSXYO3MmUiOjEeUbpADPwYnw4OUPR+9gOHoFEuQ0cuK0gJ0zlzt7S0vwo1yGW5FY7BwJfSNgZ+HkCzOHB8DOWsBO4umk3p3GWidQp8DOwRNGw2CnY2wLbQMLgp24Ypph9BQjwh0H/X/Thq6OnrK+eXg4IzTYF8lxYXx+EnmNxH2V/Wh6Aq9TLOITI5GSGot8QlhLQznmzW1Bbl42Zra2EvYSuJ/JOLB3K766/xbeffNxPPv4IC4Q4DqPrUP7geU4uGMhdm2cjS2rZnBQUIclc6t5z8sxs74AFdnJKE5OhK+jI1zs7BHs5w8/Dylr4IfY8HBltZOQhkilEGWxiwgMgb+nD3wJaxJ3F+gtpRucEOrlgwj2Bz4WlvAn3LiZW6p6efInsGRqtCBAmROCJJZN3B0tCU1enqY4dMgWv3w7FV9+MApf3R2F+++OwufU/bdH4dM3R+GLN7Tx6CZLXC2IxctFeXipqBCv83m8W99AsKvBq8VleDq7EFcTCXDhCegOINh5heGYeygOu4dgKCoF5+MycDgwBtON7RAzShuRhCIvATOxzJmZw5SwZGZIGJpmrArGSwF1UwKeuGMaE/YEqKQYuaoDNwxZyhWT31EsalIDbzLv56QpupiiMxVaEyZj9Ggt5UY7QUuSo5gTZN1gZaMBOwteI7GyyTNgRbiTODgTU1N4eHoikP2pGaFS3D81lkBNtkuBSDkPDWBKXB8hj1CvkqnoSgFzmaYIe3I+AvxSr86WwC7umM5OTnB2dYSTiyNsLGxgaW0FBxtLZDq4YZ6+CzaMd8QxHS9cswjDTfsYvGwXjTveKfgqoQxfpZTjHznV+GdeLe43tOLZzevQc3QrOgTmju9SVjpRzwmBut3KYvegtW4kaYpIkqVowO4va90I7AnY/WW1E+vcSCvulKIH3DIJeeJmOeKCOZIBU9qRGDtZJ9sIBF4iQIkV7b+tdA/q/w38HvzMyPL/ENddVVDXwem/lv8JdQJwKkZweB8ENGlln5rsnATIC1wmMEeoe+hqv9KNawO4ruBOyiJ0ch+EOV6LQX7Hvm5Nkfd+sVAKxPZLuYgOFb938YwUaheL4EmclYLtqh2eJhSeGjiGnq4DyrXzBO/fsSM7NDpE8CEQChh2SQH3bl7PUx0EUjm+lGiQeL1+XDzfp+L+Tg+cxEDfSQye6kH/YA/aT3Zh9+Eu7DzYh/1H+3H85CB6+s4T+C6j59QVtPddx8odZxBetA6BOfOw8xAB+AL3JbGA5wdUfJ3AnXK/PHEQJ08eIXx2qLg60ZlT3di0YTVKS/IJq/twcNdWzKivxILZTVg2bya2rV2G4/u2o6+d14fj+M6ju9F9hMC7/wBO7tuLYwcIufs34wjfl0f3bsfJvdtwqIWfJcdsc/bEJrabXQh3hDmBug1sV9o6YjWhToBumZ0rFto5o83BEXOsrLE9NBI3Fi3H9S07cX71JpxqXYzexjnYmME+38YZJbYuuDB9NvY5e6B/khWe0HYl2Dni2VHOeMLQAyet3dDE33YceSXK3BrB/L3b6OrBSHsSkjj+mi7JEZsrsWbZbGxds4DASn6Y34RR2YQrcZOMIXBFRSUjmm10VBJBLE61AnnR7FglgUmoJD0JDEdkRKyaj49LQVgol/mHIZX7KMgjJLJTFrgLUVkxvfmycIcLL4gkVkmIl+xn0pkTEuPSEBcRTyUoK11WCsGNIBcaEI4QvzA1nU4QlPlQ/yieDxUcjuAAgmRIOEoSonEgJhhvRnnjLX9b3PKywNNe5uiL8cX+5GgcivTGNX8Cn589Xo3wxnofZ7ibm8DKwpYvZnOY8yU5jWDn5e6Fhro6VJYVI5uDumied4mdHR4P9MX7nvZ4jwPUtzlY7Y32xZyCXGzftAHXz57CwwM9eKKPP6T9u7CCF3d2ZYGybK1qrsfa6QQ4asPMFmyZPRObZ8/ARsLcpjnTCXXTsZYwt6qlgXBVj+UEpRWEo+V1bGtrsJwDq2UEpeUNBC8uX8ZzWyrLuUysbcsJYCsaZH0121qsFFDjtmqaYLiisV5J3DbVtNq3JkmKxMSpzJcCcQQxiZVTcW6ErAUCWjWSFZOQJ3BWQiCKjURqRDCK05LRJoDIc5TslgJ2y1rqFeQt4X6XSnbLRp4jv9P6ea2oyEpHkJf8W+sJbzc3Ap4HphNMl/OaSHmDxQS4RVVlWEAYnS+ZM6UlkLappC/l6hxWzKrDntULsXXJbGxfMQdbV7RiwfQK5KZGoDArHlVRfng+PwVf+FvjGx8T5Y75FaHuC28TvE8ov5EQjsOVedhdVYJNOYnYze0f87LBXTdLfMBt77mb4kM3Q5VI5TN3KYNghPucv0/Au28vxcglQcoESmLnxN2SMKfcLjWul18R2FS8nUxLHB4B7wvCmbQCd18I0A3rU5UNU5KnEO7Y/pk4hfCnwE4sdtzHXavxeNdSwE5bA3YK7jSumHespuBNgtqbFhNxm7plroNXzCcpV8xXrATsJuGmxQRqJM5uAsFOG08T+J4h3D0p9ewIazdsDfEQAe2SpT7Om0/FkOEUnLMwwFnLaRi0NEa3tSmOWBphp6kBVpuZYLWrC5bzt7A4IQKbq4twZNEsbJlZjZWza7B53mzsXrUMexbPxOnCdLwbEoDP/VzxSYAbPvJ3xV1PW3wd5MzBtyv+N8KRYGeF34ZdMX8JkZIGHLANW+h+idDE2/3lmjm8XNpIgmAEFe6Ed3JisYODzZYcAlt6GqpSk1FDsJN4OLHAFYpVja1ILHO12dmoJEypRCfcvpTLJDZOXCkLCXh5wzAncXACbgJ3Mp0jUMc2k8sy4uMJAnGEtWQFe8oiJ+uTBQAF8tIIflyXxHkCSS7hLjuJ2xBMsgUCCZVivSqT9P6EHLF4CdxJgXAFd5KQimAngCZgI1AnICeQV5RbRMAjLBWVq/USQ6fWcdnI9lKcfMRql5POffI9LCCn4I/LZb1IPlfBQa7E3anEKpXVqmC5JGap4bHElXJGQz1mNTaqwuTTawiIVdWYWVeP+TNmoYXzYtWrK6/kORahmuA3o6EBsyQ2r4JgV62x+AnUiQumAru8PBQQ7gTeBOQE7Ebi6hToEYZzCHUZSVyWkcNzK0U+zzmF26Qn8J6kZKq47rjIWMSEB6EmxBsvZ4Xj+zhvPke2yu3yhyBj/M7n5NcYR3wfao3vJHZT3DFDjPBTiAV+DnXA9xz0PzN3JopCgxAZEIjE+FTYsW9y9vAj2AX9B9hpgO4/JVDn6hM6DHfBBLtgOBD+/gI7P5iq+LlhV0xltZMsmO4wEzdMxwcsdn+CnRN0/wPsTDF6soCdIUaPm4pRoyZRWhg1Whvjx0/G5ElTYKBvwEG8GRwd7DjId2VfGICkpFhUVxVxEHUC77z+Ak6270cl36vNLdOhzz7Oz8cTnSf2or93F/ZsW4BNq2dg8dxKzGnJw+zmXMxsEuWhuTYbDdXZqKdqK7NQV5ZJsBNX5UT4OToRzhxV/Jyvh4cqSh4fEYFQPz9luRN3zNjwCIQFBnNdIMHOW5VGCOJ2Ankeji4Ikxg8dzf4EJgCbOzhJNalqVMVfJhLnJrRNJgaidVJYtJMVDKVAD8z9Pba4LuvJ+MzgpyA3Rfvj8LXH43CN2zff2kUXjz/N7SXG+BKRhJulxbjlZIi3GE/+gGfYwG7V/hbeSozH1cTCHYRSegJilGWuiOuodjvGoTuoFicj01HZ1gSFvH+JY/VReRUI1WSwZLwJjF05oQkcwKaFIo3JciZshWoMzExpkwJZlLDjtuLhY6tBqzMIbFtU6fqQ5eDMbGeTZysy/s5juA+DqPHaEFLW0e5nfry2kiyG0nOYkVoHLH6GSl4s4QPr6Wjk4Ny/QwJCVGxdiPHEIvdCEhq5v+y5BlOM+IzQKgj2OlNNaE0xdTFTXMa10k2T7E8yrV2sreHvaMt5Qg7wqSlrZRrMEMioXyxuTe2TnLFSX1fPGQRTrCLxssO0XjbPxNfJVfim5RKfJdVg2+zqvF1aQveXLkapw9tQdexHQS6Pehp3/0n1Gn0F9gJ1Ik0FjuCnei/Yuz+7y6YIo317tygBv5GrG8CeRqQ09SqE5dLgbmRMgcyP5I8RbbVxOlpLHYPWtH+/+lBsPv/AkIBO4E6JQKeLBv5jLRybMngeXn42COWQGlHdIXz4qIp7poCcwropOQCJVa8q5e6CGrHCHUHMNDL68lWgTEB94yI10UyiZ45RQ22c7m4eRL0CJGXL/YSDgdUhs2HHzo9rDN4iPNSV++SlHQ4p4nrG+w/ht7uQ+ju3K+se2LpO3hgM/bv24g9u9Zh18712L9nMw4f2I4jB3dwm4MEsQ4cPnYMNW2rEZI7Fz65qxFQvBVRtXuQ2HwQ0WzDSjYhqnwDwktWIqZyOWau3o+e/lO8NxpXTMmCefp0j9Ipzku8XWfnUfT1S0xdJ05JO9CJY4f3oYpjydkcf2/ftA5bCXoH92znc3gAZ/o6MNQlVroDqgB559E96Dy8Fx3796CdY/lj+7cT6Ah3u7cosOvctQWbcrOx3MYJ25w8CXIe2OzujTW2Dtjg6Ix1hLvlNo5YauuMJXb8ndg6YR7hbg7XLTKzxBZTW3QFROJsRS0endGGy8mFuBGfj8uJueiLTcNQah4uJGZi90RdXNW2xeNj7PH4eBc8PdYNDxt7YKu1I8rJK/F8B4WTXXynmcGCUGfFd0l+VhpmNFdgFrVp9XxsXtmGlfMasXhGFUaJi6RAWnQkwS4yhUpGQlwmYqPTCHTJSExIV9AXE52AtNQMFHJQkJmRrSxw/n5B8GGn6O8TgtioBJVcJYWDm7iYRIQSwnz5MvJkx+np6YfgoAjuM1FluUwltMVEJrATiCS0hatWEqckx6chgvAoMJfGbcQ1U6DRzzMYfr4BCPD2h49XCEK474rMNGxOjlBlDe742uINd3PcdDbEGVdzHLG3RK+zFW54WOBVDubfiPTByRCex1Rd6OlMg/5UPUjwsc5UA9WhVFRXoI5Qk8sBW0J0HGIliJEd1F0vF7zvYY+3vOxwLcIHS9NSOWjJx7pFi9F/rB2rVyzD+pWLsWspSbmuHGtaarGWwCNaQdBZ1kgYo5Y31xC0arFmRiPWEG4E6iRWbmWTiPMEMo37ZZNqV8u6lkZ+roGfk+0FBmdg/awZWEswXEeJlU/cNuWzK2Q7QuJasfjVa0BwCWFuGUFsaW0dlrBzW8Tvt1jBmVjdqrFYzo0QKhqJl5PYt1UzGzC9NB8x/p4IcnNW5t5ADzcOmtnpDVv95DMCccv4OQE6cc1c2lCFVfx+a+fMRHlGGvwIBIH+fvBmBxTq54v1ixZifVurKmS+lBApVsTFvO5SD0+sd4u5bwG6NfwxbiIcSrmG/ZtWYP/Gpdi9fiE2LZuNuY0c9GXE8D7FINbZGuczYvFVqCO+8jYi2JkS7PTxuY8+vnQzxoeuRnjCzxEXAj1x2ccaT7uZ4W0nQ3zqZoLPPE3wlbsZPnE3wafuhvjMmaBFoPvMRWra6eJLx6n4ylHcLjUJUf4uLpkEMWWNo74h0I24XypXzeF4PEm0olk+WRUi/8x2PGFOoG4CPiX0fSZumFbakKLk96zH457VOHxEfSAlDsQN02oCQW4CQW4C3mX7Dpe/ZTlRuWAqax0B7XVC223C3muEtFfNJ+MVSaBCwHvRQgsvEgRfsp6KF6308AJh7xkbPTxDkHvCWh83rPjisDNEn8lknDCajE4rQxw3M8AePV3s0J+Kzfq6WDVpIhaMG4eZ48aieuxY1Lo6Yz2fiarUJCSFB6O2ohgLWmegbUYD2qbXoo3P7qymFszk87SlLAvPp0Tj41AP3At0xUfU+/5OuOdrjx/DCHaRzpQdfpMC5SGW+DXMBr+F2xPYbFS5g19VXJ3E2P0FeAJ1Ek/1WwRhMNwC34c74B9Jvricl4Y5hAWVsTItCVV83krFfZJQpyxxAneUxMZVZWWhmipO4Ty3GVEpYbBYrEfcRrlRErKyE4etdgJjEieXmqYAT+AuPT5OvR9kmUBbRnwSpzO4Pk1NZxDsspJS1HyWQB1hLo/wIgAnddsECkuycpFPkCnMzFGwJ2CXl5E1XHcuT8GXZLUUaBMIE6CTeZkWq12ZxOGVVaNaqUpBnUCcAN6IBU+2l+UCetLKOtm/rKvkfmorNGBWXkS4KypRZQ0kO2ZdqVj2SlBXUaHq14mVThKmSP06ccdcMmcu5ja3oIZAKK6btYTBJoKegFxNmdTFIyhWVWF2S4sCvFICXWl+Pt+XhM5hsBtRIedF4oKpAbtsBXDp7Ivku5bye2bw3mQm8PpzQJ6VnYdkwkV8RBgy+BzujXDB/bRg/MDn5/sgE/wUYIRfAqbh50hr/BFF2Iuwxw9i4Q01UcXxfw2yUclUPq4pRmuIL2IC/BFH+LZx8YSzuz8cvAPhQKBz8Aj4D7AbcckcmdeAnQbuBOzE0mfvEcL9BKr4OlXqgJJSBwJ3xpYasDMXi90w2IkU2FkR7Mwc/0+wm2SEMVqGGDN2Gv42xgB/G6tPEBC3PQLBqMnURIpgoCSJU8ZhwgQt6OlOxvw5LXj6kctoqq3A9BktSOF3HDtmAjLTk7F82Uy0zREQz8aMulzew2yCWyqfozTewwzUVGhUV02gq81CbW0m73EmchOjUJAYD28O+t0FtHx84ePKd7qAXWQkgn19VWiExNzFR0YT6oIR4kuY8/JWsXYhXO7r4QU/d08kx8QixJNQ6OqGQAeCorUdAv0CEBkdg+DQEMKFHZwd3eBE4Pbz94G/fxC8PK1w8ZIlfvnub/ju/ij8+o0mrk6yYv701Sj8/OVYvHRGC3tTrPAE++a3KivwOt9T79bX4n2C3R0+iy8VluCxjFxcjEvDYHgiugOj0eETiaNuYdjnEoRjXmE4F52O3shUrPUIRg7hOkhrCrwI0OLZI1YtSw7SBOpsxYonFjyx1BFIJeZO4EmVEzDSFCiXGDuNW6SmcLke4Xoqxxq6+oYYN16L91ayYE7mcmPYcFCoyQhqBzNzKZNgDRtrqVuosf6JBU/cJt3cPRAYGEAIs+CYygPhhGkBSrHqCchp4vk0UKk5rgnPaRpBjlJQZwx9fYIdj6kvgMr9az4/TVkCpcaem7Mz4dKWAOkMJxsHWNvacHxkgig7Ryyw9sNOHU/0mQbhUdtIvEiwe8kuCnf80vBZfDnfy5X4PrUa32ZU4u/5jXh/ziJc2bMR3Ue2ouv4LkLdHnQrF0wN2PWd3Euo+6sIuSZpCsFs2GKnsdAJdI1Ancbl8i8rnUYjbpgai52AoMZyJ8XIR1wuNUB3kMeT2nj7hpf95YY5EqN3aRjKRoBqBMr+v2Dvv4FuZPrP5QJy1KUhgiNB6hIlICdANwJ1yo2U3+PS8D5GjjUCeGqeGgE7lWTlci+uSxF1SsDu+pUeSBbQM7wOAsVyXS6f1exXA3QawNOAHq8TlyuwO9ulyh9ckcyc3JcAnuj6tUFVTuGhawJ7Z/4EvpGYvkcpmb92RYqb96k6fEMExq6uAzjOe75//xZs37oa69YsxbLlizBv8UKk1jXBLqUMepEN0AqdjnHUqPCZmBw3l5C3EQ2rO7Bybz8Odg0qd81zZ3sxMNCuAE5Arp9gNjhIuFQumUfR0UHA7GnnNgS7gZMK7vp7OnD0wF4cPbgPnR3H0dd1Ar1d7eiXWLoO7qf9EHoENo8eINRJspQdOH5gK47vp/bswJFd23F4p0xvx4lNa7E0MgLr7F2xUSQ169wIdvZO2OjijtV2zljp4I6FVk6Yb2WL+Tb2aLV3xiy+K1eYWeGogQ0edg3BY2m5uJGYjQuG7rg61g4PaTvgYU4/ZumHHkNrHB2rg0e17PHoaBs8MsEJT090x2UTd8zn7znb0AixRuYIMbOG+1QjmPD94ePsguryfDTXlyiw27Z+EdYtmYUVcxvQVJKJUZIgJYpQFRmRgKiIRI2ljoCXECuxdhlIjE9XbjHNzdOxdOlSNDU0o4QDgMT4REKWH1xJsZ5u/pCadGKNkzi60JAoBIrlLTgCMQQ++Xc0lesE/iTbpSRaiYmM50ud0MZOMsA3QpU8SIonWIbHIULcNtkpxUbHIzggFH4hoQgLDkViaDRi2DnE8EKnxoRgbkoEriQG4i1/e9zxssbLbqZ4xnkarttNxcOOJnjc0xSvEO7uBHnjanAAoqZMhtY4bYzTnowJU3QwbtIk6OjqIjcnE/XVVRwMZRE6kxFoZYM9nj644+OCu57WeMPFFk/6eWJLagLKinNV1rfGiioOztjx8bMbFs0neJGUGyUTJUWAkoQg4q64TNwVCXUrptdhzexmrJ87AxtEc0SzsHneXGoOtsyfi63U5rY52DS3VS2T9etbZ2HD7FZsnDmbYDcdq2cT9GY1YeX0BiyXuLxGwplAIPe/jtAlWTAF0JZTyzjQWlZdh+UNjVjEdWK9EwufZNKUuL7lTbVKywTM6qv4uUqsbZuO/ORY+Ls7ItDbHe4u7IDZ6RQkJ2AFB/RL1fbD7pzNIom5kzIGhDPuQxKrzKkqR1pUBCKD2NlHhKCmMA/716/F1oXzCZlVhM0qBaLL+VlxU5WsmnJ8sSQKMK6e3YIty+dh94Yl2LZqLlbNb8CS1jrMbihDeUEq5jRXIcjRCbsSQ/H3WC985TYN33gY4UtPPXzupYPPPabinuNkvEfAesd+Kj5wlvp1xlxvii8IdffdxTpnhE9dDfCpiwE+cZ6KT50otp856uALyYLprI9vnAlwDlK6QIuwNgFfEca+Ibj9Q1wzVeFxcdWcQLjTVi6bYsUTi92XBLjPFcgR6KzG4xORJacJXpJERVnqrMYoqPuY8CaumO+rMgeTcYfTdwh173H5e2paC29yf3eo1zl9W0kHty2n4raNAW4R3m7Z6eMVp2l40dkETzpa4IatFS7YWas/N0672uKUkyU6bU3QSRg+5GSN5dN0UTf6b6gfPRqNVNPfRqN51N+oUWiiGqgKLqsknK+bPwfTa+o4KCPYZGegpa4GM5oa0cL71VJDQCgrRZ7EUvGZORwbgnejA/FxmBvuBbjigxB33PW1w1eBdvglygn/G2GH38VqR3hTdcgIdH+C3Ug83bAE7kS/hEu9MjMusyDsOeFH7uO9vBjsLMhFTXqWSuwgfySIRS6PAJafQrBLTyXUyTKNdU5qxym3S4KZJDwp4XwRwUESmogrpag4g7CVkIrshBRldRMAK8ogiBDeMgXuCHqZBLYsHieDACcSaEtLSEJqXCKyeSyZFwudtCOSeYE3mRb3S5FY7aQtyc1X67L4PXIJL/m5BSgpLkPJMJwJ6GngTWO1E0grKxC4qyKg1SiXy1LOlxXydzEMgQ9+RmrYCQzKtLR1/ExDdS3fdTWoIdxJ5k0psVBXWqGSqIglT0CsnnA3nUAnteskvk4kmTFnE+QluUpLXR3q2eYSjks4mC4rKkRFSTHPiZBYV4sqPhOyvCiPz0UBgXMY7CSmTlwwKwUiKQG7dF5XccNMS+T1Tc5Q36OY3yOT9yY5IRlJVJpAX0qacptPjIpCZbg/nk6PwveJ7vg1xBw/+RsS8Kbhp3Cx7MqfAVLsXrKumuMXWS/Wu2ATDjp9MZgWhTwfTyQR/O2cvVTiFAf2QfYCd8NWO2fPILio+Lq/JGAnUKdxxdRAn8CglD2Qencqvo4AZ2zngWk2bphmLYXJ3WBq6/Fn0pQHk6eY2LjCwMJx2BXT8k+wG6M9DWPGC9AR5sYQ5sZMHZZYeqZo9DcBPLYK8iYowBvF32wE37VL5y9ALp/buQsXwNDEGKZGhnwmUlFblc1rnsJnIoUAL1kxk9mmoqYkHQ0V2WiqykVzdT6fC96DkmSUlybzmY2Gr5MtsuPj4OPgADfCXQBBzpeQFuzniwTeixDOx4SFIcTPT4GeJFAJ4TpJsBLqH6DcMAUEfdzcVcZMH0JJVkw0Qpyc4MXBURT7+ATe29DwENjZ2cDZwUUlUAnktgEBQfD0tMVjj7qqIuQ/EepGkqf8RrCTsgf/8/N4PN05Ffui3fB8RSluV5biTUri697jc3urqhrP5BfhWmomznLsMRiZiN7QeHQGROOoZxj2OwfgkGswhiLT0RebgV2+4agzskPQ37ThbmAAO2szgp0kQLGCGaFNSgSIhcvIWCxexjDQJ9TpmcBomiZmTdYpqOO0uDtOVeUHpqkyBqMJ4aNGjYaOjj7s7ST7pCvsOQhUcXpSL08yUdrawtrKinAoyU00xcSlpIK1jQ2vRwCcCV8CglG89vaOdjA0MuCxjVWWS3H7lCyd4lopxdPVsZW10EBNa+YJmJTE+4nVTqDOzFxKQdnCzcMVdvZWvAe8186usOH9trWxhL+tHZocfLFP3xOnTPzxiFUobkqcnVUUXnNLwr2oIvw9sQI/EOz+lVOLr7Or8VntLLywaTX6jm5USVR6xeWtfQ/6ThDsOveiv5OwdZIiBAx1H1Q63XMIZ3oJJX1HNJDXP2K50wCegNw5gblhXRw6Skg6zpZAJIlSZL0CO4ILgU0scgJxA10ST3dAtSJJnqJxwxQA+stad4EQpqxmw/A0ksBkBNhGYG1kWmDrT3gbXjYCaiPLR3TpjCRLkeNILKDEAWqStShLHSXnLOc08tmR/T94rAetdyOwp5mXOnrc9hK3vdjJ7yD7FKjTWAM1sYdSoF1iDQV6NfCr4hPF/VS+x/B3FlfPqwKMVwl416jrBLyrA4Q7gTypRTiAGzJNPXxdkrhopjUQeIrtAC5f6cSFS904e65buWn2dR5CO0Hq8PHD2EOY2nZgHzbtOYAVW3ajcdFGpDSthlfxIrjmzEZMxVLMXnkQ2/efwJ79kuFzN06078OJjsM4ceIIusRC13ucICd18Y6reDvJkimgd2qgC4M9nTwe5wl3g91y7HbC3DH0nhBx2xOHlXqOH1AZME8e2q0yYB7fvw3H90rClB04uHsbDm7fhGPbN+Lg4jbMd/XEels3rHZ0xRoXD6y0dcEKGyfVLmG7xMEZ86wcMNvcGnMId212DphFhtho44CHPEJxyysab4en4XmHEDyr445nxjviidGWeHyUJQHOAcfH66F7nDEem+CCR8bYcZ0tntHxQrehG8qnGCFSayoCJ+jDXcsAZqO1oTt6LOLCQ9FcU4LG6gIsnF2H7RuXYNWCZqyYVYuCiCCMys0pVrFzcbFphLAUwpQAVRohLxkx0SmIj0tDc9NMrN+wCVV8SYaHRSJYfOh9CXXO7grsvN0DFNiJJU4kQBfoH0JYi2KnnIEsGTRl5nJdGvcdh4y0DKRxwBMZzo4hKFRly4zjCz6FA6jkxCR25hwoZbIzT5PYOnbu6clISYhHZmICUtPjORgg+CUGoyIhEN3x/rirBpAOuO1pjpddjfG8iwledLXCTbHYuZnjdS8nPBXij2oLE0yRAqAT9TBxij4mTNLBxImTEMWOSbkQFRUhk+cWzo5rlpU1XvR3xZvu5rjNAfLzXi44yOM2lhWgulQGUPnwYocVGOCH1QsEyuYo0JGskStmNhDKmrFvURv28sHYsoDXr20GNs6bha2L5mL7kgXYsWQRQWeBRovmYcvCNmzmfjbOa8V6At2GuQJ1M7Fm+nRC0HSsIFAvayD0TG/GhhnTsaalCcsbqwly9VjLdatbeFPFAtdQr8ByTVoi1oYFYUtcDNbl52JxLeFLYuoIgwoIxapIsBJL21IBPZWt8v8h7K/D47rO9X84RlnMzBppZqQRMzMzM6NtmZmZmW1ZRpntOHbsUNMkbcpMKaRhhrbnlNJQz3nv937WnrGVnH6v3x/PtdbmPXtmr/V85iFC6egIGooJ3ZERyEtPQ0lePvScXJYQ/sb3bFEAuYoAKEC4XiyPBMwNCvh6lSVQoG/rovnYQmBdOsz7XTIfR7dtwIG1K7Gb69YTMNeKdW92P9bzOAHBNTyX3IO4dMrz20CA3bxsHo7t2oDTBzZi78YF2LiccLeoF/OGmrB62VwkR0RiM8Hu7aJEfBjpiY+i3AluLvgw2o3w5ooPTFwmvH0owKe2a/I+179PEHxXlTegEODeNbqocgfvUTSLnSOhzhl/CpUEKjb4iJD4UZgtPtZpZQ0+DiHM6aR2nbWCPgG8DwljH0o2zSA7Cs9B8PrY1wnv+zkS5mzxFre/xf3eIBy+Shh8hTD4GiHwNX8bvO5vy9YWrxD8XvN1xKt+rng52B2/D3XDbwiRvwp1wG/CnfGywY3rPPHLMF/8MDwEzxLabhHkLht9cdoYiP1hQVirD8J8nR+Gw/wxO9GI1cmROJZgxJl4A8ZjjThk1GGdtxuGpxPqCHNzpk3D3KnTMEqFY/4j0zB/ynTMmzEDw1Yz0eTjjZHmBvRR8a/he1FbJW6FZSgrKOJYkY20tBSkUPmKj0lEoikCbaH++H5hLt7JisabyQa8mhyB1+L1fDcD8JccPf6HUPZvQtzn4jYnMCdwJ1Y5yudc/irYadY7Dez88RmV9s9Tw6i8B+PDonjca6lRderaCGydBIQWAbLcAjSXl6KxvES5WErZgQYq8CISR6fATlwxCVOS5MTifllTVKLcKStzi1CdX8xlzSInLpV1YpXjZxdwE7ir4bUE6gToFOxRSvML1bp6sb6ZRdZb4E9cL8V1sY2ilglwXYSqzhYtc2VtVS2aG1vQSqjpleLgBDZLgXELlEkrVrfm2iYFdAJ2Xa2SWVirXWcBO0meMhnsxHVTtnVzXwWD4krZ1a2sbSO8Vg/P3d3cip72To5rHbxus7LaCdgpN8uhYZUlU+LuetrbMdLH4/p6lUWunmN0W3Mj77dTwVxHSzMGenvQ20k4a6hHbWUFYa5GxdcJ0FngrqVBQLBdLZcKGPO7KysqVRY7+axibRSgE5d+aSv57Cv5XRbm5KAkPx+1uVnYkR6DP1Vn8ncTik/S/PC3VD+2/M2ICNSla1D3KaHuX8mSkdUD/8z2x0s1WdhQloO8rHQY9bEIl/p0hLrg6EQN7CI1sDNMgjoRDeweQp0AYCj3lZIHAQQ7P0MsfMI0sHMj2Ln6C9iFE+BMBDmJs4t5kBlTli1gZ28GOyl3MM3eS1nrps6QBCoWsHN4CHVTbDURF82pXC/9qbI8E4/MmIrY+BhV7H2gdwAt7a2Ew6mIo7LeSYBra8hnW4TuFgIdpbe9kt9zLb/zaq6rQkcj35XKQlSVZqG0KJUgnY6SXL7XxmBUEcTiJZs0FX5xxUyIilY17Aq5PsNsuVOAl5amSiGIFS+ZrWTMFJfMKH049EEh8HR1Q3iYTs0vaUYDInVhSEvPQS7n/JT0FJWsQx+iR5guVEFdAo+Piw3GD38Yr4GdlDqwQJ0Z8P5/n1rh+VO2OJZhwvfa2gl2HXilvx+vj8zGH/qH8WP+zp6vqcOTBLtH84pxNaMAl9MLMJGSj7Nx2ThlSlFxdlfTSnEtrwrHk3KwmDCeT0UqmgAURtiSQu8Bfv4qBlDcYKUguYCdJfOkZLp0d5U4O2+VaEWsduKaae/oDGsbR8yYaYcpUwTqpqmSBj6+Al86VRhcXC4lhk9EoFHq1Im7pcTYCdgJKArYidtneEQEIigCfdF8vqmpyXAXsPPw5DkFDiXuTkoteMOLcClJUxydCXFmkJOMmLJO+mrZVT4H9+c4L3XswiPCCZK+CArwV1bBsHAjQoIDYST4dfCZnPSOw2N+KXguKA3f9UrFd30z8XMjwS69AX/Kb8PfS7vxX7W9+HNlJz5oHsJLq1fh/okduHxmH+HuIC4S7K6dJdxdkJp1hK0Lxwl2Rwh1Rwl1BC1xjWR7W8XBiUVNsmNKnbmHljuxygnQaXAn2S/NGTDFkmeGP0ts3S0CoiVhyuRWs9Rp1j0BHmWtE8B5TKxXAjoEq8c12Pl/gd3kdnLfYoUTsWzT1hOueK9yf5qL6UOgnAx3/y+wsxRHtwDdQ6gjjN0mUPK+H3+Mn+MOYVGBncCjln1TPqOInF+ey2PXNFdVAbvHVc0/AcKHGTlVHN8TV/CkJGmRWD7CmkDds88IxF0j0GmtiCXWT0BQweATlDtXcf/WVV7zAp/zKdzgc798+TzOnb+C8bGrGDt9A2cu3sbEtTu4dPNxnL9+H8fOPY6V224gu2kHwouXompgAxav34pl1JMXUy8+ceoIrlyR7JqncElcKc0lD65elbIH53HtupR+ELCTJCnj/I2N4yrbS5SJs9yfYHflnAZ2l86cxMTpo7hAaDx//ADOHduPM0f2qti7sUN7cfzALoLddpzdtx27B3qxREegC4nABgV2UVgbZMDaQD1Wi+gE6kKwyJ/ip8NSjulLuX4Jl/f66/GkMRnfNSThx8ZE/MqYgt/r0/AHXRp+F5yKl/wT8JvAZIxZOeKabRCes47As1Y6vEB5ziMWB510qJpmj+QpsxD1yCwEsrV+5BE421pTDynkPNyK4e4GbFw5D3u2rMC6xUNY0tOEPF0Awa6mXSVJycurIIgVITujlKAl2S0zkBifgYKCCgz0j6hyAElJKSrjZbjEJoQZVXKUxLgUlTxFio4X5VNRUqUTBBILkJOZR5gr0yZ1KgH1NdWorChDXW0NmpsaUF9XjeoqKkcEt0pKVWUpamupPNVoUltDBa2+DPWNFaippAJWnY+KmmzUVWZTGcqg0pWEg/nx+EN6LN6iAvlSpBd+ZvTET40++FWEP35t8sOvI9lGB+EnqZHYSEXYY+YM2NpJILMbbAXurKwRYTRSOelBNyeGOiplRRmZqPX1xnOpcfh5ZCB+bfTHL3js1ZxUzG+sVcpMS3MLoZTKgcHAB7oAh9etwo4FhLfl87Fj3iAOtzRhrKUFh4e7cevkbv5INmPv6sXYsmgOwUfAbQG2LJiPzfMo80exkTCzYZQQN5cAN0KIGRbgIXwNEH6GRrie514wDxt43o1UsA8NEs7EKkhFakPPADZxPwGjdYND2ELF8VB0BJ6K1OPbSXE4X1KILQS71UMDBKherCNIbRod1kCUwCagp9xG2a6bM4RlA/3IS0pUAfOJHOwL01Kxa/VSjO3YqFw1LTC4Vu5PXEEFzgiJAntiydsssYUE3X2rlmPPyiXYSaDdLhbKebOxheffSBjcNG+Y5xpRFjpxJRUgFNfOTQv4fJbOx5VTh3H74gnc5eB86+IhXB7fhTtXj+H4/vWEjDz1D/JoajR+mhuHD2L9CHEu+CDSkUDnig9NbhQN7D4Ilz5BL8IV7xOO3jM4UZzxDuHt3VDpuyh5N0zcMJ3xoQhBSjJhqmLjbD/mfmK5+0ggTjeT7TS2UynT8AH77wdOxfv+Uwl3M/BxwEz8SUHedLwfPA3vBU3He+y/S6BTdetCHFX2y9eCrPAGofH1YCm1YE/Yo3DbK3oP/CGKv9kEHX5CpebH8WH4ZmwIJoweOBnhhxNx4TiYEIUFQb5o9fVEIyGuNNgTeUFeSAn0RkSIN8JDfQnmYShIjkV7XCx2pcTgFAHvTHIUTkQZsYcv/iobGywi2C2dOlPJcioeK6SdaoWV1tZY5mCHFg93FMVEUVFLRGxUHEwRRsRHx8BkMEEXYkBQSCgMwQYYOegFBQYj0sMF+2Ji8FpePN5OMeKN5HC8nhSBl+J1eCtNhy+ywgh3Onyp3DAJc9nB+DzrYZydwJxFLIAnYCdFysXS929zdsx/ZRnx2/o8bOe40EtQkoyXzYUcV/KK0CBWuxJxqSxWsXMCdXVFRagtLOByiQI6EclWKVBXSVCoIsRV5BDOeHx1AcciWc5nn7DRWFFNsOP4U/ZQqgkZYnETwJW+tFXmdQJ1X9+3get6WiQLMKGrug5dhDi1LBYyQk6LWOIIYAJ3fd39mD0wQkWbsEbI6WzpVCBnATSxyEkr60QEhCwi2wSKpNUgT3PRbON1ugluYqkbJNBJts3hHilpMIj+jm50tbWhi9DW2UrII2yq2DvuK5Y5ZZ0j6C0St8yhIbVeXC/bmxqVlU6kp4NA2tnBa7QqyBvo6eE1JVlKBeGtWo3/AnS1lVXKSlfL5yHlDZrr6lXtOou1TloBUrn/Qj5/+ROwgHAnlrtyziNFeQXIzcxCbkYGOrOS8EJJFj4tjsU/xdorv41UH1VS41Nx95XsqwS6fxHsNLjzxCfxzvhHWRSeHaxHeWoSwS4GxsgEQloidJEEO7YCbf9JBOosYKdi8WR/QmFgRKICO19CopcuCh7BJrgFEtr8DXDzM8IjULPaTS55IK13sBnsPIIxy8XvQYHyqeKGOcNlEtiZrXQq3k5ErHR2hDqCnSwr2JuJKTOmITKaQJKXh2VLl6pYKUcnGz7fLPS0lhPqCgnmZVrsXE8dOlorCcs5SEuO43wejCB/bwT4uqqC6FUE3+ryHM6vBOn0RNTk5SDOoFe18wTsxAqXxHGlICdbxdqJ5U5gThKoWEohJHEcSItPRJSBekKYATq/APi4eSLOFIH6/DxkGMMRRYhLSc1EdkEhEpMTlaVJz3EllONKYmIK4uPjqYf445e/INj99RH8i2AnFjvJhqksd395BP/7z1l49vAsnCDY/aizG7/p7cWrnAtfHRzBLzt78d2GRnyDv7e7haW4QZ3kSlq+sthdSS3EhcRcjEWn41RkGvt5uFlQgzPpRVirj0cNvw/TLFuEeXtBJzFvhCZfBU1SA47gxFZi1ATgfPnZxAVSsmOKaG6YPtQxnFQpgykcU8VSN22aFXz8+BmpOxkNhF0+T7GWWcoWWGLjJFYugMqinFfgTkBNYuGkIHokgSsoWJKpGJCTk6USnri4uCjgFPiTpDMeBE8pVi4xfSIqeYqTm2rFDVNLnqKJwKlAqsQRSi1BnZ5QSXCMIGCaOPYHEewCvNxQ5ReCU8HJuBeQhm/4JuFbHql40TsDPzcQ7JLq8HFOK/5S0I4Py9vxl4pOfFTdizdHl+A7B3fgqmTCPHdYyY3zh3H14kHKIULdZFdMc/IUVZz8YbkDTR66ZirIkyQqBDwlCuQIfAJL1x7Cn5ZwRQDxYf06aSeLpcyBZj2T4uQELcpdMyCJSKHz+2LFowg83bvN9dISAqX/ENy+CnKPWwBPXC/Zalk6Bags9yjXHuM2gUrzvhR17CS4myzKKmcRgT6zSMZMVa+P9/4Yge4xfhbNNVWup1kHLZ/zjizf0DKG3uP9SK0/+YwKYAmz9+TcD7JtEu7uS+zdFQ3czCD3DZGvgd0DwJOYv8cu4/6jE7z2OG5cPYrr/C7GzoxjcOFGZLSuQXLnTmT2H0Xx7FOoW3gKZbP3omh4B6pGDyOrazeSalZi3sq9uHfvLm49ehGr1i3DsVOHcPuxK8pSN3FhDBfOnyLUnXsQb3eFgHf1smahU1AnrpcCdudOY2JcgG5Mgd3E+HFcHBNr3WFCnQZ2kgnz9KHdGJd6dQd34tjeHTi+bwfO7d2GTZy/VhkisTYsgvwQjfVs1xL01rFdzfFrnTESK0PDsTgoDEuC9FgcQCHYrSDkHfE24Abh7Ja1D27b+uJJ2wB80z4Iz3PdC+4GfMcnGs97R+DUTEfcsQ/D81bh+OasUG434p5fLFbbeqPgESskEOoiptjAd4oVphDsgvx8qB/UYDbBbnSgFbs3r8D29YuwZmE/ukqzkRXgjUfKSuqQlpKP5MRspKXmKatdbk6Z6otbpsTX5ecVIzk5AyZTlEpHbAg1KFN9SlIyiouKCYX5yMrM5kRcoAqa11DBqZGMZ+XlhDaCHQGusbYSTfVVaG2tR1tbAzo6qBh0NKCtvQaNjVTK6qiA1RWzX4rmZipDDSXsUxFrpnLVxAmfbVMrlbPWXIJVHppb8lBVn4a1JbH4cXYcXk8k2FGZ/7nRHb+M8CXk+VJBZhtDMIujpIXhdCwVUTsrgp0zrG1d2LpiJgdebw6oLU3NVFg60Ez4LM8vQDoHyUuJcfhpjA6/NvjhpVA/PENIWltViYbaKlRUVnJgLYBfYAAWEHBO7tyMg2uX4ubpfbi+fikO8dmMERBPD3fg2Vsn8fjlwzi9d63K8rh+VFwzCWML2J87rJKKbFowit0rluHA6pXYKlXuly3G8c0bcGrLJpzZvQO3Tx3B2Lwh7EuKweXkGNwsL8DuplqsHelRYLR5kIDE+9hC0DpU34TbSUn4XawJb2cm44cdrTg1by5W9/epOLgt80eUpc1itROoE1ATsFs7uw/7163EBkLqcEsDRjvbsHf9Slw5uhdHNqwgjPLYuXKsuGFqFkQ5p1jfNkoMIUFtM0Vl/STIbZ8/RwHvDokNlKQxPGaDuI7y2mI9VMlcVOKWDlULb9vSUSwf7sEzdy7hW8/c4uB/FCcPbcLurcuwZLQb1SWZSDKFQO/miFw3O9xNNeGjJB0+NrrgI5MTxQ0fmzzwYThhzuiMjyK4TPmI4Pcel9/nfgJ474rrZagjlwl8lA8Idx9SPiDISXHyD3V2Cub+rLPHn4IIegS2j4MIbSHT8ScC3cchUwh4BDmdEz5UMXW2qrzB+8Gz8D4B8IOgGfiIYPch932Xx7zNfd8NscIHensCpAveJsC9RYCTOLRfJRjx/Vg9vmEMxjV9IPaH+mBVsBtm+7hiRaQJW4sLsaKiGM25qciKDUcoJ1rrKY/A0dYOkYStuLgYpMSLxCKG/SgeE08FKio0GEW6UOxOTcT5tHhcSo3DREI0Thj12E5lYCWVjTUcLNbxHVg/fRbFCutnzsJGG1tscHJCl4srEgh3QVQ0/HyD4EvlwaQ3IIyKWmCADjr/YIRQdIGhWjY3Kh/VVHi+V5CCdwjdEmv3SooJf+DnezU+GP/INOLLDD3+nRlGxVusdBSCnVjvpLSB5n5pttRxnQX4lNWO26Sm3RcZBMPUAHxYEombjcUYqSpDUyXHi7JKNJYR2krK0EyAq5cSBcWS0bIAtUWFShrKtELh4oIphcNrFNAR7PKLFdCJG2aNtIQIJQSNBvEu4BhXUVSiIE1ErHFNNXUK6GR9Ba9Tll+IGm4Ti5wF/CT7pPRlvZQYaBNXyzqOeWLB4zvaLeUHCGLietlBcOvs6EKXufSKwI1Y7MTVUkBOwE5EEqtIspW+jl6M9A+rdQJxAnYK5nhMa30LpCyCLEsmTYGono4OBVzDfQOqrILA3dzBYQz39qOnswttBLr2FgIgIa9H6tF193Di6FcFyzuamjBveFi5YnZxHylzIH9uiZVOc7fkeN7SrES5ZBLupG3gWCpJUkQs8XVlfJaSPKWN463E3lXzu6ih4l1VXo1Kfof1NVzHvswjAndF/G5K+D2UlZQT8IoJehIqkIv8zHRszknE+9UZ+CzLgM+S+FtJdsc/kzzZShF8yYwp4o3PRAh8/07wwGfp7ni/pxKrCvIQGqontCXCSEDTR2rWOksSFX2UZpWzgJ2UQxBRljqTFCxPQojUsCPU+Ru0jJiehDr3QKOCOhffMLZGeAaZCHFRKqlKQFgsAin+BDsfwp8793FwD4K1ky9mirXORnPDnCpxdRb3S7HYKbAToLM2i7himsHOEnM3fTqV8lCUlJaib6APM62nEw68+ZwrCXUVBPxCPr90pKfEIjrSAH8/Lzg52mM6jxM3ThEnR1uUlebz++T3UMm2pgg99ZWozc9FbFgYooxGFWOXREkmyCmLnYqty1IgJyUPEqRuHeeexKhopMTEq2yY4cGh0AfqEEZYkcQ1jXwnMwh8kSFhSCLYZVB/iEuIRUiwDnp+J2EEu6TkdMTGRiM12QuvvJygCpL/iyA32VoncPc/f52Jp/bY4FRWPH7c1YVf9nTiD/z8v+Nc98PWVrzAd/DpimrcyhVLXQ4m0nLZ5uNKiuaOeYpgd8KUgjOxGbiZV4mJzFJsi0xFq0cgTNNnEuy8lRumWOlcXF0JQq4KskQEqCQjpsS2iQiEKbhyl3p1nrB3cMYMjq2SKMXKyobPPARBgWHqd2ck2AZSd/D11RKvCNwFBgZTQhQYiiUvgMv+AXJtKU/gAUdHR0QRnMVaJy6XGWnpymPC2cmZ13ODh7encr/1kHvg+VRRcoKcFm/noWL9NPdQDfKklTg8LaunlwJGKTEhyWEk5k4fblRuqAGE/vyAYBwMS8F9ATvvJDznmYxve2Xi52FFeDWuGu9nNuLDvBZ8UNqGD8va2Xbi3bYRvLp3D140JwW5fXUcNwl21ycO4volyYZJkcQphDmBO0uB8gdJVMwJVDSg0+BORLPkCehpcGSxgt02A50GdZb9/xPQaS6JFoudQI6yXt0SwGNf5LbIGWUF0/oip7+6/JjmTmkRC5CJyLLKcvlgu8UVU4M7uUfpSwycbBPL2uOEQAvYyTGWc1nOJyUQJK5OwEtZE+9eUEAm7qNiaRSwu83PoUR9RgFIfs4bvKZAJT/nYyqWj9d69CxFPh+vpQBWRAM8id9T1zBb8RTcUSRZi1jvRAT0VN8CdAJ/AoP3L+Hxu7zOndO4zWd049pxXLl0AsdPHUfnnKXwyR/AI0m9eCRhALOyFyCmZQsqZh9By8Lj6Fi2B8PrdmHrwaPYvX+nyrx589oZ7N61AecunlIAJzAnFrtzZ08oq52UQJBMmWK5uzwxjolzYw8sdgJzF88IzJ0i1GmxdQrsqEtboE4VIj+6T0HdacrxfdtwdM82nOT1xzevw4qUVCwLMWAFmWedMQprCHXierlSEqXoDFhNwFupj8DysHAsol40n2PXQkLeOgLeREg8nvNNwPPukfiGWySedYjAs/YGPGEThLuEvLv2wbhp5YNLlKdnGvDiVAPhTodvOZtw3SsawzOckcaxPWaKNYzTneFJuJvKcToxPhr9nS2Eug4sm9+PAzvXYsvq+Vg9rxcVCeEojQjFI5UV9UhNzeEAmoWc7EKVATM3p4igVsAJtACpKVmIj0vhYBKvBqNwowGmcAPXRXPizVGWtpLifBQW5BDy8glzVIyqK1BXW4GqKvZrSgll1WhuqiKsUelqriTc1VAE8qoIdpVoaaXi00p4o7S2l6GjqwodnRXo6a3C4FA9IbCC6wl5bXlobMnmOXIJefmobcnCaFUCni5KpAKpx2+jCXWRHvhNpD/7XvhDjBdeig3AbxID8YesMDxBCCjydlEDobOTN5wcPGBv4wIHOydEmyKpBElWtnqUc+JJ4MC6jQrwTxIj8EtjAH5Lhfv7nHz2UqlrraPyRpIvK6sg2AWhqqwQh7avx4XDW/G9py7ip9eP4kpfHcbq8nB7x2LcntiJy6c348LRdTi1m3S9fAiHNi7FsW2rCYQbsZngI3KMP6SxnVtwZtc2jO3YghPbN+L4tvU4tG4FxtevwLHyItyPMBBio/HL7BTc7e/BkRXzsUrq34n1TNwY5/CL5vpbvMcXc9Pwm4Zy/HLTauwcHdRi77iPQJmyrhHqRMRip+LtZHlOH3YtX4AjPObwxlU4weuf2bMFxzatxL7lC7FjyaiCu02EzM0Et63ztZjB7YtHVZZEKemg4E6scuq+eE5C43qJN+yX+DrJvKnF1a3kD3Pz/EEeNxcbCLtr5/Tw2czD3O4G/mC7sWrpAIb6ajHYW4O+Tv5WCP8jXc3YvGwutiwaxILqfFzOisaH/O7/RKD/mPD2cbgb/hzBPsHuI4Lcnwh1f5JlyvtcJ/IB172jd8DbOluzxc6VUMf9Be4E9oJtFNx9pJNSBzYEO3uCncTPEcwCphPiCHZhVgQ8axVrp7JmipUvxA4fSamEMHsCnICkD96N8MdbsaH4YxIBLiUM347xwaMGH4zrArE70AcrAzzR6+uBOh93lPm6I48KV0qAH0xc7+/qqArEFianqNpnqclJnNwlW94jmGE1k5OxByLC9UiIj0JyYgzS+PtMocTzHY0N0yHGpEcm4W5vahJuZKTgdnoSbiXFYCLGhMNUKDZNm4ktM62xbZYtZRa2Wc/Cdjsb7HCwwzYnR8yhspDi5gJfKga+PgFUTDjJe/sS4oIRFBCEcF+2VD6ClQQhwNcX8QE+2B0VitdyM/BmcgReSY3A63HheDUqCB+lhuLz7Ah8SUX880wdgS6AIjFRUvaAgKfi7jSY0xKqaHD3Kbd9Qtj7e7YfvkglDFJR/0dOEH5Tl4NNNQJsRagpL1NZbZsEokpK0UjYaioX4JPsleJeqWW8lOLgzQSNJsJENUGuhJBQkVfEfSq4XZKl8JhywgbBTrliUqoJHAJs4pIpFjnpizVOuWQSDgX8Kgl4VVwW4JMYOtlPkqNYrHhqPUU7Xtw167hd6tg1Eo6a0d7agY42zWpXXy3ZJKUsgZbVUqxwAmpigROQs7S9HT2EKM2aJwBoSbjS3iiZLyXuTtwjWxXUdbd3oJcANzIwyGO6ldulWOak5IFsaxewoyLcS+VY3DWHCHUL58xVrpcCdlKLTo4Z6uklWNajuUECtwfU+QXuOloJoU2NqpUSCAJ2Anx1VXxuhDdLnJ2UN5DMmKrcgcAe25qqWlTymZcUSdbkcpTy2Uu8oTyTKu5bxectoCeJuYoKSlGQU4jsnBzUp0fjflESPqtIxedSBD/Fw2yh09wwJf5OwM4inxES/pHgiC8r03GvshSZRirZEbGIMKXBQFhTcCfWOLNIMhWBusnrwiKTCXXJhLokBIcnIsiYAD+9FCaPhmdgBNwJda4ENkmMIhY7ATux1vnrYhBE+AsMJdiFEPQCjPDgPo4Cdo4EOzsvTLd2V26YKmHKA7CzWO3ESifWOQvgiSumeR0n/6kzZiAoJBgdBPGk9DRYWVshku9/dkY831WChqsz7GxtCXIzuf8UNYZoIv2pmDJlKlwJLWUlBfw9yZ8QnG/L89DGOacyNxsxYaGI5PwvJQwSoyXjZSwKc7IVxEmMnbhgZqemEug0sEuKjkWygB0hJpxKkCEoFDq/IGTFJ6E6MwspulBEUTFKSctGVn4hYuNjoSPoqQLlPCY1NQuxMREoynPGW6/HPChGrqx1Zrj7nKD3xZ+n4942O4znJuOHXa34BeeWlzj//ayzHd/m7+/pyhrc4Xt+OSMHF3iti+m5mMjIw0RKHs4nEOxi0nGE3+UJccck1F3OKsW+2EwM8ftJ4Lho5JgWLK6Rgf6wc3KAPeHKxdlZWc8EtgSABL5UrTsuu7g4w9HBBXb2TrC2dVBWuqkUV0KWn68kRQkgQIUod0udjuNnkD/EdTOA4BQdE6dgzgJ2IXweYhl0c3eDu6e7aqUoulgyxbopbRqfuV7P3xuvK9s9CJySSEXOITGAmmigqZKpEOZcCHkick9aYXVtuwCsxO/5BfirouwSdycumv7+Pojn8gZjEu4GpOMbnkn4hnsivuWZjh8F5eJ3plK8nlyNDwh2H5d34L3SVrxR2IR3a3rw8aYd+MPdK/je87fx9N1LuHlBAI5gR6i7MXFEWehEbkgdO4Kd9FVrdsOcbOGyWO9um612llg7ccFUsMT1/xfsHsKdxWqnAY9mzRIR102BQ0siFhUH9wDuxIonEEQAUta6hyLrLND1n0TATithIPtqYCei3eMJXu+UutZ9caNU7qACc5p17p6URph0bgE/WX7hGzfxzP0rD611An7c//6d87jDexWoUwlSCHZaTT9L8hSuE7DjfdzhfQsIPn7HYq3jNSZZKB+4oYr1TsCOkPcgWYsZ6CyulwJ1Dyx3T3CdQCHPK8/n7s1zuDVxEpfPSE28Uzh+ehyrdh5Fx9KdyOxYDUPFfMRWL0Iu+60L92D9njM4ffEKbty6ikOErYMErbPjR7Bn5zpMXDqNq9e0pCk3rl3QEqlcPUOou6TKIFy/cYFgdwZXLp7RatadI+QR6C6elng6S1zdcVw6TbBT1rr9CuqUHNuP8SN7cPLgLkLdVhzduw2nCXbHFy/AssgYLOHYtZzv4ipC3YoQI0EvTCVJWR6s53I4+wYsDQ3HAo5pC4NCsDxIj3XBJpwKS8LtgGQ86ZeEp33j8Kx3NF7wicELhLbnfdj3jsQ3nQ2472TEs5IJc4oe35oZim+7RmPcRY/GqTZImGqNKCtHBFs5Y9Yj02BrbY3iglzOyx1YMNKDjSvnY//2Ndi8chSLB1qQo/dFZaQRjzTUt6K8rBrFnExLZVLlBFpCeCkoKER6RhZiYhM0S124SYGdAF0GFcSC/ExUVhYQcAqViNtkXW0Z6uvLUU+AExfKxsZydPXUo7u3Aa1tlcoK19xYiraWCsJeuWrbWjVpbysn6JUS6MrR01fNY6rZL2NbjvauUrR2FKGtrZAgWIjWrhK0dhZxXR76G5JwtTwJL2fo8XKMK6HOA781+eF3UW74XawrAc8Pv00KwSvpIfhBehTmRRsQROXZw037l0xcKFxdXQmr4XxY3ZjDiaG+sgxZ0XEYpoL9/ZQY/DwmDL+K1uNnCXEYp2LRXU0Frq4GdVTUIqOjkBgbjR0bluP6mZ343v0xvPWTm3jlhXHcOrgAh9f2YN+mIZzct5jbtxDu1mPH6hFsXjqIo5tX4tHxoziwdplyZdxOMNq5dAF2LJ6H7YsIUAvnELIWqkyY2+YMYKypDi9wIP8dwe63nHh/uHk1ji+fjxW93VhPhU1i7NaPDmHL7D4cHujEjfnDeHLNUowvHeX5e7GKkLVh3og6t7hiWix2AoTS3ziXQEZo2yrukJTdy8SdcjH2r1pEqFuAPUvnE+DmYuN8Qh332796CUFvHtYTJncQ7PauWIQNcyXDprh9ahbAlYMdWE3ZNG+A152NHYtGeJ452Lt8LoFumJ+xD+vndmDd3E6sG+3EavZ7m4qRkxSBoa46TJzZhyfvnuWAfwSnDm3EGcLzqb2rsX/9HPRXZWFXQgg+yDAR4rwJbO740Chw54I/mwTqnNkS9CK98SeTl3LRfE9Z7FzxrkqY4qBcNMVd8wMFdy4EMidV7uB9gt0HoQQ5wp0A24fBXOY6gT61LcwBf+I5/mJ0w/uEytfDffBybAheitfj5wkGPBdvwOVIHQ7o/LEq2A9DwV5oDPRAkbcbsvzckRbojTgCXbiXG0K8PBDk5Q1fTsphVKASEuVf9XAE+HjAGBaI9ORYtgGwsZqOmVOnwYEKmg8n8ShDGJKjI5HBdzKegBdn1FP5CoXezw8GqbVEpSHSzR27CYSPZqXjccLd4zzXbf5+xoMCsH3mTOycZY2dBLqdttbYZWeN3Q422ONkh90uTljCa2S6OcGPSoy4BQVS2Qjk+yKxIDrCnc4vmApPKN+nYBiomIQEcz2VgHp+rm/lpOGNjEi8mWrAmwnhfDdD8HpCIP6RFY7Pcoz4d67eDHVmi1xGsHLNVJCnYus0uJPtn3Hbp5kh+CTT15xV0w+fpgXgv4rjcJtjykCZVki8rqwcjRJHR3iQouLNkiSlUjJclqKa8CWZKS1lDFRJAoKa1JkTi5pym2RfYE2yWgrkCeBVETYsLpWS3VLaBkmqImDIfkleAUrzCrV9eH1xORQXQ8mIKSAj1iqxUEmcmcCNQI0kt2iqFViSguItaKIIxLRJ4hTCWGOtueg4wU8scBYXS9nX4nYp1jhx1ZREKsots7NP1byTMgcST6cgr0VzsewnwAncCdgN9Q+gX9wxpVadAFy3JGHpVtvEFVNELHwCewJ34p4uFrxuQp+USOhsFpATC524XRIQO7oIcFryFImr0yx2khxFc8uU5CkCcSICeAJ25fwexCVTCpDXVBN0a+oV2BURkgXqqgl6TfVN6JOCrrxGM88vcdni4l9WItmSS5CdmYOCzBTsKM7E69WZ+DLHQJgLxCfJfhSfSS6Y3kqk/89U9imfpQTjT+2VWJmagHBOznpTsgI7A8FOL0BnttqFmhI1K54F6kS+BnaBhniV6VLi5iTTpaufHs4+oXCiuPgaVIyduF8GEOwCza1/SCR8qAy4+4bA0cMf1k5emGnvgek2LpgiZQ6UG+bk5CmEOIsI4ClL3STYe2Q6ZllZIzIyGm18Xm7ePnBwdEB2VhqVck9ut0DcNIq4BQrczeCxbKeIxU7Abjpc+Z6XFOVhuLsFXfV8h4qyUM33uDA1CdEcl0yc/+UP0HheJzEmWhWPz0xOQX5GprLYZZtj7KRIeWJULFLiqDuEiqu2gF0Ygn2DkEpFqTA2jqAQgFh9BNIz85FbWIzYuDiEct9wvRFGfTjS0rMRFxuOskIHvPOmEf8i0H1KoBOomwx2n304A3c2OmMsKxXfbW/CT/u78TPC7Xf4m/kG38XH+Hu6mkOQ4+/lfGY2zhPwzhHwziRkYjw2C8dj0nCY36nA3cWUAlzLKccxAt9ignqGrTMMHh4cl73g5EQwdrTnc3VSgCSWOYE6AZ+AwAAFda6uLnBwcIC1tR1mWtlgFsHQ0dkdAVQMBd7KOQ6kpKQoOJO4ObG6SQxdEMfSkBCeJyBQWQIlW6VY/5S1jsuSedOTgCf7CkBKHJ5Y1kLDwpCSymedFM99XOHu4QZPQpofx2kBQ1WonGAnsX+i61gATqBOWesmgZ+0co9iTQzheeX6Qbwf+c7FNTPMxxujEXF4NCQbTzsn4GnHODzvnozv+qXjV2F5eC22HO9lNeDPpe34uLoLb5e34d3KLrw7sgjf2r4Ol07uwDWx1kkCE7HUWVwwzTCnXDAJc7KsRNaZ4U5kstXO4nYprpiPcb3WJ6w9sPA9BDvl3qlEK30gom17aA0UKJwMdhYAU5Y0ZVET4PpqTJ2Itp4Qo6BNEwsYaseeM0OUwJkGdmKlk+vL59PgTqx2AoiW82j7aufRWpXZ8saYOkbauwQ2iSuUY55Q5xbwJLzdGlMWMqldd00Ams9alXeQzy4xdQJbZtGSxFisdA/BTkTATonAo8VqZwa7J8UqZ3HNNIOdsthx2zP3LuMpOeYWz3nzIu5eP897HiPUncSh42PYvG8cq3edwao9F7Fy33Us2HoFDQuOIbp5M5wLl8Etez5K+jZgy76TOHfmDK5eOK0KqO87uAnnL54i3I3jypUz/IznVVzd9evnVDH0e/duKeC7dPG0grqrF8/h0tkxTBDqLo5JBkzKpEyYKmmKWOqOExyP7lVgJ66Yx/dtJ9htwSHKmQO7cLCX+qsphtAmsXRGgl0EloUauWxQVrzlwewHG7CIY9tinQELCHyLCXXLQ6PQ7h2IrJk2KCeQdTh4YZmTL/Z5G3HCLxJnA6JxNSgWjwXG4Z5XFO4L4LlE4Vv24XjOQY9vekZjt60vSmfaIdHeBaGz7GE7VfOskLGjsb4GwwS7eUNd2LFuqZKNy+agt7YQWTpv1ESb8EitTLiUKk6wVVViZatAZycn854uZGVlISLCpAJ2IyKMSEiIQT6BrqqKIFdbpFwn6xs0ERfKpqZyNDdXoLGlDE2tAmj1GJrdis4eKjtcFtfKpvpitBHq2lsrNbBrEcAj1PGYFoJde4fAXBUGhxvQO1DDYzW46+wR6CtGRwehrofHc7mrqwCdTSk4Wp6AXxPs/hjnhpejPfFKpB8VSTf8Pt4Ff4z1x8uJOryaEoTfZkZRyY1GbIj4sUtBURlgA9U/cOmpydi+cS3mEojKywqQSpht9HTFt3PS8fO0BPwsJR4/4CR2hgrfUA3vua6aCk4jMjIzEBLgizVL53Lw2oRfPXsWf/zeebxwfxf2bG7Fse2zcfHoKhzdOYoLx1fjxtmtOLBpAZYPt6mYu4sHd2Ns20asHe7BOoKQSkYi1i6C13bC1fY5WmIUib07MmcI9/t78W2C0s92rsKj21dhTW8r1vUTzHoJdUOD2DhCwBvqU8XHN/PYLaNzsG72INbPG8aO+YSvpYS0lUtUVs7NhDwRcaGUa24UKJw3G5t5zEZeT2LlxAK3mes3iaslAW7D3AGsnUMYGx0gcA5jEyFvI/sbCG5bCG27Vi3EFrGoLRvFqtm9GGmvUgXG96yZi92r5xDkerBlvmTkbCL01WFZfw2WUhb31WLNaDuWzW5BW1U2wv1dqGCn4wkOWpfO7sKGFT2Y21OBhYO16GrKQXkmISbAGYNB/J5Twglx/vggyh0fRDrhwwgnfMT2T9Eu+IiA/5FkwSS8vW9yxXuEvveNkijFgXDngPcfxN6JW6YzAU/i7FwoXB/qiHdC7PFGqB1e0zviD9zv9/x9/TbeD79PDcFPCC23Y/Q4HeqHTYE+GPF1R5O3I8p9nJHj44Y0fw8kc308AcsU6E/o8UdwAOEnOARh8m9ocCAndUlvHYQQaf39EBGqUyUmjOz7CbxFUNkJDYbttCmUaQiSf5D5m/XmRC1WM6kVaQwN47kJcpz4JbOan2RHE9cgKk+Btk5YS/C7nZuOJ6n83EuNw2MEuysEwf0CdLNmYIfVTOyyEaizxS57W+xhu4dgt4LAme/hgmAvTyoxVD54n6G8ZnCQ3L8OwVTYAkLCCXw6RASHKmVF6juZCIP7THq8VpCAt5N1qvTB7xPD8EpMAD7m8r/yIlRB6S+ygpQ75mdmsFPWOhUv5a/EYrX7glAncPe5JFCR9ekB+DxNjtXj17V52FRfjS4BumoCVEUF2qlAibWuThKmEKTESmcBO4E6aQXiBLgE0MS1crKrpXKxLJR9NYtdpWyXOC8qoLJfbRmBkPtZlrVWEoBowNJYW6+ATkCmpqKKkFeDWkKeSIPUrWtqVQDXSRATmLNAnVjs+vged4nljjAnLpcCcyJSo05gzrJe+j0dPQrihnsHMdgzqBUzl4yZXC/nEFjTkqX0YJCTlPQHCWuzh0fQ3yNA16OsdiN9A5g9OKRi8LoIcgKgAmvSF+kmFHY0NyuwExdOgTQBVYE/ceNsIbxJZkwRATpV/qCdUMl+S0OD2k9gUEBXnqWAXSW/B3GtLBGQJugK0BUQkCVZimREribo1VXXoZ/320V4lD/R6gjC5WU1PK4UeQSC/PRcNBPOHi9JxaflSfg0PRT/SPUn2Pk+gLvPpFi5AF66H/6W5qEyZX6R6ocvKpPxfEMF8o0mBIXHKbAzmq12uqhE6Ah3AnahEQlaq0TALgU6guBksBNrnUdgONwIdeKC6eSjU+Lqq1dg5x8iMBetxC+YbXAkfIOMZrALINh5/z/AbjLcsRWXzAcxdyIWV8xpcHJwQibBJbe4GNYOjvDjWFBRXgxvL3elEGgQJ26BcoxY/ERR0EomCNgJ4Ll4uPN7yMOcvlZ0cH6vL8hAJeE5LzFegV0UgULAThKixEdFKYtdVkoy8sxZMaVguVjzBOw0i10cx7Mw5YYp6fODvf0Qp9Mjg/AWS4iINUQiQ2Lx+b7FEvZU7JmAnSEcqWmZBDsTaisc8eH7Onz6N0KcQB0BT9pPCXViwfvnu1Px6BonnMhIxQvNjfh+Vxu+09qOb9Y24h7fvWs890ROLi5k5eBMWhZOp2ZiLDkDJ2PTKBk4EZ+OQ9HJOMzv9kxCNq5mleF0Uh7Whyeg1NET4U5u8CIEOUhhccKyPcFN4CiYY3hoaKiCO3HTdOVY7eTsBFtbO8yYYaXKGsywmqWsYu6evoTuKOorncrCJvFwAm2hulAY+UzlPAKHCuLMteVkH0lqIoqcgJ2AY1CQ1LeTUgq+SCYghur1SCDUZedk8n4C4eToqEou+Pr48558NFdMisXVU8Xycb07lx9a7XhuBXxaG8ix3UidTyyCUhw/Qm9AiFgYA/3QFBaOa4Y8PE2ge8olHs+5JODb3in4eUgOXjGV4J2UGvylqA1/qurEG2XNeKesDe+09ONn61bi5tFtuHzmAJX1Q7hMsFP168xWusligbyHQPZVEShSMEYo02DuYSvyEOzM1j0FeyJipRNrnWXZAncCdhKr99AVU3OP1OBMYtAsVjMN5B72NbFA4EN5AGUCURJbd4vgxXPKeRXYES4FauXa4gI6+TjNeiiJTbRWgFOOE5HPI8/t0pl9uHB6Ny6MUdieO7UT58Z2YeLCAVy5dBiXzksGUikxQTl3EBfZCtiJZe2Jxy8p2NTAToM6ab8uT96bwFMEOpWcZTLYmWWy5U6z1l3BMzy3JHUR987H+LmlXt4NfvZ9x4+irGMp9AULEFm/Gen9h5E3dALFs8eQPXAckW37Edy4F/YFKxFSuQCjG3eqWLr7N8/h5JE9ODZ2BBOXx3H+/AlcICRemSD0CeDdOK/ATix24qI5IWB3SYuzmxAXzDEtnk6gTix24oapipFLiQOpr3dsD85INkxJmnJwF47t3Yajuwl2e7fizL4d2FFViyUEusUCdhybVoYS7PThWMk5Y0VYBJaHcFsgYY56kLhfjnKMW8h1cw1xiHNyVfFwMvZOpzg9MgVJXn5I4ngSPnUGUmfYoczaGS02rlhs74mT7noVV/esXwzuekVijY0vch1dETjLGjZTHnpYiCt2V2cb5/s2LJzdg92bV2LTivlYvXAQFalRyAzyRiP1vUdq66tQW1dJOKtCQ2M1+vo7sWfvThw+vB/t7c1ISY3nIBKL1PRYFJcS6moKUFtfiLoGDvyNBDqJgTNLMwGtqZVQ11aGtu5qDAw3oqe/Hu2d1Whpq0RTs8TbFVMRKENHa5WCO2k726rRzu3NBLtWgl1HdwUGRxowZ14L+gdr0N9fhd4+QiDBrqWtGM0dRWhlv62rCM3tOVhflYIfZEXhD/GEOirzb0Z44I/R7lz2wBtx/ngjNgRvJgXinewI3EyNRLHOFzqdHwIJZKIAu7u6I5ATYVFuFlIT4tQ/YYEebsh1c8betHQcDjdhJyl9YVAwKnU6DNbws7XIP9SNKC4uojLrjqHeNpw9uBY/evIEfnBvD26NL8H2lS1YPa8ex3ctwqbVgzh7Yg3uXN6OY9vmY9VQO3YsHcWxTWsUbEn9OikDsIbgJgXHNyhII1RRdiyYhy1zJfEI+wSuQ0sXYvfiUWwgDG4QGBwm1A30Y+OwxLcRyOYQzEbnYtO8UZWYZduC+aqMwh6RJQuUlW37ItkuZRMk8UmvkrUEMYG2DfMIehYh1Il1btuS2di+bA52ENokDm77Mp6D8LZz+SihbRF2reZ5V87DDrbbVvHelvA+uO+udfOwb/1crBttw+LuKizvryUctmJZXw0GGnIxt70Mi3rqsH5hPw5sX40lc7pRmBYNHxdrgooLSvOTkZZoQJCPPVxtpsLRii+J03S4O9nAycoKyXbWuBEdgQ9jw/Axwe49EwEtinBmknp2rvg40oNg56nA7j0C33vhAnACd1KM3A3vhrni9UCCW4gdXte74bVwH/whMpjwZsRvUmPws+xYfLsoFs9VpeEbbUV4kr/LJ5f145tbFmNbWwXCXWygd7JHmLsLwnw9YQjygz44gOATCH1oCCUYhrAQGELYV1nf2HLS1BOSJNtomMQyEOrCOImG8Deo8/clPPkhjBN4NBWcEL8AzJg2HTOmz0Cgjx+M/P2FyD+ynKD9vLwRYdAjwmhAAI/zoyIgQf6iAEgNIh8/P/g6OmE0yoDHCHXPUEm7lxKPO/EJuGEy4aCtFXbMmoYd1jOx29YGewTq7Gyxl7KDcLecykQNFY0IKhmSgjuUoqMy4qdqJgXwOiGQIH8V9O9BhcFN3IYoTk5o8PPHi7lJeDvDhFeTTfhjkkGVDnk9Ogj/nWUi2IXj/5cThv/JDlGWun8R8j4R651AG+Huc7ZfEPhEBO7EiqdZ8tia9xOr3V9K43CzqQwjDZVoreMYUVmJdnF9JLTVErYk86VFNEudWOzK0SDulNxHEpuItU3gTIBOpCS/UMWCCXwInIloqfkJIdxXYuTEHdMSY6eBYZnK7lhRXP4gAUhliVjx5DrVqtWsbq3KdVJEio8rYCPUiQjwWUoXWDJbWs4lcCdZLTtlG5fFWqdi71oIV23dBLR+DPcRzrr7zda61gcWOAEria8TC5uAmgI8qUHXRRDs6MToyGzMnzOq4E6sdP3dfQoKZXyzuGUKoIklT84n4CegJseKRU62dTQ1qszCc/q1uDxJuNKp4u5a1L6q1AGPK+czreCzrCKAi+tlUYGUMyBAT7LayXpxz6wl2DXy83e1d6ltIlX8vgoJLHk5hShIL0EhYWZ5dgJ+V5mBLwvC8Q8C3Ocp/D1JkfI0H/Y9CXU+qvyBKlhO4JPflhTH/3t/A1Zlp/H9NBHs4gh28QQ7Ql1Ussp4qTclIEzq3BHkRCxAN9kN018fBylf4BFgUO6Xjt6ENa9gOHvp4M5ln4BwgpwJfkERD1oRXymH4EMQ9AiBnYs/rBx8lCvmwzIH/0kIZQJ20p8iYo8pCvKs4eXtw/m5jJ8hFtY2toiPiUBtDcHO2wx2Yq2bOovHUJTFTkSsd1oK/ilTplHJdyPY5WDuQCv6OTe3luWhPD0J2XFxiA0zqDIH0RGRyh0zjoCXn5mB3IwUSioykxNU3GMKAS0rJU1Z7KR2nYlKkUFgQf4IIsxFsZ/GdXEcy+I5r0p8XRYlOsoEvT5UxfBHGCOQnpGGhNhoNNS64eOPXJW1TuLspFV9M9j99xvTcHWJK07l5uDZ1lZ8s6MO32jkGF1bh0f5fl8uKMT57DycycjBWEoWTiSm40RCJo7HpeMY4U7kEL/rQwT3YzGpuJRZjPNZRdjNfqdbEKLsXAl27nC0d4aDq4uyaoolSxKfiOeC1LNzIxA7u7kqa92sWTaYxvF66lSxjk5Ryw4E7WDOCbExkQgN0SkLWAh1CXE5FQulwJokPJE4OXGHFQ8i5epJoLMkRZF4PkmiIn9EC6wZODcYIvTQG8OQk5fLvhFOLmK1k8ycfgrmBCpdOH5LwhQ3dylWro3PmpVOc80UoJNriRunxNlJZtKo6GiEidWO9xngz3lJ3DF5/6mcVw6HZ+NJv3Q84RqH51wT8KJPGn4emo8/EOzeSqzCn/Jb8eeyDrxT2ID3SprwTmUzXp+/EM8f3Y3rUrvuAqHjMgHv4mHcuHBEwZ1FLG6YXwc9qWunatsJ2FHUsoCcAJ2CNYE5rbWs02DN0rfsp60XoNKg7iHoCRwqK5hAlljJ2Fr6lmXZLmUV7hP47t86hycE9Mz7WfaVbVoJBu1c983HW87xBAFNrmWJJbTc+1fvUwNNC9wJ8D3xmEClBpyyXu5fSjhIEpqJ8/tx/swenD29C+OEvNMiJ3dinOB37vReXDi7Hzd5DbHUSSuQZ4G7x3lelUXTLAJ60oo1T7PcPQQ7S18AT6x2StgXsHv2CcLdXcLfnQu4e0fcPU+rshU3rp/FwdNnkNe+HHYJA4hq3IymZefQs+YKupafR/fyM+hfcwqDa49j7ubj2LD/OM5O8FnxOhKXKUXOr1w6q1wtJy6OEVJP4vKFMVWvTuLr7t69Tri7qurbSa06AbvLFyRhynGcP3UYFwly4n4pMnGKgCjrThzEWYLd6WO7KVKIfCdOHZCkKdtxeM82HDmwHeOb1mNLdgEWB4RiKd/RFRyTVkuMXUQ0VnMMXMnlpTo9FgeHYUmIAQvYzuEYN0rg6zJQf+V7r427AmVTMM3KGrOs7TFjxixMn2mFmfLHzwwrVYdUwC90qhVmuwbhdHA8TgbGoN3eCyHWdhxHHkKdFfXd7IwM9Pd0KLBbsWgIu7cS7FbNx8L+NmSG+aNAF4hGjpuPNLfXobWdykV7I4ZH+rDvAMmfD2frto3o7GpCKQf3krJsVFbnKaCrbxKYK0GDuW1qKSVslaNZhFAncNbWVYneoXr0DtaxL/FxhLYWKlENZRyoCXf1VI6aqzlh11PhaMHsoS7MHu7A0ACVl956dHD/zs5KzJ7dgvkLOjFvXisGB6sJfLwWoa65vQCtXYVo7ylCS2ceFlYn45uF8Xg1KYgQ54W3In3wekwA3ozzw9vxgXg7TsfWD++mheLbGbHoNAYgMjwQxnAqqVR+xR/di0qsvc0s2FvbwN7OGfb2jnCjchviYIeQqVPhyYnPZspU2LBfX1iA/rYWKmN8PqVF8CMgFhZkY//mhXjq0g48d2MbrhxbhOHWHHTWZGDzikHkpEbg6N6leOrGQZzevRSb5vcQpjoIU11a0pPROUq2zSNwzRnBuqEBJWJ1272IsMT1Gwl2G8WKJnFtC+dh5yIC2yLCFPvb1fICVcR8C2XzAxGr2wi28rhNI4O8xiCBktdZRFhbNIydBLYdi6U/QuAjvC0dwa7lc7B/zUIc3rAUhzYswZFNS3GYcmADAW7VPGzivuvmD2LtvH5VN2PjQgLi/GGsnct7njeIbQS6g1tW4Mi2NTi0eh7WU4Fa29uARa3lmNtQiIWdNWgtzUQ+gbuTv62mggx0VhPoaytQnJOK3FQqEkYdfJzt4Gw9g3DjjQSTEVmE7iz5ZzghESVZGUgI1yHSxRZLwvV4ISVOWWrfjvbB21E+eCvcC29H8DsnTLwZSbiP8MGbBie8GuaEP3DbS1KfMD4Mv8uIwa9zk/Gjokz8oLIALzZX4ht9jXh8YTceWz8Hj+1Yhpt71uHyzrW4fngbLh/ZhvMHt+HqiX3YRNCNCPZEEJWnYHFdCfRBWIg/J+xgZWULJ9AZQ3VKwlWrwZ2BYGfgJCkwF8pJXc9WRGAuLJDrCHoGKg3RVHJm8DcnUOfP32iY/EtMpSLY1x+Bvn5muPNCKOHQSKUoxN8PAZzQgzj5S80lL/a9CVm9IYG4lp6C+1lJeCIlFk9Q+bodE4MDDtbYPmu6ArtdttbYS7Dby9/7Xv7ud9rbYL27K5pd3RTYCSRKfJ2k4fY0Q5yIs5MbbG2dYWMtMTwusLNzge1MR3hOnYGtEQa8kZ+mwO6VpAi8FhuKl03++CA5FJ/lROJ/cwwUibsLxqeSHVMsdBnBGtBlsqWINe+TjECVOMUSf6fVtxNXTfazDfhNXQG2tVejs64GHZW1aBeIEGuZgJy4XlIaleWuUkFdE6GsTdwdJcmT2c1SXDBFxDJXJpkai0sUyGlZHMXyJlkEy9T+lpi5h7F2GthVSWkXAlwd70EsaiICdSKyTjJUCpgJeFlcKkUE6Brrm9DY0ExoakIn10nMnLhVtnObnEdBHY9TsMd9JImKdny7stQJ1M0dnIPh3iECmCQ1IWyZQUxgTqBOLHQCeQJwEms31CcA16ngbc7gsIK94X7Nejdv9hx1jCzPnzNX7SfHyjqx2Ak4ynEaPLaip51jdE+XiskTGerp5vXFitesgFCOaeI9CdRJYi1Vp45QrEFcjfr8Tfz8FWWVynpXzrZS6vvV1qO1pQ01hDwJFajmvsVFhG/CdHFBOXLSc1CRFIlL5an4vCINX0gRfMonuVIY3w9fiLUuTYu1+yLFS7Pkcf2X6YH47+IkvNjfhcLwSL4/0TAS2PSmFMJcMvTs66jsh5izX1pkMtQFGsUNM1aBnZu/Ac4Cdp4hcPAIhotXCDx89SqWTiDOAnQWqBPgU2DH/e1cAjDLwZdg5/H/ADsntX7KdCc8ImJep9ZPc8D0GQ4IMxhRzN+rl08g30M7lBXloKGujDDgYVYMBDQE6iyumCKTLXbT4MZ3vSg/E8M9zZg/2ILuar4HGcnIio1BXJgRCZExBDsT4qn4i8ulxKIX5WTyO0gh2CUiNz1NlT3ISU1HckyCAsFIAqE+MFglUQny9EEcwSZNF4YYjiVJPF8ufwPiihkdHUVY0XOMjFBllDIIiQlx0Whv9cVf/uymXC8/NWfFVBkx//QIviTgffTbGTg75IWLJfl4jr/Bp1tq8ERNNe5WVOA6n8dEfgHOZubgdGoWTiUT6BIIdAJ1lOMx6TganYaDEYk4EJ6g2vGUPExkl+BoXCZGvA2It3ZBIKHIk2OdKh4uf8qFhinwEd1BYuBcCGPOHCsF7GSsFkhWCtt0KxW7aGdnRyDz4Wc0IS4mVpVzEFd2sYhJXJucQ6x0KvulAB4hywJ2AnVa7J6LWqfFzmlwZiTMBQQRGGNjkZScpNzlJUmKB+cFATtJnCLulm5ikaMo66H5WIs1T2rviQumuH/K9aVunklKHRBcxYooACuunz6Bfgj18sDKsATc8U/HPZcYPOMWhxd80/Dj0Dz81lSMN+Kr8EF2E/5U0oH3i5vwXlED3imux5udg/jRnu24fe4g4e4Qrl46qEocKDHD22Sos/QtFj3lYjkJ7m6xFeudANnDDJgCaBoQaYD0f8FO9rGI5RhxzVTHcbuldILAmwXGpIyCZI+U9do2Dd6+DnaT4U2Du0nneHCcJncIVgJl4o4qrWZZ1O5dRPtcWvzdQyui5q4pyxrwmSGQn/PW9RMEnWNKbl47TjmBazzv5YtHcInP++K5A4S7fQrwLl04pIqTS6IVDeq+CnYW0VwyNZATeVDnjiKQJ+D10Ip3SbliioVP3DclPlBi/a7zfq5ePoOjYxdRObAOrllDCCpZhdjGrYht3QlD03boG7YirXc/KucewKLN1I0nLuPmzQu4R+i8dWMcp47vxe1bl5Rl7ibh7uql0/wMBOOrvO+713D//k2VPEUSpzwoQi717qScgQI7PgP2J8Tqp+Swql03TmAUsBs7vAunDkoWzO3Uz3fgkCROObADR6hbr4lLwbJAPVaaQW5deAzWRsQ8ALtlBL4loZrMJ9iNSv06YySq/XSwIcxNmTIFVtOtYWvjACcX+SOF7yTF3dWH76Yv37dAOLt6cezl+Msx2oWSRPgrdHBF4NTpmCbrzS6YIvJHTGVZGZmpnXN0JzZRR99OHX3zqgUcq4uR6OuGcpMBVdS7HunoriPAEepm92Lvvp0K6nbt3oGh4T5U1xahqiZfs841FaGhmVDVJklMStDYQqhqL0VrZxnaKNK2dGjLAnSDc6jE9FYSxirR2lGFpmYqVI0VaGqSSbwKLY1VVBQaqFB0Yc2yBdi8dim2rFmC9SvnY9mCQcJeK4b6GzFvbjsWLezE7Dn16BmoJMwVa9JdiI7eInR0FmC4PgXXShPxSrIe78UF4L0YwlxUEJV6f7wZ44c3ZDnGB+8k+uN3WXFYHReMFG6LjjFwoJQB0EOlCXZ2cYar/Ovl5AxHJwfYujjCysaGiqot7GfYw3qGLexI26kk4p6WeipVNVQ+ihEeyckoIgI71i7ExOE1eOH2ATx5eQfWL2rDstmNGD+wGmePrsVTt4/g3tV9uHx0o4KnVf0dhDWJbRvG3hVLcGjtKhxYvULVr1tPiBOXSAE1KXOwY/ECVcRcZM/yJUp2LxNZTMibjy2EPZGNc2djw5whFTO3dlgrZ7BaCqcP9yh3yrWE6Plt1Vje18z9+whw87Gb97J1ESFyYT/3bcOq4VZCWgfWz+vE6jmtWD1XpA2LBxuwoK8Oi/ndLBrmZ5vbjZULerB22RB2bV2Ks8e34XEOuM9w0Ll7bh8uHdyAY2vmEeqaCXU16CnOQENuHMoyohEZ7I4kgxdKUsNRlh6L2rwMzO5oxIKRLmxevxgbVo1iNUGzsboUva0NmE0FrLuxElU5yTwmifAXg476clw8dhBPnR/Dr0/tww8Jjj9MCMP3CHTfp/w4VocfUX6aoMdPM6PxvfJMfL+hFN/vbcSLBOvnV4/ixX3r8eLJXbgurq0HNuLmwS24cXwXLp/ei3NnKOP7cfHkfhzfu4kv/yb29+Dsoa2Euy3Yv2kZfwuc4D2cFVQFBvhAr/NHuD4QEWECdlRo9IQ6Ap6AnQZ3wTDqCHicQEMD/JWI1c4iynon6awJdr6cgGdOn45AwpQhTA8dFSQdFYEgQl2Aj68GWpyYJTZPHxaESKMeIT7+PI4g5iVB+f5wc3REvocbLmVk4NmMJDyTFoO78ZF4LD4WR7ht67RHsNN2Fnbbada6fQ722GNPuCPk7XB3Qo+bO4xUCuydPeHk6EnlxY2KIyHORhPrWY6YOdOeCo0oNQ68X0e+Jy4ckKyQQyXixewMvJkajVfjjXg90YhXooPwOt+9v2WE44tcE/4n10hFXBKpiKslIS+Lkhmq3C+/SA/BZ5I4JZ3Ap6BOrHVa/J1AoADhl9znbyUJuNtRgdHGBrQSANrrCBGEhxoOggJ1Yq0TsKsXKCuvQithob2hSSU3ETgTsLNAmpblkpDH4wTkJoNdBZfLpUQCtwvYCRjWiRVJLHOEutqKGgV3AnICYOIWKZY2sdSJyDot0YlWa04scUpUDTvCGFuJLWsn/HW3dRPkCHbs97b3qHMJyMn55HhpZVmsduJ6KYlUJM5OrHeyTtzE25ualUulWM1UpsseibXrVFAnolnu+jXw69QgTtbPGRrGvJE5mDM8rOLwZL1AnwCaiLhUCtAJ3Kn4u3at3MFAd6dywxTpMidPkXtob+b98j5EJBlKQ129ckst5XMsIcRZrHGSMEXqmwrslfE7KaUIwFXzOdfyO5O2qrIGDdUNKKsoR0FxMXIy8pGRkY6hzCi8VlMAFMfisxyCXbGerQ6fp/rjn6liufPGl6qunR9Bj8tZAfhnVjg+7m3FjtICROsiCHPJhLo0GMNTYKCSH2JKQBBhTix1CuoIdBaoEwkwxKnC5F6ENTdJmOKtgxOhThKiOBPYBOy8BewE6IJNCugsVjtvfz3BTgdX72A4uPnDxskb0+3cMWUGwW7qV8FuKt8nyZapMmbKu2WBOtl3CuckezfEJyYjNS0DDo4u8HBzQZt44NSWEBjczIqBJb7OAnMisk6TKVx2o+KQnys1Xeswb6AZHRX5HKuTkR0XixiCWVJULKLCI5CgMmCmQGoelubnIT05DumJCRyT05TFLjslTSVOSYwiCFIB0vkFEvCMKo44kWCXHqxDrK8/UqLj+B3K91imuWKKFSpUErRFKlfD+JhIDPQF47//i0D+F62O3QMh2H3xt0fw5k9n4ES7Hy4UZeJpfuYnqFs8Vl6GG4WFuJiTj7NZ2RhPFxfMLIylZONkEuEuXlwwM3AsNh1HolOVxe6gArsEnIzPxER6IcYTc7E8JBYZs1wQ6urJMVf+sAvl+B4KPyl9IGUKqDOI66RY2BypO9hy/Jw6VZS0Keof+Vmz7ChU7GxtER1pQlpKkgI7o148LPyVpU4rTu6tzifuj2Ils0Cdu5sbdROBOR/lhRHMeUEgTLO0cVw2GlXZA5FYwrdY11zMmS6V26WnACMVSc4jAnQCcVpJBU1knbhfSokFVW6BECmQaeK9RvM7FniV8gp6ArcApL+PB9qDjbgckIb7znF4gnD3DY9EfDcwA7/U5+GVmDK8nVaHj4rbCHYteCe/Ae8T7t6q6cRLa9bhydMHlMXuxsWDuEXokOQpCubM1isR5W5Jkb6y5AnoCcQJ1JmBziKyPFkEjgR2NEDS4uYsUKcgyLzdAnUPj9MsdrK/SsZCUUBlhiiBNHGhtACWsp4RXp6QuDuzFU3Bnrl9QsXLacdaoE71zeeUgupyD3JdTR7et7hmSiZL2d9yjMUV03JOEdlffQYeKyBngTqBvFsK9sQyp1nnHuXn0ZKqaK0GdVriFJHJ7pgPLXayfIFiBjtzQhVpFeCxL+UXnpRtZujTMnRewN1bF9VnuXn1CC5ePImhRauQUTcHjYv3YcGmE5iz/jAq521DRNtqOJUswoysebDP6EdObSf2HiL0i4sloXni/GGcOrGPgHeRcDfBe7/Az3mWAHeK7Rle6wruPnaVEHuGsDeGy5IJkyKxdOfHDhHsCLWEO7HSKUvdSS5TpLzBmaN7CXd7CHE7cUwSpoilbu92BXanCXmSgHC5IQrLA8OwJjyKQBeFjZGxWGd6aLFbYRC4M2FxWDjmc3ycH0oxRVHf8oIj9TbJYhsaxDEjhHODs7v649ueYkWdydrWCU6EOluut3KQMV7znJCxQzJfyvIUjh+PTJM/4DSrncThNjfWcd5uwYK5PdizfRV2bVqOLWSmqvQ4JPq4oTI6EiWhIXiks6sOw8Nd2L17C86eO4Xd/GCDBIHmFk6gTcUK5hpFWiktBYS5QjS3S+KSEg3oukoJWuXooLR1lRG2KtAzWIPeoVq0d8l6wlgXFZ2WCnQTIHu6m6m8VFDxKKci0Iw1S0dxcOcGHN+vBS4e2LEBe7asIegtwmJCw3A/4W+4EfMXtGBgpAZd/SVo7xWwK+a5S9HdXU4FKB17y2Pwm/QIvBPrh/difZWl5r2oALwZG4A3YoPxFte9Fe+D19IjcSwpCDkRHpxAJBGE0LMLH7KTCjh3sHOEuzWFX4CrgwdcHDkwOvnA291PZbQK5ACfFB2Fwc4WDBJEmqrLkJyUBF//QGxZtQxL+hqxbWk7rhxbjccndmHXmh5cPrkGTz96CJuWtmL9wlZcP7kTh9YvxbqhfmyeM5tgNkpAW0BYW0zAW4ydSxYqkBPZvmg+tlFUfzH7FKmDt4XwJ5a7LQvmYsPcEawdIciN9Gsyu49gOIhN80dUtkpJgHJw3TIcXL8cu1bMx/KBdt5nC9YRzDYvGsamhUOUQawj6K2Z14N1C9ku6MZyAt2CwVqM8Hud01uOZaMt2LtlEc6e2I67HDRefPYmfvSdx/GD79yhPIZv3juHIztXYOfyXixuL8BIVRLmNGSjpyILrUWpqE2LRFWaST2jUcJ+f30+hlpLMdRRg2UEup6GShRnxqIoM5IKdiYV6hKkxUcjVq+HiTDk7+YAXxcrTjD2cHWzpmLZiL9//AG++PQv+Pc/3sGffvw8XjlzGL8ghP2a4PX6+EH8Yv8mfGvjYjy3bRXuHd6Be5xcHj9/FHcucQCckH/JzuG5J2/i9NHtOH9iF84f3Ylzh3fh4vF9mDh5AJdOHCA87sGpA1tx4sAWXDl/COdOcUA4tJkDwXqU5CbD18MJIZz4ggJ9ERbiS6gLJMQFEeKCFNyJGHWyLJCngyEkWMGbnhJGkAsVK53ZUhfK80hfrHnBhLTYqGjkZWZpYBccgiAqAwJ64oYpIoH9Ul/Jz8+Lv2c+J6MJwRyMPDz94OntA1cnJ8Q5O+J8aiaeS0/BM1mxuB0fgaepiJ329sAWgt0uh1nY52RPqHMg0AnU2bHP1tUFfc5uCLRzwjQrApyVM2ZQrGa6YOY0gtxUsRY4YtZMZ8yycoG1tStsrdxhQ5H97Ql3O6Mj8GpGLN6IM+C1xFC8Hh+GlyN88H5iCD7NjcIXOSZ8maPHv7OphGeF4Ytsib2jUp6uw6dp4orJ/dgKzAnYaZkytWLmn0uMHuHu8+wgvFKXg52thKKGWnQQ7JorOMZUVqKxvELBXQ0hoJYKpBQcbyBUCJRJlkuLCOTVE+5UYXECXCWBTmLwRATqBGakX1FSomrWSXKUjqYWAmC55nJpBrqvW+3EmqZAjtDWLpa6B9KuIK6hthH1tQ3KFVHATkSsV7KPlEF4kOmSECdQaOkLKKoaddxf3DIla6YkURHLnVxTauPJvpIZU6xmYm0T90qJl5NWMlpKTJ3AnSUWb8HcUeWWKWA3d2gEs9l2KmtfJwGuQz0Dcc+0uHcK7AkIyrJco5f7iAumgJ0UORewk+QrUkNPLHaSBbO2hjAsFtX6BsJdrbLQFeQVKKjrIrzKssqOye9EwC4/v1BJFb+fZgJiHT9zQ3UTCkqKkF9WQBApRkpaLkrSEnChLBufVGfji/xw/KswDF/mGfDvDLHc+eOTNMJBmh++SAsg7HnjkxxvfEoA/EthIl7iJFlMYAk1xiA4klBnTCbcxUNHRT8kXHO9nOyC+cANMywWfiHR8A6MgCchzs1Lp4DOmXDnyr6s8w0Ih58AndlaJyJWPE+/ULj5hMDVJ4gg6McJXuLs3DGV75HA22SZDHWaRU+TqWK9m2pDZTwAGZk5CKOiYTXLlmNQENqa+XusKqTSPskVU8GcBeweQp1msZtOJd8TBbmZ6GyuwuzuerSbXTGzYqMRQ6UlKTpGWeDiCSeSGKUkLw8FWZlIT4pHRlIiJCtmekISwS6VgCcxdrGq5p3OVwO7YMJGorhiEuziA4KQwu35BcXI4/cbzXOrxB1BYSobZAxBLy5aTx0ghGDnib8S5v5OuBP5G/v/EFfMfzyCV340BYeaPHCxNANPNFTgXl01bpaW4EpuLs5mZmMsIwOnUinJIlxOySLcaSJWu4OEugME+AP8rsVqd5Sgdy45F2eS87CFkF9q740wB2eEBHBspmIlrZfAEJ+VAjuzSCIUcaOUf+nFYiduVvb2TgqsJGNlGJWt2JgotqGq9pwkQpFjxEImcXqyLDXtvDw9FWCpQucU6VuSrQj8CaSJ1U6ATI5PSExU8CViMpmU1U1gUNwxJZ5OAzgt+6UqoK7q7fnxWCltwN+mn1aDT+BOQE+OlULliZwfgjgXScy2QKUkePH190Y256TDAUl43CkB9xxi8LRLPL7lmYQf+afjd8ZClR3z/YIWvFfUgrfz6vFBYSPeq2jHK/OX4XnOoxIjJpkxb0is3cUDuHr+IK5/pZ7dQ8Cz9B/AHQHGAmJaXyxuX4U8WS/WOgvM/Se4s0CdBaosMhkGNcgyu0IShASqNMgi9Ci3SELQ5Bg7yZ6pAFCWpXwBjxUI47IFxmSbyF3zfpPl4T6Wc2jrpbVY6yz7yD3JPUq2T7nvmxTNYifWuoeiLXMfwpxFxEVSwO6eZK68o8HcE49LDTuBOG35wTq2TxLuFMBJcXSBvDtaXxVHv8N1XFYZNAXqlBvmBZ5/gvohr3flCCYmxtC3YDniS1rRtmAd9hw6jGPHDmP7rp3YuGsflm/dj4GlGzF75WZs3rMf5y6OE+zOEuTOY+wkAWzsIK5eGseNK2cIqeco5xXUPUr4u3fnKu4+ehlXJk4TAk+p2DpV4uD0MVV8/NyJ/aq1AJ2UNzhPve7c8b04c2QPxg7uxgnCnMTVHd61BYd2bVVwN759I3bVVKtC4yuD9VgXSajj+LSJuth6tmujNKudgJ3E4M3XGTAvNAwLKCMRJqS4OcPo54P4uFhVDi6ZY6GDrT1sbAh0So9ygBUZw4rL08RD0Jk6lY242FtzHBaQmwprbpthKyVtNKibMWMmUsgZXe1NGKLuLm6Y+7atxE5yxKq5hOIIjqtkmVJTONK8PfHICBXqrVvX4uyZ49izZzvmjg6gqaWKUFdqts4Vm0WsdQJ2AnXFaO0Ul8syAhbhrbtCifS7+qoV2AngaZY9HttSRgBrwPBQJ+aOdFN56MYSSbqxein2bhOQW4cd60mfm9fywW5TkLd/13rs4o2vWDqEoYF6jIw0oH+oBp19BMleAh2v09ZRSWAsQ2d3KTa2ZOOHBYkqpu7tKHe8G81WuWMGEeqCCXcBeD3OB2+lGHAnTYdqkyuiDN6IjzZwsA3kwOesAs1FcdYH6RClj0BiRAzSoxOQk5SCwqx0lORno6qsFK21NZjb3Y6Vcwcw0tmKzNQUFbDcRyVmM0FqIe9rBZ/B2J6luHpiLW6e5mdZOYjhhmIs4nM4uX01QUsKlA9g50JxixxVyUy2zBfI47KUP5g3G5tGR7BxVAp581nNG2E7jPWS6EQtC5Bx/6XzCFILef5F2LN6CfatXYoD65Zj/9rl7C/DXj7j3WsIiyslqQlhcOkcFfu2aclsbBZL3YpRbF/Fc6zmOTYsxr7ty3F071qcP7kDNy8dxpOPjRPgruJ7z1/Hz79/Fz958TE8c+cczh7djBP7VxP0FmL1wm6snNOOPWtHsWK4FUP1uRioy8RQXQbmNuVgzWAdts5pxaL6QiyuL8YoFbDOjAQ0JcWiOjkGBalxyE9JRGFyMtJNRsSE+BNsvFQcnYeTHQI9XaHz8yQQecMY7AFTsBv0Ab5UKnIIZffw3x+9jr/+6S388+9/Yvsm/vLhq/jHn9/CR+/8Hj//0XO4de00rk6c4CB3hgMEB4nLXL4gNU0O4tHLY3jxmUcJdTv50hPqjm3H2YPbcOHIDkwQ8i4eoxD4Lp3cy3YPLo9xMiI8nuckNU5QbK4uRJCPmwIyXTB/Ozo/wpsGdEYL1Ank6QIJcoEK7owhIcoVU1wyxXKnhJO0XmI3FOT58/P6UQKoNCUjNTEJ4QajqvGkygoI2BHaJObOEmvnx4EkhOeOiIxGREwCFUgdXByd4WZjDYP1TJxKycBzWRl4Ji8ZdxIj8SwVsfN8pttmTsFugt1eZxvsE1dMWw3s9jsR8tzcMOTsAf0sB9hOs4X1VFvMJNTNmuXJAcqN4kqoc4W1CPvWs6TP9dzHeoYDporVzsMV30yPx2spEXgtQYfXEw14OTIAr5r88PfsaHwmVrscA/4nO1QB3b/ZlwyHnxHyPpEEKVIGISNYxdUJzKn6duKyaZZ/5kqRcz98UhSPu201mN9Wp8CupbIKrQQysdRJbF2VJDjJL3pQskBATix0Ihawk7pzTdVaMW0RC8ypJCvsizTU8Dies5YQKFYzgTiJrROgE4tdfVXdg1ascQJh3WKlEyAjcHW0awlTpBUrnSWRirghCuBJK2AngGeBQbmOnEsgTyxy4s4pYCfxeQJ3FhHwk9p2cs0WqWXX2Kb27+G1BN4kpq63o1NZ5wa6ezFXkqgQ6EQkjk5cLhfNm6fWi8weHFb7CwCKtU9i6+Q8FsueOtbs3tkilkF+FinCLrXuRJTFzuyKKS6cLQ1NqryB1K4rI0BLbToB2nKB4ioBPulXqDi7Qn5feQS+ggICHBV/sdxV8LnXcJ/qygYUl5Yiv5jQR7DLSS9CXkYWelJj8Yv6InxZlYVPJTlPnvyewvFpFuEuO4ASiC/TAvHvdF/8PdODYBeIv6eF4KPWEhyur0A4373gqGTow1MRRrBTiVOMBDqC3GSo+wrYSY26gAh4+xng4R0GN28CG0VKGcg6H3+jAjsFeBRpffwN8OR22c/VW0ewC4Sdsx+s7H0w3cbjAch9XbQyCA/BTnPDtEUwlY+09Cwq84EqhiMtOYEAL8+z+GtgJ/KfwW4KWw8CgIBdL9+hub1NaC3JQUVaEjKiIzWLXWSMiplLiolHNEFY4n0lYUo2579MKh1SoDyD45W06Ynxqmh5WkIiQv0CYeLxwQSHpIAQpAZTCDfZPCY/Lx/FxYTzFI79aZnqN9HS0kodpAXJ8aHYuoHv+z898AUh7vN/muWTh+2fX7fHo6sNmKhMx+MNlbhdW4WrJQS7wjycJ3iezszE8ZQ0HE1IUa6Y46kSa5dDsMtWljsBu/38nqU9aBLIS8Q4oe90Ui72RmWh0z0UUc5uMBkJphx7ZcyVOm8eHBsF7gS4xH1S/p2fNWuWstiJC6ZkxJT4NbHIifXNn+NzdFSESn4gyegElsQ6p1wtxeXS7IYpBdAFpmS9QJ2CPG6T60grBdAF0OTcYr2LopJpMIar7NwZ/C4EEsX7yAJwKsyE+1kgz8vTl/fvR5D0RxABW+rvyXaL1U7OK6UYEhLiEahKMXizJQQSzP35WSJc3bAhNBF33VPxhEMcnnKKwzddEvBdwt0vQ7Lxx7gyvJvbjHcLm/F2Th0+yCfYlbbijx2D+O7urbguIHf+CK5eFLfA/VTE9+HK2f2cj6nAnz+g+gJ6CuoE9Myi3DUF4MR1kmBmgTEBtMlgp8lDK9hkmQx52nY5h2VfzR1T5K5AHffVRPpmqx3B6IFLpdSck+LjAl+yzmxR0yxyZnCTdpJY9rVsnwx7k0WsdpO3WeBR+gJ1FgC1fB6x0FmgTrPWia5jsdxpYPfYLYsQDs1lHATuLBD3dah78p4A3AUCnEUuajD3NRHIE7BTtfQE7CRu7+YFPHptDFcvH8GVy+M4fuo0eucuQnJFLWIrazFnzXps2bMbgyMDOHhoL5568jGVCGXiygWV3fLu7YuUCzh1Sn4jBFdC3dVLY7hGve3mVULfTQFJqZ13i/tdUq6ZE+dOqfp1l85KJsyjyt1SQO6Cag+ylZp1YqnTEqacPrQTJ/aJ++U2HN69GUd2bVZwJ6B3as0yrOF4tMQnCGtDw7ExJhqbCWcbCHjrCHdrTFFKlhnCsShEj3khoZjNMW2e3oB2g47jmw8So8Kps+kxe2QYUorJZpYNbO00sJsx0x6zbJzgwHHF2sYO06dO47gxneO7DR6ZOkMlXZol8XXTZJzW3DBlfCkvKUJPRyNGh9qxdd1iHNi+CttWL8JIczWS/D2QGxaC7OAgpPn54pGtm9bi6KF92LZ1A4aH+whjVHDaKghwEjdnAbpCBXRtnWKlK4GUHxCos4Ddg34Xwa63Cj39Ncots66xEDV1+Whrq8KcOf1YOH8EyxfNxb4dm7FjwxrM7ulCS3W1Ur6aqTBJ4du+znasXrYQe4SaCZzbN63EgnlUiDqk7EEZOnrEKliJwpI0DkxSeNMBgSE+aM2NxROFaXiNk8Fb0d6EO4JcbBDeiQnC+yaCXYy/gr63EnX4QVYEhhICkBodhKykaGRLHEFmMgpy0lFBZaG2qowKHD9jXTm6m2ow1N1ChakNI32SiWYIC4cHMZtAt2ykD8vmDqM4L0f5zBdkcbLYsYXQJS6Q7VjcVY8l3TVYzeexvLsOOwlwK3u7IUXFN8zv5n4UgrQkMLFkwlSZKgXmJEslIc5SWmDb4jnYK2UHCG+HpabdZsLhhhU4RBFL3AGuE5DbvYoQR9DbSsAUyNy8ZB5BjuC4aiF2rF2CPZuX8Ye8BmOHt+DCqd24dekYnnrsHJ5/6ip+9N3H8aufPo2XfvEsfvOzb+An37mDGxx8929dhPn9fCE7yrCwt0bJUHMh5vL3MdpegtkN+Vg/2IgjK4ZxZGk/Do12YN9QA3by97C9KhvrMuOwMEqH2UFeGPbxRL+7G/o5OTV5+KDIxxfZkeGI4USfGGFCGpWItPgYfi9RSIgIRIzBB0lRQchMDEN+ZjTK81NQX5iN+nLJQJiPnuY63uNpvPH7X+Pvf3kf//23d/DRx6/iv//yFv76X2/itVd+ikdvjuPChUO4flVM+IQ6tpcmjuHyucO4ffkEXnz6Jq6dlX90dvHl34nxo9tw5sR2JefHduLS+F5cOcNJ6NQeXKVcP81l7ifg199SBZ23m8pKGRYkcXCS4IRgp5OkKZrVTgM7aQXsHsbYCdCpllAXykkzjJOtuGbqAgTq/BDICTfUX44Jg4nKgCHUgJBAnXLj8eVz8+d25ZJJUQH5HGAMEdEIi4xFOJWwEA9vmKisxTs4YCUHnktxMfhGdgqeTklQ1rtrBOVd1gJ2VthHsNvvaEu4s8deccckEO5ydsSggzMips9EoK0Dgu1dYTvTAVYz3DWr3QynB2A3i8uybpYCOzfYcb+ZVraw50C1LTYCL2VE4o2EMAV2f4wJwe/03vgw2UDlOgpfZgvY6fF5Zhg+lzaHIuUQMkLwBaFO4uwE6ixigToBvE+yqKxnBuPLLCP+0JCL3fw++iT1fk2dSqDSJHFaYlUj1FUQGMTl0uJ2acmC+QDs5BiKlCtoIICIC6bFYmex2onFSqxxDQRAgSfpW5KkSF+AyxJTJ3AnywJcnW2dBDu2ZqCzZMHs6epFd2ePWifxZAI3AnZiwRLpbO/GYK9kvOxEh7LedfD+CIFSEkDcOwl8LbUUc+xddwuvwX1kWYBQyir08vyaG6ZWumCQoNZDGBOYG+jpUxY3gTQBNrHaLRyd9xVwk2OkL/sJ2AnotTVJPGCdcuOUc7Q2am6f3a28RqtW6qCtqQHN9fXqmclxUiuviX2BO4m1KySwqSyYfH71BFOx1lXzuQncCdTl5OYT7IpRVFRC5b+UYFeFSn5PtfzclYTzAn6n2VncJ7cEpfnFKE5NxOH8JPytuQL/Lo7BP/P5+8k1qj8LPsvVqeQ8kphHc+f1w/9IhtU0f/ytMAq/HulAQ5QRutBo6I2pCA1PgC4ijn2CHCHOAnOWNkAfp8BOMl76ShHyACO8pLyBj56ApVfw5st1Pv6atU6AziI+BD4vgp0Hwc6d4uIRBEeXANg6+al6dlPF4m2GOalr91WwE3HVYu2m2sLG1hHh4TGIio2Hk5uXyspYXpyLEQGzxnJCw2RXzP/shqm5AE1TSn1JUS5GBzuwaKQTTUVZKE2JR7rJhKjgUCRHxcIUZlBWuLiISHMClUxIYXIpVC5Ql5mcaga8JPVPtWTLlD+opOyBjEcCdun6MORI/Fx9DVYuX4LVq5Zh2fLFWLhgEebMno1u6gU1dbVISQzEvl0B+OwTd3z610dUyQORT/5bs9z9g+3//MMNv7yaiIt1mbhdX4kbteW4XFKKiwX5OMt5+XRmFk6kpONIQjJOJGXgNMFuPC1PWe9OJGbicHSKstgdikpSso/fu2TKHEvMwZHILCz1j0GqjQsidCGc44PgJy6O7h4EO3f4+fgQzrRySbNmWSmomzZNs9ZJyQOJdxM3SgVu/B7i+JkTkxKVi6MkaBNYk+0SX6dBnbdyhVRWN4KjQJ0cK0XR1X5cluQp4mbp7CzF0j1UiYgwficRpgikp0tR9xi4q0QovDc+dxGpa6dAzwxvXp4ENsKdwJyAn2QH11w2tULmYglMSuLvn3OVlzfhNSAQOl5DFxSCEE9XDIRF4YZ3Gp5wSsSTrgn4pnsivuOTgp8EZuI3EQV4M7Me7+Y34a3sWryX24h3S1rxWmMPfrZpPe6cOYQb54/imljrKNcvHsK1C5qLpvRviPVOWrHgmWUy4KkEKgQ3C6BNttp9FfAewp/sJxBkqXmnwZsmlqyak+XrYDd5f0sc3uM3CHJSVFz6ap22/uvHWtY9OM4sFsCzwN4D4KNo1zn1YL2ApGX7Q7DTWgV2bAXgxNXyP7W3eS6LC6aIlHCYDHJfdb98CHpP3DlPePvPYKfcMc2iwM5isbt9TlkqbxDsLlG3unTxBOHuNMbPj2HL/n0YXLkKizevx/rdm9A60IJ9x3fjly/9GL/7/U/wy1/+EPcfv4onH7/C+z2L8fFD/GwX8BhB8frlMVyZOEFY5Oe6SajmPk/fv8H9CITneR0BO4pkwNQKkGvFx6WsgVjpLpzYr7Jgjh/epaDu1MHtOLZvC47s3YxDuzcS6jbiKO9pbN82HJo/jCVGPZb7BmId4W1jTCy2xMVjY3QUVnMslKyYq8JNWBKqxwIBO10Y5gjcGQ2oM4agOi8VEdQDk/m+79y5jfN4NXWm6WpMmD51FqZOsYajvRsCA0Pg5OQEGztbuAjkzbTDtBnWmOlkCzsne7g7uMDG2kZ5AQQF+qGlsQYDXY1YPNqLXZuXk6GWYNPyUTTkpCLWwwkFxjAkc5zIINw9Mn7qKLYQ7vp629HQWIkmqSvXXalcK7X6ccUqYUmrAF13qVrX0a3F1YkIzCmwk764RfZUorOXsNZajOq6PA7QhejsrMf8eYNYRWCTkgLrli8lNNUhLz2LE0I6kqOTOAGkIS0pDZkpGSjMyUN3exvWr1qOnVvWY/mSEXR1VaGZENHG69U1FxHmPGFjbwMrewfMsLGBwd0BxzMS8UpaLN4m0L0dHYLXo4PxTmQgPowUwAvEW7EBeDsuGL9JD8eByjQCSj2G2qUmUx0VrVoCXBtm91GZaZesYE3oa2lAf1sT5vR1YX5fH+Z1dWF2dydGuF9fcz2GO5qxZO4IFblihFCpDw8LxYk927FtkRTuHsGq/k5C2iCOrV2MQ2vmYMu8XgIfwW52DzYvHCR8zea+8yBFv/etJIGvWYr9q5diz8pF2EvZz+VDG5Yp2c9z7F29kOC2ADtWzMeWZXOwcfEQ1vM8GxaPKGvcFslUuWIhdhHgjuxcpyxKl8b249bEcTx1+zy++83b+MG3b+M7z1/DT79/F7/+6VP45Y/u40ffuYVn75/D6aPrsW/7fOzeOAcblnZh/eJ2bFrSibWjzVjUV4nF/G4XNBVjaXsF1g8149CyAVxYNYgLsxtxlt/NWGUe9mZEYaXOAwtcbbDM3RbLPeywzM0BS13ssdzRASscnbDKyR2rXb0w28UVtW7OqEtLRDGhujAnjZBMKUxHaV4m8pLjUZgeT4U8DWUF6SjIFqUhEYkxVGSi9NDrvODrbAd/Tw9UVZbiyoUxvPSrH+Kj917lxP82lYB38V8fvMzPdpUThLh2nMCNKydxjXL9yilcuXgc1zhYPHPvGgf40zh3YjcHhb04f1JcMQluJ3bg6ul9uEYAFPCb4LZTB7YQdJdj2+o5WDGvB7XF2TCFBEAf7A9DSKCy0EWE6SBlCx5A3QOwkzYYeioIFrAzCuSxFddLBXic7EMIdtL6e3qpmLqYyChEUYkK5yATEqzjSx6sWe0E6sRNx5uTOEXKEISGRyE0IgZGYySiZbChYrylqADzfT2wlC//Ud7n5TA9nkpNwu2oUOx2tsI2u5nYaj0DW2bNwOZZM7GR7drp07Daxgr9XC6wmolyKhp1hMNABydMo1I500pAzskMc64cuNif4azWz6Iyaif7WNtj+jRbZHm44PnsBLyebMRrhLtXYvX4rSkQr0cF4B9ZBDtltdMpt8rPKF+w/2U+4S47xOx6KQlTJCvmQ7hTVrusIHyZEYAv08O4rMdfS6Jwp7kMQy2EIsJDfTmhjeBWVSiFxIsgmS/rBNAIEDWEB2WxI9SJ9a2eoNBYU6tZ7eTYr1nrJNZO9m2o1oBNrGXSCtAJyFlasdYJ1IkFTaxsFktaLwFOIE2ATiBOAK+rg9DE9QN9g2pZ4E8sdWK5ayTUNfL4ro5uDQabWhXYiXumZNaUc4v7pdSxswCe1LxT2TIpAn/iitlmjscTd0iBK4E0iY2ThCcCcuJ2KYA33Kf151GxlsQpsk5EAE9cLhWYqWQsvGan5popIlZA2S5xfGKdk/IJA93dGOmXunqtfHZ8rnyeGgD2KsuexNeVUfnOyyGU5RUqkKuvI6xJrB2/C2W1I8yV8vspKipVVjux4InVTmLtGuq5L4G9ML8EeYS7/EJuz85HDhXbnpRI/KqpHF/UpeMf+cH4NCcUX8qfBZJ9VWI0+Tv6a6YGdP+byt8O239R/otz18XeVkT4hxLmkhFCeAsh2IUKzFEsUCcSaBCoi1FiqUun4ugkKYo/Yc6SMGWycLt/kNb39pP4OoE6Hdy8QuDqGQxH10DYOvpgpq2AndsksNNcMbXC5WKps8AdwY4KgoOjG0yRsQikgm9HRcCHYFBXVYS+9hoVY+fuzn0fgJ0F6iaLrBd3n2lwcXJTFruRvhYMd9WjOisFJUlxSI80KYtdcnSccsWUMgap8YlIpwjYpSUkICM5CemJYrVLVcsCe8nRMcolM1TAjseJK6aUOsghhBQmJ6CL4D9vZAjlZUVIS0tCdHQ0DGIZCuDYJwmkwjxw5IAPwc5OZcSUIuWfCdyx/afE2XHdv/9phZ9c8cXZ6nTcrK3E1epiXCotxfmCPJzNzcZ4VhZOZ2RjLC0LY+k5OJvB9Rn5GEvJxfEEC9glmsEuWfVl3an4LByLyMDWkGTUuwQhhkAU6ksQE1dIApY8Z3GbdCd4OThJnLEVpk+foZKmzJxpQ8C2V+AlbpQq66Sri4KuGH5GqX0ncXFS5sASZ6eAzkcyWnojiIqZwJWf/IHHbQJ9luQqsq+4Vjo7SbIWZ+VSKTUApf5pDJ91Zma6isWTZCjiZunP7SLKcqdAjp/BO4CgyfN6iBVPW+/hroGdnFuuncJ5VpLL+fhq5wmQPw2pwAb5+aDQPxinvZNwzzEBT3om4Vt+6fhRcDZ+Hpyjatq9klyFN3Pq8XpmNd4Vd8ziFrxf143fLF6GZ04dwK3zUmPt0AOAs7SWDJgCcJPXWyx2luQpAm5aaQPNpfI/g50mmmumgNBDcLOURhCAsqyX/mTIU2BGGNIATROBMykqrpavE8Aoat2kfSz7PTjHpHUP+xbYewh4mnwVCqUVS6EF8GTdQ6jT5DEuC7hp8XNaaxGL+6XFUvf/BXYPgO4/gt15PElwewB2hDkVc2cWKWYuYHfn9lncvCkAdhyXzx/DeepN4+cJWReO4eL5cZw7O4bDh/dg647VWLZ2HlauX4Lt29bhNEHs6SduEuIIbY9dwpVLJ3GBxz9+5yrv77ICuGsCd5Jp88ZZrr9MALyKW9fOEOpO8FoCdloRcomrO39MCo/vU2B34eQBJWeP7cX4kV1KTiqwk9i6TThEqBOwO0awG9+zBbs7m7GY79CqIB3WRURgU3y8stitNRmxlO/ZUupPyw1SBiEMCzguzuPyKN/nXkMoWtPieP7dWL5gDrrICAN9nSrPwizqUNNnzIK9vTOioxKQnJCGhLhEeLhKmRRnvvf+3McWM6fOgIOtnRpj/H39VN4PG+phKcmxnGNrVfzz6iXD2E2w27yaz2+0B3kmAh31u5zQYCR4eyLR1weP7N27DbNn96KpuRKS2bKdUNfGSU7KCSiQM8NcJ2Gui7DXSenqFfdLy3o5RvaXZa3fQtCray5AeXUWKqpzCXZ1GB3pwfqVS7B13UoqJA3ISc1GWmI2UpOyERWZDFNEAtsEfugkJMSmIzstl4pDF9YR7pYsHEZPN5Wl5hK0tlWgtq6YAyGVSUlsQjiwnmUPXzsHLOMk9BLh7r04Qly0L96K8mMbQKATt0x/9n3wRnwAXkrW4V5HKS5s58NZMh99Pe1o50Ob3dmGEflHmkpPb3MjOmqr0VVfy+VmDBI0hymDHW0Y6mjFiLRtLRjt76EC0wSDngMoqXrb2pXYs3wBthG4Ni/uw9Ylg9i+eAAb5/dg04Ie7Fo5V2WXPLp1BY5sEavbShzeuAJHN6/CgfUEu3VLsXfdYuxcNZ/3NltlnNywYBhr5w1gzbx+rJ4/iDULhrCOYLdz01Ic3bcBF8b2KTB55vEJPP/kFXz3uZv47vPX8a1nr+D7376B779wDd965gK+/Y2LePruCYwdXoG9W0ewd8sIdq7px7YVPdizdhjHty/E+YOrMbZrCe9pDnYt68XOJd3YRdm6uI0Q2oltA61Yze9itLEUo8WpOF+Zjh/XF+DnlQX4SU4WnueEfsjTFev5Y9xo54iNBIGNThQCnfQ3c0La4uKOLe4eWOXthlZ3R7RkpqCqJJ+Sh6LsFP7owxEVHoR8fpdpsRHw9XSCvaMN7J3sOYk6wdHRBY48l3I1dHahQuIMF2cnNXkW5ufg+JH9+MVPvoOP3n8Z//70I/zqx9/E/UfFR/0Mbl49iauXCHSXT6qB58q5Y3ji9gS+wcHq0tgeXD27H1fG9+LSKYm324KzR7bgxP4N2LlhIUYHGlFXmoUcKo/JUcFIijaoVN/Z6SmIjTLCZNTxvsPUi6xcLnUhnAxFCG+SDdMik1wwlUumuW8BO7HeSZydZLwM5rIE3CfExiPSFIUQTq7BhDt/3wAFc+IeI4Dn4+OlsqwFh0fAEB4LoyGS1w3CaGoqrhdm425mPM4kRWJtiB828ne6m8rTfgLxKpuZWD5rOlYS4FbOssYaG4r1LKyzt8UGZ3ts4zPf6uGGQ1QOtvO4FCdbTLd2xoxZ8g8T38GZhDmzSJydFbfZWDnBltumWzmzdYErFZ2dMVF4KdOEVxKD8Up0OH4To8MfIrzxcaoJXxTG4X/zdIQ6zQr3hcTama12n+YQ2ij/ypSSCGJtEaijEO5U9sx0P67TERAN+B8e+0pNJtY3VRFomtBSI9Y5gp0Uti4gKBQWoLqkBG3VDYQ7LWmKgJtY5iyiLFEEB3E7lFp0YqkTqCtX7pY8xgxwAnUCcBZLnQCdxVKnoMsMVJK1UoFdN+HHbK0ToOsksAnUdXWKVUwKjBPwuvsxZ3C22l8lV6E01PNzENQ0Kx/XN3UQoKQAuUCauFl2PwBIVbC8o1cBnRzfZ46562rrULF1Yn0Tq5t8RkumTIEyATqx1Ek2zNGRES3ObnBYrV+yYKGy4AnENdfXsZWMXJI5c4BgKMAnMXRiCRTIkwQqXQoOJSvmIPutDYTsGq3unUCltALdkkQlLyePIFGIYkKcWOKklmp5ubhcViiYEykjTBcT6MSCJ1Y7ib1rauSzaWpBbm6+AkCx5OVk5yEjPQtFfBcPFWfhY85FX5REqoyq/8wKUX8CqN+X+g1pFuBPU/3xuYBdshf+UWbCH5aOoCszC8FBBoQR3kIN8QQ6whzbYH08dOyHGLjMflCYwFQ0wS7qQSuAJ0lS/EKMbDWYU20wQU+E55XC5J6ER1efYLh6Bylxcg+Cg1sQrB19Md3GE9NmPbTYWeDuoQumJE4xJ1aZaq+yqkUQ7HwCgjGT768xTIfasjz+JooJTLlwpWLwn8HOsixQJzIVVlQ8gvx8ERtpRGKkDtkRBpQT2DKiIhFL5SU5MgaRVGRSCXi5aWlIJ8AJ2KXGxSMzJZmwF0fAzlahCVKsXJKjpMUkIMwnEBEhYdBxvCpOiEMJ9ysg5KREhPP4DPWnVRjHzBCCTkggAdgvGN4cywL8/XD7OseCT6Y8yIYpxclVyYM/sf+XR/DlP6bj++dccbYkBdcri3GtqhgTpcU4V5CDCzm5OM/7OZ+j9S/mFuBiTiEuZOdjPI3zhIBdTCoOEeREDksilagU5Zp5Ij4TJ2PSsSc0CQu9TKgihEcR7HwJOoEBfhyXCUSeXvCgIuXAOUiSpMyYPgszxGXd2oHQxfnIzY1g5s2xmSDG+SlCCrxHRiEywqTATlwylYslYU4scwJt4gYp4KfFtVE4V0jsnQXsfHldZcWjQuisFEJvRMXEqPNJNsuo6CgFkB4e7up8wUHBKo5PziHulwGBwcrqJ4CnWe/84O0ZQLCTpCxSVkGzDqamJiMyknMvfw8C2oEhUmtVytz4IYIAuCskCU+6JuIblBe8M/DjwGz8OjSfYJePlxMJdnmNeDm9HK/mVuOj/EZ8XNqO1/tH8d0DO3Dz3H7cuHBUyX+CO5X5UlwvKRbIs8CdZbtFBOa0mDzKVU0evfawL9s1d8v/K5aMmhar3n8Si1VMA6qvilpPeQhj/1c0WNNA7yvQOGnb5P3VPgJsquU6C+yZj7MAnRZvZ9lPAI8QZwY4JeZYOgVyj2mF1h9nKwAnIjBnkcmQJ1BnEVlWLpmUh9CnJUoRmJNWZcgUsCPU3ZPEKQQ7sRJemjiCC+cOUQ4T0A4T6o7g4tmjOH/mEOUgLhD4ZPsEfwMXuf3c6QOYkD/QqZfdvH4Gp0/t47ZjeOyxy7hz5wpu376EG9fP4dq1s3j00Qncu3ed172m3DMvnT+BKxdP4sp5wuT4UUKcliDlAuFOYusunZbMmLz+qYM4f2Ivzp7YjVNHpcTBNpwk2B3cs4Fgtxkn927F2e3rsLW0EMuCAgh1Yq2LwZb4BBVjtzo8HIupzy0MDcFSvm8LORbOpz42yrFxLqGvJUKHqsQorJw3hL3b1hO8lmKoqwUBfP9nzpypElslJ6eo+U88YMRzyJM669SpmrulcomfIlb/GdSlrFU23RkEQkdHe1SVF3LOr+EcXo/1K0axddU8rF8+jOHWKsRTj84LC0aqvzcS/HxgdHPHI8PD3WhoKCc0VRDYatHZV63qxNW35Cm4E5AT6e6t+Ip09khcnZY0RYEdQUksd+KK2dpZjtrGApSUp1My0dZWg6H+DixbMIpFw8MozspFenwGUmKzEBeVgRhKrCkDiVHZSIjIQgLbzJR8FOeXYM7IAEbn9KOD52isL+aEzuu0ViIrIx4ebk5wtrOHKx9YbEw45ufG4QcZUXg3xhvvRXnhLZM34c4Xb8b44g3Kq1z/x+RA/DozDE/UZuHQ7DYsH+pBV1Mj2mr5ear5eapr0dPYSMBrx9xeKieEt66GOnQ31qO/pQkDkta7vQWzuzswh4qMQN7sgR4q3iYEBPmir60RJ7evx+6VBKM1swlpozi4fj72rhlVRboPbFiAPatHsY1KxOalszWL2wIpE9BPcOvFOi5vFKBbMgebls7FztULcIgQeHLvOlwe24m7HLSevX8W3/vmVfzqR/fw2589hV/84A5+/OJN/PBb1/Hck2dw79ohXD69GacPrcSRnQuwY00ftq0iVK4bwPHdi3Fi9xJcPLoeE8c2YnzvSuxbNxs7l/djxwpee3E/IbILS4cIs4S3hvwU5FEJTwx2RX5cGJqLstFQloXKghS0pMfhTlM1Ph7swHsNlXiZStEvM7JwmRPJLlsb7HZxwx4XT+xxfSj7PLxxgJPJQW9/7OKk00d4SSFg+BIe1D+hnJDcXZ0QFhqE9atXoKe1CVERYWo5Pj5WBXVHRxFwCDeS/WvGTKkPYkew86ASw0mWvwd/X/nXuhRrVs7HVUmQcvMCzvKlPnFkN8bHDqkUvJcvj+HiueO4cEYmAg52t87hxEFC3MHNOLhjNXZvWoZ1/I56W6tRkJWEWGMggrwc4WY3E57OttBxwk5PSkBddSXKi/KREGMi1IUi0hiqrHYCcwJ2kQY9l7WEKZIsRcXXmcFOgE5Z7ji5S6kDzR1Tc8kMC/RXljgvArCkxxblJyLcxElfr8BOFSAn0EkZBCltIGAXyEk/MMwAvYETfVgUQkOD0Rsbh5tZaXiGA87TBOX7BVR0kuOxMcAba53ssNZ2JjY7zOJ35YhDbi44SSg/5WKPcQLcaScbjNlb45is9/DEwQAvlLo4wH6mEweeh2CnLHbmvljxZs2i2LjDbpYrHG3c4DTLEUUcwL5NuHwlMRQvx+jxcmQQfm/ywSuxhLJ8gp1ymQtT7pefplMIa59y3ZdUzv+VZ1BxUmLN02LttCQqWp07qUkWQgU9DP/OCMZfShNwg4PdQH0N2mtr0UQQqM4vQ1lOMcryC1FJsGus1uLrJAOmgJvE0wnEiViyN1rWCfhJTbtiHltRLBY+rXyBAF19FeGPIKfFujUp2JNtAlVSONwCd9L2Etz6e/oJVp3oahfAkmySBDOx2rHtI5AN9AxgSIqNdw88gDVxy2wh1LW2aDF6vdzWRagTYBw0768gkPtL28Nzd3CblEOQ86radj0EMEKcgJVY2ATupK9Z8DSrm8CcyIjZiicxdmKtE+vdHPbFeieZLwXiBOrEQidWv/7ubrVORMu+2c7jCX19vRju1Vw+JUOngLJcV9xc25pbVOIUibMTsBNoE2CrFNdXfjd14grb0GROoFKhgE6Sp8iyWO2krSYsynpZln2lvl1ORg5yktPRnUlls64Q/27Kx78IdQJ2n2aGqpIamkVYlvlbItR9RrjwvGtHAAD/9ElEQVT7Is0Pf03xwV8Gm3F5oBexgaEIDYsjbBDkCHEhhLwQwl2IIUFB3X8COxEBO00k++UksAsS0NPgzjtADw9fyYapQZ0AnqNHEOxdAzSws30IdhY3zP8IdlMlk5oT3KmUG8Oj4eUTpP4RjosyoaIgC9WlWSgtylJ/eD0EOwnMF5j7epzddJXwQzLwWk2fphXUnTEVaaE6VKalaBY79pOiomEKIeBFxaIwK0slTJHkKWlUfCRxioBdTWkpaisrkMf1CZHRBLt4REoyFCPHLo5nBbHRKE+MJ+DFIyM6mvtlKNAJ5fl1UrIlkPOov46gGoCgAF889bgJn/9ziipILiAnYKfKHViW/zYN3z3jjLOlybhGsLtSVoSLfMfP5RPmcvNwIS8fEwWFuFxURCnGpcISTOQX4UxGHo4lZeNwbJqSgzEpOBCVhL2mROwNj8fxuAycjMvCvrBkrPKLQW9wNNJ9g+Hn7gaJfwv0CyAUecOJUDfTygbTp1lRZsHayglOTq4EJHdlhfMnBAYFBygLnxuhScDOKPHSer2yUKpMmAJPHP91IZolT8BKQMwSVyeZN6UEglxXLIRiAZTyB1ocnqdy67TE7onExcUigNeVOUHOL3F33ryGH4EuIEDAjrDI+VeBnZcPvL38eQ0tvk6ybQYFBVIBTeQ5TZxnOe9JbCHXBQvcyTxGuF3Cd+F+YCaed0/Fi14Z+L5XGn4ZmINf6wvwSko13ilowsuppXglswLvZ9fho8IWvNU6iJ9t3YjHxvfiOpX66xc0y53FDVPE4m45GeAmQ55l3QPhekmucuPKEdy8cphzOfeh3Loqy7L/Q+vdZKveQ8D7/4Y7i3wd7ASs/i+omQFM9pdt5vY/yX86Tgmh7cF1CEmahfGEGWAtZR607Q/i8QTgBOTEMkeRBC13ZBtbKY5ugbqvw9zXwe7rYoG8h4CnAZ0F6kQsoCdwJ/XxblwVF0yBuUMK6C5fPIbLE8e5Tqx2hxXYnTtzgKB3mOuOUh87gevXxnDr2jihcBzXr47h5PFd3MbvjRB369ZFBXbSSimEu3ev4v79G4RISZxyimB3CpcvECbPEuxOExRPERSPExRPHMSlscO4Qti7PH7sIdyd3IvxE3tw5sgujBHujh3chuMHdmL8IGX9CqzPySDE6bEpllCXlIStlI0c29ZERmKZ0YAlERRTOBbojVjAd3meMRzzYiJRTb0vg2NYdFgIkjnOze3vxcLhfiTFRFGHJfg1y5+a1fCjrpvI7QU5HJ+pg4mb5lRJumSOdZ7KsXj69JnUq7RyKcGBAWhvlvJFdejrbsKGlQsVG6xa0IPq3ESEO9pqbph+Xoin/uhrbYtH6uvLOZGWor6hRNWj6+iqQHtPqZKuPkmGQuBj2z1QiW72RcRiJy6XkjBFrHsPYuwUBFbyPGWoqiWYlRHsSjMVOPaSXJfMn4PZVDLy03ORHJ2O+Ih0mPSpMBnSOPCnE+rSERuezoE+BbFxaUhJT0N7ZxMGB9vRRMiorclFY3O+irMTF9GyqjRk5cUivygBLY3Z2FSViJ/kxuDt6CC8YwrGm+H+eMNEwCPUvR7tjd9Hu+PXCd74QZIPns6LwX5xKxzu0KxzlWXorKtCR209WqvZ1hFGCXECdK1VlWijAt/Dfh9BQ6x4AnvDHW0Y7etRcXf52WkcoD2RnZaAM3s3Ed7mEuyGsXV5H3avHsKxbYtwbPtiHNg4F7u5fteaEWxfNYyda+YQ3Jbi5J7VOHNwLS6d2oLbE3vwzbun8IPnJvCz71/FL354Db/6wTU8d5+D3eVtuH1lG25c2IxbF7bj5vltOH9sLcb2L8Wx3RJH14cty7twYodmfTu7fxUmDq/HmX2rCZVzsZ3wtny4FcuoxCzua8DK2e1YMdKKkZYylKRFIz8lGpV56ajKz0BRejKSTUbE63WI5uRk0ocgIzUJ8VF6hAV4IszFDvsy0/GXgU78paECb2dn4tXsHDzDifqYkxOOceI76eWHk95+OOUboGTMN/CBHOEEs4ATTKqzK7xd3eDGScaT+8tEE8DJpLK8FCN93Vg4OoxVKxZhz47NOHXsEM6MHcWxQ/uxbs0KtDY3qYxqDvbOsLV2UIVk3Tjp+Xh5UEHwRHREKCpLqTgWFyI2Ogptbc148Tvfwg9//F1887mnOHBcwdNPPspB8DwO7duMnVtXYf3KBehuqUZRtmS8dMb0KY/AcdZMuDnYqeLbPlLINSAIyQmJBIMywkIh+zGIMkOd1LCzWOlUaQOZDBXYacsGAp7F9VIAT6BOS5ZiFgKaJFAJIuCJMiDXMhkjoCe0STyFxNKJO6a/r1jrBOy8+Xmlfh2P0RmhC4umsqf9i1tlNOIcf5tPZMbimcwYfDM1Bjf5TG6mxeGSIQinCHVjlDMEtvPuFBcbihUuuFE87Sg2GPd0xDkvV5wI9EC7ixM8p9o/SJwisXUqeYoIQc7O2g02Nh4EO084Eeoc7d1hb0slx8YWOzhY/j49Fq/G6vE6we4P0YGqnuD7qRH4n7xo/E+uSSVQ+ZRwJ1a4fxLmviyOxheFJqWgf5atKedSpFysdl+Iwm623P1vqljvCHjZBrxUm4PN/D121dehmYBWW0xgKKhAZUEJYa4IVeVl/N4qUEdAsACdAJ60YlGaDHYqQyalTKxKJZLxslJlxaytqFaWqEaOF401BLu6BoJdrQI7AT1JcCKWMwEuEVmeMzCiZa0k9PUQ0qQ2nSwLoEmBcbHYDRDcBMiUG6VY4BQQDmjJV5rFWifxet2EJCl/0K7OK5kxLRCprIOERXHblL6cv79Lsl8SshTMaclQ5B9DATpJfCJwJ4lTxDoncCdWPHHT7CP4SX+AImBnKVtgsfrJsZ2tAnQcJ9mXcw9xPBzsIaiK9a6nC3MGh9Q+AnZyrLi5qlZgjM9QkmWI1U0SpFisb1LWoKOjC01NLSgjgEv9unrCYS2fsWTKFKAT10zZT/YX6JMyCPk5BcjPKkBeegq2F2Tiw7YqfF4ayd9KED7PMvL3o8NnOQS7vFDCHX9L/A19InCn6tz54q+F8Xhj6RwM5+UiwDcMoQQ7nT6GQBer4C5Yn0Cgi1NQFxQWo+QrUBds0oRgJyDnFyT9CAIdlfVAA7wD9eZsmJI1U0oiBMLFKxBO5uQptk6+mGHnhWmTYuy+CnaTrHVT7CEZan19Q6E3RBIiAmBFwEhPSUR5QQZ/52kozEuBk6MUMJ8MdhrUTZlixXM8LH9gbW0Dbw8X+HtS3JwQ6OKMrPBwlKckIZVtVAiVFY6zJp0BiSYqJZmZKo4uP0P+oI1Fbnq6iqkrJUjlcE7ITkuFlDsQuEuOjkUC+6EEu9zICJSK1S4xAZkEENlX0vbreH7NYmdEYIAO/kFBCA7yxbeejcPnnxDsxA1zMtiJiOXuzzPxrWNuGC9NwJWqElwuFVfMMlwsyMPF/Fxc4vt+tawM18rK2WrxdxOEuzPZBQS7LA3oxB2T7X7K3shE7IsQd8x0nIjPxn5DCjYFxmG2fxSqvPWI9PJFgIAYx2YBIwd7Vypmtpgx1QYzZ0gNXBcVp+ZOGBMok1pwBipdgQH+cHZwhBQmD1dlCvQKwqRGnCQnEbdMSZoiFjiBOrHWCeCJZU6sde4e7up8YgUUS53E9cm+lpi8mJgYBYtxcXGqXEFSUjyhzUPBobh0apk1A+HHedfHm6DnKS6ZFB+BR3EX9VDXkWvqDWGIT4hFZJSAolFZEeV+9Pow9T0ZqLhWB4XiijEP3/HLxfd9s/HDgGz8IjCXYFeIVwl2b+c24I/JZXgzrRJvZ1bjw6ImfNDQi98vX4knT+zCDSr9Vy8Q6gTsJonFcqcgZpJYoEaJeZ2CPoqWTfMwblw+9MBaJ5A32WL3dbCzLGv9h3A3GfAmr7OIwJRlu8Vq9hCwzDBm3sdiefu6WPaZLNrxmty5QRgTIKNon/u4KqEgbpeWz3Djkga0sl3E8iwksYw6H6+tzsFWgZ5k7TSDnbSqf/f/Qp0F5CYD3eT+k/csQEe4s0CdGfQsYCeZOK/y/i5PEOomBNy4THgTuNMsdAQsikCdrJNt167wsxHs7tw6j2sEu/GxfVw3hkfNMCdQJ5AngCfWuqeeehSSREXA7spFEQE7KUYu8HYIFwh2l8YOEugOK9i7PK4VKb9E3VElUjm5H2dPiGvmTowd24PTx/bjMuXoolEsT47H+rhobEtLxo6sDGzlWLaJ4+Bagt6q2Eisio/FUsLaIo5l8/kOj5pMmJdIDhFrmYcnygoLkZuZgYHONpymnrqFeuqCOYNYvXwR5+w6GEP8kRQbhdAgP7g42xHuHODEscGR4uLE8YP6sIOdA3WqWZg2bTp1ywTqAw2qhE1/VyPWLJmNVfP6sai/GWl6f8S4uyCX40cCxwETr28vJVe6CVzdpMCmpnLU1BWgoakQreJ22V+lIK7T7HapRBKXiLBvibFraS9BU6tW366ptVjVt6sm1ElB89LyLOQXpnLyLUBzYy1GSa8LqEBUlFQhLjKFSnASwvUpMIWnISI8hZKogtVFDMZ4JCWkoF258DSisioPZeVpBMY01DVnorYpBc1dOWjvK6LikI1F1Ym4UZ2Cl9PD8VZUAH5LuHtZilObvPF2hDfeiPDEH6Lc8Ks4T/ws2Q/fz47ExeZizO2sRreQcEMNuiTWrr5epUlvrRHIq0GLQF1NNdopfQTAwQ4qMU31Smkc7mzH0tnDWLtkEeYN9XEizUJzbRlunDmEw5sXEeAGsGNFD/ZvmI0z+5fj9L6lGN+3BCf3LcKV0xtw59JuvHDvJH78rfP46Yvn8JMXz+LZ+/s4uK3GpXHuf3gBju5dgAPb5uL0wWU4unMedqzpwu71Xdi7voftEPZsIDTuWoibZ7fh0Qs7CIcrsH/TbGxZ2oslAw0YaS3DcHMpZrdXYbS7HsNttehtqEZjST6q8/kci3PQUlmEhtJ8FGUkcGLmMy7OVTFvEs+WFBvNSTkS8eFGmKJMyMrN5iSeghiDDj72VlgRH4OPBtrxt5YqfFSYizezs/Cj5ERc5OR0JiAQ5wggSjihnSGgnOXkIuvP+AVgnPC2lm2RuydCJI6AUOPl6w/J3BWfEI/Bfj67nVtwgS/nE49fw3dfeBLP3rvBQew0rpznC3qakHfiII4f2YfF8+cigYqCp6s7/AiUATxXkMQ9clKNI9CJxUsSDcTExuPpZ5/FG2+/iV/95ud47vln8O1vfQNP3b/FQWKccLcN+3ZvpbJaj/SkWL5w1lR8HoGzox1fOCdCij0nVTcVd5AYH49qQkJlSRHSkxOUtU7i7ATewvmiSfyccq2kKFfLIAqhziDxI7JMsBPAE7BTgMe+1MMTkTIIklrbyd6RwBag3DH1eipAymJHsAsKUZ/RV6x1hDpvwqaUQQgm2AXrIhGbkIHU1Aykcd0Jfo/3M2LxdEYUXkgz4W60Do8R4m9zgj5nY4Vzjra45O6Ey5Qr7o646ueGiwGuOO/vjCv+Lrju7Yab7q64QLAbIOC5UpGxtnGneCiYsyXM2RLi7MRKZ8d1tt5wtKLSY8v1ji6wt/eB1Sx75Dk74vmMRLyRYMIrscH4fUwQfmsKwCtRwfhXbhz+tyAGX+aZCG9h+ITQ9o9MKTQdji+LovCpKOUEu89UzTstvk4UdnGr+5wK+r/TA/Blhg7/pqL+30WRuNNcjmH+zutrqxVAVJfXoKa4HFUFxar4eD1hoIlgIDFzFsuctFLYW2LCxC1TXDAtRcorSuR7JhyylXUWF06Jv5MkItLWES4kWYoF5gS2JEOlZLMUyBrsGVSulr0Es+5WApXZoiYi2SzF+jZEiBOLncCZbBfoGx2eq1w1u1oE+LrQTjDs6uhDb3svr0HYEwuduGs2aMXMu9sF2LpVX64rLphDAmdmYLNY6/q4XtwxpT8yMPQgpk7WCXwJsInlTmDPkjxF4uwE6mS7PKfmhgYFwxZQHOzt4Tn6VSsWPlknsXcCyvKcVNkDPmdJotJEEJWMmBY3S4E2kfIygjahua2tQ0GbAJ+sb2lpU9Y5gTrZv46gp47j91NEaC/i+tzcQqSnZ6IxLR5P1OThy/Y8fJHL302mJOrR47PcMHxO+Tfh7t+yXn5HGf787QTgkyQ//G2oDjfm9iFRb0Ig36NgYzSCDTGEOoG5yVBHoAuLUn3lhmmBOgV24nYpEsHlCOV+6e0fBi9CnbtPiII5gTonzwA4UhzcAmDv4g8bR5+vWOwkWYqKq3tQ4sAMdWaws5rlRKU7HGFhJri4efDds0V2ehJ/3+moq8hGQW4S7GylKPlksDPD3RSuF1GWu6nK3cffl+OalwP8OQ4EEyCyTREoT01GCsf+6BAdEgh0kt0yia1yuSTY5RHoEqOiVHbMJMJFRnKycudMS0xUBc3juW8iwS7WGAEjx8xcUzgKOR4XcXzPIuDlUnESsBOw0RFMwkIMaowLDCZA6L3w4+8n44t/TcXnf9Xi6z77m9ZKMhXp//N9BzyzIwgnC2IxUVGMi8VFuMzfxMXCAlwuysdVjs/X+a6KCNxdKSkh9BXjdGYejhLsBOb2RSerdn9MGvZFpWCPKQn7IpNxNF6z2G0NjMcibxO6vIzKahcqnhEcrwXs7G1cMGs6wW66DcdCW5XURMpGeBK4PD09ODb7KBiSLMaODg58zk7KupbEZyfWNCkubom1U+6S5kyZAmNS7kDcLlWMHr8PLZHKQ7CT/SWbpivXifVP5meD0aAsdumco41GvTqXWARF/DgXSG1TTzeJr5MCyVKPT8od+KhSDWL9C+a9RkSE8744Z/J80pdkL+IeKhAaGibfkw6x/r7YE52NbwcV4Hu+nPMDs/HL4DxlsXs5sQJvZNUS7ErxVnIFXsuowDsFdfiosh2vjczHi4d24Na5A7gimTDN8gDsCHWqb4Y7EQvAaEDz1fg8JWKxM4OdxVL3nyx2FpgTUJK+dv6Hy1rClYdWPMuygN9DMJsMfl+Fs4f7/GfR9rPA28Plh66VAnPjD1oRuYfL5/YTWvYpuTi+R7VXL0jyGX5ede9yr8fVc5DPp0GeZpWUMglPEcrusRW5L0Bn6Utrtth93XJnAbmn7k8oeQh3Gtg99Ti3WeSuOTumZMS8dRaPEkxv8J4kU+c1M7QJ3F25JJY8KVqu5TnQ2lMq0YpY6a5fPoVHr59V7ptnxw+okgcCdJOhTqx1Tz55C8888xivc0HVtLs6ITXsTmLizDFVgFzi6S5KqSqC3SXqiJfHj+DKGV6bYDchiVUIdue5XSt7sFsVKz978hCuHNmLfb2dWBofjc3pidiZk4kdOVnYxjFqc3oq1ibGYX1qEtZwTFzGsWsx35F5UQQ7Qt6cpBjkBfB9srVBQ10NThw/jG0bV2Hv5tXoaKygvhyMDoLZhpVLUFdejPiocPhSl/L1caMe540wjgXRUmaE8BgbGQkdxxcne3s42tuhtDCf56hBa30Z5g61Kk+y1fM5lzdXIMrTEamB/kgPCkIiwVLv4gobKWy+YtlizJ3Tj67OetTWaVAmJQrEEicumAJxWgIVKXHAtl0grkjBXGNLIeqbClDbkM9W+oWoqc8jhGWjglJcmoGCojSUlOSgqrIEvV2tWDg6h0pIK5Li0mEyJMJkTEZkRCqiwlM5AWTzQ2Ui3JBK2EtCVnIWuusbCVclpOBkVBTEo6ksEd3VyRiqT8ZocwYWN3JgpjxRl45fZ0fhDzGB+F2GCb9rKsZLudH4Y5QX3ozwwluEu1cjPfG7WG/8PjEIv0jV4/H6fGye14XZQ10Y5r11EyA7m5vQWl2NnqZGzB/ow0BrC4GuCe2EPFnXQ3Ie6mrDSFe72r5szggWjwxj+by5VNaaqTy1Yfzwdkyc3IZLxzfg7sQeJfcu7cT3njqFn7xwFj/9znn86PnTuHlhHY7uHsa6RU1YMlJKCq/C+sXN2Li8E5tX9GLbmmElu9bNwdEdSzG2fxXOHyH0HV+Jk7sXYvOyHiwbacCy2S0Y7anF3K5qLB1uw5LhdiwcbMX8vhb0NlUS2nJRQWAryU5GfloScjipZCclIocAVswfbm05Fd3KMioDJVTeatDdVo+S/CxkZyQhk/snxEQiMcKIeE4e0QS9FCpNBQXZiI8Iw9xYE17tbsDfO2vxcUUR3s7Pwa/5ElwL8MNZ/jjPEUAE6jSwI9ARUs4Q7s4RYiYIQbuCA1BPaIjjjzKE/aCQIKSlpmIRQe3U0X24y5f3288+xoHjEo4d2IrVi2ajpYaKYHYcCtJjUF2SRajuxO6t67B/11Yqu23K4uXl5sQXxx360DDERscgMSEJPj6BVBhCcezEcbz25mv45a9/hu9+7wU8/8LTePbZ+7j96DWcPH4Ix47sx/BAt8qS6sOXb/q0qXB2sic8cZLlhCqTq8QdCEjWV4lyX4nM1EREEJQMOq2kQTgnQoE1scB9xTpnblWfk7eIgJ8qTs7nExYYoLJiKrDjs7K3tYODnZ15Yo2gEmAwg5241PjDz1fgjhM8lQlfb3H74fbQKJWuPSoqAbFUpg4mx+NeWgyeyIzENzMi8USCEU+kRONZDko33Bxx2YNAJ8L+HU7ajyZEYm+gC1baTcMOT2sCnReu+3jgYrAH5vp7wNPKFrME5Ow8lTiYxZ5iQ7izsfGCq5UvZjkQ/uydCXg+BD8PeMyahU3herySnYo/JIbi99HBeNkUiN9H+OKDVCP+XRiPLwtj8EVeOD6l8v1JThj+lhmKf+VF4LM8A/6l3DGliLkGd1oSFXP8VKYo58H4gkq6WPV+X5OL7W1SkqAatXyfxVVPEqZUq1i5MoJXg8qEKXAmoCHgIdAhgKZBSL3qC8SJSL26CoKhuGAK4Elf1awrlxg7KW/AY2qlrpwGVxYRsOokxKm2RbJLErAIeOJ6KaUItJaQ1U74IsQNdBHYuF6seyMEPlk3j2A3OjSHY8swAY9g1tmHDu7T1UqY6hzk8b3KWmcRrcSBwJm23E1A0uLptBIHAnJitRNrnMCcbBOXSlkW18v/P19vHR/Xda1/m0HMzDziEY+YmckCW2SRJcu2ZMvMzHbiGGJmjONwHGwaaJq0TdOgGUJtoGmY2nuf91n7aGwlt7/3j/XZ++CcOXPO3us7i2ZN71P7CNjJOtkuFjnN6qe5ctbX8NyEOy2+bopy9ZT1stzeLNcl31W+O++DyqBZqaBZWkmg0sB9W3g+ATwj0OXmFCA7Kx+ZGXmcM3i/i3hv+TuJyLJAnsCdtlyggM/ojimFzqVMQlpaBmEhi+NbNBbnJOB2YyF+KYrGd3xOvk3mc5MeiF8ygyh++CXdF7+kiXumBnc/GVzwjywd/r5mPmZwTJQsgN6BhLtAwl2AZqG7K+HwCvjvYKfF0wVpfbYungEK7IzWOmsnwpy9G8ypYEtrZqPJRAE7viejJ2jJU+5a6f4L2I0yh4mpLRVtjgm+Qeybw8rKAkkJ0cjJiCPcGRAXE4Jx48QiJzF0AnACckMyymTIYjcaI0ePgZUNx0tXAgmhzsXOBp6EidSQEBRRiUmgwiEWu6iQMIQH6FTsXHqCAZLxMs1gINiFKrCT8gbikqnjvoaYaOipoESHhSNCF6JcOIM57meEBiuwy43hsTIH3QE7f/gQ6Hw8ec89feHuKW5/tvjLa7H4+btR+OGfI+4WKWcryVO+Z/vp23Y42RuAPZnxOFJSgKP5eTiWI4CXjeN5OThdVIizJcUK7E6ItS4rGwfTM7AnKQ3boxOxOTIOG8JisCmcegTBbhPBboMuRsl2fTI26+Kw0j0Ccxx06HYORpG/DjoqUpKF2NbOCZYEu4mjTTFmzASYmlrccY8UN3n5s03FQXOMlmRXAmYCZRKnFkPwFVAKDAyCP4FW1qljHR1VK1Y4scaJC6ZAnLheCuAZIU+BHcFPMmXKNgFCia/z8fVR0BhBpTOSc7VsF0ugi4I7QpwLoc5Ry46p1baT+D1+jp29+myBOIG5kJAgZa0TERAN4rXK9QYTzP0JjFJzdap/JB71z8BL7in4g0eKsti96Z/Fsb0QN9MqcC2ebWyhFmuXVoyPc6v5PnbgL6tXKHdMAToBNFW0fAjShkObstQNgZwxxs64fCeL5m/ATix1RjFa7BTsKHC7a7W7u+7uNg3qNOvecLDTRIBOgO9uRk4FeVxvdKv8raulcduv9hm2n7KqCdANtcZkKsbSBkbAk2MEQE9J7T9C3lHeOwG8Q3vW4/DeDexvItRsxolDW9V+co0Ci1JP78VnH8DLz1N/ukB4k+LpDx7UCqwrsNs/5Kb53+PujDCnAZ1muVOWuoeHwO6hw3hStUe0enbnNbA7R+AVd8zThMtTx3ey3UWIE8scvwP7Z7j9LL+/tOcIgQ8+QBg8u4+/117C2n4cJNQdPnQvHr5wTMGcQJ0x1k6sdU8+eR5PPHGOn3EAJwh1p47tHQK7HQrsjuwh2O0RN0yJryOwDbliKkue1CXm9mMK/jYT7jZiP8HuoNS727AKq8uKsCBOjzXUUdamJmMN9eM16SlYkZSAZYnxWJ6ciIXUbwfjo9EfHYEZkaHo0RPs4iJRRSCM8HaHt4cz6uoqce+W1ehrb0ROWiz1jSLMnNZBzmjgGOrDMdYKXu7O1OvcERrkjxTq2XlZacjNTGWfTMR1jhyTfQiL1aWF5I5ytNaXYc6MFiwabMeSgamYlJuEUAcLJPv5IIWSHR6CHI7JiaFhGNE/Yzqm93YS7GpRWpaDvIJkFJemobI2mwAn5Q5yCWyZhLd0VFRnqH5FtSxnoKScwFaeitKKdLVczvVlhLzysjSeI5XnSkJ2XiKystnmpKCMgNbSUIO2KZORlZyF8MAohHBwCPAJR7CvHvpADkgBUYgKjECWPgot2ekYrMjFrKwYzEkLwcqcSOwpTsD5ylQ8X52OPxIi/1QYj79lhuCdRA/cCCe4hbnjL/kpeGVGO54rjMPfopxwheuv6xxwLdgBV8IIeAJ/0d54krC4dXoTFi2cRQWngYpHMWZPm4a5vb0K4rp4nR2NVGJKS1BVkI8aThJTqiv54zSipU6Lt5PSB+31Ush7Knra2qhIlWD7hiW48uZzeOvlC3jl4mEsmVWHrrpsDLSXYaCjRFnWXnhsD9YuacaKeZOxc+0A9m+eh+0ru7BlRTt2bZyBg/cS3jYPYNva6di4shczOyowdRKJvbmSbR76Wqow2NuMBTPbMI/03ttSzeso4XXnoyIvGdlJ0UiNC0dyTDjSE2OQnZ7EBycV5UX5kBpTU+W7tci/+hXI5wMlmT0nVRSjsbaUQkW1OJfrslGan4nMlAQY+OBG6+XfBE7Sof4ID9MhjpNHfUQgXq7MxVcEu8/Lc/Ehz3UpLRUPEUQOcDI76OGNwyIEkcNiuXMj1FEOcZI/7uOB7X7emGLvgFoqCg2V5YTreiqWPdi0dhXOHduPF544j6N7t2FgRisKsxMRwf29nO3h7mgLLxd7gpMT/PgiRYfrqOhW814tw0BvN2IJnFI7zp/7i+tLbEwsXyI/TDQxwbwF83Dz9nW88ebrePWPLyqoe+F3T+ORhx/A/n27sGUjX8jeqaiuKEC4zg+mY8fxJbOBCydCZwKUl4cX/H39EcNntKK4mIpqBe+RAWGBfvxML8Kdj7LMGcFORMXPEcQU4FEU0Bm33QE7j6FyByIe8CTYWVtYKf9rUQoE7MQVU2LslMWOx7nzeFEeNIXAFZ6e/grsPH3DqfCFIoT3fi0HqscNejwRH4ZnCMPPxIThqegwvBAXgYfcrXHGxRynHExx0tYcLyXF4+GsJMxxNUfthJFoNh+JZdy209US9/tYY4CQ5zPOXFnqxOXSxNQBZkoIeRRTgp0F11tMdMVYS8IelU8bE2eCnxMmjJ+AXMLxC2nxuBwbiCuhvrimwI7vZJgbAS4S/8kTuAtVIPcD5bu0QHybyr4kUhGLnYCdWF4E+BIJdEkCdr74OcUDvyiXOy9IEep/cay40FCCmXxPGyrKUEaAK5d0+gJ2BAHJfikFycUFU0QAT6DDCHlGy51AnVj4iggOd2COcCetAF5ZIeGwSMCuUkGUBnSEFoKawJy4XUrB8PbmNrQrV8s2dEkc3RQCFfeRda2NzcoiN61NgzlZntE9XUlfRw/6unoxMH0WBvoG0NnShbbmDko7x9Gp6GrrRnfbNPUZ8odZXVWtZiFsJPhRpKRCE8GriaDWMbVdFR2X5CY9nZ3onKrF02mA13rHOtffNwNSwFzATrPUSUZOQhs/Q3PtbFWfIfXx5HuJhbBesmJy//rqWoKcuGs2qHM21koSGM2qZ7y/Cu4Ie1KoXJU+4P2X0gbpaTnIyswj2OUiJ7uA/VzVz80h5PE+C/RVlNdorpeU4VY+KXIuGTYz0tIJdplISeJYF6/HQ5zTvq/Pw3cZAQQ7P/yQqcPPhLef0yVBj1bc/scUKaHhyb4HvuXz9GVbLZ4YmI6kYL5rBBLvAM1q9yuwCwhVorlhamBnLECuJUkh3HmKtS7oVy6Y1s6esHRwJ9S5wszWRWut3WBi5YYJFsbkKUNZMQlzowh20opI3boRIqMs2TcnJLgQCkLg6xOE8ePNVGxXGMEpMlQyBkumQxuMVEAnFjqx1E3ksRN5rBlGjeE52B8xcixGjzVVRXNNTKz4XpvD3MQCViZmSOK4WRAfqyx2od7eiAkNhz5IEkdFIpFgEhsRrkAuRmLlCHaJUdFINyRCz3EqKTYeUYS66IgIhBBegjx8EOLuhQxdIHIjwpBHqDMQPIK5rCxPjuJm6Ax7SeNvbcd1btBHWuNvb8Ti849H4aPLI3D7vRG4+c6QvDsCH18agYv7RmJFsgsOEegOcyw+VpCrrHKqpZzj3C1yMr9AAd+hjEyVKXOXIRlbowzYGBFLsItVYLcpPAHrQ2OxjnrJ2gA9NnJ5a2QSlrmGYK5tIPocg1DG5yHU041gJ5YyB5hP5D0Ti924CRwLzRR0CWQJ+ImLvLSO9lIg3EEBnxQrFxATN0wpYSOWPx1bOcaY/dJoYVNJVTheCujJ8Ua4c5L9KLJNLG2yTvoCi77ypyJhLE48SDhXi5ungJ2c34H3WNWyIzAqcZJ77khI5HkoYrkT66GAnU4XoCQ0lDDH6wsK0iEomHO/gJ1YVwnihT46HA1OxYtuiXjZNQmvu6Xgr77puBRdiNtplbgWV4Ab0fm4FJ+Pq6lFCuw+rGzCe3MX4NHdG3GSkCKANjzGzgh5RpiTvqwzgp3I/x/YDRdluRsGcrJ8B/go4rb5ayEUnSbosS/tr/uEP7Wd0DckD57RsnMOBzhj/64YtxEIhwHe/5Vh5RCGrHXDAU8rdM5lKbFA+LlwikB08n6cP7EbZ8UKRug7cnAzDhH4Du7bgAMEvoP7N+A0wfX80LUIyIlL53C4E7AzumkOl+GQZwQ9DfYkC+ZRBYpGsJNsmY89eJjXe5D3ZC/OKKAjxFEE8IxyWloFdfcT6Hjt5wTq9iuwO8/vdeHsQYLdPgV2p0/cj8ceOUmd7KSy0j388Ckljz12Fk89/ZCKsTt1fJ+y1p2UODupS6zAbhsO75ZMmARggbu99yh3TAE8WXd833Y8eGIvnnzgEB7n5+3dvgZ7t64h2G3FvsVzsYi67nJDFNZnJmN9eirWZaRiLWV1GiFPAC8lGYsIeXMJYv3UrWfoQzFV54t2tnOqytBeU4HcjBS+fxHIz0xEZqIe8VGh6g8ssch5Sq1sF6nJ7IEI6tCx4sKZmohi6tmib0sJr7zsZBhiI+BD3VZ0wfSEOJQQ+OpKcznXV2PuzBZlsctPCEeUhyNS/H2RTL0zwccdqSFByIzSY8Sk6mp0E04a6qs5WWYhgxCVmR2joK22QWrRZaGoJBlllQJ2VPTL01FUmqLi2wpKElBYmoSishTCXZqSkopUFBO8igh8BcXJyMyJR0pqLJKS4pCaEo98Ql59eRGmCCylcP+oWBSH6VEbEYlOXtCM6EgsiYvC/VQunyzLwsv8rDcKEvFuVizep+L3fpIO78V44HK4M64T2G5GuBPU3HA5wo7LtngvwhkvhnvhqM4DF3Q2+Fu0I65EOOGSvwUu62xxLcwF10Nlfze8mBSBnQSkRfOno7urGTUk42nNk7FkcA6BrQOTSqm0lxSjtqSI/RJMlhi7hklon9yAxqoK1FFh7G5uQsskKY1Qi44pU0jXBVTQJmHD8llYPrsFaxe2Y/OyXmxe2odlA21Yv2gannmQL+mJbdiwrAcLZ03G4oEmLB0gpM2YjP7OGnQ1EtCqCjCpOAtVRVmo5A8eT1DJTIxFX2cTlcJKNFTlobwwBfnpccig0p4aS4iLDoeBD1Ei22Q+GKlUbDKS46iQZlL5qqGCV4NmSlfbFOXzO6+/T/2LMHlSOaGJihA/p66S37WiUIFdeUEWleB0FGSnIDUrEYn8/VJioglRIYgKD4Weik8qFYjzxRn455Qy/KsiHx9npuBmVjouUhnYz4niAOHkkKs7DhPkjroT7lw9cdjNCwddud7HDbv8fNDLCaa/rBQLZs3A4Ezep/mD2L9jG548fxIHd2zmfa2h8hAAX09nlVTEx5NgREgLJFz5EhZ9PL34AnghjIpIBSfzZfMG0Nc9lYpFIIoKshHOCS6SCob8Ozpq9Gh08re9ffsG3n33Tbz1t9fx2mu/x0svPoenn3pUxdzt2rEFc/p7UFqUjQidP2xMzWFjbqmKgXvxuv19/BEUEETlyRdxej0V1XLeo0xEctKT+Dqx2InbpVjnfIcATsEbxVjaQK0bAjuBOqNVT/bTwE7++fGCvY1Wh0oUhqAgo8VOAzt33luZsF1ctDpEDg4u8PDwgw/BzsuPA4NPKD/PDwviI/F4YjSeiQ7B8wkR+H2MHr/jM/J7DjoP+FnhnIcFjpqPxmlrMzxNZeson7UBRwvM8XbEbEL0XJNxWGU2Gutsx2HQ3RnhJtYwmWiLiQQ6EwE6M4E6wt1EiadzgKVY7cxcMd7CGdam9rx/zrC0cIKpmRVcCNYbQgNxnddxPcSLQOeJS2GuuBTkhE8TAvBLfizhLgI/ZwcT5gLxfboO3yu488X3KsZOLC2BBDh/gp0nfhBJ9ibYUTEXBZ1g9+9ELnPfdzh2bWqsRVulxMGVq5i6MsJAicRsFRMqiiWLZYlyqxS4M7YCdAIid8ocqG2adU5i7IzZL1USFa4TsJO4OoE6gSsFPYQqiW0T+BFQaycMiRWuXSx2hLnOZkIZIUnW9bR3syVwdUzDDEJcd1sHZvX28V2YjZlc7uG2Gd296J/ez30le+U0TJ/Wh2ntPcqKN2PaTAJXF5rrm5VLplgGWya38n1vQU31JFRXVhPsOG4Q7LraO9EjSVKmdqCzTVxDOxTQiYumxNlJZkyBve72dh4vCV6k+Hg1wVfiECUeUSybcm8kGYrE1HUosBNAq+U9k4xfIpIgRY6t4b1XbqsEOoFruZ8CgFN47lKuK+Y2iaPLyMwm2GUpkaLjGRQN7vIU0AncpafnqL5Y76r5vaTVLHnl3Defx2VB6uIVErzT03KVVWluRiJu1hXjx5JofJUuFjst4+rPyT58ljzxXaobfkhyobjxGfIGUgLxRUokPls9HwPFOQjkmOXlF0yYC6GEwYOQ5873y903WMXPDY+tE9dLF0/dENSJpU6z3Dl7+MPe1UclS7ESqLN1uyNmFFOC3URLKVDujDF8fxTYSeKUO2Bno0RgboTIKHNut6DyL0mlguHt5Y+JJpYqeYqk3B/F8WKkcr8US51Y7KQ/JKMmYORYHj9BXD3FajeOn2FGyBsmIydiwuhxSKYiIlkxlcWOYBcdHKokITxSuWHGDgFddGiYql0XT9BLiY9DVEgIkmJiVVxddHgEgv0C4M9xM5xwl8F5QSx2eXFxSImLgZ+vt/pzShJ0eHn6KLdzsQyF81zJifZ4561g/Ovvo/DlhyPw1d9H4Ot/jMB3n41Q5Q/+8/UoPLV7DOaGuONgXgEOFxTgSF4WAS4bhynH8nNwrqQEZwT48gh1mVnYl5aG+5OTsUPALiYJG/Xx2BARj/XhcUrWhsRgbVAUVvlFYl1ILO6JScMSgt2AlS+m2wei3lcHA5UoDzdCmoCVtT0sTQl35qawsDInzGmZij045zkT0lwIYE4EO3s7exUnZ2Nro8ZylV2SwCQgJXFxEsPmzrlNYvIkUYmM62K1k9g42VfATax9cqwqZi4ZObnOGBcnIChunf4B/goWpQ6dxPaJBU6sdk68LnHvVPF23F/OLbAoYQWShMzWxp6f6aGspyEhwZwr/REQ4MfjOZ/4+MI/MBChPH8QWz8fP/5GIUjmfLoqKA7PE+ZectcyY74VkIn39AW4mVKBmwkluB5bgGuGfC4X4aOsCnxY3IirXbPw3Ja1OLVvM04d2qrkhLgWKhlyz+S6O+A2JEbQO3OU64fA7+wxATuBOhEj0EmfgMh1Z0/s0OS4uGdKX4M72U/cNTWXzbsWPg3mNKgbDnayTusT8Ia2nT+9awja/i/cidwpzyDukkru4/pdCuSMrpm/gruzQxa8ITEC3l3RoE7g7pFzB/DokEg9PdlflTXgOR44sxvn+Dmn+Z1PHCEAH9uhLHiPEdikhMGjAnYCawJ3bDWQ0+QuwGlZMH8rmgWPYMdWXDyliLmInFeBHa/jnIDbMDkrljlpZZnXIda58/wuF84fxEMEwgflOMKdFCU/Q1g9uH8bLjzAcz4qIHdGwZzIo+xLbN0zTz+Mhwl7J4/vxclje1Sc3dGD9+EIAe7Ini1DFrutQ2C3HccIc0fvF9mGB7j/Ew8ewWvPX+Dztw393U3YtHwBjuzajB0zuzA/Vo/VSRwTslKxgTC1jjC3hqC2lpC3Oj0ZS1IMWJBIsEuIxqzoMPRFBKMtwBet+jDMqi7HitkzsWbpIixfMo/6dS9m93Zgemcbpk5pRAPn0Sm1NYoTmskLU+ol3IHrJklilHLUVRdx/i5WUlmcjTjqYb58r4M59saF6qjjR6CyKAMD01rQPaUael8neEwcg2COKVmExNyoEOTxmkoNMRiRn1OEVpWKuw6FhIj0jDikpccgvzAV1bUFhLo09pNQUpZOyUB+UQpyCFrZBXHILSSolSQij3BXUJqIomIDiosSCHyxKCokHOZFoSwzEpWpEZiUEoW2tBjMzozH6oIU7CG0nSxOx0N5SXgmPxUv5Rjwl+w4vEWwvJyux1WDDlf1nsp98moYJdwF1yI0uRwqljeKah1xiYB3maJaQtyVSDe8E+KEd4JstWPDuC7EnudyJdi54WqIMy6HOOCNmCAcrs3DfBJwV0cTGqmgi8VtVl83FsymEtXagpaaGhVjV1NGwKsspfJSxlaKqZcQ4opQS/grzSVpZ2ejOCcThQSbrKRowl4Z1i/px0BHHaZOysfk8iy01hWgr7UW01snobm2mDBYrkyslSXiCpmHybVVmNo0mYpdM3o7plJh68BMAkpHy2QqkvlISohBqoghim0k0pOikJOagNz0JORnpFJSkEfJyUxWFrp4KfRN2pesPHkZyZhOeG1pFJeoAtRX8fPrqgipdejraEHb5FpkpcUjPSWaClwmrycHJfnpKM7PQGFuBn/vNCpficg08HfPTkdVdRlyUw2IdLDD/rwUfN5chW8IhZ/kpOAWj3khMgz7nB2x18MV+z3ccMjNA0fcCHcuXoQ7L+zlJLLX2x0HvL2w0NUFHamJ6G6ZQnDtwurlizlw71FBr10tjYgJC1EWsAgqDFGSYSgkiBMMJx6CnRRa9SG8hOvCoKeCEcyJLT46igon7+G0Tg5yp9BJJVYsXQEEI1Mzc0RFReHQwf146ffP4eUXnsWzTz1GoDuOPXu2Y9nSecp6beDE6GJvA08XTpx2DrAwMYc9J0E/TnISrxerj+T91asEKXE8X3lRkVonSVL8vTWXSgVwAmqcnH04OQvEKYudgBzX37HaDbUaCHKZUOfvxT6VHVEIREmTSV3AVOLsxBVTiluqtNUSN6Hca1xgZy+Zz3yVxc7bPwLeYrXz0aGb9+OxxBg8H+WP55Ii8EJiFPuEPIMeZ72sccHRDKfNJ+CCswPOEEp3BQdglq8zOijdvJY+OysMmo3DQpvxGHC1RoKVJSZOtMQEUzsN6ATsKKbD+iLimmlp7gRrSxfVmlk5YJyJKcqdXfGHuEjcivDhO+uN90M9cNnPHtf5jn+fo8f/FMQQ7iLxfYYGdd9REf92yDVTkqr8lOoPSYShyh+IG2aaN35I9cZPaZI8RSDPCz8leeKrQj0e5HvWVS2FsitQTsVPEt2UEiTqKidxHQFFgI+AUUGIK8zLUxY6ATmBOhGjq6aIAjxCQ3mRVt5A3DnFGiX7ybmMcWkCNFMo4sLY2SJWuma2rXyvJYaulZDXTJDjgN81DX0EtpnTetHH/qye6Zgt5QW4PNA3gxPDHAxMn0GZTpmJOX0D6O+dodwyuwh0rY08d3M7uqdO48ShuWROrm3iBEKwbGjltg6VSVMyazbUNUJKLnQQEqd19yirWxvhr7ejS7leCtQJ4In1TpZViQNefym/v0BbYX6hKiSel1PAdVKHjnBcXoV6wl1tlSRDqUYZ75EUHpdWlusId7W8J0UCb+LSym0isq2e90nq2UnZAyk2Lu6UmVnZyMzIRnZmvoI6ibUrLalESXElQS1bFSM3WvPy84opJaqfl1uswC+F23NyC9R1ZqbmII3HlHC8Os/J8OvGbHyVG6BiMn9J8VXwL+6X36Q644dkJ3xH+SnRC/9J8ud6X3zeWoxXCXepYiGXuC8/HTwpbgEEOH8tdk7VphuCOukrqDOK1LLzCGAbCAdlrdPAztrRA2Y2rjAlyImVzlRi69jeATux2EkduzFDYCftGC6rouQWGEEoGzHaFGMnWFLhDiEYBVNJ53nMzBTYjRglljmJp9NATlwE3TlWJCWnwcfbn+A2AaPGmWPMRDsCnSn3H08xxSiKnHfEGDm/CUwnmiJTH4GShHgkc9yN5LgQQ+CKDQ5BQpj8cRijYuuk3IHUtUuJS0BMBJV9zk/RoSGqFEIMx0l9aLgCO1+O93oCaHpQIKIIMAmEwhSCt2TEDAoIRDDXBxMq/H0DkZicgqSkBKSncu6+7IKfvhqJn78YgZ+HkqaoBCpfjcAv/xqNRzaacazyxF6+10cKCG9DUHc4OwtHc3NwqrgAJwsLcSgrE/vT07EnNQU7kpKxhZ+9IToB6yPjsC48llAnInAXjzU6gh3HzzV+emzXp2G5TxRmWvuix8YX7V46FBBsAtxdYeFgC3MrKb1jCQsbC4IS4YjQJGAnCbacHbXYZ5k3bKw1oBMQs7ayUmAVxXskCU9CeH8F8FSSEipxUkdOLGoCXg7cXyx2cqzMASI2NnaQenNGqPOWOYfznkCcuE1KHTudLhDh4TxvgI86XvYV4JP9pf6eLBvPKXDn6CR/Cnoqi1w4wTuAv4nApoeHt/oT0Uv+rJQYSD/Oo/xdQwj7Uk6nOSAcD4Xn4UXvVLzqk4Y3CXbvRObjako5Pkwsx9XEQtxMKsDHScW4nVGOD/Im4UZDJ/68fBku7NuC0wcJHge34PjhzYS5LTh2ZCuOH9pG2Pu1Fc8IeaolAJ45ug3nhmDu9LFtd2BN+kbRlrnv0Hpph+9jXDbC3nAZDn3GvlGGW/cE1ATofgt1sl7AToM7zdIoIssK+mSfIbj7rch6BXkqgYoGdXdgb0ge5brHzkt9OwE9biMwGWHQuJ+4Xj5KuWOJI7g9bLTCEdJ+bYkjqA3F04ncdb08cmdZ2icfO6bkCWM7tE72lfNJaYUHeU0Pnj+A8/xsATgN5PYpt0uBO6PVTsDu4QtH2B4h2GkFzsVV8+iRHQS3E3jooVN45OHTeORRCqHu0cfPKjfMp558EOfPHCHU7SW87lVxdkcP7FCeXeJeaYQ7ATuBuSMEuyMEu1OHd+Lh0/vx4sWzeOmpM1i/rB+tDdVYu2QBjm/fgPWNVVgYE4V1yYlYk5ZIqEvEWomzI9StpV69nPru/ORYzE+MxWBMNGbowzGd71gbdbIOjlmzW5uwdG4/1i5dgDWL52H5vAGsXDAHaxbNU5+xasFcLJjVh4X9M7CQ7fwZPZg7vVvBX39PO2ZNa6O+36baGR3NqCsvRG5GEgqz0wh0uagszEEN27ZJlZhEHkgIp94r3mrUE9MJfpkRgciLDEIJdbsRqYkZaJjUqFxp8vOzOZgmckJMpBKfjDQq8hnZicjJT+aESZjLoVKfR5iTbJd5icgniBVmEd5yo1CbH43moljMKE3AqopUbK1Iw57yFBwvMeB8XjQey9Xj+axo/Ilw92Z6NC6lheOaIRA3o31wM9QN13RuuKLzwnXKzRAv3KKydyPMFdcJZVfDKRHOuEK5RJi7FGp/V8KklXVDEmKHK9z/UhjhLdiBxzvjOmHw+pCl7lqw9Al4BMC39T44y++2qHMSujqb0EQFsKI4F02NtQqwmutrNTeuvByV0r4oNwslnDwKsjMISqnIIcFnJhmQw8ktNyVV1fZJjedESCjISIpDY2UJ6vnjFPE+5mUkEsAMyCdw1VeUUjGbghndnZjd14t5AzMwf84sDPIH7++dhrkzqeD19aCzqVHVyWudVIMmkn1xDj83NQnleRkoJ2xVFGSyn4lSXk8JpZjAVcp9iritSH5LTo4RwcGIEFeaAC/CaCGyUuMUENaU5qOmpBDVnPikkOKU+moqp1wuy0VRThKKsvk5BTxvfhqV3TQCXiqKc1NQkJlKKKxAW8MkVPAeZAf4YkdqLK5V5+NzHvtxURpuFWfiz7w3Rwgs97s4K7A7wMn8AFuJrTvEB/GguxcOuXvgoI8/lnK5zNMN9XxwZ02fhq1bN+L8iQNYPGc60gwxyrVRHxaBZEMywTMVKXzx4vhihQQGIzwkHB5UbJwIQN6ERwdOeGPHjUNYeCjmzpuL3/3uBbz11ttYvnwlYvnSmplNxMQJY1W/TTJu8j739XShtbURBQXZiAjXwZEgY8Z9LCeO5bmdKAQTEzMCipVyewwJ0iExLob3JUdlQJJyBpkpKaqWU5Cvr6pBp8BuCN4E6LwJd0brnCpxINAny9weyL6y2Anw8TiBQHUOL2+lGIwZPZogNUG5kgbxO/sSaGWy9fSUVNkeym1JXGzs7CX4nut9Q+Aj7mMEPF+CXS2B8EEORr+LC8JzyRF4nr//M3odfpccgwf8nXDeyQznHU3wmI8LTvv74ECMHv0RAUjz84IzPzvTxgydtiaYbzsB813NkW1nAZOJFphgZqfgzSgWAm9sFdSZ310nYGclYu1CBccRgaYW2EHl4UZcBC6HeeH9EE9cDnLC+wE2+MIQQLCLw/8S7n7ODhtyxfSjAi6JVAI0V0wFdlTAJflFOmGOQPejiMDdkPxM+TE9CO9U52DV5CpMqZmE6kLCWX4eyvOLUV1aqSxzFYSKcgE5ce+T7JfZuRzXcvi8F9xJjiL7SV8sT+KCKWUPSqSodlmZSiZSXVZByJM0/rXKbVFS/AvMtVOmiVVsajt6RcRaxraPMDVAcBokxM0muBllcMYszJvZT4CbhTnT+zF/1hzMnTUb8wcGFeSJDM6cQ/CbQRAUd8keZbXrbO3m53WghaDXTJk8qUklVhGwm8y2srxWJSqRAultLQTBTilA3o6u1k6ON32qhp3E1ml17LSyBwJ6k+sb7rhLSnkCgbu8nDxlacvPzSfglSp3zxpCbTUBt5z7FvK+CdjJslEE3gToxDon55LtAozSyv5iscvh+bTsmDnISM9RACfw1tjQjMqKWiQmpKp1mZl5BLkiBXJGa14+wU7ATyQvR4qaFyCd29KTMpFLBX6mIRzv1Bfjx8okfJPih+8kEU8SwS7BA98muqm4zJ+SXPBNohTCF9dMb3yaHqZi7RZOKuf7KPFeBDuClAffLQ/ClIe3jiKJUrQSB2KtM4qLhw7OBDoXtwBVjNxeyhtIJkyKlaNmsTOxdscEcb+01mQ834+xFk4YLRY7ccMcI1Y6a9UfNUbcMK0IXZQhsJtoas9xIFRZ7Kyt7DDehOuV2+VoWNm5Qh+bgpb2XmzcfC8ef/JpvH/pKnbet4cKvBvPY4JRPM/IkWKxIwwS5EaJJVCBoxlBbyLMCXbZUZEo4/yWEkpA4xgcw7kkLjQMsVTskwTchix2CfooNe/FUMkxcOyI4vZkcdXkvuE8RieeFc7u0HOszwwJgs7JASEcJ5PjExDoLwlTfAl3AQrsAggOCYZEJBAQ83JcceOai0qW8vNnhDrCnZQ9kHg7SZzyw2cjcXLJOPR6uWM3571DHI8P50i5g1yVHfNEYR7OlBYS7PIV1O1NTcVujtPb+UxsiSfYRQ2BXUQsNkXGY2MElwXsgqKwOiASq/0isCUsif049NsHKLDrdPJHCQE9gHBlammBiYQ6KRYunhUyN4j7vJRCcHVyVsuSPMXRzkGBnQCWiImJiYK3ZOoNYrUTIJPkJxK3LRY72ebOVuDL1sYWlpaWyg3zrhAUxcKm/tQT93vJqilQR+CmgimeHJ6cb3Opr6RQX/DgeQUSxdJnhEVxzxS3TflMgUz5c0Dito1gJ9ck+7gT9ry9ZU6Rsgmck3wJouHi/RLAz/REaVAIjoRm4RXvDPyRYPdn3zS8G56Lm8kV+CChFDcSi9kW4eN4cc8swYdZ1bhd2Yq358zFkzs34PR+At3+jThxcBPOHNiiLHUnCXunKKo/TATwVHtwM04d2aLg7rSyzAmgEfoIa6eObsWJI5txQkCR+xhF1huBzigCbVorrpwa5P03kf2G9+/CHgHvBAFPIE6B3K/FCHmyTcXtiRj3GwK738KdMbbPuH443IkYi5U/+oAIoY39O8lYVPvrRCxq//P7KdIO9QlfkkRFs9jdBTuBt+EgZ+wbRQDu4uPHVWvsG5dlXzmPAOR5gpzAnFE0K50GdacJdadP7laQ99CD/OyHjw7B3WG1LFkyJaHKo4+cxoULJwl4mgvmwwJ2j51VSVOefFzi6/arbJgCd8clI+a+ewl24oIpYLcVh3dp7piHCXkHue7w/Vv4W+zFxYeO4N3Xn8aFEzuxemk/7t2yjv0jOL5pNRZQr15MvXA930sBu7UEuzUp7FNWpyZjSVI85ifFKmvdbI6NMyIj0BNKsAsJwbzaGqwhyC2f30+Ym42lgzOxaGA6Fs8WkOvFkjkzKDMxt48g10OQ656KWV1tGJg2FQM9bQQ7tr3tnPs7Ocd3kwG4X18HBqa3Uy/oUusVABL8elsno3tKHdmgAbOmUodtbsQ0wl479ffm4hxMyc8k2BlS0FBTS+WlRNFhRnIUlVQ9MlKikJIehYyMKGSlhSEvLRjlmSGoyQpBa74es4visIYAt7smE8eqMvBQeSqeLknEy/kJeDM3Fm9nE94yInE9NRQfEOA+iPbGjQgvXCa0vR/igcuErKsCWKGuuBnmTohzx/UQtsFSosCNfWdcC3FUFjuxygnUXSGgCby9T3gzymUl9poEc12gNd4PssElHY/h8WIFkFIH10KdeD4XinwmWz23R7rjmaRIDBQmUUmjMpdLxSAzhZKKAoGozDTkpacgOy2J94SQy0FS2uT4aCTGRsEQTYnUIyU6BqmxsYjXRyMuMgpxnOhiIyOV1Sc7NYVKYJ5y15tSX4e25iZ0tfHH6ejAzB75l76LhM4fsLebP14Pf+RpyiVxzZKFVO6oYE1tVeUYkqP18HN2RBo/t7owV5F7bVEBqjhplXMiKxXwzExHLq8xTh+OhLgoKkW1BCJJq+qJcF0Af0def3Icwv09kB4XzfPkoboonyAnAJdNxbSM1zQVTXVU0LKSUUqga6wpQVN9OerK81FXJp+VhWLel5b8HKyoKOFD7Y9eF1s8yYf9VkoSPidcfkQg/CvB7hQB5gChY7+rO3ba22MPgWW/N6GOk8UBR1fs5sS3jZPYAk52FePGotzLA/2TGziw78feezdRGS/ldQequj9R+lgYDElU6nLR20sYHhyE1M1asXgx7t+xg/ezE56EJxsCXhIn72XLl+L3L76AN9/8Kz766AO89+7b2LplPRXRSVRSCwl2esTx98mjAlBcXIyy0iIqimmIjuakxUnMxd4WNmamcLGzgxev38rUDJZmFsqC5slrFoUlMiQYIYQ6J1sruDvbEzT9EejDSd9bEp+4wmcI5kQUrFGMAGd0u5R1qqUoa94QCEpmTMmMJIrB2DFjqYSNhDsVhmBV80krUi7FZl3E5cdFSkS4wd5B0mV7wt0rULmOeVMJ9fMJRi4n7JPJBjwXH4znE8PwXGIEno0OxrOJUTjqak2ws8AF54kUM5z198ROTtpNzrYw+FAJ5e+SaGeJVjMTLDU3x0oqZcVUDswnWsLEXLJgGkHOScGbhYUzxYnKyN3WysqVrUCdZGTzhJWZDaoI9i/GReJGpA/fXU9c4vv+nr8NbvDd/Ck3mmAXh//Ji8aPHHPEUie1yL5nK7F2kgBDMhxKfbsfCXdSl0zg7gex3gnQCdileeM/yb74qiAKD04uQfekOmV1K80rUAXLiyRuTiCFsCKFQiXmrryQAEKwE8AzumBKvJ2IHKvBncTXFXFfKVRejBpuq6uoQH1VpXK1aG1swNQpU9DV0sJnsh3TOzsxs4vvOFujzCfALR6YjUX9A6o/fyZbygJC3IJZA5wUFnASWMh95mHxnPkEu7lDMo/gN48QKJa82egfkpk9/ejt7FOA197ciTax3tW1oKmxVVnUKsokA2W9yqbZ3dk7BHYdygVU4vjEOmcEO2klM6bAncTkGS1vkxsaFJTl877l5eQqMVrnZL2IgJtsl1bATURZ5Lgs+ynA470VWJRzyvG5AtJ5hSrTZXZ2HjIyc5GaknUH7Op5zeW8fqNrpqzPyiTMcVtBvtFiV6SscyKZaYTC7HwUFJehqrgKOSkcw+MjsD8vG9/WFuKHzFB8lS7F7r3wU7wnfjAQ6hLdVT3E75K98I1kyEzxxM/JQfh0Shle27IMSUE6eHn6KSudp4/ErxLuCHruwyx2rkOWOqPlztktEE4uHBtc/e64YUo2TEt7d5jZuWO8jRvGDclYKXPA92O0uSNGTyTYicVuLMFORMCOUKfi6wTsRgt4STydJJvSwc9XBzO+i25uPqiqrsPyletx5uxDeP0v7+LTz77FDz8Cv/wb+PpfX2P3zt0c9+IJc2MIdhYYKVY6SaBCUBw1Ss5vSbBjS9Azn2iOLH0kShMTFNglcz5Lj4tDPOFB4E7ATZKlSLkDqV8nrpjRYSFIiI6EXlwxowh+YaEI49itIwz4O3tA7+2H7PBQpEqW5SACXEy0itcSsAvkmCaWO7HYxcUSEqPD+dy44YMbHA8kA+YQ2InFTjJi/vzNCHzzyUgcmC1g54GdnPsOEeqO5eUR6PJxkvPaqeJ8nC0tIeTlaS6YKanYlZSCbbzWTfyMDfp4BXYiCuzCE7AxlKCni1Zgt8Y/Eht0CVirM2C2kw7T7fzRZe2DesJdpKU9LM0tMV7SlFvbwc3OGd4EKh+OyQJ3kixF4uukL1mLZd4QUDMmPxF4i+d1JCQkKEud9KU8jRfnRxVzyDlRc5W0VXBnhDo5Vqx14lrp7695cEgbEhKGGP62oaERan6Ipr5QUlLE+xil3DrFIqjVzJM5QquTJ8uSbEXi8Dw8vAl6fgrqxDVUrkW2yT6y3i9Q4up8FNgFB4ciKDgInn78Dpz/Noel4g++WXjVMxWv+xPsQnJw21COW/HFuEGo+yCGcBdTgOvKeleCDwq17JgvbFyFM3s34fj+DTi+bwPO7id8KaDbTtmmkoEMF3HRVK1khRS4O7xFgZkAlwI8wttJrjt2YCOOExRPEu5Oc51A4GlCoBHOjIA2vP/bZSP8/Xa7sa/JvZDMmgJtd5Ox/FY0qNMSsWiWOqMY4U3a/7btLvT9GtiM0Gbsyz5SasG4v4De8P2MsXp3hOtlnVj0jMlTxNom7XAL3nDYEzEC3W9hT7YZLXZSEF0gTsBNA7u7fQV47Cu3S0LcI4QsATvpi/VOrHuHDxKYTxM+Hzk1FFsnMXYn8DCXHyPQPfXUBX7WaZw6dr+y1Cm4OySlDLYT4jbj0O6NCu4E7FRmTK4/fWQXgfYQLj58DK+/9Aje/MOj2Ll5ERYOduPwvvvw+Olj2EsYG0yNx0qOd+upP66l/rqOIha7NYS6ZUkJWGSIxzxDLOZQd54RIda6MHSG6NDOcWxRSxNWEOaWEeCWSTtIkCPULR7oxaJZPQrwlg5y3p89g3N8rwK8weldCvIGBOqmtbE/FXME7ihzCXILZk3Dotm9PI7nGuzDivmzsGpRP5bN5Xn7e7B8Xj9WL5qDNQtmYe28mVjDfZbP6eVxnRiRk56tUn6X5mQh1xCF/PgQlCeHoDopAO2pgZibE4H1xXHYX56EB6vScbEyDb8jwP0pPwZv5UThbclEmajDdUMQPooPwEfRPrglFrJQgSnCGBW166HuuCnQRmATiLsZ5kIFjtAV5qSsZ9e57nK4K96PcMJlApy4XV4ljF0lxCmwo1wOE+F2tspSR6ATEaC7QqC7TJiTGLpLOhsqiJZsHRTYXZPjQ7T+1WBeUzDPHeyES+G2ypL3WowOs2IDkW6IQCp/uHRSeWpCnLK+JHHyEniLi4hAFCejSJFgHcI5KUnh6RD/AIQFBCCCE3+kTkeICkUM95W4qzgel8DzZKSnUpnJRSXBoa6KcFdXMxSnV4eeNtI2qb2fYDdn+jQSeTf7Xfyh+aMT8vr5o3c0NWBSRSkn0XBYmYxDkI8H8jOTCXCJSCFMxnHS1XHAFZDwowhURIQFIy87DZ2EQikY3NnaymMyCe6pmFRG5SslARWEuQKCWHluFurLSlQKVqn3VlUubmqlqCX8lOWmo7mmDK11FWioLEIjt9XkZaA4PR4zClLxIh/GJ6vzsNDDAWssrHHRPxCXkpNwMzsD72al42yQD7a7OGCnnzfOEio3eblisbkpVphOxHpTU6yzssRaWxtscfXAVm9/9Nk5oD87E+cO78fGVYtU2YUAQpbEloVHxiAkNBxS1HjDxk149ZVX8Mrvn8fTjz+Cv776B/zplRexfdMGrFu7Bm+88Wd8/vnfce3KuxwkjmHPzu3Yt+debFi3HAN8WTo7WpCanKAC9wsKC1BaqmVOzM3OQXxcLIJ4P90c7RXYOVhZ8d56qhg7K3MLNcm6EbYCOBmHSDyDKydZOytunwB7KzMeZ8t1DvAghHtwcvakeDlz0udkKi6ZRtATkBMXTC9xpaEowDOuZ+vt5qLShjvbO2H8OMleJ3F2jggMCuVkTmjzCoAnlU1XVy8qAVrtP0eCnYP03bwV3HlTERVJ8PDCPoLds3EheD5eh+cNoXg+LhhP6IPxgI8bLjhY4GFC3cMOJjhNoLufQNnnZI+wCWPhM24CEk3Ho3XiOKy0tsJKZwfk2loTdK1hZuGo4M0IdgJvRpCzthZx01oqrzYUWxt3ONjyXtrxO5uY456IIFyLCeL776Xe7StBjgruvkjW4X8K4vE/+bH4JSsCPymXTLG0+BH0CHVZQfie7fcCeAQ7sdAZgU5Z7dJ9Fej9kkK4S/PENY5bq+qqUVVRwnexkNBG2CDUSRIVgTnJjllXWa0AryQ3X8XiiYglT9ZJkhXZR0SWJS5P+pPKq9BYU0OIqkObWOkaJ6OL71rv1KnKQjejoxP9BKU5BKc5PT0Y7J1GkcKiMxTULZk9h4N+vwK6eTOkHcCigUFC3QIO5gS72fNVf8GsuVjQPx/zZs3DfNXOx9yZczGHMshtWjsPs3oHCGvTNQvelA60t3Shsb4ZtVUNhLom1E+aTFjr5vMvteqmqrg/Sd7S1dZFMOy+A3Wqpt3MWZje06tcKRvk+7W0oqWpWSU9EaiTd0XATFwsBdhEjPAmICetwJ5AnMjd7QJ7YtGr4fpK5dIpNeiyec6cnHyeV7JjaiUPBNxEFLilZCpLXo5Y6rLytZIIpVVqndFNU4BPjs/IyiP4FaFQjuX5Uzkxd8Ql4P3qYvy7NIVg54Vv01zxM6FOipR/KzF2qeK+60Wgo6R44D8pvvg6JxpfrB3ENo7R3g6OCuw8fELh5keII1CpZClSgJyiJUwJ1GLqpGadlDcg2DlQxFJnLVBn5zGUKMUV4/iu3BEuj7Fwxmi+R6NNHJQ75li2YycS8MZbE8KkGLklRo4VsDPHyDHmyu1axgBvzwBCgwu2bbkXX3z+Jb7/7if8/OO/8d3X3+Gzv3+O27c+wvVr13H96jWcPXlKwbaMJaPGmREWBezEYmemgZ3KuGmuLHaWJpbI4lxWmsD5kDCXQrBLlD8rIyIRH865Mpbzoz4KGQYDDJERnIuilIUuMSqKc2SwSqQiyxG6YM6RBBAXT+i9CHaEvypCmGQtjY4UjwIf+Hr7cJwn4FH8OA/Ex8UjimNTTZU3PvnAGT8L2BHqjPXrvv9yBH4h2H35wUjc2z0O3R6uuDc9RYGdlDs4xvn2eEGestSdKipU8XUHMjKwOyUZ9xJEtxKiNkbFKbDbFGPA5mgDtlA2RWhZMdcHxyiwW+Ur7piEvMB4zHULI9j5odvSB1NsfJHO8czV1BITLDkvyLPhxN+DMOft6aVEwM5VLGGOTirGTuDOjeO845DlTCBNrGIG3j9po6OjVS06yX7swfFXQSAhTvaT2DwVn6fgTlwn7Ql9nFO8CcRS35T3189PCp4TqvXRhMQE9cwLoPkLMAcF3bHOSczenTIKPKdY5QQyxVonniDiFhodrWXslOtSiVIIeH4BvgjgssTXCdhFEPq9gnyp8wRhTkQCng/KwSvuKfgjwe69UAG7MgV3Ih/El+EmIe+aoRjXEwpxO7satxrb8ZeVy1V2zCMHNuDE/o04Jda7Q+KWeRfqjDA3XATsju9dTyDcqCxzRgA7w1Ysese5/dSQu6bI2WMEMops1/r3KDdO6UtrdOkUuXOuITECnbH/WzknbpZiuRtKxmJMsqK5a8q2+9R2tY9y35TEK8aYPW35Tv+UbBuy9KmyCnfhzwh2YsHTYE6rkXd3vWTPNEKerNNgcDgQGsFOq5OnAZ8UNZfkKcMTqChXzWFumkZw+y3QDV+W7bLvQwTFCwRG5Y5JgJO+1LYTeHtYYE4SrUgdvEePq1bATvYTOXt6r4qvO3/uMB66QKAbgrqHHjpOwDuBJ584i6cuSv26QzhOmDt5eJeCuhMHdgxZ5jbiwK6NbPlMcdmYFfOhMwfxyguP4KVnz+HaOy9SX3wUjz+wF9PaJ6ks9jtWLMb2rlbMS4jGOo4R6wh2awh069JSsJ468yq2S5IMmJ8Qi0HuMzNGj57wcPRS32+jDtnJfZf1dGEpoW3JwHS2hDiKAN3CmdOwmO2i/l5lwRNYmy8WuemdhLcuwl2HAjqR/u5WSouCPCPcyb6LZ09XMLdi/kzqBQS3mZ2Y19dOnaETC/u7sXBWBxZxnci82e2YOTAZI/qLsjA3Px0LM+KxOTsRR4sz8FhlDp4vzcAbuQa8ma7HW6kRhLcQXIn1x40YX9yO8caHBLiPwr1wm8B2M8SVoCbQ5oHboVwX7IMPdF64FeyBm8HuygVSAO+KAF24G24ot0h7QpcDW1dc07kQuJxxXSxslJviPkkRILsU5kClT6x0tkNih/eDtdbojinL7+ms2drgfYLd+4S99wmVl4LtCXEa+F2RNkTOKeKId3nclQhX/I0K7qqoIMT7eUAfEoooglukgBuBLZSDYggHthBOOMHsB7MfqmAukFDnr/aRfyQjOAjKZCYZIyWpSHREmKosHxutR3JSHCErnQphHurLi9EicW1TJmFaWyN626egu7UR7c2NaJ1cr2LsGqoqUFNC+OJElc4HKV4vsWNBBEk/AoUdJwo7QoU7YsJ1BFEDKgkmM7umYv2yxdi1ZQN2bduEezavw33bNmLXPVuwdcMarOa2IoJ7Ih/IpppyVOdmoImA11Fbg8rsLFTmZqOtvho1ZQXKSlmSk4mmqjI0FOehgc/H5OIctFYXobWmCF21pehrqsCa5hK82lSJT6ZW4nJ7Pc5TAdhkb4WjgV54xRCHPyXzWfKnwuFqh93eXjgWFYnd/t7Y7uaE3Z5uOODlobJmHibUnXDzwRkff2whBM2OicKureuxZMEs5b4ayAlJpwtFkI73M5ZAWlaBBQsW4XfPPYer772Nxx88g23rV2LHpnUcGI/j5Reewxuv/wEnjuzHvIE+1JRLivocQrXUG5NYnHQUEWLTOPF5eLhR8ctFSUmxUnhEYTVwUpQ4PTdHB9hZmMPe0oIA5kXAs4Gl1LCztoW7M0GMk6TUqQsP0SE6PExZ69ycOGkTepztCX+cON05OSth34OtQJ6CPfZlWfpG+BNXTQV5bL1dtL6nixMcbW0xTlnsRhCerFV6c4E7ifvx8uRnunrDydGdz8UQ2Dm6UaH0gCvhzsND/gHmc+npi3sM8Xg2IQS/T9Dh90lsDSF4LDIAT1OBesTJGg87muEhGxM8SlD9fUIcVjjbI5UKYOKIMSgbPwYLrCdih6s1tnpao9TOBLZm1srdUmDO3MoFFjYayCnrnK2bEmuKAJ2COvbtbD1gT5HrtLW0RhU/6+WESFyN8MblYEdc1Yk7pp2y1v+UG4N/50Xjf3L0+CUzVEHc9xkBCup+yglWrWQ6/JHyS6bUJpNSCFqcnRHwvqf8T6oHvsuNxIXGEkyfXKWSeEgsXZWABgFPEqgIpInFrkYKjpeWq1bWVfKZKCsoQrVAnGRypMh+EltXV1nFd7ke7QJzBJ7eNnGt6OK72M22GzM7u1QrUDd/xkwO5L1s+zgI92vS369Z7SgCdAJ2C/vnsD/IwXwO+3M5Gcwl/C3iJLGI7WIsHFiIhewvmsM+ZcGcRZg/eyHmEvYWcHnewAL0dPQR1KZx0upl24Mp9a2ol7g7ypT6FkxpaEF7WwemEuyktIKUU5CaeVJHb0bPdAV2EmsncXbTCXhSlkDi4bR2ksquWcX7IO+LEeDEnVKWBeBkX7HyiQum0ZKngZ3mhpmdlUtYK1ZgV1s9SUGeymxJAJPMl2UlVYSzAmRkaO6YhoRUvqvZSElKVxa5XEKeWOsE/mR7RloOt2sWPgG5fJ47lccW5hQTAHORni3um9koINjty07GvxpK8E1WIL4m2P2QzGcjyR1fJzngmxR3/GLwxL8NHvg2WRKpiIVYh69ay/D2xhUo0ofzffJTVnBXP4KbgJ2nuF4GEeyMUKe1xtIGDi4+KhOmljTFCxZ89iVRyniLYVA3BHbKYkewkwLlkh3TxNIV403tMWaClDkwI4yNVbFxDgTEPH7PlJQM+HDMdLB3QhgV+tdf+xP+/eOPBKFbuHH5fVx57x2Oj+/g5rWr+JDr/v7RR3j7L3+BFJGfMMEEo8aYEhDF+jeR5ybgjRDQIzyKVXDUBDjaOCGfsFESF4skgTMq/8GeHoS7KBU7lxJDsCO8SemcRH0EQS5CWfKSCAV67p9AAIxmqw8O4XwaQrDzQAyhLYfzZCPH3IqcbDVX+hHs/ATs+F2U9Y5zbQLH4CiOTR2tPvjiE2f8MgR2Emcn8XVSrFwsdp9eH4WNLePQ5emI7alJOEyoO5qbq0Rg7kSBBnZisTuYmYldnJPuSUzE1gQDNkbHY12kBnebCXeb9Amq3IGx5IFY7db4RWKldySW+egx1z0MfXb+aDfzRDOl2kGz2tmKm6SjvYqrc3PR3C/dXdln62hrBwc7QhgBTcrRCOypmqMUiW0TuBJLnbhhCnxJVksvL0+4uUkGS84/9lrtOrHyieVOi6+TBCoOhDo/BYICayH8PRL4nQTo5HxS9kBcJcUS6Mbrkrg6zQVTy8x5x3KoYusIndwuLv1Sm1XAUiBTK8cQxOsK4LkkiYqv8pxR8ZD8XUP523kFeCMkNAC1/N0fCM/GH3wy8apfKt4Ny8Gt5ArcItx9EM82oQzX4wh1hLvr8UW4kVaOG2UNeGfOPDyxSwO7YwJ3BLJjYnEjlJ0g4P3aDVNrVcydZH/ctZrK/Foq+JuUm6VAm0CcuGuKSDyeBm3bh2Lc7sUDkkDlN0B3B/qG4O3/BXHaeunf+6v1Rmi7C2935bfb/tv24a0SyWJJsNOg7NdQNxzojMAncHandMEQuGn7ascNX2fs31k+y5bHi5VN5OEH99+BuuFgN9x6ZwS53/ZFjPsajxMxnse4vwDhxcdP4qknTrF/QlntxFoncubU3qEyB8cJdidwQSx1BLqHHj6OR9g+9eQ5PEOwE4ve8YM7NKg7eN+QtW4L9u/aQFmPg3s2Kevdkd2EvV0EfwLgkxeO4vdPn8Fbr13EmYNbsG3NXFSX56CbevjeNcuwprYMC+IisSYlEWtTCXbigsl2bUY6lqUkEfpiMRCrxyzqsd2RYeiKjMB0jnEdfA96qdsv7ptGiOvFYgE4gtyCGd2YT3CbL5Y39hfO6uZ8TkgbmMZ2Guf7Dg3OKHN6WjF7GoGuu4lts+rLunl9BLb+Hg0W5/RhpYDdHOoRBLi5PG6wh/A3gzKT5yEIDvKYGf316F1UgxHvFKXhvYIUvJ+dgPdT9LgcG4SrkV4qycjtcHd8QLlJKLtBULopFjYFY06qCPiHOg98EOhOgCOshWiiLHPB3gQ1L1wNkeQnGthJgXANAHnuEA9uE7dIATwP7iuxb9zGfW7oKENumAJjmqXOUQM6gp1Y6d4Xl0uBuyHAe49Ap4lxmfvxGsVt8/KQdU9cNq+Eu+J6JK9PMmnqvQmqfngnJQL7DNGIdXaEv4cPdJ4crDjRBA+1YQS6cP9A6AN10ItljoObPiCI6wTqAiliwQvWhJNYRHAoIjnQxvKHT4zhxJcYr2CpND8XtcWFqKsoJWxIAoY85e6ZlpSAhOgIHkNA5OAeHRamJIYPTHxkKPLTkjClphI9bS1YvnAe9t13Lx45ewp/eP4pXPrLa/jgvTfx+c338fmt93DjnT/htd89iSceOI7zJw7i7PEDuHfTalSW5CI+OpzX58dzlaEiNQF1/Oy57W1UdhvQxOupzM9CQ0Uh+tqbMdDRzG1TMLetHv0NZZhdV4o5dSUEwVzCXio6a3IxWJ+FC5NycLOuAB9PLsaHzZX4Q34KzkbpcMzXHae9pYadC476euK4gB1B7pi7C467OhPknHHSxRGnOBGec3HDWWdXnPNwIuQ5YL6vDzbOl7iiachNk+L1gZxcBGQCKL4E5SQsXrwML7/4Ep594hEC7Xx0NFKR5Hfs62jF9k3rMb1zKjKTExCrD0UMJTjAFymJCVRE81FWWozamioqmBlw5/Xk5eUolxVRTMUamGRIQhgnNHc+Dw42VgQYU4IZJ2NO0BYmpgQ7Gy07Jq9d3CplXynGm56chFi+9OJCKW6crpw43e0d4MbWlRO7Wh4Ge8b1AoBGCBTYc5d/UYeOdXWwgx3BUmLsRo0aibFjJ8KTylFQUBgVzLtgJ1CnwI5Q5yj1iaQ2kZM7XF194ekVDB2P2RgXo9wwXzYE4ZVkHV5KDMaj4b74XXwoHna1woMulnjIzhJPELae8XHHvRbj0T9uJAZMTLDJ0RYHna1wwsMW+zxt0exkC2cze0KcMywIdWZszRXYuSqwsxgCOys7TWxs3RXY2QrY2XspsLOjohNAUN4ZHoJ3owMIda64GuyiYu3e87PBl0k6/Cc/Fv/OjsR/MsPwY3owvs/U4cdsHaEvRImCPCrp/87SwO4nibcbAjwlyk0zAD9l+OO92hRsmiJxpFUE/QJMkuQokt1SrHHitldSTnCrQn1VDRqlAHdlpbLGiXtlfRXXD7WNBJLJVbVorq27A3U9rVPRP01cK3o44PZidk+3qm2p6lv29mAeoU4B3kxxu5xFeBOImz0kczh4z+EgLq6YgwrojGC3ZPYCBXYr5y3DssGlWLFgBVYuXIll85dj8eASQh1hrp9wNyCgt5RgtwhzZsxHX1c/+nsHqRj3oKlhKtpbu9HW3IXWKVqZhKkEu54uqY1HAJ3Wp+BOiqP3dGrxdT0dAnm9mMblKY1T0NbaismNjYSxSgV4ktHSCHeSGEXAzuhuWcN7JNtkH7H2SYIUATojCErWyuLCEgJgA/ergSRjSU/PIshlIysjj/sS+Goa+H4WKNBLSkznO89xUuBtKL5O3C3FXVP6so9AnrQlxeUoLCRollTwXRa32xJkZWYhOyOT42wipiZH4/XqQvxSk4p/Zfjg21R/Qpw3vk9y0WLtCHXimvltsrj0+uO7dG7PjcY36xZj7+AM+Di7wYfg5saxyMVbx/FDAzsFc1KrzsNfa43FyJ0090srB60Iuam1uwK7CYS24WCnrHXmIgQ79idyuwnhTsBOoG40gc6d73BtQxMeOP8Ibt/+WP2G4iZnamqC7Jwc/PXNv+LKpfdx9dI7+PjWNdy+fhmffHiDUHcDl95/B2/+6TU89/ijaGmooyLvSoiTpCkEO55/5EiJtzPH6NFWBD6C3cjx8HTxQmFsHMoIComc7wTspJadZMSM4RxnBLtkQkBKjJ4gF64Sq8i6iKBAxBFWoglxEZwXY0IjEOjqhTiOWbmcP7O5X7ZKvhKq3DD9vH1VpmFxFwz090MiISUyzAeD/T746lPHO2D3E0XVs6P88u0I/P3KKKyqH492d1tsTTFosXW5+YQ6kTwc53sucHecfbHY7UxMxj0GAbsErNfHqtg65YYpljsBPAG7SEJfeAI2hHB7QBRW+0Zhmbce8z0jMMNJh6nmHmge64xmS1+UugYgwIbgJuM95zTJginxdCICco629uxzOwFKyuQI8Hl5eLJ15zhphfHjxw+BlJ4QFaBaP3F39Pch4MlYaatgTCBM9heLnWS/FAtdIO+jP+9VDHUMceeMitJzXghUMXqurlqWTIE5c3NzWFhYKDCU8gkCckZQtBVrIPuSNVNi7Jw4D4v1TuL+xJIYR6iXIuUhoTrOw0EK6CSBivxOIRFhCAoOhI+fNzJCArErIgV/Cs7DH31S8NeQDFxLLcNNwtwH0cW4FVeC6zFFuEm5HUu4SyrBzfwaXO6cobJjHtu/nmC3iYq60Q2TYEd4k7g7kZOHxJKnyekj3LZf3O3W4KhY7WS70dVS5DABTAnBixB49ohkQrxHE4KdEeqMQKegTo4bBnS/BTttWSupoIHdXbgbDm13xZho5e46Oebu+rvbjEB3x4o3BHZGeJOYvOEF1H9rxRMLntHVUnOv/LXcWS/7SV/ATkGdtvwwtw232P0W6kSMUDcc5oyQZnTFNG779T7DYU6Lx3vqCQLaExrYCeBpMXZa4hRVxJzyuCRLefiMcsd8REoePHqC607h6Yvn8NTjZ3H25D4cP3Avn40dkBp1kiTlEEFu/8711I/XKrgTyJMadVKE/AzB7syRHXjmMQLimb0YnNaIutIMlWFy8ZwZ2L9qGRbnpWOpIQqrOI6IhW5lsgErCXQr01JV3bqBmEj06QXmwtFDfb07NhrduhC08l2ZTf18QZ/M84Q5ApuCrt42BWdzelsxd/pUZWUTsBMwk1bWyb4isu8g99OkjdvauL9AHfcn1C0Z6FNwt3xwFpbN7qOe0K3AcMH0TrZTMUi4m9fLc/Jzpw9UYXDLJIy4FuGKW3pP3Irw0mCNoPVRqCs+IGRpEKeB1s0wiYXTRNwnr4a7cRv7OkKfioljn6BmhLJrbG9wu5YAhUJAlJg6sdpdERdNBW6OKkPlVYLjZX7OpXDCV5gD93PgNltuk0yWhDMBuRCxyFnjEgHuMgHvcqi4Ytrg/TArvB9uwWOtcTlCrHBOyhJ3JdIDl6PcCKps47xxKdYH78YE4E29H/4Y7IGLhM9zlIPBPlgaGoJUT0+CnB9CffwQQWATcAsn1EUEBHI5gFBH6BJ3Sw5wkeyLVU+sdBHyjyR/YLH26YPD2eeExskvXlxR9FEqU2MEt8nAGMhB3N/HS7n6ScKNCMJcPB+YjJREgl4B2psmY/6smdi6ZjXOHTuEF596DO/96Q/46Op7+NfHt/HdZx/hhy8+xneffojvP72Nnz+9iW8+eg9f3PwbJ7k/4YN3X8V7rz+L1597BC88+QCeffQMHj5zCIsGe1FRnAWdrwuK0hNRkW5AkSEGLaVFaCotRH1RDiZXEHqyDGirzMPshnJ056WgKSEEdXof1Ef4oIFtQ3oYihM5MSf4ojYvDHuqUnF5UgE+qk7HZzWZ+LAwHX9MiCa8OeEIAe44J5iTnEwE4E47O+EsYe6skz3OOtgqOe1sj3MEqDMuDjjHyfmspyOW2dthzdQWzJ3ZRiiOgK+PJ5zdvGBiZq2K8MZS2dhx30786bXXcHDPfWifXI381HikJ+iRn5mK2TN7kU9oNRk3Ch68hpzsbJRJkgsqpp2isPb1obdnGvLz8+Dh7ory8mJUEGxLizUXstSUFCoVIfCSOAdbK1iZTIStuaWqY2c+wQQ2llZwc3SGh7OzgjiBxijCSVJCPDJTU1RmTEl84s4J2YWTpytFwZvAmgK3u7CntrNVQKe2SSvbOAlzm6ONuDxSsVNpy0cQ7sYoa1yALgy+ATp4eQfA3c0HLkNg50SYc3B0hT2vz9ZOkqnIZO0Nb3d3zI0Ixe8SI/FyrB9eSdThD0mheDLSD79P0eNBAtt53v+HnG3xsIMlHrCaiMOWo3HQYQKOudny97PASduJOOZghn3udpjD7xdoRaXBwh6mBDtzGzeYE+rMCHVSaFkKL1vaUXmhWFPsRMR6Z89lB09en9TYcoGLpSMqeZ9eiQlT7pgyLlwOcibY2as/k37MkZp2evxPphQtD8GPWQS6nBD8nBeKX3JDuZ2QR7D7OUODt58zNevdLxlS646QJ3XK0nX4Ic0XnxcQZKeUoZOAVs7fubxYYuiKUFkqFrtSTCLwCdQ1EDYms63nckNVtRKJoWvkcZMJeo2VbCnNhJZmLk+tb8C0lhb0d3dxIJ+GAbYCdNLOJuxJXUxtnYDfdEofRfzsNahTYDdbXC3nYuHAPCwamM91Elu3EEsGF2Hp3KVYtWilAro1S9Zi7bJ1WLFwFZbMXc73epkCuiXzVqi+AN6yBasU2M2YNkBQm4mOth50d0xnOw2dlK72HvR0T0d/n+zTR4jjurZOTJvajemEPQG6gRkzMX/OIGbwWic3NBLs2jCV8Fo/SbPeidVOShtUixWT96GsRIunE6iTbKACfwJ0AngCdWLB06x2knRFILCE52jmfgJ3VQS0fBVjp8XNFXP9FOVmKS6WKckZkILlYpGTZCmyLjmJsJecrtaJq2ZxUbnKnllcJHBXhtT0TERGxhIuYpFAAJFMp/kFuUg1hGNjSjS+mFKC70pi8RXh7fvUAHyb5I1vEl3xQ4Ib/pXkim+S3bneh8Dnja8N3viypRjv3LcetYRPd0Kam5efss4J2EnxcRdPDeic2DpKaQM3X2WpsxsCOws+/2Y2GtSZqgyYLhgvFjm+LyJjzJ0wyswRo9iOs3SCqaUzxprYEbAmwsnVGz3TZ+KFl/6Af371NX785d/48KOPkJubq2KjJP62oaEBH3z4AT7/7B8K5K5dfhdvvvEaXn7pd3js8Ydw4sQR3L/rXqxfvkSV6dFxPpM4O6lnJxkxjWUOpLbdqLHWyj3Th+NKSZwB5RzXEiTcwNcHkf7+iAsNRxRhTcAuhWOxlL8RN8z48FCVXCUpKoZzo06BXWxoKPvBiA2LRJCrJxL8A1HAfTIIBimcE6O5jz/nXF/eT18Cnrj+6QJ57uRkhOp8sWKJJ775whq/iJXuc8IdRcBOCpP//JXUsRuJ5ZNGotXZAluoiB3m73w0N0+B3VFC3hGO8UdVQhWtzMHOxCQN7Pi9NkTFYU1EDNZHEOyiEigGbIlMxKYI9ikSa7c+KAZrCHYrfKKwxFePOW4h6LD1RgvBrm20K5qcgpAkru+WZnB24nhPQJIkKrZW1hzfJJbOHtbsW1lac50VvAlNUp5HsmRaELjMzMwUdEl5AcliGRQkxcGDOKa7qD8dnThXCniJpU5i6wTkjdkv5ZgogmBMTBR8qFM4cN5wpMh+VvxMcwtzguMEAvsoAvsYTJxoChspa8Brkuuy5zxkzTnGytoG1pzbrKyk7AHnJncPnl8yaoqHTLSCuwhCXDghXMTPzxee3l4IYV/q5EmJhqgQfywmGL8YlovX/FPx17AsXE2vxG0C3YfRRbgVX4rb8SX4KLYEH8eX4XZSOT7IqcXNxi68vGYZzuxbr6x1pw7dg5MEMmWtO7hFgzvCnIjE0wnYCcyJte7QbsqeNTjCZYmrOy0lECinD29TosohHCF8sT3H9SJnpR0Gc/8N7ESGu2PeBTsjyGlQZgS84bCmWd+0/X69r3GdEQjv7q+VTdBq4qksm6d3sd2NU+r6eOzx+/jd7sEpfhepVXeK3+c0IVVq92nFyAXwNGucWO2U/AropJXyCEP9YetVNk1x7RS4k2N47CMCd0OA91uwGw54vwY4TYzrjMBnBLr/C3ZifTuJiwS8xx49plwyH3noKI4dIdiePcj9zuKJx8/h8cfO4PHHT1NOcfkMnn3qPJ4g6J0+ugfH9xPsDuzA8b3bcYRQd3DXRkLdOuy9bw327STc7dTATuLtzhzdxWfrXlwkRN6/bQVmtddhal0ZptSUYNPSebh/wWzMS07A8vhoBXYr0yVZSiJWpSZjaVISBuNiMJMwNz0mAj1RYeiLj0Ebx7ZyG3s06oKxoHkyFsyYplwn5/ZOpRDUBOrE8kaZJ2A3Qyx3hLEhN0oN5gTipioAlNYoAntG697SgV4CncTtzbjTStzegpldPC8/o09z45zX20m9Yiq6Z5dg5YkGjLgdTrAjcN0Oc8etUDf22Q71b4ZRCGSS2MSY4ORmuGSrFKhzIsQ54aaOx4R442awF5c9qJC547pY3ghs2rm4jnKDwHhVEpfoBPyclOvl1SDN/Ur1xV2SoHaV0HaNUKe5TwrUEfgIc5dCLAh3Vmwpobaai2YkATGK54ihQhjtjitxvng/LhBvxQTiz3p/vBDuhSeC3XDe3xVHvJ1xH8FhrZsDFjpYo8fOBs0cNGs4wOW7uSONQBcv1jjlPqKJTGDRnKSiCGUxhLDYUJ1K5RwVxu2hso+4YOqUO6bE2wV5SfFsccGw1QZ3ayruTi4q41c8J8HM9HRMqq3E9GkdWLZwLnZu38SX+Dhe/f3zuPL2X/HprWv4/rOP8fMXf8cvn3+E7z+5ia8/uUa5iu/+cQPffHwZX3/4Pv51+118dfsdfH37b/jXrTfx+fU38PHl13H7nVfwPsHu1WcfxCNSwZ8P99Z1i7Bwdjcq8tLg7chJhPchNzEWmdHhyKLkxIazr0NpejSqc+NQnRKGJkMIpvL+dVDZ7o6gYhHlj6nR/miM9EJptDdyUgNRkR+KDRUGvFGViY8q0/F5TTb+XpiB95Pj8AjB7jQnmTPOrmyl70CII9RRzhHmHiTgnXdxwnlXR1xwscdDbvY8xg6PeDtig50VllSUoH/aZMRF6TBxwniYWdohNiEZ8xctxsVnnsaf/vIann7yMaxbsQSFmUnISopVZR4KcjPQ19POyS4co0aO4GQZjEpRzKn4tLVPxcDsOVi+YhnmzZ+NwsICTsaOqBYXzcpSlJRIrI+4d6UiSh+h4MyZgGXNyddswgRYsbXk5CiQ52rvBDcnZ3hxAg7y8ySgB6rSEsl84VV5CT0VFk9PQp0GbwJybmKdoyhLHOHVCHWyzeiaqSx6vCZXB3tCpQ1sLCwxfux4WJhpSsCoUaNgZm4FH8mMGSTJUQI5EfvwGfOAk7hgKrATq50bJ28XTtTOhCmpYWSLRn9vPJscg1dj/PEHAvtrSWF4LjoIzxgiccTJAqcIbQ86W+JhykNu1njQzRJnHcfhpMNoHLMdieP2Y3DEcSL2OppgnYcdUqjAmE00w3gzO0yYaI+JZvaa9Y7wZuFAsJOWkGclbph2HlQqPGBt76HqeNmIRdGW10pl15uKzW6+T+9F+6mSJWK5e9+f77O/HT41ENJyYoCMSMJaMAEumCAXTMALUiJxdj+Ie2Y6wS6TkJcWyP0IeAS7n9N9ud4dP6f54ZfUIO7ng0t1WVhXz+ehshyVFcWoLCtWljmxxNXVVCpwa6qcRGibhKaaWgVwU/j8NBLypiiQk3Xcj8tNXD+ZUDKFx7YRdjoaJ6OnpQl9ba3om9qGWZ3yTxwhqbuH/S7M7GgfAj5OAL19nARmQdwv50vilIG5BLMFlIVYPHeJssYtX7ACS+ctw5L5y6jgrsLKJauxcvFaLF+4mrKG48caLJ2/UkHdYkLegtlLMHfmAgxMn4v+6YPonzEXPV1GsOvDtM4Z6O2exbFnFmbNmIM5/MxZ0/sxvXO6SqIyvZNQN226csGUAuVzZvVj9sxZaCR8SVxde1s7pjS2oKWpBe0EvRoCm2QEFbfNtuYW1NcR+KZMUX1JjCKumNIaoU4grrG+kVAnsax5XF+ryimIVU9i9epr6wh51cjLzkdhfpECtoy0XM1CJ7F12Vr5A4mpMySmIpFgl5KSpWBP1ovFTo4xJCSpYtfurnx/Hfic2TlCHxaFYp4zLSUR9dGhuFiQhZ9rcvAdgf+7FA98TYj7ijD3o8ED3ye74esUV/yS5Ikf4gh5BL5Puc8/187D4YXzlUeHCyHFxd0Xbm6BbAl1Hn7KWucoGTDd/GHn6gcbZy/Y8r1U5Q3sJAumC0xtXJQ1boKFM8ZRxCVzAt+ZcVZOGG3ugBHjrDBixDiYWNjC0ycQmVl52Hv/Qfz9H5/hxx9+wCd//wi3P7xBWHsUoVSsJRZLMiwOEsJvXL+K1159CU8+8QjOnjnB43Ziy5b1WLVqKebOH8BMKh7d7S0ozc+GHxVzyaCpkqeMGHLHHG2CkWMsVP08ATs/Dx+UxSegzMDxLMCPYOdLsAtAQliE8l6ROnbpiQkqC2ZiTCQMkWGcK4ORGBmt6trFhkeoOnd6KkASaxdEADL4BSAvNAhZPFeqeLaEhRHqfDjW+sLX1wt+EvKgi0Baaoqy5G1a54FvvzTBzwQ7gTkRlTyFgCcumf+8NRZbOiaiwdYMG3gtqpadArocHCLMHcplSzmQnYl96Wm4j1C3jd9pS2wC1kfHYXVkDNZFxmKjirNLVNa6zYS6zWKxC5ZC5dFY6x+N1X5RWOkfhUVeYZjhHIB2Uw+0j3BBp7kvGjx1iOEz5sz53pHAZEOIszS3IMxZwkzKIFgQmixtFcy5ubiqAuxmJqYwNTVVv52IZrWLUcAWEcG5w9cbbpxDXTlfWlhaKNdJP27z8yf8+vmoIvSxcdEEPU/Y2Fgpq5xY8yxkvhhvgnHjJqi5wljyYiQhXrIYW1k5wE7mBCqkllbc38pWJX6R1szCioAnxc+l7IE3z+2jXDkl5i5Sr+f1Ed6p4ArMiVVPWe24TSx2foHemMT+6fBU/CEwBX8NzcGVpEp8EFeKD6IKcV3gLkaSqBThtkhCGT5Or8Htshb8aeE8PLh7LSGO4LZfimxvwZH9m3Byn1jstihXS5ETlJMHN+HIrjXYf98KHNi1Egd3r8Lh+9coADxN8BH3S3HZFAhU4EY5J+0RaQlqbJUoaBoCuiEZnixleN+4bOyLCLwZLW5GwDPC2l14M4KcUYzWOw32lKVuCOqMInB34exu1R4m7B7YsxaH7t+AI/s24uj+rThGkfjB45I9lPD6wMndeEgKlp87wHYvpBi6Kr9wiuvP3E94E9GgT4qbG2V4nJ64Y/7a2icZM38NdcZ2ONhJ3wh0Am7G/v9LjKD3xGPHCWlsfyXiknlUZcSUouQXJZZO5EmRc0ouEuqeefpBXstxfneJq7uXz8sOHNsrBck34sB9a7Hv3tVKDuzkvVPxduLeux0nuP/ZE3vw8Ol9WLtgOqa3VKO5thRTJ1dj79ql2D6NMGWIx7J4jgmEuRWpCZQ4LCfsLTYkYA7Hulkc53qpV3bEhKIxyA+5pubIsbBGe1oaFnUJuHVp4Nbbjvk9BLbuFswVqBNoUy2hbZrmcmm0ygnQDUxrpk4g7pfNXOYxCu7a7sDdktmEuzmEu7l9SpYNTuc6idkj2M3i/hzXBwl18hkzu5vQtagMm56drIHdbQE7ApuCO2mH5A7kDYmUJVDwF+6Ga+EEMsLddXGhFBdM5XKpWe1uUjkT98xb4pbJ9SKS/fKqWPeCPHFDR8gLIohx+bKO4CbWO0mQInF43O8ar+mSxMiFOeP9CBe8G+GMd/XuFC+8F+uLt2MD8BeCxuvRAXhJH4inQ/zxcKAXjnu7YLenPTZ72mAVldMFTlaYZWeNadaWaLO0wmQOvrUcvKocnFFL4KghhJVxcszz80cmJ6B05VoSozJdGiL0KmZAXC8jOKGJRAYGKEteqK8/gjy9lEJuT8XUxcYWXhwQdZwwxS1FyiO0NdZRcZuOdcuXcQDaicfPn8Mrzz2Dt//8R3xw+T3865MP8OOXn+Lnr7/A/373Jf7zzef4+Z+f4MdPb+O7vxPiPryKL2++j68+eA/ffnwJ331yhXJZWei+vPU2Pnrvj3j7tWfw8lMP4PyRXdi5YSlWzKVy1k4Fq7oIpXmpyE6KQmIU4ZT3JyyAA7A7Jwh3B8KrF2KDffh9Q5AeEYj0MH/kxQShOjMaDRlRaEkIRXukH8HOG9PY9kQFopP3upGQVx4XgNriRCpqKZhXGYfnJ2Xiq44qfN1YjM9LsnE9LRHP+npqVjlXZ5wjvD3g6oAHCHDnXexwgRD3MK/jEXcnPOrhjCfc7fEkf7OnCd3P6dxxP7cvykjD2rlzqFzXoTCvEJs3b8Hf/vYGPvzgOn7/+2ewafM6DAz0qTIRk6XSf1qSKkXR1FDL66rm5CVANAFJiSlK2WxtaabyM4AVK5Zi4YJBzJzZQ7DLpQJoj1IpPk+lXqCupLhIuWhKKYQAHy/lCmlrYQ7ziSaw4WRtQ8CyNbMk8BHA+OxIPFyAt4fKOCpgZ4jVIz4mAkkJ0YjThyHQi3BnL9Y3TvrWVkrknCICjUa4u2PJo7hSxJXTgftKTN/oEaMhAfhSH0km6TFjxhPoghAQFMZJNRge7n4EOyqaymonUCfFyiVDpiQtcYKlraNKtV3i4oan0hLwcowvXo4Pwh8Tw/C7uHA8HheGQ07mhLfxhGwrPOpmx9/HlmBnhXNOpjjlOAEnCXWnnCbgOJcPu1thm6cDCuwd4ePijECfAATzekQRkwQCEyaYYryJJcwtHag0OBPuNIueWCxsbD1hT7iz4bVJEhU7G284SKydsx1eTojguOGMG/4OeM/fHu/7WONmiBMBLgb/kxmFf2eF4sfUQPxIePshVUukIlkyf8wIxPeq9AHhTgqXU1m/44qZ5olfCHb/m0og5H6flyTiQlMl2qvLCHMVmCxQVttIkKtDQ0U5Gqsr0UTAmFJdy3eoBg2El8niVkhIaSGktE2qV2DXOLRe4M4oLYSftrpaTK2bhK4pkwl4U9Hf2Y1ZHWLJ61WWOwE8ZblTYNePwekzCXbidjwXC+fMJ6AtJqgtVa6WyxeswqpFa7CSsnrJWso6ynour6NswIpFEoe6GgsJdfPnLCWILcTAjAWEsQUEs/mYScAT6ensR+fUPszsm4fBgcUEvvmYPWs+BmfP5zFzMbtvDqZ3TUdft0gvwY7tNMIoAW8egWEar1mSp4jFbkpjM9pa2giI01TNPiniLq6b3R2dyrLX3NSsQE2grpb3UCx20hcRiGusb0B5aaWy2on1TkBPzq3VsxOrX5my5uVkCdAVKogTYCsqKlfQJqUPxDpnSEwjwKUQ1LKVG6Zsyyb4SfIUfz6L7m6SwMIHHmw9CGECeNHhMSjJLEFhXBw2Zhnwz7pC/E9GEL4x2OKbVBflkvlToi/+kxKAH5P98HO8J36MdcF3CYS7FH98VluEm3t3oKEgG842fEedNQu5k5MvnF384OISAGenADg6+8PByY9Q5w0rgp2FnSvMbF0Jds6YaOWMCZZOGG/pjDGU0aZ2GDHWFGMmWsLVyw8p/L7Temdg+4778PgTF/Hue5dw+fJVvPfuu7h96xYuXXoXl957F6tXr0ZoSCgcnSTzrIXyQnjwgdPYee8WrF+3AksWzcXAzOmY1tXO32syJk/h882xcTKfz9REA0zGTyTUjYcqeH4H7Ah5oy0waoyNshT6e/iiLMGgwE5KHegJFhKCkBBKWOOcmERlJ43KUCyBziBjn4CdLhhJ+hjER0YiPiISsWHhiKTCH0uA8yf8JPkFIj+YYOfli3Sd5sni4+UFf8m86ONB8VLlXCRjsQ/Hzt07Q/DNlxPwPUHu68+GCpML4HFZEqj88IUVLqwPwGRbE2yIj8XB7Fxo5Q40sDuYk4392VnYm5mOncnJuDdBrHXxBLk4rNPHYg2fCXHH3BhFmKNs1Sdii8TYhcYT7DSL3bpAATwpWh6DVYS75V4RmO2gQ7eZD6aZeWPALRyT3UMQbGIDJyp6tgQmgTpL+UOQ99liohmsOWeIe6bE2plxLpk4fjwmTJyg4E7+sBMwEwtZKO9XQIA/QoLFzd6N47m9gkFJgCIunIH8DUJ5/3RBAXD3cFNuuOLOKTGTY8eOJ8zdrV+ogG7EKK4fx2dE3DjF8mcPR469Li7umGhqAVNzGadtlJiac77htTuKN4oH3xvqNxJzJzF8geKdFBmBeN5jcf30pw4k0BdO/UgKmXt4uyPe0x3bCMUvh6bjzfBsXEkux42EYnwYW0yYK8GHMcX4KFqyYxbjJtfdii/BB/n1+FvPTDy0fQWOE15O79mCowS64wS7E/sIdBJzd3CjJgc2qOyZR+9fhyP3a+6bx2UdRUuUotW4Oy0FuY9ILJ6s06DOCHYCesNhzihq/9+A3HAZDnVnT2jWu18B2pAYlzWA+/U2oxgtdJIkRYmUPxgu3CYumRI3eGTfBuy7bzXu37GKshK7ti/HfVuXKtnLdcf2b1Zumg8/cACPE8Yekzi7s/erMghPPUKgklIGYokj4D00TC6cIfyd2a0g0lhO4b+BndFqZ2x/a7EbLv8N4obL3W0n8KRY8cSC94TWF9dMSbAiZQ4E6p6++MAdeYZA97QIoU7ATgqXa7F1O/jM3MtnYasCu333rsH99/BeUfbftw77d21UrpknD97DZ+deQu8BHLpvPWZNnYSmynxMKsvFAMHq8KaVWDmpAvPiY7CC49mq5EQsSY7HAkM01+kxL05PsIvGzLho9FL6slLQmWZAA8e7tuQkDFLPXzK9EwtnaMlLFvV1EuLaMDgEdiKDBDdZlnY4yInI8t34Og365vRwf7Zi2TNa7gTmNKCTeL0uCj+LsmBmL/frIgi2Ysb0Rszb1oStv2vFiFsREksnooHc7XBPfChumeECeZo1T0BOXDBvhbkokeQm18LE3dIJN4K5LNY9ATKCnmTCvCaumTzXNa4XV0tVN07cL3VOuEwQvBrqiSuEvsthBDx+norpo1yP9MS1KB9cpvL5bpwv/hrrg9fjvPFSrB+eiiC8hXjjdKA79vs4YYubLVZT+Zzvao2ZztaY7mCJLknLbmuGJraNDlaoc7RBDaXKnsojlelqKqLVVHArKeXunij19kEuB6hMcS3h5JMYoQWAR3GCEhfMUCqrgW7u8HOi4m1jAw8CnL+zE4I56aRGR6GurET9S79scAD3rl+No3t24IlzJ/DKM4/hrVdfwOU3/oibb/0Ft975K268/Wd88N4b+PT6O/jy9mXKJfzrwyv49pMb+OGzW5p8epPwJha6K/j6oyv4/MY7BLjXcenPv8Mfnj6PC8f24D4C3LLZ3ehprsakkiyUZichO1GPRH0QYkJ9CZ9e0AdJzaFATraEVT6MmQmchPngxkeFIyLUH7oASa9vh1idD9Iig5BJsMsK9UZRjD8aUsMx1RCKTn0A2kM80cHfqivcF22RvqiN9kFNXgxqqlJRW5GAwbJovDqtCj/Pbce3zZX4urIQt9MNeN7LGQ/YW+KChxMe8nDAI5THCG6PE+CeIBRcZP8pb2c8Q/mdtwNe8HXGy35ueIXP0hn+tgeryvHXi8/gifOP4uLjVHDeeRunTx/BHIm7y0qi4uYIB3sbJFABEAW9dXIDptRPopKXyYmLyhInNYlnEDevdslQ2NOFuXNmoX/WdCqlHVREp6K0KI/KmT3y8/KUtUFi7wTucqkQJFBp0fn5apkxzaXMgbmalKW1NDVT/8x68rlQrjUSvM6JNkYUHIKdIZYTYEwokjkwGDgohARQweTnqKylYgUktLnY28HRlooAgU/6xpg75aJJkfU2FpzwTcwwgRO2ZMWUCVxKHowaOQ7OzpzkA8Ph6xdKsPMn2HlprpgORrBzhx37FtZSFNwR1uYOSCdonU+Jw+/4Lr0cr8MrhmA8Hx+OC9E6nAlyxwlnMzzgbI6HCXcXnC3xINvzrjY442hGqJuI086mOOliguNeVtjuzvdNH47lku2JcL1+yUKsWzafg0u3KvhpiI3hMxaoEgWYUamZMNEcZhbiIuRE5UISBzjBztoD5tZeFAf4W5nhPp0/boX64DqB7j0/c1zyNsUVbyv8kwD6v7lx+E9WOH5ODVLyS3oQoS0AxhIIAnlSEuEnwp1Y66Rg+XfJnviB7c/pfvhPhg7/Tg/GLzkReKcxD0trSjCptARNkwhrdQT/mnq0EcwaCXeTCSSNBJY6wsakklLVTiGgiFWumesF8kQE7BTcEWSahta11FQT7OrQToDpmtyEXkLQTELPXIGkPnGhGFCJU2YrsJOaNhJrNxcLZi/A4sHFykInsmKBuF6uIdit5X3dhPXLN2Pd0k3sb8bapVuwetEmrFi4gVC3ilC3kgC2AnP6l2KQMndgOYFtCZ/zQUIXhe30blH0F6v1M6cT/AiAAzPn8Rhp52LGtFnoae9RcCfumH3TpO3l/rPRQ9hrbW4lILSjtWkqmqZI4f8eQkID6nnPxGJnBDvJmimumkZ3zQbeX3HZlGWBOqNrZlFBEfs1yqI3pbFRWQRzMglpWXncVoKsjGxlhRNrnUCb0RpXUV6jWfAyclX9OhV3l671xV0zJTkTAf7BHBtc4ebsBU93H/gQ8FwJYY72LiqGrzw7HfPy4vG32mz8lBeFrwzu+FeyJEzxwHdSLkOswJJtNckHP8S54HvC3Q8Evi8Sg/H1yrk4tnw+x04vWFrYwNLalsowxwjCm60kBKLSbMf3z9bRDVZcNrGVGnXOBDkHjBe3ZT73E8xtMd7MBi5eAUji95g1ey727juEZ555Hu+8+z4++eTv+OKLz/Hll1/ii8+/wPPPPYcXnn8Of33jT/j9756jIvQEJJuon48/IcIWdra2aGltxrIl8rtqVrmWKfVoapiExkmSoKaS9ycLkZzbJHmH1OIUa51KniKumCMlzs5EgZ1k21QxdqNM4MHvUG5IREVyAiK9vRAdpMWWx8v8GKRDclwsMpINak5J4riXEBGG2NAQ9adogp4SLnOpWOxCEMe+n60DUgJ0KAoOQRahMdlfBx0BQcbRIM7BOs5Z4SGBiI2KQlJiLLzc3XD4YAS+/Xo8pLzBD1+NwE9fa0lTJCPmz9+NwL+/s8YjmwPRYDEBGzjmHMzO0xKo5BPwcrOVtW5vVgbuS03CdgLtlnjJgklQiybURURjbXgUNkbGEeoM2ErZFkXwM4KdLlbJ+qA4rPUn2AVEK8Bb7xONZR6RmOMWikFbHZbahGKBdyzKHP3gMcGcEGcOC7HWmbAdZwLLCRMId6aw4LxhSgCbQNCSmOkxY8YqIDMzs1BwJ6CUYDCo5CkCuOFhhEXOKwGEXj9CVpBfAH9zXwT4+cHOxlqdQ1wsxT1/xJCrvgZzI1VR+vHjOebyWbOycYAtoVLcMM2tLAlwFrAgxIllbwKvUQnhU0BPvEEk87Kzs6uy3IlInTx36koCnDGxUbzGeJVcReLwJHOmuJB6entC5+uNvuBwPBOejneicnAjtRzXCW+3owh3CupK8DHB7rZY7ygfJJThw8xaXGnsxFMbl+EYge3sHompkyQpQ26YQxa7Y4cE7DaqLJjHCDtHBeoIeyLKDXMIwE4R4ATyjGAnooDOCHZDrpdKuCxxeerYodYIdf+t5p2IBnaaBc4Idr8VgTetbwS/u1kxZZ0GdgJxUq9Oq1knQHe3LIKA3VB2zNPadimpIC6Yx8WaSeA9sHudAr4996zAbsr9960ixKzF4T0bcOj+9bxv24YKlmtJVx45v5ewJq2A3R489MBuirRanbzhUPffwM4o/39g91uA+y3gDQc7o1vmXffMkzh3ag/OndlPkHtAWeikFbkDeNR/n37yAe63DycO3cfveJ8Gdnu2KMvc/dtXYTdlD2XfDkLejnXKcqfAbj/v+7G9WLe4H80VOZhUmME5vhCrFw7g4JqlWFCYTYCLxoqEOCxLjMdCPuNzqS/PjYvCIOFudlIceri+v7AAKztasLJnKpZ2tmBJdxsWT+8g0HVhMcFuCdslkiSFfYE7DexaMV/cM9kOEt4GOqdgVufkIZDToG42AdNorROg05KnaMviuilgp8Fc1x1XTpGF7C+YIVm2CXv97RicPRVrds7A0iN1GHEjwhU3IzQXy7twx1b1NZBTMKcgThKgOBPiBOaccUPngJvidikZLaWUANdfIwReCffCZYLh5VB3XBFrHeFN5IYkYiFI3iS8XYv2J8DpcCk2DG9FheIvBIxXI/3wPCHiUSp4x4PccJ+PPTZ4WGKRqxVmUdGc7mCOHjsLdFOpn2pni2Yqx412VmhwtEaDgy1BzhaTnGwobF3sUUVoKPd3QA0Bsj46EJU8d6HOA8UhPigJDUQ+B6Y4dw+Eu3kglINn8JAEyUDm7o5AKuNJnLCKMlKpxJWhv6MNaxbMxo61y3F8z3ZcPH8Srz33BCHuebz9ynO49KcXcfWNV3DlLy+zfRkfvvNn/P3Sm/jHZXGX/Bu+uPEW/nnrbbZ/I7C9hmtv/B6XXueE/sdn8caLT+DVZy7g4oNHcXzvNtyzdjEW91NpaqpBTXEm8tNikWnQIyk6mBOlP/TBPoiixIQR4Hj/kuIikc4HMDs1Efm83qKMNBSmpaIgIwX56YnISo5FanwU9BGBCAmRukHuiAzyRgqXUwh1acHuyOHvU2cIRGdSCHrigtAT5YupfA6m8v41EfYnEbgbK5KpWBjQlB2FZwba8cncLnzWU4/LBan4R0E6PslIwF/D/PAkgftxD3tc9HLAM74OeNbHEc/7OeEFyu/9nPGiP2EuwAWvcfn1QDf8OcAVfwq0x/P83c8UZON3x4/jtZdewgPnz2HrPZvRzRcljtBkYT6Rk9oIjB01AiZjRsOOk6i/LyHM1VX9UzqG68QtJTc3D11d3eidPh0DA7Mwc9YMQl47FdAmKpyTUVZcDDcpKeDti6SkVCqNpSguKlBgJ/FyUspAwE4sdjIpC9hZmHKynGjCidX2TvYzHz4/Ok62EmeXwOtL5D1OINjFRWtwl8iBITI0SMGds521crEUa53Ez6n+EOgZrXdSN8/RxgpWBDszKgQTxa1m5CgN6kZJOxbmnLD9AsLg40uw8whQYOfk5AkHRw8KoY5iTeXW1MoO40ysYD7eBlETLXAwIUJlxHyF4P5KUih+Z4jESf725yL8cNrLDuecLXDe3hQXpK6d1LdztsFZQt4pJxOcdJyAow5jcMzdFNsIebNjwnBi+1oc2LER+3ds4GC6Djs3LsU965dg95Y12LJK3AkHMNA3DZMnVfEeBBPmrGFFZdjO2h4OVHJNbZ3gQiU5hMpMHe/P65GBuOLviPd8J+KS10RcdrfArRAP/Jwdjf/JDldwJvXF/k2w+5nK99fJ3vgqyQvfsBW4E0uestilEfiopP8gcVLplEw//C+P/V+C3+dVCXhgcjlay4sxqbYKTY2TCXj1HPArMaVc6jVWoIF9gbraYgIgW7HQCbjVE/Iay8WCV63WybK4ZYq1TglBpZ2A09k4Bd1TmtDH502sdLMJQmKpE6hbOW8RFg7MweB0ccWcjSXK/XIxls1fhmULlisr3erF69iux5rFGxTIbVp1Dzav2oH1y+4h4G3D2sXbuH0LFs9fR7hbi3mzVxHoVmDB4BosmrdOtQMzCHG9CzGjZyFmTV+M/r4l/C2WYFbfIszsW0gIWEjIm4e+ntmEuJnoaO5CR2snpkltu2kzVNvZ2kFYa0VXB4G9uY1wNoXvz2TCnpZkZQphraO1jds7FbiJNa+Z4Cdxd028D7JdktUI3KmkNUVaXUCJw6urqkUxAa+mWgO/Mt5LBXR5hcpyV0vYFrgTaBOYk77E4MmyWOmMgJeemqOSqkiylVSCXVJiKqT0h6uTG7wJdh6uHnBzkRhPB8THxKGvvAQHJxXjzfI0fFMcg38meuH7eC/8bHDG98kEuSxffJ/tj+/4zMifAz/GS0kEDz5jnviwJBEf7KdCsXMfdmw/iC33HcLytdvQ3N6H6IQU2LlInToXTLC0x1gzW4wj0JnZuMDK3gleBJm0zFxMnzmIg0dP4YWX/4hLV2/gH599jn/+85/4/LPP8Ok//o5PPvoAt25eV3U3f//C89i+bQu2btmELZvXYfWKFVixeBlio+OVRdLa0oZKtzuampvQMbWFv80k1NfXorqqkvclVRX/trOxh8lEc4wbJ26XYtHhGDLGBCOHCp1rYCfWOmmlSLkkT5kIJwKBWOyqUhIR7eeLGEkcxvMlhIUjRpKkEKQE7CTxV2qCFCOXTJhiudMjdugP0jjuK4nApDyCPyEhKywSJSFhyOTvkuQfBCkxM7WtDX3dXejr6+bz2o2BmX1obqqHt4c7Tp2MwC8/TVAg9z3BTpKmfDuUPOWbL9l+aYIH1rqgwdQUa6OiCXIFOJKXp5KoSHsoJ3cI7JKx1ZCADYTRDVK/jrIuMhrrI6KwKSoe22KSFNht1RuwOZzbg2OxUUEdgU5cMX31quzBOgLeOh89VnlHYqmHHssdIrDKNgwrPGMwqDMgSdzOx4xTljgBJXOBO47hpiYmGD92LMYQwsaNHouxo8fxHstYPhpjx2qWO4mNE6udZLOUGLuUlCSIy6XE4+slvo26ipRRMCcEGiFOk5EYzTlh3FiCGsd4M3MbFcMs5TDEa8PO3hmWVrbKOjfB1ARjJ4xX1r0xBMzRhMsx/PxxBFBTM8Io97GytuMxjgoGbe2cYOfgxPM4K8CT5Cyx/N2NyV4kU2akPhK+/n4qyUqJvz9OR6bi3bg83Ewpxi0C3Y2IQnygL8RHBDxpJZnKh7Gl+MhQjo/TqnC7ohmvrFyCU3vW4dReiafbiuMqnk7gTgO7E4e5nnJK4u0Id0f2rcfRAwQ8sdhxu4CYUVQiFQKdqnHHVqx0d1wxhyx0KoPmEMT9FtykHQ52v4U8De40V0vp/3bZ2P7ffbVWg0JC3p2EKMNFAz4taYqxpp0GfgJ5wzNiyjYj8Mk9O3ZAinCLhY9wc+9K7Nu5Wq1Xx50lwD1wP4UwJ2BHkWUBPkmeYrTYaTF6Wozdb8HO6IpphLvhkCfAZuzLetnfuN4IdgJwWiuJU4bi7CgXH9fWnT6xi593bAjsxGp3Ton0FeRdPI+Hzx9VbpXHJLaOsHb0/u0qhk4sdLu2EXK3rVRgt/fe1djLdYf2bMLRfdsIu9tw/z3rMb11EorTolCdn4aOKTXYsW4Zds/vx9z0ZCyIj8Zywtsi6n7zOT7MjYvDPC7PTktEa0IUkt1dkEkW6Guux+K+DiyRjJVSjmBGhwZghL2Fve3cRhCb0YVFBD5ZNorAnVjt5nQ1Uxcg4BHsJFmKHCuJUOQ8RmCTvnFZYE7LpKll1RSwk20K9Aa0bJviBrq4fxoWDPRi6fKZWLaxGyMUaBHsblCB1yxvRtFcLyVW7vqQVU6SoYhlTmXJFKDT2XO7g3K/vMrtV8I8cV3vg1tRnnypPXEzlgAX64crcf54n+1bMf74o94PL0b542KkL86GeONgoCd2eDtjpastBp2tMcvREr321ui0s0GbowOanJww2d4ejVSEG6gI13EAnMT11a5OqHR3Ro2HI+p8nFBHMBGLUm2KDnX5EWgojUVDVSIaqlMwpTYdVQVxyE8MRlKwG1J0nkjTUaEP8EOkpyf8HB3h4+QMfw5eAWKhE2sMPzfMxxurFszFift34My+Xbh49hieOH2Q7UG8+OgZvP7sI3jnD88Q0F7CtT//Hu/98Tnc+KsA3Wv48N3X8fH7f8IH7F/9y4t459Wn8cpT53HxgUM4e/Ae7NmyHBuW9vOHakN3s8Tx5KEiLwV5BLiMhHCkxoYgOZqwoCfIReo4WQYhjv3EmHAkx0ci1RBFkItBVko8stMMyE5PQm5Wmqpfl0ewy+PDmp1qQHpyHEElEnFRIYgIlSB1FwKBGwICCLPBXpygQ5Co90VCiCsMgTYo1rujPTUCM/gCzEiOQGeCDlMpLQnBmByvQ1lKKPK43JuegJc6p+LNsgI8RGA+amvKAT0CX+Wl4oPkSLzkY4fnCQu/J9S9TLh+JcAJfwxyxh8DHQlyTvizzgV/CXbFm0EO+CvXi7wVZIO/cP0BnR/mVBapkhBLlizEoxcfwx///CqeefYi2tpaYDpxHCfJERhDJUUmSy8qOfZUniwtrOFIhS42LgnVNY2orG5AYWk1svNKEa5PhLtnCCcrf/hwYs7JKVATkiUVPr+AUFRVVlB5zEV+drZyVwoP1sHdmRObuNVwYpasmLZSjJYTtfQlxk7E18MDgXxOJOZSEuEIyCXEhlEE7kKQkkgFiL+Dzk9cOzUrnbhZCrw58xnXQE+DPCeCj7hr2lhbwNJcigSbYsJQvMSECfIv7HiMpHImk7i4Y/r5h8DT01+DOns3TsqOMLe043d05GTsqABXMqEF+fqhPC4Gh7Li8QJ/21cT9XiV7e9TInGW7+LDhjCc9BLXWQucdTDBg85WeMjNhi3hju0ZV3HVHEOwG4djnhbYaD8OXX7uOLRhMU6Kr/tBmWB2cNLdhl1bVuDYns04vW87jnLQPc5B9cS+e7Hv3g3YsGoRFsyfjY6WyagqKcDU9mZsWb8a+zZvxJbeNjyabcCfA11x2Vesdaa46mmDS942+GdCAP43LxL/yQjFz6k6ZbX7kZAmWQu/SfWl0u2jWe8oxkLl36dQKSfkfZ/ujW8zpJ4dgTDDH9/nh+L9xgKsnVyJ5rpqTK6fhMbaOjQKcJQR3CoqVHyd0SonbpbSb2S/jpDXwP0k1k5ATrYruBMolP0osq2D4NI1eQp6CEOzCEX9XRrYze6ezkFcsmJqZQ0WzZlPoFtKoKPCvnAF+yuwfvkm7NyyF+uWb8GapZvZ3oNNa3Zi24Z92LR6F9av2IF1y+4j/N2LpYu2Eu42Y/GCLZg/uB4L521S/QVzN1I2YN6c9RgcWIPZs1ayXYu5s9dgTv8qgt1iyiICn+a+OaN3DiTBStfUbgV0KqEKIa9N6ty1tmN6T5+y3DVPaSGENWBqSyuPm4mpzS1oa2pGJwFWEqaI5U3cKyez39k2Fa2E2xremxrCsFj3pF/Be1jF+1xSUIga3lex4ImbZhNFYuuKCoqVCLzl5xYjhyBnjK8TmBOwE+udbBcRF0yjO6aUPshMz0JCnAE+HoQ6jgXuFIl1ltin5KRU1GcmY3dOAv5emoR/ZwfiuzRPfJsagM/SdfhXYSS+zQ3Gj4S6b6WIeZa/sgz/kOqNb9Ld8FmiPz7o68I3f/wrvvjoR1z94EdcufU9Lt34Cm+88wGaO/th4+gNB2cfBAZHIpvfYxZ/4xNnzuPV1/+Ca9dv4x+ffoFPP/8nPvnHP/DxJ5/g9u1buHr1Ct595y28+oeX8egjD+LQof3YzHdiwYIFaG1tRVPTFAJQC3oJ1O285yG6MDXmmRIepP5YVU21yuwriaXcPTw1K/kEc4whwEnM3ogR4xWsKQvdGAE4qVknljmpWSfLRpEi5QJ2E1TBbbHYVSYZoOf4JhY7Abt4gpqAnbhbSsbnOD3nozipWadTde7iCW8J+igFdgJ0MdxfAC/YxQ0FUTEoCw1FtqcvYr18UUD4ysrO4pgZhxjCQhzhLCqCcBPgTSC3xkMPR+DH78Yr18uvPhuBrz8l0LGV/jcCd5+Nw9nVNmjgWLmSn3WAYHcwNx+HCHbH8iWBSj72Z2cS7FIIdgZsjI/HxlgCXnQcNupjsZmyjZC8fQjsNofHYVMo4S+I0BdIkAuIItBFYa0fAc+HLaFuvX8UNhDwNngRAN1isMY5HKtcI7HKLwHNHmEIIkBbTZgIE3FvNLHAhDETMHbcOILdRIxnfzTnK5mz7lrZRsLERAM7SZQiMWyBAb4ICeb9jgjlnBKlMi+7cS4az/MYgW4sQXHCeDNYEOQkllrmP4ExSys7WHNOs7d14TwiCa6sCHymGswROkVGEyxFRhEyBewmEvzFFdPUzErNIVY8TsXfSSIYziU2PJ+cW/5ECAsP5XMWpSyKkrRFYFSsd75+3ojz88S22DS8YSDApZTgo7hSfBhN0Rfhw6giQp1WrPxDibFLrMAnqeW4nVeHv80ZxMO7JIEKQe7gVirvhLohsFNANwRsp2Qdwe7oENiJi+Zvwe4OiBHq7oCc9MWSN3w75f8cM7ROfdawdcO3/b/k/7WvsW+EQA32CHcn7lNgJu1wEcDTLHh3YU/VuFMxeMOzYt6v4M64n8TWiTwg5z12r2rPc72Kuzu9i3AnIpCntQJ3Ana/csEcSr7yiAihbrgr5m8hzwhxRkucEeyMYlxvhDujde7pJ09RNLjTrHUnuP8xgt1OPPHYaULc+TtWOhGx3j339IO4+NgZnDy6m785oY5gd2zfPQRZQtuuTQrslLWOYGd0x1Rgd7+UQNiI+7avxaplczGpNBvJUQGoINjNJmjdv2EFNkxtwmxDDBbGR2GRIRbz42MxyHF0kGPfQFoqGmL1CLO3gjl1MCuzCUiIDkV30yQsJNgJwElcncTKKbCjzOtuxXyRaW0K7pZwHxGx4hlFkqkYXS2NVjpjRkyRu+va7ljsxA3TaLFbOJPnE5dMgp0UI18+tw+ze9pRUVBAfT8R0ZGhmsVOqyungdstSZhCJV/A7ppkuuQ6VcpAJUyRlsAnItk0I91wmxB3M8YP1+MCcTVWh0txwfhbTCBeI8C9EOmPx8N8cS7EB4f83XCvnytWeLtigZsjZlFpnOZojalOtmhxsUUTQW2yqysaqIjWEbRqXRxRzf0q3QlwnhQvJ1T4OKOKAFcT5YdqQyDqMsNRVxSD2goDJk1KxqSGFEyakoKalmRUNSehanISaiZzMm/KQhFBLydTCqsGIpnXlUCgjPX1RJiXB/xcnKAKSLu5qRT2oqxLbTEvBzsqYx145MQBXDx9CK88ehovPnJCyZ+efghv/f5JvPvKM7j06vN456Wn8IeL5/Hs+aN4+NhunNq7FYf5cO1YtwjLB6dhZkcjlb5iVPKhykmRWL5gGKJ0ShIJAIkxoUiJ5/UR2tIS9Egz6JGeGI00wlsql9U2QwRhLhKZVMzTDJGEBu6TEkOJZT8KSXw4DbGRiIkKRUSEDkGEVx8q4G6ejnAiONtRYbcmgLnwfgcEeBFsXBFDWDMkBMEQ74fYcCck6wjJSWGYmhqFZkMoqgl9hcEeyAv2RC6BOJG/Y3p4IKoJMAvionCRE+fZcB2Ou9rhzegwfJWbgs8zYghqTnjVzxavBwnIORLYnPGGABzbt0Jc8FawtM54N9gBb3Ofv1HeDTTD+zoHnOBv0xgdRIW5kEpgKdasW4c/vvYq/vKXP+LM2eOcWCIJNwQcNVFNgIUFv5uNMxwc3GHn5AMntyDYOvljoqUXxlt4U/wx2sQXIyZ6U3Hx4T3QIS0tDwHBYTCX41z8UFlRjuKifOTnZCMjOZmgFqoyY0qBcosJpgQvccu0hBlBS8DOg4qKp8Q/eHkSnHxUuYq4qHAY4gh3BFwBuwRCc3xMGF+2eMJiHCJCdPDgBO1AWLS3tlSQJyDnYGVJ5dNS1c2ztTQjoMq/vONhws+S7yhgp5SDoULlIrb2fF79ggluXiqmTmJ+AvwDERsdjYLcLEyqKkVjXTlWLBnA3ns34UEOgM/21OMZwtyrfKb+kBqOlzOicD5Oh3NRQdhnM1YB3FlHU5x3tcSDbta44ESwc7FSrphH7cbgkP1Y7KWstxmFdk97zK4vwcEdnGTv387PWIc9m1fh0E4Jct+OCyf24KGT9+PcoXtxjIB3koPw0V2cMPfuwGkOzA+euB9PnDmABw7vwPmje9Q79fKSmXgp1BuXvc1xxXMCrnjZ4H1Pc3wYYo+fs8OoiIfhJ4G6VC2u7tt0P1XL7vuhmLsfCHmSCVOsdd8R7H5K8cUPAnqpUnTaV8Hgj+lB+Ko8AQ80VaGvVhKiVKGzhXDSOBltNTWoLStBY1WVynpphDpxt5RlibkTkWyY4m4p65TljrAn0CfWvXpCiwBea20DuhqpjLe0o6+tC/0dPQrsBqYR7vr6VfFxAbsl85Zg+aKVWLF4NQFvJdat2Ix7Nu3GxtX3Yv2q7di4dje2EOq2bz6IrRsOYPO6/QTkPVi9bCeWLryHYLdNtSJLFm7HkgXbCXWbCXmbCX73YNH8Laq/ZOE2Qt9WAuAG9M9cjhnKircYM3okicpcLg+irbkDzfVTVJZMSajS3CiWoE709c7A1NYOlcmyo60DDZPq0NI4RWUSbWtqUqAncXRieRNr3BSCXRdhT6x5YrmTWDyBOrHalZeUoJIwLJa7Ru4n7pjKjbO5WSVPKcovRnlpBd/HWoKc1KLLVwlSCoZq1+XmFKk4u8ICLRumQJ/AnfTzCX55WbnIychECidmifv09fSCp6u7cmVrnVSNmcVpeDQvDj/mReB/Uz3wfU4w3i6MwtOtZXilpRQ3Sgz4JSeczxmfnUwBv0B8k8x+sgd+TvbHjbREfLbvMD699iluf/wfXL35I9698gXeeOsG7t9/DHMG5+PQkZN4/c9/w40P/47PvvwGn/7zS4LcZ/jgg49w/foNgtxlvP/u23j9tT/gyScexbFjh3DP9s1YtXIpBgZm8l40oay8jNCTy3FcjygCTx4hqLioEGnJKQj0D1IJLsxMJVOwBUyolI8mOIwmVIweb4GRY01VMfORY60Jc9aEN8KatBI/N9aG620xcoysF6sdYW6sFCYXsJNl9gmC4opZkZhMuItHJBX4WCrv+oBA5YoZowtRwJY+VKonmfNALMe25Chpw7Vad4Q/ia2LCiOcELpCCNiFUXGojIxArq8/IjnHStyWlLBx5TgqiWCSDCkUg3K19/WywMWnCXY/TFDJUr6TuDoCnWTGlPanrwh2n4zGsSWmaLSaiMUhodibU4B92Tk4wDH8aI7Us8tjPwu7UlNV0pRNBLpNMYQ7tlsIdPfEGnBvjEgSJRn3REmMHaEvmOAm8XUCdv7RCuzWEezWeeuxiXC31S8W2/0Ig94GbHCJxDrXCAV3c9wjkW/lDsfR4zFughnHbjOMHTEWo0eMwuiRBDqZrwSoRkpik5GQjJXikqkVHicImpoSlMKQmZGG1JQk6CMJuZxbbCz5uwyN+5LpUqxqDk4uHPc1d0kXVw9VqsCaIGZuIa7vpioL5kQC493YO/nM0crjY8woPiujJ2IcnxVzS3tYEubEVd6cYmPjpMDOVJYJiZq7sa1y5ZQ/CSWBS1RUJCIiwwh23grsEhJiERwexDnTHwO8ny8nE96SpdwBgU7cLyMLcUtfqMXaxZfhIwOhLrkSf09nS7C72jEDT1H5PqqyYBKIJCvmAc0VczhkCaCdPCCxd5JMRVsv24373NlPAIpAJxkwjWB3ehjY/VZO/nZ52DmHQ9p/k//2+cOPMfaN6zW4u4fwtUNltrwLdcNATrlo7hwCPS3uThKqKLCTVrlpaiUPNLgbsuqxNQKeAN0F2UcsfGe0hCwa2GlwJ+d66BwB7+zdWndG0cDu/wLd8OXhFrv/BnNGoPst2Il1ztg3rpci5mdP3U/IO6vq1AnM3YG7px4g2F3AhXOHcZA6tXLDpP5wlGB3SLlhbqTusQZ7tou1biX2CtQNgd2B3Zuwi3rJmlWLMK2zCRnUnxMifNFQWYAVCwawZ80yLK+pxCDHr0XUsedTp50TH4PZCfGYlUp+CAtGgIUZTKWGsOkEmBLs3J3tUZWXifldU7FyVg+WifslYWtZfw+Wz5qGpTO7FcgJ9C2VZcoyWTerG4sFyAh286drVjmBNIE3zYLXrDJoGoFOZL6UMfh/WPEU5BEuBSxXzJuBmrJ8uFIHd+I76uLshRHXw10hJQ+uRxDcpI104bITrkY44lq4I25EEvL0hLdoH9yIDaAE4VpcEN6O98efY3zwcoQHniLoPRzujdMEgL3+7ljn646lHs4YdHZAH6WbCvJUglOzmwumeLhTPNDg7opJbk6ocrFHhStvlocjqnxcUR3ogZowH9TGB6IqVYfKrGBUFep54fFUJAxUKlJQ35CGusY0BXGVk1NQ1pBMSUI5+5VNBLvmVG5LRs2URAV5k5rTUFJF5TozBNmZkchOkxgAX4QQeALdneHl7KgSofgQLAXs/Dw8VeyUg6UpQTASe7aswXEqrI8c5QtzhA+WFD7kQHTPqvnYvGQOVpCmZ3dMoXJYgcayXJRkJCArPhyphLeECEkR7ctJLgBxkUGEuFCkG6KVpS2HSkJeRjJyMxIpBvYNyEnl+tQ4ZKXGcp9oQoYAnh6pceFIjglBUjRBLDIQ0WF+CKeIW2VQECHNj6Dh6Qw3NwcO+tawITiL2BLobAly9m6cDDzs4eBqwwfAhvu7wtPbEZHR/ohP1CEpRYf0jBB+hg+SwzyQHsaJNsAReg9LJPI3SY8LQzYf/NJMwnNxPr9bBAw8505CyysF6Xg8MhTP+XjiH6nR+C7XgJsE/r8F2iuQe4OQ96bOBW+HuOP9CE+8H+6Bd0NcCXeEOZ093iFMCty9o7PmsiMeCXDGppoiLOhqR3ZqmnLXumfHdipCL3MQOEUFsATBukAEBuoQHByB4FA9JzYPFVMwSrkYUVkZ54yxlkGYaBeBMZYRGGkaihEmQVyvg5mVgF0+wiKiYWnnCXM7X2Tn5KO0tIhgl4nMlGRER4TDz90DjpbWqn6dlYUFJk6YiLGjxsLOivdQMu8R0jzdnBHo54Xw4ABEh4cgLppwx/sUz9/KQLhL4nMgcJeaFIvs9GTE8Lxa7J6pEimAbsdz25qbwcaMn0MxNZ2I8ROoHHDSHztG/t3VJnVZL/+S5vEaM9JSqGS38H2oRgWvu3VyDdavWIjD99+Do3vvwbkju3Fy33Yc52C4c8MSbFnQixMt5Xg2JQovJ0bgheQQvEKwe4Dv84VYHY64mOG40wSccp6IB9wscc7dipBnhjPihsn1Rx3HE+zGYY/lKOwiAM71d0FfUaZyAVgxOB1L5vQqlwApvrlu6QB2rF/M92YFYW85tiybgw2L+rGK++xesxhnD2zDo6fvx0UO5k8/cABPXTiCh7n8wr4N+GNZJt70tcN73ma44iEyHle8x+Jfib74n5xI/Jtjwo8p/gS2AAV231L5FvkuI4hKuCRU8SXoeSsry0/J3tyXrVjvlGsmwU8AkID3XmM+NjYQTCoqMLWxAd3iztbUgNpyAvGQBU6sdw0K1AT0tGUBOQE+ATuJu5NlseIJ3AnU1ZWKVY/wV12PjoYmdE1uwbSmNkwnEPUT6vqn9WLO9FmYL4XI+wXuFhHulmHFotVYtWQ91izdqLlerr4PW9buxNZNGtRt33QYO7aewL1bT2LLxmNYs3wvli3eiXmDmylbsGzJLixfuoeym/2dbHdgxbJd3Oc+rOC6tav2Y93qA1i5dCfmz9uIOQNrMHP6InS396OzbQa62vvQUDsFdTX16JzahemE0Cnitlw3GS28/imTJfkJ4belTYFYFb93SWERJvG+yHJrc4tKVNROyOsk0Imr5pxZs9Dd2Y4pvK8NNbWoK6/C5GrCX51Y9Rq5fyPq62pRT8BunFRP0JtM8Ksg7DWgnPezsLCQUJfDMTtfuVoK6BXklSEnvwRZuYXIJ9wJ1Ik1r6yYMFhaiapSHkeFPjs9DaXZnCPSktCbm471VUU4WpqCV8qT8HleFJ8NH/yU6Yt/5YbjhbxInFw9E1s7K3GxMgOfZ8eoTKo/S/bVvDB8leqDX+K98XOaDv9Ki8L1qU347KUXcfvqbbzxxrt45MFHsX7jJhw+egxffPEF/vWvL/HxJx/j1u0PcOOmgNwVvH/pPfz5T6/jmacu4uSJo9hx71asXrUUixYSqmf0orGxHgX5eUgwJFB5DoS1nSPGjDcjqJlroCbuk6PHqvheKeLt4uJGpdsB482sMcbUBqMnWGPUeGuMnmhLscOocZTx9hwP7XmsgJwtxz47jJjI5fGOKvvlSCPYjSEMGqFOgd04+Lp6oiaFc2t8rPrzUyxw+gAd4ghQMcFsOY5lCNjpw5EiNem4LknK+3BMFndMyZAZKzF2sj8lgucrJdhVEVZyAgMRJVk2eQ4vHymi7QE3zrvOTpyTPDiX+XL+9Z6IZ5/1x7+/H4ef/qnVsVPlDkQIdv/5ZgS+vDkS+/ot0GxvjgWBwdiXm48D2dk4kJWNg0qyVDbM/WzFLfNwZi4OpeUQ4BKwIy4RuxNSsSuOEi+Shp1xadgWSVgLFqudEezEYhetgZ2XHlu8o3CPXzzuDUjCDsLdPZ4x2ObFfd2pGDqHo9VJB/04KyqDBLnREzhfEKyGXGBlDBeXeqO1TrJYuhLKPPndbaz5O3Ksd3CwV0lKJDumK5W0sWO0hCjjxo1TFj25X16EYUfqKjZ2DrCw1LJb2jk4w4pwOG7CBIwaTYBTnyfC+YPXMprXMX4cYZMyls+SWHStrOxhK66aNpLoSrIaC8jZEfIkoYoAnWTM5Pn5GWK1c3LmnOfhBqmfFxgUwOfUT9W1i4uPRjTnvOhYPSrCwvFQehFupVXiZmyRFlOnL8BtATux2MWX4sOEEnxsIOClV+If2bW4Wd2GF9YtVzF0EmN3mkB3ShKoCOiJxW7I+iZuleKOeZKQdlLi6YagScBKA6gthKYheJI4uqHWWLxc2uGgJfupZbZGEDPKb4FNxHjscDHuZ9xX9hkuw9ep6zqhgd0Zqal3XMoZaFY7oxumBmoarGmwJ2CnwZ1qFdxRhtwx77QCb2KZI9Bpxcl3q0QqAm7iiilidMPUhIBHkcQqDz8gLpmaPKSEgKeKlUvZg//rlvlbsPtvIGdsfy0CdJqlTttHW3dWvvfZ/bgoGTAJcxeHoE4B3pNa//TxPTi8l/eReo0kTrkDdjs3KJC7/55VmqXu3tXYt2OtCg3Ze996bKTuM3NmB3XGfOrMvtTng9HXOQX3bKJusmoxFhbkYDBGj0VJMRhMiMbs5AT0phpQx+c5xtUBHpYmcLa1hLuLAyJ0ASjOSkNnfSUWdLdhOfWdVQM9WDs4AxsW9CtZP38W1s6dqQnXr5nTp2Q5wW8p4U5AT6Bv/nBYGyZG4FvM84ouNZ8gaLTgyfoFBDopUC6WuvkzpypYnNfToTzFbByt4EB91J7sNeJ6hLeKebsV5YXbMX58GSmEtuuUq1x+j/IGge7FKD88Rng7q3PDYSreu6jYbfFxxEoPOyyggj/T3QFdBLRWFzs0udtjCpeneDhhsocL6ikCcTWEqGpvN1QTQmp1nqiN8MGkWH80pISgLluzvk2uTMKUSamY3JiBxuZs1LflYFJbFqpb0ghtqahQIJeoSWMSWwNK6uJRWp+g+qWNiSinVHK7WOyqphhQPTkZ1XUpSMsKhSEhAEkGUcADEOjjBB9eq7erI/w93REuNeuCpHSBPwK9vWBrYQpHawtUFGRhSkUBppTloKYgDcUCYSmxSNZLMLkv9EEeCPd3Q6gfzxHoDX2wL+LCAglJYQrictMSCG2UzHgUZCWiNJdKR146SnIyKOlqXV5GPHLT47gvoY5AJzXckuNDEasPhJ4AFxbkiUBfF/h6OcKb1+xOYHNysYEjxYEA5yDLhGNXLye4ENhcfTkI+3OiDHCDB2FbWnc/rvN1hIsHj3O1pvJgAl2IBwy8/4lUmDOyCW85BLZ4P6QI7PG3z6UiM6+fyiiV8vkDfVi5YB4G+3pQlpkFX4LJhuhIvJIajjOE49OElBvxOvxUkIzPEgJxmcD2Xrgn3iUovhNKqAv3wiU+b+/zOXovxBNvBzsR5pzxXrArLod54d1QD7wV6oaXQ5yxPkWP6qREJCcYkMI2rzAPra0taKytREFuJvR6vfrX2sXNC64ePgRVHcIjYmBISkGsIY3fk0Bn6o3R5sEYYxVOsAvGCFMd2zCMNw9CWipf9KgYWNl6YbyVH/SxKSin4p6XnYFMKoPxUVEI8vKBs40tzM1NYEKoGkuwG0WwszC3hhMnVRcne7g528DH0wXB/t4qli46gs8Wf/f42BAkEOrEDdag4C4UaUlxyKeSmRgXDTcnR5hysraYOB7WPLeVyQQlE8eOHZr8CXImEzmZ20EX5I/y0kLM4Au+duVcNbCJC8LZQztxjIPboV0bce7oThy9n8rl7o3Ys3UVwWop1i+ejWWze1BfmomcuBBMJ2g+nR6PFwzBeDYxGH8ghD8Y6Y9zkX445WOPk64mOOE6HmfcLXDW3RInHMbjOOWksylOe1jhmOtEHHUZh8Oe5lgT4ICFVJbFr1v+jVr6/3H21uFxZVfar1myJIuZGUtYKjEzM1jMTLZlZsmWZEmWZFtmpjY0M4WTnmQmAzeZJA1pTHdoknSa3O2mfO991y5V28nMfM997h/r2fvsc+rUqVOn9l6/WrRF0vFuUC4Cuzd0YWy0D3s4SU3v5GRH2ceJ6uC2IRyd2I5rp6Zx4+wcnrxxhpB3BOfmxnFkajsePT+Nf9nVjx/zt/kzD3O85rIav3ZdiZfdVuA3YrXLCMff0jT4IonwluyDOwS0jzKD8NcMKtwZgfiIYPeJgjtvPcglulM8cVcKTi/JF1TSvyL8fVgSiScbi9EvCVMIaq21tWitq0YnIa+DkFFfVkpQK0Ej90u/gVLP7dbqagV9YsWTGnYCgWKpqy4sYlvEY3m+iiq0EVy6mlrRQ+luIjQSfHo7ujDc24/RoRFsHhol2EnSFIlFPECom8bk/jlMHziC+cmTODZ9FsdmzuPo4fMEu0uYm76ME0cfwsnFx7B49GEcmriKA+OXCAansHPHKYyPXcbk5HVMHLxGYLiM8fFz2L/vHA6OX8WxI0/i1IlnlSzMPYSJ8fPKurdxeD96OkbR3tyPjtZetDSJSyXhrL2HQDagoK6qooZCqOVnrSX0SdkDSZIihclL+LklC6aUNOjq6ERHWxtBsQubRjZgz/YdGN+3B8P9vejrakOXJFMpJwQS7Frqm9BAGCwrL0UVobmpvhHNjW2ob2hBbW2DcvkUF80K3ts8cbMkuBVJ0XHCXDG389LzUFVWjRICXh2vra60Au2V1RjiNW6uLMFEXSWOVZbiZkUBvleSiZfLUvDb0hh8UqjBZxm+uJvgji8F+tP98UlOCH6e6ocL9dmYaszHGT5jv8uLxZdpAfgiJxB3CkPx1zQ+N4lB+Dg9DHeyI/BeXgJ+e3QKr33/Wfz7S9+i0nie388EFhbm8Morv8KbbxLkXvkF/vPn/44ffv+7eOSRB3H61HF+X/s4j27A4GAfOrvbUVFRjvT0dIRSGXZ186ICTRCj4r3K1AprrRxVFk0jKYuwzglr1jlCyr74eHkhiPDk4iI1IjluZoNVZrYK5lYa27GlSGvEbSP5o4vQt4awt8Yay7i93IR9E+6XbYmvU3BnRhgQi51Y8QTsViOA11OfmoyS2Gho3N0QGxZBWAvheqfh2sa5LVyDjPhYxIZqkB6XoMAvgUAXwfVTXDEFAqODwqgMhejLBxHYKqJ1qNFGIjMkWGXQDCb8CcDoa6N5wEPKBXn4wtPTFaEhJvjnHznhb3dW4e5f9cXJpdSBxNfdYf/rj5fjzy+vxmKnNTq59m31CcQZgbmMdJxPy8KptDRKMha5dpzMysSGoCC0EIh3xibgGCHuTEwaLiRm4mx8Ok4R6E5SFqOScVjq1wVFK5HkKSrWzj8Sk17hlEjMeGuxQLA77h+Pk77xWPSJwYIPj3cn2DmEYMjGD5WWnvAjOBmrWDqBLPlz7u8zVhpzLXEl1Hl7+8LJ3hHrlHVt9X3H6NcAWQvMLS3hLeUFeI+9CMT2joQ4GwKYJEFZy+dlzVqVDGWNsYlyr1y+YiVWLhe3z7WERY6vNoOZiTUszQmC6wTYpDC5I+yU66YkWLFT4CZWOSuKBaHOTP7QtNInCDLnttS5Ewuhq5sbr9kbAYRzP0KdE2EvkAqvqnXH7zKN+sDBxBT8KqcG78UW4x3C3TvaPLwblYf3tPl4MyoXb1F+F1NIsKvEX9Jr8IeiJvx4zw7cOimlCwhnl4/gIYKbwJihMLlyp+S2ip8TqCIoiaXNAE8GyDJAlJKl/QJ495c3MLxGWr0F7Z5889qlYwzHGbbv7/9P4Pc/iZz3m/0ET3HF/Htrnd4F8375e3dM7r95XFndHr19Go/evOeGKWCnxGDNW3K1lHi6ezF1etdLEX283b19Tz7CVpKqLMkTjxLwHj1HkBO4O0eIE7lnsROgM0CdoS8QJ9sCawbQ04Pbf7fgGUQ/dl3JzevH8fijl/Dcsw/hOYG7++X5R3j8TVw5J0XrFxXYiSumip07PYtzBDuBOomtkwQqAnUCexeOT+PkkYPYu28TmpsqkEm9OlYbhNaGCpw5NoVL1JOObB3E5qR4lThla3IMNqXEYYhQVx1N3TuIOjx1+TgNeSEqGBX56djU3YZxwpoYckTGqdNMbR3GIZFthLttI5hmf4ogNzU6iAnqRtJOUTc6wHYfoW6MY9KK5W4n9aNvYuWoNyk3S7a7lOvlIPZuloRrAwrmBPqkAPk2QqoqgD7Ugc0bWrF/0yD6m+rg7SMJvOzh4OgCW1c7LHs9NgSvUuH7JeXfojT4YWgQXgzyw2N+nrjk64kTni44TEAbIzRsJcBtcLfDANt+Zxf080fe6+GObk93dHi6ocXDBU2eTqilkljtSwkkzIW6oYaAUJ8YjMaMKDTnx6GlJAEtFcloXp+GpuZ0NBHcGrqyUd+ZhfVtGagmwFW3pCqpak1TUFfVkoLKVoJdUxKBLl4PcYS5otoYFNZo2eq4HUuoiyP8xaOccFfO40rWR6N8fRyq61OQWxiFiAhXKt1+iIsJRBjhIizEG4E+4n7pggBPT2W18+ZCJhkPJfuUqfEaeFCB13i7w5+f25/AGkw4DeX9CQ/0gVZZ4ghBujDlQikglx4fhaxkQlxGIgoyk1CUTZDLTkZRVgKFYxkJ3Ec4TI1FeqIWibESAxdEMPCFJshTAZw3gdndzQbOzoQIR0s42pvDzt4C9qRyJ8Kzq7s93AlwngQ4b0Kbv7yOnyWYEBgc5oNAQlQQgSqA4OYTzAUkyAXu/o6EO0lYYQ9HfvlWtqbw5HeVkBSC+KQApGWGICsvAqnpGuTlaVGYr0NHcylmD+zB3u0jmNq5BduHB9BYW462mmp0FxbgKhW8G4TFs0ZU+HmvXosJwKcFSfggNQJvBLsqYHstzBuvhhLmNIQ8jv2KkPdyqAfFDa+Guau4zNd4nT/3tVcg+J9aP0yH+KAwOgrJyakEoiQkJiQigZCXmpKADCpDHh7eXPhW8z54IS0jG3V1TejrG8Lo5q3YvGWnSlJQUdMGJy64y9a4Y7mxL1YI2K0Lx/K1fjxvHuLjE7iQuWOFiRt8AqKoaFZRkcxEFhWChGgtQqhwSEITSV1tKnEKKt5tpYptsZd6dE78Dpzt4OPGxc3bA+HB/ogm2Okig6HTUgGKIdTxmUigxMeEE/r4nHBM4iCjIzRwsbeB0crlMF61AhYmRnAjHEeFBaOyJA8djbWEgHbs5CQxPb6Tk9chLnjHcPPiYVw9OYXrp6dxdm4/Fqd2YGFimwK9sR0jqpZJV1MVyvLSkJGgRXyk1Fr0Rgjhs8zbFY8k6fC8NgDPRQfie7Gh7AfhNu/5VR9bXHdeS7gzIsRJJkyx1OldMB9wJvC5muGKwxpcJ9xdcTXFVgcTtHKynNy7A1s5IbWsL0ZXfTmG22qwsbsOo90N2N7Xqqx0s3s2Y3bvVkzt2ojJncOY2DGE2X2juCTum7P7FAQendiB2/xM357bi2/nJOFnnlZ4xXMVXnY3JtiZ4TVPE3wU74u/ZYYpa4qA3ccpvviIQPc+lfD3qZx/yG0BO8mGqcBOkl/cB3WfL4Hdl2LVywzGq02FOMhrVrF0ktGyrgZ9hDCJj5Pnu52wJ+UNmiq5n61kvWyukhp2lWirFbCrQ2tNDdaXFKMyPx/luTlcAPIJMDymej3a6xoJNC3oIdR1NrWgg9JngLvBUU7Y2/VZMHdNYmLfnHK/PDxxHAuHTmPx8EUszl/GsblLWFy4hiNz13Hy2KM4c+JpnD/zHE4sPonDsw9jeuo2pg89RHkYM9OPYH7uCSzMP4nZmUfU2Pzc07h+7ae4fvVfcO7s93Dy+LOEwyexMPMAtm+ZQV/3NrQ09KK5rgOtTV1oa+5SYNfV0QtJNFRdWYvy0nJCndSmq1YZMjvaCCUEL3Gj7CbIqSyYDY1oWL9euV9u2bgJu7dvx44tm7GpfwCDHd1oa2xETXU5yst4r6rK0NnRiqYmgiPBsJ3nFJfPltY2lU2zife1nveutbUDjQRNsSLWra9DSSFhMj8PtQVF6OV301VWiN115TjOhfsRPnffa67EzypS8Hq+Fn/J1hLcwvFVij++SHLHx4lOqmbdF/zu/5bigy8J/F8k++Fzznnv81n4rs4LD8f54d/zovBBtobPkRs+y/HDV1nB+pIaWeH4KD0En3D7w6wovN5ajd89fgOv/Og7eOGpR3Bi7hAmx3fje99/Ed/69nO4fPk8v49JbN28WSWbaW9vRyPvQU5uHsIIQG4ePrBzcMVa8TJYtQ5r1trA1NxZ1bszspYC5k4wsXRRde/WWrgS7pxhY+sCX8JPcEAw1wXxULBTdSRXmQrELQGcsUAewU3gTgHdPVnG9xBZZWpPgGRfJU6ReDupkSn9JZfNZUYI9PBCnYBdTDQivL0g5X+iCGkSYyfFyGPCQpApdezEchcbB3G9lGME7OK1UYiSsgXB4Zx7NIgQC52HB8EuGrWc01MCCQKSdToklFAQQLDzVkWvPXlPvN194M65Klprg//4qTPBbiU+/0Bft07ATsocfEL5+sNV+K9/t8NcjS16uC5v9vTHqXS9he5caiZOp2XgZHoqjsQm41hiBmolkylByZzrVIyDC3ZHxuFqah4uJmbhTGwaTuqSMR8ah9kQwpxY7JayYopM+UZgyisC076EPULcnLcOi2K1Y3vES4fDHlocdA7DbusgbDT3QYuVLzIs3eC4cq1yt7wf6sSl3oZQJpkmxf1U+maGWDxJaLLyXvzdmjVGhCmxknnCSwq5+/oTrDxVIXFTU4mjNNUDHUVi5latXqsscSZrLZbEEusI/pYW9rCxdoK1paOqY+fk5KpEMmCqJCk2bCmSKEXgzVbi1ZeATlpx/RTgE6XRzc1dFUoXS51kxXR1dYW3hxs0ksHTTxKqeKE8MhRPF1TirfgSvEeAk/p174bn4TcR+XgrMo/rPUGPY79PKOXcXYk/5tfjh329OLlrCHMHNuPoIVnv9uPCqYO4fHYKV89P4/pFiaUj9BGOJAmJZJhUIEZQE4ueoZC5Ad4MEPh3sXaGcZ7jf4Ox/xugiRhed7/8b9a6/02UK+aSpc5gtbtfDLD3d2P8vIZyCXrwMyRWWbLy3RToE3fLezF0epDT9+93wzTsMyRUUe03cHeWoge7e6K31t1vtTNAnUHut979d4D738au85yXcePaIl97Dc8/96Aqd/D8M7e/ATspdfDYI1cIcIf4XZ7EzcsnFdhJfJ3Uqju7OKWAzmCtk3i7y6cP4/q5I1icG8PGkQ7UVOVjoKcZvV0N2EgoOjqzD+cXDmKaY6PxMdhGuNuYloiexBhUUkdLC/BGPHX75LBAZFM/b6jIVxazfaMD2EvI2kf4OkhYE6ib3r4Bszs34TBlZvtGHCL4TS5B3cTGAdUXuJukHmeAuj0jhDeC3Y6BDuzg9Yg7pXLPHOxQIlk294hr5+gwAW/gm6QpesudZNCksB3tbcOOvm40VefBydcUpg6mak1xcaFufC3IDed8nTlJOWKS0LbbjQBHkNtI6XdzRi+Bp4vA1kHAa/N2QyuBps3fC+0+XmhjvyXQA/VUyhsivNCo80ZzchAacsPQVBSJ5vIYNNckoakxVQFcQ3sW6ghw6wlwtR2ZqO5I10tXBqooZe2pKG9LQWlLEsoo5S3JqGoTuCPkUSoF7pqTCXeJhLdEZZkrJciV1hPoGuMIf4mo6Ujh+dOwviMNNW18Pc9T35mOnqFiNLXlIjbBB7pYb6SnRyIzU4fkxAhVAsDF3kqlpA8XN5MoSYIRjcBAPyr0q1VyCx0Xsmgq3dGhgaoga3JcNNISYpCRJG6T8chMjUMWiV+yTwrcZbDNSuY+7k+ngi0xchJHp4sIRLi4T/q5EB45wbvowc3O1gx2NmYEBkmtL1kY18HBzpwTsA3cCdUeBGZvHzf4+nsgIJCKeqgfQiMIghE+CAn3UX2DaPhdBBOaAoNd4BfkBN9gZ3gGOBHsHOBGEHR1d4KzKydzezM4OJtDFxeIuAR/JKcFIT0nDGnZoSgpj0N9Yxbqa7OU6Xf/zhEMdjYQ9rJQWJJLiOriQzmAY/W1OKsNw4PePvgB780byWG4U5iMT3Pi8Y7GC78OcsXrhDgRyZL6qsadkEcJ91Dyayl1QbD7dYgLXuV1vsFr/3WUH67zXKU8bzoX6JzMTORnS2KTbGRkpyOFY17eohAEISpah4LCIqU49fb0oI9K88jQBmzZshU7du3G4PAWBGuSsGK1K1YY+2GFWSiWrfLi580m3CXD2s6VoOcER7cQnqccBTni+pWC+FgtQoP84Er4sjKVIuWmKj5C3FtkIbW2ln8wCXeODgQ7V1WzTuPnp2LtIsMIUwS8qEgNFRQNYinyvesI3ZmJkSjN47NclInywjQCfgJqy/Op7LdQwR/FzPh2nJofx2WC2lXKA5ykLnDSmtmzAZcXD+DWuRlcJ9gdPbgVB7dJAewGtNYWYn1FAbJT4/XxLhEhCAv2U6UW/Ahz4bymnNQUFAb48rvioqvxxlMhXniBz823dQF4jN/NGQL+ERtCnOMq3HIiwNkb44aTGa7ZrSHYmeKaszHOrluOq44c97TGFjsTZAa4obIgm7/vMmwZ6URXbQnKs/k7zONvriQdrZV56KopQU9dGbb1t2L/1kFsG2zDFknn29OkJsiZ3aOY2rEBFxcmcfPELJ46M4/nue+nnFNe8VuLV3zM8ao7Ic9tDX4bYouvMgh26Rp8mRGMTwhyH6f54QPJkEmg+yjZCx9LEhVxwxSrHVsBPAPYfbYkergLxIel8XimsxIDddWoryon0NVjgPA1QBDrb2lGCyFOrHZSl667sQGddevVmEibQB6Br1XF6UnpkSKU5mZR8tBYWcPFQGLyKvnd1KG3uRW9bR0K6vo7uzHQ1YvNKiPmHpUFc2LfYRwaO0qoO4n5qdPKUnd8/gqB7gqOEupOHr2FS+eexpULL+LS+W/j/NlvEdKk/T5OHf82zpz+LhaPPk95gWM/xOVL/4xz53+Mkyd/iHNnfoKHH3oVN67/DDce+A9cvfwTnDv1PC4QDifGTmPD8D50tAyhobYNjXWEttYegogkSxkitPWgqaGZ4CaJUWpV4pSerh5V7qC5UcbXo6+nFz2EOylWLolRJHGK1MAbHRkh4G3A5g2bMDI4TCBsIqxVEQ5L0dnWig0Dg+o8Arti1exhK7GOUnetrrYKLc2NfKaGsb2/H5vbW7Gxvgbb1ldgjOe40FKNx9uq8b2mUvxHVTreLYvHn/ND8GEGv28pTJ9IKIt3wOfxtvgy3gZfJNhS7PFliqeqa6istmn+7Afw+eB2MuGPz9KHS8/H3XgXPk+SIdMff0sOxlcEuo+zI/BZVgju5kgdRX/8LjMav58bx3svfQ///OLTOH3yCHZw8R7pb8dAfzc/q5R3qERJcSmSEpPhT9CxtXeG1HdcvdaaAGWBFUa2WG3moCxyxoS6NWaOqnD5GgKdiJGFFDQXcSOMiULuqVLf+3r7wkHKKZjrs2+uMiHM3Q9xAnf3ba9YrW8NYCfgt2I1AU5BnbhfSnZMKXlAsJN4vGVrEECwW5+SjCKCWDihS6xxUUHByjIXExHKOUaDjOQExHGtTOIcLEAXGxmpPF4kmUoUlX5dcCgiCXyhvr7Qenkri10tQTGBIOfv7o4QiWOmHuHu4a7qpnm4+8LTldtujpybXfCLn7nj/wjYEeg+E4vdnwh2bMVid/f3RvinczbYn2aDfhd7bCHYneS6cJoweiY5HadS0nGM8/tCbBJOxaThbHoJRrXJCCPMLFu+HFX+QXgwpxTn4zMU2C1GJBDqYpSIlW5aLHaB0SqJyiG/SEx5RyiL3bQ3wc5Xh3lPLebcInHYPQrTblEYcwjFbotAjJhSNzLxQO06b2jXEogk6+SK1VhDaJN6dWLhkoQ3np4SG+0AKVC+ZpURVvGY+4uKr11rourNidjZOVDsVauSmVjbwdzciseYKZFkOQJ6CuIsCWpWjgr+rCX7sJ0T38eFr3VSfYFn+VNULHb29hwjOMo5FdzJ+SkCcVKsXMmSFc/almBH6BNLsSRRERGrnSefDS93V6414pYZAHNrGzhQd9mSEI+fZparenW/kfp1EQV4OzQPbwncRRXgXV0J/hBbij8ll+G36eX4aUs7HpnYhRPTuzFPmZ3ajkPjG3Fw7zDGdlNB3j+CuamtnAv34dLpSVXXTix5AnWSAfP6hRncuHhYX8pgSZR179Icbi2JQJ0a/zvI+p8tdfdv//+VfzzvvTG+J2HmfnBT8PYPQCdWvQev6y17hus0QK1Y8AyA9+jN+yx2bO+Ht/vB7v7WYLUzgJ0qhaCgTm+xe+rx8/fJPYvd/WBngDnpC6jdD3f3y/1AJ63hOIm3e/j2WZU4RWXLVGB3G889c+ub/vPPP4QHb57FpTP8bq+LG+ZxXDt/VCVGUda6IwdVNsxTR/SJU8Rid4X7rvOY2YPb0VJfxnWtlGvnccxM7UFbYwV2jPbixORO7KkuxiYpY5CWhDbq6qXhwUilbp0c6o+MKA3KMxO57vN4wtde6ir7CHX7N/ZgfMsADhC4DlImCXgCdgt7tmBh92bMUQT2Dm0bwaGtI6o/Q5ki8ImFT1wy9W6Zfd/E3O0g1Ank7VxqpXTC3g08hmAooS73g50kXhGok5wdQ80NGKTO0tldgpadOcjt1sE70hluvl5YNuzhgGFPQpyXEwHOAW2eDmhlv9XHhSIg54YWf1c0BrujSeOJZirdLQSBZi527QVR6CqPRXtNAlobktHakoqWtjTUU+oIaOsJZevb9ZBVRYCrImBVdAi8UVpTUEFwEytclQAcAUygTWLkypsJdUtSIXDGc9XI+fj6uq501er7Gajl+WsJhOt5/vruTDT35aB9KB89G0swtK0KG3etx+ieBmzd04T+DVXIK9ZCF++FhERCTIYWaWlaxMSE6CGKSnxmWhoqivJQRoBJIaBZrTOCjYUJdJEhXLAikRgdhlSxyqkYuXhkp0lWSgJesg6pCTrERYcjklASFuyLIH8pvuoMdxdbBWzWVgQCG1NOkqawtF0LSxsTZTWzEaizt4CTszUXOAf48r4HBhLOpLZPkLey5EUQ5KQND/MhiHojPNQbmnAvQpwnQsI8lGjC2RdhPyiEsBHkAv9AF/gEOMNjyVrn6u0AVw8CCSHe1tEcVnZr1TliEgKQlReF3GIdcgq1KCyLQW1dKhrqsrFpoJmT60bs3bFZ1YIbHOrF8IYh9Pb1YaipDscqy/Dt9Az8gFD5Wmo4PixIxB0q9++FeeP1QCe8GSI1DSXhDiGO1/Zr9qWG4a/D3PHG0tibYZ54i/Imt9+O8sVzoT5o1gYjO4Ngl52Notwc5FPScjKgjU2ENiYBmVm5sLC0Ivi6opLX0NUpqdm7CXhUnqlcbRjhD2P3HmzauF1lwlyxxgPLzUKwbLUnomPTkZqaDmsqSKvM3GFm44+k1ByUFBYosEuMp7KiCYSHswNszbloGpsR7MRVZjkkRbWlhTWfGXt+rwJ3jvBydYaPB783P35n/P6jOElIVkwpfZDDZ6SjoQwLk7vUv0sPnD2Mc0fHcHx6J87M78OxyW04NbcHl45P4PyRMS5uO3GRk9Tts1yYOKHdOjuHYxNbcHJmNyFvEge2D6GtrkQBYkI0lScNIT/QFyEBEucXRpALhiYkSElQYIBK2qKVNOP+XpgN88OTAR54nM/Bc4HOeJEg/RCfqbO6QMy5muAmAe5BZbmzwAMuJrjlxjHXtbhO4LtqtxI3HI3wiLcNDvk6IYdzQ3SgH7TaAAJ/Moba6tDfLPXdslFXnIayjFiUplPYtlUWEJy4ryIX9aU56KguQjeBr6+xEpu7m7CXE9c0AW+Ok+AznJC/mxODnwVY4mV/gp2HGeHOCK95GuOjeCrkGeH4Kiscn1IhF7j7hHAn8XaimH+UqC998AmV90+pyAvYSdr6T0XEiiegx32S7fDzdD+801iAue4GNNeXo7NBrr8FvZwsu+pq0VJZTnCrQhfHuxvqVc1KAT4pQi7umQJzjRXl3F+vrHpleTmoKixCQ3kVugkr9WUCfbXoa21HfweBiFC0aXCEsgGjQ5uwY9NOHNx9CNPjRzEnmS8PncHRwxdxdO4yji9cx4mjN3GcUHd68RFcOvs8Hrz1E9y8/hNcuvgDXLn8Eq5f/1dcv/ZvuHXjZxz7Z1y88BNcufJveOCBn+P6A7/Erduvsf8KHn7wDTzE/hOPv4kHrv0rzp/6Fo4tPIaZiUvYunkK/d1b0NU+hHYpedDeR9gbxfDgRvR29ylLmoBdWUmZin0bGRrGUP+AstRJPJ1Y6KSWnSRRUclRiorR0tCEgZ4eDHF+GBmQ+ng9KoZRgHmYcDtIYOxp78FI3yA29PZiqLsL3e0tBMwmDHV1YFNXF/b0tOLIUDsu9TXiic5qvNRWjF815OCtsgT8JScQH6R7Eb488WmqB6HMHV8luxHenPBxnBO/bzd+1664k+iET+Kd8UmCO+7EeyjX3C/TffXgn06YywhSZTO+SPbmfht8FGuJOzoLfBFnizs830cSu5kh7pvB+DwzlMcH4ossPz5DHvhrrDf+2FaJPz/9KP712cdx5eJZ7N26CeV5mYiP0UETFKYUarN1VjBdZ4M1JoS5NYQoIwErBwVxqwh0Kwl2Kwlzqy0o5g5YRZBbY+G6JOyL1c6SfTMnuLp4wdfNAx5unrC1I/AR7PTWunsQ93+TZcZ6WU5R9eoU2IkrpgmhQkoe8PqUK+YaghfBLi0V+dpwhBG8kiLFCifulZzTosIJdqHqj83YyHAFdgJ0Ur8ujG1CtEBgIGI450QSBkN9fRDj44MKnQ5VMVFIlYyPHPfjsY4uAha2ehAhQNhwPnd0sEFGujte+YU3Pv7DSvz+tWV47+Vl+O2v9O2v/2MZXv3eKhypMcd4XDD6ne2w2dMPi0mpOEmYO5mYglNL/VMpKThNyDtLgJvxjcJEZDL6NDrs0ibiano+Tsek4nhUIuY0sQS6aMwGRy+BnVjuCHmEu1l/wp1PJCY9I1Qdu1lfAp9bOCYdNJhwCsdBpzDsswvGNnN/DK7zQvdad7SsckOBiSuCTK3hYiZZj+3h5OikSuSIG7+VrCmmZlgttejEXVNZ9vRQt2aNsYqh9PbxpU4gSVIc4OAoQGcNCwsL1UoWTflz0UoyvrK15TkF1CRe0YNQruIWXT0IYJ7qXM58X7H8SXkfATSBQ+WOydeIG6ZAnMp+SVGWvKW+suSpc+uteXIuF1cXns9ZWe7ELdOHoK7RcK0JDlZJvFavXAlfS1PMxSXjlYwqvC2xdVFFeCeMYBdJsIsm5GkL8FtdEX4XV4TfppXh5bo2vHR4Ao9cOsY57QSuX2F7cQHnTx7C8fn9hL0dmNi3iXrIEPbv6MP+nX2YIPTNTW7B8bndOH10Py6emtS7cl6V5CQEIsrtKwSiy3qREgqXpc7bJYKblD/g/ltS2FzkPvgygJ0BzP4nQDPI/7TPYMn7x/FvRCyHfG8BMwPISV/GpFadlDC4yeuVvog+ppCfS7lxGoqj6+FOXn8vDu84HllKkmIAu3sw9/djInqLnd5qp691p3e/NLhiPvmYQJ0+xs4AdvfDnUH+0WL3j1B3f99wjLxGLHa3b0h83Vm88OxNgtwtBXUGuFOAR7C7RaC7dmFegZ3UpLuylA3z3LEpPdTNjymwM5Q6UHF33Ldncz9K89NQXZ6L/btHsWm4E9sJZouz1L3GtmJTQQYGE+PQQl0vNzRAZcpPCQ9AZlw4avPTsaGjnvAlkCWJULoIZN2Y2DqAqZ3DBDo92E1sHlTgNrdjFPOEunkCnsCdwYI3K7F32zaoWLxxQprIGMFOrHdjfP1+iljwpCSCZNEUkQQs4mIpcj/YGZKniPVQ6txt6+vACHXegd212PtYDbY+monMIU9YhhljWZe7Ozq9PNDu645WKnzNwR5oIcC1RHqjMS4AzSnBaM0JQ0cZlVMBuPokNDcmoa4lBfUEqob2DDR0UpHrzCFgZaG6LZ3Cm6ncJ5NQRTirYVtDeKtpTERNfbw+sYm4W1KqxN1Skp2wbeBrmjoz0NydhaaeLDT2Uvqy0TSQi+aBHCWtQ/p+y9J2E/er43qzOZZLqCtA+2C+grsWQl6Dgr9U1PA9a5tSUFQRjcRUP8QnBSIlLVzBXUqKFn5+rjA1WYOggAAqzFkoz89AVnIcPFzsYbluDYIDPFWAYhwVaVHYoylSE04T4s3XuMLH2wkukqTElgBnbUrgMFZibb1WibmMEeCsHCxg72oDJ4KVCyHag6/zIzgHBHogOFiyTFFRjghUoosIgI5AJ5YebYjE7nkgKsQdkQSlSI07NKGuCA2TFMTsh7sjONwNQeFcTMJ4Po0r/IKd4RvkBO8AR4Kdg7LYefjZwUsJFxlPSaZijmAClS4+GGWVafwO8lBcHk+4i0BdYzpamvOpiLZgav92jO3cha0jW6kEN6Ewt5D3LQ9R2lgUcAF/LC8bv8hPwls5sQrsPitMwe8IaG8EOuAtXsubvFZVGzHcQ2VWfUOyrXL7bV63bL8V6oG3eR3vEFZ/E+GNf6ZsCAtADhfl3LwClRGuqKCY310aQiOjUSkp6hsbERsTQwiLRU1NJepFGW9qRl9fD/oJdv19nYS7IYztG0Pd+masXeeJ5aYBBDuCcEQC0tIzCbfuWGPuhRUmvK9c7MtLigl2yUhOjFVWN283Z9hZmsPCzJQLlj4GQrKcmRithYWpqcpm6eHiSLDyppIThKy0eNTVlKCXk4L4QU/uHcWJuTFcOnUIZwltx2d24dzCXpyd24VTM9txiQvS4sRmLIxvUGOXFscpB9kfUwlIjk/vw5GJXTiwYxgbe1rQVl+JpJgIxETyGYwIUdAmVuZAP19oAqWvURIcEIgwjQYRBD2xQEusS4yfO/aFehHsPPE44f5pHzs8ReA/HeSKQwlBmPaywm2PdbjpKTF11gS5VQroHnBcjRt2q/EwQU/kMXdLHPeyR4m7AxJDgxAa5A1fHxf4ujujID0eXfUlBLt0FKVpUV+cifWFGajITSbw5KKvuQrDnZIxsoKwV4jm8ny0VRVigNC3s68F+/o7MT3Yiis1efheuDd+5W+FV9xX4TUPI7zstgrvBtvji8wo/C1Xi6/SNVTefXCHgCbZMT9JJtAl+yyJuGT6KLC7B3ReqsadtAKCXxEI7xTH4fneamzk+3fw+eknXPQ368Guu349+loa0dNUjzYCXifH+pqb0FYr5Q6qCHVlymon4NdO2KuWuncEIIklq6+oRk1xBUGvBNWl5airrEVjNeGwsxfbNm7Ftg3bsHWYv6kdE5g9sIij0+dw/PAlnFi4huNHbuD08YcIdA/jzMnHcencC1zcXsKTj/6ci+D/gxvX/wVXL/+YcPcT3Lr5M9y+9Z+4dvXfcPXKv+LGAz/DxYs/xdmzP8XNW6/h4YfexGOPvI2nn3oPjz76a1y78i+4cOY7OHHsSRw5fBN7ds5j08hejG7YTWDbhMH+EYzy+qTtIoxKYfL69Q3KHbOkqEy5YQ4S7CQ5ymBvHyGuEa2NTZRGVdKgqqxc1a3raGlBV2sr+glqA72d/D20o5tg19fZgcG+bp67BS01NRgiSG/rbsXMxi7Md9TgBuVbbbX4WUMeXquMw9tFEfh9TgD+lOqEDxItcTfeHF/HWeHLOBt8nmBHiHPAJ3GOHHejEOZibHA3wR5fpXopV9yP49wIbfz+E/kcEPg+SyHgC/Sn+RPYCGrZwfgiJxgfZ3vjE57rrs4cX8Tb87WEQR73eaaUPwhWtRNVpsxEF9xJEPHE++lR+MP0Xrz64mN4/PIlzO3dS9Bt4hyQAVMjC6xeY07oMsfqtTYUAhiBbpWJPVaaUtYZhGBnIUBnEAE7FwV1qymrCHzSN1rnCHdXLwVcLk4uMLey//8HdryW5ca2KvZOb61bcsU0xNit0rtiejq5okCnRWFsNOI4x8SHSvIUrkuBwYgNj0BcRBjS42IQFx6GZK1OFS2X5CniYikeLQJ2UvNOyiIkRkUiIyyUUBeNCu7L4Gsyk1ORnpWF4FCNsv64unrCjSDir+K3vJGT64lXfumNP7+9En95exk++P0y3PnjMnz6X8vwp3eW4/f/ZoWZXCvs5/o46GiLUTcfHE1IwQnC3PGkFAV3pxMScY7b5zMycDY9A0e5Vk0HROCoJh7HwhNwJDwWx6OT2MYrF8xDQVpMC9gt1bGbFZfMAIKcX5Sy2ElWzGkfQp5XFMadNBizDcZ+uxBCnQZ77YOxxdofA2Ze6DP2QMcqV1QYOSHVxg0Rbl7wcJUMloQpaxtVF1XWkpUrJP7uXjydiJS0cXFxUSUEQkKk9IG/kiDeTz8/P/gQkP3ZSk05GdNwjg/jdyMZRsPDKZKBNFhKEXgry6DAl5zPmeLq7sZrcKKOooc1iZsToLMkGIqoODu290OdXuwJdQYXTmf1fQnYSespcOfjjWCCnY+fD0L8g1SJkdUrlyODUPpMWpFyyXwjIhevh+bgN4Q5KXcgrbhmvhctsXbleLO0AT/ZtROPnScYEexuXDlOQFsk1BwliB0llB3F9QsLuHJ2DmePT+DozE7MHtyMyX3DOLCbSvKuAYzv6lewNz2+CUcIgqe43l44OYnr52cV7F07N8vx7armm7gxKkvYEtwZrHkit++reWeI6dNbzP4eAO8XA8z9b0Cnf/2SKIvdf4+xE6C7eFpcT/WF2uU6pfyDwJ0AnQHOBOj055L35fml2Po1AVQ9+Omtd3rXSz3EnVkCub+Xvx/T17V7UqBuCez01jpJoHIP5qQvUGaAufv7BoD7/yrPPHlVxdc98eglfOt5cb9ccsWkSOmD5565rfrXLx/nM8DPePU474Ukh5tXeQXOHZtQQGcQsd5JcfKLBLsTc+MY6ZW5OBbZGfFcl3Ix0N2Ehck9uHDsEGa2DqErPRHVYRrkBPsjMcQXqWH+yImPQC11lg0dddizQYqOC9D1EMR6cGBLPw5RDzu0fRhTWweVKFdMAtzhHZswv4t63G6x3G3BkT1bMbdzVI2Le+YEAU5cN8XCJ0B4YMk10wB3ewlwkqtA+ge3jVAIg1s3YC+394z2KcDbs6lPD3iEO0OSlQ0DLRiaLseWF5Iw8KIz+h8MQsmYF5Y16fzRkhiCtqxItBXLP+tJVHBS0d6QhqaWTDS2ZaKBsLaesFYjbpHtSaiQcgLKRZJwxlZArmZJBNKqFLBJm4zKJgJdG8GNcNVIaGvtJZT15aGhJwfrOzNR35WNtoFC9G4sx9C2amzYuZ5Si6Ht1egdLUPnSBHahwsU0DX2ZaG+JwN13WlY38X3bRdrXiLfKwGVrQmoaIlXUiltE9smSZ7CcfYr6uNQ1ZCIstpYJGcGIC5R4I4LVmIwAS8KuhgNzC1MVMIKLReywqxUZKYkwd/fG7b2lrB3siYIOXJydICdZJy0W8fFdS1MzY1gakEhxJlZGxHeTGHlaA5bZ0s4Et6cxDpGgHP1cYJXgAt8At3hR3AOCPFAICEtONQTmjAvhFLhDuN4eIgnokK9CW+eKouPjg+cTkO4C/FRcKfleLTGg/u8EK5xQ3ioOyd0noOAFBjmAn8RAl5ABOEu3EVJcKQ7QqI8EKrzRngMATHGG1ExfgiLFNdNf6RlxqOgOAMFRYno7qXC3VWM4soYVNUloaE+G8N9Tdg+MsAfSQ58A7Vw8wnkffCHq1MY700APK1ccD4zDS9XZuCt/AR8SPmEkPdfCYF4I4RgR3B7J8xDFb7/jfQF5EL0tRFlW41T3uXneDfcB7+N8MUv+VzuCfBDsIsvwqLi+f0kIEITB0cnX8Qnp/M6+9DT06PqO4nbVnFxEfILCPRUILfv2Irde3ZgaIjHdLdzfz2qqirh5BJE5cUDy9Z4wt03kp87m9+lviTCKi7I2rjUJYtdsorli4jQwNXZgRCnrx+0csUKWJhbwNbKBt7uhGl/X+QmRWOkux6z+0exKNC2eAC3rxzFzYtHcPnEFC5yorl0nBPOwh4cnRjFwsGNOLRnAAsHNmFiZy/Ozu9dgrkx9nfj2NQ2TO4eITwUEQyyUVdWgHxOQFK/UClMCqT8ERoi8B8GLRdyXVgkQT8MYVzQQyQBEBWCSBFNCOKjtYTfaN47wl2gF0b8nfGojwcecXPAo962eNjPAafC/TCeEY0D/E5uelrgqtNKXHc1x3WHNbjhuAbXrFfglt0aPOa6Do85meAJF1Nc8bJDo6sDgp3t4GBrBSNjSfqyDM52FijNjuPkmIq6ojQMEOT6m6pQU5DGexVFQCrB+NYR5YKwtbcNGzoJToTVjQThrZ11GGW7nxPqBU5mT2Qm4T/87PCq5ypV/uBl19V4zXMdPk7S4P8Q7CTe7m6SHxV1SloAPqPckTIIVMD1235UxglzFAE7KYXweRqVdbHkpfrhq0wN7uZr8OuWHCx2NBLm6tHbyLmHyvkwn6uhtlYMtkkpBLHY1eldNWWbrYCcQJ1Y6joJgL0Ewva6OjRUVCqwayivRWtNIxqqCHyEoqqSCqyvqOG82qKsdVuGCXcjO7B/20Ec2r+gj6ubu4JTx24R6h7GxbNP4fJ5cZl8HlfOf4eL2w/x0K1/x2OP/gK3b/4brl/9CS5f+jGuXv0XPHD93wh2P1UumOfP/xinT/8QVy79Kx649p+EwF8S5n6Gmzd+QRD8V5w+8R2cWnwWi0cew/zhGxjbu4gtm8awYYi/lyWwGxzYgJ6uflW7rq2lQ7lgSjxdeSlBtYLfJ6Guv6tHJUrpIJjV16xXZQ30RcnrCHnN6CTYdTTxntTznvE3KYlVGnjPBJh3dzZjprMBi3XluL6+FN+qL8TP67PwVoUWf8r3xQeptvg42hx3Ik3xWZQJ7saa47MES0KbJT4nuEkxcXGX/CzRmYDljE/jnPFFnAs+j3XGZzGO+CzOFV9nBePLzCB8Qgj7LNEOX6TY8jlwVZZbyYz6ZXoQvuD+L/I0+KowAl8XapU17xO+h1jvPherX6wdPk92w1eEv7tSWkPcNHluSb7yCUHxg1gvfNRTi9/ePo9vX72Eo/v2oaW+CkmJCTCTWDbC3CpTO6wWkCPU6cGOwu1V5k5Yae6IlWYUgpvIP0LdSgtHrDaXY+1gYs31w9Ubvs7ucLJzgomFjSqEvlKB3f83uFsmoix294Hd/clTBOqkJMJyYzhTmU/k/FuTk44CroNSzkAbEKisdnGccxIiw1WMXRyBLSU6RsXYibtmJIEjOVbLba6tBMBknQ6FGWnI1wnURaFcy9dFRSAnIxPZ+fkIIeS5EThcXcQVk2scX6PR+KO8ygNvvO6GLz5YodwwP/1gGftLsXYfLseffr4Oc9nmOBDsiWEC02ZXP8zFJ+J4agoWE1NxPC4Jx2PjcSE1E5czc3E+NQNnCH7HdAlYjEnBcV0qjkbGYy4shhKngG4iIFLB3UxIDA6HEAID9e6YMwQ7sdgd8tKqzJjjzmHYYx2EvQQ7sdTttQ3CLttAbLHzwwZTTwwauaNtjTMqVzsi28YdMQRiH2932NkI1JnCaLWUPJC4u3tAJyIxdm5cVyQRSURkKAKCfFXiLG1kGOI4h8fGRFE4n+uiEKP6ItGIp8RER/K4cETyfgYT+AQABe48PD0UhCm4c3VRrqCODs7KuidWO1XOQMTSRpVLsBGrKb97AT+9OMDeTm+tc3JyU693JrA5Ojkqd1IPiour1MX1hy8/o0b+ZAwO1YPjqhU4GKrFmylleCU8G6+FZuMdAbv4UvwulnAXUYjfRRbjj8nleC+vBv86OIyHqKzfPE8lXmqjEuaunZunIi/1647gxgUCHttrF+Y4J85QZqnoH1YAdPHMIQLfQZxc2Ic5rqFTYxtwcO8QwW8EMwdGMc+xo4S9wxNbcJZrtLxGgM4AVVLzTUTqv4kICN4iaN26THiSVrYpypp2nwi03Q9194Pd/TBnGNOL/nwCdwbAE6udjF05N4MzvL6TR/YpOXVsHOclqczlw8rV8qlH9ZY1scwJ4Ck4o0gClaceuYhnHrv0TSFzaR9/8CwB754LpkH+N7B7mkAncg/u7lnsDHK/dc7Qvx/sDK6XBjGM3y8y/sSjFwnxiwTDq3jxObHU6aFOYuuee4atAN5TN3Ht0iKuE+xuKCuuHuwuqjIH99wwpY6d3hWTYMd9x2b2c/2pQEJMGMGOjFCeh12bB3H2yBQuLExiV08ziiJCkOHng4QgPySEBaIoQYv2qnxs7mugftKOvRs6sW9jF8a39OHg1gFMEupmdm7AzI4RHN5FmKPM7OA2IWyaOo1AnMCcAJ6AnYyrRCoUgTvZFhdNBXfimjm6BHe8rnGOCdRJkjn99rACOxkf57bsU9Y9wp8+8YoAXjc2jzZg2+kSbPxOKNpeMELfs47oecSVYEdwa+vMJXARtrqysL49E7UEsNr2dNQ0C6il6bNRNkncWzJKWxJVDJyKd1MulAJXyXyNwBZFuUnyPF2Etm4qpnLObgKZWNSG8tE9WoqhnTXYtK8Rm/c2Yce+Vuw72IMdB9oxsrsW/dsr0LO5lEBXgOb+HJ4jg+dLRU1HMkGO7ysA1ywQR5ij6GFO39cLYU72E+bKJZFKgyRUiSXYxaKqPoFgF4/UHC5OVAhjEvzZBhPyNIiMCoStnbnKTGVtvg4hgb5q0gxk6+BkB2sHCy6ma7iYrsFaSyNCnAks7c0JcVT0XW3g4GEHF297AgMnPH9X+AZ7IIBgFhhGOAn3RSBBLJgAFxK25DoZ6kGg80AYJYJjIuEaTurB7tBysQrjOUL9XBDu547oECmZwAleLHZB7ojkMVEEwqgwV0QR2rRavj6K44Q2bbw/dMmB0FGxjcsIQmJmCJKyufjmhiE5NxQJWRxP80FMsi8iYnh9hMTQKH8kpOgQFuGHjAwtqmv5LDQVobImFbW1aVTiarCDD26YVgdvTSxKalvQQ+VvfU07vHyiYGZih6mUFPyiMhVvFcbhT7lxuFOQiPdTw/GWFLcPccG7BFCR34gQ4t4h1L0T4or3eB/e5WdXcBfugfcivAl2XnglNgDz/MHZrTQldHnA2NydygkVJGMHVFDRHBgcRGdnO9ram1FVXUGoK0AbFciRjUPYuGEIu3dvx/79u9Ha2ghfXw8uRA7w8Aqj0uKGZau94OgWhPTsXLh7BmKdlTtcfcNQWddAQMxHQnwkv3sNF9NQlc0yIyUGxflpyj97L3/UE3s3Y3rvFswf2EZg24eHLs3hYS4w109N4PaFGdw8N41rpznBLO7HhaP7cW5+j2qvnDiIC8fG+Jr9OMvXnT92AAtT27F3Sw829TWit7WSijA/S2YiIoIkMY8k5dGqgpNhVKwiwoL5nUtyljDEaCOQwH06LuQxVIaiIyMJb1QI5N9bio7bMeI+FRrOZyyEr4tEOO9nq78LrvN+POxsi4d8HHA7wBlnQgOwIyUCB7XeuO6+DtesluGKnbECu9uSOMVqBR60J9g5m+IxB2PCnTEe9LXFiAeVgxX3FBNjYyME+rghPTYElQXJaCjLQldtMXr5mYbb16O6IBU9TdUEoQoCVLWavGZ2b+EEN4hhKvpbuhuxs5cw1bpeTbzXasvwksYTv/QxJtwZ4RU3iqsx3gt2xJdZkfg6MwJfpQbjUyrZd5KXYE6VPfBT8mmqvradWO4+FdiTPhV0sdjcTaOSLnF62YF4vywSL3TWYltrm7LYjXS3YENXG7YP9mFzfzf6WpuUG2ZvUyPaa2vYNqgxseK1CNgRWHoaGwl9bUsJVdajiwDX19aFHoJRCwFPrHVSI66JbU+buGRuxuahrdixaR/Gd89Q8ThFpeQqTi/exvEjt3HmxBOEu2dx6dyLXNi+R/khHrjyT3iQUHfrhrhg/hjnzn0XZ04T+gh3Fy68hHNnvk+4e4n9H1J+hIsXf6zcM0+flLi7f8HFc/+EucNP4NiJp3F49hZmJ69Q8TmJ7ZsnMDS4g7+pzRga3oiNI6MY6B5ET2s3qsurUSqxc+JuSqkpL+d4G6UdrQQ3KUJeU1ODOsJtY0MDGgiArevr0ba+Dh0EvYG6GuxsqsUhytmGSjzVWIKf1Gbh52WxeK8oBB/m+vM78ySc2eKz6HW4ozNh35iAZUFII1hFW+Ou1orj1hyzw8ex9vg4wYaA5oAvE50IdBJL50TwcyZsOePjeB4XZ4e7iR74W3oAPk/wYN9VAdpnKe56qy3h/4u0QNzls3I3S4O/FUbj/xTG4MtcDf6a5ERgs+br7PEJgfLTZDt8lcVnJ92dz5irSsTyNedPieX7iOf7c2Yg/ry1F88f3IVNDetRmJWEKF041hhZEOLEokagMxawEyGIKbATN0yKBeGOrR7qXAhzFCsXGFtK8hSOWQnoOWHFOlvYObjA380HrnbOsLN2hCmhzkiyaJrZYblkuZS4uvvhbrWNSpAi0LditSX7hLY1loQ6ayw3kvp2BjdMQt0qC6wk1ElJBAV8y43gQYDMIoytz85ASUoy158gRAdSCCliiYsPD0dOchJi2U+K4jwUouEY4YKKvcTYRQdJzTux2EUiyMcXcX5+KNNGoohzVzrBLiMtDZnZ2QgKCVbQ4eTiRkDw4hynRVCQN5qbuTa8zd/5B8vxqcTYEeq+FLgj2H1BsPvtT00xm2KKqRB/jBI0trn5YiY6DsdTUnEiKRkn4gl2cYk4k5JBqMtUUHc6jhJLqItJ1det0ybgSJTAXawCusnAKEyHROtj7YJjVLkDKUguUDfjS+Dz5jEe4djvEIzd1gGEukDscyTc2Qdjl00Atlr5YeM6L/SvdUObkQtqCHZ5tlyrfbz42exhto5r2Sq966W+BMI9sFu9ajWByUUVKA/ivfMiJHl5u8HXxxMBAXrA8/fzIrBJ8hJXuLs7E4TdlLi7ucKN0ObOvqenxCu6KUCU5CxiVXNxdVbWOneOKddOsdrZiUXODlZW1kvJUcSt05Z9Ah5ba27b2hHqCIAOTvp6eRLj5+DgCHsHAp+drXIPFWh0lFAEby9CXQA0oRp4+QbAx9MHZmtXo8PTG79MLMZr4Tl4JSwbb0YW4L2YYpU85TfaAvw+LB+/iS3C77Jq8EpLL56bO8D19CgeuXISD109qYDuypnDuEy4u3bhCB6giFve1YuEOwKeQN4DlxZwgwAmoixw1wTACIUX53H53CzOnpzCsbl9mJnYjqnxzTgkcmAzt7coCFyc26Og8DLX7esSi8dzGABPCYFP3DoF9G4K3F0VqOP7iTXvml7uz5D5dxB3Xd+q8fusawaoM8TSGfryftIKNIpb6SUCq4Dd2cUxnDlO3eEEQe/UQQLgtPq8UuJAioo/98Rl/MuPnsA/U5569IIalzp3emud3mL3jyBn2Jb4OoFFEYG6Z8QFU4HdBULX3ydKMYDZ/UAnkGYAu/8J5O4HPP1x+teIC+atGycJcTfx4vP3rHViqXvu2dv41nMP45nHH+C9O8l7L9Zbgt35BVyRvAPK3fIe2Ck3TILd+eOTBLtpnDi8H90t1UhKCEdxQTqG+1twZHovLh47hBMTu9BeloNkcb0MCURqRBgKU+PRs74U2/qaCE5kko0dOLi5F5NimRMLnWS9XAK6+T2jOH5gO45QBzy8cyNhbjOO7t2mRKx1AnciYskTqBOgE+gTl02x8IlMbCW4Cbxx/wH2BeAE6AwiutEEX3+Qx45x356lMgk7B7tUcfQdw53YMtKG0Z212HkzCxu+64OOF83Q8YIVep5di2Xru8Rylk1wykRVcyoqGhJVRklpJfOkvoRAPMoalxKWNApYiRVOIC5DWd5aBqhUDxaglW1zX57eLbI/D32jFdi0pwHbD7Rhx0QHdlH2THViz2Q7thPshjdXYHBTOQY2VSjXyZquFFR3iAVOrG1xqCLEVbclsU1S1jm9cH8rYZJjFc2JesijlDfqs2EasmJWNHGfXOtShsyy9TxnXTLKqhORmhUMXYI3ouP8kJwWiSRKTKxGxbeZmEhxTxOYmZnClRNiMJVhZyrBzi52ylJn42wNJw+JVXMmxLnCK0CfddIvZMkKR1AKojKqIC7cBxpCXQglNMIHoZHeFC8ClA9BjMLtSIou0he6CF9Eajg5+rsR6FwR6OkIP1dbBHs5IpzKuDbQDTq+TzThT6txgzbMDfEEuVRCXHp6MFIJcWlZIcqFMrckCtklbEujkF+uQ36pln0tsorCkZYbjJQMviYrHNG6QLjwM601WcnFwkNlrdNofDhhW/P6QlBUwvtcnYb25lLs50OcmpmJSF06NozsxoaBTaguq+Wio4WZlSsGwnT4eUU63imJw29zY/FxHiWDyhuB9q0gJ7zLaxaI+x2h7bfhnnqg42d5j2ArY9LqrXbSuuJ1nR+uhAcg0MyailAQlRd/LDOmMmTqjJrGFvQP9KOdSvj69ZUoKMxFR2cnRkY2ok/ieXq6MDjYj63btqC7uwsZ6WlIS09HeFQKF1FHLFvlBgs7d8Jsslq0TEwskJmbhcVTC5ic3IWh/kbs3z2IYzO7OVFM4MGrc3jmkVP4zlMX8Z0nzuGFhzgZ3TqBJzhZPy4T+9kJPMDJ9gYn4SuLB3CVAHfl+DiuEfQuLo7jxPQuHNo5zAmjQ4FO1/oS5ZLYSxGrXG5KHJKpDMZFapAcH4v46Ggkx8YiJY7jbOOoYMXFxRDiQ9W/t9FRPFYyhsbq+NyEKdFG8PukEqWjkqWNiEAUYU+gLjIsHBHhhMLAQIT5+6HUxxXn/d3xqKMFHvQg3Pk64gyVo72ZsTigC8BVT447G6l6drdcjPGwmykeEqhzNMYTLmvxpNtaPOa6hlC4Djvc7aCxtUCItzeykuKRT6kvykNdYRZSooKRnxqDkY56ft5SZCfpkJEYjZb1Zdg80I6qAiqMmQkYaa/jveGkt38bDu3ehP0jXehvrsbWvhZcHe3FD4tS8a8BFviVx0q8KqUP3FfjDU8zvM/f7t9yo/E3gt3nSR64o2LrBBIIeqkB+ESSqAjcLVnxZOwzKvoid1L9OU5Fn8D3GRX8O3n+eK05D6f7OjHc0Y6hziaMdrdiz0gfJ9A+QncnBtpb+N2tR0sF5ytC3UhnO/oINj319ehev56g2qjcNMWS181+d2Mz4Y+vI8T1tRAO23sIS32EnmZ0Nndj49BmbNmwlbIT+3cewsyB4wS7azi1eAuL8ze4iD9GheRJnBbAO/cCrl/5Aa5e+B4uX/gBrl39Ma5e+SFOnHgWi8eexeWLL+Hsme8R7L5L+RaOLz6NE5L98tSLOHniRSzMP4OTx17AycUXsDDzCBamb1CxuYCpA2dxYGwRu3dM8Xp2or97BEN9oxgeGEVP5wA6W3vQ1kBwKy1FPeGthb+72nLCLMGtqW693v25UYqVN6OulHBXXI5egu6uqlIs1JThRmMNnq8vxU9qsvGr0gT8oSASn+b446s0Z3yVTJCLNcOnMeZLyU1scJdQ9hkB79MYgpvOisJtgt2nUZa4E2WFTzj2SYw17sSJu6WDki8Id58nOhLmbPAJYeyzeL421gqf6WzwOaHvyyS966TeakvIS/XCF+kEuwx/gn0Q7qQF44vcCPytNAZf50fwWDfcibbB18lyXl4L5UuBSALfp/H2hE473CFg3ol1wMeJhMx0N3xclY7n1hehvzgfuemJ0MVEEJDWYQUhSkoLiJVOgG6luGFKTJ24X5pTBOwktm7J3VJkhaUT1po7q2QqK63dsNrSFStMbeBqT7Bz8YKtFJC2sMc6SwcYmcv5bLHMlPCmEqaIGOBuyZLHvortW2OO5SJGlrwesSYS9JSVzkwVK1++0oYtz7OK8LfMCG4Eu7LMDNRlpKMqNZ1gFwyteAkQ7KTgeFxYBH/TycoqJ5Y6XbAGiZGcewh2EmOnFbAj9EWFhMLFxgE6L19UxOhQSKhL00Zx3UpBemYW19dguLq4wknittw9EBURq1z7ejpd8eff2OJrgpxkwrz74X1gx/bdl4wwm2iCCT8f7HDzwA4PH8xGxSo3zBMJiQrqjsck4GR8Ik4lJONUfDK3k3BCR4lJxiJbKUwuYHc4PEZZ7ATuDgUT4JQrpj5xisTlKfGheEeq7JgHXDUYcwjCGKFuwjUUB1xCsd8+BDutgzBi7oNeUw90m3igfiXBjrAeyc9mY0WoW0OYW7Gc91eg7l5M3coVq+Di6IJA5Xbpy/vhxOOt+F3bEL6oc9iybyslCmzZl1bGbRRo2dk7ELKom0i8N0FLYMueYw6ELak75+zspGLiPAh5AnZiXRPLncTt2Ut6dGkJa2JhE1dMgTwRseJJUhWJwdOLuG/a8n3svoE69Xq2Tk4O8PRyU1CnCQ6Fp4c3vDzc4WhvjVYC/c8SS/BWWC7BLgevhUpGzGK8F52Pt6Ny8NuIXLylK8A7aRV4u7oTt/u6sG9TJw5P7aTiPonrZ+YVzF2nUv8A5cZFtty+evYwgW8G1w1gd2me/cOEocO4qSBPLDyEsGvHCQ+nKKdx49opXL20yPl0gXPrDE4RDI7N7sbcJNeeCcLewU2YPkjgO7iFc+ROnBRXzlNT6j0eJIw9ROBSrpM3BL4EIMXypgc1vSukHvhUKxC3BHZisRP407tg6mvY/WPyFIPVTiBSCowbLIiPSKkDeU/uk/NevzhDAJ3CxdOTvLZJBX0i0hernkrMwvcTa54hQ6ZBxEVT786pt97dD3l6qDtPkLqgRADvqcf1LpgGV8v7we5/EwPA3d8aRH+MnEt/ngdvncJDt88S5gxumPfa55/Tg92zj17H7SunKMeVF5R875dOTSuAk3wFygVTLHXHJlTiFJGLJw7h5OF9GB1oQX11njJMzIxvwRn5Q31+LwGtDyVSyzrIC2nUqcozktHfUE5gaqGO1oI9w204ONqNQ9sGMbdrlDA3qpKfiHVunjrK0X1bCHFbMUdYW9i9Fcf2bVdigDux2BmsdwaRMUmyIjJDmSAsgdZRlQAA//RJREFUCtxNENym1DZhj3JI3mtpe3LHRowTJvcS9PZtHMTekX5eWy/bHuza0IXNoy3Ycmg9dj6fhJHvO6H3W+Zo/44Fel40wbKq1nSCUSpKG5JQVkdwqyMksa3gdkVjkt6VsjUN9Z2ZaOnNQ+dwMXo2lqF7Ywm6NpSge1MZ+gTQtldj4+56bB1rwTaC3NZxvun+JoJdvXKr7NtczuOL0TFEABRLXGcaqgS6CGRiYRNLWzkhrrpDnyhFSTtBj1JlgDpJpCKQR7CrbDGAXZICTiVNvHZJuNKkFwG64ppY5JRGIiWXCw4VvRgCXXi0KyJ0BKV4f8Qmhqj4suiYIPj6ucHS0lylszdWGadMYGNtxcnPmhOXC7x93eBNpdg/yBuBId7wD/YizIlIaQHCnFjlCGfShoR7/50I1GkIdaGEmHBCXaRWL1Fab2i5P5rwJxJOKAwNdIUmgAtCsCdiCIiJWj+kxQQiMy4ImclBVB40KMyJQEmhDhVlhO/yWJSUR6OwLBxFlREoropEcSWlIgpF5VEoKIlETkEEMnI0SMsIQUpKCDLSolSJBTcHGxUnFuTnj8L8bC4snjAl1K7jQuTtZ4+sbB0aqZzt37kVdVXr4e8fiWhtJmKi03it8QjVpMLbIxoFHoH4p9IsvF2ehPfyY/BBdhQ+SY/B7wmtBsvc7yO88Qd+dgPc/S58qVVgd89q906oK6Qg/pPaECRZ2mO1kQ9UuYKVVHbWOKOorAb9/QNopEJdkJdNsE1RGTFHhgl2/YPoHxzGxo2S6GUTOjo60NlJoKJoqGgsW7YWJlSEJNC7sZnn6WvDrq0bcVGyMT55Hd9++iq+xQntB89cw3c5qb0g7gkPHcVjN2bx8NVDePjyIdw+P4lHLs3i0cuc8C/OcnsGF4/sJ9Rxgl0Yw7EJ/sApezbwfeuKUZwei9wkLfIIcGm6CKRERyAzkdAWE6WschEhQYQwiZkLR2y0FnFUfFLiYpEmJR4IeXE6jom7DdtoLZUo5XYTgaT4OCTxOCl6Hh8VpSSGSpa4Z0ZS0VLFgdkPpZIVHhBEsAtAsb8HjlMesSPA2ZnjIU97nA72xT6C3Xh6BC4GOOBRH0s86sF9rmZ4zMMST7pb4CnXdXjSeS0ed17N7TV43McMu9wtURzhj+6KUrTlZKI0TIPccA0SwkIRy/eMZz8rPhrRwX6ICPBCTGgggS+MYFSPufE9GNs6go3dzWgoycaGtvXYv7kPpzj5np87iNNTYzi9ewMeaSrF98Jd8CvPlXjFbTl+6b5KFS5/J5BgkBGKr7M0KqPhZ0k+VNqDCHCBhDbCGsdEVKr6NIIcYe5uRqACO9VP9cRXKVLTjqCXFYA/lyfiud567Oxpx4budk7yUodvAPuGB7FrsB+bu7sIoWJNbFbumT0N9ey3cqyd4Loe3QQ8KY+gSiHU1KpMj70thL9WgmprNwa7eI7hTehq6kBbfTtG+jdi88gWjA5vw97tkxjbNYOFQ2dx4oiUNRCL3cO4cOZJytOUZ3Hh7Atsv4XzlMsXvsvtb+HMyWdxigB3+sQLOH38BULhczhx7GksHn0CRxYew9GjT+LYgsTSPU55DPMCdVO3MX/gCmbGzuPQ/lM4uGcBY7tn+Bs4gI39m9HV2ot2gmgLr7OpoRUt9S3KnbRG6tlV1aBS6vRVV6K9hhBXU4o97Q1Y6KzHKT7nDzWW4kf1BfhlWSLezg/GH7Pc8Nd0V3yc4szvxx534yzwJeWrBLGI2RHKHAlitktAJ66W5oQxgpzOAp9GU3SWBDQL3GV7N4agF2NJsOKxBKy78Q4EPL52CfA+FQvbEtjd5TF34whhBMNPY23wWaIr7grUJfA6Et3wBeHuS4Ldl5mBhLxA3M0Mwf8p0oLUQegk7MfItfKcvLYPYy3xYcw6tlYUG9xJcuYz5Y1PKe8T7v4ryhbv6BzwYmoERgpzkZuaStCJwMrVZlhBeJKC4QrsxBVToE6BnVjpnPQWu/ugTtwvBezEWmckYGepB7s1nK88Hbn2OLnDivOh2TpbmJrbYc06sQAuJUNZgjiDiLXOkA1z+RpLdS2rCYgmVk4ws5GELI4EuXVYttqQGZNAt4rHr5bMmCZwtHNUlrq6tDTUEOyiAvwQFRyIKM4hMZxHY8LCkBGXoKBO4E4sdvpYO/7uCW9atpI8RasJg6+TB5ICg1AZG4Mi7kvnHJfK+5SWlYlAqclH2HB0cWHryXktFm7uXti2xR8f/pHPC0FOrHWfEewU1L2vr2n3xneWYTbBBJMEh12eXtjp6YcZbRwWCXHHpVZdTDxBLhEn45KVnIon8BHsjusIe7HJOBGbosBuITIOs6H6+Lp/BLvZAIo/t/3EWheFWcLdNOFu0j0CUy5hSma9tJj2jMIBp3Dssddgk6UfBtZ5oc/UC80rXVBo4ohYSVJianpfgpT7XTCXw9bGjuDlDi9PsbA5U/8wwepVa5SIhW/NmtWq9IGR0VrqJOtURkxJmqKPg5MkKtbcljECIKFLtvXgJ5ksHdT9FbAToBMLnmQhFXdKlcxFLHq89wKG4nZpyLwpfbHYfTMmmTGXkrbY2dopV0w5t7yHo6O9+mM4MDBQ1VgMDgyBh7ynmxP6Cfs/TylXiVNeD83Ga+H5eEtbjHclxi66EO9EFRDwcvFmUhF+V9WOy7lF8Le2IIQ6IjoyBPlZyWhvqMCOTb2YHt+BE3OiwB9SMVbXzs0pZf8WIU6SpEgGzJsEPD3YCRBK8hEphbBA6CHoXT5O0afMv3X1JEGKwHf1BMHtCC6dm6UOMK3i904sjOPo7F4cntxByNuK6bFRTB/YjLmp7Vic24cziwdx6TSh8iLBjfCohzQ9mElfrG+3lOite3oL3VEV/yZiKHegP15vqTOAnbT3oE7k5DeWw0dunsDDkiBFib6+nbyfXIN83isXpnH1wowCO9lvcL+8B3f6bJmGcbHU6UXv3qmsdY+fV62S+6DuH8HOYKET+Z8g7h/HDMc+86TBAnhFJU557JFLepCj3J84RUEe5alHrqrvSNxyH5AYyzOz/O6nlculWOn0YKevXyewJ60A3+zYZoz2SzKuaoxt78bx6W04NbMZJyYlO+V6DDTmYUtvi4pt2zXUhd3DrVzvm7B7sBF72R/f1Ikpgp1AnSREOUwwO7JvK47u34rF/XwO9u/AMULcyfFdOD62UwGdwJ1Y7AyxdsolUwCQYKesdktgd2j7CCYpUjJhYpuUEdukIM4gsj29e7OCvAM8bpwAKHF3BzaPYGx0CONbBqk7DWLHjnbsPleJ7T8MQ+/3rND3rXXo+a4per/Deb2iMYUAR4hqzSC4FaB7pAI9lM7hUnQNE9w2lBLkyjEwWomBzVUY3FKN4W0SA1eF4R012LBrvQK3ga1V+pi4jUUqiUlDTwbqe9KVe6a4UYqIy2a1JFJRgJao3Cor2xJQ3ZmEKkq1WOw6JXZOD3YCcpUSR8fXqgQo7VLTTuL3JHumWOnEQifWxARV066gRof8ymhkFBEIcvwQl+4JXao7oS4QhZWxqGrIQHVjFlKyQhAW7YKYxABExfgjXEeoiuWEpPHhhKVPEyw1YNauNcdaTqbm60whrhFBGj+Kr4K6QAJdIIFOwRzhS+QbuGNfQ4gRkJPSA6r8QLgbQiI8EB7piQitF6L5nroYP8TG+SM+1o/ij+SEYKSnhFI0SEkM5nYAMlOCUJYfjapiXn+JDmWFEagojkJ9dSLqahNRU52Asgotyiq1KOfnF6grrIhAYWkUcgsjkZ0fjozcCCQSCLXRvOYgB7h5mcPFbR0cHE05ea9Tde08fDxgR8hbJ9m6LOxgykVirYWxytoZFh6ITVRuh7v6CB4pCAlNQlhkKj9HOuE0F5rATMQ6h+CZgiy8TgX53YJovJ8Zhk8zYvFHbYACu99o3BTE/X4J7MRCp6x1hDsRAT9lsYvwxLts34v2ww/jolDj6o1Vq11U7bkVq92piBDKtYno6upFTWU1stLTkUhIKiooQFd7F/oIeIP9ktlvEAM9HWhvqsXGoW5efyfaGsqxob8D4/wRnjl+iJPbGbzAiea7MgFxonvo0jQevzKDp68dpsxRFvDIxUO4dX4MD5zZr/bfODOBW+cE7mZxlYvARU4sx6d2YPtAMzpqCrC+MA2lGXEqpqyG/WL2c5N0KEhPQnF2BnJSk5V7pbhJhgdLWYIQhIboJTpKS1CLI8xpEa/VIkGnQ0KMDqlJCUhKjIdOR0gS0IuNJVhLXIWOkMcxnksVBeY5wiXNOBXLaCXhCvrENTNKE45AH19kBXhiKtAHDzs7EO6s8KCbHU5xeywtFjtzo7EQ6IAH/azxqJsZbtquwS0bYzztYYWnXc3xlMtaPOGympBH8TDDfhdLFAS4Yn1mEhKdnRBibARvE2OYr1wNV3NraLw84c73iOT5k8KDkUKwSw4JRFlaAub37+K9PIIrx2dxgBNVXW4KSjNjCDwN6h+p7f1dnNQGMd9bh0eSQvH/+JjgFcLdr9xW4HVXE7ztZYU/6lzxdV6YSlv/eQqFYPe5QJ2yyAnMiaVO3/9saVsPdjxWJU/xxhdpfvgiU6w24XilrQDHB9qwY7AX+7eMYP+mEQV2YyPDCu42drcqF029tU4sdJLpsUVZ7MSa11pdg8aKSrZitWtRYDfAZ1Kku6VTwV1vWw962/uwcXBUWey2btiB3ZvHsH/HFJWHY5gn3B2du6oyYp46KoD3KM6fehKnF5+gPIlTJ54mxD2Fk4uPs+U2x04eexLHjzyORcqxhUdwdP5hzM/eojyIhRmR2zg8dQMzE1cxM3UFk5PnMDF+CpN7F3Fw5xz27ZjGjq0HMbpxD3q7N6C5uRsN9a1oqGtGY10d1hPkmivKMFBehm1VZVhoqsCN5hJ8v6kA/1mViXdKdfhdYSD+nO2Djzjf3iWwfRFnTojTJyK5KzFxBLlPE6wIVgSzJDtCGKEr3o7jjgqg7sRaEO4EyAh0MSb4JNpUgd1dgtVdAt1dgtXdOEo8z7H0OgV4hDrZviNgx/ZT7lfHiVVPXDJ53OfJLnw+JDaOfUmyItkxU33wdbo/vpIEKhlBfI4i8Ld8yXzJzxBjhz+Fm+KvvIYPJVtmqhs+zfbDh8lunKts8JZmHV4LMMZrfkZ4w2cV3vJfhh/rPLApT37fmUgMiyJQmRCmrAl0BC5VONwAdRRzccM0xNHpAe8buLNkSzGWvpWrctFca2oHH0d3BXfruDatMbWGsWTaNNODnQI5caFU7pTWhDq+51o7rFprrxcTW57PQcXprbNzxTobZ5jZunCfQJxkwxSXTLHg8fWrLXgOU5iZWCCVAFebkITy+ERE+PmohCjhvlwrw0JVvc7UhFgFcVIGSEogJMZEIczfR/WjAvyh49wWHRKOYE8fpHBeKtdFEezCkck5LT09DekEuwD/QIIFwc7ZhcDhixjCmbubJ8b3B+PjP5spsLsjYCfWOoG6Py/DXcob316Gmbi1mPT3x04PT+x098V0RCwWCHVHomOwSLAToDudkKqHulix1IkkUgh+yg0zAQsRAnYxmAnRYZpQdygoimBHoAvSYS5Qp8BOYG7aKwIzIp6RmCXIzbhFYNolHLPuUaqu3YRLBHbbBGGzhR+GCXV9azzQttIV5UZOyLQmUBHI9HF1Anf3wG7lqtVLgEToNiHQrf7vsXf67RV8/RoYG1kQ7OwIV1KuQCxtEhMn7pN6sLs/c6YB7JS7pJMkP3FSrRQZVxY8N3HXdOf9d1bWNxtr/XnknOJyabDQyT4DLMqYiLhfyridPcGO7+HOc/rz2fD19oOPhxfcCI6SMKYlLAIvJZfg7YgivB2WizeiivBWdKkqd/COrhRvsX07Mg9vxObgt4X1+LfKNqTxs93/+Y3WrII5YVfqxmqC/JEUG4ma0nwM9bRw7hrBwrS4Uk7i2vl5BTkGUdY8Gbuoh4IHzlOUOye3xfJ3aZEi7VKCFuXuJ/CnH5d4rivnpBD2YcLcpD4756HdhL1thMwtnK+p8E9uw5HZ3Th97CAunJrm8WJBFMucQJfAmgDkErQtZbN8kGD3EIFMrHAqe6fsu68vx4rlziACe5L58tFbYnUj7H0DdvoxSQSjXC8JbDJ+r56dQe4B3v2WuvtdMEWefPRejJ2y2j1xL57OIAZAux/W7oe455+5/g3MGeT+48RaJ60kYRE3zKeeuK4g7tmnbyqgE/mm//QtPPHQJYIdvxMC/HV+lwJ2YpG7P3GKPhvmhHLFPDk/hmMze3Bg5zDBrh7bBusxu28Ap2c24fT0II7sb8Hk1kps7SnG3k1dqn7uxI5+QlY75vb0YnF8BGcO7SAA7sDUjiEc3rsFR8YJcQd3YXFyN05MUA7sxvEDu3B03zaCnrhkbsUCRfqqFesd+wKEUgZB4FCyYxrAbnYXwY3txFZJkjLyjbXOYKUT0Y8T5vh8C+hNEQ4loYq4ae7fPIDdo33YtqcJex/OwcafOqHzB2sx8C0TDHx3Fbp/YIJl7f1FGNq6HqO7m5Rs3deObWNt2LizgQBHiCO0SdmAPkJb76ZSgl4xOoYL0dQr9ejSUdshwKVPjlK9BGMSC1cr9eS69LFxtZ3cT2CTWDkpfSB9ZX1rI9y1x6OyI2EJ7Hi8xOlR6rsFCjPUdrWUSyDQSf26kvp4FK+PRel6glxlFLJKNMgqC0NGcQiyS8NRVs/zNPM9CKrr2wmXnZlo7M5BU3cemgmu7YOlKKqKhTbBEzFJgdDFByFS54fouEDCVgjc3MWX3BE2lpI0w4JixkXOBO6erktgp4e6II2ncruUjJLB4R4IESGoqHIDhBMNAU4T6YFQtuHRngjTuiOCi390rDfiEvyQnBKI1DSCXGYIcnLCkJ8fieKiaJSVxqKkOBpFhVEoJciVEuKqy2NQXRFLiUFVRTQqyrWortShqioapWWRKCoOR25BGCEuDOnZoaoeXUycHwKCHeHlYw1XdwvYO5rAzdUanp72XEzdCWsEyjiCBIHBjxOy+NSvkmKnxuuwmgv+SmNzKgcmXPyNYWy2ltdSiC0jI8jMyIMuIQvapBxEJeQgLIJwF5qNpJAUXM3LxitlifhNkRZ/ygzHp5mx+DOBWVwxBeIMYPfHKF/8PtJbD3WEPAV6BLt3gl31sBfljXdjAvHdIB8M+QTBaKUtwc4Ly4xcsGy5LUzW2fJ+FaG0qAi52enIyUpFfnYaWutq1D97M2Nb+WMfx/Wzh/EYJ8VvP34J33vqCr5HiHvpuev4yYs38U/PX8OPnrmI7z95Gt969DieunEYD188gCeuTOGZBw7jmRvzeIJw99CFQ7h+alzB3KWj4/xxb+OPqwfDbdVU6IvRVJKh0vq3VheioSyPIBePinxeS00JuqgAt9eVoaowE3kZSSqpQFiwP4IDfBESHIjQ0GACfQxhLVJZ45IJcKlJiYgnwKUuuWEmcn9yQjzhNR6xVIji4wl+3NYS5ERiqcRER0RRIYqCThupzpcox8fH8PhIaKPCEBmmQUhAINxcXBBkb4lhD2fc8HLHIy52eNDdDmf9vXAgNQZbiuKwL9gZV31t8ZC7GR50NsVNy1V4zHEtnpT4Ovs1eNzZCI9KrTtbY4zbm6HUxxGtxdmoT0tFbjChMsAba1Ysh63JWrhYWcDG1AiZfM4aCnJRn5GGgshQZIYHoiY7hZNrM46MbcfpQ/uwpbMRRRn8rDoNMnjd+VmcMyoLMNJWg7Ol2XiJv6lfea/Dy67L8QYB8x13K/wmyFKB29eZYfg6IxSfJfvirljpDDDHVg95BDpuiwVP4E5cMz+XeDwq8XcyfPlaDb7ODsL7NUl4nmA5Odyt/iU7sH0TxkY34ABFUg9vl6DlkX7sIOyN9nYT8jow0tHGZ6ENPQSg9hrCncSY1dSgjaDXVluv4G6QYNfR1IaOxjb0d/RiQ/9GDPRw4Rnegh2je7B9w27s23YQk/vm9LXsDp2hsnBJL4ev4cSRW5QHsbhwm/D2II7N3yLA3WL/NtvbBLnbWDh8U2W5XJh9APMz1zFLgDt86ApmJy9TEblIJeQCpsbPsj2FQ2PHcGjvAhe0GYxvmSDEHsD2TXuwZWgHNvdv5ecaxIamFuxtacSx9iaca67Ho83l+ElTPn5Vk4X3ihLwJ96z95Ol8Lcj77cr7zVhKc0DXyd74KsEV3we54IvEtwVSH2R6IHPOfZRrDU+JnDdIZB9QvgSoJN6c3dixX1SYuoIbTHm+CzWFHdi1rHVA51Y8D6LseC59JkwPyegfZHkRHFWYKf6BLc7PN+ncZbK+qdAkO/zeSKhUvYTzr6UBDqEui+klSypvNYv0r1V6YPPOA9/mhWID1LcCXAuuJPpi49SPPDHaFu8G2SO171W4deeK/Ga93K86r0Mr3iy9VmJN3xX4r3AZfiJzgmjOanISs1AbHgk4YpgZyKumBJbR5gTq50kS1FWOoKd1K1bgjuRNYQ4A9ypOnbrZFwPduv4ukAnT7g7uMBUPBh4XgG1laaEOiM7PciJK6bKtumor4HH84lI3J4x32+tlRNMCXZisTPia9daOXLcHsvFHVPBnVjsRCxUIpVVHEsKCkGVLg454tLt56uscSGektRLo+AtKSYaunANtJpgwl0IEnQSx+vPfWGIEMueWOwE7Dy8kRocjHJtBAojwxTYpaWlITUzA0GBBDtCncTYSV3SeIKZi4s7ZmZCceev5grm7ixZ7cRiJ7XsPvvTcvzxX01xNN0Yk37+2Ofrj23OnpgMjsQcr/eITg924np5Mi6VUCeulwlL1rokLEbH4yiBTrJhzofFqcLkh6V+HYFuyj8SUz4RmPXTYi44BocDdMoF85AnIc4jHDPuETjsEYVZt0jMEOaUEO4OSh07q0BstfLHRgtf9C+BXc1qJ+SvdUIAgdlk2SquXwJuS/C2fDlMzc1haWWpLHP3w4zIch67kjC3epUJTNaaw4Lrnj2B3MnJQ9UxFLATt0sBLQPUWVpaEvzMlciYwJdY18RdU8DMmmPipimWOikuLtY6Vzd9CQOBNQE1BYSOemucHc+twJPjci51Pnm9uz4zpsTbuRHMfTy9ERIUTLDzgTu3nQmQLs4OyPD0wsNJBXiDEPd2SC6hrhjvxFbgvZgyvBldoqx3rxPsXovKxhtJxXi/ZROOZhbCZqXco7+/H/eLJOpas3oV74cV39MD8TERqCorQH9nPXZt6SN4bVOZES+dmlXum7cun8CDV46zPYab3L4psEcAE6ubiB7wBOYoF9i/eFxZ9pTwdQJ7KnEH4VBEgO8Cz33yyEEcmdmL2Qmpu7eFspXzLRV8wuaJhQOqsPZl6iFiOVTJWpbKFIi75cMPENoU1IlFztCnKJDTA51BVEkDAThCmx7cCHkqQYo+cYoe7vTQdz/8Cdjpa9vprXb6JCmGRCnn8RQhTl/awCCGEgfnFdjprWv3rHb/CHgGMYz9I8jdv8/wWoG/Rx86ixv83M8+fUNB3DNP3eC4Huyk/8xThDuC3WO3z/H704O5WGgNbpiSLOXE3H59qYMFfbmDk9xeJNTNE8r2be3D5r567B9twdGDgzg+3ou53Y2Y3FKBPUN56CMn7N7QzHWea/pQHRYPDuD68d147OIMvv/4Zdw6M68SpkiN3bl9WxXYiZyY2INTB/fg2P4dCuLmxTJHeNNb9fRum0cIfGqbMCYyK7J9o4qtMxwj552SGDqxxG3Tu2TeD3UH1Zge7gxjCuokwQpl56YebJmswd4X4zDw07XoemkNBr5njKHvr0DPjzif753owtihPozPkFoP84Mc5RvNDWJk+3p0SUbKoQICUbYe4ATalLWNrQhBTqxwNYQ6PeDpRfqqSDhF35eEKuzLPrVfP15DABT4qyO8qZp03ZkcT1fun2UCcLVxyKvUKitcQXUMcisikVsZSaDToqoxSbmGtvWLa2eBalv6ChW8Nffko4nS3JuvYv2aeqhUdmahvkPvTlrZlARdig+ikwg3yaGIiPZVYJeQFIngEB81WUlaYFtrB5ibWql6M86ujggO9UdQqDehzoOtQJ0e5ILC3Ah37tBEEJi03jwfRecNbZwPYpMDkEiAS8kI4UJGkMsmyBHi8gluhcValJTFoLw8GuUVOlQSOKsoZWVaFBRoUFAYjlKCXjmlrCQGBXmRyEwPRjLPmUTlNJESG++FiEgX+Phawt1jHSfUtQQ4C3h52kJq3aUm89wl2ejtbsZePlAnj07zhyITnAQnn+UPYoZAVKXqoJmbr4OJiRlMzMyw1tQUq42Nsdx4NVabrkFsYjR6JW15TxfKq9cjkYBXWE5ltmMASUl5yEjMw8WqUvysOA7vEEx/lxWBjzK1+GtCCIHNiVCnB7vfEoQNLpgGMVjwfhPiphKsyNhbWh/8PCYU+338uCAux/IVZlwEJcjbEd5enqgoyce2kR7s3zmMuUM71D85T986h+8+cZHAdoXAdh7feewMXnr2En783CV899HTeO7mEbYn8dLT51T/e4+dxg+fOIsXHl7EM7eP4tErs7h9bhLXT4zh+NRmzOwZ4I+uGxs7qqm4F6M2PxWFKVrkxIWxn4aNnQ0qfqy9plil8O9vXY+m6mI0VpegJC8NmSk6pMRLbSdvhIX4QhsejFhdBCGOQBYbjQTCl5RqSEpkG6cjkMUghQCXEh+vwC4lji374m4Zz/0Cf4kJhL3EOL4uDtkZ6chISUbSEvylsi/njI/RIiTQD4E+nvBwsocNv1c7Lvi2bD0s1qGRY1cIl48GeuKJYE88EBKAfbzX3WlhGAlyxAkXC1yyN8ItJ2M87LQGjzoQ7FwkccpaPOFmjkdcTXHDxQxHXGxR52GH9RkJaMzJRjphNdqHz6KVCTT21ghzcUC4lwtC3B2R6u+Dnrw8dBfzt5iTgor0eBSlxKCIQFmUzM8X4o+kyCDEhgXzsxNgxWU1IRqluRkYIeQ9nBCJnwc641UpfeC6Gm97WuNNLzP8JcoFX2dFEc4kQ6YPPkvS16hTMHefG6ZkzhSwU2NU5D9PD6Ly7o9PsgiGWWH4MpeKfUkUft1WgksbulR9mv3K5WGEE7C4T2zC/q1DfB424OCWTdi7YRB7Rgawra8bW3q6Mdrdha76OlXjrqu+nlBXh7qySjRX1aKzvhnt9S3obG5Hj7hmdkq5gGEM922gErIXm4e2Y/fofuwl3B3cd1hZ7uYId3PTZ7Ewc56KAwFv5gr7lNmrODKnl4VZ2b7C4y4R5C6odp4wOHvoAhWN80qmD5zFof0nlUztP46pfYuY3HMEB3fOcsGY4EK3B9Oj23B442YsDg3hMoH1IcLcd5sr8cuGXLxbEYs/FwTjLxnOBDkLgpwVPicofZVGOCLIfU74+Tzdi/fVjaBEoIsnRMU7E5588ClBW475Mp3wl2KPOwSuj7WmuBtNQNNJjJ2Niqm7Q4ATcBO3SyUGt0vCngDaZzpzvdWOYPdZvLWKqZNrUNBGsPuSIPZVhpQ3ECuetTrf5wTHr7jvqyQXHuuMTxMJkLwuiaH7NMmdz4MnYdQLn6R6Urxwh8/LR6ne+GOME94IWYtfENx+4b4MLxPifuVD8WKf7asBBLpAPoNBRmzX4A3/FXiHYPejWDeMZqchJyUVusgILF9jugR2emvdajNHPcQRuhTICbwtiR7sllqKJE2RvrG5K5YTAC0IZ0GOnnC2kfg7O6wytlCulGKxW02Qu/98cv5vzrnUGvNYOV5ag0h8nrk1AVCSqXBuFbfM5WvEWsd2pTlWLF+LOL8AVEbHIEcThuhAf0Tz9x3iLlmZQ5X7ZZJWCx33SdFyccVMEK8BgpqAnWTQ1AVplMXO39UDaZoQVC5Z7DIIhArsOH8F83ixHLl5SJIQAbtYgoQTjh7l7/ljCwV2kjzlrrhhCuD91zJ8/MfleP+XVljMNcZBAuc+/0BsIexMBBPItDF6sNPF62GOcLeoS8QxwpwA3WJ0Ao5FxRHsEiiJhLuEe2AXpMWkb7gqbSBgdzgwGnP+Ohxmf9YrErPuBDsP7iPIfQN1rhGYcg7HfptglSlzh20wRq38MGDqhbY17qhd6YSiFbZIWGUFjxVGMFYWO71L5qrVa2BhLRmFje6DluWEvDVqHbawsCSs2RHkXODNdVDujy9B1tXNC06OrtRRXJR1zcbG+huLmgHuRKQgusCdoS+WPAE+CTeR4+S1An0Cdwr0KNKKZc8AcfoYOic96Il1jlDn5Cz18pZgUF7P1tvdS8VL+vn4wpsw56bcP93gZW2Gg5Fx+M/YcrwVlIs3I/IJecV4O6oYr0UU4Ndh+Xg5LAe/jMzCq7H5+EtFJ17uGUUJYd181QoYm6zBqrVGWL3GCKsIe8slRpFAfO9+/b2sWrEMlhZm8HRzQpw2HIU56WhrqMKmwW4c2L0Jx+cPELTEVXMRt6+e+EYE3q5fILidO6oKYF+/sKj0pJsX9Cn29VB3hPsJg2Lhu3wc15asfjfZv3lFb+WTwtlnFqewODeG+UM7OQdvo2xVbpxHZ3cRBPfjzPGDuCCunATLm1d5Hdepi904RTlNgDul4urEDdMAesoNk+Anrpj6UgZLljhCnUHEcqdgb2m/AQAN/XuAd39cnb68gaF2nb5+nQHsRP6+tME/igHg/qdtQ19EAM8AeYa+FCW/cf3EPTdMQtzzT4vlTm+xe+E5ccm8wftxWlnrBOou856dP6F3tVyc3Ytj07sVyJ04vE9B3vGldmFqJ8a2DWDPpk5M7JCslo3Y3lOETS1p2NSags6qSHRU6ghu7dg9XM91vBbn50fx5NUZ/OjJS3jyCtff3RtVeQJlYaMIxC2O7yQg7vxvLpeSAXN+l97lUsmOUUiWTHG/FKCb3UaoEz2C5xOZUC6Yw5hRgLeJ16iPs9OLuGJuxKFd+naS+xT88XUK+Lg9sYv6x85+7DhXiV3/FIqBHxuj58er0f+jVRj+4XL0vrQWy/ZPdmHXeBs27qhFx0CeArey+liU1OlQ0ZSghzgCnB7I/jvA1Yq1jq0e4tKWxsWSt5QhU/X1xcMbpDadlCxgv7o1CSXrdSisiUJeRThyy6OQWapFcq4GmQWRiONCm5QVjLR8/jir4lWdvJb+QrQNFvM6ixTINfflo7ErW0GbtA0Uyeq5vi0DddIq0VvuJE6wtpXX056FWu5PyAoi3AUgIZWLVlwAdPGBBKUIRMeEwdfHW2WPcnFxgz1BwnStFBG3Um6YwWHeBDy9lU4SoYRLrJzOD1GxfoiO9+P5QpCcEYqUTA0ycsORXUgYLeZnLIpCfjGhtJRARykivJVURBPiolFcFqX6FYS6ioo4FMvxuaFISw9EanoYklOCERPjg3DCT0CAIydgS9g5mMDG3gROrlaEOHsCAc+bk4zutlrs4QN1aP82NUk9dusivvXUbfzwxUfx7Wdu4gYnH/Eb39Bfj+qSNGQkEzS0AYiMoFIeEw6NJCwRF1N+Vv9gX3gFuiMoQiCYijYV+NIifg8N9ejo6MLmzVtx5PAMRkY2YHJ8Cv98eBz/URiLN/Oi8G52JN7PiMDHKWHfuF0KsAm4vUcwlsQp73LsdxHeKvZOgE9lzdS46SXKE7+O9MNpHy9Ux+ioIFdQAe7E5P4t/IHP4bmHL+CHz1zDj1+4jpeev0SYO48fENS+99gpfOfRE3jiyjQeOjuOZ67P4cXbx/DsjSN4+oEjeP6hRfzg6fP43hOX8PiVo7gwvwcnZ7ZiZt8gf0Q9/KE3o7euEBWZOpSmaVGeHY+SdAI3Qa25ogCdtaUY7qjDxu56DLXVUGkvw3qCczmhLytF/sHmfYwIQmiQFJIPRFRECHSS7IQgJ0CWlpqoYgIz0lORkZZMUE9FZmoKIYYAF6NPmCIgJ9Y6gbv0xETlnpmUQNBLTkRaCl+fytelpXBcx+OiERGqgb+vgJwPPF2c4SWLra0NvB3sEchFN4wgHB8YgMyICORHhmKDNgJXQ8PwcIg3HtV44raGYBcdjNakELT7OeComy3O2Jngmt0yPOS0Eo85GxPs1uEpNys87maNh9wtcSvAHjf4jOzVaVDLZ68pOxNNGWmoiIlAlqcDSv09keXthuQADwQ6EfJsLJDHayiN1aIoNgpZunBo5R75eyPU1xORQX5UCv0RERKMSEOihvAQZSVI8PbAHh77U0Loa16r8YpYT7xt8IaXBd71ofKfEoK/ZYUrl8y7iYQ7gThxwxSAywhS2Q8V3HFMEmZ8zt/+Fxkh+CwnBHezA/B5NqEuJ4zb4fhrRTJeHGrFAiFO/rEb3z6CWZnAd23B4b2bMTe2HdOczMU1YnzLiApq3j3Sjy19nehtrkdfiz6DZld9E5oqa1BdyOejtApNNQ0qK2Z7fSu6W3owSLDbPLIVWzfuxKaBLRgd2Kosd2M7pwhg85iZWMQUAW+GIoXLF6bOEtzOY15k5tw3siAt989OnsZhtocPncb0xClMj5/ka9kfO4nJvcdULN2BPXOY3juLIzsP4My2PXhi7z48x2v/bms1/rWpBK+sz8J7pXH4Y14kPsgKxCcENRUbl2yDL1IIUKke+DrNC18ShsXS+bGAUZKHKgr/x1hn/CXWUZUTuBNHuCPYfZ0aiP9DkP6ax32d7I6vEl0IaAQ5ncCXFT6OMSXcreOYHugkru5urC237VShcOWeqax2BDWx1iXytcqF01ZBnQI7g1WOcPeZiMTrCfwl8HhC46c816firimumOmETV7LRwS7DxI9lPwXr/W9MHO86b8Gr3guwy89KIQ4AblXRATqluQV/2X4ddBK/Dp4FV4JXsO+Ed4MWIY3glfjB3F+2JyThrykJMSGh2O5kRlWmOrBbrWJA9aYEu4EtsQytwRfIsY23BbLmuW9mnUrCXbiimlCsFtGcLOxdoPGyQt262xhTBGPCisHd6yzd8NaGzessb73ehW3pwqeL0EiRVno7oO7tRZszR0U2FnI8SsF5iTejq3IKgIeYS/ayxulEVGojE9GIT+XWO1CPbwIc6EK5gTkJImKQJ0uhNvhkYgk0MXw80dTyY8JDiUERsCP62haaAiqYrQoVGCnQ3paurLYhQQRVrx94e7preqgSTp/V1cHnD4bhs8/sVCul5/+RV/mQJKnfPLHZfjgD8vx11dscTTPFLs9nLGH0DPq4IEDAeE4rI3FUV2sgrlFcbkk4B3VEuQox7TxOKIsdexHJuIoRaBO6tVJYXKR6cAozAZoMR8ci7kgHeYDdFgIjMG8L+HOMwJz3gQ+Lx4rFjtC3SHnMBx01GAfwW6XdSC2s91k7Y9eMy+0GLmhZqUjylbYIXe5OeJXmMOVwGyAEKM1a2FsbIxly++BidEaU7g4e6gadCruzssDPtRHAjk3St06KWEgyU4MMXH6unP6ZCrKckeIM7hiCsSZmprCzMxMicCdvr+W+0zVcRKTp/7IXgI0SbAi7pkCbwJxAnQqnu4+sHNw0lvzFPjxtcrd08kN/v4BqsyC1NvzkPp5bq6wcbJEpyYcP5byBmEFeDs8D69ri/BmZCFeD8vDa5SXNbn4WVQ2fqnLxrsZlfh4cAeOFlcilOd3tufn43urenoW1rCQz2BigrVGJjBabUyQkyyjkpDm3j38R1lJGFxnxvvqZIfIsGBkpSehrqYMQ90t2E9F+djsOM4dF8vaUuZN6kg3LhHWKLcundBb8e4Du2uSxINwd1XcAy8c04Oggjyx7BlEthdUBs/LZ2dx/uQUoe4A4W4P5gh8h6d3YJ6gt3B4DxaPjOGk1K49NY3L5yX5y7xyyxRRUEfIUwlVCHZ6S5zeKvf4UlkDveXu7+Pp9Fa7e3B3D/qWtlWMHQGPcPc4ge7xR9hSBO4M9esMiVMMYGfo/yO8GcBOgM3gimnYZwA5w5jsl/Ymoe6Rhy6oZCnPKksdoe4pQh1FQO9bLzyIp5+8qtxZH7i48E3SFHHBFJCbm9iOwwe3qVZA7uihXcoFUyx4J2b34fD4VhzY0Y+exhwUpnijJMkTbdS7N7VlY3NnHnYOlBOwmnBwcyMW9nXh2okdeP7WETx+aR5H9xPMtg8rq5ve+kZwo4h7pbhZCshJTJ20eqijbrBDnzBFRJU1kGQrS2AnY9JKAhYpdaDq2VGvOLSDY9xngDqxzB0itM3u3fKNzOzZvAR4hEOJu9s9igPc3reX4PpIGbb9ix+Gf2RBmFuFnp+swOCPVqL3n9ZgWVF1BErXR6OyKV4VEheAW09QE/DS158TS1sKgWjJjVKgrkMSmiSppCbK1dLgbqncL9NUaYO6Hkp3jpIqglRpQzKK6xKUBS69UINkKlRxab5II8CUViWioa0AlXXZaO0qR09/NTKoaFU0pKOFX0BTfzEa+/N5XkpPHhq6CXFSQkEyenZkqMQqNa2pqJSyDI3JKK9PRmV9Gqqa0lDZKG26EinfUM39tTwurYCLToo/4lI1iEnkIpQYpKx3iclRCmrcPVzg6OAEJ3sX2FjKP2EWCA8PQlQMFc84f0TF+0Mr5RIIXUlpoUjK0HChCkEalcTMPIIqgS6PgFZQok9eIolNissjUUqALSljS4gtIdwVFkcgrzBCWfKSqAjFJRCyoqjsEiB9fZ3g4W4FByrZzo7r4EGlOiLcHznZiagoy8N2PiDzM+M4cWQaD149x8nlOJ5/8iaeeOgiLp2exeHJndi9pR/97bWoKEhBXnoUYqOkBpo3Avxd4OVhD1dnG74PFxAfdwKdD3Rxwcp6qUsI4mcjnOYR8OuyUFGbjeqaXGSmxKqFOzMtAyUlxWiorUD/QBeOzkzhu0cP4ielGXgjR4t3cyLwX2lhuJMWjt9HCrS5UYGSOnX3LHUCcwboE9AToFNlEbj9ToQ73gxxw4thvvjW1Hb84ntP4j++/TD+/bu38c/fukEwO4cXHjxGmceztw7juZsSFzeNxy5O4Jkbc/j+42fx/SfO4ruPnsFLT18iBF7Bw5dncXFxD+b3Sx2Rboy0VqFWYuEKONEXJ6GhNJngloO2siy0lmdzfzV2DrVj50gHtg62Y1NPM9rXl6K+Ihel/A7S4ySTpcS1Sd1BP4QFSx2mYGVtShSLnIBXAmFNrHBJ8QrkcrMykUPJzUhHbnoaW/YzM3lfCXhJyQrwxI1S4C4lXsAugfCdgHRKZkaKAkQNF3mpoRfo6a6gSBfghdhALyQG+0Hn74UQNydE8PtM1YaiODkOZYk6FMVHIl8bjqa0BGxLjsesjy8eIDw9Rqh+JCIAB4K90U7g7nCxxiKfi0cD7fCwlyke8TDBE75WeNjXBjcCHHEpxB3nCfqLoR5UjAIwk5uKjcU5GCotwnBlKXoKs9CUqEVlWAAqtBoUx0UigVAW5emqssP5c7EOcXfldXvDz53KAJWIIG8vBBDegvzYUrnzl9TZ3B8W4IdwKpMaXw/kuzripr8PXvUzxWuey/Gy1zrC3Tq86WqE96MJHFmRqq7d58l+yiVTlTigfJ7hjy8yJaEKx9L88AWh7stswh7bT3ND8AXlM/bvZAbj0ywNPskJxcttpbiyuQeHtnLylX/rCHILnMgXDu7AsSkuIBO7cPTATsyP7eD+UQLgBuwa6cVobycG21sJeE2QrJit6xtRVVyBmrIqNFTXoa2hhdKGrhZJpjKkkpVsGtqGoYHNGCHcbRncjrHtE5jYexhTYwuYHD+CgxPzBLWjmJP4u4PHuYidJLwR2iaPYfbQEcxNLmLu4Ckucnqgm5o4jimOHWI7e+AIFvbP4OSeA7i8fQce2rwJ3x7sxn+0VeGV+kL8kfJ+eRI+lmyQGQH4KM0Tn6R7quQiX4uLYoYXPs/0wVeZfgQ6X9zl4vhZEmEuxRcfENz+Eu+JP0S74K8JPnif/b/Eu+G/CFJ/iSNI8fVfZoqbbCC+lhg2QvXXfJ24at4hcH0ST7CLM2HfTLlOfkp4u6MAz4pgJ+UNJNbOivus8EWiwJskSiGoEdokzu5zaQl5dwlwhkyYkhnzz9q1+KvE6aUSLjM8ef2++CSNEEeY+3OMI34XZoN3gszxhi9BjhD3KzcCG1txsXzFW2+Ve8VX3CyX4zVfPdi9SsB7le1r/svxesAqvO6/Em8EUAIpQcvwJgHvh5wvN+fyt83fa2yoBquMzZSr5ApTO6wyI2iZixVOYE7cIwlbS66SRlYcW4I9caNcsc4BK8R1ktsm1u4wJrS5u/giyMUbVmaSwZiyzgZ23DZ39MRaO3cFdqvEzZOvF7CT88v26iXAW83zCdyJrKEI1K0V2OP4OkvCoJEVlonVjnC3YpU5Vqj6dqYIcHZGYWgYWjg/NRXlI5oKu9ZXkqeEQ6sJgS6MgMfPGi39YA3iwiMQFRwMnZRbIdhFE+x0VOp9XF2RpglGZbQWBZIVUyeumBlI5dwXTLDz9/OHJ4HFl7//uLhoBPrZ4PZNd3x5x1QPdu/rXTE/p3xIsHv/98vx4ZvOOFtth10eDhi1d8IIAXkskOAl8KZATg90C5EEPRmLEvfLeIIcIY0ibpgL3J7TCNhJeQOd3vVSrHRB3K/h/iDCnX80Fvx1OOrPsSVZ8OWxXhJnF44pp1AccJAi5YHYYeWnd8W09EW/mTdajT2wfpUzypbZImeZKVIo2pWWcFxJoFu5SkGYkYDdEoCsWLECVlZ28PbyJSTpC5J7c14Uy5eUMBArmZQqkLAJc0KOqZkF1plbqm0RKVVgKeULLPXxdveDncTvSSuJWUxMjNgac9tUb8mzFMAj3DlT53Fx+qbencCcQJ+Am8FKJ0lXZMzG1pCZUx9zJy6h3oQ6L36PAp9yvDXHrd0ckcG15slEgbki/Do8B78JL8RbUYV4NTIfr0Tk4ZdhOfh/wjLxi+gc/DqlBB+1DuKVjdvRGB0Jf65jflIjT1kCeS/EbZSg6chrkLqAVvz8UvDdzNgExmLVW70aK1euVJlGl/+3WMV7IjBoutYYTg62COI6kxRPfawoE+2tNdgtSv30Ppw9Pk2YI7QR2ESuEeLEqneNoHHtgrhwzqu4vqvnpJi4fkxi9QT0BBCvipsn4U5v4RPL3gkFjNcJjpcJEOfPzuDU8QkcPzqOowv7FOQtHN6tLHuL83uo1+1XZRiunpvF7SuEPLHkGaCOYKbKGDwoMEe4WwK3e7F0esB77CGOyTFS+kCOIwAKBMr2E9wWy90T4pqprHd6C57BPfPpJ/RWO0l4ItksDYD3v0GbtAZwu3+/YVte+/wz1/AkgfHG9ZM8N4+XEgdS3kDATlqC3ovPPYRvPf8Qr4vHSYmDC3O4ekYPdhJLd3R6t4K66bHNOLh7A8Z2jWB89wgO7tmgxo5MEZoPbsVAWxlSol2RHOWAIuoEO/srcHJqBIsTAzgzswGnDw1jYawH5+c34+FLkyqz+dweKW3Qj8N7Nyor3RxBSgDv2NhOCtd/wt3x/Wwljm4J7vRgJwlSNiqYM4gB6lSWTOoRM4QzccOcFlAj2E0tuVkKsM3wPUQM/Vm+t0Dd9F5JpKLPGD7DdnrnVoztGMTO6Tbs/nYmRv/Fg2BnjQGCXd+PV6D/pdXoeYlgpwc0KSmQAklOoixukryEsFQpZQW4rZKZdArQLVnrOglK7Xqp6cokzGUpq5xY9ySRSUGtDnnVOmQRXtKLIpFZHI2S9Rlo7CxDe281egfqMbKpA1t4A7duG8TwcDeam2tQVJyNmtpilFdmITE9GIVVcWjqKyEk5qO2J4fvlUeAlPIM4r5J0JT3b01DRVMySuuSUFKbhNJagl1tKspqUlBaTZisTEJBOZXifC2yCiJQUhOPKsJdVkkEtFRO4ghlscnBiE0KRGxiICGNi1NMECcTTiLiR+7Iyc7OEbZWerBLTo8gxIUgmRCXQhhLpyKYlRehrHMCdVl5oSrWTSQ3Pxz5BLyCIi3ypfxAYRiyskKQKkAZ64mwMEdoNA5c3OzhR+U5IMCBk7kjgoK4LzwQ2RJnVF6A/o4m7CLt7+GDcPbkYTxw5RQunJnHZcrFE4dx8vABVddCYroqi9ORmRqJWC0BLsgd/l6O8PV0hLebPbxc7eDmIqUbbDhpSwYtccsw5QJjwYl+LSys1iKAMBUeTUCJ8yXc+SKFn7O0WgqVZ1EhLcb60jyEh2jg4uKJwOBwxMcRPLL53VaWYH6oEz9YX45Xs3X4TW4kfkeo+5T367+oeL8b6qK32hEk3ov0wm9FCHcK7CRxigHqxGpHeSuM2wS/lwJd8PRQHf6FE8t3bp/Bdx46gRcfOo4XH1wk1C3iudtH8fytY5SjeOaBBUjyk8cvz+CBk5LUZJRKOH9Y+4exb1MLNvdVYVt/LQYbitBbm486wm51Pp+lkgyM9tRiS38ddm9sxx4pTDnai+0DbRjpqEMTQa48NwW5yTrEEVhi+N1oNQGqWLg2nApNNJ8JApeUKkhNjENWapKSzJRE1WanpyCHkk2wy8kQmEtHTloaslM4lpqKvIwMFFB5ys/MQBaPyUhJYJvK16TzvFLuQItQ+ceWwJMaGYGGnAwMlBdiW10FNhCoehLisDEtESN56ahNjUNyJOEyPADJvM5IV3tkh/qhUMfnNCIIxVH8XXGs0docMwS7ByID8Yg2DKdDQjAW5IsDHi4472mHZ0Jc8EKkL57WBeDR2EBc0nrjGL+X+XB/zIYF40B4CLaL9S9eh03FeWjPy0RtZjKyo0KQGRaEOG9XxPl7Io6wqfFwpQIYjGAfPjNc9IN9fRFBBTA8kEqduwcCvQTsvBDkSyilkufv4cUxHsdjIwIDEExoDXVxwHbC3k/5W3ndYyVe9jYi2JnhLQLeu4G2VOIj8X9Ubbswgp03PhWASPFSFpq76QJ1AnrebH3xVVYgYS4Qdwh4n+eG4m52sAKbzwghMv6XskR8d6gBCzuGMc2J+NgYJ3PC3OlDe3B6hjK7F+cOj+Hs4XHlcz/HCX6CE/eeTRJ714Xhzg4MdnSigyBXV1mDJikPUNuA/vZu9LR0obOuFT1Nki2zD8M9Gwh3o9jUvwmbCXo7NuzC3m0HMLF7FlN75zG5ZwZTe5b6+xcwQZkm8M2OizWPgHfwJAHuBGbG5vmcH8LpsUlc3TeOR3fuxbPDG/FSbw9+1laPX9fk4vcl8fggVyyTGmXNvCP3JJtAl+rJPsEtU6yXkj2U94v37uN4F3yZ4Ye/8T7dSXLDB3FOKhPk+xy/k+6HP8W6UFzxQaIXgTmYAB2AD+Od1X3+PIvn4mvFuidg+JXAIuVvqR7K/fITATkCndSK+0Qn8XQEuiWREggSV3c3VpKpmBPeLAl3AngSN0f4S+Ax8ZYEQ1P8VWuEv0Yb48M4a3yS7IhPM9zxYaor5xwX/CHCnvOKNd4MNMMb/mvwsitBzomwxvZVAt3rnsvwa8prBDuJl3vZdwVeC1qFXxPeJI7uVT8e60fI4/irbF/m9muEudeD9XD368AVeDNkGd4KXoPvxQVgQ2Y6MhLiEcnf1cqVa7DCyAzL1kjZA1usIdgZW7vB2MqNEKe3pumBTiBMD2BGhD5TBw/YuPrC2SMITj7BcPHg8+8dAm9nL5gT7IzXWsDMwg72br6wdPaFmb2Hgj89zBlAzllZ7fRJWvQxfauXoE5Z7/5OpCYe4U5KM0j2THHDlHg7gp6LrR0KoyJRqY1EbXoy6nJzEevPOU+jQRTnAMnoqyOw6UIF7EIQG8G1k/uiRfjbjgoKQYwmAj5UxjMIgOKKmc/5S8AuNZVzW3IK1zx/ePH3L66YXl5cd7SxnANsqJia48tP1+DOX5bhk78uwR0h74M/LMNH0v+tKx7u8caUxg/bHF3Ra2qLMalBF6lPiCLZLhcIc0ci9VAnIuOHNYQyykJ4nIqvExfM6aBozBDoDhPi5nyjMR9IgAvh8YGxOBIQg2OBcTgeFE+JwzHKIrePBugw76NVVrsJJw3G7AKwy9qfYOeDTRY+GDT3QbuxO2oJdkXLLJC2zJhgZ4TU5ebQrrKE9zor5V0hUCXul8tXrIS4XUohcAdHZ8KcD3wIM2K1k5IFAk42tvaw4jHmljZYZ2ELs3WWCu7MLW25TdAzNVetuYUe6kT0MCclnNayNeOYuGRKZk29BU9EjpMSB3ZiCXSSGnXi/umkXDTFWqf6hD1X13tumoaYPrH4GSyGUqxcLHbyfco5JJbP3tUZXnY2OBydgl9GF+HlsGy8o8nHm1FFeC2mCK9oCwh22fi5Jp37CXlJxfhDRQvubtmL87U1yCLcxYnLb1QEwrmuhIYEICjQl3qSF3y8BPTcVbkMZ3kvwqaVlT7GcB0/s4nRWhitNsKaVauxivdXXDj/b26cYjldu9aIn89Gxe1J2ERhfgY62+qwbXQAUwd24vjCpMqgLZY6ccHUQxvhg3LtokCfgOCiaq8K1F05gmsiMr4EhmL9uyYJWiQpyDXCnmTmvMLXEPiuEA4vnp3D6RNTOHGU0LdAPWZ+DMfnKPP7cPqYlGCYJDjqC6xLbN0TDxHIHjmnhzQlBndLCqHtCQKgHuzOUnjcQxT2nxTha+U1hqQpTxHsnlYWO70I3AnYGUoU/CO03S//uO/+4+/tu4LHHzmvwE5i6aQYuVjtRJ6TWnYv6KHuRQLfI7fO4wGxjt5X4kBi6cQyJ26XkihF2jmC3OTYKPbvGsT4Lup623pRW5KOAA9r+LsaIy3Gi3peNHYNr8fCOKFtfw/mxnoxtrkBG7uKMDc+gKsn9mPfxlZ0VqRjpLkUuwYbMbGlD1Nb9RY2lRSFUHdsnx7m5M9eyYZ5YpwQLvF2S66ZBthTfwaLEPrmdurj72YIdHMCboTF6V0ENYKbWOAMICcimTANGTEPUt+fILBO796OScLrFKFuZsc2fs5e7DhVh53/FIuRn7gQ5tZh8J/WoO+lFZTVFGMsqySoVRDIKtsE4ATsKOyLe6Vko6ySRCcUOa6qIw3lBMCy5hQUN8Yjv0aHnEodMst1SC9hvyIRZQ0Er5ZCtHRWoHewCUOburBl+zC2UfEZGulHLX+seXm5SElORURYFIICNAjwCYEfxcPDD76+wQQhwsxwKwrLk7C+NQ/rOwh27bmoZb+6ORMVDfGoqBdLUgwlThUdL6mORw4hMiEtAJl5UcilElPEL7eyshCl5bmorCtEfnkKohL9UUjgKyA0RlMBjE/X8DUaAl2wcqHMKYhDfGI4/P081MTh7uIGOxs7AtA6ePs4IyU9VFnXMnI1yBF4K5B4OS0yskKRnBqE9MxQpGVokJJG8KPExPkgPNINfgG28Au0g7e3FXx9bBDg64BAXyfCgR9S4iKwngA30t+Go3MHcOuBc3js4ct4+NYFnD4ipudxjO/cgNGhdgz3N6GnvRZVZdlIToiELlLS5fsiwMsZ3u72cHOygruzDdyc7eDKSVrcDyTA2NbaAtb8DBYWJjBZZ4S1pqthbMIJz2gFVq7WT3ZrzYzgG+Cqkr+ER3shOp7gSwjNL9WhqS4V7VXp/DEMob2hGZ5UPMxtPRClI/AUlqAgJxsXDuzBj/s68R/ZcXg9Nxq/SY/CR2mR+EuMLxUsPdipcgeSOCVKCpHr4+sk5k7A7j2Cg1jxfqNxxzsEiz8Q/H7i54QH1+fgnx+5iG8/eJFAdwbP3z5FoKPc4uQgdV44yYlL5bExSXLRquBtFxXzDR3lGGwpxYb2Sgy3lWFLb7X6we7nszW2sQM7B1uwa6QD24basKGrHsOUxsp8VBdmojAzEclafo+c3HVcTGLDNFRcQhEbFYaEGK2yqIkVLS0pTsGc9BXMUTIIdGJly0rTb2em6FvZzmA/PYn95GQlAnhZBLzC7GwlyXExhJ4gRGpC4efpDXdHFzjbOcDMeK36x/tQTQUmKwox31yJhZZq7CDkdQWEYNDNDx1+gYghtCXFRCBWEwiNA7//lSsQT6DKJ3zmRvN5JXhl+Loix24dmnnsmJ8vLlD5uhqmxcO8jheLc/FCTjJuxgbjkL8TpoI8cCiUClS4Hyb42v0RYdhCCOwNC0UVX5vNc0d7uSHIw5mQ5ggfPncBjvYI83RFsJszggl1fu4u8Oe2L6ExgIt+MBf/UH9/RAQFQePnp8AuhCCn8fJFkBuBjkpNiDeB0C8AmsBAHksQ9PFAkbczbvP38oqPGcUIr3qY4k1/a7ztZ40PY/wIdQJ34fgi1R+fJHlS0SewSEFq5YLnrQBPQQeB43MFd0GUYNV+KiJglxmET/gbf72lCBe3tXNS3aCKkV6Y2Y1LMwJ0+3B+bpzP2wGcnR3HmekxnJjahwUu+tOc0PeODmNTbzefJQJeVw8GKe1NLWhtacFAr2TF7CTUtaFbFTBnv7ULg73DGOoZwYa+jdg4tAXbtuzBnh3jBLxxjI0exPjWKYxLopPdh3Fw3zwO7Z/HAkHu5L5pXNw7gQfFpXLHKH68qQe/6mvAG/UF+H1ZAt7P1+Hj7EjcydTwMwcT0gS2fPgZ5fMT4LL9CLcEtCRn/DXFW9X++4igJvFmHyd7se+GT+LFZdETH/Jefpzohj9GWuODBHd8nOqDjwWc5Z7xvF/yviGf95739itC3Re81yICiXcF8Pi+koX0a4KdZMi8Q6C7G2OzJPoYu7vilkmQ+zTGlGJCkCPQEepUmYREW+VeeUdnhg8Ifu8TAD8SN9EMXm+KM/4U44DfhVnhPULcm17GhH/CGQHuF/aEM2dCGvuvuRPkCHGve+lhTqDudQLca8rlkmAXQGgLNcLrgXqwe0UsdgS615bkVX8BP0rwSrzivxyvBC5TFru3go3w3Th/9CTFI4FKaEx4GNePQKSkpqG4tAJhEbFYa663lBlZCmTprWnGVi4wsxOQ84OzrH8B4fAJiYI/JSAwEj7BhCJ/DX8vBDxbJ5ivs4CR0TpYWjvByd0fNi5+sHD0homdu7L+KffO+8HumwycjgrqBO7+DuzENVNcMnkdFoRDVch8lVjtBPAsYWthgwJ+nnJ+nkoq2I2ZWZxDolUZE20owS5YatpxXhTLnbhnhodzPFRZ7GI4R0QEiNUuDL5ubsiODEMp588svqaSgFhbU4NkzjdSgNvdTUoduKv1XxOiRbCfI558zBFf3DHGJ4S4Tz7U17GTODtJpPLFZ8vx2e9ccLvTg/OTL7YT7Ab5WcekRIGAnUAdZT6KrTYec7z/85S58BgcDovBbJgOh0PZ18TgUKAWE74RmKRM+2uV6+WR4DglYrETkDsekoDjwQQ7ikDdMQLfoljxfAiB7lGYJdxNO4dizCYQu6VQuXUAwc4bbWvdULXSAXnLzJFKsEtbtpbtWsSuWIcQc67PBDUTk7VYuXKVcqt0d/dSYCcFwiWuTralVIFYyJQFzsJSD3CEOTNza67jlgQ3+VOWYqbvr+OYgJ0Am7xG3C0NMXfS11vZxG1TH5dnGBdYtKKeY8u520a5Z8r1SJF0L+WaaXDRFIudZM80nEuuTSx24prpJS6jnNM9vTzVucVq5yxwyPda7+OHH8UR5sLz8KomW8XWvSUJVGJL8WpkHn4RmoVfROXgZYLdW3k1uNu3BW+M7sTOohJUZGeiICsD2enJXEsTkBKvU8lSdJHh1CE1COF66e/nA2+uQ15i3eTzJLUAHe35eXgd1gK6ZubK7VXiGdesWaOsestXrFBWUn0Ziv8Z+CRJy1q+xoJA7OrqSLgMRnZGMloaqzE60ocJsd7MTeLCmQVcvXgCD1w5qf54v3pxkbBG+Lt+HA9cO6bKLVwX102x4qlW796pd+Ek5IlF78oJ3Lp2ivrfWdy6fgY3r53Gjcs850W9tVBcRc+fnMapowdxQlwOpTi31HA7cQhXzs3yfedVKQW95U6fJEVA7UmC1JMPs31Y2vN6sKM8xf7Tav+9bJiSUOXppRi7p5/QW+sMYPc/uVz+T/KP7pgGK59+7AoeJmQ+eOvsEtDdA7vnCXYvEuq+9fzDePbJG7jNeyEFySW2TsobCMgdObQLswe2qlbq10ns3UPX9S6rD1ziunhoJ0rykmBpthp261ZSr7BGhJ8NwnzMER1oSb3IDvEaJ6TpvJAU5Y7MhABs6K3C1oEa1BfForU0HsPNBdjau576YTP2DLdjfLQfk9uGcZgANkdYEyucQJsAnVjvBOYktk7GxJInInAn43rQ27Zk/dusZJZAJ9k258e2q8Qs91vrDGAnljxJqiJul1OEwIkdQxzj+LYt2L2nC/seoO73Ey2BzgEDPzLBwD8ZKajr/dEa9P/TWiyrErfKJXirkqyWAnktUog8HqVNhKP6WCX5NXEUgbkEFNeJ62MWWnqL0TVcg76NzRjZ1o3t+zdiy55N6B3qQ0VNFWEnE7Fx8VykQvkD94KjkzccnPzh4OjPicAP1lbesLHyha2VH+ztgmDvGML9IXB29UdDcx1KKtJQVZeB9c05bDNRVJ6AvJI4FJTFs+V1EfzK16ejqiEb9a0l6OytQ0dvGxpbW1FUUYvktGKEhMbDJygC2qQUxKTHIy4jHKn54n6atAR2BLCsMCSmiTUuBOlZkthCA08qvc52VnCyteHEZAcr63WcZG15ToE5HfIKYwh2UUjLpKIv2TVj/RAlQBTqhmCNMz+zI0LD3REe7oFwjkdG+CEzPRYlBWnoa2/A/u2b+EBexrefegLff+ZJPP/ILTz/6C08cfsyHuCPeH5yJzYNtqKBoJGXGoPYyACEBXnC28OOwOnIyYvX52LDa2JLZVpae4f/l7G3jm/ryva+g2ZmlEGWJcu2LDMzM1MMcRI76BgSO3aYmZOGmbHcTgcuDM/0tgOdKacpDkOnGGz7e39ry2p77/s8933/WJ+9zz6gI+lo7/XVIk94eHLC9XCDu0zoMmFzQhL3C/Grd3K244JgB2d3B7h4cMzNAfbODrCxt8VkTnS29tMRqvVXmT5NCYS2VA1SqOAVV5owd2YhBvg59/J+clOSuQAFY7qjN3RcTNs7u7Fp/Ro8efIQHuuZgZ8XpeO1kiS8W5iED3PjqRgaCXUaZZkTiFMlDwh2CvAkMyZFxd4R/CTm7oPYULxvJNjxnN8ag3E4RY/Nc2dgCx/yg9tWY7/Ul1kzbIGyRd0YJ6CNLugkyLVi0cxGDM5p4VgPlhPYRud3YbivHcO97fzxdmPZwm6CXhsW97RgdkslOsWtspTglZmEgoxEfs5GpCeakEKAS46XFN6JsBYLz8siyGVnIj8vR8XJFYoVTuLlCHIK4CgCeXnidimxcBMulLJtHcvNlG0BPwE9XiM3R1nnivPzlJhjouDPhdePi6Y/F8wAT3foNQFIogIzSJA/VV+OvVXFGMtLx+K8NCwqzMDCzGT0hYSjJYAwxe80LNgLWo0/glxc4GvnADOhqojvpTo1EQ0pCaiLjURloDdaAv3QExiEAZ63i8rZqew07EyMwsqYMCwwBKEu0hs9SVEYyUnBUEo8eqjM1UbpkE6Ai/b3QoS3G0J9PKDx5aLOa4VzEdfyeiaCmylCi6jQUIRxcQ8PCuR+fwJekNovVjo998US6qIjCHNUCGIjImHUaBFDmI1VkBcOE+FPADDJQCXSwOtpvDGkC8MvjP64pXXAG6GOeJPt23pvKvQehIpYfFkUi4eFRkJKGD4jjIjl6a5Y6hTQEWYENvJ1uFvIvlioCHT3io0KUMRq93mBAZ/nG/F3zjM/5Nx2YMUiHFg/htM7V+PEbrHSrSfcSa09Qt2OdTi8ba2Sg1tW4+Dm1YS7MSwfWKjgbrS/H2MDg1gwZw4WzuvDnO6ZaG9oxuy2bszt7EXvzD70zZqPvu55BL6F6F+wBAMD4xgcWI7xodVYNbwOq0cIdmObsXN8Ix5ZvhanxpfjyugInh7ux/MLO/HK7Hq821aIv9Yk4u/FBnyYJ/AagS8Is18SpO6pRCEa3MsPx/3CCGVBEzfJT7OD8XFOEH+fGvwl0x9/y9bgn3la/DNbq9wsP8nT4195kfgoX48/pwTiI8KdWOUkGY3UBnzA/gO+3j1+jndyInAvRyxzBnwhUEfoe8jP+At+3mLxUzXjpLyA1A3k695L9bIkREkmrKX44H6qN8cE4lwJb26EN3t8nGiPO+JqmemLT3n8J2kSXxfI96Hl98V7ywzAH2Pd8LbOFm+GTSekEbg0hC2BuEDCGkHuTbHKEeDeEogj1L1OkHtVrHTiVilAFzEZbxLe3lDul1PxetQ0C9gR8OQY5ZrJ/coNU9wzI3mMfoqKtRN5VeLrCHfvxNjje8nhaDdz/eBvu76inHNDIRrrqnHoIOfy3XsRHhHFudYLLl5B8A6KQJjeBCNBw5SYAVNSppKY+HREmZNhjE2AkWtWpDEOBoJRrM4IfzcvuArY2TnCi3NvYEgUgTAS7hNWOwfPYAV3CuqcxS2TUEeZ5uwPG0nG4sZtwtw0imTUFLCTDJkOhD4RN96XrdTEm+pEwHNXcOdo74qcaEKdOQG1BLLaeDOGOztQmpGCeL2OEokUKtbijmkFu2SRCbCT37Q50oiIoGCUJSagwqhHoUHHebcJy5ctQ19fLypKi1BXVYHWtmb0zOpCbW014rmGfvc7Wnz1wB4PPyPIfT5JtQ8+mYQ7n07Cvc8n46O3PHGmzQMbQv2x3DsQI54arItKxM6EDAV0uwhyFiHAsd3Jz3pnXLKCuh2xSZDyBjuik7DVCna6eOyMSsHe6DTsj8nAQUKcQN1+PSFOrHUCddzepyP4UQ4Q6vaHJuJAGPuU/aFJ2B4Ujw1+sVjuY0Q/9ZouhyDUTvFC8SQnZE9AXQ4BL3WqgJ0XvBxdMHXaNOoWXggODiXM8dnw9iU0ecDHR2rMhViSuFH/cCWcOPH7dxCoE3hzIbwp6xwBz9EZ9g7OatxZxikCbJYYON+vRQBMYuKk7pxY4qxQJnF6roRJsQZ6ehMixQJHvUdgTtxBIzhHixVOExKizhGosyR2EUiU61ri7UI5p0fweIFBua68hh8B1ZttnJ83ziYX4WVzOV4j2L0eXYrXzRV4m2D3VnIlXjEX4/dxxXg1tRy38uvwaXc/7o5uwNWZc9BbV8l5swrtTTWY0ViFtvpKNNaUUZcqRnmRJBDLRBrXtoR4sSRHIy5aj2i9FnptCCK49oUFBSDIn5+Bj8QGWjKIKmumWPUcHGBnawu76baYPpXAN2UaRWDvf7HsUSSLqYO9PYK5rkVH8bnOy0TXjGYsIeyto1K/a9s6HD+8ExfEekdou3x+Qs7uV1aoC+LSaS29wFYShFzlPhWbJ4lcJE5PErtcOIzrFwlCF49MiCR6OaCOk4QtF8XCJ7Fnhzbj6EEBPa5Rj2xQVr1zJ3Yo2JFaeZJlU2LxxGr3NEHvmcdO4dnHz1hAjvJN/Tr2CXT/Heq+sdh9G9KsYgW4/5tYz7G4aZ7FNd7LE4+dVRAn8g3YWfr/9r2bvI8LEzUG91pcMAlxYp0TV0txRdywYjG2rl2CXZvHCHyrcP74dhzctRr1lXlwdLBR35G3qy1SqUPWlSWhpyUbXY0paKiIRXm+AUVZeqTFh/F5CUeKOQxlWVHoqs3C4KwqZRTYt1GsaosxMm8GAW8W1hPuJNZNiouLS6WIuGhaSxwIsEn83cH1hL31Kyx17mR7ndS44zF8JuR4BXeEuT3rCHwblmMvRQEet5UFT0ohiEWPIvruJsLc1hUD2LZqQHkFrR8bxPLNPVj7NOHzeT0W/dQDC35iR6gTsLNRYNf/CydMEnirnJGM8tYEVLVI9slkVDanoro1E83dkpSkCr39zVgk8DbahyVj87CMH+rI2GIMDM/HTE7GFVXVSEhKJRQY4eEdAhcuMq4+4fAO5OLjF8VFQw83z0i4ehk4boCbN8UrCh6+MfD0NcHbJxbebD392PePJXiEIic/H/WNxaiuzUB7VzFBKllZ1Mpr8tHePQMze+ehp3chWjvmorS6E/EpxTBEpyAkLInXiyEkJsLRNwU2fpSARNgSGDPLqzF/yRzklUYrK18mlbiUTB2va7JY7PKiKXHIyoqnYszJz5MwRyU7mJNCYKAPwrWBMBHQEpIMKjNmhJ6AFcr9IZRgD6QnGblI8f5aORG1VGHB3E4s4wOxYyuh59EL+PG/P4Xnf/Rd/Oi5J/Dco5dx89xJHNi+gVQ+hP45bWirLUJpbjJyUmK4OEYg1hACgzYI4VSkQykB/pxIfThh+3vD248Q580JlsDp5ObExZmQ5sSJysWRE764WDoT8lw4UbvCy8+Nx7vCJ4CtP6GP2y5eTnAk4Dl58lwXB0ydPh1TbKcgKMxHlWowJRLs0gTsQpFfYsS8WcVYMrsC89vKkZcUC502FCkEno4ZfPDHh7CVyu+OZYtwfnYLflaVi9fKUvB+WRr+RrD7ONeMDybcLiXWTlww/yhwxx+Ucsck8FndMpU7piRWiQ7CH0zBeN2sxdl4HeYVpKG1rswitSXo4uc7q6MOczrq0dfZiFlttZgzow7zuhoxt6sJvTPqMaed+9vqMKu1Gu115TyvDE2EovryfDRWFKKqOBvlhVkoZ1tWmIuKojxUlhQqKSsuQnlZMSrLS1FdVopKSgmPKeExUl6hqIhAx8lcgE3grjBXXCi/gTnp5xHyBPRyMgmGVIZyMwl4BLrC7GylAOazL9a7Am7nZqSrfl5OFjIz0pBOABM3XHEFXTs4C2sXzsCCzCgMEHq3FGRiV0051lQUYaA4B70EvJ6MJMzJ42vH6JFhNiItKQ5R+gjl4pgbGYEK9jsIqd28brMxAo1hgZgRHoIOAli3PhzzY7QYz0pAd0woSoJ9UEWIK46PQllyLPJjCXMRGpgmLHJhAb4I9vSChkpAEBf0iKAg6IM1MFA50QVqEB2mnRgL4TZBLkiDCLZRIdxPiIzShMIgLpiUSCp9RioEUeFa6EI1iIkIIxhaJNHA31lIGI/XQks4DCY8Jni546JJhzcJna+H2+P1kOl4O9IT7+jc8GGKxNrFUvnX465AmliUskNwj8CiLEhsxVp3n6AhlrvPCwgkE4D3+YQrpgDep+KaWRiDd7rKcXbpLOxYOUCIW42T+7bg9J5NOLGTizblhMAd26PbLXJ462oVd7dh2TDhbhGWDw4Q7PqxdNF8LJozi89sCzoaWvhbX4T53fP5jPZh4axFBL65WMS5bLR/CVYOjWAtZdsIF4ZlK3F2bBkeHx7CTxbOxe+6W/B2Sxn+2pCLv5clEOIM+FeWFh9L2YHcYMJaEEFOEpxocaeAMEuQE8vc5wQqsb59khZK2A3HJznBbDWEtQB8TMj7ezbBLTcUf8sJxXuUW6l++ENuGP6cGYI/pwbhg3gvfJgu54Tjsxxem5/dQ35uyiLHz/gewe6+1AYkvH1ZZFBjAnf3+LpSVkCg7ksKeO6XvObdZG/cSXLHw/RA3E0LwGfsf5pkj8/TnQhynvg0zQMfpxPm0v3xSVYwQTQCH2eF4k9mb7yrd8Rbmqm4FTQZtwhuAnACcrfYiijLHEHuNYKcip0TV0uBObHSiXulxMuJyDiBTUEe5dWwKQS36QQ7qU/HvoCdjOtECIyRBDtCnVjtrP1XDQRDAt47sQ54NiEcDQSXxLhY5Kbz95ucwt9vFVISzVQ07KAVC3RcEpLTc5CWXYh0Smp2AdeffCSkZsOcnIU4wl1sYhpM8SmII4AI4MWYEmA2xBDs3OHq5IxpNvbwC9IiOCwG3sFRcA+MhItvCJy8NSqRiiRRUXCnXDAtIglUvom9k8yaAQS7CXHzVwlVXHyC4eThj0nTpPTBRMHyKQ4I9fZDrTke9dFGglkU2iRBEueovIQEJBn0BDojkrlPipZLtszU+HjEG7kdEw0j54FYrR4RnBsqUqhXRBuQy991rtmMnq4uDCzux2I+14vm9aK3twfdM9tRXp6LRLM/vvfdAHxx1waf/XMSPvrHJHws2TApH/6d/Y8m4x+v2OGR0mnYGOyHtQFhGKHesc6YiK2EuO0EuB38/LYT4LYJyBHqRLaZCHRSsy42VbVSjHwLwU5km7hjSoydMVW5YO4VgCPU7RfrXHQGDkSnq75A3d6IJOwLT8TB8CQc0qXjcCT3R6RiT3gKtmgSsNwvBvNdw9A81QcVk11ROMkBmYS6TEJdxiRbpNi6IdLVE/bTpnPNduaaLvBGyPIUALP0BZj8/QKU5U7KL7kS1hwJcI6EOwV2bh7KwiatgJyAmau7uGhK0hSLm6Q18YnAmICXiCQ/ESualDjwDwyYAD5LUXIPVfDcV1kMJU5PrHNfJ0PhHC3niWXOYuUTK6DkHhAg9FTXDgkNUfF1er1evbYc68f53Yevo/H1wpJIM36dWo234whvpgq8HFuKNxMrcZtjbySW4SVTIV4yF+JWVhX+0d6H+0Or8OvhUYw3c23n+t7T0ajW+zlc22dxbe9oqUVbYy1aCXxNBL+6Glmri1BZnK8sexmpfEYJe+bYSIJeuNJZwsM0CNEEUp+TOD2JDfRU3kxerk5wl5hD/lYd7W1gZzcdtrZSHH6qsqhaahD+77AnYm9vp66piwhBdmYyGgmh83o7MTayEFs2jGO//Dl4aLuCuisEl6uEuGsEPynDILX3rkj9PXHdPLuXcCdF1Ql85x+hCBTKtsTx7VGtuGJaxVLoXGrnCfAJNO7GmWM7CHxbcOzgRgV7Jw9v5tg2WEovHFBunGLZk+yYFrg7he8S4p4jfAnMCdwJiFnFarH7n+BmFet+ayyewKC4XT4pEMltgUC55uUL+/H0kxcmoM4Cd1bAk1Ysdk/ePIPL/GzOn9iN04e2KrCTTJgCcxu5HosI4Em7aeUQRghfeWlxBHRCOb8HkakUb6fJSIz2RldzOrat78Xj13bjlz+6jt++8Bx+/9J/4IVffkdlFD0pFsGdq7GXoLhV3B9XD2PFwGws7mnCsgWd2DCyYCLhyZCCMylzYLXACdhJ/J1kzRTQk4QrVuCT2Pzdq8SF0uKGqcogrBnFXsLcHurMAnSiMwjgWdwxLdY7abcT9DZJhs1VQypx21bC3tqVi7DyYAdW/zALQ7/0J9g5YeFP7bHwZ3YK6hb8zBaLn+f8XTcjE41duWil4j5rQSMWDs9C/5K5WDg4F0NLCW9DA+jt60VrWxvKCEYJXHjCwo1wcw+HvUMgJ5pQghiBzTOGsBYDV+9YLhIxcPaJhptfLCHCxNZkaQltLr5GOPlEwZGQ50xx8TbC3Tua8BFN6IiBly+P8dQiTBeFhuZKFJUko7m1iKBnQll1DtpndiK3pAl+oVmw9UzEJIdY2LomQWss5SJZh8ycGoJmO6rruuCry8Uk30xMDy7AZD/ed2Ih+pcNoqEtG5X1CSirSUJiWhihjmCXG41UKs6paUakp5sQL9khqcyK+1hooC/CQzkZUqnVhgdzogtFUlIMcnKS0VBXillckIYWz8f2jSuxb8d6PpBHcfbkIzh36jAOHdiJY4f2YPe2Ndi0ZimWLOihgleJ6uIs5KSakGzmpBMZgCitL4w6fxgjef3wACrkGkRqg6GhMu1LiJPJwsXNhRDnAkc3VzhzMnLzcORk7kRIc+Zn6ULQcyfAcUIn+Pn7e3Hi9oA/gdMvyBW+gRbx8RfAc2fLY30Jiby2t58Xr+0MG8cpCNR6I5rQFRntB32ML8xJGmRk69HZVojFs2qwdeViXDi6B089dh4///EzePOlH+PNF3+AF374OF7+0ZN477GT+CXh7+WKdLxblYM/5yXj44JkBXJ/iBNXy2AqaGH4Y2K4xQ2Toqx1hDsRS5zdREKVuCC8kxCJmzE6DBVmoKe9AR2cxFsbKtDaWInOVk72HJtFmdlap2ROexNmttRjZjO3OfHPmdFE0GvB7Bk8pq0R3dw/q7ONynQ7+82Y0dZECG/g9WrRXFeN5gYuEvXVaKipQENtFfs1qK0oRVVZCSpLC1FRUoDyknyUFuagpCAHRfkSN2fpF+ZmoiBXrHrpyM2yuGdmSyIUyYiZKu6bhDuBtwwCWHqmJQNmimS/tJQ1EFHZMSk5Wakozc8gCJRiaFYTdq9YhLXz2jErKx5zCf2jidHYSCBdwXsZLMpHN+Gujfta0uMxq7wE9cV5SI+LRiQXsHQu/vUErm4qWz3JJrTz2W0krLUTAGfEGdHGscaUGLSnJ6A4zoBsUzQyo/h7iNTBzMXaxAUxMthiddOGBKuYmShNOCIkDTcXbQGylKQEREVFQq/lwq7RUKGLUMCWFB1N0AtDDAEzIiAQseERSNAbYIrQIVpqH4XKPi2BTv7I0COWAJpgjFQWgegIWZBj+VtMQ2J8KhKoGJujjBiPi8MvTJF4PcKRCrsNFXYn3I50w3uRrrhfHEeoM+JBSYwlri5L87VboICdgjsBH6slj30VgycuhRNWu8/Y3ic0/bMqBd9dUI89I3NweDMhi1B3cR8Xxz0bcXIPF0qC3Un2Jd7uxI51OLJltfoXbvvKUaxZMoCRBfOwrH8hlg8txjDn0IU9M9E/l4rs/PmY3d2FeRSph7dmiBP30qU4u2wpnl62GP+2aCZ+MacJL3dW4INGKTcQi3/xHj8j3Eis22dZBLLMQJUM5mGeWOdC+H78+X4C8TAnBF/xuAfpQcpSd7dIh0/zQvGPJB98TLD7mGAlRcQ/I7h9mB6Av6f54W8ZfvgwIwD/IGi9lxGIl1O98H5hOD4SaBPrHaHsU7GUyefFz/OzzGD1GT4kQN/LJRjn6JTV7q5Y5AjOYrUTS536zHmNh7yfLyj3eU93k/0Icd74JMkLnwnUyX1m+PJ78uT78lR18cTS+lG6Bn8yeeA9gwNuSe04sbgJqIkFTixxEzD3FsdvUd6aADvlbjkBcpZ6cxxj/0321bhsT1xHRNwyZd8b4VPxRuQ03I61J9iJK+ZkbvMaUZMVwL3GVuLr3hB3TILfm+y/bmCrJ9jFOePR6ECke3uouGyTwQAdoSY+yoAgHy8qhZOQmpqKouJy5BaWISu/BJnZ+ZxXC5CelY+0zDykpOUgKS2LkJeFxORMJCeJJS8N8ZRYgp23C+d8RwfY2DoiQKODJjwWviFGeAUZ4BYQznU1FI6EG1uVITPwv4HdN4BHIdjZOhPmrHDnTtCTmq2q5XF2boQ7KXvgjkmTneFg44h8glqpLgKziorQyPlrdlkFumtqkCwZa+PjkMx5JY3wlxQdg4yERCRERSnYM6jfdiQiOR9UpaSghvNKAeeURIJCamISDDw/JMgfmgCJjxJLCtcqrkkpiYH42Y/53NyxwScCcgQ7gbrP/jJJuWbe+XgS/vKryTiQMx07OMesCwzHKN//WoLa5vg0bCHYCcRtJ8xtZX+7OUX1t8RwnEC3NTYZm6MSsYmgsUmfoPpbCXZivduqi8f2iHjsikhU2TAPxGRgP6FOuWYS9CRxyq4wKUqegP3sH4rKxCFjFvYR7HYS7DaExGMp9ZqZtv6om+yG0klOKr4uS8GdLVInTUeCoyvCCEdT+Vw4quQnPirGTWLsBLAE5KRGnbRS0kCKhbsT2pRFTlwu2boKVPE8d4oCOhcPdS03gpY3zxVgs1rsVCuQR6gT90hLxu9ABW5+hEcFkwRJDwKlnC9WQBdeT15X3C/FEicWOznPYuETF06+prO4ekqZBUutO2Wx4zwuMGhJrsJxgmWgJgiBfj6oCwzGzzOrcTuuDG/FVeJVUxleiSvFa4S6V+JL8NvYfPyOYPdWZhX+SP3tkzkD+PvoKpzvnYUFXNt7Z7agr6sRfd2N6GU7q5NrOmFvVlczpQndhL6ZbXXo5rHtjVy7a8u4dhdxvc5FUR7X4swUrlNxiIs1wBAZRl0uCGEhhM4gXwRTDwry5fPn6Qpv6lRe1K08XO3h4mxP2OPvQGr8TrXBtKnTKdMweTJhb4rUHvz/hj0bG0mU4wJtWDCSE+NQUpSDmZ2NGB7oxWYq90f2b8HZEwJrBLOLh5VF69rlR3BlAtIsMCcunHuUSHydiIzLfgE7seRZiqFL4fIjuHnlmCoV8NiV47h++TCuXjxAvXQfzh3fgVOHtyjIU3JkM197Ky6c3kHQ3GupsSfJVyShisDet6x2Tz52WkGaZMu0Qtz/BDqrWLbPqHp1j988obYlcYpk3rzCe3nu2SsTQHfza6hTMpFM5Sbv+yLh9+zRnTj1iAXsJBumuGHukOLw60dUu2PDGBbP7UacIQwOUyfB1X4KtEGe0IfyufMhsLvYINBjMqK1jqgsMmHDqnn4wXfO48f/eQNPPXmKckZ95od2byQkDmPpojlYMKuNumQ1GivysbC7SeVc2Dy6SNWhE3dLscgd2bjq69g6qwumWOv2rv3G5VJEathtl4yYywYU3O0Uix8BTdwxVawdRUBuF2HQGmdndcvcLq1k4uY1961dhZ18VtavW4B15xux/Pk4DDzvroBOXC8X/pRg9zMbLPqlIwZe5Bw+f4jKxcqFGFkxgNlzZ6O2vgm5uRUwxWZCq0uAl48Bdg4aODhqqPzrOZEIfMXBwy8ebr5muLLv5G0irMXB2Zdj/gncFwdXATsfAiDFXbWEP2/CnKeeYuBCooOjawSvGUnREQx1PC5SWfKc3DgxcKKuqCpHXn4KausKCHYJKCjLRmJWLoINebDzz8E0vwJM9cuBvXcqGmcMYeHiccyUOlGL+tHXNw+pubWwC8iETWARbINK4B6WhY7euZizsIWQGId6Al5KVqRKmpKaYUBCEhVZMxVMk5atgUp7upoQ8qlk11WXoYuQMLZkMTaKWXX7Whzgw3Dt/FHKMTxx7SyO7N2KLfyClvDh6G6vR0t9JYrz0pGdkYCkBCMS5J8jnQZRIvoQ6CNDuLiFK1gUCdFIUU9v+HCC8fJy4+ToysnbieKs+p4ENx9fbwKZ1J/x4UTryZYTMB9knyCCnAihLTDI4poZyPGgUC+KtxJNuD+CQ7mQhvshhPAYzIffP9gbrh5OmG4zBVNtJ6nrxCToqYCkoL6pFD2zWzB3fjeGBvswNjSXP4BNeObmOTxPiLv10g/wwcvfx6s/uYlf//gmXvrho7j99Bn8am4bfl2RjVu1BfhjQSo+KUjBX1Ii8ce4YPwxNhjvRgUoN0wpUm612AnQSXydbKtsmRx7L9YfH5jD8QOjHmMF6eglwC0klM2lzJ7RjG4CXDcBrqe1AbPbCHiy3cTJvqWRY03o4VhPOyf+GY0K8rqbawjVdZjRVEsobEBXG8GumVDXVIc2jrfz/FaCXWtjDVrYNtZUorZSFodSBXUi1WLFK5ZEJ/mUPJQRoEo5URcXZLGfi5LCbOTniGUuTVntVMyduG/miAtmBnIzMxXY5aWzLzXqqPBkJScryWE/hwpgngBfqsQRJBFmYpCdGo/myiIs4/ewdek8rOmsxzxCXI9Zh8HsZKyuKMSKqhIsyE9DLZ+rPB9PZHERzwoKQHqQH7K5+NYQ7NpNMejITEBTphk1qSbUEujKY/UoTo1DhmTzpEIWR6CKCJdsm1qYwsMJYuEwUxGLIZCJJU5i4aK5cIsrZbRksAwJQkxkOJLNMRSTSoBi0ksMHc+L4u/JoKOiy9+UTpKhhKjCxcYQUfg4Fq5DgiEKZoKeWadnPxqJBLc4Ql8oIdDVxQtxiTkob5iJ0poOlJU3oLyM772wEs8Qnl/XeeINrRMVdye8pXXGW2H2hJUwfFmVhIcEu4fiZkkYUUBHMPka8CgyLnJXII/bnxdICn89AUZcFaWYuRYfcexWcw4uz2/D7vFBHNo0jtNcXM6L5W7vJpzauxGnCXindq/HKbHcbSPYrR/HjpUj2DAyiPHFCzE+2I+NK8YIekNYNTSA5f3zsWZRL3YvnIOjXJCu8zv9GYH997MbcbutHH9vKsCnBMrPCU13CD33UjzxINUd99M8cDeLAJQThE8JV3cJW3fzqfyquDUdHhCuxGJ2nxD3UACMYPQvQpuA4P2sEPwl1gV/SvTCH9P98Jc0H5UA5e+pgfgLIUvg7l/p/vicwCbxcH8mOP4tN0QBlhTz/oyw+Fl2iCrw/ZDw9kBgWF6fUHcnj5+ZlJbIk9qAYg21AN0D+ZwlIUtuKO87EJ8me+OjRE98nOrD9xDCexeLog6fsP8RYVKSsvw5zg3vRtoR1AhTvgQuv0m4PQFvtwlhSghmAnK3BeYo1gQoEjsn7pbSf4uwdlvLVmBOuWNO5thkS2ydgJ0cL0DHMTlexm+FE9IIbG/HOOK20U71JZbu91GT8EqMDV6LmT4BchRJnKIXt0xeQyx2Zhdc1fsjbOpUKsaeSIgxwRhpRHKcGRp/gtT0acjIyEJpWTUK+OzmFVZQyhTk5RaUIjuPoJdTpEAvNasAaRl5SE/LRWI617u0TMToo+GuXPCoYDo6c97WQ6M1wS8sFj6aKHgESiKVcDj7hCmrnS3B7murnXLLnCiMLpky2bdx8ldi5yxlFQTyCHZufqqAuaO7H6bYSJZMKgeTXfl6bsiPj0dOSAjWzu3D+V170Z1bjLbiEjSVliIr0azALl0BXTTBLkGBXQrBLjI4BMbQCBhCQlGTlooazmUF+kgkyR87MbHKChQSGICw4CBLDBehOJhrVlZaMF74ZSS+uj8ddwh1kjjlngj7dz60lD34088mYX+qLbbxfa8P0mIsIAJrohKwKT4VG+MSscVMiEtIxbZ4ghz7W0yEOQLdppgkbDQmYL3ejHURsdhgiOc2IU8Aj7KVOs9OfRJ2UyTGbl90msqSuYeyW59MeIvHNk2sKn0gbpr7DenYrUvBNsLeBk0clvsbscApFG1TPFA9yRElk+yRL0lTCHbZAnaTbZBKGAv39ICTnQ282BeLnae4YCqLmzv1IU/2veDGfV6eUu7CYlXz8wuiHuAHJx7jyudMLHbuhDE5T9wofQiB/pznA4IoBDcBMYE5sdhZoU5aKTpuccsU6JNkKH4KEhUo8joSp+fs7EoYpL7A78QKd8H8juR8T3ld3p+AnVgHvbgt45GRkdAbDAruJP7OzZ36ipe70lUC/LyRy3v+z4wKvBFfijdjK3DLRLhLrMArCaX4vbkYL8UV4iVTAV5PKcd7xc34uLUXD/uX41dLxrC8qw19AnaEujkzGwh5TejtacLcHo5xvHdmM+Z0cZzANEdgj/pXt7Lq1aCNkNfcUIHG2gqu34XUyTL4jCUgNTEWSWYjzNHy53o4DFqNct3UauTPfL536lkBBNQAL74/wqyXK/UxSTTjJMlZnOHk6KRi9qbx9y0ilr3/Hq/3f4e+aVOnEBodlfUwPi4aJQXZmNFaj8FFs7B5wwge2ce15bjAm1jhjuD6hEj6f0vpBQHBg4Q6seaJyyaFUHeN29fZt0DeYTx6+RgelbIIN47h8euSRVMSqEiZBLnWQVw8sxvnT23H2eNc045upnBdO0bh9tmT23Hh7G5cvURwJPDdlGyaN48rsPvvGTIvfN3/BuosgPfU46eVyD5xxXz0Ou+Jr//97064X37nhipvIP3nJtpnnriorJnnj+3BmcM7cPLgN7XrpLyBiMTYiSyeNwMG6tN2hDov12mI1ftRr4pCSS4BmpKfbkSKKZx6jT91ED/ldlmYl4iCvCRkZUZTN6ekUveJpy4STf2EkhAbweOMKC/IwEBvB9YOz8dWgt1OKTA+vkTFzUnSFJHDFAE9FUc34W5pdc3cy77F/dJi3dtJqNtJuNu2YlglT5GM21KnzlLmYKkqeSCi4uyoQ+wQ6936JdizZgX2rFqLrWuWYO3GPmx8rAYjL0Ri4S+dFNiJG+b8n9pgwc/t0P+8M8HOAZN0phSY0/JQUFqP6NgseHhwkSDAefmY4B2QAG//RHhSfAKT4RuYAi//JHhw29XHDGdvQp0XgY7HuvjFwtU/Fm5+XIQCYuHub4JPcDx8Akzw8DUS6ghwXgQ4j0g4UxzcI2DrTMp2DoWLRzgnpxAuiiHcFw5711A4uWu4wGUjj2BUWJKO/OIU5frZMWsevMKzMC0wH9ODijE9kGAXmIqKln7klbYhM7caCZw8ErPqEWSqgE1wHhw0ZXAILcU0nzSU1PdgcGkfyurNqOvIRX55ApXHMKRnxKChsQwL5vdg25aVfKD5g7p0AlfOHsauTav4gO3F1XNHVWFvKWa5df0oVo0uwII5bZjRWIHa0jxkJJmoqMfzwdAjPkYPU7QOsVER0EeEUFkOhk4mDm0wJz5CXIg/gjS+nIgt7pVePh7w4CQo9fJ8OQkKwPkFcEImvAUQtuTYoGCBNV8VUyfn+Qa5wTvQFX7B7gigBIZ4KNfQsAh/hOuDEB4ZgNBIKhw6f4RoCXTaAIKcJ6HZWVnsNGGBMBh1SM9MQUVlBdo5eS5Y3IeRZYPYtH4V9u3YgoN7dmHfvj3YvXcndnJ77aoxjC9dhPXLB3F01zo8e/kIfvLdc3jxx9fxm/+8ide+cw4vjc/HC6VZeKO2EO+VZuCf+UlUIo0ENgKcKQhvRXrig5hggp1Wxdf9QUSgToCOx4i8ZwrGH2KCFAD+MioMe0uzMU5FuJeT3xzC2ryZBDxO5nO7Wwhx9eginAnQiYVuNvd3Ed466qsIc7WY29XKCb8JnU1VaKsrQ1N1Ceoriwne1WhvrEMd4a2mvIitjJdwIagm8NVyXw2aaivRRMBrqa1GYzW/Z4JdTWkxv+8SVJcUWSx4hDtLYhQLyBUJzBHkRJRrpsTXsZUsmQXsi6tWbgaFrYBcJoEugxAnbWYSJxxCXkZyEtLYprJNSUxU9d1S4/So4oQ01NNGwFuEsc4GQk46ZqdEYyQvFavKsjGQEY/5STEYyEzFzPQkNKUno4rXKaVyViw1pBJMyEmIRSZBLpkAFk/gEvCKizIgPjIKJoJXVCQhTicgx8WOSpkpIlJZ1WJFtBHs8xz51z3ORFAjuIWHEcYkwYlOuU/GR+sRa+C1Y6jAEewSYo1q4YwzRPJ8uYYWcTw/jufGG/hbobIndeuSKWadEcFUZGynTcfkqbbwCk1ETNMotC2rkNq2BoVNy5BT1IGlSdn4lSkCr0Ta4PVIF9wi5L0Z7or39e54UBaPh8Ux+Erq1AlAKIAj/BCW7rO9Rxi6SxFrnUCI1XInmSE/ZftpQTg+LgojXGnweZERr3dX4OrQTGwfmYXd6xfj+M5xnN+9Dhf2bMSZPetxbPdaHNm5Evt3LMe+jZzMZQLnArB1bAjbhubj6MhinOecc2OoG9+d34LnZ1bjrfYS/LkhG/+qTsHdEgPv14A7hMmHvL8vBY6yNbiXGYB7aQF4kKHBA4Lafbb3M0Pweao/IYtwxPcglrEvJOaN50lpAQWzBFMVV0eoupfJNj0YH6X44904Z/yZYPXPVC/8K8Ubn6YHELpC8GmaLz7j+B1C353sIEJcsDpfrJoCxAJndyYA8SGB7iGB1wLIBtwtNOJeAVuJWxRA5jkCgp/y/I8yA/GRgGg+zy8kYBeL9TCMrx+Mv8b74I9GD7wf6UAAm6JcKF8lyL0eQMiasL7dYl8scbcJZ2KlU2AnQEcYu01ou00gk77AnVVkW4DOCnZviLumgKBY/Tgm7pi3QgXypnD/VF5zsrruLe57UzsF70W5cd5xwJvRNvhBojdu1ibh0bI4vBDrruLsbkfwuoS+1wh4bxh4HuXdOCdcokKhnT6dyrMfkhKSkJ4oJUuSoQkkMDnYo6KC80dTB0rKGlBcVoeyihqUUooJe0WlBL7iKoJeOTIJeenZ+Vz7cpGclo2U1CxE6aLg6uii0tM7ODlDExHNeT0ewWEmBIRGwVujU3Dn6q+dyJIpLpmBmOYmSVT8vs6WKe3/FJUp080Hdu4EPI9AOHprMN3Ri1DnSLHlGkFFSOKLqbQvbW/Dz24+jp1LlqGjvAJjCxchO8Gs6k9mJkpxcj0VJDNi+btOIuTpAkMQFcJ5hFAgFrtK+ZOKc4scZzKZERYajtDgYIQSGJRVKCRIhTSUFwfidy+FEeym4a613AGBTpU+mAC7D743HXv0jtjpG4ZNBLvlgWFYbYzDBnMK1puSsCEuiZBHmDOnYlNcCjZRz9kQk4i1UQS6qHisM8RhbaQJ6wl2m41JSsQd01L6wCK7pZZdTBp2RCVju8GSOXOb1ozNGhO2E+T26HmcLhkbQuOwIjAKS30j0e+mxUzbQDRNdifYOaGYYCcWu2yKxNdlTLZDsrMnNK4u8HR1VlYzSZgiVjYBK1dXgTpCkcS9sS/WM1c3SzHxgABJMhNMUApQJQmCCdthnJMle6aW86k2QuLhdASwkG/Azt9Sg06JcrsUV0rLNcVCKPF9Iuo1BSYF2AhrkoBFYFPuy9tHQlEIPNowfj+B3BZXUUno4qFESiVIBkw91w6ppypFzt0FPqWMgo8n/P0kX4EnsgmzP8ysxG2z1K8j4MVV4PWkSryRXAnJjvn7uBL8zlSkLHi3c2vxr8aZeNA3hL8vWYUL8+dhXk8D5s5pxdxZzYS5RrZNmD+rhTpAM3oJdbM7qRt0EO6UNKo1Xzx1eiaseB1N1WitK+c6Lmt4HiqLsqm8Z6I4JwU56Ylcc+OQyrUx2RyNBCPXMJ0WhtAQ6EKCER5MXYqwF8rfdzA/0wCKxCoqgCXwObs4w0FKLkis3nQbipRdsFEunJO/duO0yv8Z9qYq2HNAEPU+A9fLzDQpwVDC99yJlZI6f/s6HD+0A+dOifXtEdy4JFa5YwQ06qSEtMti4buwX1nnRG5ckmMOUo8lABLMrl4+iBtXCVbXjiq4evzGCYq0An4cI7jdvHKIIHdAZfI8d3oXTp/YhpPHtuAEoe8U27OEwPNnduHS+f281hE8+dhJBXDPPfNNjToBO4E/qwjYyTGy7yrv6fFHTymL3XPPWmrWSckDKXcg25IR8+lHz0Oyh547Km6YO3D8ka04vHcd9m5bjt1bxgh0Kwh3y7GA331kqA9sCHV+Xg4wx4ZS14rld2pGTUkimqoy0VYvGduL0dlQwrYU7XVF/O4lW3kSAT8BJXnxKMw0oSQnAYVZBMHMWD4X6UpXXErI3rpqGDtWLcG+NSM4uJ5ASdg6sG7MEku3YTkOb1qJI5RDG1eocYE62SfumHslg6acw+29so/be8SiR7EmUBGrnQXmrJAnxcqlHMIQNo2Lm+lCbFs+Tl1iOVaPL8Dy3TOw5t9yMfiij7LQzf/JNMIdwe4n7LPtf94Fi//LBZOclNtkLAJD0xCmzeSkkILA4CSCQhJ8AxLh5RdPEDAr8QtK5kKSBh+2AnUeAcmEt3TCXAJcfU1w9o2Bqx+FYOdK0PP05zG+hD1vLkzeBjgRGl08CXdeBDtOgDZOGsJeOOFPR6AJIdhoeGwYHN1CCHcEIEMsiktyCWtmlFRmoaenBStWbURIjABdHmw0xbALLoE9Ac8rrISvmcp7SoKjXyKmeiRjMsXGLxuu3O8QUoRJXhmIyWzE0MgCNHRkQNxQ22YWY/O2ETzx2Dn85EffxU8p//H9J/Cjf38ST9w4g63rRjE4txODfR3oaaniA0PQ5AOQFKdFokkLkzEU0fow5Tap03ISILyFaghSwZwA+AMNJoj5iwXO20WJssB5OXEydeSkx4nPlyJukQQ4/0BOgDw+SM4V610QJ/MgDwRqJI7Pi+DmhWA+yCKacF9oCG4aglsowS2cEqYVS5yPArswgTpdIL8zL/gRAnW8x/iEGCoThZg5qxNDw4uxevVKbNu+DY8cegQnT53B2XOU8ydx6vRRHDt8EMf27cUju3YS8HaoQuT79uzE3p3bsGPzBqxathSL5/Vh6eKFWLdyEKcPbsFPn7uB91/4Hm49sh4/5ef0alUu3qnIwl/zk/GvjDj8kT+8d6L88JbeA38kvAnUiWVOgM6SQMVSnFzad8wEvxjCnjkUr5jDsSU2DAsIZWMD8zlhtxDgGjG/pxULCDkLZrZjXncHZre1KMvdXE7oczs52fOYdp7TXlumLHY97fWY2VqDZoJdeWE2Kghk4pPfWFNucdngRF9RlIMqTvqy3Vhbjpa6SrTWVKGVYNdcVYGmynI+A0WoLMhDRWE+SgpyUVaYx3PzVF/KFUhZA4E4i0tmuoq1y5P4OsJWfppY5ZKQLTXuKDmUrGRx10xBegpBjgpSSmI80gl00pc2hcpSChUoKdgdFx1BJSoWFdkpWMgFa3N/L4YaK9CVbMRcfsbDRZlYwH1dXKjqUjhpEeRSTdHKmiZB5QmErbgoPUUsaYQrY5TKZJcYHYPUGJNKgiC1qMSdTKxp4jIpVrY4HeGL22JNi1aWPD777KfHmSnxhEJel8eYeV6ckYBnMiKG4ChZRAXsEmKiVBr4eL52smxTGUwSkOM9mPURSDZF8R6N0AaFwoFAN4ULnQS527gEwymxDbaFo3AuXw73/IVwiK9Ckj4N1xKS8Uq0NxVsF7yu88JrFLHcSU21h4S7L4uN+KJYMjQS4PIE6sR1MGIC7CYyZVKU9U4AT+CkkFAlcETYuldiSfzxaXkSbvc24DtLZuLQslnYM9aHg6sHcXTrSjyyZSUn6CXYu3II+5cvxiNji3BouBeXls7Fdwd78PzcJrzSWYF36vPx56p0fFKWiPsFUXgoFjApsp3lR2DyVVatezJGEP1S7iFXwM6XUOejCns/EPdHAbuMEHyW7EPwC+axOhXr9gVFAO9hEVvpyzhBDwSuL3P4nsTyJ0lUpB5cVgA+S/PCpynu+DzFA/dSvXE32RP3eM17BLu72XJPgbjDe/ssg+cR1B7I58fPSMEcPzeVgIbtnQlLnZRO+JT7PyX0fZYjLT9X3sv9MqOCZLEI/ineE+9HO+NtrT1uBU/Fa4S4N30JSQJwE+AmfQVyVoCTMfbfIay9TflvYDcBdf+zVZY4wtctirhYiguncrkUsAudzjECGSFO1arTTSbMTVavcStsMl7T2uAtoxfnICe8ZHLBueo0bKIiua0yA/8Z42OxzlFuE+xeJdjdkuQpUZPwntkB5yJ9YbCzoQLsz3lW4mmzVfkTfx9vKmsumD1rHoaHVmL2nGG0tc9FU2MXauvbUVPfisqaJpRV1qGgpAJZBcXIzBfrXT7SM3ORkZEDbXiESt/u6GQPBxc3hOhNCDMkIlRrQnB4FPzCIuEVHMm1T7Jkhn2dJVPq5lngbaK8AkUB3tdC4HPzpfhQCIAT8Xm2rmK1s+d6E4QCzm35GenI4Bww0tqGk+s24LtnL2Csby7mtbaio5aAmp2hkqgI4KXHxyFGF865wghdUAj0mjDEEDRKOV7KOSCVcBBDEImN5Xsg2IURVCRlfYhAChVosdhVVnjj5Zf98MXdqbj3N0smTAG7+wS8zwl1D/9JwL7hhr3h7tjtF4rtoZEYDwjG6qhYrItLxtrYRMJdooK7jYS6DaZkblME7IwEu+h4rDWYsVpPuCPkbY5OwRZjMrZRdkSnYjtBTuLtpBXZpk/EVorA3ZaIBGwOi8e28ARlpdsUyuuExmLYLxLz3ULRYxeElim+hDo3lExyJtA5Im2KA5Kn2COVkJdMuIue5ohgwoCfv7eKdRN3SHG7tFrCJMZOQZ64OxKOnAiArgRBSfghLo4hBGFDlAFGcXflfCuWMgFjKUkgcW4CVso6J/Ahbq4EMbHQCYS4e3goi6CIisdjK/Xv5LVErG6YqqUIYIp7qD9hMiIiDGFhGuopFndOH8k6yfsRD6IgTRAiBS5Dw6j/hMCN9ypg5yvHEvqCOZfX+wfiZ2mVuBVTgtfjyvFqggXsLHBXhVfiy/ByXKllO70cf6vtxKddC3Bn8Qq8OLQUq3tb0b9gBgbmzcDC2S1YMLsZCzk2n60CvB75o5drf3ejiru3wJ20AniNBLxadDVXY0Yj1/S6UjQR8BorC1FXns81PwflxVkoLZA/YKV+bBJyU+O51sZxXYpFfCzXQsKeJGUxRIQiIiwIocH+CBaXVpWYRbKPe8NbPi9Cs5tkMHWWjKXOsLd3gq2tPaZNs8XUaYS9r0svWKHu/w57IlKCwd3DXWX7TIyPRjF1l1ndLVg+0k9dbBWOHtymSiVcuXAIN64cpRzBjctisSPMEdCusRV3zJtXLfCmwI7yuFjvbkpx8pPUf0/h8ZunCGtHce3KYbbHFPyJpU8sddcIhZfOS2H23ThzcjtOHRfZRvDbTtjbqfYJ6InbpYCcAJ0V8s6e2kU43MbrHcclAugTjxPynrmMZ5++wvYq5ZpqBfK+/+x1PHH9FC6cJFgS7E4R7I4d3IpDe9ZhD8FuH2XbuqWqlrDG1w2ONpMQ7OdCPUNPWIun/pbE7zUTs9pKqBvWYlFvIwbntWDpwhmqHvH6ZQuxacUANqzox9qxhVizjLA03KdkbKCXMgerlszDOh4nmSgt8W1LsX/dMsLbchzatAKPSEs5umUVjm1bg6ObVxLwlvMYKWZuKWouLpm7JiDOKhJXp2LrBPImWivkiUumFe4E7EQ2LFuEtaPzsHl0BBuWLsWysTlYcaoZq3+ejMUvuGPeT6cR6KS8ga2KrVvwcyvYeWCSi3+8cqN09IwhhBHeCHMCdIGaVAQEJsPPl9u+CfwRUwhMvv6JPC4Rjl5x8ApMgV9oBlz9E+DoHQM772jYE+JsCG3TnamguUZwYoiEq4cWbgQ4d48wTiJhnFA0sHfkomPLCcyLUKQ3c/GSrJhaQogezjxmumMAJ4VwFJXkcZEj2JVnoqqmABs2b0VcRh3sgnJhS7CbHlSK6f6FsPdNhTG5HDnlzcgsrUdSXg2Ka2ciNacZXgGZcAzOx/TgIvjo87FgcBFmz6tEw4w0dM0qwMpVc3Bgzxrs2rYKq8YWY+7sdrRSWW6oKUZGSizM0eFUVsMQHSkp272hC/NDlC6IEBeo/LRDQwOVC6VM1L5+EpArfuiSldKZ71nSArvBk1Dn7efO9+jOz9CT71Mscl58j5wICHaeEvdGiPMLFtdJglsYAY6i0fkhVB8AbRRBN5rgaAxBhJHwGBnI/f48liAYRsgLJ8jxfkLCA1Wh8YzMZFRUl2Lu3F6sXbsae/fuxonjx3Dt6lX+iB/Dk489jqeeeJI/vmf4I3wKN67d5I/zIs6dOY3Tp07h1KkTOHPqGE4fPYTj+/bgyM4d2L1xA/Zv284f13ZsW78B61evweiSJZxcJX6oB8sG+/HkhcN489Qe/LKhBK+WZuKDimz8ReLsshLw59hwvD8Bbn8yWbJhSlIVgbl3jYFsg/BetNSvE4udJFHhPlMQbqdE4EBEIDI8XZFLZWlR7ywMUBbO6sA8AtyCLsmGSbgj8PVxEp8zowFz2gl4XS0K7jobKtFSVYyW2lK01Zejra4c1aX5BLBMQlkOJ/McQl4+Ya5YtaUF2SjJtyRUqSmTyb8cDRVlaGBbX17KtgxVkn45O5P3k6KscGKdE2udSsmcm6msdBJXJ0lTpJ8rhcp5bG5KEjISzchITlBpm7N5TEYSJTGRk1M80tgXsEthP5kicCfjGcnJSEnieHI8EghBSTGRyDDpUZnFH7l8Bo3VKOekX2QyoIgAmEVoyoiNQSIhTaDKTKhLIuDJAiWAJdsyHkflINlkUmCXYeZCFp+ANLMZqYRJgTbZThboM3GBi44l2EmmOwNMVN7iIiMscKaP5LYWKXGEQl4zIdagYuUkJXpqvElZ7qRNTYhTx+QSZuUzSOJ+uY9E7k+Oi4FZ6l/xHsJDNHCwtYWLgx2VDDc4+YXAXWeGZ0wq3I1x8I0wKGhcGa/D7xK1VLRdCHXO+H2UG16PdMV7cT64U5aAL0tiAcLdw1xCXW4kAU5AzeIqKFCnLHYT2xawoxCq7vAcyfqooJCAcrc4Ch9VJuP9jiL8eqAN3xuegYuLm3FiSSuOD7fjXH8rnljYgR8uaMe/L2jEk+15eKG1EH/iAvNxYTQ+zgvDJ9nh+DwrDA8JSl/mhFBC8YAiVrX7AnWZAYSqENzJJrxlhynr2L1MPwV2X2QG4SHB7AHPfzBhsbvLMXF3tL4fBXhSO47vSeRBXgS+FOtfDvuZGp4fgi8Igw9zgnCfr3WfEPd5sgfuKKjzwp0kQp5kqCSE3aM8IADe53n3JV5PwJcwLKUjPuF9fMIxgbhPJQNnvp7wpsdn/LzuFscoN9YPUwPxJ7MnbusdcVs7nUBGmJJslf4EKMrbgQQkQpuIuFre5ra4VQq8fVsUyFH+5/b/CeiUsK9cLQl0Cu7ECiegR1HWvJCpuC3WOgE+7hOwe0MnGTCnKuverUg73DZ5491oB7wc7YZt8WFYXJKOA1lGvJgQjLei+V4Ic7ckBo9wd0vHvoH3EGePkzofmJwduL65IiBAA71WByMVblH07GwcUV3ViNHRtRgf34KxsW1YuGgN5s4fQ3dPP5rbZqG6vgWlldXILylHXnEFcorKkJVbhMysPK4v4XB2cuSayd8Dlf+wKDMlCeGRJmi0RviHGeCt0cMzMBJu/uFw8uXa6yX18qT8gcUtU8XXTYhsfyPWGncCfrJP+lRSAzUokIyDBXlc8zSIo4x0dmLTvPm4secAnjt3DgtbOO/MaCfcVSMlNprzAcEuIQExkVpVsFyvCYdOE4pogkhBdBSKjJFIILzpQ0Kh1xsJKKEEO/kjNITvMYRrqQZBAb6Y0eaHd972xpd3J+OBWOsIc5//YxLu/ZV9sdq9bYvvjjjjYFgA9vtHYgfBbmVwGNZGm7DalIDVBLf1sUlK1gnMRSdQCHPGeLW9jturDHFYJWCnXDGTsImylbKdkLfNCnT8jEUkuYq4aW7S89gIgmB4IrYQ7DaGxmFNsAkjAUYs8tJijosGM2z8UTPZA4VT3FBAqC4K1iErMBRxbt6ItXdFrK0rIp3cEerrR6izxLopl8iJBCcCYF6elvIBnkq84O4lcWyeygonRcAlmYk2IgKhYWGWJCgTteW8CRdynjW2TralLzFx8ieZXMPVjcqwlEhw5rwqmTZdJLumJcOm9L+dWVO2xbon0Clus0Z+hzrO88GEOIFGub5cU+5d3DTDeIw2LJwAooGLk5N6LcnqGRBEvcnZGev1SfwdVeCVmCK8Zi7HG0lVeH3CWve6CIFO+rdSqvFWSjn+Ut6KT9rm4ZPeJfjT4ApcmteHkXltWLKoE0Nz2zHQ14qBuW1YPFfaDuWWt6ivndDXpgBPQZ0kUqPIH8Ez22rQ2VyJjqYKtEucfl2Z0gmaa0pQXy3ZWQtRW5mP6rJ8VJbmqj96y/IzCXoSRmFJgJaZJh40cVw3CdZ8znUREkpj+VMiVISfTTC/16CgAAW/YsmU78TDw/LZSxkKa11BW65xFsve9P/fVj2r2PA8+bNHw9cxcf0szs/CzI5mjAzOwyYCg4QJnTi0XcWp3bx4DE9cPYmnCExPXT+JJ699U8tOtQS6p26eVvLY1eN4lFCn6t3dJPBxv/QfV/XveK4c++hpAtxJBX7Xrx7G1cuP4CLB7tzp3crKJ+35M3tUEphL5w/g+JHNOH54k9p3/uw+PPPUBYLcFVXHzgJ2FhGwe+7pS7hx8TDOHydAHtmBk5I4RYq4716LfdtXYiNBq7YsE/4ednBznAoj9fDinETCeTYaq7PR0VjA77sS/X0NGF7YipGBLkLbLKxdRkBasVhB3frxfmwktKn+2CIlG8YXs+3HhrEBbF05rKBuE8c3UjYTsLaRC3YuH8TOFQQ97t+7ZgQHCHv71orr5Yiy6ElfkqaoJCrrlxPaJHZuVLUCcHu4b/casdoR8NZxv/TXjBPsLHF14oK5edzimilWvE1jgwruto0twcZlQxhd3YPV1xqx8r+MWPC8I8FOyhsI2Nlg4c/tsfCXDoQ6V4o7Jtl6xMDWIxouPrFw8zXBw88MdyXx8CawebHv6SMWu3gCXQIBLR6unmY4eZkJgyYCXizsPY2Y5hKByU4hsPcIhbtPCAKCI2HgRJmcnIW8vGIUc6EqKixBFheq1NRMGAwm/uiDOQHxR6+LQqwpkZO9mROVgSAYyokniBNaEBe2DOQWpCK/OBlFpWkYWT6C0tpuOAdlw05TgmmaAtgEpSKtuBFt8+ehoqcNuTNqkdFUjrLOdvSPrUZ2aRtcNDlwCKuAXQBhrnch+ge70NiWgZm9haiuS+TrGJGRGktl2og4Ks3iRin/jsSy1RKWtASnMIKUvx8nK193ZS738XHjQu4MZzcny79q7i68Z4v7gYiPn8CbLyc2fwVxKmGJFAb350Qd4AEPtl4BEh/niUDCYpjeAm8GijEmDHq2EQS58CgNAc+fx3gjKNwXweJWSdAJj+Bx0VxMBeIqSzB33mys37Aa+w/sxtkzJ3DpwjmC3GU8cfMGnn3iCXznqafxDGHu6cefwLNPPkWge5z9xzn2OJ589CauXbrIH+MZnD1xHKdFTp3EqRPHcPTgPuzfsxPbt23Fzh3bsGPLJmwmLG5cuZw/kmVYNTyElYv6MdY7G8s7m3CxpwW/aanB22W5+BN/cH8tTMOnOSn4W5xOuWMK0P0xVkobsKXy9Lakr9d74bVQdypZ3vjAbKll93Z0KN6JCcDbKSG4YQxFps10+Dg6KVfAroZ6DC+QrIId6OtqxnxO3iJ9fH0lBLxZrXWY1Vav4K6rsYpQVoCyvDRKukpMIlBXIgXBxarGSbswO13BnIzncrsgi8cW5qGqtEiJxNeJ1FWUKuCTc/MzxbVSXDlSJzJbWkQsd/m8nsqGSagTUUXMkxKQSXBL4+KQQUjLShEXEIKbjMUT3AhUAnfJYqXjdhrBTkTgTlwyU7kvjddI4/ECRqlmga4oFPL6aeJeaSbIcSyeAGWOIVQRxpLMBDfCXpKZ4GUiPEkdKm5LBj95DZWinHAnlrfM+ERkJSUhkyCZlUTwTJZ/Lnnv7KcR9FIl+x1hUAqOJxHikrnYGyPCLNY4QlqalImQe+Bik2QyKpdkib/LzeD1Uvg+4uU1LfUA06SsRDyBUmoFqnuR9xmHRAJokknikwJUMLs22B0JccHISotBcboRTfnJ6KzJw2hlKv4jJwa3o3zxpt4ZL0U74bUoD7xp8MTfsg34ojwRXxXF4It8glpOJO7niWXLYnWSkgD3CCRfJ/rgmHLJFLgrJjAVE4gk8Qih7sOSaPyj1Ih/VcTiswoz/lWbjA9aM/FaZxbe6MrFuy1Z+EdNOj4uj8Mfqo34bWk43iqPwseEnXtZvKZkf8zwx8PsQMIW4SovEPdzAvGAEPeAwPWAkHY/k2MKogh/AnYCVRnihsnzCH4PxEInrpA85i7h6uNUPwV0VrCTVpUaYP8OryGZKSUbpRz/IIPXT+N1xPUyzVfJQykdkOKlSg5IX/Z9lRWsIPKBuICKZY9jn/C8T3kfAr4Cu5Jt9A4/RwV2+Vp8xvF/ZUpCJA+8b7DH2wJJwRMZK8WtkiD3logfhdvvEODeFVjj/rcJdSICeFZ4e4cQZu1bReLqFNDxOKsVT4BOxr+Gugmx1ql7m2D3DuFNjlMxdBQBPxGx0r0ZPg23xRWTfXGvfFs/DS/HuOCnCd54Pd6D8447LvhOw/oQWzyZwLkoKRBvR/EcA9+bZM+M5LmRvI7E2cU54ojOF4le7tBQsdPrDMpdK4LzVAAVW28vb8xo70Znx2zMnTuIRQOr0T+8jWvZHgyNbsWCwTXombsEje1zUFbdgsKyGgKeuGZWICu7AFLjzdHRXoGdp18gIgksupgU6AwEPF0MAgh3fmFR8NUYvqlt56VRiVRs3Ql2E5Y4C+D994yZMqagTiCQx9lJWQQHV5gSklBSWEAw9VAZ5vSB/ljeOwuPLBvDiZVr8bNr13F6y2a0EPw6a2vQ09yEJKNRzRFSmzLFFIeoEC3hjmsU4aOAc4aUOkjT6/jbjkNEJO9XYsIkdszHF76Ek0B/Hyqr7pjfF4I/feCJT/82Cf96fxL+8e4k/P3tSfjLG5Pw59cm4eXHbLAvzQWH/IzY56bHjiAdVgWFYSWvaQE7s7LarSHIiXvmGqNZyeoJWak3YQWheKW4Y0YlqGyaEme3hfqKWO22Euq2EOg2661Ax2MieKzWhPVsN0YQ6ihrw8wYC4rBIh8dZrsR6uz9UT/VAyVTXFDAz7aAek1apB5JUeLWJzU6g2Dg86APCkakNgzhBKGQwGDl1qfRBFK/ICBI0e1QcU0NtmxrwxXMSbZJsWp+DYIENolrExF3zsAASzFxK2wpQBQrnZcn4cxSq04J+/aOLhNlEyx175zkzzMFcpZsmxZLoTt1MHH/dVVWRA2/R4NeYuioD/GepM6dAKMCSoKLlvcnsXXyzHvx9aWMgLyeuHF6envCRJC5GV+M38VX4OXoIrxiLsOb5gq8QZB7Qyx38eV4ne2t5GrcTqvDO2nVeC+vAR829+KfHQtwd/44Xlo8gt2Le7BymDLQg2UEvKUL2zE0X2SGahcT+ATwFhP0+vtmYOGcNmXNE52gh2A3s7UKM1uq0d1SpQBvRmP5BOAVo7GqSAGe/KFfx35NucTU56OiRCAvV/3hKwCVl52qMm6miesm1/EUrllJ8VxjubaaYw0wGSNh1EcQ+vgdy3cYEoQQgXjqgv4+XvDl56HA3dMC3OLGaYE9O9jY2CrQE6vepEmWeL3/rc7et2XKlMmwt7Ph78kLkXztjFQzGuvKsWhuF9YuH8LeHWtx5tgeXL1wGI8R8ATQnnn8rCp7oEofSGIUAtvTN0/gaQLdUwJ9qoC5tCKEOsrTPO9pnifyLCHtuacvUre8QD3yHJ7imEDf9StHcIEQd+r4ThwhmB3Yuxa7dqwg2B1QUGcVgTmLK+ZVfO+5a9RLz+HK2f04f2wnzgrYHSQUHtiER/asw6qxBSjIJpO4ToM3xRSjRW1FHrqbyzGrvYLfdQOW9rdjbKgL48PdGF8yE8uXiAVuLtaOLsCmcQG4ftVXMLdsoRKBN2k3cd8Wwts2gtsWBXb92EzZQujbStk2TuhbxjHJcDq6SPWtsp37dijwkzIISwl7hDm2e9aOEOhGCXDcJsjtlHg7tlaw20WosyZNERG4E7DbzuME7jaMyGsOYt3YfIxubcfq75Rj9FchmP+8PeZPxNctINRJ0hSR/ufdMPiCl4CdgXAWRZCLIWxQJE7ONwbOXjEK9hy9jMqap8TLBAfCnL1nLBwIg45e0ezrMdlBgrADoQmXwtxFmDVnNhYuWozOrploaGjC2jVrCQa7sXvHdmzdvJmyEUsJAzXVVeqfOi8+6PIPka2NC6ZMdeKk48cJJpgTjzdi40woJiBk55tRSkWua04T5swfhFdIFuw1xZgSlA/PyBwU1rShsKUJ2rI8eBVnwb0wEz75aTDXlqFsRhd8DEVwJNhN9UlDUQ0nBX55rd0FmL2gBDVNqYg0Su25MIJSBIycvAxicqdotbw/ApyrOycqyUDp6ggXFye4e0oGKik34AI3b4KaH0FPYC/Am0AshT45qfpKPJsnPHw4AUq2SrHQSZwcIVETEawkREdwM4RCZwynhCGSMBOhF2ucxNV5IlwnFrgwxJojkZhiQgHfWw1/rD2zOvm5rsCRw+IPfRpXL5/HYzev4onHb+DpJx/lj+wmbly5iMvnue/iOdwgtF06c1pB2xUC33Vunzt1HGdPHsX508dxgSB4+uRhHDuyH6ce2Y8zjxzG8cNHcGD/fuzbuxt7dm3H3l3bsH/7Jj6sK7BzdBAHR4dwZNkQji9djGML5+JQTxd2N1bjQH4mvsfv4dXqArxTloE/E+w+zk3BPxINeM8YqCxyqtSBORx/INj9ISEcH7B9JyYQ74obJtu3DH5U0DVU2v3wbmowfphgQAMnP39Odj7TbRHg5IQ8Qsfc7nb0dbcQ4CTGrlpZ6wTq5nW1KHfMmQRM2TebgDezuQbtDeXK9aIkN42SgaIcsa6lUVJVK5AhkpOehJw0ghhhLJ/QJPBXmJ2h6uaUFXCSlxp2UuIg05LlUjJc5kiac4JXZmoKMlMsrpZS7kCATlnsxP1SLHWSIZNAl55IUOKikMkxse5lpyardOHpBDipCaVas5ltErfZUtlKNvNYQlYm9wkIymIibpZJCtiiudDEIyHBjCTuT+K5GQS1pNhowqC4c/KaYvWL52JEcFT7eZz8y56dyGvy2Gy+Vg6hLj8zE8VSr4/3L6BaUVyASopsC8jmCpDyOvI+svk5pXOBE2iTbQG3LC588t7S+B7TkwiOvDd5v9JP572oGERxVSXw5aYnI4Nj6QRPUySVHS6APh4+cOOc4MHfWnJMGMpzElQca193NSfvDgxz4R5tr8TR3Fj8Ji4Ut4xeeCXaFa8bqZhHeClX3s8KTfiqJF7VtrOk4yecEEbE9fJOPoGoOBoPC6M4JtBHkCOkKItXfgiBJRz/LIvDm7U5+Fl7GX7RUYr3GvJxh9f6osiAe2Ux+KgsGn8vklpvOuWWeK8gEp8UR+LvhMd/5IXjc17rIa95n8AkcW4K2Ahl9whpdzL9cDddim4TsrKC8EUOoY37vyQ0SWmAL6RMwATcSe03sbQpEUueJDQhgEkphy+LJa6OQCdgV6jn+zXyPXFbuWTKaxMEU/3xeZIHHqT54Q5hTl2TwPggnbAn1kBu30/1xb1UH3ya7I5PU91Vpso7KslJGD7LC8HnORJnF6asjh+lBeIvca54z2BjsYoJdBHYlPWN8PYu4es9br8TSGCyCsf+pwXubYG8CdB7l9sK6sIpbL99nPU8a8KUr5OpTLRfX0+OlXMnzlFjvJ6yxlEUCHK/3PPtiKmEObHQOVHJdMPPE8PxSGIoFsW641yyBq/FU6Ls8EKMHV6L88IfjA54N5LXo9wSoKO8xb5kznwjwQW7CHYaKlUhIcH8nSVTcQ9BbKweEWxDqbSHh4XDn8q3xEDl5FZiaNluLBnfi6GxnZQdGB7djv4lW9A7fxkaWrtQKHF3RZU8thABVP4dHG1h72CHAE0oYhIzEGVOgyEqnmuHCRpCSqA2Bn6hUfAK1sPNXwtnn1CLS6ZkyRSoc5mIs/ufYOcsMXhW8OO2izem2TujsKRE1dX0JRyYojmvxMQQ7GbjAtfuY8uW48y69fjh5YtYNa8XraXF6G1tRZ786RQXq2pPKrALi0BkcDCiNcEWsCPgpFLhzZbkULkFiNRHw9/bAnY+vgHwIyzYT3PC8mWR+OP7XnifEPdHyl9vTcI/CXZ/vU2wI9z95pwHDpoCcIi6yT7nCOzw1WLMIxBjYZFYHUewi4kn2CVgDVsRseAJ7K2MisNyfSzGKWORfD/87NaINc9IcNObsV4scoYEbCDQrY9MxFodr6MlFFJWh5mUqO1wQmFoHMZDTBgMNGK2Rxhabf1QN8UL5VLewNYdOb5BiJdswFE6REaGQxsRypbgQyiKINQppV/FFUqBdir+hDkr2ImEcjswKAABwYRftqpsASHK6lJpFQ93yV4pMXCWLJdiIRLYs1ruBK6sxcqldXZxIbBZLHPiainWOumLBU9i7bx8veDi7kYdzAIaYlmS8/z8fKkP6WCMilQQJ1ZCKzzKa+sjInnfYbzvUPWa4jYqgOcsFsKpk9AVGIqfJFXid6YSvBxTzN9UKV6JLcHvTWwJeS/HWdwwpS9umW8R7G5n1+IfrQS7ll7c6R7EPwZX4HEpHzXaSyV7AbYuX4ANY6K091J5n43xxV0YFdjr78bSRd0YXtCJxX3tqpTUQuWm2YB5yk1TPHpqMauVoEedobOxAu31pQS8YlVKqUXi8Nk2EvCUJa+iCLXlXP9KcrjuZ1JnSOPalarawhzx1pE/c7m+Z6YgOzMJWRKvlyreNwJ9seqPyrjoSETp+AyEBSGM80GwiLLYSlIbSYzjze/RYnGVUhPivmln5wBbW4E9OxW3J4D3jfvm/3+xmT6Fz4kLn7cgpPG+avie+uYQgAgnu3auwukTu3Dj8hE8/dhpPEeweu4Jgb3TEyJlECwFzq2JV5TlTiDvJgHvUTmW5zxJwKN854nz1D0liYpFxAL3DMdvXKPeeekwHpfjlQvmNzF20qr+s1fwxE1xw9ytoE6yYUph8mMEu1Wj85GWEAnH6ZPg7jgJMdSRK0qy0dZQilktZVhMqBsf6saasV6sXzEfG1YsYH8eVvO8dWMCbQQ1ikDcOgKiuGRunIA5K9xtYX/bikE+V4MWmFs+MLFtabcJ9AngjXEfYU7g7tuQJ611bNNSgiRFjQn8jQ2wv1iJxNXtlVIHa5dNxNmNqKyYezeswJ6JsgfWYuWbx4YJlUNYuXw2Rg/WYdVPsjH0Kz8seN5BAZ2A3PCv/RXMSX/gvzy43weT7L10cPDSwsYxEA7OAQQTA/w0Jjh5GWDrroedh577o2DvbqREE+xiORYDe48oTHMKVS6T4boYVFXXYnTZMuzYvhUH9+3E+LJhVFWVISszFcsIAPt2bcWubRuxfcs67NmxCeMjg0ihAi2JQiQtrpOTO9xdfaHTRXOyCODD7A47e3eEhmtRyh9VXpEZFQ3JqG3Ow/jKlQg3FsAmMA+TA3Pha8xDUX0LEiqK4Umgm1aWD1ueY1+SC//SLGQ3NSA0rhwuIWVw0ORDl1iD8dWr0D27HHMWlqKjtxiRBAq/QF9Ooj7w5z15eYobgis8PATg3OFCgHMWixwnSA/5p8XHE+7enCy9XAjAhDux3on4usFD6s0F8ocazB9tiFjauLDrNIg0hEMfrVUiIKeNCiPYBcEnUODPVcXCaSM1iJdSCnlpqK0lwPXMwNAgH5QNaywQR1C7fvUCHr1+Gdcuncf1y/zRCMAR7i6ePkFgO4+b3H702kXuP8vxkzh/itB27AhOHn4EJw8dJNwdwzmKbJ86cgjHDu7D8YMHcPTQfhx+ZA9Oc/z4vv14hDB+dPcuXNi7F9e3bsG1VeO4MroE14cGcH3eXJxva8XJqkocz8nFfnM8tkTqueCFYBk/vzNxRvy6PAe3CHZ/KknHR7nJ+DA1Gu9IRkyC3HsxAXiPn/m75tCv5W0TQS4mCG/HBuHNaD/cigrBLQLeLbMvFS89hgjOmZz0Ih0cETxlCkK46CRF6lBXWoDWmnJCWyU66isn4uwE7AT4JEtmLbqbZBKvUcHVXdyuKytAeV6WcscUwBBrXb5Y1wS+CCdiecpOSUAuYSubMJRJWMojoJURdioK8lCYQZBLEfBLtWS0pLKSLfXnCJtibRMrmVjGBGzE7TKL4CbXzklO5HUIM9KnyLgUQVf7+frirqkyYiYmEHbEwmXmfoJhOl8nJUVln8sifGUTxjLZF/gTN02xeKUpaxdbKlipsp/jktRAriPvJ0esZvJ+Ju5ZYvvkGEngksN+vpRdYFuQnkFolX8p81XsoGT/bKjm4tdUj5ryEpVsRuINJcawdCLGUCWPEQslIU1iCeU9CRDK+xFwVe8tjQsfX1+snNmE37SEeMTw+5N052KZizdqUVeUS/glHPK+s/ieK4vzsHh2B9YuXYz1I0MYntfBe8lCHRfVujQqXGVJ+ElREl7lc/Oq0R2vRPnidUMAXtN74J9ZhJ3SRHwl8XYlMcqadZeAIpa5BwS6h6UcKzQqS57EpD0skCQkhLucMPyd0PdiXSaf8XIcHOjDkYFe/HxkPt6uTMZnxZZzHxKi7hRq8elEDTlVXkBqvQkAEfTuEhi/zNMDYi0kWN7JIUzmEBwJW58Tpu6kexCyvC3glhuiXB4f8pwvxI2S/S+lfACv+QX3fZFraSXjpcS7SQFwBVsCj7yfL0uj8SVB8ysC5xfsC+xJ7N0XhMT76YEK6D6nfJLointpErsn7pj+CuY+T/FUcifNB3cl7i+H95btT3gMxKeZAfhXig/+GuuM9yOm4Z1QAo1YzQhxkp1SMlHKtoDbuxx7j/I+xz4gRCm4mxAreEm83LuEK4G4dwhfAnXvybETovax/TawfQ1yVuG2ct2cOMZ6rFxTkqqoczimrHgRBC+KuE6+pbfHm0YXvBLnjV8T3L4fr8e5lHjs5LO5JCMdTcmpKE+Mx5xkPa6nanE7zgPvRk3GBzpK1BSC3WS8Q7mt4/sWV0+2b+h57SRXbIz0hctU+Wd9EhypiPnLn3nebvDyoIJmaxkPCw1DSVEJBgaXYXwVgW5kI3rnjaF/YDXmLxjHkBSkX7MdK1dtQENTO4qLK1BQUKosdqJk21ICNVrEJmfBKMXMY5K4jpgRajAjSGeCf5gRPhNWO3HJdPYNhb24ZH7Lavdtl0zllqnATuLwAi3HEeyc3H14bRNKiwrQN6sHo0NDqC7Ix6q5fXh0zy7s7l+EQ2PL8NPrV/Efly+ht74WtbnZWNg1A1WEQYmhS40xw0iYjQgKRHSIuGJawC6JcJPB+SavqBRxCUkKbAR6QynhBANfD1fs2cnfy10flSzl/j8okjiFIklU7v9rMl46447jJj8c8tZiv5sGO33CsNJLg+VhUVgZG4+VhDgr1ImsEitdlEmBnADdqAj1DAV2E66aawh2GwyJyiVzozEZ63QERALcKsoKAbnwOArhTrZDeH5QNAb9ozDXW4d252DUTvdGxRQPlE71QL69N5K8fPne/RFBqIvQaRESpkEwod/XXyBWLDd+CBQ3RYqvt1i9vBSUCZwFBQUpt0sFZwQ6Lyr8AlCWMgPUMSbEui06ybdr1lni3ywWPTlP6SzUYb6x2nlAsm56eEr2bA0kK6dkxwzh8+kX4E/Yc4HDhLugiJOTM3x5vSiDDvpIvhfCutVq6MnrC6DGRBmVVVEgz8nJSd17AOHP3mY6omzscTohF79OLMdvY4vw++hivBItGTCL8DvC3UsxRZRi1f6W4wJ4ryZW4o3MWvy5thsfNs1WgPfpomX43cgSHBudhx1U3HeuWkglmHCyfhA71w5SGaYCvZKK9YpF2Dg+n8DXh+UDszCyoAvDBDwFeb1tmDdT4K4OfR3izVOv6txK/oTu5iqLqyZBr43S3FCOpjqLq2ZDZSFqynJRRbgTwKuQtjRXSUVxDsqKJD4vEyV5snamU68g8IluQejLJQTmZnFdJ/Clc75JJfCJN5iUXYiOoj5I4IsID+bnGIBQ0RcJe74+AvDy/UpID3VMZyc4OTrA0cEWtqq2nljyJmOKFFOfItY8mWO+7c75f4Y8q8j5ErOroY6aYDailJA0s6sJo0vmYefmFTj+yDZcvXAITwnsieukgBoB7unHziixuG5a4O6ZxyxwZ5Wnn5CsmBawe/bpi0q+88wlQpwlpu7ZpwXkJjJhslWWO0mmwmNuXj2matedlWyYBLtj+zZi+dAcJJvC4etuh/Agd+o4YdQ5UtFYlYeW6nzMai5VYLdscQdWLZ2NNfzeN4xLgr9+rBeYI5htWUlAWzGAzdxeL38IjFtgzipbuE+sdHKMagXgvgV121cOqb7IDvbFJdMKc9IK7FnBTrYF7qyAt3HJfGwcnof1Q3OVbFrKfWP92LSMz6pYBcXaJ9a9dcuwe0Kkbt1OitU9c8WqmVhxsRzjL5iw8AVfLPqlAxb+whaLnnfC0t8GYuz3oRh5KYiQ543BF90xabqTLzRcFCKNiTAncLGITYI/Fwcf/wh4+UXAwS0EU+0CMMWWsOXIbQKenasBU+1DCDY65BdWYukIqXPrJuwgtO3ashZ7t6/DwT3b0NPViuKiHHS0N2Pvzq04vH8XAW8Tdu/YiMH+uXywjcqf3MnVG9NtnRHDSbijowfNTa2INsbDhmNePr7II6yVVaegvDERNU3pWDa2BFkFLbALzME0gpqbLhO51fUEu0J4FGdgekUu7CpzYEvl3YcPbH5rEwxmgl1gMZy0xXAMy8PAsuWYN78Os+cXYt5ANczJkrFTYuKc4UaAk3+2xETuTpCQCUwmTA/5h4r36yV+74Q6dwVyhD9/N/gGeSEg1B9B4YHQSKybWOR0wQjWBiGUUKfVaxBBCQ7zhSchzjfAE2EcjzbpkZuficamOixY2IsVK0axddtmHDt2GBfPn8GV82dx4zIh7eJ5yllcZSswd1XGL5zDjYvncPnMKZw/fhTnjvKcE1L/4wTOnbTISYLb8YMCdEdw9vgJnD12nOM8/sQpHncGF06dxumjx3DmGI89fJSgd1RtHzn0CA4f2I2r+/fghwS7/1w2gud6u/DcrE78W+8sXKuuwna9Htu4iO+MMGCnwYhtphisT+QCaDLiZFYSflaUjt/lJeCDkjR8lJ+KjzPj8U50EN4h0L1l8MU7pmBCXDBuGf3xVnSgagXsbpsC8brJh9sheMuowWsxXvgxj12j8UNTYACq+ZrpXJRCp05DoI0N4kJCUJCSjCoCRlNVKdprK1UdO6lp19fZyom7UWXHbCcoS/C0gF0bAbCZsCJWKIG6goxUFBE4ijIzCG0EEsJQhjlOQZiMFxAyREpzshTclWRz0k5PQ146IUUBV4IqTyCZLcVdUrlnmGOVi4ayXFHE+pfH+8y1wh1FIChXZMKdUyxikmxFMmvKPrGGZStYSpkol8B7IyDlSWbNCSthVhpBjWMCgBlizUtKUa2AYCqBVEBVQarU0eNYngCcZLqbaPP5nkuy5T1xccrKRkV+AUrzJLFMMeoJcAJ1UvpB2pb6GjTWVqGS0CcwKuAmcFdBJVBE9Yvz1f0LGIpFNI+frUCeQJ3UqtPy+4rQhCAuKgomSg4/w1LCcu/MdmwYHcHyRQswPjgfYwSqpX0zMa+lDrMaqzCbCmQbF9TG/GS08TtrKc7Eopp0PFqbhd8nRuKNaF+8EhNIpSGQkOeFD+L9cbfYjC/KE/BlhZkQJ3AVSnDREuwIdASgu5LZkcD1kCD2ZYFhwn3RH/8o0eE7FSZsbyvBzcP7cXrzahzpb8OL9XyWCYmfS628fMJTQSSvR6CTuLUMP56rUZkrH0hZAHH7JEyqlsd9QXj8KpfQlk24ywjGPXHBVDF14poZYgE2HvOAx0j9t6/Ecsf7fZgTjAfZYrmj5IXjC0KdvO4DeT+EwLtiheS2AJ7ApmTYFAuelCW4lxmMz1IJdWleuJvhg88IcHdTvRXcqVi7LIvb5Z10b8KdNz5O8MCHJmf81eiAD8KnKyh7S2Lg/AlObN8huL0tLpVsJVuliLK8WcGOrQCdAJuAm7hZilVOgRu3lUifoqx0cqxVuP0+4UyA7dswp6CNIq3sU+MT2woUCXMKFLUWkFNWRI69qZuON6Od8IrJHb81++IHZgMuJJmxi7+h5TmFmJ9XjZbCRpSXNKOkoJbzQDWKE/NQlxSFjUm+VDA98AGv9z7B7u3Y6biln0qom4p3CIni6nl7wnr3WpIbNur94Dld6lpNgsN0W3iKi76Dg4oVnT5VFLGpiDHGIC+bsNS7AJWVDUhMTCfs6RAbHYts/garKyrQ2tLK9a8dVVX1qK9rpsJVQeUrRCnYNnZ2CArRwZSShZhESlwqDIS7cGMCNAQTsdp9DXdBE/F2PjyXcGfnGWQBN8Ldt5Op2BLqbAl40hf4syHYOXv6IUyrRzV/+438veuo8KdE6LB9cDGeO34Yp1avwtkN6/H8zUdx+2c/w/Gtm1Gfl40+rrNNpcXIiE9ASmyccsOMCA5EXHgoimJjUKAy72qRwjkwPTcfBqMJQQFBCCbIBFI0mgAE+jrh8CP+eHDXRZU4UFD3kUVU4hS2vzrsiNPRPjhMsHvEOww7vUIV2I2HR2EFoW4FQW6VMU6JuGKuMMQqGTfEYUwfi2UEOxHpC/StiiIIGuKxPioBGyjr9YQ6Ha+jgI5AGEHRmjAeFoPxECPGgmMwHGDAfOo/3W6haLQPROU0LwV1JdM9kWfvBTPBKTTAB4FU1MNCQxDGz0Jcct0IY2Jl83b3hI+H1KLjNnUML8KWJ7cFiKyxcgJk6k9ldzdlARPLmUCTiPQF6qQVNz7ZL1AlMXdiyZN9MibXUPoLxQp5kqRF4ua8CZ/BfLZCQsKg0+khGTYFCuU+5HwrCDq7uCqvKkmeEqENRSCBTZVMoB7kQ6DUcT026CJ5DZ16HTlHLHr+7Hvb2GKhLg4vZNThd+Yi/DquiPOzZL8sxm8SS/D7+HJKGX4bV4xfE+p+Q/D7XRzHxYqXVoUP8hvxcdMs/LGpC//qWYR/DI/j0bEB7Fm1ALtXE+rW9mMHZfsq6S/GbkLeng3D2LeJivKGJQr01o/0YcXQLCr+hLz+WSoZ3qLZrZgv5RKkJl5HnUXauc601yqXzS7CXntLtcq10CzumZUFytOnvoIiCVe4XcN+jcTkleexT2FbzWOqyyR8Q9bBPAKIQN83UlKQhZJ8icWXEkhcg7O4TqdJkjTxoomG2UTYE+ueIRy6iFCE8DchcadibBA3Tn9+5t4C6fIsODoR9ATAHWEzzQ7TpthgqtTXmzyVIoW6rYBnhb3/3aVTXDmdnBwQTLCM0kegIDeNn0ENhhfPxtaN4zh+eBeuXDiCx26cUZAn1rnviism26cfJfDdpEj7LbCTeDoBO2mfeUrayxSx1omlTtwwJ6x1bOX4a5eow57ag9NHtilr3colfUiICkSwvws6+L2sX7UU61cOKzjvbizB3M5qDM9rw/gQwYeyangWVi/tJawRulYNYwuBabMkJRFIE7AjtG1YTuBawf0CcROyleAn7eaVBDn2ty+3QJ1Y7r5tvVPC/QJ34n4pECetiBXqrOMiMqasd4S7DcNzsW6ol3DXi7WU1QTW1YNzsGaoD+sI1OuXEgBHFyiolNdTkMnXWTu6GCvWz8S6pwsx8uswLHxRgwEC3aLnp2HBL6axtcXgr1wx+jt/jL8SomRSVnYuomPM0IRGQBOiJUiJST8ETQ2NmNs7G11d3ajjApOTXcofbgInES4Qtpy0wg3c14MNG9ZiK2Fu66ZVBLvV2LONYLdzLR7Ztx0jwwPonNGBmbzGyvFlWL9uFbZt2YjNG9djcGAxCgvyCUuEOnvJnhTGRa0dlWUVaKqrx+iSpVxUGrjfA2mZcahqykJFYxqaZhRg3qIudM7ph2twFmxDCuGgyYA5sxz5DU0I5o/KpTwHboS7AEpScxXy61sREJkHJ00RHCPKMMU3A208f3R8NnrmF6F/aT2KS81w8eAE6SrxcvZw5MLsxAnVlROxFycoyz9iPggK8udkKK4TUt+Fi1FoEIJCuSCFcTw8AH4h/BGG+HE7AP4EPS9/TwWAUj8uOsaAwuJcdBA2BgYWYs3qcezetQ2nThzBjWuX8NRjN/DY9Su4fOEsLpw9hbMnCVzHjxC6DuP8qWO4yvEbhLprhLkLhLdLZ04oK90FcankMSLnePzpI4dx/MgRnDx6BCcOcyE+SmAjrF08c4ZQeInXP4+zp07i5DFC3EmCHsHw0nmOnTmpYuyunb3A9qI67okDe/G9JUP43fgS/JIT43/ObMX3Optxs7kGF6pLcZZyvK4ShxqrsY+yqboYmzi5PT2vAz/trsO/5Rnw24IY/KkgGR/lJlJB0uBNAbhof9wyCbQF4Q1jAIGOkBcdzHFuR/vhVYLdqwYv7vPFayZf/CTGH4ejgrGQsNeWEI2W1ARUUklLDQtFrJMrTK6eSCE0SN3BdkJnZ62l3IG4YYpIHJ4EU3eL+4WMzZCaN82Y0VCNKk7A4mZZJAlQlPWOoENFRaBErGqSxVJi8KRkgbhgikj8nWSLy0lNUxYwKVOQJnCXKLCTpmLgEs0xCvBSBO4mYssykuJ5jrgfigUrmdexlEMQl00ZK2Q/j21Zfi7hKgtFfM38DAFIeX1Lhk1x8ZRzrCKvJ7F81kQtAlDi+inul3If4uYorylgmZMqcEdITc0gmGYpV9KC9EyU5RSgJIeLTw5fl3NCcZalbIMklikrykNtWQnqy6VURKWyWGYRGDP4vsSKWUGAk5jD6vIiLnClbItRLklo+DnJfZhVQhWjsmIK5LU31KKvuwP9vbMwPL+XC+4CrBoZwBhhbnBWF0Zmd2N8rgBdFdqLs9FG6eTi2l5KcC9MR091PmZyUe2q5GKaFYWzfU14pZ6KQEwInxU+NyZvvBrrh9cIdx/mR+NeWQK+Ko/Hl5Kan9AkSVTuEuLuUD4XMBIII0SpMgOEqzs5nvhHYRBeKI3Buep0nF/Qjv0dpdhRGIOXyk34vCwGn6kMm5EKBh8SoATEFJwRxEQkMYpA2P28MEIXhf2HBZbXEIucuFPezRLIDOXrSV06SaQicXECd5L8JJTHheELlT0z0BJrlx2ML7nvC8KiFAJ/WGRQFroHRQJ4lmQwUtpBLHlS5uEe5YGAIO9NASKh80EGIVKyX6Z549NEN3wU74x/xNjhz3pb/Ek7De8LqBHcVIITqxDYvm4F7Kx9HitgJrCm4I3b7xO0RGRMQZuA3sR+BX/WvuyfgDMBNbmWAKGIgKKyuE2I9RwBRXG1lGQo4l75DuHq3fDJBDqCFrcFtF6Nnk4gc8WvzRr8Z0IMrhIiDvJ3vSY3B3PzKtGaX4vKwjqUFDejtXURlo3txviqvWibsQgV5R0oya1GZ3IyziVo8HqsG0FuMt7ST+a8NE3Vr3srQqCO23wtlUjFMBlvJnlhTWQAvKdPV1YSjZ/UJA2GVqujchYJBweLIm40GBFCRTo5MRlGfRSmUtGS+DU7Qp+kU0+SGNkEE/R6PUrLqtDWPhNlpVVK2XZydoCNgx1CJDttRg7ik7MRG58BI+EuIjoBIYSWYMJKYHg0YcII32A93APD4RKggZNvEOw9LTF0Ektndbu0cfPHdHdL8pRpkkSF27aSPMWZ63tEFDLTM1SM3VTeY3yIBruXLsH3jx/H1a3bcHL1Gvz0ynXc+tHP8Nvnvofx2bP5W0xHW2Up5s/sQkpMNKKCApETF4fcmBgUm0woNMXARIUxVf6Ays5CpMGg3FODgoIJJFTeQr0IeW44c8oXXz2wV0lT7n08CXc/obB98I9J+OLDqfj5Dicco7J3yEePox6R2O0RjrW+4YSvKKykLrMqNgErCWzL+Zmo1mqt05sU0Im1bjTSImP6GCznuMTbrSbgrWJ/uY7QRxmPiFZQtyIyjmOEwrBYjIZEY4kmGv0BeszxCke7SxAa7AMIdj4omepOsPNAvo0n4rke6aiUe/i6WWLmQkIgGSkly6XEubm4uqhEO27KM8hNwZQ7W6t7o8CZAjuOyZ/MAnMStyYQJ31pHaRV4qKeMSk9oOrNUT9xcXEkYEk2TYmRI0CKmyWvK39Q+xG6pHyB1KmT51XuLYTfr1gNJfuiWAIt57nD29NLgadY7CRJiCQI8SF0ipuleFpJUpW4uFhow0JgkGRB3j7wd/eBxscXzjbTUeLtj6sZZfh1ei1+Q6j7lakIv40twW/NhLtkQl1yBV5OqlBw95uYIkohfp9QbhlLqcCtrFr8rXYm/tzYjb81z8Lnc5fgtyNLcXr5AuxYtRBb1yzG5lViaRGry0Iq8lSs1w1gF+Fux7ohKveSJGOhilFatbSPMlfBwvhAD5Ys6MBAbwsWzpIM2w2Y11Wv3DR72fbMqEUnwa6toRyNNYVoqpXs2QS86kI0UuqrCHoUgTyrNFTxuJpi5cLZUCXJWCaE+xQEVhRwbcxV0FdVJtY+sfxlc63k+kspLcxEcUEmCvMzkJdtsfClppgRb45WsGfQSa29UERIzB7hK8iPn7VYeuV5oa6qMpE6OcJZ4nFtbWHL+Wj6NKmvR9ATy55y5bTC3f8d8L4tAnuOnHfEgijW2uzMVNTXVmBocS+2bVpO/XIHLp8/hJvXjuPZCdCTuLunJ6BOWqvV7llxy1Rg903SFKsbpohk55Qi6udPiLVuI04cWM/vba5KiNJaX4DhRR3Ys3UFNq8e4vdVhzkzKrBwtsTVdWLlUkLSSC/WEOLXLZtLgCNkrSKErRnhM7EEGydcLtcTnNaNEqDGuJ+Atm3VkGq3rx5WrYDfVsLbDkLhLp5nhTtrrJ3VeqcAb2KfuGgKzG2TxCvLxFWTUMhWipJvJZRtHunHxpEFCto2jBDwJmTdEoIeZY1AHgFv9eBsrBqYpbbXDvdiHWUt38/Y8EyM7mzAup9kYeQ37hh8wVMlSJn/i6kK7Pr/azoW/nIKWxsM/8YFYy/7Y9IIlfYEKqQeXr6wtXOBjY0j/P0C0DdnNjavX4NtGzdg6eAQKsurUFtTp0CvpaUZ/YvmYeOG1di0YSU2b1iBnYS7fbs2Y9/uLQS3lZg3dw4f0GIuZnFc5HQI8A/lpKBFWJieE4QBycnp6O3tRX5hHiL0BnQSEvt656C9uQnjSwexf+dWHDu8D52EoJLSbFTWZaKiIQMzZpWhp4/gt3oV/CNyYKcpVXXqPDU5iE2rRGZDCxJra5BMyW9pQn5tM8Kj8+HsnwOXkHK4aGtg51+IlKI2rN00jplzy9A/UofWjix4c1FxcrGDq7s9YUwSnXhz4ZEinQQ4LjwhIQGcyAIQpCG4cSGWmkXekihFMl1qpAi4r4qlCwj2Q6zZiOzcTCoMTVjC97N+4xrsFKvlof0K3B69dhk3rl7EjSsXcOXcaVxR1rnTuEBQEzgTYFPulQJbFOmLyHECdeJCeebEUR5/XB17jhAocp6Qd+b4MQVzJ48SCE+fsiREOclzJkDuxHG2vMZ5jl++RIjj/Vy6eB5XeC9P3OCP7MajePrmE7hx/Tq+Q3i8vmAu/qOnE28sH8Z/Dc/Fv/W04gez2/Hdvk48zv7Z9lo8QiV8Z2MlDrY34N/Gh/HyhuV4a8Mobg104IViAl12PP6aZcZtUxBej/bCrVhvvBHrS7gLxNscU/F1YsHj9q1Yf7xpCqBi7oM34kPx26RI/DDJiCfLC7EkLQ7FMRGoykhCW3UZaghA2ZpwJNq7IJqLXbo2HA0FBWirlZo1lWzL0MX7mtlaR5Dj5D3TklxFYu7mEvYWze7kBNGM5roKTrj5BDoBGokvy1IuiJIdU4EXoUlE4KqYwFNC4JE6dOLSKFYvBXfsS8xaVnIS0sXiJ3FzhLD0ZPaTJRGKxJjFqxgzAR4piSClEYpyRbLU6wjIlXGsmMAnVkGxEEr2TbEWSqyfnKfi9dKTlDVPLGYq26aAnWTZ/HosWblDirVQxbZRMlMk6YrE1SUgW+COUFeYkYn8VAJiGqExje+PEFmSNWGNVPfI+ynKRUUhF6KCXFXqQaQ8Lwf1hD3pq6QykmCmpBBl/Fyy+Jo5ApN8z/Ucn9s9A8Pz+jDYNxujCzlhLV3MCa0fKxb1YnTeTCzk9zDU14Ul83vQQYDrqijEIn5fPVwQazPi0c0FczG/s36pT9RQhvaSLLQUpqE5PwW9jYX44end+MOWlXg504w3zP54zexJuAvE6/EavJNCcCpNwBdFJnxVGE1w0lvi7QqjCD8EPEKPiAXMCGWSQTLDC3cy/PDPQhNeq87Ed4pNeCI/Cv9Vnoy/FhtxvzgSdwldn2cEfQ2EErsniU/uS/IT6QvITUDYl/kS7yZWQm4XirXNYk2TY+/zOIFJAbwHvAfJmmkBsQnJJSxKYpVMsdiFEOwi1DVVCQdxtyyLxhfl4n5pxBclFLZisRMrobzGF7z2/cxgfJ7si4/j3fFhtAP+pp+Ov+qm4U/hUxSMvUtQExE3SuVKKZA1AVoKxigK4rhPAdwEaH1tfZOWIkD3AaHLCnfqmAlR15DXmDhWrHPW8xXkyevJ68u9BE+hENg4Lu6UyuWS+5UlTwBOOxnv6qbgfbGgRdrg1Rh3vMjv/adJoXg81Yyj/D1uyS/FqqYezGueyzmgl8/oLK4jnSgqbUdJSStKi1vQUDcbA4vWor9/NZpb5qKpvg8dTX1YlFuC76ca8E60C96SWDrC29vGKSpZyts6sdpNVm6YbxHsbhs4nuiH1RH+8JFMri6u8HShMkxFS6Wf14QqS42G8CKWjmlUtEKDgmAkoInLpjPP8XByhpYKszk2Chn8jSbEm1DHdayjaw5hswZ+vn5wdnXANEdbhBn0SM3JR3JGHuISsxBFsIuMSUC4MV7BXaA2Gn4hBvgQ7DwDtXALCoUzQdPBS8BOIE7gjuIuwvshzIkr5lRnwp0T9zv6YKqdm7IMJsQnKvcvu+nTkBoViV2jS/GjCxfw2O49lH349eNP4Y3/+DFe/t6/4zunz/A324K6gmzlLZEv7uWEu3LOM8XmeJQmmFFgjlNlVNI4lpGZgYhIHfwIrYEEEYknCwr2RbjWD9cuhwIPHfD5R5Nwh1B351OCnVjr/k750B7/scIdR/RBOOIXgWNuvC/XMGzREOoijVgeHaesdsuj4iwWOrZjhLqvgY6yLDKWY7FYpmefYCfHSfzdCrbjPG7ZxHHitilQt1LPa2hjMUKgGw42YnFQFOb5RWKmRxjaXIJRb++vwK5smjtKCXYF9t4wu3gi1NebYOeuEqh5UwlXlrcJmHP1cINku3SdcJEUy51Y6azJUATCBLCs7payXyxkyoI2YaWzo9g7igVP0upb4M6Xr6OLDOdnKW6YAnRyvoCaxXXTz99XuXmqmLxA6jNSgFx0GT95Zl0JnLy/CaBUIOjpTSHoE/wMhHILABLsxFpH2IvhdxwbIwm0ItQz7uzrhSBCndbZBdmuPthsSMbTSQX4RXoVXogtwn9FF+IFwtuvKC+ZS/G7JAvEvRLPNq4UL5mKuV2JV1Or8UpqFV7PqsH75e34c103/kT5Z9tc/HXxCL43NoQ9KxZg02oq0FTKd4hSvnIRNq2iAr56QMHeRsLeBir468epzI8toOLfR6ij8ry0F8sHezBCUBie34bBuS0qu2Y/Ia9/TgvmzmxEV2sV2uoli3YZWhpKlbQ2laG10bLdVFdMnaEErZJpu47jbCUJy9fC85onRNw5GyRmr5bARzisF0CkSBZOEYE+sfopy18l4Y/rX4XVzbOUOkhJDgoKCHu5qcjLkj9wqV8kmy2xe/xdGgl82jCN0lED/Anuvp4Ecikcz7lInjcxVjiJW60N9XvJwjmNwGaFvQnAmzzpm/7/h8hxDg72KlwpUheKVK71tQTYFYSf40d24tqVY3hKrHYEO3HB/MYd01LiQMQCd9+Os7uCx64exeUzuwh223D28Hqc3L8ah3aNYdfmQYwubsfg/CYsG+zC8iU9OH5wPS6c2Knq221dM4wVSwh1S8X9dj7WLJuvwE5gbfvapQS8IQVsyiLHVpKiCNhJX20T+qwWO9VnKyUO9q5f9jXEKQvahFi3rdY7AbwdBLsdy8WKJy6aAngCetxH2TLC11kmLpdsKVYL4CaOiTvm+qXzFMh9I3OUrKOsGpqDpUtbMHaiAmteTMbwr+wx/LwDFr/ojv4XnDD/59PR+5OpmPczAbtpGHjRBoO/ssOkVcvHUFFRhtAwLaHGk5MFf9DefmhvbcMa7tuybg0GF83nA12H0SW8GUKbyOaNhLr17K9fgR1bxfVyO3Zt2Yg5M7uREJcIH69guDoHITY6C01NvYQhE6bb+WHKdC+ER8Sjra0H4+PL0UWlL4tKbGtrM0ZH+UVs3aDcOI/s306gOYwTx/Zh956NGBmbp6x2M+YUEewqsZyvnZDZAIegUjiG18M2qAQ2PunwDklDpCkPMSklBLpcuAWkcFFLg4NPHpyDy+BIcQosQqC+COu3bkXfwkYsGKrEnAVlMJiD4eHtBH9/T06uUghcgpL91A8miG0wFx4pDO7h7coJ1Evtl3FjtATEp6OVsDA+tgR7du/A8aOPKKvbpYsCTWdx9ZIUZyQ8EaIuK4ijqLi4k7hEyLpy5hSuEbSunz/7TctjxEp3/eK5CaAjxBHyLvG8S7y2xM6dP0XoO3uW46cJdMdx7oRA3kmVJOUsIU6ATuDuDLcF9MRSd05cMM/IPV3Co4S3x27cwBOPPorHrl/D45ev4MkLl3D1zDlcIvQ9cfkcfsl7+M6CBXiW0P3qiqV4aXQRftLbgX+nQv4sle2bHfU4S7A71lyFHywbwrsHduGd7evx592b8Pcda/BSdz3eqs7DH0tT8Wa6lhN3AF5J9McbCX64nUSoS6YCnhSC2wlh3NbijcRw/JpA90sC3XOJBpyOCcem8CAsiYtFX2khuuqr0VVXg5aqCiRKgXUC9wyjAY1ePsi1d0RRhBb1hLKWqjK01ZRjBgFPndNYpTJlSmKVvs5mBXfzujmhz+nGwjmd6KJCUl9WpOBEAK+8JB+SJVMgryjPkvZYkn2Ita6ECowcJxYt2V8iiUaUtUzcMQlOBKx8PtdStFygTYDQYnETMLPAmFjrBO5K8nPUtaVMgljsxNWzUNwxZT9BS2BPuYpyWyVkEbDjNeRaVndISVoiIvFsapv3Icep5Cayj6CZSUkxxypRWTl5nxaY4z3xeIltE5ExiR+U62RT5DriDipJXySrZyGhTwCwMCNDlUZIj+f1uLjnEFor+B5mN1RioKMZc5trCGPNGJ7ZjoHOVsxrrMY87ptXX4FuLljthRlozksloKVifmstVg70YcnsGQS3HDRkJ6MlPw2NecloL83GfD5fS2e1opcLamNOIlpkvCgVXSVpWNZdhYv97fh5aRbeStbjrZRgvJEcgndSdbiVEIwPC0x4IC6ZBTGELMJPngFfSjFvApbE0wnUSRkBcY98kBaIhyke+CrNH19khuNjAuCfSqPwZ0LUR7kR+DTTn9Dng7vp3rib5oP7hLuveJ2viiWmTYeHhQQvHmstP/BtkcyVD3mMQJ7FKidulRE83wJwX+SGEuY4RuCT2DiBvLvZASrRirhLPszT8D3wmCKdSpoiMXUCdl9WxOCrCvZLCKwFUlYhCJ+meBHknPHPGHv8xTAVfyAMfRBGEdCSBCcTMPeuvwWmPiA4yT6RPwqYTYCW1eKmYIx9BW8CZQJrci3Z5r4/sP8HaSfEer4Sa1/ATkT6PF7F4smxE9d7n+My9l4I75P9D3isAJ8A3XsCjITR2zobvBLpiJdivPFzAbkUIx7JTMQYf5ODZWXorWxBUymlvheds5ajs3ctumavRWPjMCGpGyXFrSjMq0deTg2KCuqpOLWhrroLtdXdaG2Yh/kzh7ChoR0/zozFe0Y3vCVumAS7dwTgpB85lWJJnCIWu7ej2E/ywQatL1LDw9WfpGHBoSoNeZCfNyLDw+BLpdzR1ga2U6fCcbot3O2dFcw529kT7OzhTuU8XEPYi9Qi0RyNJCpKbe0d6O1bhNqaBhWH5eruTPCyh9YYg8y8YqRmF8KcnIVocwp0hJlwwksYgUVriEEEJUCjhU9AONx8QuHkHQRHb3/YSq06iauzxtu5+GGSrTsm2bjBzskXrp4aAkQIAcAfOl0UCgul3EIG308gCjmH7BobwfOPP4rnuM7c2LUXv37yWbz145/hRba/+96/4dojj6ClpADl2WnobW3EzJoqpBNgCwl2RfGcJ6KMiCNQpadlIiMjC1pdhLIeKdAg7AYH+SEy0o9rEsHuC3vc+dgCdfcId1L24HOJuftwOn4w5IaTWi2O++tw3Itg56bFhgA9xiMMBDlCWxRBTix0bEeNcVjGdiQyWolAnYCcWPBW6GNVMhULBPJY7l+qjcLS8CiMRkRjXGex1o1reX5IDJYQ6AYCo7DA34BeHy06XYPRQh2njmBXZeOL8qkeKJ3mgTwHH5g9fODvSbgPDVJgJ5AlFjAFaxMQJ15ACpIIUOK6aK0/J2UMpC/7BJ6klaLgAn1fu1kSwJxc+AwR8lxd3eHiIslRXHi8F6I5F0dH66m7WGLtrHAo54qbp7yuvJ60QYHiKhqsRLJzqvuS+DkvQiYBLTDAj9AQimijXiVOkThIuY5IUFAg4uPjoCegG7Q69T7cfKjsE2jz+f7XhMbze0rBTVMmfppagV/GFOF5At3zMQV4MTofv4krVla7l1MIdgJzCRX4nbkMv2f7alo1Xk2vUWD3VlET3iXcvVc1A3+o7cKHswfw2sgynF9NxXnjEHavW4K9a5Zg+zoq3GspVOg3U+GWlPaSBVGSZ6wZWYCVUq9scBbGB2ZjbHEPli7oxJL5Hap0wpDKpNmKRbOpF3TUorOZegMhrqOxHG1sBehE2prK0UHo62ipVG1XSw26uXZJ29VKaZaMmzJWw2MrlStnS0O5AjxprSLbjYQ9gT4FfhOZOCVZS72UX5C4vtoyJXXVJQSnYkJfkQKo+ppStS36STH1kMK8DOQQ+NJSE5DA+SNGuXJqFXSFh0mSFj/+zvidebnwWRGLrz0cHe34vDjA2dEBtjZi1ZtMEQudgNv/Gej+NxHPA2de12wyYteOtXhOsl4+fRnfJbh9/7nrqhWQs1rsBO4E6mTMMn4RNy4dwo2L+/HYpX24fGIzLhxdz3YTDmwbJoA3EMDrsWxgBnZsGMT3nzqDl1/4Pt56+Sf4j+euYtPKAX63c7BGLHICTGI9WzGkYusE2ATydhLyvm2ZswKWtFLaQCBr46gl/k2ATkT2Kavct+DOOqbgjtfazn2qFMJK8gvPkeuI/M/jrSLXsl5bjhPr3fqlc9mKO6ZY8cQ1U2QuVg72Yunyeqx5tATjL0ai/0U7DPyXIwHOHqO/D8L4K1os/a0fFr/gikXP2xPqLPsmrVu9EsNDQ1xMUmDv7AZbJ/nHxgudHR3YSoDbT+V8eFEf+no6sGnDKmzesFK5XW7ZuILtSgV1e3dtxcqxUSqxuQgJ1CI4wAgvjwg+PJxYfHXIyCrlomOCs5cGTl6BiE1Ix5LRMaxcuRwtXAAqykuh1+uQRwV4/dqVOH54Hw7s2YwjB3eq15tJRXyUH3jbzDK0z8nH7AUVGOWH2NSxGM6+2bDXlME2nMCmK4WrJhdO/umY6puE6X4ZcAzKg1NoAfyjyhEaXw1dcg3iMxvho83EotGVGFw2G32Li7F4aQ2yqPj5BLhzwuKEJ0JoCwjgBB3ow0lSQM8LwezrI8KoWKdhTmcHtm9Yh9PH+EBePo+nHr2GJ29cUclLrl88j8sEtKsTEGe1tgmYiVulWNmsAHf1LEGNkHaZ0CXthePHcIlQJv2zJ45+Y4k7doT9owrq1DXPE77OSdzdBeU2eekcX/P8BbYEQW7L/otnz6hjzhP8LnH7+pUrePz6TVwnwN24cpX3/Dieeuxxwt1NXuMSDuzche1rVuMsX0useqeOHsLZPbuwiiC1ozAfT7U0482hxbg9vAgv9nXi+zPq8WxnPZ7pbMCjTdW43FCBfx/sw+3dG3Bryyq8unYJ/rljJb5cPYA7c5vxeokJP433x6/TIvFSmg6/zYjEi2kR6t/278UG4RnKozEBOKDzwia9L+YFOaMzzBOzDKGYYYpBaWICSvNzUZ6TjVIqc+bIIMR4OWIRQWWjOQ4LuFA1e7uhLjwYzTlpaK3mhExpqyhGew2fH0pHXQVmNtWgRxKqUAT2+jpaMLerDVL8vJ0A0lxbxUm1ghNoKaoE9oos/vJV5UWoLCtEZan42HNirq1ELds6QmRNeTFqy0t4XJ6KMxMoFHdOSwkFS+xZab4UMM9EPpUfATwBQCv0WSRDWQkl46YqbC4un4Q9GZe2kIqWstpNAKLKUEkRF08BSpUoRSVssZRSEJF4PhGBNSk5kCmpmlPMSE02KQCU4ukCoPkCkLy+AsPkJJWERbJnSq05kyECsTotjCEaxHKhN4dpkCQZ7giJrVxg5vAz7aMsaKjCHHGTJLTNLM5Cd5FIJhZy8ZpTlodZ3J5JYOvKTUF7ZgJm5CShLScBsypzMNTdgGWz2wh+XARzktGYlUDAi0dTbhIBkMcVpqKtIAUtuYloL0hGxwTY1WZEo0jrjoNUxl/LTcY7aQa8na3De9lReDczCu+n63C3PAl3CXUoisVX+QYFTl+oGm+hqvD3PQLdfSkhkOKtEo2oWm6SGTLLG5/k+BIAA/EFx+4nu+LzBBt8Hm+L+4ku6njJLPlVgRZflUThyxICl0AXRTJUqrGJbSl2LnD3gMeKW+YXBREETAJgobhpEi7zLRY82a/KFmSH4LNsP9zN5b3lh/BYLVBCiCzheUVyvhb3cjX4LMMPHyd74EOzK/4WawG5P2sJWAJoAlEiAmUT8PQBYe59wt0fJuDpj9z3J+77o+xn3wp4IrKtII19BXjSclvi6d6fgDIr2KlzJo4XEXBUryfnyz1w22oZlHtRVjy2kgVTXDLFcid9KS4u8XLvKcucDd7QOeI30d74cUI4nkgy4EiqCWuS4jA/lc9CDn+LBdWopuLXUNODmprZKK7oQnntXLR3L0dHF+GuYxk62ob5W+5BeXEb8nNrkZtVieyMMhTl1XKsib/nVv52u9Bc0Y6VpdX4eaYJH0R74C39FLxjlAyaYqnj/YnVTlwzlbVOhP0kb6zV+iDcTdzX3BBJJbe9uQFpCbGIkoLOHm6wnzYVLjZ28LBzhLudM9zsHeBCsHO0lXpMjgihQq8jBMRLoX7+lrtnzsai/mG0NLepIsgubk6Y7mCHyNhY5BQUIyUjGwnJ6YhPSkVCSirSMjIJrYVoba3HzO4WAmEZMtPTqNxFwTcgCE7unrBxcIWNkyfsnL0xxdaVrRcCgsKpnCejqakNQ4MjWL58NbZv34GBxYtRWlSMvlmzsGTRAuRRgb+8dy9+zHXj2WMn8Nj+Q3j0wGH8/nv/gReeeFZZ7b534SJmyPyXkYSOylJ0sp9liESRJHkyGqAlmMQZOTelZSM9PRNh4TrCBcEugBDMeTvA35VA4o7vPBtGsLNT7pefE+ruU75g/yNJpPLXSfhunx1OBRlwzMeg4ux2OYdijVcYRkMjMML3u1QATUCOgLuEoDdCsFuq55jOqBKnSGzduN6krHNilRPQExBcwnOHtHosCTcQ7giBWu4n1I2GxWJJSDQGg6OxkGDX66dDj1c42lyD0OgUgGp7P1RMF7DzRDHhLsvJB1GELUkE4yMZsgk8joR3gTABJwEta+ybwJW4R4oFTcoFaDTBKgmJuFRayxfIcQJ1AlxyLStYSWINi8ukxSonz57AVqJkRo43qdIbvry2uEfK8RbAc1UJT+Ralng70XescKfha4fx+dWqzJ0R7EfzezNLptMYAwEunPAdqO5Bcg1I2YMowp42MgIBwRq4urkghDBbH67HmM6MPUGxOKkx40pUGn6SWo6fRBfgZwS6X8Tk44XoQvwqrgQvicUutRKvpdUoS93vEwl3Anap1XgtoxavZRLucusm4K4V71a04W/NvfjHomX44aplOLRlBPu3j2Hf9nHs3TKGnetGsI2Qt0WsNFS6N1GJ3kQFf8P4ANZSh1xDJVoAzwJ3s5SMLuzGYF8b5s9sQF9nLeZ01GH2jBolPe0i1ehqq8aM5gr+rivQSaCzSldbLbrb69BJ6Z4hUo8u6csY98vxAoPSfiPlCvis0Pdt+BPIs441yXZ9uSpZYIG8UvZLv07qItsCfQKBNQQ+sfRVVxQoK1+xuHXmp3Oe4xqezO+PsBehDUaQvxf8fdwoHghkP5D6rbcXnx1XJ7gS9Jwc7Sl2sLOdhmmcsyxunN+4ckr/f7PsyfN76MB2/OC5m0qee4Y68WOSHfMKvvfsNTxLiLNC3bfB7qnHz1F3PoFnHj2ORy/sxfUz23H97BZcObURF46txeHdy3Bg+wiO7V+FJ689gt/+8hn84a3ncev3PyQMHsCaZYT2oR6sGJ6NVYSiVUN9WLtkngXgCHbicmkFO5FtBCure+W3RUBLxq0gJ2NW0LPutx6jwI7HKYuduGNOAJvsE1D8ej+fQ+v1rFD37WtbrreQ7XyL+yVFgd3wXKzgczqyqRLr/i0TS3/li/5fuRDc3LD4+akYeMEFS34dgNGXgrD0JX8s+Y0XxZNw54xJWzYQ3IaGIbF2blJM1Vl++L7IyMjgA9mE3lkzMau7E+OjS3Bg307S+EbC3BpsI9Tt2rYOB/buwMjwIBckM3w8AuDHCc/XR88JJBihYZFISU9HFRXk9plt6Jg9A609bWjpaMXQ0gEsWNBHqCtGV2cnCgtL4OcboNw/Vowtw9LBfv5AmrGMx82ZOQOjIwsxa349WmfloHNuIQZH+zC4dDW8grNg55cHb0Kdv7EMEbHlMKc1IqlgBgKiKuClK4Mmrgrd/WvRN7AKa9bvwKFDp5BbPgOlTV1Yu2Upr5uH/tEaVNanqOQmweJyKf90hPrDL5CTYIClXEGwxk8p6CuXDOMwAejqiZN4+vJlfOcGH96rlwhpZwhlR3H2yGGcP0oIIxxdPHFMjUlyk4uEtQsT29IKvMm4ZKE8K4lPJvbLeeo6HDvF65wVF0r2RSSb5RUC4TWC2/VLlwiRV/DYtavsX8bNq1eV3ODi+/iN6xYLHNsnH3sUN3mPV69cwmM3b+CZx58g2F3m/ht48tHHVH07qWv3xOOPK5gbHx3GiSMHIXXurhEWD27dgqWzujA7PxMbsnPwTFU9bs1fgA/Gl+AFTor/zsnvRx31+BHh7nszqnGzoQhPd9bgNysX4W/bl+Oz9Utwhz+491oK8eNsPZ5NCccziZG4HBuMMzH+OEHZb/DCDr0XdsYEYnd8KHYlR2EHwWNzCoEtIwGjVHh64gzIibX8qy2Wq6zkBCQYw2AKdENzqB/WGHTYzf0H46KwOlqHVrMBVZzgmjn5tXCyayjOQxPBrKWyBK1VJWirpvJRX6lgr622HB0N1ZzEGzGnqwUz2xo5udZyAq1CM6WBcFhHZWVGcx1aG2o4Xkmok2Qi1dwmCHK7mZDXWMMJmeP1AoQlBXxexPrHSTZXgC0LFSrLpMXSJwAnbp9SZkHVyOFxRZI+mdtF2TwnJ0uBoSX2zuIaKWUXxCooljRxtZS+ArhUya6ZYLEYEurE3VOsdzKenybnS/ygWAgtxVazqXxlZyQjk9fMSEtFSkK8KrUg7h2myEjEaiMQzYU9TheBxCg9MjieS3AuIfA18t67inPQwYWjIy8NbVlJaE2PQ3tGHFrTYtGUEo2m1Gg0phjRyLaD4NZfW4TekkwCXRI6M+MxMzsRs/OSMbsgFT2FKegqIuixnUGZWZaFNu5rJcAJxDXnUHLj0ZqXQKDja+Unsi+SgEZKd2kWWrJNWJASgR+W5eJdQt97hbF4vzAO7+bH4e1MnXKrvFccp0ofKLDLCiOQheI+oe4+oe5esjehzUPJHcq9VF98ke6LB2lSksCfkKfBw+QgPCDY3YufhrtxU3AvjspnghPuJrvjfqYfviqMwFcEOMlG+WVRJL4qItxRVBkCGRfLHfviJimWvS+VlS/SUiS9SId7Ys1j+4AweL/MiAdlhMJSPWFR3DdD8CDbX1kKP0l2wr/i7fDPGBv8PWoq/krg+BOB6A8EJREBtT8Q3N4nwH0gADcBWFaxjqnjuC2i4I5gJRCmriPAZoU1ioCaWOKsfYEz2f7jxJhsf9ud87+JAJ2cJ5Y5Hi8ulsr9kqLcLGUfj1OgqZ2Od6Oc8BKh6sexfng8LhQnU+I5B2ShP6eYz0U5fxNlyEovRkZqMbLSypGTXoXCvAblXllc2o7SSoJdeQ9mtAxRSernb3ce2lv6UVczExVlrcjLqUR+dgUKcqpQWliHsuIGVBLuKgqbUZlXg/7ULPw02YAPTN64Fe2At6LtcTvKBm8TmN8h6N0m2L0j7pkEO4m/E4vdinBv+NrZKlcnKR4cJYkmgnzhOnUS3KkkudvbwdXGXombrQO3nVTrNN0Wzvb2CBYXOkJgurhs8/fcM2sOliwlkLZ3UJkO4HrqDDsHG8TERqO4qIgQV4TKcip7dTXo7pqB+b3dqjjzwHyurQvaVNzJ6MAsjnWhnkphZkYKFfMIKvJemE7A9PH1Q2lpKQGuH0cOHaRi9Tie/8XP8d67t/G3v/4BTz91k/NaHdrqajF3RjvKkpJwcGw5fnHtOr5zgmB3iGvUzr340fXH8KOrN/GrZ57DU6dOK7Ar5nuo4utVUwrjYpAfZ0JpRhoMEo9ljLOAXVomwiMi4R8YoCx2QYFBCPD1QlycB/7938IV2InFTsBOxdlRPvtoEj59eSoer3XCSf9IHPM34oifAfvctVhLsFtGsFtKOFtCiBsm2C0h2A0bBe4oMib7CHdLIy2AJ+6WI+J2qWefxwxxf3+YDgMEuyURso9AqI3DMMFucZARCwOiMMdPj25vQp27Bo3Ogai18yXUeaNsqhdKp7ijwMYdKa4+0BDWPakoC+w4OUhmVH7/hDABLAEqASsRATaVaIRwq9EQrASqCHhBQQJlPGYC6EQECuV8K9xZwM7iYiljsl/L5y41NRmJBLsQjbjmSZkEAqHEynm4Q5JjCGBakrG4KKVe3Pek3pqUYzByrhcRoEsWL4/0NCQlmBHH9VenC+N9WF5HrmkyxSKMz2xoWCifJ194EBhi+BwvCjdhS2AMdhGCH9HE4KIuGf+ZVIr/jC3Afxjz8GOC3fOxRXjRXILfEOzEHfPV1Br8XsohEOx+n1SFlyX2LrUKr6RX49WsGtwqaMS7pQQ7wp1Y7j7u7sftZcvx2KYxHNmzAgcOrMGRnavxyNZV2LNpHDs3jGI7IW/rmqUqxkrEAnkDX9cyW710ngK74XkzMNDbquBuyXypjdeDIbZS9LxfMmlSFnL/3J4m9HTWY+YMwhyhT9qZAnFtIrXKYtcp1juBPY4JDHa0VqOTbadqa5SVb4bEjjezpVitet+27rVJAfXmStVaIa+Vfet+yzGW/dZjrePqWOtxbAUExcpXzvU6L1vCQqSurRHmWK7xUeEw6EKhDaeuHuynjBYCe/6+ElvpAnc+uy7yrFCcnSXG0x72MsdNt1HQN2UqYW/CwicWOwE7b18ftLU2YKi/F0cf2Y39e7Zgdk8LNm8YwzNPXsb3CXvf+84NfFclTyHYSZFyymM3ThPsTuIHT53Hdwh3//7Uafzbk8fwxJU9uHZmG/XkjbhyZgf3n8Grv/4+PnjzF3jlxe/jO4+dwIFdYwS7XqwemY0VS3qUu+2aJQSkpXP/m8ulgryVFuudAJaA1bdB69uwJWLdL+M7+fxY4e7/dRxFsmJKIXOx+P2/wO9bYn2tb7+GRQZUDJ4kVbHcex/bPiwb4jz+SCnW/jKB0OaOxb/yUGA3/6dTsOBnNhhk3wp0Iy95U6T1xKSK0ipER3MSCNMiPTsbWTk5SCeM+fsFwcleTPIhMBhikZWRg/r6Oi42i7Fn92aV3VLcL9evWclJOp0PAicRPx0nZx0nqhDk5+dhZNli7Ni1Bhs2j2L5qsUEsV4sGpQFa7HK/jizu5ULVJ76h8qVk6GfnwT+UlGPNaFvziwMLl6I/bt34ujB3di2ZSV65jagoZNK3+xcLBzswKo1a6EzlyPAwAW6Yh4amwfQP7Ae8xcux+pVuxGf3AqXgHz4RRZj4fBWjC7djOH+1QTRjcgtnQl9SiW27t6EWX1FmL+EP7buHEQYOZEGeauyBwHBPvh/uDoLKLmOJGvLFmO3qEnNzMzMzMzM3K1mdatJzMzMzLIt2zLKli1ZZmbLbM/MztJ4xruz97+R1aX1v0fnnsyXD6q66lW++BSREcZm+ljCVqAuiwb8xvFxTh5rsWl0BXatWo/Te/bjKgHrkoAWges84U48cQJtAmhHJaEJgewY+wruBNwIfkf27MTB3Tuo7RPH7cZJCbWUtXI8/sjunZpxPkSPTIRYHqFOHjmCi4Q3gbnL587g2oUL/EGcxxVC3PWLF9X2ZT58tWB3/vQpBXSnT51Q6+jOnTmFa5cu4MqFc3j6iRsEust48voV1X/i5jXcvv00rl+/jCN8L+ePn8Tx3ftxdOcOjPV3Y2llBTpT0zAcEY2TyWl4p64W3wy040NOhHc50b1WmoYH5el4qywdt1JC8UxBHL7mj+3n5hJ8WpCAZ8Kdccx7CY4F2+KQnzV2e1lgj78t9oW54EC4O/aHe2B/qAeOhHvjFA37c0FeuBLqg8vBHtjraIZBexM0hbljmBPF6qYqDBYT/FPj0M7jez1scSwiEK+mR+NNTmRHQn2RZGMIBwsjxBGOsuIjaLQFUcHIjI9GVkIU20jkJMUgj+CXlRiF9LgIZBP2CrNSCHaZhLwcFOVkII/wl5vOSTSTk3F2ivLoFUkJBR6Tx7FcgcPsVORzvFCyb1K5GQQ8XjczMRopMWEEKoJZkA+k/k0cAU+gTzx9SWxVohapqSfwJ+v3CHQS6hgR4Kc8bRGEuAiCrCqvQHgL85fyB9zmmCRVkXp7qsA6oVBeRwuRAo2SEEZdMyJUlSSQsNAwXlvKKUjGTAdbK1iZGcPO3BSuNoRmO2sEONkj2NkB0R4uSOXr5BPkSvnZlEniH167IMgbRQS4AgE3d2tkuFgim20+YT3Xy05BXU6AC3IDXFEQ7I7SCF/Cmx8qo/1Ryu+qJNQb5QS8Co6XsS0h+BUT1IojvFEY5qlULEXICXkFPF6UF0mQI9Dl85h8wl0+4S2X5yT5O6M6NRZthRlI9bTAtihvfJwZiYcJXngY74lv4gTy3PBduCN+S/HHP6KcgCh7/FOBnSQmIbAFmOB338WEtgX4zUuHYKeD3/z08HuAkSZ7ZYgZfgsxx98CjfGbry7+7j2LcDcTf3efhd/c2frMIxwuxO+hJvjvCAmv1IRYijfufwhy/1SSEE0CHcclBFSyZP7O9/E7we+/pERBEqEz1QP/ZPs/BLr/Isz9PZKvSZj7d17/r64z8CtB4hdC3I/WhDBLDYgJkH0vUCQQZ8C+QBv7AnbijdNKwZuAE4/XeukeiWClWl5Pee4m+koCeNwWD5v0VajlRKs8dRP9R+GWE3rkteN5j9bjET6/4vuWRCfSSmmD72ym4Vv7ufjEWhev2+vjtq8Djnu7YG1wMHqkJmpYLArjs5GRWIjk5HIkJlcSbApocCbBxycSXt4h8PaPhF9APAICxQuXgPjoLMQT0lLiCxEfm0+AkXXauYiOTEdEWDKPiUN4cDxiIlIQF52ORIJdSmwWkuKykBKViiafALzi64TvfS0IbYb4xGUBPnGYjc8dpuArR75vRwE7/h3itXN4DJ/5GqDPYjEWyfqVqVMwjUa8g40lzCVl+bQpWMTt+WLYT4DdfALdAoKd9OdMnoo5M2Yoj52zvY36zQbxd11dU4Nly4ZQVVEB0yUGNLLmYPbMKQRab1RXFCuQa6krR0st25oyGqGF6CDQybqh3tYSGqxUazF62krRK2s1aGz0tNfTuMxUUQflpYXo7+3E8FAPRgZ7MUxtWr+aRtc1/PTDN3jt7kuoLi9Ra2dDPdyQHhDIObcZd/hseebECVw9cBC3z5zDg1vP4NaJU7hPsDu7cxdyCZwxPp5I9PNGCuemGE83gp0zMuOiEEDYsDGzhJenN3z9/BTESOihgM0SQxPoLzaCh9cCvPiCOfDPGcpTp8IwJYnKnwl1X07CK+OTcdTZEEdN7LB/iR326Dlg23wbDOmYoJdgJ4C2VIBO5OBCEdgIcm3ijWPbISLkdbIVr14nJeMCdS2Wdmg0t0WTuT23eS7Brs3CCc1mTqg3skc1bZsSPSvkLjBH5hwjpBLqkqZqsmHGEOqkDZ+5GC5zF8Jw3lwsJHgtIMTpzJEMhrMVgC2c8NbJ3yzhlQJJ4rEUuJXwS0lGIpCngTpNCQPl1eOxylM2AXAaD5ymHJP0RXKek5Mj/P28VMINyahoyHPlWiqTt6zxmzeHQKjNeKmr9ptz/tfU1rOkkW+u+vaEPHcXZ1UX1VdK97i7EP6M1foteQ/iUXRycmBrorx4eovms9VHIJ8jHfy81i52wDpC91aC3VEbbzztFYunncJxyzEMt53DcdctCvc9YvDAIxZvi9fON0VBnXjtPvBLUYlT3iXcveuXhPcDk/FJRAa+is3FNwS7r6ifMyvwp4aleGOoHyc2DhIiRnFw8xj2bxrFNgKeJNnYuLIPGwh+6wh568Z6sG6kG2sE9AY7VAr8/rZqBXKd9SUYaK8h6NUrSYKV/o5qqkap95GqsZT2a3tzBVoby9DC8xqrClFXlouakmxUFBD6CHXlsj6cfa33TuvVU9sEviLCX5HUzyMIFrLVSgt7xbmJtDsSOUa7gtAm48UCjrxG0cQ5apvAWFqQqlQimTwLCJpFGYTPTFSU0H5hK2ApUJiZHoO0lEi1vk8De5p1fHHRISo7Z4CvO3w8nODqZANHO1PYWMj6YAP+LvUIery3KH1VwmUBFi3UxQJdCQEWD980zJg5Vf2H1uOTJ6vSC9OmTuZcNR3OtCMC/DxgbDgf3p72tOEHcfXiMdqanEMIeM8+dUH1n7h2CtcvS0mF43jm+nG8cOsU3rhzFe/fe4rwdgvv3XsS791/Eh+/fRsPP3sd331xD6+/eAlXz+zG4d2rsHJ5C5Y2FaOrsUiF2g4poGskyGnWzv1/4ZcEu3UTkCagJUlSRFqIk3HtPu22ttXC3R/HlKRPMJN6ddo1dKI/AqB2TM6T15NWOyYZOKUd65LkKpR47rrqMNhRiY7ebPSfTsSyB67oelsf7Q/mo/nebFS/OBWVz09CDQGv7lVJnjKN45IdcyZ63tPFpNmzFvBLmQN9Tqy5RUWobahHTk4W4cqNk4AxPL0jkZJWgIXzpZYOf9Cc6JITU7FqbLmCrrSUFAKdCScIa9K6LUzNHJDPG3j9phGsXNODxpYClJenorGhAF1d9ejpbkZ/Tyc6WhuRRqO8rLwAxaVFsLFz5sRkibz8Yrh7esLewY4P5Bg+iEM4ubgiMNAdyRlhSMiiQVcRisraNCzjwygkuQD2nAgamgaxeuUOtHeNIiGtHAUFnXBwy8FsszjMNI2Ak38uAsPKYe2QCn3rJOiaJUDXNArLRlaiqTUPla0JqG6KgVegOcysDGFlbcoJzhgO9ubwcLNTmf7WjI/g4PYd2LpqDTaMjGPD8DgObd+Jq6fP4MqZ07h0WuKEj6rwS5F41w4R4CSr5fF94oUj3HH7wI6tCugOiHZt04Acx6WVtXYSmilweP6kpH+VIuOa0EqBtGuXLhLGrhDczuLaxXMaEdJuXLqEJ69e1UAeJWB3ge/pLKHuwnkpXK7x2l04d5rnX+IP6jqee/pJPHXjqpKMPXntMm7dvKoKnB87eIjv9QBO7TuooPUEQXNt3zL0Nzajs7gYA0kJOJwUj7fLivALb+Avl9bgrcIkfFQYj89KOBGXpuCjslR8UJKET7j9TlY0XkwOwpU4TzyTE44XsqNwPdoHT8QH4hoN9Rs01G/RaL/p44invR3xvKcVXnQxxh0PE9zztcSr7ha45GCB83GheKEuF7frs3GL172dGYNbycF4KTkQ7yaG4OPYYHwaE4ptHtZwW/Q4Fs6YAvOFixER5IdE8ZJxEhPFh/kjMTwAydHBSI+XrI9hSJKyGoTDpOgwZCfFIj+NE2pWGvLFG0fgyxYvX1oC8tIIbexnUQJ1omyOC9gJ6An4iUoIe8UCfNyfkxpPQ1PKAUiYZSDiokKRSgNLvIAigbxkGj+SDTMlOhKpsVFI4/2fwG0pt6DW2rGNCSYY8nxJsCKKI6glRsh6vxBCIv+GCan0yspbSJALkhIM7nBztFUZtSyNeV+bW8LZ2hq+rk6ERi8kBAcgjeCbGxWCfJ6bJ6mOg71Q6O+GHG8HFPg4oYygVkhwK/a0RRFVwu9Ktgu97VDi54jSAGcUB7qgKNQLpZG+lN8jlUcHoCIm4NF4GaFOee/kWIG9MC+lIkJdCaGuIiYQpbEBKOLxAnN5lIBcLuEuh8dkEQYzCPzpQZwXODdkRQYiM9QDrZHOvCfC8U2qP75O8cZDwtwPSQH4gffdvxL2/h4j6+xsNAXAJQRToI76h68+/uGzkGA3F//wpnznc9wAvwcT/FQNOSkNsBB/89PFb/7cJ/ulJpzHbPzurUs4XMj9hurY38MIeGHmKjzznxGUJDEJN8M/Qkzwm2SmJPD9V6I7/pniQ/kS6jzxe6yzymr574GG+KvnXPzFZSp+JUD8JCBHCPqRECTQ9YNAGiXeOOV9o5TXTQCOMPf9BLRpvXD/t68gcGJbWm0Ipkitk+P4Q3mNiX2PvHRyjIDcxHHqHG4r2BP4k+Oknehrx8RL95Dv/6EVgYiSkMYvnWfjM1cdvOmhhydcDXDCxx4nszJwYekyDORVoSyliEZPNXLz6pCSWYeMnDYkpzYQ7KqRkVaNhDiCXWAiASGKcBcDb2+2fE75eYcjwCeKYBSHUEKeCrcMTkRwaCICCHJBgbEI9ItEoG8EwS4WMZEp/H2k8LeTiqSYNKQn5/M3l45GH3+8wXvzrzGe+CHWFT9EOOGhvzm+9lqEL12n4ytn/h0OAnWT8DlB7xNvPXSZLcTiGdPx+NSpmE5Qs7exhtkiPcyfMoNz0BzMnzEbOtMJdjMIdjNnK7ibM3kaZj0+Ra21Mzc2grOdtVq7G+zvjYb6BqwYX4nW5iZYmhhAZx4hcMZkNe+MD3VjSJ6jHXXoa61CP9VLg6Zf/qdXiu1yPlYabMHosgasHGzC2uVt2ExDd9vaET5/1tPwHUZ7YyWa6giGTZXo7WrDst6lGB1ahpPHj+DShbNoqKtGekoCPPm+kgMCsG7pUtw8fAR3rl/HE4S7V28+gQ/uvIrrR47h5UtXcXjDRiRJ4iUPD8R4uCPJx4uS9XUuSI8JV3PR/LlzCAaEAFMT6Bnw81k4X4GOQMfMWdORkLwE775jjT998zgefsjP+O1J+Oot6v4k3Dv0GI6GzsZxEwecMnHFEYLdfgNbbF9ki+UEu2WW9uh38UC3szuWOrlpwM7OEa3WDpQ9WqhWAlwbx1qs7dAm4wJ07Ddb2aPJwg5NvEazlcAeoc7aBc20d+r5elWGtspTlzffDJk6xhqom0aomzIfMZN1ET1Z2oUIna0P27k60KPhO49wp0t40pk1F3NnS9ZKCX1cqLxlqtbbIg3UCbxJIhPluTQxVpJtAToViimZLLWhmAQ0uYa0i8XI5mepXUMnnjPxrvl6u9F+s4eZiSGN8cVYzOefBgQFAgmXqq9JzGKgv1jlEJBsl5JExcTYEMZGBrDktiw5cbCxgIuDDe9nKUour6lLLYSbm6vK9inF1I1MDWFiZggH0yVIs7VH7xInrFnkgDV69thi4oLDBLsnvWPxBMHuhmMIbjmF4SWXCLz2CO4kiQqBjnD3oW8qoS5ZAd0HQal4PyBFtR+Hp+OzqEx8FZeD7xLy8W1KIf5UVI+vOntwa90wjmwbw+GtK3Fg2zj2bBnBrk3D2LFhObatG8KWNcuwaVU/Nq0YwIaxPqweWorh7iYsa6fxLGnoaZSvXCbr8jow2tuivHnDNK5HByQZSxtG+FsaJhSIRmiQj9AwFw2zv6yrCX2dDehurUF7Qzmaa0vQUJGP2vI8VFfQrhTgK84iZE2oKFMDeVQZ7WSBO4E1DbgR/NgvzU1GidTTI9wV5yUpT1+5XIcq4/kCb1qAqywlxBWzT5CrlOLrFTmorcxVkr6MlRWl8xqyJpDAKNcjCBYQGvPFK5iTopSbRRsmI15595LiQxEdEYDgQG/OsS5wcrSGjZVkdjXgvakHI8lBoTcfhovnw4DSU6Gcupg3W0cVVJdSC9rQTPHmTZ36OKZOewz2dpZqnWBDdQFWjHTh4N6NuHjmIGHvCG5cOUE79LSm0Pnlw7h19QievXEcL906i7svXMb9V67jzu3zeO7JU3iK+84c3YIdG/ndrl2G8yf24vLJ/Ti6e6MKuxU4X8nvbN3yThV+Ka1IwjE1IKbxmglcaSWwJeAmUhkxly/FxuGuRzCn3Sf9Px67nteV7JkSirlOrjNxzB+Pk/4fvXTyev+f166H9xnvo3Hek+JhlDBOqbM3uLQKS0ezMPxUMnofOKLrAcHu/izC2zz0v2+tQjCb781BvSp5MBUNdyeh/tVJaH1jCiYZcnKcI6mPZ86Di7sHIasE+bk5CAsJxhJjM04upjA1d+QEbA2dBTaYMceMrSXc3fnFB8US5GTRrPzvkxUWGVojPjUBIyvb0LWsDgU07hsbi7FqvBcH9m7BhbPH+GXuxMrREdTVVCIvNwsV5UWoqyOIFWXD2VWKXFrwxjHF3DmcBOfrYeaMWdCdNwcBNOCiE30QFu+InLJQ5JfFon+oBcUNjdCxCEBIbAXScjvh5JsFA7skLLZKxnyreMyyiMVs82jMMg7FTMNQTNGPwGSjRDxmFI9pemEoLO/EwHAnSusi0bg0Eem5/khPDUJHfSG2rugl2GzCiYNbsXZ8EGODy3BknxRQ3Itta9Zg4/gK7Fi/QSUwEfA6d0pTa06bHOXYAclOKdkrNVkuZfvofik9wDFC3hGOHzsgdecO4tyJ47h+4TzB7Jzyvl05exZnjx9X6+cE7rRgJ164q+KZu3gBT12/ploBvSevaQDtqetX8cyTN1Rf4O024e2J61cIcU/hOuHu2iX+OJ66iTvPP6M8dZcJfZKhU5KtHJUaeIcO4sKpUyohy8lDh3Fi/0Ec5d98YNdO/pA20UAYw7KWDvRWVGB5Whr2JCbj1ZJ8fN/bhp972vB1SQYeFifg29JkfF+Sgu8r2Fal4MfqdHxXnoaPcmJxNz4YrxPQnvZ3xhVnY9x0NMZtB0KcAyHOyQzv+trhXX8rfBhkg09pqH9OA+vzWD98khiKD9Ki8U6CH96Kdce7ES74OMQFnwaw9XfC+wSNB15OeNHPC8tcLOBpoQsn8yVw5z3l6eqAkABPxIYEIDrAB+HeHgin0RHh54GoIB+CkzehyZfwJHXrfBFDEIwlRMWHBhKuApEcE0YwDEZqnEBgBIEwFAmRQYiLCFJFtAXSinMykJ4QozJIpsREIiMhFnnpssCaE2sOAS8zEbnp8chOieF1IpDCayVRko0zNS5SgWKWLJrm/pzUOMJkPDIJfSmEPPHwCbAlx4XwWF4/lu9BvU4YUqkkStbtRfA9S2IUkYeLAxw5mdpam8OJxpmns4Py/KVEhCOP7y2H77EoIRRlSeGoTIxATaKsgQtAoaxr83FAjrs5cl1NkOvG1sWMMke2szmynNn3sECxtzXK/exRFeiIKn4PFaEuhDR3wpg3CqNkDZyvUgFhrEi8cQS4fPYLCGiFVCkBrjLKH1VUmcCdhFUS+IrCfVEcG4Ryvq/SxGBUp0ejNjsRdXwQ1VO1WQk0/qNQnBCGguRQFCaHoDItBsto3B7d2I+nWovwWV40vsryxzcZ/vgpPRw/8JifE3zwt1Rv/CPcQRUC/5vUkPM3wu/+Bqq22998CW2ec/B3TwKb7yL8I8AY/x1sRpnif4KM8M+Axcoz9/eABfi7/wKeR5jz5bb3Qvzup8d9cg7HgvTxNykpEExglMQs4daQmnn/Jdkrk1xV/+8xNpCC5v/qr4e/eM3BX9xn4BenyfiRIPe9QBxhSEGTwJhA1ASICbhpIU6tk5uAOWnFU6fAjscpTx1bOUcLclqAk75AmwJDua6AmIAZJZ41gTg1LsfyvYgE1LShlLLvR+pn9uU6kglTpN63iMep86wew1dSLsBxOj5z06UBtwRPeVvhUIAjRtwt0Rnii+akZLQUlGFpUz/Wrz3EZ8FylJT0oKysBzn57UjPbkVKehOSCHapafXIympEfFIpQS0VHh6R8HQPp0Lh4xkGf99IGrURBL0I+BLwfLzYCvBxXPW9wqgQgl0YoS+SilGAFx2RhLSUXGQkFyIuLAF17p54K8oXf+U886f0QPy1MAx/K4rB9+nB+CjZG++EWeG+0wy8bj0JbxFW3/dcgA5jHSwi0E2eNo1gNx0O9rYwM1gMXRo6urNmYy7bWdNE0zGPz7R502Zh5tTpkJp3swl8RnqLCHBLEOjvxb/Dg1BVhRWjhK/mRliZGqsixbOmT0FmcgzWjvZi3XA3VtAQHaFRsLyrDsu7awl7dTRIaZSKgSCGC42OlTRMVww0c97u4POqh3DXj72bx7F74xhGaaj2tHMeX9ZKIzAXHS01GOihcTvUj60b16K1qZZzVSIiJFLAxQmDDbW4dfI4bvF58coTT+Dq0aN4hXD38vUncPfmU9i5chVifH0R5GiPECrG3RUJBI1oN2dE8W+ysVyCabMfo/E3DXNn6kJXJf6Yhnk6hNZ5szFr/iS+B2t89sAM7zw9CQ+emoTXnyTQPTsJ96/NxrWaRThitYoqkd0AAP/0SURBVATnjBxw1sAFxw2dCHbW2LbIGiO6phgmiA15+KCHYNfl6Ip2Oye02DqimfDWYGmHekJbPQGugUAnbSPHmriv2ZrHWDqi0dwBjWYy7shxZ7bOqDdzQiVtpGJ9K+QvMEPG3CVImqWPhGkLJ6BOh1Cno+AuZvoC+Mm6xdmzMXsOwX3mDOWNnUGon0WY1yW8ShikgJWAmMCdtAJYKqkJwU0ybUsYpkqaIlC2WDOuBTvNmB7BjrCmErLI+eIB1CfMOfG+91QJLGxtrbDESJ+vJaUUeMx8CQOdz3M1Hj+ReN6kOLqhnj70VbIUqXcnawAloyKNdwKneOPMCeFGS6RQuiR+0YW9vQ1c+FoWlmYasOMz1tTaGH5W5ii3cES/vj3GjRyxmoC31dgFh6y8cc0rGjf4W73qGIgbDsF42jEML7pF4FXPGLzuEY03PeOUl+593yTlqXvLJwHvBiTjPX8qMEmzzi4qR3ntvouXtXZ5+C6jBL/WtuLtkX6c3TaCoztX48juNdRq1T+4dRX2bF5ByBvFtg1DhLsBrKctuoZQsXa0W21vWb1MSX4XG8Z6VRZF0ToeI+Gc63nc2tEurKaNuJK/oVXUGo6tVmNd3F6KcRruY8vaMEZgGCEkDnY1oI/Q2NVSjfb6MjRXFxL28pTqynJQU5KFaqpKPGsEvIrCdAVpAn4K2gonvHB5Go+chHKKR65UQj8V1BEK2QrUaUGuvjpPhWI31xagiWquLURjdT7qK7lfMoEL9FFVch7Pl9eU11YhpBPewOKCNLVWUOrFiZcwLzsZOZlJSFeJWkIRFS5LODzg7+0MF0cr2hUEe3MjmEj+CfEu896R/ziQUh5SmmPqRF3P/6vpM6bwfpwHa8JibHQQ57pCMkIP9u5YjdNHtuHi6b0qLFMKoUsJBSmOfuHMbuzbtQLbNo9g3+61WD3ejZaGYqxZ0UcbWY4/gvPHdmETrzPaVY9V/U2Erg5sGusi1BGw+P2tHyawsV0rZRAU0P2v105ATgBMQEwLdVqw+6PkWO05WnCTmnZ/vI5Ie7xk1tw0wvtoYlteQ/Pa/wt3Yz21GO9sxFhHM0bEY9ctnrtm9HaWo31bIkZejkH3A1O0vTENLfeo+zPR8+5CDH1si+FPndD/AZ+lby5Wa+uk/EHtHX7OpmaWWGJqhpCwEOQWZqO8shi5so6IRmp5RRGKivMRER0FC2t7LNSzxLyFVtBdbIN58y04AdhwchH4s8DCxZZwdPNGU0cV2nuLkV0ch+b2KuzZuQFHDmwn6BwgkJxV8LNp/SpUVZaju4sfxLqVqK4uQn5BMuJoqC1ePF8zCc5bCJ25MvnxoWe8CCGRnohO8kJitjcyigORWxaJpQNVaO3rhpF9NGYbRWCucSxmGUVjzpIEzDKMga5VBCy9U+EanAOXoEyYuycQAiMxlcdMNo7DVINw+AbnYXzNCIoqQ1HXHouWrmzs2DLAiWEFNo8sxXBnLX8cuWiqL0fv0k6MjwyrdW9H9+3HtnXr+KMfw0ZC3j6CzxkpGH7qOM5J9kuC3SmpRbdvzwTE7VFQd3yidMFZHnOeD8mrF86p0MmLp08T6ATszqtwSgmrPHfihAI5CZvUhlWKBORuXrmsPHQCd8/eegrPCqy98CxB7gnliROoE8C7fpnXop596kl13ovPPq2Ou3WTUEjIk5p4UgD9EOHt0N69OHlYsnUeI3AewL4duwhzm/n3rcX42BhGlg9jtG8ZBtqXoqexCcuqazCcW4ADKRm4W5CPhx31+JUT3Lc12fixJB7/WpaC36tz8J/cfi/WF886meM5OxM8YaGHp2wN8KKdOe65WuPjUE98F+OPX+L88ad4X/xLWhD+LSMUf04JxOehjvgy2g1fR3vgu2gvfB/hic8CnPERQe5tb3u85m2H530dccnHHsdoMB7i62yM9EVrjB9yCAXFkrI4PgrBBD53R3MEe7shPjgIUf5+qgB5CA2PQE8X+Et5Cm9Xgp4nQnlMqA/3ebkgmPtC2A/0ckYQ94dxfyThLyLQC2H+HgglLIYFSAISgmBoEBLCQ1SZgqhAP4JiAOLDghUUpsULuGkKnWYlRanQz4zESKSzlX0pBMVUAmIaQS8llvDGiTSN2+mSpIVglyrlBLgtMCmeOEm0EixJUDyc4eVsBw/KmRDnYW+tFODujPBAHyREhyEvJQEl6YmoyEwmHKWiOS8d9VmJqE2LRW1SCEHOFTmEafG2lfCzzfWyRZ6XDfI9CHDuJsgn4OW5miHblVDnZolMNwtke1si38caZX4OBDsnVFClQY4oDnFGcYQHiqMIc9ECeBoVUQWRHCP0FfE7LCHIlRPiKiL9UEnAK+U9IN66vBBPlBFeW/nwaSvJRENeMmqpOj586vnQqc1NRRXfeyVBryo7CSWZ0di2qhuvPXMed2+dx1vPX8JXV/bj07YSfJEdgu+zgvFzZiR+yKJSAvDnZC/8I9IZ/xPqQGCzxD8CTfCbWmOnh98JcxKS+Q+BOsLefweZ4r9DJjJmBi3Bb0FSgHwJxwl8okBCoZ94+hbjv/1lHZ4B/sH9UrvuH3EO+D3VTem3JGf8Z5Ql/o3A92dvHfxKiPvVZQp+cngMP9oShAgICugICcrbRVjSeryUl062tXD2R2lhjq148qRV/T8AnTqP+oHHq2vJNSl1vmzzddQYWwG1n3mdn7nvJ+rHiXGBNOn/LNfjOXLeT9TP1I8T2wKiP1o/joe2U/C5/XR85DoPb7vOx/Me5jjlbo/V/O13+LugKjIYBfGxyIpLRHpKJnLzylFR0Ybqqm6Ul3ahpLgTWZn1yMxs5L52ZGW3II1Al5JSi8TEKtWPjS9GYEgqPL0iaWAG0KD1h5tzANxcguDhFgQvj2D4+YTTwA1U2x7uMh6ogTq/cHh7+BMEA+HnHYwg/whERUgh7iJkJhQg0j8SDW4euMf7+btAG3wX4YRfUrzxl9xo/NhUjD9vHMIva/rwSWMO7sa54BW7uTROzVGzeB4WPC7/Mz1d/a+1g50NLIwIdjO5PWXqRMIBTdKByY9PhrWpBSKCQ+Hl7oEF83RgSCPbiMa2s5MdvDnvNNRW0HgZRkdTPSxMjBTYzZg+GSkJkVi5bClWE+rkf6dXDnZiDY2VdaNsl7cT6Fowqv7Ht1ml+ZY1RbIt46vFGKHBum3tIMFuFJtpFPUS7LrbKrBUsgQ2V1LVVA26WuvQ2lCJ5OgIxAUFwpEGfqyfF64dPYjnLl3E9ZMncPvyJZzYvhPPnL+EB7efx7axcUR5EUxtbRFob6fq10W5uCLa3R0+/Dx0Z0/F9NlTMHumJI9ZiAWEnPkLpkJn3jQC0Cy4Oi7EuaP2+Oi1OXibMPfu84TmFyfhgxcfwwu7ZuNkhD5OmdjgwhJ7nDd0xkkjFxxQHjsbjMwzwYCJLZa5eqHLyU2tr2sl2DXZOqGBEFdjZoMac1vUWjqgjmP1Nhwn4DUS7BqtndBoxW1CXYMpRbBr4HaduSOqltiiRN8SuQtMkEmoS56ph4TpixA/dQHiCHOxhLrYiTIHcbMXw2OWDnQI98pzO3UaZk5hfyK9vJS6kCQU07hfCs5PlWOmT1d9LeRpQy0F9rQePvHOybg2iYpaM7dIk+1SZEQYtLGxUklOJPxNiogbG0tGzEW8Jj9jwp8GADXHyzXlWioz5mJ96C1YBINFhEp9whtfW1dXU4JB3o+8BwFJAb5Fegv5+osJdrawtrZUa/JMTAh1NqawsjRGrLUNGvnd9C+0xpCBDVYT7rYZu+KApRcueUbipncULjn447pTCG45h+M51zA87xaOVzyjcc8jRsHdO17xj8DuTd8EvEW94xePD4JT1Dq7L6Jz8I147Phb/S61CH8urcOXvd24tW0c5w5swKlDG3Hq8Cac3r8Zp/ZtwbG9m7B/+ypsX78cm1cPKG1fP4Tdm0exZ+sK7N1GbR3H3k1j2L1hFDvXLVfatX4Y29cOYYvA3xqC30Rop2jTKk2Ip/TXEyQE+hT4DXUoyNNqtJeQR4N9gHZRf3steltr0N1USdgrRXNNIeorchXoiarLs1FF8KoUz9sfxTHtur5yPhOlr1U1ga2uKg/1BLqW+iK0EXRa2bbUcZuSdYFShL2e8NfA4+rKCXmlUpSdoEewrCVI1lCVRQKYEkaainI+Z0sJlCXiNWQrr1tCuJSQTpUQhvtlfV9GagwS48MRExmIsBAf+Pm6wdPDCU6ONrwXpPSC3H/yHxhzCXkzeJ9PhWTe/L+QJ9LVnclzbZGZRpu+rRIrBag5R+3k93Zg/yacOL4Le/auxbLBZvQR2Dbzu9vA73MLv7NDB7fg+JHtOMzjBOA3ErpHCHZj3XVY0deENYQ4CcVcT1jfxOtuGuvBBtr16zmmBTktpP1fsJP2Ebyx1YKeFsxEWlCTdgP3C8QJzMmx0m4d71OtFvC00PdHAFw52IgVsjavo0XV2BuRsg3tDehaWoTu4wlY/loouh4YoO3Nxwh1s9D6+jx03J+GjjcXoOsdUwx+5IDhz1wJeHzGcqzh7mRMiqMR1cdJfw1v4kH+sfWNpXyYJiErKwFNLaVoX1qFlo5KNLbUIDUjDZZ2Lpi/2IyAZ4G5OpysCXjz55vwyzFGdHw8lvbVo6ElFwUlKVi/aQX279mKI3u346lrl3D35Rdw89pFnDl5FBfPniGJX8aJowfQ19vGB3YUElPC4MovWEDO1t4c3n4uCAhxQ1isDxIzg5FVGo5cAlhasR8Ka2JR1ZKNgRWD8IvIx7TFoZhhnISZJkmqrIGVSwriMiqQX96IzPxyRMSnIDw+HV6h6ZhvFo7JBpF4XC8cZg5xGBwfRVltHOrb41DZEIvYWFcE0HB1d7CEs70lH7ROyM1NQ1NjHdrb2jA8OEyQk/IB+7Bx9VqsX7kaOzZtwjHC3qkjR1Vik8vnTuMCwe20gNyh/Qr4zkqIy9lTuE6g0oZRyvaZYzz+7FnlKbtyTkDvrAK986dO4saVi8r7Jq2mfw3PPfOUgrY7zz+Le6+8hBe4fZtg9+Kzt/AEP+ervO6NK5f4GZ/GqWNHFNDdunmD+65y3wXloZPSC8f43qSI+YE9e7Br23bs370XB3azv30H1q1egxUjYxgfHsXY8AiW9fajf2kPDYFudLZ2qoQ7Xc3NGKpvxtqyWuxLy8Kdghx82VaLP48txa/NRfjP8hT8V20W/qchH38pSMRD/nAfZkTi18wo/EdWNP4jMxb/nhWH/6Rx/g+O/5YUgH+Jc8dPkY74OcwB34U44oswJ3wc4YJPeA98GOWL1/0c8VKgK+4mheGdmnx8ONyGw2XJaItxR22KH6rSQlCeGor6vAQ0l6ajpSyDQBOHbN7n/q628LS3QqivJxKjIhDu74MAVxcCnit8Xe0RyIkpTNVfcycIuhLsBO7cEOThCn8XJwS4Oaui3CHeHgjz9VJp/v0E+Hw8IElLIgJ8EBngi2gCnYRIxskaNylbQKnwT0JZSixhLT4CmXEUjbQMBXgxyJTMmoS31NhI5cGTcNAYwluAJ1+b8uP78HF3gauDPTycnAmpUsPGHq72NoQ6ewQRQGMCvZGfHItq3qu12amoJwQ1cEJuzUlCc3qcxiMXG4jKWH8Uhroh288embzPU1yMkeJshEzxzhHist1Mke1OkCPY5XhaEvKsKBo3bAXosrzZ+tkh19ceJQTsqiA3VFIVQa4oJRxWhHugiiBXSpArngC6PI4VRnihTMIyoygVjumnPHQSglkVG4QuPriqkiJQkhCGlqIMtPLh08qH12BbNcZ7mzHQWoWltUVoKElDa2U2J+x23Dy5G/dfuIT3HzyJT+8+gXdfvICHr1/G1/tW4cP8ePycFYEfs3nf5RLs0kPw59QA/Bbvhd9DbIFwO5UV8798TfA/Pib4p2TIjLTiPgJdoDH3SyiltVpf9xsh7x8SlhnM44OkNpwUIrfi8db4R4wd/ivekfewB/4r3w//leaOv0Vb4V99F+KvrnPxL44z8SdJcmJP+CHI/SQgR4gTCRB9x/Z7jn1HgFLJSghVAnYiATItyGnhTgtmai0dJVD3RynA0/a1mgA+dT0BMbYCZwJwCuImtn+UY3i8wN0vlMCctL+yFehTsEdJ+xPf+0/Wkwlz0/GZ41y847wIz3ma4mygI8bdLVBrZ4AiHxfkhociPtif93UMAU3qoWYgKyUb2el5yMksQm52BXKzqpCdWUWoq+b+cqSkVlJVSEgsQ3JyJeLiSxETV8ztckTH5CM4JAXunmGws/OEk4M35UP5wtszGIGEteDAKLg6+8DZ0Qturr40eL0IDt7wYN/LXUDQG57uEqIcjKhwCUHKQ1J4OkIIgY3OrniV9/tXbnr4wsMA33iZ4uNgZ3zVXIpvt6/Fr3xm/efxg/jT9vX4gg/m+0sb0B0VgsWzZ2jWmBDkrIyWQH/BPFXcW2vACNxNmTxZgZybgyPsrKyxUEcXs2fMgMHCxViiZwAHGsuBAd7o6WzBlnUr0cfW2txErY2aNu1xpCVFE+J6sW55N4FOvAk0VGiwrBpqU2tLJOPfkNRF6m5QWQHFa7d19TLs2zyO/Vv4PKYObluFo7vX4fCO1bxWD0GuHJ187i9tKEc3wa6XUNdWW4qkqFBV3iTMk5+hpQWcTY0w0FSHB889hyfOnMabLzyPG8dO4onjp/Hazaewtq8fEa5uCLSzh7uZGXwIG1EePN/dDdaGizF35lRVf01nti4WztXRZOLTnQ3duTOxaO4s1BRa4O1XzfEWYe7dl6iXCXV3qBvTcLNxPo46LsElCw9cNHPBWUMnnDBwwmEjB+zSt8W4ril69MzR50Coc3RFG8GuhWDXYOuoPHXV5tYEOzvUsF9rwzFrGRdPnuMjsKs3tyfM2aPegvBnwXMIeWWGVijQM0OWjgbq4qct1EDdFAG7+aovYwlTFyJR1xDeunqYNXkqJkkmwccex2P/XzHoxwh2AneSXn4KwW4aJQl3pj0CPAV3BDnlsSNkCYQJXAmQab1sAnX6BrImj0BlZUXAslGJcaSAuBlBS8IrVcjmIo1nUBPqKkBH0OP9JtsS/imQuGgBIW/RYpgskfVz+uocCRXVehIVXPIYjadvgcpebmdnTbCzgLmFKYzNjGBtbwFvBxvk8PNsXWCDPl1LDArYGThgK+F7L8Hugkc4bvpG47JTIK46h+ApF4KdWwSed4/Aix5ReJVwd98zFm96xeFtQt1bhLsHPvEK7ETvBiTho7A0fE6w+yo+D9/F5+OH5EL8klOOH5vacG/lEG4c3ISzR7fg9JEtOHN4G84e3oGTB7bh8M516r4/wPv+EO/5wzulTtpa1SpJf8cate8gYWLflvGJ38tK9ldgz+axRyGdEt4p2wKGAohbCSBa4Nuwoo9wt5Qi6C3vItx1YLSvDWP97Uravnj1+vkblf9I6WwqRwd/d+0NGtirI+xVlWepNXIi8cjVV+drwivZrxEPHI8RyXhTXTFVhGaqRbx1tIkU0PE4kfS1Y3U8X+BOeQ/LeX4ptwl51YTEqkLJBEpY5HO3upj9IkKeZAVlW1ZI0CPcPQJLtpoEMmlsJaxUs2awICdFZeqUtXuR4QGQzNvurg68Ny1gZmoIA94/6jc/b7Yqej5tqmTa1MyNUyZPgvGSBYiODkRtbTGW8bNbu3YEW7etxZVrZ3D6/EF0dBGM+xrx8p0n8O3D9/HpR/fw2qu3cO3KcezbuRZjg+1o5WfYSXAekdBGCXUk20gYpgCdSAtdWnCTVgtvIi28ibSwJ60cqwUzkYz98TyRFuqkFQnUbVvRjy1jvWpcWpGMa8c2EUSlkP6GQZ7Pe2f9sIRtEvDkmTJYhKHrSRi854WOB/PR+uYUtN/XRfMrc9D86jS03p+L9jd12QrgGWOEcDf8uRP6PjDBpL6ucqxb04W21mLU1/PGIMzl5qcgNS0atQ2FaG4rRX1TPj/UKnSSggtKsmHv4oi5i5Zgto455i8w44/fkJONMXLyM9DUXsjzaVyKe3X1CDauW0VQOaHqtVVXlMKHhrMnDdQkQqCUWji0fzeG+jtRUJCEsCgPBIQ5IyDcmSDmjdi0ACRmBSGjKBw5FRHIr41AYWMEsioDUVAfjYK6BIxvXI70/BrMNAzDFILdlCWJWGgVj5CYPMQmpiM4NIIGgIcq2LlQXw/2rv6wc4vDbJNITFoUjvkmYajt6EFLdynK6sJR0xoPv2BLWFkvRICvK8LDeIMGeiE7Lw01NeWoqqxEc3MrBgeXY+/u/Ti07yC2bdiEHes38ke/Bft27CagSazwVbxw60ncuX0LLxO4Xn3xtoKv5249QaC9pODuxuULCu6uX9IkPZGEKBf5wLwga+m4feX8WeWJk5BJgbuXCXK3eb54417gNV954Tbuv/oynn3yurrmretXCdDizbukPHyXCImnCI0Sxilr7q5cOI+zJ0+qenf79+7B1q2bsWnDRmoTVq9cpdZ0jI2uwPDQKEaWj6l2aNkwhgiyy/qHMNC7DH1d/eiilnb3o7urFwMd3Rhp78Ga5g7sKSzBC4WEu+Yq/Btv7P/sqcU/OguBrmL8vaUQP1Sn46OMEPyQFozfsiPw5xhP/Bjpjq/DXPAwwg3fBrviO1GYBz4Ndsf9AFfc8HbCUU9HrHOwxnpfDxzPS8eza/rw7pkd+I4G/XN716K/IAE1KSEoTQ5BWXoUCtMjUEFQrCc8NpYko7GCk1BaFOICPBHs6QQvZxuV9j8xKhxhXp4EPgIawc3H2QH+7gQ1gl6QhxshzxMhngJ2FMcCpf4b4S6AbZCXB+UOP8Kdr5sTW57D7XCBu0A/leBEkp5ES4bLID9ESXKTIF/Ehwcpr5us7UuKDkFclNTIC0ZkqKbGnayv8fMVo9OFRqmtCqO05gPUxtoMToQ4gbkA3s+y5i4zNop/VzKqc9IJcOlozctAc3YyGpKj0ZAQjsb4UNTGBKAixBOFBLD8ACfk+tsjy9cKGd7mSKcRnuq+BKluS5DhYYIsGrCZbDM9KS8zjpkhncrytEC2F4HPh62fJXICrJEbYIs8f1uUBojHzhk1/N5qQlxQH+GBhmg/1BDCyyO9URbnj+JYAndqOOoyolEeF4wKqjI+BDWE8zrCfmNGDBqo6tQo1GbEoasyD11V+fy7ElDHB8rVE7vxwd1beO+Vm3jnzg08f+0oXr11Gh/dewqfv87x12/g7dcu4/2XL+D9Vy/h4zeu4+tnT+GjpdX4hq/5XU4UvsyLwA/Z4fglKRB/TQnEf8Q44b8kc2WEDf4ZaIrf/WVtHEFNII37fo+0x+/htviNc8F/BJrjP0Os8I9oR/w93g3/SPTA7yle+HuqJ37P8sHvGZ6ERVtVduBfXGcT4qbgV7sp+MX6Mfxi+bjyhP1ISJO1cj8IzP1B4g2TsgHfCeAJ2LEvcCdQJ6GY2tBKFV6pBTaClkCa1kOnNOG5UwA3AXICa4+OFShjXzxsapxjop84LvAmkm1ZIye17SSUUwGkiO9L3pt47wTkfrSbia+c56k1cs/7meAigX4n58g+b0eUUlKDMMbfF4kh8p8YBLnEFCRKS6BLTctQbXpyBjJSsmgI5FEFSE8tREZaMVJprKVQiYlFiInNR2RkrgK58IhshIZmICw8C0HBKQgIiIeXF8HOxp2/EVfVCty5OxPu3Dlne4eovpOdB4HOCw42rnC0dYObixeSEtIQFhIFR3sXuBP4QgLCaYgkIsg7Ap727qjhb+wVjyX4ynUePnGahS8cZuKB40Jc87PF1aJMvDE+iq/27cK3Z4/hs0tn8Mm1C/jg6SfQ1ViHWTOnK0Nl5nQa7ZIunDA3lUa+eO2ktMGCObOxcM4czKRhP5OQN2faVMyiYW+kpw8TAyPYE4aC/PlZdjXzebIKgz3tfN8WNMhnYZassUuNw+ZVgzRWutSaoLEBqdfVrKBuoL1apXGXek4jPY0qpGyDGDQ0OLetGcTO9cPYsW658kSI8Xpg60rs37qaRuswr9PK8+swRINosLMBHfVlKEhPRkIYjTQ/f4Ryzon09UI8551j27fj3jPPELxexnsv3sEr157EM6fPob+mHuEubvCztYcZwcBEVweBrq40+u1hMH8u5s6ZrjIx6s5bAN358zBHZy7mzJ2vjDw7m9k4c8yWYDdD46l7gSLYffjSY7izfQHOhRrinLkjLpt446yJM04vIdgZOuKwoQP26DtgdO4SNM2igWPjhE4nV7TYO6LJTgDOATUWtqgk2FWxrSKw1Vg5oJaqE7Dj8Y22zmiwciTUcUzEcYHAciNrFCyWNXVGSJ2lj8SJ8MvYybrKWyd9CclMnLEYSdMXIXmBMbzm62H6Y5P/AHOTCHjirRDv3CxNWOYs/t1zJHnJAkLUAlUKQULXBOwEqqQcgQCcFuo0JQ3mT0CdFuw0WTTt7e1hY2OjPHY2hC0zUwKagazL0yZM0RQbn0uQ1nj5NNcVqNOCo4RjSnFxqZcoyV20WTMF7LTeQqnDJ2UR3NxcYGdvpXIQGC1ZDAu2zk7WiObzs9zEHu1zLNFNsOvTt8GYnh02LXHFXit+Z57huO4fg0suQbjiHIQnXCNwyzUctz0i8AKh7o5XDF6l7hHmHnjH4U0FdRNgR9B7xz8JH4Sk49OobHwZl4Pv4/LxY0Ihfprw2n2ydCluE9wuHtqIs9Tpo+JQ2EAIW8n7fDVO7N2Ik7KsZt9GnNq/GWcObcWpA5vV9on9G3Gcx56gpFWAx2sdEQAkMOzZMoYtqwdUSKZ46nZsGMa+bSsogh8lniI5Zg8hUH5Lm1YtI+hJ2Gcf1tGA17YSurmGdtFqapwQMtTbhIGuBgwsraca0NdRh26VnIWQR1BrrNGEVbaKJ46S0MOmugLuK9R46BpLlKQv8NY0AXF/VAuPFU+ehGjWVWSr4usSkilAV0dbvlY8d6WZyrPXIBDJ/XXcri3N4LHpBEHuq+AYYbOmhAAo5SAmJPBXRQislv+QJeBpwzy10Cewl5uZiNRE2l60dSJD/FVhdQ8Xe87LVrAwM1IZOBcskLlhGkFvEn8HU2BouABu7k5ISIxBVU0Ztu/cjL0Ht2JwuBMt7ZXo6W3A6EgnlvVxnmorU2GoJflJyEgKRWZCGNoJu+OSkITgJUlTNN468dR1KaD6I2z9EdZkW6SFOm0rsKc9Tgt0AnzKSzdxrkiOketqj9eCnbTavmg77w0t6Mn4pnHNedvYbh4nXBJERwfq0L+xAEPPRaH7nqUKv2x+43EsfUsffe9Yov3efFWUvO6VSWi5Nxsdby4k/Omh931Twp0DJvV3lqCiKB6tjQVYt7ofI8PdKC3J5cM1Bi3NtdixfR0288btH2gg9BWivpkP4ZxYmFhZYImZHR+y4XB3d1MLfHMIZ9UN6YiJ9yEIJaK9owlbN6/F3h1bIQXO9RcvxAwJQ5gxE9OnzVQZnAb6uvgFdSA7NxbRid4Ij3dHFI2m+ExfpBQEIqs8FHk1EYS4KBQ3RaOsLQb59SHIqQlFQWMcBlY0o7qpCQstI/H4kjg8ZhQDC/cMhESnwMKG7y8wFN7eXjAl2OkukEKsejC3CcAiyyhMWhyOyXohSMiqxOBYJ/LLAtGwNBmJGT4wMp0LnYUzMVt3FmbPn4k0GpwDfe2oKi9CFQG1uakBywYGcXDfIRw/eBS7Nm/F5jWEpDUbsGvLNpw/eQovPvsM3rr/Gt58/S7uvvi88rA9//STj7xsWknopACbwJr0n+fYKwTBN157Bffv3sFLzz2jYE6b8ESk9dI9ee0STh87wonsCC4rb985XLt0SZUzkFp1omOHpJbdMQLdQRzaux87d+zE1i18v5s2Y+2a9Vizej2BbiXGx9dgbGw1RkZWYsWKtaod5bi0y5ePY2hojD+qQfT2DaGnh23XAJZ1D3JyGsAI2zVst1aU4am8bHzR1oA7dSW4XVOEK/zRbYtxx3IvQ+y2W4w3fB3wfYQvfiRwfBvqg0/C/XCX0HXNzRHHnOywi1ru7IgWGgQFdrZIcbRDHPv5wcHYO7QMt47ux9UD27GfE+iGzjp05iaiKjEM1QQFgYWKrAhUZoajIi0U5fkxaK7hpJSdgMwIfyTx9QLcbeFiY6LWm6VFRyPc1we+Lo5KfgQ7f4KaAFyIh7sK1Qwm3GmkgblAT1eV4S2QY6HyP9o0eGQskJOW8t5NZK2UwuCSxVIV9latN4K9PRDg5YZAPw94ezrD08MZHvy7XZ1s1Xo4G0szWFtbqTU6rgRNX2++B75PSTyQlUgwyk5BTV4aGnJSUJ8Wg7qkCNTEBqM2OhD10QGoC/NGTaA7GoLc0RjshnrxoAU4oyTIGcXBzsgLdkROsB0yAwh3fhZI9ya4CbAR9kRZvpbIIrxlUhk+IhmzQI6/wJw18oKskR9ii4JAWxQH2aMyhFAXRqgLFs+dE2rD3VBNoKuO8eN7C0VVMuGScLW0LBNdfHA0ENaa85PRVpSGzrIMKhMdfJA0FyRjqKkUhzeN4Prxnbh96TBW9TciMdgFY12VNPIu46O71/DJvZt4784l3H+G4Hb3Kj4l1H10/wY+eP0yPnjtEt6/dw3v37+Jr996Bl/uX4/3C1PwVbaAXTh+yI3CT2kh+DU9GP+Z5IXfo+3wP7EEPALc34MlwQm3o53x92hX/EuEI/6dAPe3zAD8IycQv+eH4LfCUPyNIPf3NDf8e4Id/jXUGH/1nI8/OU7Hn2wm40+En18IQmrtGeFJPGzKAzcBR99PgJ146ETfWk9SBb7Vmja2sk5NC3SPPHYTIKY8dAJnvKYWzB5540RaoKP+L8ipsYlxuZ546KT/CPRkTN4zW1lrJ+9dvY68b+sp+M5hFr5yWYj3XQ1VMqOrhPlD/M0uDw1CbUgI8mMSFLwlJyQhPjZB1T+Lj5LQ4TikJRDqYpKQSphKJ8ilUanJWUhJyWabyTFpc5CSlIPUpHz285GcmIe42GxNvbnQVEJXOoKCEhFImAsKSECgf7xKluLuGgwHgpuVpSMsLRzh6OBBMHJRoZbREfHwdPPl78kR1jTWLU3tYE2j3tnRDZnp2UiITYIDjXtXe1mL6gUfzwB4OPrAwcIGFfbWNDQN8IXLDHxg9zg+tJ2Etxym4aTB41irNw97AjxwjUbSK2t68dWTF/Au5+WXr1zEN++9jeX9vVhssAgLFukQ5KZg1tTJmDttOnRmakobzJzyOGZNfhxzHqemTsW86QJ2U2FqaAAzQyOVTTMsyAfdLbVYPzqAwa5WuNhb0uCmwb9wHvIyk2iwdGG0WwCsXnkGxGO3clmr8tRJnS6BOgnB3CRGKEFOPHYbx2lwUAJ6UsBZPHnS3zjWh53raJhuWoEtBMbNK5epzIHdzZUoy8tEVGAgwnw4T8ZGIycxTpUtKM/MVGvs3iPYvf/yHXz48l3cuXYDS6uqEeLiChdzKyxUyWGmwowAYWlkhPlz5qp1Z3N15mCeji6hbjamz5uLGTN1MW/uVFSXG+LBy/q49xw/a4LdewS7r+7MxAen9XE+3winbaxxzcQLl5Z44rSxE84sccZxgt1BAwfsWmyHcR1jdOgYqiLj7Y4uhDp71PP5X2PNOcpSoM4G1Zb2bO2UaghvdTaOaLBzRp21E0HOHtVm9qjlfVTL+6XC2AaFeubI0iXUzdRD4vTFyjunoG6KLvuEOsJc4rRFhLrFSJmhh9QFJvCYuxDTJup8iTdiLv9uHZ3FBCUBNPGACViJ503KF0jhaGMasjRwJTOo0RKVTEWgTIBL6zHTShtGKdeQunUKvAhdcq6ZmfznnyXsxaNma6tgz8LCQl1PA3fzVdZMA77GQn0N3Mn5Ij0CnqmxMcxMpED9QgWS2teSNX0SnilgJ/AoHjsLSxOVJdzSUpLLWcKPhnqGgyNqCHMts8zRrmOBHj1rDBvYY52JK3ZZeeGUWwiu+sXhAttL/N1edQ7FNfsQPOEUhmfdI3GbesEjEnd94vA6dY+QJx68N7wIeQS9d/wS8H5QGj6OyMIXhLtvYwsIdwX4gXPFn7NK8FNdKx6sXI6bu9fi3L71OLJnjYKuQ9vW4uRugtzB7ThNOBCgO3t4OyUevW04d2S7kvTPH92BC8d2qv2nD2zFSQKgEgHwOAFw75ZxFYYp4ZcS2nlo11ocJxQe2bMOh/m6h3atU9q/fTUhbyV2bx7Hro1j2EltJ/BtllIMYrPQuJd1fisIBqP9rRgRDw1/r0N9TRjq0cBen2ThbK9hW6taUXdrFToay6hSdDZr2vaGErSK104g8A9gJyCnlYCdAJ547Roqc1BNQKssIJAVEN6KNVDXVJWHlupcttlorKQ4v0nbXJWL1loCYo1mf7M6Jof7s9BI2Gvg81uObZBrVObyOIHJfJWlV8pENFXn8zXzUFOWg6pSKf6ejbL8dJVdXPIJJMSEIDTIm3O2E1wcLWFrLaUXZL2eeIrnKPAzNzOErb0J3D1s4Otrz/nfEUFUgK8tAqlg2pMh/k60kbw5Z6VgiHPjGs6LazmPCdRtGCWUEbQ2j/QQrAawg9+BgJUAmBbCtCCmBT4ZF1jTeuO0MPfH8EsZk2PkWDlG692TVrb/CG8Cc7v4/Uv7/70O74ONnL838z1uJoMI2Mn4wGAJeg+kYvCuH7re5Nz2tg7Bbgpa78/Bsg+sMPKZg/LMtb6hQ7ibjPpXZ6gwTVln1/n2fEwa6CxGW30ONvCGPcybePOGFRhf3o9VY0M4sG8XblyR0L1jOMIbvae7GsXlCSiiAkK9YG5thkgalBHRfrCyM0ZSRigqG1IQFeeBwFAP5PALHOd1VowMwsnBhpPcPOjoLubEoYc5cxdgBgGvoCAHA/2dSE4PU1AXmeSBuAwvpBT6IasqBHl1EShsikFJSyxKW6JR0RaNQoJderkfKjqT0dCdi+7BpbB0T8ZjhpF4TD8alq4ZCOKDXYeTp+4CA5iYWHLiM8cSYxNMn8XJig+FRRZheFwvApPmB8E1MB1DfMCVVEWgriMBOSUhsHRYAEOLhVhia4xFprpITg3FVj4kV/OLEPd3ZUUh6upr0d+/DPv3HsDxw8ewc+t2bFq/Abt37sSeXbtw/MhRXL98Gc88+QReuv0s7r78omrv331F9e+88Bxh7mnllXvtzot49aXnlVdOQlZfeek5BXavvPA8bt24hhuXJWulZk2dlDm4KlkxL0hmzPOEt5M4c+w4NPXrLrE9g6MHD+HA3r3Ys2MX9myn2O7ashNbNmzGunUbsGrVGqxetY7fzypC3SoC/QqMsj9OoBsmyI2NrSHorSPQrSTQrcDw8EoMDo2ib2AYvf3L0de3HP29bLuX84e0HIO9QxjuH8bGvhFsq63DqboqjESGYzA+EquSozBIqNie4IsXM2LxbnQ4nvJ0wgEC23o+KPqpFicH1HhISJ8/isNCURiVhOpUTia5FegoqEFncRVq07NQnpyEFe1teO7iGTx56jD2rVqOdV1NaCvkRJUerbxDRTTeizPCUJQcgsL0cNTkJ6o1WzWZcciNDUKEpwN8bM1Uge1oGi5ZiQmEPG94OtjCi+/Jm2DpR7ALJtSF+3gh1EsSrXgi0t8XIezLuIRnCqRJWKcAYshEzTipJSfeQCkQHuirqSUnBcO9eT0JpfTzduMk5kKDVGrIWMDSbAlsLIxVAXBfNweEE/6kPENKTARyk2NRnC5ryVLV2rh6ToQ1fP8VEd6oCvNQ69oqAmis+NFICXBEU5ArWoJc0BLojHYCUVuIK1oJXrWS2ISff6G/HfICCcgEsoJgB8oeuf5WFKHNzwp5/jbID7RBbpAtsqXl/mwCXJ5453hOXrDss6TkWDsUEeTyfGxQHOiI5oRANMT5oSrKC5Vsm7JisLQ0He2lBDgCXVdlPjo4uXeUZqGVD5bmwjTUE/Aq0qKRHxeM8vQonNmzFl+//Ty+fPNZPHzvRdw4s4sTczNO7VmJTwhrH927rvQxQe69Vy7iw9evUtfwoYK5K/jowQ18+vbT+Oyd2/jukzv4y/0n8EF/Az7JjMC3+RH4Pi8KPxPyHib74V8zg/G3WHf8d7wX/pnI7Qhn/CXSCf+WToirScE/ahLwt9Io/C3fH7+lu+A/E2zwL2FG+IvHXPxqO1mFM/4sIEcJFKkQRrZaIFOgRpD7VgBOQE48chNeOdVyTGWL5HEShqlCMbkt8Cdgp/XaqbBHbSsQRuiSkEkFaX+QvL4KqZw45v/u00LcT7yWOobXU+vrKPHKSdZN9d5spuIXxzn4wXkxPnQzxss+9rge5IG9oSEYieJ3GhOD6rg4lCQlITuJMCfeuMRkpKamIi0pDWnxqUiNTUFKXDKS4iUpSQphT1JtS5hOBpWJDAJdJuEunW0alZKUwetkIikxW0FdYnwuoiLEq5aIkKAEjYITVQIUb09JgBIJN5dA5aGztXFTYGdr4wwPd1+4OvF35xdKYyECjnauMDaygIkRDQYrHmPtAGtLW14rFJGhkXC0sVd11dydPeAhsnWFq7UtKh0s8JLHInzq8DjesxU9hjf5nV/Tn4TdUybhoM4UnLOdj9OB5rjSmIvPn7yCDx68gofffIq//voLWhrrYGSwANMJcNOo2QS7uZIkZfIUajLmTJmCuVMIfAS7udOnYfaMaWodna2FKXw9XRFBsKstzUNvS7XynLnYmUNf0o1T+Vmpal3dlvFlOLJrAzbSUFk/SuOAxqasn5PCzAJ1IgG0TTQiBejEayfSHiOS7Y00MtYOd2PbGvHk0fgk2Mn2cHczSnLSOJd58/XtEB8Rgoy4SGREhSMhIADDrTSkb9/Guy/dwdsvvIwP7r6GgeYm+Dk6ws3WHnbWNny/epg5cwZmTpuBebPFSzWHz/05BDwdzJg9A9NmTVcJYZztZuLSSVvcf3qKSpby3kuT8NnLevjinDuuF5jjiJ0VLll5Euw8ccHYDadNXHDWyBmnqINGTthOsBubZ4ouXRNVn06FYNrYEupsUWVliwqCXaWljQK6SnNbBXjVBL4a3hM1Vk6oJsxVmtihwoTHm3I+NbFHiYElchYsQfo8AyTPWoykmYs1a+soaZMIe5JERQEd2/S5hshYaAIfgt3j4qkj1M3TmatgTV9/CWFNyhZoatYZcUzCKE1NzAhJlgrCJKRSyj6JF05lw5zwpglgacMiNVAnkCfji9TnOWPGDBXeunA+7RVCmCRMkRIEAmDyH+fSStFoKU8gmUgNjAyhK1kMF2hgUa4pSVmM+Z6Ml2iKjz+COr4H0YKFC/h+jeHs7Ahrwp2VjRnsCHRuLnb87dgi0sUBJeL9XGCFxjnmaJtnif6FthgldK81d8MOfnfHnQlz/nE47x6C885BuGgfjMt2wbjmGIabLuF40jkMz7B9ySMad6jXqHsesbhPsHvDO16FZr4TkIyPwjLwWXgWvozLx8P4AnyXkIuf0grxa0kNPu1ailvrRnGKAHZ41ypC1yacPUBwO7QDpwlr547uJLjtwsXjGgnEiTR9GduNyyf34sopybK4V22rY0/sxoUTu3D26HacOLBJQdzRvbKebwuvu1WNHd2zXo3Jax7Zs4HHrMehnetwYMca7N22ilAooLcCuzeNY8eGEbVmTwBRAE8lc6Ghv4qAoACvp4VqVhrua1WS/rKuRpUNd3lvCwa7GxX0acCvFl0tlehoJug1EvTUOrtCpdZ6TSuAp9kuUv2mqnyCG0GQ4CUhnK11RVQhWaCAsFiIjqZibvMcATqCncBdO6/VKWUF+DpL+TpLCZWdvJ6UGljaXILullL0d0otuUr0tVVQ5ejvqMQyqcnW08D33aBJ9sT+UHc9/55a9LRzjmuq4GuVob4iX0FfdlosEqOl9q+fUligJ8KC3ZFA2yeX9mOxZPfMTUBhThyPT0ZNSSbfY6H6TOQzlPDy9Ww3ClitIFhxntvCOVDgacuYwJasfZMwSI3HTgtfWu+abGvBS/b/0UOnhTYZ04KdHCOtbMs+6WvHtdrM19y2koC3ql+1W/j6m2XNH+du8SZuYX/L+FK+Xx7L99w3nov+i9EYeNNJkxjlbV003p+K+lceQ8u96YS3eVj2sTGGP7dG3/umHJuH2pcnofG1KYS7aZi0alkNP+QKjA824RRv/uefvornnrpOWDiCE0f34iyN56euXcYFbq9a0YPKmlTkFkcpEPOjARkU6oC4FB8kpgUjuzgG5Q1JSEr3hxcNv3B+OdVVpRgdXsaHrhumTp+FKTN0MWPWIkyZJgVX56C8nDcFDfOoOBrNsS6ITfdCapE/cmvCFdAVNceiSKCulV9iazTKW6JQVB+KjApflHfEo6QxHiPrhuAXVYLJ+hF4fHEMFpjHwNU3EvMNTDBp8izM1TXCEhNrGJtbQUfPBAuMbKFr6kewC8Mk3WAssY9Cz0APmlozUdFMeOQ1PfzMYOVoAksXSxhZL0JYuDsffgM4sXcNNq/pQ0drNSorS9HQ2IhlA0PYvWMvThCu9u8jTO3ZQ7jbjT279+DIoSM4c/KMArzbt8Q7d0slMnnumafxJCHtxpXLKlullBuQNXQSdvn8M7fwDGFPEpzcvHRJE5Z5TrJlnsNFwtvZEydUyOb50ydVVkzJknn6+EkcO3SUQHeMQHdQgdyOLduxffM2bNu4FVupLRu28DtcTWhbgZGRcQwvH8coIW5kdKWCupGx1Vg+uhrDo2swNLyKWo2BwRXoHxwn4HGbgNc/NIbewREsYzvI83uWjaK/b1iB3WDXIMZ6R7BheA3WLxtBS04GDf1gDEQQ8Pz90R/ogw5CzlIvbwJIMOoio1ETl4jq5Aw0ZBehs7AWA+XtWF7TheGadqoDQzWd6C1vRmdpPbrKa9GQV4Di5DgMtNSq/4174eoZHNuyBsNN1eiqyENNRhRyo/1RFB+MiuRIlCZFUGGo5nhZGmEp2g+p/q6I8XCEv4MNjTlrRAT4Iz0hVnndPOxtCHb28CDk+RPEgidCMgXwIghdoYQ58eKFCcixH8RzQtkXr1yQL41KjvkS+rwIch7ujpQzH4COcCK4WRPgbKzMacjYws3BjtDnhcggPyREhiAznvd1agJqslLQSNVnJKI2NQZNnOSaCMYSVtkS4YvmQFfU+9lTtmgMdEATQa2ZgLU01AVdIU7oYtsd7oalYa7oZNse7opm9uvDXFBJmCsL0agyzBHVYU5snVEe6oiSADuCny0KAgTubJFF4MsIsESmvyWyA6yRSfATL16mr3jzrJHt74SahCCsb63Axo4a9BPiBsqzMM5Jf6ihAG2lqegoz8TS6jy0leeisTAT1dmE9awEldmyLDUKlZykV/NhdXzrajx1eh/efukKPr3/FD574ym2T+LD167j8zefxudvPYuP33oaHz54Cu/fewLv3buJj998Cp+8dQufv/0UvnrvaXz12Qv49uMX8cNHNLA/eRVff/A8vv/wOXyxdzU+y4/H9zlhymP3Q1Y0HqYF4sc0f/xrkj/+FuePf1am47e+cvx7TxH+zDnsX7OC8JcEJ/wSaIBf3GfhZxr2quQAIegRxC0hBEn444QnTMEUgUmFT8pxcjzh7VHYpSRHEXhjXwtykixF9sm6O0meogU7SVAiteAE7AS6BL4UiGnBjZK+NkTzEbxRWuhT70uOlzG28r6V5FrUz3zdn+T1rR/HDw4z8b3rPHzquQiv+BjjoqcZtno7YiwqEh0JqahKykZhUi5yUnKRlZqHzNR8ZKWwVR64FKQmJiIjMQnpianISEhDajwBj+cJ6KWnpSM5OVmtrcuYADs5L1NBXTrSUwl6aVkqPDIxQWqs5RIEsxAdSagIjENIYDzbePj7RMHFKYC/pxDVOth5wd7WAzbWrnB0cIeTowecCXXuLl7w8vAl9LnCysIWluY2SnbWjjzHGWamFrCzsYOflw88Xdzh7iRyhTthwMPSCa4Wlqi2N8Ud98X4jFD3vtXj+ICw+4b1VNzgZ3p64SRcWfwYnuZn+rTlY7josAA3a8vww3v38K+//Rn45z/x0q0nYWowX62vmyqeOYLN3CnTMIdQpwG6KarUwdxp0zBv5nTMoSStvJebE0I5R0otypaqYox2Nat1by625jSu50HqRuWkJxLaOrFqoJ3G4ipsWT2koG4Hn4HindN65ATs1tK4kRTvUr9LQE7rqZNWwjS3TMDempGlWMNj1470aAo5L+tAQ3ke4iKD1PtaQBhzsbNGDIEzKyYCyUFBSAsNxeHNm/H+K3cJdnfwzst30NXYAD8XwrGDM0JCwxDAOd7QyBizZszG/HnzCXdzFODpzpG1XjpYtEAXLg6m2LTSH+++ZoqPXp+EXz6aggcXZ+JkiyFOZjriuJs9zlu546K1Fy6bueEcoe6MsSvOGjjhJLVPzx6bda0wPNMYS3VMsZSw1qqSo9ihhnBXaU1gI9RVWFijglD3COysHDRAZ+aAClM7lBrbKJUtsUWpkRUKFpkia74hUufoI3HmQmqxRrP1KH0kzzFEyhwDBXTp84yQrbME2QtMELrQELP4Pc/iZ2YkiUUIU4ayfs2INojxEuVF00KcwJaZmZkCO1vCs4wtIVyJl0zWuglgabxt2nVy2rBKqUe3gGAnRcYlOcUs6MzTfJ6yfkkk6+EsLaXWnL3KYinZKyVz5sJF82kP6UBn4poCcgKSApsCnVqglFbGVSgm+84uzrDjM9GGkO3s6gBvb6lt5wxfdwekEPhqDK3RqGOBhnkWaCfYDenaYoWhI9Zbe2CXnQ+OuRDk/GJw1i0YZ50DcdFRvHZhuE6Yu+ESgZvOoXjKJUx57V5yj8Rdgt19r3i84ZOg4O7BRDimrLX7ODgVn8bm4ZuEQnyXmIeHnIt+yirBt9VNeHl8CJd3rsG5I5tx5ugOXDpOSDuxD2cIbhcIaFdO7cPV0/tx7cx+BW4CdJdO7HkEddfOHJg4Zh+unZb+Xlw6xf0nCXkn97BP4GNfxjSwtwNnjmzDScLdyYNbCXvbcXzfZgLeZoLeRgLeOgV4AnoCfBqP3irsIXzu3jymPH+ydm/rmkH+DpapNbOrhiVcswcrZZ3eoGTj7FJj2nGtVgwtVZL9K/i7Hh5owfK+Zgz2NKo1fCIBp05ZQysevqYygh/hr4lA1iRwVqb2dbVSBLHOFulXsF/J86oIatzmcd08t4fH9XC7j/sGCJIS9i3reVW7tJqvWUMAref7bcbKoVbOIy2cR9jn9tqRNmwgtGxcISIEjXcSajkHjbZz7mnn/EQQ4ry1cbyfUCbrFDuxvLtJU86ljfDXWqOgVj6LjSuWYdfGcX6Ga7B7ywrs3DCGXevGOPeNYuvaIWxeNcDPsRc7CM47aa+rltpGWBJ4klagbitBb8uYxpMmHrz/H+j+dy2c9LWgpvXMabel/8dt7TF/lII6fqebx7o43/Zg++o+7Fy7DDvW9FN8X6v4Gnw/Cjb52QiArh/vwvLthRh6PhS9b5uh/c35aHlTB033ZxDsJqmsl3WvTULzvSnoeEsHfR+YYvATa/S8Z4Cm16ep8MxJ+ze2YVV/KQbbinB8zzrCw1F0dbQikMauA41Rby83NNZU4fC+Hdi4YRjVddnIyA9DZnE4sksjkFcZgYLqSJTUx6C0MRZlzXHIr4xEYDR//DQ84xLC0T/QjdbWZlhZW2PmLKnhoqMmpaioCMJEPwqLU+EXaofQeCck5foiqyIYBfVRKGkSoItFCYGumEBX2qYJxSxqjkB2TTAKGyNR3ByFgVXtyMqvh45hFB7Ti8Pj+iFYZBEIUztPTJ+7EJOnLoTOAjPom9lhvrEd5vCBMM3Am8cS7BZHY45xMMpr6zEwWo/iukjUdCUiLNYJ1rYGhDtOyLZ6cHAxxzhv1JN7xnFw23LeXEPo5Y1XR3BtaW7GwMAgdu3ahTNnzuDQwUM4IaB17CTbszhz+iKeuPkEnrn1NK5fvYZzp88Q4q4Q5q7h4tlzuEDJ2PGjR3GScHj21BmcO8PzTp7GsQOHcP7UWZwlHJ44ekJJ9p/l8UcOH8bhQ4dw/PgxtkcIkvuwm9q1aw82b97C72szNqyT4u5rsWbNOqxbux6rVq7FmIRc/kGjBDrx0o2MrcEA4W05wW5wZDUhbhz9y1egj2C3bPlKgtxKtb9vcEzBXt+yMXT3D6Ordzl6eobQpzSIIYG7FZuwktBXW1SGxnwquxi1WfmoyStCa0k1emtaMVDbjqF6/ogblmJ5PUWIG6oizFVzrK4Nw/XtGORx3eX1aOc57aU1aC+rQW1+ATLjYlCSlY6Te3fgpRsXsGfNCPrqygh3uWjNTUZDEr/HuFDUEuwqk0JRRAM+O8obuZFeKAjzQk6gBxI9nBBkbwUPG3MEB/ggOjwU/l5eCA8KRJC3F7y1oZkiwpqEUgrsefFh6UMjzMeV4rY3+54cc3eyoxxorNjB1toKpiYS3mIMa3NTuDvaqlp6ceEhKoFKVkoMijMJtTnJCnQaMuPRkB6Luhh/1Ie4oS7QGfWEp6ZAF7RwuyWUCnZBO+GtI9gJ3QS4nlBXLGW/J8wdyyI9MUCI6490w0CMB3qiCHcRBDtCXVuEB9qivNAW6YFWHtNCyGsizDWG2qMumIZOIA0aqohQl0Noy/G3IbgR7ri/VMKqQ5yRxvEsAqT0i2P8UJIYjvL0GBzfNI7r8j+XO8dxYucobl85iFN716CZYFeZE4+a/GSUZ8XxO0tWaYdX9jWgpTydk24fbl8+jA/v3sQ37zyHb99/AV+8/yw+Jah9Qmj7lND22VvP4Iu3n8UX7z2PT99/Dp+++yy+IrB9xf7XH7yA7z97Cd8Q3r7h2Gdv38JH928SBm/i3Veu4Y0XLuL1l8/j66dO4FM+wL5KD8XXueH4LotwlxaEr5Lc8UtKIH7LicN/N+Tj34oi8WOMBX7yWUCQm/rIk6U8ZzTiVVFvQpKEQypxTMoFfM3+N5QqyM1tVQOO56oC4iICm2S9/CPMPUqWIq3AFcHue21WTJ6rQjP52sqDJvsF+Hj9H4wIY3wNgUjxGMpxUhhc9v3Mfb9QkvREtiUBi4CmhIX+wvZPvO6feJ2fbR7HQ/upeOg8F5+5G+INLwtc8TDHXgL7kL8jaoOktmAgsqKlxmK6CpGMj8lCVnI+8tJyCWsZSCa4pVAZyQS1FEmEwpaQpmCOcJeqoC4V6Qrc0gluWgnEaZTOczIIdTlZecjOzCPYpSIxLpVgl4mE2FTCXRpCQ+KUwkLiCXixcJfMl64BcHcLINz5wN7OXcnO1g3Wlo6EPEe4OHtwn4eCOPHQ2dlwHre0U5BnZWHH36MlLClngpyvhw88nN35e3WAq50DnHiMvaEBaq2N8bLrInxCoP+An9mHtlNw32oqbhk+hiuLJuEpAv0L/Exf4mf8qtU0XLE3wL0ta/G3//gL/of/Pv3wLUQFemEKwW7yY5MIdgS4GTMwT7xzhLrZU6bQ+CfccXzODNF0eHCuCeb8IuVK4qODVLr0zePLMNLTxvdqQYN+DmbNnEqwS6Ah142BTho8LWUY72+iQUSDZS0NlHWSur0fW2gsrB3pVPtGexsx2teEEdFEtkzJkLlqGUFvsIMGWMcj4Fs51I4VHBvobICrvSVfbwamT6Qsnz93NkK93ZHBZ3ZqWDDiA3xRlp6K5y5dxnsEu/vP3MbS+joEevHzd3RESEgoIiKiYUGomjuHMEKgW0CY0DdYAAMBCX3OjcbGhFkLGpB2eOqiPr55/3H8z79Nx+sHdLAx0AK7XT0IAp44R1i7YOWBixbuOL/EBWeXOOMUn+HH9B2xZ4ENNswzx9hcE/TxGd9pbodmfu911gJvEoZJsJM1dqIJsKs0s0GVmaYvXroKE4LdEmuUEOhERYaWyFtsjExdA6QR4lIIdCkEulTRHPbn6SFFh/sIdJlzjZE9l1A3j9I1Qby+GVwW6sNE3xCGxkaEOtoPBCbxhllaWMLe1g42VtaaZCV6BjDQN1CAZ0rAE7AS0BJ40yF8yTo37fo6rWRs9mxZqzcT02S9Hj9XKTS+YD4BbMFilZhHSizMmjmNsKYPOztbBY+SLEVgTWrriadv3sR1BR4FJLVF0vUNF2OxrNHj8QrsCJiS/dLB3QkW9hZwk4gWT1f4+rjBy90OYS62KOBnXDPfAvVzBews0a5jhaHF9lhp4opNlhqwO+Iaggv+sTjrEYazrsE4T112C8U193BcdwvDDdcw3HKPwHNeMXjePQovSxkEn3i15u6+p6y502TJfNMvEe8FJePjqEx8IwlUCHcPE/PxbXIBfiqoxsc9XXhux2qcP7wVFwh1lwhjAnKXzx4kjO17BHYCbldO7VfbSty+LGn2zx7ANR577dxBXCXkXVbj3E8QlH0CdwJ0sv/KmX04d2wnzh/fxXYHIW+n2j59eNuEJ28Lju3bpDJzSivbIg3waUDvyO4NOLhzLQ4QVPZtXYWdm8awVcI2BVKojasHsYGwsnE1f9syxu2NBMBN0k7sE20SMKTWr+zHWsKBSMbXEBjECyiSOnx/hD6RePz6/yjOK9LK+AC1TIq2d4mHTbyFDQSuRgz3Nqu5ZITP8rGBJtrFTZyTWglqHdiwspvvi2C0th/bOR9tX6/R1rUEGD7zN3HftnUD3C/bhChq06oeiucQsGT9r8pMOrEeeMdazZrg7WsHuT2IPZtGaX+vxNFda9hKMqgxHJDC9JtHsJs2+e71PIbt/s3D2Mt2F6F5t2TY5GexYxVhakLiOduxsg+7+Znt5jEaT56EY2ogS9tX2xPtZomMGJYEKwJ04rGTNXb/m0Dlj4AnQKeFQ/EEqmsQ7ATkRFsFPgU8qS2ruvl3DmPX6iFsI9StGqfte7QIA6/ZEdxmov2BDlrfmIvOtxaj+11jdLyph8bX5k6EYD5GwJuGzrfnovd9ffR/aE7AM8KkFy5twPl9/Vg/UInR7hqU5KbAlJPRrFk6lNTO4YQ8VxflJYXYQDqurstBUlYg0gqDkFVGAKsLR3EDgas5BhWEsNKWWBQT8lLyA+AfzodnkCuSUmPQ09dBgBhCU3MdSsoK0NXdhjHSd3lVDvyD7REQYYPoNHee50+wC0FebTiKGglzLQRGAl0JJa1SewzyG8IU3JV3JKKuqwSNrV0wsowgrIXjMf1ITNYNxrwlAVhs4Yl5+laYvcgYswzMMXWxDSbNteN+N0zSCcKk+dGYokuYzKvAhh2jKGtMQEVnPNLzgwiiC7DEfB6MrBZjicli9T8bx3eP4eDWARzfyZtpyyi6W6tRW12O1pYW9Pbypt3GH/VpgtjZ8zhOsLtw7jKuXL5JoLuOG9euK7C7cvkKrl2RDJWSufIcTh4/gVMnCIGEusMHD+PQgSM4duQEjhw8ioP7D+HoYYLbwSPYv/cgdu/cq0I/9+07gN179mDnrt3UHr7uDmzdugObNm7Dtq272N+FtWs3Yu2ajVi3bhPWrN5AwCPYyXq6FWuxYuU6DdixrwW70bG1yls3zHb5iAbyBOoE4gTslhHytECn9i0bR0//CLr7NHDX3T2EHqq3a5CTyCiNhFXobO1BW2MnOhs60dXUhYG2Hgy1dGOU/dHGLow0SNuNsaZurGztw+r2AdVfLlBX24r+ykZ0l9airagSzYUVVCXqC8tRlV+EglQal7Ex6Gupx9lDu7F3Pd9rXQnqeL9VhPuheqIodnlcIMoSglBIICmO1mRiLI/wR3GIL9J9XBHlag8/V0eE+fkQvoIQFRaOsMAgFU4pxpavpzv8vDzhR9hzc6LxaG8HJzsb2FpZwk5kaQHbJSaw4MPRhg9sR0sr+Do7IybQH6kRYciLi0ZxUhyq0pNQmyneuAQ0EYqakiPQFBuExnAfgpwr5UKYc0Cjrx1a/BzQTrBr9bFHK/vNAY5oCXREe5Azwc4ZveGe6A/zRG+YB3oj2BLaeqPd0EP1xnqhO8YTnVGuFOGOoNce7YmlUZ7oJux1BDmgM9AenUF8nQBr1PhYopSGfb6fFeqSfbGsIgn9ZQSx7ipcP7IVBzlBV6SGoyw5DDV83y35qegoyyPYxaOzuoCTZh8GW0rQWpGGgdZiLF9aiaaydLRUZKK+KAXd9YW4eHQrPn1wm/D1NN548RLh7Rl8SaD77M2n8dG9GwrkPiacff7+bXz2ngDcC3j40cv47uM7+PHz1/D9F3fx8GOCnIK4p9Xx771+BW8S3u4/fxb3n6PYvvE8t587j3u3z+HuC+fw8SuX8enm5fg4JwIPM0LxvZQ9SA3Edwme+CGccBfgjJ88TAhXMxXISTIRlYhkApC0XjFtRkrtmHjVBObEs/Y19RX7X1Mq+QkhSqQFM1k7JwlSFMRNwJ0COwE29lXJAwHACbhTa/Eo8RLKmr1fJ+BMZajk+/uVryPtX/TY8r0qLyIlICchmyLJYPkrX1eFjTpMw5cus/CJxzy85WOMJ3lP7fcgyHmao5n3VCnvo5xIPySFSXmOEMRHRCAxJh6J0UlsUxAXnqgKd2ckZSIpNhkJ0QlIjksi+AncSehMFrLF8yZwR7ATCfCJMgh2mekZhLdstllK6akZSEv5X9BLS8lEqiRTScvmvmwkERrjYpIQGRGH8LAYRITFIzgoGkEBkfDzCYGHewAcHT0Jcs4K6qwsHGBuagsLGurirXNxkoQqDgrkTI2tYG5CmVrBika/o50L7Gj0O9k6Km+dm5ML4c4ZbvYOsCeE2BsZos7KBC8J2Nk/jo9ljZ3DZILdZDzNz/sJgt3zxo/hFTOK38NrAnwWc7AzNRZffPQefvv9N/z845doqSlVIXkSiinhljozZ1IzCHNTFdzNmjJZtTOnEfBmTYePuyvCg/wRye8gOSEcg90t2L5mBMMEOydbM8wn2M2YNll57DauWo71NBpkXZ3Am4K1gWZCWitWL29ToCb/Ay6wJuvttOvuJFOmrMMbpPE2TANtpYQTjWqSOoz0tahwruLsRIT4umAewUC7Tuwx5Xl8jPBrg7TICKSFhyA1MgiJQX4Y6+jE8xcu4Uk+85rLy+DDedTF0YHfVQAC/ANhYmpOoDBQSyGMDIywUGcR5s2ZRc2AhYmhykYc5mON9Eh9XDquj//6zQJ39ptjT7gbTvgG40pgGM7Zuymv3QWC3QXx1hHsThDqjuo5Yt9iO2yj1hIslhHsugTsbBwI57KWToCOrSUBbwLqxFtXQbArN7XWtAS7cmPx0lkrFelbIJ9wlqtvqsAuY96E5lJz9Aly+kifp0+oM0AmwS53njHydEyRrWOMrPkmSNIzh5+eMUzmL8QiAtNiAz2YEZhsCHW21pIMy4ZAa6Lqxi3iMZKRUvITqJBHQpZIFTUneGmTmAiAybYAmXjnNFk0CW+z52HmzDkEvXn8PHUxX2c+FkqpgtkcmzWN113Iz90UhrynBd7k2nI9ua42vFN55vQJoiYmMDM3gxG/E4MlsvbPUL0vOd+DIGftaAkHFxv4uruo5D7enk7wc7JEsj0/wyU2qJtviToFdhbo0LXGoL4DVpq5YbOlF3bb++KwWzAuBMTigm8U4S4U59yDcZFwd4XAd8MjHDfcwnHLLQK3PaLxHMHuJQKerLd7IyBJee3EY/dgAuzeDkrCB2FpmtIHcQUK8D6PycI3qYX4qqEJr60dxdX9W3HlJIHu1G6C2R5cIsyJt00LdaLrBLgb5w7h5vnDeOLSEVy/cAjXzx/CjQuHVasgTwGcQN1+jmn6cp3LvI70xQsoYCetAJ+AnXjxzh8X4NuNM4d3PAK6U4cE+DQ6eVAzdpzAd3z/FpyUNX0HNTB4eC9hb/c67N9J2Nu+Crtkrd6Wcezdqlm3t339iNK2jSPYQgDatmEEOzaOYgehcNsGDRQK5G0RDz6BZt2KPtVqQHEZoY921mg3VlHjnANUaQYJ+extIbA1Q+rwDS7VwJyCOM4NSv2tGB1oU//5I6UdVslcM9KONQS69SsIPQQ0gbfNhLrNhLftGwaVtrK/jXC3Q7alJXDJuACe7FPnULIWWCIPdq5fTkgbURC3h3+Taglq+7eOEn7HcHjHChzdvhKHt6/Aoa3jtMdHNSDHa+7ftBwHtgwr7d80jH38PPZuWM52OQ4SAPfx2uLBE9jbz30H5HX4mnu4LZJxgUE5RlptX2BQ4G7TiECbeOY0gKeFPIE5Ldxpwy8F6sQjqJEkTdEA3ZaVhDy22wQu1/RjGyF3D7/DvYS7LSuWYsXaBoxcyEfv62YEO1kzJzXqdLH0HT2CmzWWfWSLgQ+s0fO+HiFvBjVbHSdt1zuLCXgmmPT+C3tx+ww/pPVtGO0sQ2p0EPQWSP04cfXrQZcT2tTHZtGo9cHY2ACqanMRRaMoPtObYBeCgtoIlDTSkG6LQ3l7PEpbYwh7kdwXiviMAARFusOLRmlAsBvSMuNQW1+C+uYKFJVlISLWF+40KH2CrBCR4IqEbB8CY4ACu/y6COWNEw9dZUe88qJVdsYpSb+iPRbZ1YGo6EhAUV0ylo0sh717gloz99iiKDy+IAqTdAluc10xabYF4c0Wj+s4c9sJOoZecHKNhN6SQMxcxL/XPBz1bb3oH21DXgUNWIHJ+gQeYwBDk9lYYq2HhQY6qKvOw9n963Bi53Ic274Mp/etVJ67jkbCRgXhrolw100i37Idp0+ewZlTZ3HuzHk8efMpPPfsbTz79DO4/cyzeP72cwrwLpw7j/MEuzOnTiuJF+7MqTOEuuNKAnTSHpDMm7zmtq3bsXM7QW7HbgVx4pHbsnk7YW471q/bjM2bthPeNmKNwBz3rSHYaSVAN75ijQK6FSulr/HcjYyueuS1GyPQjY+vx4oVGwh6a9BPcBsgyIkU2A2vVGAnMNc7MKokUNfdJ3A3ip4etl1D6OsdxiDBbvnAOLqXDqCvc4DGxRBGe4axhtdcw/1r2pdhRXMPxqkVLb2qHWlYiuH6TgzVtGGgsgV95U2Eunp0Fdeho7gWDbllqM0uQXVOKWoId+U5BUiJjEKkny9ykxJwbOc2HN2yBksLs1BCsCsO9UZJpC8q4oNQTSgpJUSVRQeiNMpPpd2vjGAb4oWSUB+kBvoiVNbVSbKSAF8EEvKCfaVWnS88Xd1gb8OHsqX8T78tnG2sYGtiDHMDfdgY6cHdyhQRfOBlhQYhP4qvkxBDuCS8pSWgISUadZKhMjECLUmRaIwJQkuUP1rDvNAY4IJGP0e0EuDaCHRtfgJbLkodHO8m7PWFexHavNER6oY2Ql1niBu6wghvAnNRXuihugh1HdEeaCPUtUW7oyPOk60n2gl4bQS8lkg3tAjQEWQkRLOdr7PUX67vrACyzt8exTSuqniNZ49vweev38Cz53bi3J412DFG6G6vwnBrJdb1t2HvGk6Y6wj29WVoyE9Di9TFyUtCQWIYkoLcaaD5oL06G1f5kLtweCu/k5V499Un8O1HrxDGCG1v38ZX7wmcPYuP3ngKn79zG19y+6sPXsTDz14lwL2GH758DT998Tp+/vJ1tq/h6w9fxCdvPYP3XruBd14VmLuEBy8R3l44jddun8C9505RZ/HgxfN486ULePDCRQIeW0Lem69cwsNbR/FBVSoeJgbgh7QwfJschB8TfPEDP89/5d/+V+dFmvVp4hEzIFj9EexEAnICfGzVOjqOKQ8dJR49gTaV2ZIgJUlSlNdtAu5kXIBPWq33TuvB03ruJAxT1bKjfpZyCBKayX0/8VoiFdIpx8sxMs7r/izia0vo5S/sK/AT2U7BD44z8NBxFj510cE9TwPc8LPAfgL86kAbtPvboTjIA5nBXkgJI8xFBCMxMhwJEZGICQlGQmgw4S4UsSGhiAmNRFxkDGLCJBFKEtIIXEmEugRCn0CdSMEbgU7TZiAlPoVKJoAQ5ATu0jKQlZGN3Ow81QrUiQToBPKU945QKECXmZ5DEMxGKgEyOSENyYlpSIglWEYlEe5iEOwfjvCQKFWiwMXZC/Z2bioMU0Iwba2dYGMlyYakdp03LGnEmxlbwoIGvDWNewsa8Q6EOh8vf9gT7FzsnOFi70yoc4WHi4sqH+IghjeN2VoLI7zsthCfOkyhZhDspuCe+WN4ZuEkPLN4Eu6YPo77ZqLH8LrlVDxjq4M2Rws8ff06/uM//g1/+eUbGkGdymM3kwA3b4YkT5nJdhrBTjx1UzCXmjl9CmZQuvNmIlDW8AYHICY8mJ9BnAK79aPL0NNSy3nHkGA3Wx2bmRJPA2oYW9dICJckO+nHBhoQ62ikbZQwIhpxEnq5YayP50vBZckG14N1NDrWSomE5V3c36PCLsWg62mtRllBKsIDXGFluhAmhrqwNDHAvFkzMVnq8k2dimlTpqmkZ0YLFiLAxRXxQQEEuxAki2c3Ihy7xsfx7IULqMjKgIedFbzdXBAbFQl/P3+4uXvC2cWdoLBE1a+bM20epk+eDEtjA0QGBSKK91lyXBTiI8MQFrQAr7ySgg+uF+Bwkh9O+wbhWlAkTvN7Pm/loQE7EzecI9ydMpTkKc44ZOiI3Xp22LjACssXmqHbzBZN/H5rbezUurpy3gcSglluaoMy3gsCd1WEP5HAXZkxjxGwk1BM8dYR7AoIdnmLTQhrhpSEWWqUJdsCeQS8jDkGyJmjATvx1GUsNEXKYlPEG1rAc7ERjObpKmAyWmIEKUNgY2kFayv5DwZTGCzWJ9QtUKUGxGMncKX1yAlwaeFLrUmkNOGXc1XWTJGURpB1dfPEOzdHh2OSMXWmKnQ/Z+Zs6MyZS2ibx9dfpOrZSdFzCa+UAunzCXPyOrIt4CYAJ946CQOVMNElJnzvPEffUN67IXx8vODm5gg3Vwf+zmzgLwnCfD3g7W6PKEdbFBKeqxdboV4LdnPMFdgtN3LGGgsPbLX1xi4HXxxwCcRpv2jCXQzOe0XgPOHuonsIrrqH4qZnBJ70iMCzntF4gUD3gkcMXvaOxR3fWNwLTMKDgGQFdm8I2AUI2KXgvZAUfBqZqeDu86gsfBieii8ScvGwtBYfL1+OF/ZuxVUVZrkTF07vxqWTe3Hp+B4VWikeOgm/lP51wttTl47h1tUThLujuHlRA3UCdCLpC8iJpH/z4hHVF4DTevO00oZnar14AnuyLk/ryRPYk/1ar5+s0TslyVzkmCPbJ9bsbVNAeIHvT9qzR3bi2L7NyuMnnj4J5RQP38Gd6wh9q1U44l7C3/4da7Bn20ql3YTAHYSh7YQ9AT0Bv60CgFKbT40RCjm+XY4hIG7lM33bWsLiOm6vG1FZdzfQ1pewUJH8x48G5jpVQXaR1O3TFGtfinXjSzWeOvG8reYcJGBHiddOC20CcQJzAnXb1hOU2N85AXiPwG89wUpgbMso9m4hcG0m7FAK6raN4wBBTsBOPHWHKYG6Q1vE0cJzeK09vJa0+wh3ogM87yCvI63o0NYR7Of+3Xy9vRuGcGDTCGGPsEjY20sJ6O0n6B3g5yKtSIGhgB8lkKfgjIAnIZ3S14R4ijevV8GcNmGKBu7E0yfHSzZMzbECdNtX96twzF3rCLrsbyc4KhEAN63qwsod1Rh/KgXdb5gQ2BYR2PTR/mA+pau8dh1vzme7gBJP3gxqJtremIXW+9PYn8Zz5mDSJy/uxquXVuHy3j5sGqxGT2MxjVp3zJsr4RN6WKCzBDOn6SAmKgYr+UApKE1FYKST8q6lFwUirzocRU1RCuhKCEQCY/n14ciqDOH+EMSl+yOYBqeHvzWcPMxg72oKW6clsHEygpOXGbyDbdXauuhULyTl+KprZpYHK49dSUs0YTEGVZ0JVOJES3XEsY1Hbm0gihqDUFgXjt6hdoTG5OFx3UBMWhiJxxeHYbpeKBZbRGKxiR8em+uCSbO8MNeA4FjShHWbtmFw+Wrkl3XA0TseGcWVyChMQV55BMqaYlHZnAS/YAsYms6CiRU/B715SEoMwYldq3DxwGqc3j2EcwdGcHLPGHbyAdvbXKtCVtuam9HTxS944xZcvXINVy5ewcXzFwl2z+OVl19RcPfUE0/iiRs3NV67Ce+dVlcvX8XJ46cU1J04ehLHqYP7Dyug27Z9F3bu3IMthLxNm7Yqr9wmwtyGDVuxdi1BbvUmrCbYrSPkrVy9bgLkxDun8cqNja9WYCdQp5WMi4aGxwlzqzA6uhbDw9weWonBwRWqHRok1LEVL13vwJgCuh6CWxcBTdTTR4DrHUdvL0GvewT9/bzW8Bq1Lk/CM0d47Lrla7B5bD1v+nUEhFGNZ0557JZieV0HBmsJc1WEuYomDdCV1KOjoFqpvaAKrfmVaCDQVWcVoUrgrqACtUUVKM8rQk5qOuJCw5ARw3u0txNHN6zBYFUxyuMmYC4uCCXRASghVEnx6zKOlUb7oozQVBnmiVrCX1VMBKpS45ETL8ZsMGIjglQtunjCWqCbExzNjGG/hBBnsQSBjlZI9HFFNsExP8QV5RFeqCJ8VYW6qyQlVUouqOF2JeGpnCBVTZBqIEg0EOCa2Upik+ZAJzQFEOhCXNAW6sJtezTT8G7neDfP7Q4jiBHouiI8NCGVoTwvjAon4EW6oCueQBdLaIvmdWI90EA1x3uhJd6b2wRHwl1TjKZtiHBHbbATaiVzJa9fzfdRS4BsjPJBa1IomlPDMFyXjzefPotPX38CF/avwdXDm/HRq0/hwsHNqMyOUVkqv3znDn79+l288vR5rOtrxkB1AbqLMtGWl64mMImXP71/A/788D388Pl9fPfpa/jmozv4/N3nlL54TxNG+fDjO/jm0zuEuNfxw1f38D31w5f38fDTu/jyg5dUApRP3nwa779+kzB3DW/fuaI8fW8Q3h4IvFH3XzhHsDuJ+8+fwRvs33vujAK8t1++go/4N8g6PYHBD28cwZtNufgiORDfp4Xi25RgPIz3wTchjviznyX+1Xneo0yWEsIoYZfa4t7Sf0jg+4awJ63AnICaeOpEf4Q4bQZMgbhv2BfQk1bCJcVrp/XSaT110mqBTqufCXmqzt2EvuP2dwS9byVcU6CP5/3K80QCgD/ZP46fBOScdfCRyyLc9zLELR8zHOP3u97PFu0BNL54j6UHuyErOgjJ4YEENX9EhwcgLiIQCWGBSIkIRVpEGBJCAhFLYzuWhnsUFRlI0AgNRTR/WzFhkUiJS0RidLxKjCIw90ewyyKcSf+PXjw1JsrIUmAnIJeanKYA74/SePJyVEhmVkauBvB4vpyTwuslJqQgIS4JMZHxCA+NQpCfFPb2g4ujp5KbkxdsLGh42nsgJCgC7q5eCuQE6jRr61xUeKaAn70NAc5GsmES6pzcCXYuBDtnuDsR9CQck4Z4vYCdy0J85jQTn/He+NhhmoK42wsm4Xm9SXjN/HG8bfE43rFiaz8VLzguQInxYhzavRt//uVnfPbRAwz2tmDudFlfNwXzZ8+E7qzZ1Azo0jCfO30qQW8adObOomE+Ewt05yDE3xfxUfwOOA/lZCRhYGkzjaludDVXw9rcQNV7m8HrFeWk03BbS8OHRt3mFYQ7At7qIRpFo9i9cZxG0Sq17kSMM1mzs4G/yS0raETRcNu9fkytY5E1MlWFaUjhnOjjYg17KyP4eTkiLTkKA32dyM/LIXwsmvAYybqt+bQD5mPRXB2YLFqkEkglSzIVSaTi54Oy5ETcOHEUpenJcLE0UWVk6msq+V2mIzAgCIsIMuJpmj5jBqQMgEBikJc30mISkBIbg9jYYN4XEfxOrFDG5/+9C804khmIE/5hBLswnHfwxCUCwmUbb1wy98A5E1ecJjicMHLBESMn7DdwxDY9W6zQs0IPwa7BivBGSC+3IMyZE9h4H5SaWCu4q7ZyRJWlAwHPXoFdqbHAnS1KDC0V1BXpmau6dbkLCWzz/xfqsnU1YCeeu3Tx3lFZBLvMeUuQSqCL1jdBgJ4h3Bfqw3rhIhgS2iRxiqW5JazNTGFubAoTY2MYSgIVPcIc92s8dv9baFyAS0BOoO2PrXwPmu9ClrFoYE/j0ZNENLMxc/YszCbYzZo2A7Omz4KulDZYqKsKRC8h1BnoLYLeYlk3t4jjC6EvSVZ4n8v6P1O+N0srSzjY28PKygLGpsYwoQwNF8NTMj8H+PD35AgnOwseYwFvXxf4ejog0N0BqXb2qNCzRO18C9TqmKNOx0Kts+tcZIdhU1es4/e1zd4XOx19scclAMd8I3DGPxpnfCIV3F30CCPYheMJj0jcom4L1HlTBDzx2L1MveoTi9f8EvA6we4e23v+8Rq4C0zG+8Gp+Cg0HR+GsA1Lx5eJ+fgupxJfNXXg/qY1uHl4Cy4KTJ3fryDtEkHrjwlStGvpxHOnAbkDuHpWAE08ctzHcfHUCbDJtuwXsBNPnvYYLfRpoG63gjeBOoE3WYt3hsAm2yI5Trx8WhDUwp8cJ32BOoE88QbKa0t7njB69qicv2cizHOHgj0ZO668extxTMo2EBBPEAylLx6/A7vW4pBk65TyDbvXc5sgSPg7KGC4e53av586sofn792C4/t5/n55/V18zzu5vQ3H9kso6WYc2LEWuzZpPIWb1wwR5PqwZqwbqwl1a8a6sHZFD9atFHVjw6peTSjmBKz90SOnvHKEvV0bl2MPAU7gTvZvUV4rTSi57FNgJ1DHdj9Bbq945LYJ0EltQYIYzz1AINsrxxLQxFsnILebr7dnI+FuAuwE6g5NgN1B8eAJ9D0Sj+O5+zYS3NYPPQI7gbo/gt2hzWPKqyf75BhNWCfBjCCm9eTtWCVr+AYUxGnW6AnoaaFOgK5PHacFu20T6+xkDaBad7dK05exjRu6sepYCcZeDiG4SdilAaFtEZpem4XG16YT3OZxbK6CN1Xi4E3ue32mCsmUtXcNdx9H24OZmHTv6gq8Tt0+PYIjG1sx1l2u0pTaWZpi8qQpmDtLB94e3lg20EsDvhXhsd7wCbVFVKo7Ugv9kU2AK6iPQElzNKFOFIkCFSYZivTSYKTk0zjO9Ed4gjv8IxzhHeLA8x0Jh64IjfNAGI3T8CRPxGX6ITnfj4AVTLALQW5NGIoVMEahoj2OSlASr2B5G8GLcFdQH4p8wl0FgbKkLgkl1RWwc40h0AVjEgFP1zgA+eXtKCU4RCQXwtAyALEpEnK5H0dPncXGLXtQWtOPhebBmL3ECxXNHVg22oGSWoJjSwLi09xgaDILhsYLYGQyHy6ulrxhRnDzBCeMA+M4u3c5zu8fp+G7njfVcnS31aC+uoRwV4/urqUEr+24ef0JAts1XCLgPXvrNp6//YKCu6efuqW8eOLBu3n9hpKM3X7mNuHumvL0nTp5FieOn8HRIyexf+9h7NqxD7t27yfg7caGjVuxfuM2bCDYrVu/BatWb+DYdgLeNqxZs1ltC7itFchbtf4RwEnI5fLhFWqfFvi044ODmiQpq1dtUp670fF1KjRzGYFugGDXT8DrW8aW6h0YJ9RpPHW9AyvYH0NX13Kl7q5hwt0Y+vpG0Nct2TJHsHF0HX8Qm7GJwLeaYyOEuqGa9kcw11PagK6SOiwtrkVnYQ3acivQmltOYKhEc3YpGjKLUZ9ZpMBO47GrpHFSgdK8EhRk5yM/MwfxEVEI9fLE0qoKHNqwChv6O1GXnYjypAgURvkjP8oXRXGBKIkNRHGML0oJNZXRVKQPyiMDUJFIuOPxucmRqh5KTlIkimjslMaHoITnl0R4oyTUA8WEtnxCWB4N5xJfO1QRlOqo+gC23K73tUWtnx2qg+xRS3ioD6aCHNAQYE+Qo4IcCWfu6IjyQhOBrYFQ18i2KdxNbbdFuGFpjDfaojzQwrFmbjdHuaM11hOtMR5ojfNEe4InIc4VdbGOqI0nqMW5oYq/p4ooAU0XVES6oTLKExU8t4igWRLqiupYX+wbasXF7WM4srYXe1d0YNvyZmxc1kjYbsA+Trwf3LmJv375gHoDv37xGv7y9Rv49qOXMdpdiYHWQrz3+pP49rPX8OsP7+Cz+7ewprkM9TTM1rfX4Mt3X8YXBLkPHzyDbz5+FV9++DK++eQVBXAPPyHE8Xo/f30PPwrEsS/hld98/DI+J+h9+t5tfPDgabx77wm8/dpNvP3KVbxFmPujHrwkYKeBurfuaCBPgO7BCxfw3t1r+FSSq9y9gXvPnsP1UzuwY3Undq3owsmhNrzUkot3U/3xTSqhLjkID2M88R2/k3/zt8Z/OOqo0EZZv6ZgjgAna9i0YCf6xmASvlpMEfAk9FKg7iuOCbhpwy4V9PHYLyk5RnnwCGACdZIhUzx0MqY9XgGewBwB7ReRnUYCdAJ8PxHqfmH7J+oXHvuLeOvkGLdp+N5tNj5zW4QHXkZ4wscUB3kvrvBzQgvvwQIqJcQDiSGeSAz3QzwhTgrkxxHo4kKlT3iTNsSfMMd5l/3EsABEB/mqrKzhvt4qA6wkDQrz80IEIS8iOBhJMXEEvQgkRMYQ7qSEQcojkBOoUyGZE0AnUn1Cm8CbQFo2f6PSlzYvp0ApJyt3Au4E8nK5na8AT44RaaBPMmemKiXxNaPD4+HrFQh3Z29IoXFrc1nT6sixAAQFhMHR3hU2lvaEO2sVgimts4ObAjsrGvqSGdOOErhzd3KBq6Mj5QQXW0e4mCxBs40JXnFdgC9c5uBTx3n4yHYa3uB3+8LCSXiZ3/l9gt17VpNVYpV3bCbjeYcFyNOfT6DagK8//QzPP3sNXR110JktIZjTob9AFwvmzFOJUnQIdxKauUhnLgz1F2O+7jwa23MR4MvvKiaSn2c88jJTMTIgYU2jGOhqgZWFIXTm08ifORmZSbFYPSLrV0ZobBHgaGhtFWiTjHsT6dXlf9+3rJZ14CuU1o30qgyblflpiA+hoW5nAisjHdhb6MHF3gxRvC82rRvHm/f5O/36MyztaCNwLCIA6NPAN1beNkNKrQkjgHg42iOa905SGIEsNBgRbs7oJsilR4XC1doUwT6eSE6IRURoKEwJNLNmzcS0aZMxecpj0CPYBBH2UuMTkJPC7zM6Dv7e/gj09uZ34YQgH3ds7MzCloxwbPTxxekAf1x28sFFa09ctPLCJTMPzRo7KVBOuDvC9oChI7br22F8kQV6eS/UWRLoLK1RIq2AnTn7JpYEPMmU6YxKSyeUiQfPxAolSyhD8dQR6BabqaQp+QS1vEVLkLNAA3SSHTObUmAnIZgTsCehmCkLjBFlYAy3RQthRZCyMNAjxBnBwtwUFhbmMDch1Mlnt1BP1YtbYmik1tcZ6mvW1wnkybo68Z4JrAkAiwTetK0W8LThmdIqyJPxWbNVSQXpz+Mxi/j9yHo+C3PJhGmsSiDYENysLM0JmZKJ01jtk7IIjva2cHCwgRO/Twd7G95n5txnTgA1hLOTLYICfeDl6aIymluaEVo97eDl5wh/T3u1fCGHv6tqXXPUzjNHjUjAbqE1upY4YtjcHautvbGJYLfVyQ87XQNw0DuMcBeOE96hOOMdgXMEu4uuYbjhHoFnCHPPUc97ReFFnxi86BWNlwl5LxPsXvGNI9zF47WJUgj3fePxwD8R7wYk473AVHxAwPskMhNfJuTj27RSfFNUgw+WD+LlA1tV5Mil8wdw/eJhlTBF4E6A7oZ44wToJMxyIqxSIE7WzWk8aprQSg2k7SJkadbfCdhJSKaAmZwjukhQ1B6raTWeOa0HT7O9W50vACnnyjUk5FP62qQsWsiT96AFQDlfk6xFkrbIcQKFApuEPr7uWZ4j7UUBRXnfPO4sIfDk4e04JV7AIzvY36ba00cJhBIeyvY04U22L/I6l04fxHmVYIbwKCB5bDf378I5SSozcd1zfB15LbnOkf2bcGCnJC/hXEMo2kLY2URwkcz6G0UEO5EW5sSbt2FVj/LoCcDtJFBtZ7uZkLNhvEslVNlKuJMxWZcnnjuRwJ9Annjs9ipQkxDLEezbTAijxEO39w8gp6T2aUBP2gNsD2wawuFtBDZu75djCHYStil6BHjitVunATyRbO/foAG7gwJ6E948LdxpvXz/G6qpWccn0CcAJ+NyPTlWhXpOePy06+o0CVQ0yVMkwctu+bupNZtbseJ8BoZec0X7W/oEOOrNxWi+Nxt1r2jgrfn1aWh/c5YqgdD1rh56PzBSIZiyDq/p9aloFbC7e2UY7zy9Hi9dGMbFvV1Y01eMvuYC1JVk0FhOQkt9BVaNL6OR3oKoeF+4+5shOMYBiTm+SCsJQFZVKPJqI1SNOUl0UtoajaKmCOTWhiGrIhQZhLu0whAk5QUhPpsGRZo/otN8EZHqjbAkD4QmuiIy1RMJOf48LhBZpSHIrBCwkzV2kShtiSTIiYcumZIQTAG7OAV2RY3hyCMAVrYnIbnABx0DdSgorYW+ZTjmmEajsLYPh4+fxv6jpzBKwPGPTiHg5aOmZQA+wRk8Lgw6xuGYoh+DSXMDEZdehxWrx1HZkI7K1ni+lwCYWOjAwEAXS0znw8B4PtbxRnzizHZcPb4OZ/Ysx4ldyxTcXTq8njfiELpaygl3xWhpbkBPL7/gnXvwxM0ncf36TVy5fBUvPv8SXr/7uoI7WXMncCdJVcRzp9l+jvtuKyC8fPEqzp29hOPHTuPggaPYs/cQdu7ah60Eu81bdmD9BsLdhi1YvWajgrd16zcT5LZgxYr1yjMnY7JPC3laiJOQS5EcNz4h2ZbkKJI4ZcXKjRgh1IlkW7Rs+Wp0E9a6CHIi6Xf2DKtW4K6TsLZ06RA6OwfYDqKrcxkNhAEVijnIfet4/tbRDdQ6BXbL6zsxUNmMnjJ+TgJ1xXUK6NrzqwhzFQrmRE1ZpWgUqMsoRG1aPirS8lBOwKvMLaOhUo6S3FIU5BbRcMxHLo3C5LhEBHp4oCQ9BRcO78G1E/vRWZZHoAtGToQn8ghnBQS8khiCWjRBL5Lb4V5I9XFES0EKbnDiO8wJa0VvA8Z7a7G0kgZqgCPyAhxQ4G+PIhrQxQFUoDVKVXZJN1SHe6CWoNYQ4UWQ4zbBr4qAVhnhjJpIZ9SxbZBwSPGghbkoUGuL9UZLDI8nuNXHeqEu2gv1MT6o5TE1hDdRtbSEufoEjsd7oybOG7VxPDbehyBHiIt1RVEUATPSltDqhCqCy2hTLtYuLcVIQy5a82PQXZaMLYNN2EztXd2F9168iH99+AC/fnkXX334LN6+exHvvXYZ775yGe/duYyH7z6Hnz5+Cb9+9gq+/+Ql/PT5K/jLwzfw4Rs38Q6PkXVu33Ps+6/v4uGHz2PXSCt2LWvGZ3efJKjdw8Mv76tWPHE/f3MPf/nhLfz68D6B7j7H7hEK7xL4XsRHbz+ND954Au/fu4F3X7uOd1+/hrdeo+5ewZuvakBOPHVv3fk/gKeAj+/37lV8eP8G3nr5El66cRyn9qxSRZqHOysw1lXNybKbk34/Tu1Ygbt8ML2zvgN3E93wVZIvHiYF4ptwF3zvY4u/eljgPxx08SfC2M+ENklQokIvzdgSwGTdnfRlTd3XNOqleLc2DFMgTnnnJjx0ylsnx1GyrTJeiseNrapjJ5K+AB37Am8igTqBu58JbaIfqZ/sNfrF4TH82X4q/uykg2/dJNnJEtzwNcIhPxOM+tqjI8gFRf6OSPJ1QEyAh/K0RRHU4kK9kBDsTRHsAv0QG+SHKEJcLLcTuB0fTLAL8kdsAMeoyABfhPp6qUyvYYSMKBp1YRNF+GXtaWRQMOIjo1ToXHRoOOIiomicJyuw08KdFuZyM3KUJBwzh3Am8CZgJ61WeTlFKMgrUvCmgTsBOYG6fG6L/hfuBPzEgydr8dIIkIlxKQjyD4efdxAC/UNpoLrA3dWTwBAKX+8AOBHsZH2drK2zFM8dZW/rpNbd2VjZw9bKFs7cVhkxnV1Vsg9fDy84WdvDbvECtBJ8XvVYhM+dCc8Euw9spiiwe2nRJNzRF7B7DO9YPYb3+D2+a/04nrNfgFyC3ZZVq/H1x5/iyoVjaG4oxcJ5MwhzMzB7+nRMnTJFrVObNW0KdAk6hosX0gA3pCGug8WL5sHXxwMxESFIINxlpSRhoKcDq0YG0Lu0GdZWRtBdMIsG/FSkJ0ZjeW8bVi9fSkOJhgGNj50EOqmVJcWRpV6WQN+G8QGVUa4sJ4nA7gkPe1NYL1kAc/15sDTUgYXhPNia6sPJxhTRYX7qOT861Ivx0UEkxsdqvEuSydHEBEZSvHqJiUruYSDrrowN+PlZqnsmKSQIsT5eyIwKQ7S/N7ylHqeNJYHbiZ+5LYFjFkwIywoU/Dm3VRRioHspGqtrUJSbi5BAf/7tXvBylzIV/ujrbsLpXatxbetq7Kstxf7IcFxwIdzZEuqsCHem7ji3xEUlT5FQzMNGjthvaI9tetYYmW/6COxKLK1QbMXWgnM14a6EgF9qZqvgrszMDqUmkgWTsEewKybYFRtYopBgJ8pfZIK8hcbInW9ELUEe4U3a7HmGyJIMmEqGSJ+rjzhdA/gRgC31Bag0pQYsrcxVzTcLS1MYGepjiYERDAh1Bvr6BCsCl6mZKi9gwPMkHFO8aHp6egra/ghz0pcx6Yseee50JIEKt2cR9ubOw3wdXUgWTHOCm7OLhE26wNXJAa4ENk93F8KbLSwtzHgfWcBWlhFQUifVmce4uDjA2dmBoGetAFDq2UnoaGAAv0svJyUbK2N4eTghMMgdPj72CHKxQZoNP1NDS9QusESdLltKJVBZZIVOYwcMWrlhFb+zjY6+2ESw2+rmjz0EugO+YTjoGYQTXqE47x2FK56RuOERhVvUbcLc8z7ReMEvFi/7EugIc3cIdXcIcq8HJeF1vwS85h2L+z7xeDsgCe+HpOG94DS2qfg4IgOfRWfjq7g8PEwvxtctbXh723o8c3wvnlJr6A4rmLss8HNsF+FOkxlTowOPIE3CLUUaYBOvmwbytH2BLa137n89cOK903jwBMq0+zUgJ15AaTXhndIXSdjnU1eOqzG5hmbffsKeJtxToE9a7bhcW7x4Ny5IuOgxvsejuHaBkHnxKK6cO4xL/BsEwqS9wtfSbmvHpL1AKLww0coxV/m5XDpzUO0XCciJzp/Yq2BR+gKKV+Q9UnKMvKY6T64lkEiAlPWCx8RLuJO/2W0rsZNApsIxJ8BOwjNVghS2AnACd5tlbCVhj1C3fmwp+90EvW5s4bhI1p3tWE/gIYjtWCcw1IddbFW4Jcf20tbexdcQL52COPHIURrAEy+eJhTzf2GOx2i9dbzGHp63m+dLq4E7jUdOC2GPvHeEOZHAnXaNngCbFvLU8WsF2kSaRCxa8NPC36Nrc3y3eAf5XvZuHObfwjGV7EUzLtlRV+9swIqbiRh4wxJtb81F25tz0P5A1s/pqLDM1jfmo+HuDNS/OhktkjSF+3veXYSBD02w7ENL9L5njK639TDp7afX4b3bG3D/xio8f3aEhlAnhttyMbK0Av0d5WhrLEB+bgz8gu3g7MUfeKgVQcwNibm+SCXYZU+AnSQ60XjsBOyikFcXxn0hCu4yy8ORXhKO1OIwpBQEK4iLyfRCRJq7UmyWN5LyCXbFQQrs5JqSFbO8PQ41SwlzLXHIrSDo1UejpjNFefCk9IFAZF5dOCraEpFTFY6sIj7E4rMw39AfJi6pWLF5P9q7hhAZVwZb9xQstAyGpVs0gqOLoGcZjccXB2OyfhQeM0jBpEVxsHBLwNDoEJo6C1Eqf0t9JFw9zDjpzoOhsQ50FpOSm4tw6fgmnDmwEqf3juDYTkmkMoBzB0Zx+fh6HNoximXdDaivrUBTcxO6u/tU+OTt28/j1i2BuZt4/tkX8OqdVwh5L+DJm0/g5g2Nx07W3QnQyTG3/h9X9xhe59a+jb7L6Fo1Yts2ixRJnTa2bdS2bdu2maZJbdurS8/z/LH3Po5zn9eYubv6vh+uY9yeyrzn+OUaOHhYAW/P7gNYu3YTVq5ah6XLVmH+wqWYN3+xapY5owl3krGTzNykyTNUSB+6CRNmMKZzmagj0ARx4wm2CRNnqFL60Y0Zo9s2nsujRklmTvrRsYI8aqIaFXPYqAmqHD5aRsgcj4qaUQpzUkqUEHBlVSOIuhEo4/tcUTEUZWWDUVZSg9KiKpQUVqK0uArVXB9dOQITakZj2rDxmMDzhuWUokYydU2wq0jI/ow6ydTl90/Sga5vPHL6xCGnbxyyGOl9ibv+8UiPSUZ6XBqSY1OQGJeC+LhkxMYkMRIQ1b0nfF1dENOrO28+Swi1SahIHYS0qCBCyBuJnXyREOpD0HkhOsQd/YgxmSj77O61eHH9DO5e2IdrJ7fhBgFxYONclMf1QLSfLeICHBEf6ICEYJZBDogP53I34qorK9eM5Ag3JHZ1JRy5zuWUCHekd/NAhgKaJ0p6BRF6bsjo7EKocVtPLwLTBYnEWxLBliRld08kEm0JjHheQ0oBWzK3p/TwQXpPfyR25jV7+WNiRSI2LxqFXasn4fjOBWg8vgGPrhxCw7ENuHBwDa6d2Y6rp7fh6c1jeHJDRpg8TKydwrsHp/D2wQn89vw8Pjw7gz9enMenZ+fx7uFpvLpzHG/un8D7xwSc9HljvHl4Dh+f1vP4erwS2D04S6CdxSsC78H1o2qQkz9e38DHV9fx26tr+PTqCt4+lYzcOVZ0T+Px7RN4dOsk7l0/gTtXjuHGpYO4folQJM6kz9z1Czu4vBPX6ncSdjtw7eIuYnMP8bZXNaW8SfhJyPqVsztx/sg67NkwC8tnD+XfVQomDs7BPP5wLJ89FttXzcKBzYtRd2QLbl3cjzv1h/Dk8hHcXDQCpzvb41F3DzwmkB/zfvbU0xTv3Uzwh1N73TQBhJpMEyB96FTGTqAmiOOyNLOULJzK1nFZMnYCPzUXnWThBH+ShRO8cZtk4wR1EgpzTchTfegEdDxOml1+lAwcAffRvhl+E9hx+Y3jN3jr/jOee7VEg68ejvgYYpWXEcZ4miHXywb93SzRzdUGndyd0cnXE/6ezuhMsHULlWaUfqzIE3F+PoSeBLez7BHogwg/T4Y7ugR4ICzAHSGEYLivBzr5eCPcx0s3hYdAzofHBHqrqT38+T0K9vZC11BW3ENCEOYfgPDAYMKuC3p3i1QTkPeN7P25+aVgToOdis+Qi1UhwNNl6xL4uxL/xbZYQi+JZSK3E31xLGPiMGgQkSfZPmKvf79B6Nd3IGRi8y7hPVR2LsAvSA2YIn3n/H2DVf86yc7ZWjvA2MBcjYgpoJMmmNIPz87GAfYMVwcZlt+ZxzqyEswKrKuHgp29XnuU2Zugzr2tgt0Dh18IuK/RwM/7XPtmOE/4N/Kzk2aYt/g53rb9Dift2yJGrzVmjB2HVw+f4ODeTcjJikPr5tKn7jv8/N23aqTClgRd219/QcfWLaHfoZ3qA9Wm9a+snP/ECjTfZz9vQtMB/XtFYfJY4mzCGFSW5MHCzACt2/yCVi1/RFZKDDasWqD63MyePJTHDGaFaThkJL0pY2tQXZyOxAHdiC4XeNgZwcG8HSyMWsPCuJ3qQ2fOZcN2zdGuxXcw7dgKFiZ6CAvyQFVZLtauXIyL506horSY8DBQfa+MCBFDIwKFuJNBOPQM2vP3sA3027WGr7Mjusk/DXy90L8Loe1oC1c7K76vdnB3ceHr6wA3NxckJ/G+nZKAiuJcTBhWgVHVpRheXUGk94QjUWHv5AR7R3e4e3ghNysWS1lBXLV4FiZVFmJ6ZCRWOfuqjN0OK09sN3XDViMXbJQ+dnpNfew62mB2R2uMbG2KShNrZJmaI8HcDImStSPqEsyskMjtgrokgi5JllUTTIGdFRKIusSO5jrYdfgHdjFtBHXGRJ0RBjZl6Qa2MNRFcz21Pc7SHoEmJjA3ldEtjdXAcwZ83Qb6DIOO6NCxPdq1a0+8t0X7tu2IuQ7oKEHoGRkYqfnnZKoCGTBFy9IpvLVo8Tk03Mn+L/fJ9Yz0DVW/PYGkAyHnQKxZWVnAhoizZWlJ7BkZ6KkmmSYEtmQSBXnWVuZwsLeFI4+X6RBsbSxVVs/c1IzfI/k+8e/H1Y5At4QvcRcS7I1AX2f4uVqhswPfM2NLZLYzRyZhl9vGCjltLZFNXOfq26CUsBti6YIJdp6Y6uiDaYT5dFdfzPMMxmLfUCzzCsJanzBs9e2KXV5dFOwOuIbjCOOETxec9ifsiDuB3RkCT+KCf0/UB/TEJSJPBlC5EdAbN4IYRN2tEJm4vD/uhfXD/c6Cu0F4FpuGGyOHo27tMpzevBoHti3HXkESYSO406Y8UP3tmsC2nSCTUtfPbrkqBWECNV3GTIc5LdQ5Cny67ZJdE6TJOTqILVNI1JAmywI1KXX9+f4BnBbS10/AJ/u1Y7TjDu6U7bo4tGs9Du1ej4OM/dy+m1AT5Mn6oT0bcGDXOrW+h+ft27FGlRrKdvJ5ybLgbrtk/+R9EAzKa21CnowiKrgTBMrxsi6hnbOTx+zeLACW1/pPplPei438DV6zdCpWLpqIxXPGYNGs0VhIdKnBU6YM/RyzJxJ9xJ3ATsXYMkJPkFepYuYEyeQRevxtnysoFPiNq8Rcrgv0pJTRtVUTTF5byvnS1JMAlEye4E5Qp2XndBm6JtgJEhXqJEs3lDFM1+SSIRBTsCO+vgSe7NNKDXY6wBGU02QQFl0GT7CngU5DnYKdIHDacFVPWT5LN5LnMulDOGOIGgl0pmTslmdh/PEI1DQao/iKZOZ+ZDRH+dVWqL6pj8G3zVB7xxxV1w1QdPFHFFz4DkX136Ok4WdUXdND9XXC7ooBmj1vnIdXjQvx8uIi3D85Cxd2jsP6WUUYX52E2tIERHRxhb2rPuy8TeAaYg3f7o4KY90HeamMnTTFjM3SjYwpg6jIKJaJxZ0Rn9cJMQTawAxplhnGUgZUCVMZvN4J/ugZ441uAz15HV8u+yskDsgIwqCcTmr+OhkcJa86Csk5XeDqrod2bX+EsWkrdGclN70kkvu7IrWsB2Jy+diF4YReBNILYhAVnYif2vvge+NuMHDpgxYCOJmIvE0QfjUKhKVrZzh6doOLf2+YOnZDc6PO+E6fsOvQAz/r+aKgrBoltclIyeuMzKIuCOtij/YdWqK9Hm+wrX9A9y6e2LxiCrYun4hNTbBbM38oVs2uxZq51di+chw2LJ2EcUMrUJyXhULirrKmGouXLMERaWa5ax927diDuvMXcePadZw7dw5HDh/EsaNHiLlDOLDvgBpsRVB36MAR7N69Dxs3b8WatRuxbPlqLFy8HPNU1m4RpkjTy2nzMEVi+jxMmDQTYydMxRjCbgxBJzF67FSMGjNFty6AI/JGE3kSsl2VTZk5gZzMUzdk5HgVtcPHqlExVVaOoYFOcCeokygqH4rCkloUlQ5GUTHLohoUFlSgILcMeVnFyMsuQlFOMWqLqzGuegSmDhmDcaW1qM3IR0VyDkoTslASR9AximLTUTgwFYUDUlHAyB+Qgtw+icjuJbhLQHbfRGQQeWn94pHBG3dWUhbSEjOQlJCOhPg0xDPi4pIQF5uoBnHw9/BEdM/uxPY0LGTFpyZ7IBJ7BGBgsCf6BbgRdG5I7hWCBbyBCOKuEUE3iKGnVwUDB/Ds+hHcrd+LNTOHElkeGCDD/gfYozcjtqsXegbZoTcR16eLM3p3ckR0Dw/07eKGAUTYoEhfrhOOPC+6kwtiuT0pwht5A8JRGBuOrAH+fGx/VojckdI/HCPKUzCKSBlSHIvSnH5IGxRGmPogoV8AaooGYdf6Wbh8aodqdnhqz3JcPbWVyDqFN4x7l/bg2vmtePPgJJEmA46cxdtHZwmsenx8cZF4O4+3j0/jzaNT+MjlV/dOEHgn8On5RXx8foH7BGsyD9xJvLx7Ai/vnyTouP7wPF4+5vGE3UvG2yc89kmdig8vGvDx9WX88eE6fn93XddHjviTZpdP7pzAw5vHcffqEdxqPIjbxOZNljcadKC7Vr8P1xk3GTfq+NwJvBuE3O2GvbjbeAC3Lx1Q26XZ5cXjG3FiH39I1k7HnAkVqM6JxoTaLN7QK7B7wxwc27MSZw9uQOOpXYTcQdy5dETFrYuHcP38XjSeEyAyVk7CMUL8VoQr7oc54ZG3NR67m+KVmzH+cG6npgN4J4OmEHYyuqSCHlGnQMdSmldKXznpTyeweySZPW57wkr+M0Ect3+ejJzbXhBtko3Ttj8n6N4I4CSk2aVk6ARxjOeOPN75azz3+BU3vDriWIAFNoXbYRb/pvKCnREf4ITe3nYId7eCt4MZ3G1M4GlvCT9newQRd/4uvCf7eKBrgEDOm1DzUFDrxAp3FwFeAO+1hF1XIq6zjxvCfN2INQGbK0J8GFJ6cxsrcwFuMjG/C5HniWCBnZuzyuKF+/kx/BHm40dEhqiMXY8uXdVAKTK1gcxRFy1NKqX5pTS9HBDzOUung5suqx4zMB7xsfyOxiR+DoGcRGJ8Kr/LaUiIS0ZiYjK/ywI87mPEEHkxgwg9ArA/r9+bkIzoIn3uwgm8IPj5BKhwcfbQ9aOzdVZZO8nQqWwdK+AOto5wsHOCo72MpklQ2Dly2Rmuzu5qonJnazvVx67M1hiXXFvjsXML3LX7Ftf4+Tbwsz/foRnq+LlfkWwdP987hLjsP+XUDjEG7TBn9Fi8eHAf+1jpys2IQ9sWP6D1L9LsUjDXCnptWsOAFXx9wkiydK1a/sT4Ga1++QnuRJKPh7saoClm4EAsW7gAq5YsxqhhQ2BsqE8AtkDbVj+hIDsRxw9uxYGdy7Fy4XhWhqr4O52JeGIuLNAZ7o4mcLQxgI1Ze1ibdoQtUWhj1gFmhnz8tj8TZL/ChM/Vyc4cackDsW7NQlxv5Pf/yR18fPUEf358i9HDh/E5dmyCnZEKQyMjta6vL5Ns8/e4fWvYEAid/f3RmfDvFRoCRzNDOFqbwclRsqLmMCBew4ODUFKQh9QkfobR/RA3sC8SYuVvpA/x4K4G7DAnxCxteY6zA7z5Ny2DyAQEBvFzJCLMjDDF3Qubbd2x3ZK4M/HAZsnYGTpgvb49VunZYRFhN7eDDca2MUOlZJHMCDVLCyRYWiKRqIs3sWBYIo6gS5BMnWTuCDsZLEWmN0jU06Eutm0T6NoSdG0NMKitPqJb66uml/1bSrZOD/1/ZUjzzFaGiG1tgliCMkTfGGZ8T/UJOT09PZV9a92qFVq1asnl9mqqATX6JSHWrlUbfpa60Svbt26nSukr9yXiJKS5pRbagCpaSF88GXBFplKQCc2N5LPhssBbHlsGbZHPSMr2bXUZQTlenodMYSCZQxntUgZMsbJmSIaRCDQ2MYCLuyNCg/3gy3uAk50Z3Jyt0CnUF4FBrvD2skGYgwUG8XuSY2CFvNZmyCHuctpbqDJPzwoF+rYoNbTHYHMXjLP3wkQnH0xy9sEU4ny2ZyCWBHXGUr9wrPAKwTrvUGz3DsdB7644Styd8GBIxo6QOyXNMYm7E4SfbDvn1wMXAyJR79cTDYTdFb8oXPGPxHU1kEof3A7th1th/XG9Sz/c6zIAj7vH4kFmEW7NmIYzaxdj32aCbQdxROQIjARuOzYuIOak6aMATJdNE5Bpy1q2TbbpICfNMXV98WRZtglmBH7SHFOW5XhdFk8HOy1Lp2XmJAR2grV/snSSUdSgJxlDHf60kO2CvcOCNpb7CTYp1fKOVU3nctvuDThxaBuOHdiicHdk3yYc3rtRIU/iMNcVAhXuluuAJq+Hjy/btO0a4HbxeWuvR/f6dWiV2Mtz5HnJeyfruvdDa1Kqaz4q2JPtW9fKVBC6zN7qxVOxXDJ7s8apkS/nyOidE4YQdLpmmTLf3dQxZZg6uhQzxpRjhsx/N7pMhz2ZB0+WuV2AN4f1tvkEn2BOUCegEwAK+mTbPKJw7iQicDIBOIXHCOYYqhTUEX3LVXNNgZqu1JpeariTWD5ztNomqFPbm0oVBNuX0PuMOum7JzAk3JbK+ZLtI94WTiEgeS3daJ5jsHr+BCyfM1KN/Dln3mBM2ZyA0WcDiTMTFF9tjhIZDKXxJ8bPqLjaFhXXOqDymiFqbpph8C1DVFxpjTyZ9kA10fxO9b8r57Zmb64uwIuLc/C6bh7e1i/C87pFOL2FDzIqDWNrU4mTAQgOd4R7kA18uzohOMoNXfuzUhvjg14JvrqBTnKkPxxhVxiB5JIIJJUJ8CKQkCsDqXRCXL6UXRCT2Rn905r63hF3vRID0CclBP3TwxErMOS5yWU9kVYRiYyK7siv7oMeAzzQpn0z/tDwh0m/DZFpgmSZkoCPkVoWgfh8OTcI6aXdkFkcjZyySrQwCUIz/W5opsfoEMGyM4xceqF/YhHSCI5BCRno2SceIV0GwcajL340kLnveGwLT/SKyULZ4Gyk5HRHVnE39OzrBhOzdrC2NYSHly1iB3bDjjWzsG/dTGxaJB96NT+kIfzQ+ccyuYK4G4Jda6Zg0/JJmDSyHCWF2SgozEdVTQ0WLVqKEydOY9+eQ4wDaGy8jOvXb+DihTqcO3MWZ06dxtnTZ3D65GkcP3oChw4exj5Cb/OWbVi3fjNWrFyLRUtWYPb8JZgxeyExN1/F5GkCvLmYOGU2xkmzy4nTCbzpCnMydYFk4ARu2rIWAjrZpuaoGzkBQ0YQck2wqx42GuW1IxTiaoaOQ/WQsSo7JxnQYmKugJiTyC+uQW5BJfIKqpCfX4mcnFJkZxUhh6jLzihAblYhinOLUUXsDeOxo0tqMJTQq0zJVqgrJugKY9JQJJk6Yk3Kgug0oo64i5bMXSry+soUBonIIuwy+yYgbUCiaoaZTdhl8jqpyVlISeZnRigmJRF6jPiYVAzsG4OenbtiYK8ozJ86ARsW870pz0Z6ny7IH9QDNRkDsXv1TLy+dx6PbxzH/k3zcG7vCjxq3I/n147gYcM+PLl2EI+vHcLxHYuR3i8YAwn7vLgeqM2LRVl2NAaXJWPcsFzkpvVC3+7e6NXVHb0jPBFF0PWN9EJcv0AUpUVhZFk8pg3PRsPRDXhx4whWzqpGct9A9O3qgeFlqbhwdBOfw0m8e3IRz++fxqlDq7B26VjcEWASb9Kc8fdXl/H45jE8v3MKf7zmOhH38ekFlWl78+g0Pjw5i9+enWOcV4B7//Qc3ktW7sU5wu0E3hBr756cwfsnRNrjc0SdTCFwAnca9xJ/FwjDM3hB2D0X3D04TazV4d1zPsbLBvz2qhG/v7lCLF5Wy7Lv5SPC7xEhd+80Htw8gXs3juEOMSeQE9DdbDjwOW4QdDca9uM631Mpb9bvx73Lh9WomA+uHsUNIu/i8U04e2gdTuxZof45Mpd4mzg0C8PK4jCqKoU36mpsXCzZyRVE2251jTsNh3GrXgZJ4WNc4GPUMVheI+qund+Dy2d5HGF3d8NsHOZ97HoXJ9wLscdDT0s8cjLCK2dD/OnSAb8TYDJFgAyeItk2lX3jsmTuJEsnsJPMnUw5IH3xJEP3TP8b3LNl5d+lBe5YfYvnvIbK0AnWJDvH9d957HteSwY9ec/rvmEI+h4Sc3c8v8PNoJZo6GqF45HO2BztjVkxQaji30xmZACSI4PRM8yTMHNFqKcj/OS/5w7m8LW3gJ+jNbzsLODraIUAVoaDCbww4izc252wc0dnX09EEHPSPE62fQ7uC+VxQURcoLsTAj2cFehCZTRYD1duI/I8PRg61Pmwsh3MfSHe3kSdL0K8WPoFICJMpkToputn1zR1gdZ0UsvQCegGRUuLj4TPmIuPTdbBjYhLjE9BUqJgjmVCKpIT05CcxGCZmpzGfSk8hsdLqH/YEHqMWAJPmmpK/7uonr0IvG4IDgxVsJNRMWVyckdCTXAn89hJ9k5w5+rsRtjpcCfhLlk6wk6g5+LgAldiz5GV5GpHc1xxb42HTr/its23uMrP7xI/+wsdm6Gen+cVy6//D9gdd2yDgQZtMW/seDy+ewu7WMkqyEgg4lixb/2rym4ZdewAY1b6TaUybqjHCvevaP3rjzAgkIw6tIWroy2fgy1srcx530zDikWLsGDWLNSWl/Mcmd+sJdq1bo6UuGhMGj0Yg0szkBrTk7BygYe9qcKcg40+HKz14WhrBHsrA1iZsILPx5GRLu2tDeDn5YL0pDhsXLscD+824v3rB/jw7pEqXz2+ideP7+Ddi8cYUl0Jg456CgwCBxkK/x/Y6avoqN8BJkYG/BtxU9nhPl0682/KFS721nCQpn9mJjAkalwc7NGvVy+4u7vwOkYqWyRNA22sZeJ4cwKbr9uZiHB2hY29A2wteb6VreoH2VGvA5z5/k3x8sFme+lj56Vgt9XYBZuMHbHeyAFr9B2wVM8e8wi7Ce0tUW1ohVwL4o2oi7ewRKyxOWKNzBAjYWyBOCNCjrhLVH3rLNQUB5/72LUzIegEdzrYDVSDpwjmZBTMjujPGPSLPga2MUa/9mbo1cYU3Rkh7U1g2aIlISvZOZmHTqYnENjpQgZGUSNgtieqCOb2bSRT20Zl69rwWA10UmqYk3UtQyfXkG1fwk5GtWzd5ov57ZoAKI+lpk/gc5FjZF1KbaLx9oSf6tvHz1JGxDTkZyiZRjNTIzjybzAsxF+Neunr5gAnGxME+fF+EegJX297la3rbWeDDFM7FBK0xe2tUMjIa2eB3A6WyNfnNgN7lBk7oNrcGSPtPTGeqJvMmOrki1keATrY+XfCcgW7MOzw7UTYdcExok761kkzzJPEnDTJPO3XjevdcNKnq8raSQavnsAT2DX6RaLBvweuEnuqOWZQX9wKYRB3d8L74S5xdy86BfcranFt7kycIrSO7lqNw3vW4eDOdTi0czVhJRiR6RB0eNMAJpgSvAlSdE0rBSfSz04GUNFl3bTtAjMNPv8A6J/+eII2WRboyEAq0kRTw5ps12B3cOcaFbrH/gd2ctxnxG1f+RmBnzN73C9TNezbxuB9R1B3/NBWVZ46sgMnD29Xy0eJuqP7NyvsSVZv3/Y12LN1FWFI5PI8QZ0sS3ZP1iXksQSa8nzU+8PXJ9u05yYAlfdBXsc/74HW93BJ0/kr1bruGN11djAkOyqDwaxfNhOrFk7F0jnjib0xqm+dZPEU8sZUqkzeFJkfb2y5iumMGdw2k+CbJX3zJIvH4//BnK7JpsQ8adI5sUoBb/5kHeYkO6dl62R5+cwROswRXwI3hTs+Dx3kdIOoqH1cl1JDnISGvM9ZPYYOhE3NN4k3Gb1TALdiFiHH/XKsXH/V3PFYpsoJWLNwAhbNHYUZS8swaV9/DK1zQenldii68j2KG75DacMPCnclDTICpjTNlGaZrVF5tRVqb3ZE1TUZXOU75F38ivt+Vrhr9unWUrxrWIA3dXPw8txMvKybj6sHJmHLvBKMr4zH+CGZyEjtiYBQWwR2cUR4b3d0YwUkirCTwVNk9EvJmiUUyhxzEcRWd6SUS1+7rqqPXGKRbO9K+EUgLrcrorM7ITozDP0zQlV2LqGwK0HXHemVkcisjkJGVVNU9kBOdV9Ep4bCzk0PVnYmsHY2R5A0cSuKRBofI61cN2H5oNxApJZGIKOkP8qGDoaFeySadexM0EWhWfsItLTogq79UjAoKRldu0XwBuYKA97Und2C4B8+AB2su6n575q18YOTbx9ipgTJGT2QXtAVMXx9iSm9MHxYMRbNG4vVS6cSdnMIu9nYsngMVhJ1S6bXUu5D1cg3c8dX8A+girAbiY0rJ2LahKEoLcxDfkEeqqursWzZCpw+dQEH9h3BgYNHcPnyVVy7dgON9ZdRd74O58+exYVz51RIU82Tx0/iBGPvnn3YuGkbFixdiZlzF2L6nEWYOmOBytZNmjobEybPIupmfM7YjRyjQ9uX/eQEb5+X1bx04zFk2Dg1nYGaxmDIKFQxaoaNQdXQUSivGakgV6pl58qGKMzlFVUjh5jLzq9QZQ7L7Jwyoq4MWVklyEgvQHpaHjIIu+zMApTklqCmsBIjygZjFM8dTPRVp+cTd3koS9IBryResnaZKInNQuHANOQNkEnNdVm7vP7JyCXusvsRd/0TkUrYpQxMRkZiJrJSc5EmuEvJRSqXkwi8ZAFeYg4Seb3YgYmIYuVTKqEzxo/kZ7cIa+ZNxN0LB/Du7nn89oi4uXUKi2cMQ3R3X+IzAY+vHOb2C3hOgL28fZQQOo/Gk5swY2Seapr5+NpxfHrWqLD17nkjPr25gbvXjmHy6GJMHFWImRMrMX1iGZbMG8Kb31yVifrtWZ2C2J9E0v98uI7n1w9j+axaVOQOQG5iT0wYko3rF3bj04tLjDp8eklQEVsS758K1C7gt+cy9P9RlYGT9Q+EmwDuj1e89ks5lrB7roPdpxeSjasjyuoJsXq8e3qWcQ4fnhOCArtHZ9V1f5P9Ly/xmnV4z2u+IxRl+R3h9vvbqwpxvxFzH182qqaXz5uaVsqccxJ3rhxkHFLZuduXD3H5MG5Lpk5KydZx202i7nbjIdzj9gc3juLRzeO4x3WZb+74Lv5Q8Qd20/JpWDh9CKaOKsbMceW8WVcSd5NxfO9KnDm0AdfrDuLJjfO4eHQ71swfh6tnpbmmNNMk6GTkzLp9Km7IwCsXiDrGlfO7cOXcHgW7R9sX4ngPT1zv7IjbgdZ46GaOJ07GeOVC2Ll2VKNMvmGl/bHhV7hr9jUes0L/lOsv9HWDpDw14LI0t2zKyj2x+Ar17oY4k9ADJzKjcCDMBI3c9pzXkdErX1gRc4SdzDn3lCi4z2UZZfGOfwdcibLD2ZRQnKroj/NTC3B0bg22Ti3DwlG5qMmJRtrAboiJ6kr0y0iVRJa7DfwJOh/eA33sTBnm8LLRZe7crLnNwQaBro7EGFHm5YowRidfD3Tx91LICyPMZJvsCyLmgjwFc85EnA51wTwviKALcOG6uxuR58VtHmoyfm8nB+LPXYEu2NNbZe06BQaja2g4enSJ0GXsovqoKQwEWv9k6GKJPAFevIKcwE7K5ASCTVAXl4aUxHSkJjGSiRSGrMv+ZJZpyZncx+2yvymS1Xk6GAoWBY0ygmavyL7o0qk7QoI6qVEzvT384OHmTbBJk0wd7CRj5+zoosKF9387Is7aksCwtIW9nQM8XNzham0HJyJmmIc9rrq3wiPn5sQbYcfPtIGf3wX+HdTz87xqRdjxM75DwN+1/xZH7VphoH4bLBg/EU/u38EuVtDyCDtpbmlIzBnps/JsbAJzE1OYEjfGeh0JujaETxuiqz0sCDBXB2v4E14D+/VEdWkBaooLkRTdH326d4WlqSHatvsFHYjAziFBavAbT+Le1dqIfwOmcLE2h5OtGZwJPAcrQ5WdM9JrATcHS0RFhKIwNx2rls7Bw9u8V719jo+vH+PD64d4+eQmnjy8hmePruPpvSt4cvcq3jx7iNqKUhgQVdIfTGWEFOwMFey0EKQZGxrCztyMuPRDv278bY/sjgAvd+LOARamZuhAVBgbGBLYdjA3t+B1BImSYZJmnXIdQy7L9fm+mJjzHBtYWdmpAW7MpU9fm5boY2mO1aGdscneDdsIu51m3thu5o4t5q7YYOKENUaOWNrRDvPaW2N8WwtU6Jkj18wKyURdPB8zzlQydRZEnRnxbYoYfTMkGFkgwcDiM+wktKaYcdIMUw2eYoxBkpn7VQ/RgrrmHVWfur4ypYGROfz4nK0IqQ7ffQ/D5i2g/wtB9rMOYlofOcGYwEr6xLUivmRZQgD2Jdz+7yaWX15DlrV1CQ1/AkgNbXI9DXyyXUIydBJt27X9PLWBhC6bp8O57Dcw4LJBR9hYWRBx/I7LFD/S51H6RPq4ITzUh6UzfF2tEca/J5neoEjPDiWEdLEel9sRd+2IOj1r5DEKDe1RauqIaitXDLV3xxgnL0wh7KZJxo6wW+AbgiV+YVjhE4YNAjtvHeyOuumydYK44x6dcMKrsw55jDME3jm/7gp2MkLmJZ8eusnLuX4lKArXgnvjujTLlEFUgvrhDnF3o2s07kfG4VliLh4NG47ri2fh9NZlOELQSdbu8K412M/1XYSdYE3DiiBGF7rJyHV40zJvWsZNt18HMw15umM12Mm5co4gTK4roNGB55/+dHINWRb8aLDTMCjnybqUWuiyeTrsfblfykO7BHrrcWTPJkJuq0KcZO9UHOTv7P4tOEbUnSDypJTjD/B9UM07iTyBoSwf3bsRx/bK/vVfPK6GOd1z1SCney2690GWtde9g+/HHj7XfTI3oACW52p9+iQEjZI5lOag0qRTYL1V+vcReoLftUtnYqWM3DlfmnKOxcKZ0m94qOqbN2fSYMyeUKtGk1STfcu8cFzWphFYMFmaZcpE5cMxn8fOn0josZSQZpuCOgHdUtU0cyiWKdjp0KaaWX6BNMmySahlta4rNewJCLUM34qm/ercJhCumjceq+dNwFJiUUbx1EKaYa4kZFfMHs/lcVgxdxzmzx+OyevyMOZ4d1RdskBRY3MUNn6DwvpvibrmKCPY8i58pQZQyWVZUP8Nofcdyi83R/WNDqi83lo12SyTPnmMZi8vzsDrutl4fWEWYwbeN8zHy4sL0LB3EpZNzsf4qgRMGJaJmJgQBHe1Q3hfN0QM9ERkLGGX4If+6UGIzQtDIiGXXtETWZVRaoCTtMIIpBNsaeXdFPRSiD6ZDiGhsLOKJHW84C2KEYmcGkZtFLJrBXg9kMHIrOyF7Kp+iM3qis59fBEZF4rU4j7IqOBjNM1pl1nZE7H5wUgp7YrMsv7Ir8pHaFQSmrULZnTHV23DENYnCwGshLh6OPNGFQhrC1v82rwVvv32J7TRt4S+dQi+6RCIZh2C0dIoFEUlZUhMjUBCdogacbNycDJqKjORPKgHKzW8aRUk4dCmhdi8eBw/NP5xTZT/HlRixtgqTBpWhInDcvlHV4JVC8dg/bJpmDN1FCrLi1GQn4vBtTVYsWIVzp65iKPHTmHv3oOE3U08evgYt27eQuOlBtRfvICb16/g7q0buHfzJm5cvapwd/DQUaxevwlzFy3HzPmLMW32QkyeLrCbg/GqGaZk6aR5pWBusgKclq2TUiCnSpWdG49aAdzgUZ8nIa+oHYmy6mEorSJGq3SYk+xcUdlQlZn7DDlGVm4ZMhlSZmSXIjOzmKArQlpaAYGVh5SUHAWsTC6X5paitqhKZeyGSN+6jEJUpeajPCkHpYlZn3FXHM9IyEZ+TAZyB6Yij8ArYJkfnYKcfsnIHpCEDEZaNHEng6ckpCNdMnU8X8GOj5mQlKlwF5+YjThicWBMCgYMSkRvmfw4shdK87JwYt9mYu0yPj1txEPCY9qIAvQMd0P/7n5ExhL876cHeHXnNN7cPan6o/1OJN1t2IOnt47hrzdXCCgdmn57eZHouUTg1eP31wQQ0faJEBLw/fvDDfz9/gr+9e4qXtwlxh6fwV8ElmTVZPnfbxrx7/dX8Yh4PHd4LfGxF28fnuexx/HqwQk+Px4nECPW3j46rbJsv724gD9e1+PJLcKTQJN16Sf3x5uLRNoZvHt8muec1SGQz+uTZNpeCsoa8J4ofMfnLeUH1QSTcGQI3CQrJ33iZPkDYfmOy28eX8CbJxdUE0ytn5yg7P51AdwBFTrUHSTqCDyGBrs7V4+qzJ1g7+FNmeJAN29d/fHN2Ld5AbasmIol04fyO1PB974EU4eXqv9qbV87D7s3LSbIDhB/53D/2mmi8DDqT+3Ckd3r+V2ag2W8IR7euRwXT2zGDeJNmnReqyfkLv4TV+p264JQvipNMS/sweO9y3Gyjz8agq1wy98CD1zN8czFFG/dTPCXqx4+EGVvzZvhHivv9+za4r5dczwx+UqNhPmsI8OQqJM+dzzuCSv5Vy2+wfFBYTi5cjZBVoJ5UR444/AdnhJ90gRTpie4a90M17xao7GvNxrSeqKhPB6NM8pQt2os6nbOxekdc3B4wzTsXjMOm5YM5w9NOQYXx6IguTdS+kdgQEQwIkO84O9oAV97M2LOGN62pnC3NIKzjFJnbQxPIs/PyQ5Bbk4qaxcquCPWJHsnuNOyeOGSpeMx0mxTmlqq7Bzh1smXlTkPN7UspYAu0M0Ffq6SrXOCt4Mz/N3cEUTYBbl7sNLniwiiLiK8E7p11jXF/DJjJ80tpe+cBi/J0AnSJDuXGJdKoGURcLyX8rubxmX5/qanZCMjNUdFWnIWj8nkfSMHOWm5KrK4P1tKHpsp2XnCT64nwJOBVvr2HoCe3SVz1wOhwZ3g5x2o+tpJ+PkEwsvDt2naA0fCzhkuTq4qc2dlISNkyvx2DnAl+BzNLOBMdIxwt8c1t1Z47PIzbtt+rYMdP3tphimZu2v8fG/w871tz78VfuZHbNtggF5bLJkyDU8e3MU2VtaykmNgqN+BSDFToDMxMEJHyea0aI4WP/8AvTa/qrncnG0tEOzriu6dAjGobzf07ByATn7uBL2f6usoFW0Lwq5N2+bQ79gWjraWBJsNPFnJ9rA3h5utOVxszGFt3BGmeq3hameJAZGdUVuWjw0rF/I7W49/fXyBvxmf3jzBq8d38Oj2ZUYjHtyqx73b9Xh07zLePL2Nl49u4PbVOn4mcdDr2IbYMlEhGTsjQyM1fL8Kgk7AJwNtmBEI3o6OiAgKQGJ0XwQTBQ7WfF9NzdGhdTv+zrYgLqS/mQzGQiASbBIy0maHjoILmceN0U6PeDSDrY0jS2O0bdkcIZammNG5Ezb7B2Gzgzu2WxN1pl7YZuqGTeYu2GjmjPVmLlhp5ISF+naY1NEKVR3NkGcug6ZYIJ7PQYOdZO4GGZoj1oCAMyTsGAK6FENrFTJ4SoI0yZQ+dgTeIMncEXaxLfQRTdD1aamPqHZGCOFrcCTMTfh5t23fCj//2hw//8LX2LaDwpvWF07DmkTLVoQYESUAk/1ayJx00qdOO1bL1H25X0KW5TgptcydIE6up4WWxRO8SXNQDXDS9FI1yeTjS/ll6BlIk9q2atCVAD8fePI7H8D7hyfvJ76SzQ/0gI+3A7yJOvnHUqS1JdJYXypva4MKA3sUGdkr3JV0JPAMbVFowNLYAWVmTqiydsVgYnyUowcmOnljhqs/5noGYYEPYedL2HmFYoNXGHb5dMYR326EXASOE3MKd15dcKoJeRr2zvIYGUjlogyk4tVN4a7BrwcuB0bhalAvNAZGqvKOytwNwI1O/XGvc388iYrH85wiPB43GpdWzcEJQmS/IEUBRdC2GHt3rFRA0cCm9RnTQKeFDme6TJRkyQRYGmgkBHXauiBFjhcQyXWkqabs064pSJPraLBT2bcmSOmAp2tuKctyDR3edMdope556LJ3R/duwNE9RBnRdlzwdnALUSfA4zrjJNdPHiT21PpGdY6E7Du6V0C4Xl1DHXNgs+56RN5xAlEQKOiT56Qyg02hPfbn7KFATvAnzUNlXbC5Z4NCnGQT9xKSu+RcQWVTX0DJHspxkincvVU3GIws69YJYr5n0rRzzRJpwjmBv//jsIhQmj9lGOZNHsa6N7H3Rch8cLJ9nuyfpBuxUpuWYD7ht5A4lKaYMhKmrt/dUCwhAnX95P7pEydNLFXWTUHtn751sq5l6rT9K2eNxarZ41QpsJPzpWnnCpmegc9VmmQuk4ydZO+4beWcCVgzf7KK1fMmEnYTMG/RMEzYmoZhZwJR3mCIkkutUFL/MwrrfkB+3feqH50gL6/uG8KuGYHXDIUXv0Fp408ov/orYdcOFddaQ5uovNmHxjn4dHUhfru8AO8uzlLlh6uL8eD0bJzdSdxNycHUYckYUhmHPgO8EDHADZEJvuibHIgBaURdbhhkNMx0Yi6vqheyinsgPiUEcQmBSMuJIMx6KaTpoNYD2URc7uB+KBwajYLB0civ7Y+iwQNQMmwgirgtf0gvAo9AHEzgVUUio6on0dcLBUP6IW9wX67zesRcBhEpkVUVhYSicEKxMzLKeiGzOAExGQX4VqDWriu+bhuA/sklCOzUmTc6AxjpmcCwowV/oMzwa4vW+PZn3qDNvPBNe5n/Lhhf/eqNBAIhM7cf4jICkVrAikKoKdp3+J4/VN/xx/k7dA3zZmVsHjYuGs8/kmrMZAV1EiuoY4fmY1RNDoZX5aoZ/CeNrMA8/uGsWzYVi+dOw+CqMpQU56O6ugpLly5HQ+NVHDt+CscZd+/ex5PHT/Hg/j3cuHYV1y9fws2rDag7cxpnjh/HiaPH1aiaq9ZuwOJlqxXuZsxbgimzBHfzVTNMwd34SdMxbuL0z33nJEsnaJM56KSsGTqaUB2psnLSh04ydNLkUkBXXDkYhWW1KCyVZpaDGTXILaxGDiM7rwIZWcXIzC5hlCKVOEthpDFSCbrk1EJGPlIYySl5RF02klhxyyDuCom9coKuKqsE5Sn5qOD+iuTcz00xS3hcSSKPi8tEvkRshooCLhcQefnEXc6AFGQNSEZ6/0TCLomwS0aqTHmQmotMyRCqLGE+klKz+PllIp7XjGEFcGBCGqLjUjAwPhX9+sWgc1hnlBRkqWYKty8fx7Y1s5CdGInoyEBkJUapjrrrl07G+cPr8fGxjAh5QYHpLYGny55J1us8UURoMf58fVHFX28uEXGXiLBTeHb7MD7xmN947O/PWD45gz+4/onoevPgGN48PK5rMslr//3uMv71/hqvcZnbZIASQRfPaYLbRzmOy59e6lD3x+tLeHbnmOo/90Gg97YBv79pICbrVDbuPcH54eUl/PaG13t9hcuE3asreE9syvKn11fVSJV/vL3Kih6Ryu2vH9WpkInBn98/iyd3ThFyJ/H41vHPoNPiztVDuN2wD3caD+Du5YO4T9DJACp3rxxRk4g/vH6M8DyFB4ScNK88f3QTdm+ci43LJ/NmW6PatatmEbzh7eaPZN0xmXD8EPFXx3Mv4NyRncTfSv74rsbmlfN505uoJmFeNJM39XlT1A/MxdM7+aOzAjcv6jJ1Ny7q4nrdHlwl5q7JaJrnWV7cg+vniL9zu/H48GqciQlFvZ8Z7gZa4oGnFZ65W+Cduxn+cNfDR6uv1ciXj4ya4YnTr7hr+R0eEXMyCqY2CbnATvrfSd+7WzbfY1sPT8wfXIQFw8uwtk8I6uy+V00tZQqDKx4/4EKsFy6NyUb9ikm4sGsRzu9bgvP7l+D0nvk4s28hTu6eiwMbJ+PghonYQ+ytnFmFMRVJKErrjfj+YejbPYAVfE8EOluqbJ2/oxVLM7iZGzGM4UHkeRF23tLfzskWga4OCndBro4IJd4EdiGeGvZcVZNNwV2IB6FGvPm7OCPEi5BzJeQIPlkO8/ZCANd9XZ0IO/lPPZfdXOFP1AV7yjQI/ugW1knBLqIJdjJXnYxqKc0jJUOnNb2U5pVpKbwHyD96iLmUxAxkSiaf61npLLmcxe9tNiMnswi5WQyW6bz/ZjDysgpVH93s9HwU5BQjh2VORj6/7zlISRLcpRKP8XzsGDWZedfOunnuggPDCDxd6e8bBE/Czt7GCU72zsSeO6HnrTBnY2WnQpDnQsC6WtrAzdgEI93sccNDmmL+iDt23+AasS7z2NXxb+ESP/srXL9h/RVu2zXDfacfcMiasOvYDitmz8bjB3cU7LKTB8Gggwwy0gatpaL/w3do/sM30GvbkvAxQ5i/FyK7hCI6ioCP6oLu4YScH99vftauNobwtDUjmGxY0XaDubE+K++/QJ+YcHawgpuTFdwdzWFvTmB0+BWu9kTMgCjVRHP9ykW4UneC3/f7+PP9Y/zx7hG/9/fw7vk94u0u8XYLT+9d4/f8Gl4/vYUXBN0d4u/koZ1Ys3QOxg6vREiAFwz4WCZGBJw0xyS0ZJRMY4JMlnXrMrqjCYz09WBuoI8ADzd0CwmEh50NTPk7a0rIdWjdAS1+aYUff2qONm3aERkGRIdk/oxV6PMYyeLJ77JMg2BuZcnPwYkQbMX3yBBDIkKxuWsXbPHywVZnT2y19sJ2cy9sIew2COpMnLDO2BmrjJ2wSI+wa2+F8jbGyLewQYqFJRII9VjJ1hGMErHGlog14nZphil97Ai6pKammIn6Aju+j4RhDGGn+tq1NEBMCz2iriO6dzBCUHt92LZpC6M2bWDYtjX02/M1Ea1t2xBTaloIfQJL12xSiy+BJyEo+xJosizll/s0xGmltizHaKBTOBPAEW6SuZMsnWyTfnaSXRV8S1NaKT9n66QZaFMmT/rbqWNMDODBz86d9wOZhNyZf3OuzjLVAVHn68Tvii18nSwQZmOOASbmyOpgibI2Nig3tEORiT1KjOxQasBlA1vizg4lpk4oJewqrVwwlKgb7eyFCS4+mOEegLleQVjoHYKlPmFYRdht8emEvT5dcET61Pl2x0nfrjhOyJ2WdYag7gRRJ7CTjN05HnPBu5tqhtnoH4XGgJ4Kc1eDexF4hB3Lq8F9cF2aZDJuh/bBrS798SgmFa+Ky3F72njUr1mIw5JlIxp2bJbMEkG3czV2q8yTNCeUAVR0TSy1DJkOY7qslABN1iXbJbARmMm6DnQ6+Gl402Hxn2aXumyeLnP35XmyrGFNy8LJPjlPwKVt03An6JJ1gZ1sO7ZPALZJNTMVZMn6CULu+KEtOEy0CdBOHthKtG1VGbtTh7Z9jjOsB0n55T4tq3fy4HacPbqL61u5vpn7tnPbNi5vUdiT5yKPJ89HHlNKeb5a3z4ttD5+grm9/P0+KNsJRskqSn9haSqqjt2tayaqha4/oGT1lhPKCyATvW+W5psyv96iaVi3ZKZaXrVwCpYSVkuIpwUyKvCk4Srmy2iVBN58gd7EoWrESjXZ+FTdICqSvVsgg680bRfMqQFOmpYlBG4KcwI9yeYJ8Li8UvrIzdSNkinl6jnjVQjuNNhJ3zpdP7vRWMV6zCoibiURt27hVGxcOgPrFk/HauJu5fxJmLusFuP3xmNInQfKGgxQWq+PsostUX65LfHWmtD7lWVzlY2TppaFl35Qc9bJpOSSpau8Lv3vZOJynkPcNfv9+gIFuxdnp+HFmSl4fnYyHhyfgBcX5qnRMi/sHo+1s4owd3wOyov7YECCPwZmhiI2T+aYk+aQ3ZFVEYn8il5Ize6EPn3c0CPMHp0DrRDRzRGphd2QO7QXsodGoXB4f+TXDERcVgQi+njDI8AW7v6W8A+1R1T/QGSXDkDpiBjiri+ya3oTdoRaVQ/irTtBSBhWdUMaI51AzOBjChQlY5da3g3xRWFIL+P24v5ILy5GW6twQq0Tvm4XDCefSLi4B+Hbb1rgm6+kOYMe2ukbo4ORKVp1MEVrE08e549mbYLRrDkrNuEDUFSZiYEpwcgs6YaoAe4wsWgFPcNfoGf0C2+AZlg2dyzWL5qAORMqMXlUKcYMLsDw6izUlmeiuiQLNSX5qC3NQ01pJiaPrsSK+dOwcNYUDK2tRHGhDnfSLLOx8QrOnD2PQ4cO4+YN/tA+f4ZH9+/iakM9rl2qx62rl3G5vg5HDh7Ehg2bVD+7xUtXUfjLMXPeUsyYuwTT5ixSfewkczdJ5rSbPBNjJkzDSMJORrQUwGnNLAV1EtUEnqxLlFQOQX5JJXKLKlUzSy1yCqqQnV+FjJxyAq5YIS6duEvLIOSINV0Qc4RdQkoBElhhSxJcEW5JSbo+b1msoBVIdo4YrOA1ypLzUJ6Ui0oeqzJ1BF0xoyghGwXxWShkKSHLahtxlzcoDTnEXVZ0SlPGjqiLSUFqQgYrgblEXR7S+Ljp6UQmHytJngdDgB6bSOAlZGJQPCMuHdEDE9C5UwSyMtJw7tQhvH1xB6cOb0Vx1kCkDIpAamx35Kb2xoHti4ipS/j9ZR3+enURr+4exct7BNmL8/jzjWCuDr+/IuzeXFDx11uC7MUZhmTZzij0/fZURpsk7iSz9uwsPj49jY8v5ZizeP/ktMrGfeBxkv37/dUl/PmyEX++Yrxt5PUucxuhp5plEo6y/rKBgLyKf7+/gbePLxBZB/Dnu2uEmq7fm+DtDXH49kUjfn9/E5/e3sBfH2+zgnebFbxb+P3tdZY3WF7Dex73+tE5vJIBUh5IE8uzRNxpNXqlxOPbp1ieIPJk/Tge3jymw530PZQmlQTdQy4/viEjbp5QfeUk63jmIH+gtszHYb5/K+eOwNSRhdiwfAp/wBbwx2cdjzmGe1ckC3iFz/88rtWfJMBO8P1eh/XL5mLv5tXYxMrpxhULsH3tUhznD8pp/qBcPn8UV3nciUObce7EVl5vblPfuv0s96nHlukRtFDTJAjyzu7BzXN78ODoOtSn9cSVYBvcD7TBI187PPe1xTsfK/zu1hEfLAk7QR0r73f0muEhK/AyUIo2LYGaooDrarRLAu+x9bfY69wGo71MMCfUDsc8DfDA7ju8ZoX/pkcbHE0Jx+EFw3B462wcYpzYMQdnCbpze+fj/AEi7+ASnNozD0e2zsCx9ZNweM1ErJ1Rg/GVaSjPikZ6TA8MigxHV383+DmYMczhS8R5WJnA1cxQwc7VksDjuqetJbztrBTuBHHBbsSdhxNCvSUr56Qm2A90k6aaLuhMUEizS8nKSUgGT4AnoJPsncxdF+JN7LGyF+BO8PFafsRFgGTyPKSZlo/qY9c1LBwRnboo2PUj7CRzJqjTZemSkKhQl6mAlpacrcpUyc4J6ngfyeY9JJP3D1nOzSlBfl4ZCvPLkZ9bqrZl8vss0MvLLkEBtxUXVCCPx+Uo7PE+xGsL7hLiUgjJRDUVQreuPdGlUzeEBnVCSFC4gp27qzfh5kwQuam+dG4u7twXqvrXSXNMW2t71fdORnH0sLGDu7ExRrvb45b0sbP/Brdtm+E6P/9GM8JOMnYCO/4N3LL5GvfsBXbf44B1K8QZdcTquXPx9PF97Ni2ivenPvjlu2/Q4qdvodeOmGPFWJq2de8SjF7dwtCbaOkZHoBwPzcEutsR0RZEkQm8HE3h4WgED3sTYtsOAV5uMDPSY2W+BTq0b8PnbApzM31485yEmN6YOmE4DuzZjNvXpOn0Y/z98TnLR3j7/DZePLqGV0+u49XjGyob9+LhTbx9do/3iQd4evcyTrPStnThDIwcWo7ctDgM7B2hMofuznawMDeEuampGprfzJiPaWoGS3MLFdaWlrCxtGbYwJKAsrG0IDTt1SiZ7rY28HRy4TYrtCc22hJCP/38C0xNzWFtZUscEoMMGy77ePLvLTgEIcHBCAoOgK+fj7pemzYt0LurP8bx7391gB82enlji4snNstcdmZe2Grujo1mLgp2awwcm0bGJOzaWaGirQmKrOwV7OLNzFWmToNdnInV5z52qSa2SJVsnTTF1DNHkkRHcySq+exMdCNittTDoDaEnZ4xOptawL5De3QkoiQjZqSnr5rYypxx7dRolzooadCSEIRpoBPgCdAEZRrkZJsAT46TfbKuYU47XjtGy8zJdeV8OUdriikhyFOZ1aaQgVFkYBpjE8mOyoA3uqaXWlZPDaJioAcXfvc9+f12dXWGHe8hFhbG8PJyhr+/O7y9HPiZWiCEf3NRZmYqm5nZ1hyF7axRZmiPMlMHlBk5oESfqJNsnaEtSviZlJk7ocrKFcMcPDGG37+Jbr6Y4uKLme5+WOgTguU+4Vjn3QnbCbn9DMnYnfTphrOBPXEmoAfO+EYo3AnopCmmIE9QJxm7814RuCQDqBB2DYSd4O6KAl1vXCHyLrOUZTWgSlg/3Og8AHeiYvGSdYynVTW4PWcGLmxZo/qcqazSjpUsdQOX6OCma0Ipmad/gKbLqgnS5BgNVLIuy3KuhHaMlAIvbZscKyF95A7tkmUdCGWfdo6E7rF0/f12bVr8+Ri5joY6gZTCE0PLlH25LqUGrWPE3rH9Um4m7Lbx95fYYwjOBGtSnjmyU8XpwwK87U142662nT++R8W5Y7s/HyfLcqxk8rTrSOiuLdm+LZ/78knI8iGi7dBuwk2aie7n8by+NBc9Ls+J1zi0R/AnGTyWO3WjeX4ZuiabkjGVz2MlP6Ol2Eagy5QV+7fwvSf+dnPf9rWsNyybjVXzp2D53ElYPGMsETcGMnDevEkE3iTpezdMDWCyUKZSIOwkNNRJyLLK2DVl5VRmjrBTy03b5HxpYrlmAR+DcJOBUqR55arZhB1jBR93xcyxWMLzJFO3Ys44Am6SCgHeOqJ0PWG3dtEMrJg7GUsWjMXM1WUYe6Qfai/ZofRSB5RcbIfiepnOoAWqruuh9oYxam6YofKaEbfpo4TYK7z0LYoavlXYq7jWiqBroTJ2Ujb7cHkOfr+2CO8vzcWr89Nw7+hoXNszFM/OzsDT8zPx/OIiXN5HWU4rwrTRGcgv6Im0vAiklHVHWiVRJxk4yaLld0FULyd0CjJHJw8LVi5M+QNqiYTMTsgb2geFI/urueiCI5zg6muFHr06o2//XgjrFARbO0sYmenBwcME0awQFQ2NIeT6Em1RxFxPlpHIrooi8HqqvnfpWsauksir6I6MqkgMkgFUyiKQXsTnUpIDx4D+aNYyWDXFbKHvB0vbYPz6iwm++ro5vvupJZq308OvekZoxZvSzx3d8VUbfx4bgmatAmFi0wlFVSXoFxuMVBkAJi0I9h7GMLBqAX0Cz8KqPUYNyVf9gqaNLsO4YUUYWZOPIZU5qCoj7ioKUFFErORloCAnDUWMIRX5mD2Vmp83A8OH1qK0tAjVVdVYunQprt+8gTNnzmD//v24dvUa3r58iRePH+Ph7dt4fP8OXjx5hIa6OuzevQfr1hF3K9Zh/uIVmLNwBWbOX4Kpswm7GfMwefpcTJg0Qw2aMmLsZAyVUS5lIBQirqJ2xOdSIFdcMRhF5bUqCstqkFcszSwrCLlKZOWVqxDQSaRnlyEzpwzpmcVNUYRURnK6DnaJrKDFMRIlW8dtks3LzipFNo/JSctDEbdVEHY1vFZNRgnKE/NQQmhJM0yVqYvXAU4HuyxVaiHIkyxeLnGXTdxlDkpFOiONkRqfwcqj9K2TDGEeS2kGWoiUlCKkpEkUIjGFzy+ZIfAkOBNTczEoNh09I/siNzcHFy+cwn///YZwOa1GULx9mfC4dhzPH5wllqSf2zn8/boebx4cx7M7h/E7QffnG4JLUPbsNP54e4mVqcvE0yV8eHmeYCLaiL+PL4k5ovDTqwvqnN+47wO3v39J4L3ifgJQ9v3GfZKJ+/NNA1HHeN2IPwi13yWDx/VPqmxUg5Z8eK5rWvnp5VU+9mW8elTHa0n27abC218f7+IPlr9/uIO/f7+ncPfxNY/lMe9fXMGbp5fw+mk9K3wXVPPKZ3dPsTyrUPfs7hk1v9xThirVugDvBJdP4fn9M3h+97SCnISg7tbFPWg4tRkHty1UI1Tu2zwP9Sc2o+EEb+LbF6hpQU4eWMv38ySe3K3jYzTgdsM5/jjsx8Hdm7F14wrMmzkB0yYOx7xpY7Fp9SI0nj2Km/XncPHEIZw6sBM3Lkkz0AY8vtvI/QuQkdwXRw/ID9oyXDu/j8/hAHGnQ502qbkqz+8iBnn+ub24fWEfHvI5XckfgOuh9ngYbItnIc54EeSIt742+MNDHx+tvsUrou4ZK+8yD52ATiYIF9C9YakGReE2bQ66R5bNcJPnHLX4FqcEeqz8v2fc9GiL7QOCsXpUIbYsm4g962fgwKZZOMH34/z+FTi3fykuHFjGWIqjm6fi+OYpOL51Mg5vmogtS0Zi6jDeQ3IGIjsmEnE9wxHm6YAAJ0sEOluppphurHC7mhrASZrxmRnAxdwI7taStbNSw80HuPB4hupL5+GMADcHAsFeIaGTnydh540gycC5OMHP2QH+rNAJ7EK9iDaiLtjTXU1SLtm7UB8v+BB+PjLypoc7oedJ3BGG3n7oFByKruGd1UTlAjuZVFwydRLSTDI1WZpJZxFoubosHe8TWgjaJEsnZWZGgQ51MpJufgWKCiu5XK5DXHYxigurUFxUpdtO+OVym2TxJBOo+usRkBL9+w5SzTEFd53DIxDgFwxf7wDVHNNJRrx0YuXV2V31sQvwDYSfj5/K4Nla2inwuTs7w8vOXsFurLstbhPn9+2/wg1+7tIUU5pgCuxk8JRGAv8mYXfX7ivcc/gee/m7kGSqh3UL5uMJYbd10zJkxPeFvbkBgn1c0TnIG93C+J4FeCBIKsuu1vB25GfG8LQ3hY+TBT8f2UbcOZrB1d4QLrZGcGaF2pmVbSO9DmjVQua7a4OU5BisXbMEF88dw5MH1/Dx7RP8+eklv/dPFOZePbnB7/hN3ovu8ntPxEm8uEfQ3cGjW4387u1TUwmMqCGsk6MxgJjrSWRGEpzdwvwR5u9JyLvCw00Q7AwXvi+uDHdXV3h5SNM8LwT6+yMkMJiADuZvfBC6hIci2N+HQHXj6yFS3T1gb2enACGQaN2qtZqjLpyIs7G2VQiyt7VF3959+DlnIy83C7ED+8PbwxPt9Qx4ThtEBHmgPNwbC/28sd7XF1vdfbDRwg0bDVywwcgJ640dsZax2tARyzraY35HW0zsYInKDmaEnR3SCM94MwtGUx87IzPEGnG9CXbJRjrUpehbINXAUuFOlpP1LAg7Y8JOT8Euur0hIgyM4dpRHwZ8/9vw9aj+gcSSjEApI4bKKJMGbdurAWcEUYImyaBp+BKYSWiZN8GahjgNeV9u17ZJyLIGOLmelHIt7TjBngyUIpk6QZwGO1OiXMrPz6e9rk+ePC85VkbNdHJyhDc/Tw8PVzg62MLIoANc5Z8J/h78vFzh62aHQP4NdjczQayhBTLamiG7nSXyCOhKvvdDzF1RY+pM3NmhmCGwKyXsKsydUWvthmF27hjp5ImxLt6Y5OyNWe7+WOwbhrX+XbElIAJ7ArrhgF+Egt0pvx6MbjgtsPPrrkbE1GAny2dlPjvvCNR5d9c1x5R+djyuISASlwk66Wuni8h/+t2F9MV14u5W14F41DcZz9LzcH/4KDSuWopTewgPwcTOVTi6R4cjAZTATQctHbK+BJjsl+aGGtS0bdp+2Sag05CmbfsSZVpWS47TsnBynBwvj61l8OQaun54Mu2CbgAV7Vg5T+CmYU5C9sm6Fiprd4DQOrhZIVbApmXeNIjJNg1rkpmTUiB34cTez6iT7doxUso+LYsn8eX5siwhA7YcleacAj3CTfB2dN8WBbpTh3cq0AnyjhJ5snxolw59AsFDfH+kiaY0xVSD3OzmOmMPgbebqNOmelAjmxJ1B7fzfWEc2Mb1zSuxcz1RvGGZiq2rFmDD0tlYt3gmETWd4JukBjRZOK2p1ZAMpDKVyJv8zyTiCnhac0yWsq5QJ/3kWEp2TvrvST++xTN0I18K7JbOkj52RNys8VhDVK6aM0HBbrk00Zw7ASvnTVSwW7NgMp/LNKxZOA0r50/GinmTsXDRSEzfXIAxp7qjosEExQ1tUHDxV+TXf4WiSzJ4SguUN3ZE1VUTVN+0IPTMUHZZj7D7XsGuuPEHxvcovvxDU1PMX9DsTd1MvKufDSlf183AS+Lu7aU5eN84Dx9vzMf7q4vwpmEFTm7kC5qYg0mj01FQRNyVdVPoUk0rWaYXdEbnCGve/DvC06kj3Bw7IijYGjHpYaoJZU5lX3iHWsKe4EvNSCBsCIH4gUiIi0b0AO7z8UBHwzYwt9dHdFoEzxmgsnWCNulTJ5k5QZ2CHTEnofrvVXRFKpdlAJckGailMAKpBQno0jcJzVp7qb52X7cJxI8d/dHG2BMtOlrhx5aGaN7WGM07GuHnDo74tq0fj/PDV+1D8HW7Tvipoy8yCkqRlBKFFMI0PqcLnANMYWLdguhrC1PrtkiI76EmZZw0vAyDK3JQW5WHKsKutJhAKchgpSQNWZlpyGSkpiUjJSMJ2bmpGD2yBnNnTsKY4bWoKNHhbsnSZWi8fBV1Fxtx6vRZvHz+Av/69Bt+f/MaTx88wINbt/Hgzm00XKzH9u071Xx28xYuw0yVrVuIKUSdbkTMmRg1dqouUzdmEoaNnqhGuJRmlwK64oohRNxgNaWDYK6gtIqgk0wdUVfIShMrT6r/XF4FoxKZ2eVIyyzVRXYJgcfIKuZr0eFNQmCnA5MOdSkMyZzlEnE5WayccX8Jz6nhNYfymjUZxSgntIqTchkCN75XMSnIjU1BQQLfO27LT8pEPuEnoCtMykEOgZcdm6EiMyYdGbGZSI3JQDLXkwnDFKIuRTUFJeakWSgjhY8jZXJ6MZLS5DmXcJnQyyhCAmMQH6d7nwHoOygau/Zuxf/3/7zD//7rKf796Tb+/eEa/iLY/mT8/uZSE9Iu4PGtg7h5aRsunVqPOROLMGNcPq7XbcfT20fx8MYBYuu8yuq9k9EpCbZPby/id8bLRydwn/v/fNOI3wVrBKOA8I93XH5bz2MuEXD13M7jWf7+sp6Iq8N7GZXy2SVW2BoYjXj9/DLevLyGD28Eb/fx128P8Z8/H+M/fzzGv36/z7hLzF1nhe4yj7+IV4/PEWSnCDni7eEZBbSnxJqATpYFd4K6F/fluHOqFODJtteP61hBvMBrnFfQu3yeiDu9E42ntxJc/NHaPBc71kzD/s3zcPnMDtxqOIhbjYf4Phwnqraj7vgm3L9+AtJm/zh/AGRuHKlQTh3HG+HcGZg3fRL27dyI08f3Ye/ODbhw5iD28Adr06qFWLtgNqYNG4y5Y0fh9L7thOF53L91EVs2LMXQqnycPrYdZ49txYXjW3BTmmLKdAZNGTuZ5+7zROZ8zjfO7Vbwe8TnfbMqHbdD7XAv1ApPw+zxnMB752eHT56m+Gj3k24OO4aMXvmOeJM+dzJBuYyA+ZaQE9DJ8hPJ7LGUjN4Lbn9lw/12XHb4GkfCnTEpfxCmjyrGpvljcWjDDBzfPg9n9iwm5pajjqC7cGAxzu1bSNBNw7GtU3F46yTsWTcGO1aMxqJJZRhZxu9DQi/ERYWjW4AbQtwINicr+Dmw4m/BSr8JK8b6beFo2JHLhnC3lCaZlvB2sIGvMytj0j/GTZelC3R3VLDzcbaFvxvR5yoZOkGdrlSwcyV2GFIxD/Ii3DwJONX00pPocFLNMf2JOpnE219gRxR1CglF986SseuJfr36YUD/gYiPTURcbJIa1TKD32HJ1udk5jMKVNPLbMnO8V6QK/cR3hfSUwtYsS8n5GqQn1tJ9BWjpKgW5aWDiTiCrrAGFWXDuD6U99XBKooLq3lsGbJ4D0qTvrWJmUiKT8PA/nHo2aOP6mcnsAsP6azmtZP+dW4ungSdG3HiSbB4wtPDG8EB3Ef02ZnbwIWw8yFcfIg+N31DTHYyxy33drhn+xWu8bO9zL8H6WNXL7Aj/hv5+csUCLe5/77j99ho1ZyA0MOmxUtw9+5NbGHlIj91IFFtS1zb8f230qHNzgSu1oZwttSDi7U+3GyNCSEzePGz9XGx5WckE6cbqbnmZFRLD1dCk7DW79geP/7wE1y4fPr0YfzXv97jr08v+F1/jA9E27tndxXc3hF2H17xHvD2IT6+vk/Q3cHT+5dRd+IA1i+ZiwlDK1GckYikAVGI7tkZfSVzyOjROQjdwwPQJdhXzYkYER6Mnl3D1QiJIYzOXO/aJYzvbxf06d2DiO/DzzoaKYmxSEuOQ15WOgb2jeLfCSFoYwVrC1PY2FpBn0hr3aodTA2N0TUkGBFhobCytCCI2sLAUA8yh1pYaDA6hQYS13J8e7Rp15aIbYFAL2dkhvlgfoAP1np7Yr27N9aYO2FVexusaGWJ5QTGamMHrCQwFhrYYUp7c5T81BoFhFiRjT3SLa2QZE7Umer618nImAkskwg6NUm54M7QnKgzR7qBBdI6miFNcKdnhpiOBoRdR8S0NkJXfTPYtukA/ZZEGmGlcNVKN8plR2nSSNwZ6BN9xKq+np5uMBKuC6AEUoI/DXeCtx9//BE//PDD575zErJNQrCmoU2DnuBOHlNg1pbX7EBECi7lOEGdZA8lUyjNQAWcMgWCghvvDXp8P/X1pZQmonzerduq5yvbrW0s4eFOrHu6wY33BGMjPdham8OPoPPzI+q8eN9wtEIXc1PVLzGD73dOOwsU6dugTN8eQ4m60XaeGGrpinJjO4LOAUUG9igxdkKVpRsG27hjiI0rhju4Y7yrN6Z7+GG+ZxBWEXabA7pgV2BXHAjqjqOE2HHGqUCGIE5w50/oaRk7ljIipsrYEXYSF7hcR9RdIAgvMi4RhY0EniCvwb+nrr9dcC/Crg+uh/bFNeLudo9Y3I9JwvOcYjycNAXnVy/Bgc3LcGDnShwm7g5/ASdd6JpQSsh2DXCCKi1T9mXIMdpxgjENZHK8nCdQ09blOO0cbb92jJTaPg2Wcp72+FopIedquJNzBI3astavTkoBnixL80oNfacOCcq24/ThbQTcLhUXTuxB3cl9CnSSlROsaWDTwKfBTs6X5puy/eKp/arUoHj2yG7+Nu/jNXZy2w5VqiydZPi4/7hk/CS4fmQvAbiHdYR9uiaZ0jRTQKg1x1TTNqgmnVzerXuvda9jI1//Wr4PkhmVz01ATZgTdLs38j2TCdw3LefyEgU+hb51S7Bj7SJsXjlP4UqwJYOXLJkhWb0RRJ5AbTShNhqLp0mMUojTmlMum6UbBGWJ9JsjDrWJxhdLJk/mpJs1RmXoBG/Sf24pr6sGRyHyls+fSMhNYd1mOlYvmIKVCydi2fxxWD5vHGYvGYIpOxMx8owHyi/po7ChHQrqW6iJyLPPS7+67wi8nwk8XdPMqmsGqJR57Bp+Rv7Fb9VAKgK8kss/6gZPudwczQR1v12ejw+X5uK3K/PxkSFNMwV2rxtn4zW3v7y4ELePzcGamQWYMSYd48ekIa88EtkElwyWklMbibya3ohO8ke3KBcMjAthJZoIK+iN7Kq+KBg2EFFx/jCxbYPgLgHIyk1DcXE2f7SzUVnOH+e0WHTrFgpbe3O00/8FniG2yKzoowZTUbBrGiXzS9SpKO9O1EWozGFScTfE5YWpidKT8gagf3IGmhsFoFkbYq1tF+IuGN+09cR37Z3xXRt7mNp5wT0wGC31XfFNmwCijtGWx7YJx9etvRA5IA35hSmIT+ZrKeoBvwgHWDvpwcbJGGY27dG5qzdmTh6B4RUFKCtMR3GJgI6Yy05COhGXnJKIlLRUgicFsUlJGJicgn6xgzAoLhblFSWYPHk8Ro0cgvKyYlRVVWHx4qWqWeaVK1fVACq/v3+HPz++Z2X+GR7du4unDx+ovnenTp3Bhk1bMWfeYkyVLJ2a5mAWxk2YoQZJkb50MjCKmrJg6GjVd05l6MoHI7+4WuEtT5pcEnT5JdXEHStKLLMLyhmSsZPMXRUKSoaggBWpbKlwZZUxSlXfOhkoJS2zmKgTRBUQUwVIUs0fNdgVqn52Kcm5SE8pQC7XS3lOVW45arPLUM1zq3huhWxPyUVhYgZRx/c6Ph35rKTls7KWl5iFPMnSEW55CVkKdnkEXE58NrIZmYwMRmpCtoJdclI+EiVSCDfJ0jFSM0uQyuedzDKJME3hsqwnMeK5Hs/tiZlF6Mebfd/ogQTzOvz7z2f477/u4893gro6/PVOBkWR/nMN+PtdI9YvG4kF00txaOd8bFs7BUvnDOPNdBnWLhtP+GwnBq+ovnKSdZOmk3++u0K8XVaAE7yp7B63/fX+Kv5k/M7jf3vdwApYPd48q2PlTDe9wGsZvOQpQfnqKuF3C398uIu/fn/A5/cY//X3M1X+56+nxP9D/P7uNt6/uoZ3Ly4RY7o5517JBOL3iTMuvyboXhJ2Lx6eVZB7efc0XnGfytjJ+kPJLvJ58LGk/PDiskKeDEJyePdS7N+2iNiaiQnDSzBv8hCc2rcKl05uVhm7Z7eJw1un8KhpqoP716W55nFcubALV4iq+tO71OhWyxdMxbrl8wm8ndi6ZgXOHdmP04f28oa8EXu3rcO0ccN4zAzs4416BY89tH4lLmzagOMrluHWyUN4cOUcHt66hJP8MRhWXYCl8ybxx2QXTu5fo+a805pfSqZOSgU7Au8KUSfbbtbvwZNzO3FveAFuE3T3wyzxLNwOz4Ks8dbPBr97muOj/S+q79xbhgY7iTes0EvfuzdNqHvK/U8YMrfdy6amma+tuZ+wu+fRAiv7BqE2PxYzRhJ2Sybg4OYZOLF9Ls7uWYj6QysU7KRJ5vFtM3F0yzSibzqObpuMAxsnKtitnFGDSYP5HUjqjcS+XRAV5otOng6fceclTTFNOsKBsHMw6AAnIwLBwgRerBhLnywJgV2IlwyIopuTztdZmsnZNaHOgYAhNgg7GQFTSh8nwZ8zQ/rauaq+dBI+TjKAipzPip6LO3zcPBDgSRT5+qvsS9ewzoiM6IG+UX0hc9fp5qhLVk0k05OlGWa26hOn+s5l65pV5maVoKS4Fvnyj6P0YhQVCOSGE3K1hF0J4TYYJSWDUVU5ChXlI/j7MBJlpbyHFQ/l78UIta2I4BMcChIlAyhNPQdFJyKyZz907dwDncIiVJPMoIBQ+Hj5q6ydwM7N2R2e7rLsAm9CwcfdB47WDnB3kuyEB7wcnOFOjEy2N8Vt9w6E3dcKdjIhuWTsLhJ1DYS/TH9ww/pr3Jasnf032GT/E3LczbBl+VJcvdqA9asWICO2F5ws9FRWTkDnRrA5EXTO3OZmawQXOyO48nHc+ZvnamsCW9MOcLY24vtri749AlFdmouDe3di0fw5REJbVfF342d58eJp/Pn7K7x7dU8h7h3xJn3ofnvzkPGA95GbeHSnHhdPH8DGVfMxYWQl77/JvG8SYtG9Ede7GwYQdf27hxN2oYjqEoKenQm5TkHoFOAFb1cH9CTienfvgohOIUReKJHXCX0iu2OQgG7QACTHxyAjNZ5QT+JnmobS/BykJ8Qq2LnZ2cDRzkqNsmhmYgZDA0LV2BQeTk5wc7BT6FGDprTT4+siPAgVE8l+tWuNjgRsW25r82srfh5OiPN3xwwPd6zn3+JGDx+st3bBJnM3bDBxwbIOVkSdPdaYuWCpoQNmERzD25qgTM8UJdb2yLayRqIaPEVgZ4Z4RqKxBZIMrZCsmmIyjCyRamihYJdK2KV0NEViByPEtNfDQMKuVwcTOLVsi/Y//4K2v7RQn4PMCdfq15Zo0fxXlUVt01KHPDX5OF+LQE7i/246KUiTENRpkNMGR5H4EnJSCvi0jJygTMDWke+TNsWBXFf61JmamaqBbLTpC6RJpgY7fd4fTEwMYWFhDlNjE9WktgOBaG5iBA83F6LOFd4MU2N9mJkawJX3CG83B3h7yz867BDG+8oAAzOkdrBATgdLFHS0RKm+LWpNXTDG1gfjHX0wgoCrIrjLzZxQws+hzKRp4BRbdwZh5+iBCW5+mOMTrKY52EDQbQ3ojL1BETgaEomTIb1wmgg7G8QI7IlzRJ6UAjxt4BSBnQyecpaokzgvwW0CvIs+3VDH9Uv+/+BO6293rQl2V1heDe+L270G4VFCOh6V1+L6nJk4uX4JDiok/QM4gY+ELAuUtAybQEqgpR0noZo7MgRPEtp2LQQhX0JOy6xpCJNztW0SGuBkWR5TljUQaiHb5RzturIs2758HnJ92SbL8jiCN0GcAE+2adCT0AFNV54+vF1l3wRoEloGTyCnoU7WJeR6co5sq+e9RjtPwe7obpw7ymMO7+LvvGTxCEHJ1HH/SUEhjz3N0DXJJPb2b8PJA9sV6gR3EtrAKlIels9gHz8LhjRjFcRJNk9CULeXiJPPUEYo3bl+KUG3Age2EcYsZSJ6Qd3+rTxOlQK+FdhB5G1fu5DlYoW9jUtnqr5v6yWzx/rF0pljFdIWT9cNfiJZuSUzCLgZMgedYI0oI+RkXY4R7C2dKeuCO+6fPV7hbi3rP6sXTMIKwm71wml8jJncPhWrFk1mjMeyhYTd6mpM2j8Awy/w+9PQAQWXWqLwUnNUXG2H0qttCbefUXDxBxQTdyUSDTLyZQvdYClXWhJ1uoydgK6M20uvtEKzv28uhcR/7q7Am4sz8erCTLwj5t43zsc74u5N/Ry8OD8L945Px7nt47BgfAbmT8nHiBHxyC3pifTSHkiTzFq14I6Iqx6A3Or+KBwcjQziL74wnEDrB/+uzrByNGNFuh8GDuqNtNQBGFKbidqqdPTuFYzOnbzRqbMfzPjDZ0lAJeb3RO7gPmrQFWl6+RlzxF0ay9SKbrqyvBuXZV67SAzMDlJZu4EZPRCTkQJj125o1jIIX7frjm/adSXcAll6o1lzJ4R3G4ikjHR0NPXAty2lGWYQmrUNJQTD0Kx1IBw9I1FSlo9+g/yRXhKFHgMDYe9iDAs7AxiYtYa7pzWG1hajpjwf+TmEbkEmEZRO4MQhNiEO/WNi0ScmhhGLXoMYMQnoyYpPRL8Y9IyOQWpODkaPG4VRo4aivLxUTYWwZPFiNDQ04Py587h57RrevHyBl8+e4OmjB3h0/x6uXm7AzZs3UFffoCYsnzZtDsZPmIrRYyZiODE3eNgYVA8eRdDppiwor2GFqayGoZtzTvrNyWAo+axY6UruKyX4inSDpOhQJ9k72T4UBUU62EnmLjunAllNkZ5JJGUUE65FKksmmTDVt04BL4/AykVKiq5pZDaRVcRjywipSpaVrMxVZZSggrgr5bEl0gdP8EbE5cQRefGZLIk6Yi6Hy7nS545ALOE5BSzzkvOQlZiHDEZaYi6SEnKRwOU4Ce5L4PNJkOelMFeO1OwKpOSUI4VlWm4VkrOrkMSIz6pEfEapQt9A1fcuBiuIj7+Ipf/5+w5RVo+/318i7mRQFOLsVT0uHFtFoIxihWkC1iwdi3EjcjFtQjkWzhqOx3dO418fb/Gc6zxHRsO8hr/f3iQMrxJvl/DpDeOtTOpdrzJq719eZaXsCitijXjzvBHvXl5mxew6PhFqv78n5H57QMQ9xX8IOYl/C+T+fMB9t3i+nNeAV49lLrlzePmYgHt8Fm8IuLfEnfS/e03cveF+GeHyhUBPIe88XhNtbx/WcZ+Mgsnn8LSRN8QFWDJnNNE1E9vXz8G6ZfIfpXGYOb4S86YNw9ol03D1/AGCsJ5xAc/unsVzvl4ZJEVGvHxM2N0n7GQUzHvXjuJa/X6V4as/vUf1kTvOG/eZo4Tini04vHMTVsydgYkjaonkSdi5QYae3sofgf24dO4Erl86jTc3LuH69i3YNnYUGndvJewuKNgd278Fo/idW8Yb75Wz+/ijvAR3ZNLzJth9CTzB3ZWmZpk3JGNH2N2fUIbrYXZ4GGaNZ6G2eOpvgdfelvjN00zB7i0r7+8lCDYJGShF+t29lEweISfAk8nJZb46ydYJ7F6yki+DpcjcdY3+xhgTH4HS3ATMGVWBzaum4MDW6Ti2ZSbO7l6IC/uXqAFUTu9agGPSt477jm8j7LZPxeFNk7F3zQRsXTIa88aVoSi5L5L7sxLePRRdfF0Q7Gaj+tj5yCiIrIg5GerB1cyI26zgaWMOd2szeAruHKwV4KRpZQAr2oFurgpvCnKe7gw3eDsRei6OCOKyrzTHcnRQo2D6EnaqH52Xj8raBXE5SIDH7Sqj5a6DnWTswgKD0Sm4E7oTUJHdo9A7qg8GNDXHlH5vMmWBjIIpA6FIpk760xXklqOA95KifN5fJPKqUUHUDRsyCTVV44i8wSgm4KqreB+rHovKilGo4nIFy9KS4bxPjlRlSckQns/7F+9FeTll6tqDopMRFdkfEV0jERLQCSGBnVTmTkbIdHX2gIuTu+pLp81l507k+Xv5wc3JDV6uukyku62DanI3xcEMt910sLvBz1UydgI7ydg1MK7wc79p8w1h95WC3Ubbb5HvbYada1fi3r2b2MyKQtKAbrAyaKEyc84MFytdls7JogMhZwh3B2PYmbaDlVEbvqd2iO3XFSNqcrBh5XTVLPx//3qL//fff2PdqtWswOvhJ1b8g0MC0dhYR9i9xqcPT/D3b89UfHx1Hw9v1+PMid1Yt2Iuxg8vR3l+KoozE3i/jEZWXH8k9Y9CfJ8eiO3VBLseYehF1PUg6AR23cMDEebvQeTaIKpbZwzqy9+8zmHcHorIrp3Rl7CL6dcLcQP6ImFgP6QSilkpschJS0RmYixKczIQ7utFwFoRZS7w59+Pp6sb32cXNf2Bg5UVjPV0TTPVYCMElHwOgQEBBGQ4vD3cYEpwSPbLy8UNvSM6IzMiDBPc3bGJON/K2GTrga2WHtjMWGlohxWE3ToLN6zUd8S8jrYY394SNQRaiak1ci1tkCwjYppZIp64SzKxRLKJlQ520reOuEsj7NIEdfrmCnVJHYwR38EQ8e0MEc1lH8nKNf+Z0GyBDi1bE0Xt0VHmh2tFrDX/BT99/wN+/uFH/PJjcyKvFV+XbioDCS0bp2Xkvvvuu8+h4U7L3EloqNMQ+DlT166dys6pzJyRoVrXwCiAk750lpaWMJBBUghKNfqlnqCuIwyMZEoJySLqwYIAlLkDzUz5utxdEODtAR/eD6ytZAoOPdjaWsCJn72nsy1xb4cgG0v0NOD70doIWW0tUGRojxI9G5S2t8Ywc3eMtfHCRAdfAs8Tw/i5VFg4o8zMUZXVNm6oIeqqbZwx1N5VNcWc6xeKNSHdsDm4G3YGRuBASE+cCu+D06G9cZbwOh/SG+eCI3E+OErBTppgaqNkKtg1DZ4isJOs3XnvbrjAbRe57RJLLWsnzTKlj50WgrsrLBsJvVtd+uJW/3g8TMvBg+EjcHnlQpzYsRb7iYdDTUCS0PClwUsQJSGwEuBJ3zsBl+zTYPUltiRkWbZpWTQNWto1tXUJWdfOkcfVECiPp23TYCfb5RpayLqEBjYJDaPadeU4gZgATjtGey5fltJH7ssmmgI6AZuEtqxBT7B49ugOleGTjJ2WyZPzBHMCNcHdhWP7uJ3II/ZOCwh5/BkB4sn9OE3wCezk+HOsH8iAdoI7iSN8LjKgig56sszXI69JvTfy+mSwFl3m7kvk7duqa555aMc67NuyiogT6C1X0BPU6bat+NxcU5YFfLvWL+P9ewl2rluK7WsWYvOyWUTeNF32TcUkNYLlcoJNZeGkL11TLJsxVqFu2cxxal46aXIpoYOiYG4q1hB4a1munT9dZe2ktd+qJZOwbOk4zNhcjLFHe6C2zhzF9b8g89w3yD7/FYobflLz1ZVdYTS2QumlX1B48UcU1H1H+H1H0H2nBkopu9oCJURd6WWi7nIbLrfQwe63Kwvw8sJ03D86Fo9PTsKj4xPx+MQkPDs9DW/qZKTM+XjbsAAPz87Hyc3jsIywmzc1H5WVA5BF3CWVdkVSeRciKwLp5USejGRZ3QuZld2Jry7Iq+0P72AHWFmbIjamP3/8o5CV2htzZlRgwZwajBmei9KiRPSKCoWljSEsHPUQn0fY1fYh5Lp9ztYpxEmUEXWSreNjJZfKdAqEX3kUBmQGIrGoKwZkdEVKfhI8O/dHsxY++KpNF3zdNoIRSsD5q4nIu/RKQn5JMbx4M/iuFWHXJhhftZO57BgtQ9DeLIwYKkX/2DBeqzsGpXSFvasx9M3aor1RK5hYdkRiUjQqygtZxiElIxVJ6akYEBeL3kRCz/4D0bVvNLpKyejctz/CuR7SJwbBvQchrNcAxKVmYMiI4Rg1ehQqKitQXVONpcuX4dy5c6i7cBG3bt3Cu3evWV7HFaKuseESLl68iLqLl7B33yHMnD4fY6TJ5fAxqBk8AlW1wxnDCDvdqJcCO+lLJ80vBXG6ENQJ8mRy8cGqzCkQ1FWrJpjZ+eXIyq/kMTXIyatSqJMQ0Ekp2btU4kz1YUsv4TJDkEfc6UbGLOA+GcSkAGksZdS7gvQiFKUVE3KFKCPOSgVq3F9MCJYw8ok3QZwuO0cgC+wSclSWLpd4K0whDnl+Psvc5AJkEHPpCQK7fFYgC5DEbQm8dnxKEeJ4XDyfUyLBlkzMpbMCmcYKZCpRl5ZXiRTBXW41EnMqEUfYybHJksUjCvsNiMbUqaOIq1vE3V3867er+NcHGbXyCv5NrP3XHzfx+sk53Ly8D1cv7uLNaRPqiYcn987i93fX8fdHGZhE5rVrIO5k8BNi7WUjPr68RMhdwttnlxTi3jy/QuDdxG8qG3eHmLyP//z5CP/9r6f4bwLub6Lur4/3VTbuA7H3jgB7I33qiLRXT4i2pxcU5t4+u4C3Twk5Pid5Xm+4/O75BR5zXjW9fMlj376Q7F893hOCn54LUK/iJWF2hdDZvXkuls0dhZzkPqjIi8PCaUOwjjebHWvn4tLJHcRiAz48l4FWruLVw0t4cucc4xQe3T6BJ8ScZOokQychqFNTHag4ypv9Dpw/sQtrlszEpNG1WMob2vzZk1Rb+tNH9uLAzi24c7UBR/btxrBqQju6H3p274Y+vXogbVBfjM5Mw8WN6/HyWiOPq+P1zxOP9fwR2qJu4JdO7eENfIkaPEU3n500ydQ1x5RSRsaUScwFdTI5+mPuvz9jMC4FWeOxZOsIuyd+5njpZYkPnqb45NRCTST+3rSZAt47lhKCu9fEnUxULpOXy+iYzxlSfoYdK/5v7L7GyWBrlMV1R0luKuaOr8XmpROwe814HN86S2Hu7J5FOLdnMU5sn831eSpO7pyNw5sn48D6Cdi3djxhNwoLJpahLGMAYReBPl2D0NnfFSEe9vB3IuKsjeFsYqBrgmluQuhZws3SBM4WxoSJBdFmDR8nW/gJ2BzsuOxAmDkoyPm5OqnwdrZXfef83JxU6SPbWRn3c3VBiAyO4uvLx5SBPfxZWfdTmTxvVtC9WFH3I4DCibqwwBCEB4WhS2hndAnrjB4EVa+efdS8cjJSZezAJCTEJKvpDQReuVmlBF01ivl9zM0qRy6/f2VEXRmhNrh2IoYMnoIhQ6Zw2ygVtTUTCbqxqKmeyP2T1Xp11XhVlpUReMXDFAQLc6qQx+vFxaQjsucAdIvojZCgzggP7orOYd1Uxs7Z0Z2wc1MDpwgmbKzt4GzvDE8XL/i6+8LP0xceTgSIlR1c2usRdpKxa497hNsNW8KOn/Fn2KmM3Ve4afsN7vIzv2X1NQ76tsf8tCgc2bEZN240Ysu6xQRUGEw6/ABHy/Zwsu4AJ5bOVh1gadgCRm2/h6NFO/SLCMSw8iys5Y/8jbpDeHnvAp7cPqmaMH98yXvC75+wYPY8GBuZ4mcCo1evSDx6cAf/3//8yXvHIzy6c4nfsb3YsGoepoytRVl+CnJSBvL7HI2CtBgUJA9CThwRFt1LoS6hb0/EyiicPTqjX7dw9O4SqlAnWTtpitkp0IsIs+RnGojcjGRkJ8cheWBfpPI3O0MglyjXjkVxVjLKctNQyr/zIi6X52dg2tgRvM8nw9uRMODfXGQXwWBP9Owawb+PEAT6eMHR1kpli2ytiT8fb/Tg971v70jERPdBUlw0/374201QZiUnImFAL1Qm9se0zqHY4OGLTW7e2GzXBDsLd6wwtMVyE11TzGUd7DC/vQ0mdbBGdVsTFBtbItOMmJM+dibmiJNsnQnXuV2aYqYY2iDFyApphtK/TvrWmSnUJRJ1se0NCDsT9GhvCP0fvsWvrZrDwtKCKDVAx/bSFLItjCR7xuVfibvmP/6EH777nkGkEWuCMokvASfL3377rYpvvvlGrX//Pc/hfi0EgAI4LbSsnNanTvrRGfBxP+OtozSx1DXDlP50MregoE9C+jYaGurD1MwENoS2G7/XNtaWDHOEBPrx+yt/866wNjWCkV472BB3dnYWsLUzh7ODhUJdD75v0XqmSGlnhgKiucrECTWMWiNHjLb0xDgbTwW7cfY+GGrthgoZCdNCBk1xUairtXNDtbULam2dMcrJAzO8grA8sAs2EXW7grrjQHBPnAjrTdj1wbmwvgRdH1wg6jTY6TJ2uukOVFNM/x44z9AGUVHNMmUwFYY0x7wo/e0Co9Ao0x/wWld4XYmroX1xVTJ2MlqmrEf0x/1BCXiaX4zbM6bg7DbiiTg40pRB0xAlpYY8AZKsC+oEdNpolxritP0a5uQ8WdeWBVoScn0NXFLKuoSsa1MOaMdr19PO+/KxtHOl1J6nwEyOlVIDnBwr+yVknwY6DXMSsv3L8wR20gxTG0xFBkjRNamUZps7FNxkWQZJOXdMhz/ZrwFQjjmxfytOHdxO7O0j2HYTdbtwgaA7RwCeOUnAyXGMU3Lsga04d0TgKBm8barbhpQnD0m/PD5XPo48h+PSV3A/QcfXpBu1k+uEnZSHdgmeN6hJ1w8S6od3rleQ2yd98uQz27yCy7pMnSBP64e3Z5MMuiJZPdm+Ejs3LMcOwm4P1w/w3L1yLO/l29fIeAELVLl5xRysXUSgMWQQFOm3t2IOsTeHLlKwEwBKU8wpallirbRYWij96qYQfAQe60Kr503F8kUTsHDFCEzalY5hp/xRXtdWDYiSff5rZJ1rhrw6ma/uBxRc/J7g+wnlDa1QcvEX5J//VuGuuOFHIu4XFDc2R4nA70orIpCwk4zdp2sLVfPLNxdn4+X5GbrRMc9Ox/uGefh0dQn+dWu5yuh9urYIL+sW4P7J+Ti8bgRWzCjGjIl5KKviDb+MuCvpxOhMyHVDelU3NdBJbnVPoi4S+TX90K2PH0yIoqAA3gTKsjB2eCFG1CZjaFUCassTkBzfnT+8ZjAxbwvPUDuklfVGzmCZ2qC7GiglnWVqmUyALgOmRHI/oVcq0R0pMm8ej4nND0dMDiOb8CuMRZcBsfiuow+atZa+c13wVYdOjGA0axuA9qZ+iEvJRFCnAfihtR/RF0j0hbKUjF0ofmwfgFgZmCN7EAHWiZX/HnByM0RHo5boYNIGrQ1+RaduoSgqLsCAmEFq8vNoRo8BhFyfAQjv1R+hvaIR2mcgwgi68D79iLp+COw1EH6RA1kSd1ED0Sc2CWU1tRg2ajRKKypRWV2DhQsX4dDhozh19iwePX6Ip08e48qVyzhP8B0/fhKHjxzHgYNHsXz5WpWxGzZiLEE3UkWlAG8IoVg7Qs1HV1I5VM1FJ5k5LWMnmBPcCewEcBIy+qX0q8srkpEwK5HGilg6caRhTkJwlyFZMMJOEKeAp5BXrJZ1UaLWU6S/GyOduMuWTFtKPoqSC1FCnJVwvVjWibqilDxWQHKJuGxddo7bJEOXS7wJ6nIT85DP8/KJttwkXouQy5TgtgxuS2Okpgkuy5CUUY6EzDIk8rkm8nknE3Gp+bUEXQ1SBXd8jcm5FUjKKUc8j4klSGP4/CRiCdXYlBxE9emNWTMn4M8/HuPff97Fv3+/hf98uq6mFLjZsEcB7f/9zyP8z5/38P/8+wH+99+PWAG7S9TdxKf3V/HxzWV8eNWgjpNmlR9eSpZOsnE38OeHe7zeE/znjyc87xn+668nKv78TYe4d6+u4z3R9/oRASdZNYLsjWDukQBOgFZHqMmolxeJO8KOoTBH4L2Wktvfv6pnWace/wMf94/31wjAely9sBMn963gzWk6ls8ergY2ObJzKQ4TRxdPbCPUTuLdI+nfd5UAvIK3fA4v7p3D0zsyiMoZNUqmmgKBqNONkCkjZcqyTFZ+9DPq7l49ivvXTqDx3F5cPL1P19xi/3ZcPHcEN66cxd1b9Xh47xru3LyMYbWVsLU0R6tfm8PESB/G+vr4plkzfMcw/vVnpAzohzPHD+Penau4Tdg9un2FP24bsXz+VML0AM4d3ITLp3fq8EbMacDT4pZMWl5P4DXux5NLB/FwwShcDLbBE95fnkrpa4bn3hZ472GC311b4b1lM3wQ0AnsiDZpkvmWpfSzk6kOpCnmK65Ltk5K1eeOpcQLm29wMMQWFTE9UV2QiQVTh2L70vE4sHYiTu9eqPrY6cpFOCVz2CnYzVfLhzZOwe5VY7Bn9VjsWD4Gq2cPw6iKdGTGRmFgz3B09nNBqLcz/Jxt1OAp0gTTwVCaY7ZXpbOZjI5p2gQ7aY5pC097G8jQ85KdE9h5OdrB04GVbkeuC/YYkqmTkQx9GL7OTir8iLcAN3eE+fgp5PkL5lxcCTtX+Ll7wV9GMvQPRpBvIIL9ghAWFErkhaFraDd079RdDWDSv08MBg6IR1ysDnZpSdK/rhjZvD/kpJchn6jLza5QzS8LCoagqnI8aqomo7J8AqorJxF0Ewm4qRhSOw3DhszAyOGzCT8ZdGqmWi8vG8v9k1BbNQHFeYORxftN3CBp+RGLqJ7RiIri/ZaoCwvpikD/EJWx83DzUtk6mebA0UGmPnCCi52z6mcnr8Pb1R2uVvZw7aCH6S6WuOelrzJ2120IOcuv/oEdkX9dmmHaf6OmQrjM7Zd7u+DQuFKc2LMNV69exOpls5Ae2wsOZu1gqdec8Qv0Wv4AW+M2CPCwQ8qgnpg0okL9d/nR9Tp8eHIDbx5cxt1Lx3D57B7cajyBN4/v4NObV5g9fSZMTUzxa4tf0Kd3FK5cqsOlc8exZslsTBpdhcqCVBRkxBFcA5EZ34/3x/681wrqYngPHYDsmH5I6R+FxH6RSGJIxm4gAdW3Sxj6SJPLCF0/O8FdeIAXPJxt4ca/n+g+PTGiqhjjh5VjwvAKDK/Mx7CKPFQXpaMiPxXleXzc9Hjkp8ViSFkBpo4ZhhnjR2BgVFf+XdmhV5dOyE1LRvzA/ujfqyd68LE6BwcoVHQnKCP5HHpKP79eEfxbieS9PBrFfC1Da4oxoroU86ePxakdq7CrogBrPX2w1dMP2519sYWw22juhhX6tlhhZIdlBnZYrEfYER+T21miuqURSkyskEHUxRmbqmaYCnWmVkgxaRo0xcgG6cY2yCDuUg1kwBRdE8y4dgaIaauPAR1M4PZzS/z6w3fQMzGEvYMDDAR2RJYx71M21hbElGTP2qommZK1+5G4E7QJ5ARpX2bjBHRff/21wpyGOgmtOaYcK00xJUsnIZgToAnutKaYMtG4BjppziqQk3XBn5QCPpUNZciyvn4HPkfeF1z5vRZU21sjwMcd3TvLd1X+3p1gatAelqYGsLcxh52NGRFoAmcrE0QQdTEdzdU8f5lGtigzccQQUxcMtXDDSL7/o83dMc7aA+PtvDGKZY2pAypNnVBtKdk6Z8LORZWVNsQgYTfcwQ0TXH3VHHbrArtiB2G3N6gbDodE4kQocUfYSdZONcOUwVMCuuMUsSb967SmmAp1krVjeVZwx+Xzsk7YXeA5FwMjcZHnX2J5mYBr5HUvhfRCY0hvAq+vDnp8nKvE5M2e/fEoNhV3q2rRuHYpTgkMmiAmeNJQpoWGL4Hdl/DSjpdtGrI0MElogJJ92rqcq0FMQtunQ9X/mUXTjtOycFrI48o+rdSO156rHK+dL6WEnKdtl+O10PbJsm7ag39GzNRgd+LAP8vafkGVnCew0kbR1DAooWX4ZPu544Qb48SRHTgqzS0ZR4kz6UsngJPz5LraiJ0aINU2Xv/MUV7jxC6cOCSg096rLXy9OtBJ1k7WZUTNgzsY24nzrWuIutVcXsVlXRZP4vDODSxlH4PrMgCLoE/26ZpurlDnShZPZfdYCgR1OFxJEC5VTThlBM4d6xdj6+oFTdMvTMe6RTOwnrF2PsE3ZzKWz5qI5axLyrI0v5TBUlYulLnrphJ807B8yXjMXVOLsfsHouacE9H2E2FHyBFzueebEXdfIesskXemGXJZltb/iqrL7VDW2Fpl9oobJSRb15Khg10py7IrbdHszxtL8NeNpQTcCvytELcM/7q9Av+6s1Kh7j93VuCvm0tU88yX56VZ5kLcOT4X6+dVYPG0Ekwel40hwxNQVNsXycUEUJkOd5kyHUFFFLIFeLW9kVrYS01toG/0KxwdTdG1szf6RAagXy9/dAp1hrWlTJTZGlaO+uidGE7U9UNmjW7uOxkVU2XoyrpCsoIywXlkoqeaQy+9vKfCnexPKo3AgKwQJBXyByyrJ/qnJKODdahqWvl1u65o1qEzmrUPIeyC8V1LDwxKLoAHbwTftyX+2uj6433VjscL8Nr4IrjLQBSW52FgfCiyC3vDN8gCekbN0dG0NX7u8BNcfF2QkZeFAfEJ6BuXgMhBMYjoN4ioG4CQyP4IIewkgnsTd8ReWB/dsn/kAARERiOIsAuM6o+e0bHIL6/E4BGjiLEqAm0I5i1egkNHT+DU6TO4e+8eHj16hPPnL+AgQbdn72EcPnoa6zbtwKRpczBq/FQMbpqTrnLwKNWvTo12ScxJE0ytFLTppjHQhWAuk9AR0OlC18dOltOJH4FdBqEkZVpGiSpVEEWyniqhYEfEabjjNtmnmmkScanJ+cgmAgu4v1iC2CtJ1ZVFxF1+Ug4Kkgi7pHwGkUfUFfL4HIW6Au4X1BWzAlGCXJ6XQ8jlpJaoyErn8yPo0rMq+HyrkJJdiRSWybJMzKXlDybkapGQU42EXIkqxPOYeB4fk1aKQXycQUTdoPQilkWq793AhEz07j8Am/il/lP6tP37If7rz1sE2W08uXcKb5/LKJi3iDSB2jWCrYGQa8RHGbDkxWW8fnEF717fwG/v7xJsD/CvP3j+v4i5fxGKfz3CXx/vqdErf3t7QzW/fPO8AS8eX8TLJ/V49fQSQzAnTSUFc4TcExlARTexuADt7YsGHe6eXyAaL6pmnn+8vUJ4XsGn11LKXHUNeHb3BBrObMZxgmLvlrk4snsxl5fi4rGNKm5f2oeX987g/ZOLrFgSj/fP4oU0r7x5XE1l8Oj6MTWFgUwsLnPT3b9+lIjTYe4RgSdTIsiyAE9gJxk7QZ2MKPrw5ilcOLGdN/SdeHynAfdvXMTNq+dw50Yd7t++RGhdQEF2BkwM9JAcF4P1q5fzR2InDq5fi9lDhyCtdx+YsbLy3bfN0KMHf9yP7MejO5d5nQY0sFK7e7P089uDxhM7UXeUr6VBRsZswly9TH+wX/W9u83y+qXdOtg1HsbjVZPR0MkRT0Md8CTAGo+8TfDM0wzvFOxa/wM7CaLtXdOAKZKRE8gJ4NQyt7+1Ysh+bpN9z1nZPxhig2HxkRhbmYuls4Zi24pxOLp5Gg5vmYWTuxbh2La5OLFjHs7sXsRYgCObpyvUHVg/CXvXjFew27VyLNbPH4HpI/kdyRiEuD4RaoTAUG8neNlbqOaXbhLmxmpkTA8LUwQ4E2oO1nBj5cyLpY+TnYKcB3EnpY/sZ3hxu1pmRdXbwV6FAM+PoAvx9GCp608nmJNJyaVZpj/B4+0oc9q5ItDLl6ALQKC3P0L8JGsXShRJGY6uYRFcDkGnMFbYu/VG397R6Nt3YFPmTkavzERach7Sec/N5nc2n9/FosIhKCkeQdhNINpmY9gwAm7ILFRUTkZN7XQuz0RNzXRun4Phw+dgxMh5LOdiBKEn2BtWOwXVZWOQwXtBXEwm+vVJRK/IQSpzJ7AL5vMKDgiDh7sPXJzdVcZOBk/xJhQcbR1hb2kLVweC1ctPodXdxhHu+oaY6WaFux4dcNf6K8LuKzVvnYKdIWFnLNMfaLD7Gtf493Ei1BjL8wfx+7UN167Vq0GCynOTkRIdiZ6h3gj3cUT/7qG8jw3CyKoi/sBPYwVlK65flMGLbvL7+wx/vXuB314+wJsnt/m9foi/PrzmPeIVZkyZDHNzU7Ru0wr+vt4YM3wIhlWVoCgzAYXpschNiuZ9MwZ5iYOQEz8A+SzzkwahMFkmuo9BTpxkfqOQPKCXao4ZEyXNe7ugX9dwFX0kc8eQJpnBvm7wdLFXsPPzdEZabF/UFGdhKH8Da0uyUF2cgZKcBEKSaORrySIiS3OSMXpIKaaPH06MjcekUYMR5uuBYB83lOZnoig3DSkJAzGob0/069lFPVb3ziHo2imYfyfh6N+Hv9vxfVGYm4Dq8hwM5fszekglTh3djfePr+L8vClY5OSOLV4B2OHqh80yMqaZK1Yb2hN29ljOcomBjIpph6ltrDDkVyOUG1sh28IKCdLHjkhJMrVEqrnNZ9ilCexYpqusnSWSO5oioZ2hQp1Mb9CNwDP9qTl+/eVnGOgbwdzUAvoGhjDo2AHWZqawtjIntg3RsQMBRnR1bN8BrVu0ws+CtKYmlgI1DXaCOC1jJ8vadgmBnEBQg51k5wRrErKsNe2UEOxJfzrJ0n05QItgTkOebFP443M1MOioIGpO4Pl7u6sBcbrxvQ/y8YCPu5OCnkxt4UjY2VqawI5Y9TU2Qi9CN7mNGbI72iBfpjXg+1xj7KT61g0zc8MownqMJZFn7orh5i6EnSOqzAk6la0T2DmjytoRFQzB3RA7F4x0cMc0Nx8s9Q7COt9wbPYNwy6/LjgY2B3HQqJwIigKpwg1ydQJ5k4x1Hx2TVk72S7oO9eUzdMGWpG+dxe47WJwFKMX6lUZiToiT7ZdIvAuh/XRYY/lldAoAq8nbveMxoOsQtyaNgV1m5azws/KPWGmYUjQouFJA5uGIw1E2jYpZbsGJzlH2y7LGsAkZLtunxwr15HztipUSR83iVMEjFxLO167rrb+5bVku0BH1rXnqXt+/zy+dg0Nj7KunatdWwsBku65/dMPT86RUppfyvGyrj3e0b1ynA5juuydDmWSgdOyewKzU4xjfI1HJNtG2J3gsjS51CAo15AQDEqzTg2Ksk0dc1T64G1Wz0EeR7bJcxRgas9Pnv/RPXxdkoHdxfdH+ujtXKv+gSatfASAGko1FErIPhmIRbAnTTi1ZpxqwJX1S1VoTTl1Wb9/Qo6TwVokAyjHbV9D7K1awJiPTcvnYL2MyLlwuoqVCwi7RZNYEnaE3tLlYzBrQxlGH+2F6ovWhJ00s/wZBRd+1o142dgGJQ1tUFTfHLlnvkLhhR9Q0diW0YS7xuZqABUd8H4l7uR4mfeuPZr9cWMx/k3E/de91fjPvVUKdf91n8t3ZZnQu7VUN5hKw3x8vLwYH68swYv6JTi3d4bK2s2fUowJY7MwbHQi8qqjkETYSeZOsmkyvYGMmpldE6mgFpvTDc6+Fuhg9Av0DH+FAcOQy1KaW7WBs6cxeseFIadmILJqZWLzpmaYFT3VCJgCu+SSCDV/XmJhF1WmljX1syP4Uoi76JwwpBRHYUBaJ6TkZ8DGsweatZQRLwm79oSdNLdsHUyYBSCgywDYe4dDzyYEvxoH49sOQYRdMI8N5jmesHLqTNiVYsCgUGTk9kB4dyfom/yM9ia/4Bf95jC2M0G/uGjCLhHdJVPXLxrhfYm6qAEIlhDg9RqI0L4xRB2jdwxCeg8i6Ag7gs6/V38EMIIj+6J7dAwyCktQo3BXQ6QNxZwFi7Frzz6cOHmauHugJjE/eeoctx3Elh37sG7LLqzduB2Llq/DxGms9Iyegpqh41BSOQz5pbXIL6lhEHTFuj50uYVVKgRwEpm5ZcjIKWsCnQ52Ms2Blr0TwEmmTkFOgU4GT+G27HId6hTsdIgT2H0eQbMJfJLVSyPgcrivkJW5EoaCnQIetxF+KgR+ss5St1ykICjb8llpK+B5hZkVyM8o5zIjsxJ5WYxsvh6iLSu3BplEXAYjhcvJjBSCLjmvlpCrQhwxJ7CLy9aiCrFpZYRdCWJ57Vi+Lok4IjaOgOwfl4a0rExcajyF//mfF/j3HzdV5u7v36T/203C6RreE2XvnxNYgi7VP+4Gfv9wD39+IuD+fo7//P2K5Uv89ccT/PbhDt6/kT6TjXgl88fxnJdPzqvyjYCN15HBTwSIb2UQlOeSrWNwv2T9ZN97AvA94fjp7XX8Kf34PlzHpzeNRB+Pk4nF753GlQuEznH+MO1ZhMPb56P++Fo8v3UYbx+fxdPbx1B/YgOe3jquBlB5SqTdv3KIcDvEbTKFwRG1fPcyUdSwB3ca9+Fu40EecwT3JBN37YhqIvbgBlF3W6YgkHnudLiTQVPuXtWFgt2NU2g4KyNrbcGty6dx++pZ3L1+HndvXMDTB9cxccxIeDg5Yun8udzXyG238er2FTRu5w+U5iEHAAD/9ElEQVTGooW4cfgoNixbCidC5Mfvv0ZOejLPr8fDW404f/wABpfmYOvq+bhZdxCn969Rz1FDnQId427jIdy5tB83G/biJl/HkyvH8HzzHDR2dcWTQFs88bfCYx9TPHUzwRs3I/zu1gYfrL7Ch6ZsnaBNwU2aWbJ8xQq8GihFtjXtk5BMnuDuJRFwItgSE9L6YPbocqxbMAJbVo/DnnUTcXDLbJzeuxjHtutgd3zbHBzbOpOgm0jcTcNRLgvw9q0dh12rxmLr0nGYP7EG1QXJSIruichO/ujESre3gwVcLIzhxYqYt7U5UWcCDytTeKsRMa3hbmcBT3sus2Lu5WivsnYKdi6EnLO9WlbrjsQdQ+GOxwnqugT4E3lOqp+d9K0LcJfpDdwJPReV2fNxIey8/VgpDEBogFQOA1XWLlDW/UMRHtgZ/qx8hxBSXTp1R1SPvmqUyn685w0akISY6GQkxmUhNTEPqUn5yMooVbArKhyOgrzhGD1yLsZPWIphBJygbjCBV1UzDZXV0xTohhJ9w0bMxajRizBx/DJCkHgqGYvi/OGEQyHiY7PRv28yenaPRkTXPugU3gPBQZ3h5xMELw8fhTqZmNyPKPUnTgV0zsSdln30J+y8HFzgxUrzTBcZFbMN7lgTcYTdVX7OMirmxaaM3TXLr3HT9mtdU0zu3+HRGuOiO7FyuFn1gVtGuKn+bam6JpElmfEYXp6LySOqsGLeVFZCduHurSv8fj/Gp3ev8ffvH/Fff/+B//z5CX9/es9tL/CY4JPBU7LTkmFByLdr1wauRHkevwtlOWm8T8aiOC0OxenxKEqJR2FSrEJdAVGXR0jJcnFaPLJi+iGhTw8FO8naDYqMQHSPLqrs370zenUNRa+IUHQJ9iHcCXsPZ1b6nQkzd/QI88fAqC7IShiAMkK1qigT1RLFmagqTENVcTpG1hZjytghmD1lFObPGI8lc6eisjBbTfOQzedXye9qDstYPnbf7p3QhxHVrRN68TlEc1tiXH/+LchxWRgzrByTRw/B6NoK7Nu+nvfVO7i9bR0Wuvpgnbs3tjh7q/nr1hk6Yq2RI9aYOGKVkQOWER8LOthg2q/mGPqjASoNLJFrboVUSxviTqY3sECqWdOAKca2SFdB4Bnr+tgldzRW2boBrTogmrAL6WAA/RYt0KZlC3Rs0x6mhmYwMTNXLQpMDfQJK5kXroOaV1CaZBrqG6Bju/aQOftaEmACNUGbBjbJzGlNMjX0SSkhfeok5FgpBXPaNgkBnbassnEEm4Q0w2xHzMm21gRd69bSv6+1Ap70xTM24mvQ66D6BDrYWcGfn2e3LqEIDfKFE+8TgYReWKAPgvw84OFiC3tLY7gSgV30DNG/nQnS2lqggO9pmb4DyvXtUalvh2q+50MMnTCM5QhTliZOGGpG8DFqLFxQqwZN+Qd25VYOCnc1ds4Yyhhr74rpjp5Y6OSD5S5+/EyDsNUjFHu8O+Ow9Kkj0o5JvzrPzgRdF4W2U15dVF87NZ9dU8gk5sd4jGyXqRDO+OsyeQK8c4GCvx44T9zVh/fGJWKugbhrIPqkbAzthSs87lrnvrgzMA03SytxfeV8/o40IYhgObaXwCESTsjoiwSQ1gTySwhpmPgSPtKPTcCj9cXTsnkCoH/6xwnMBFYCLB3sNNToEPPPQCfa48nok/IYEtr2L2Em8SXyZFAT7TnqSh3StHO10K6pHSfQ1LJ1uuzZP33y5HlJ00vt9epwKNlCOUY38MqXGJNS8KXQKug7RvTx/FMSRN4ZlqeP/INB7RrneJwGQtku1xeQHd5HqPE5ymvTjpFzdJOq656rzNt3QkKacDZ9hvI8dYOtCEJ177lgTuuXJ8uS6RPYCdwkcyewO7j9/wSelLJPjtEQp/XTE9jJMRKyLPt2C/oISsGfZPm2rVnE+sB8rF8xC+uWzcb6pTOxfPUYTNtWgBEnO6OizhBFhFv++Z8IOBkg5Vc1pUHVNUOGHtH3K/LPfYviuuYoq2+pBlHRTXfA4xt+YPkLSoi+UqJPwe4vgdyDtfjvR+vxP4/XsVyDf99fib/vLodk8943zFHTH3y4Oh/vL8/H8wsz8ez8XNw5sxAH1o7Cggm5mDOZlfWyPsgirDKrIwi7MCSWdCLIeqg57vJr+6hmldlD+xBoUeg60BuO/qawcjOAk5c53P1tEN7LDUmEWsGwAcgZ0hdZNVG8ljTB1A2WIgOnCN6SS7sipaSbaoopkaJAJ/37pN9dD8TldyL6umFgdjgyixPh36k3vpHpDDqE4qsO4aoP3Q8GIQjsOgiZRSVIzytAbEo6+sSnwtGvJ77v6I1mbRk/e6BlR38kZxRgwMBO6BftjZiEUFg5tEEbox/QmrhrY9Qaod06o19iEsL7DES4ZOZ6RyMksh9x10/BLjiK69wezP0Sgb2iEahgN0A1y5T1oMhoBcFOfQYhvagcQ8aMR3nNYJTXDsaM+YuwdddeHDp2EnfuP8K1W7exc+8+gm4rVm/chvWbd2P52u2YPm8lRk+ai8GjJqOkeiRySwcjh6jLLRmM3OJaZBN2upEuh3zO1kmpNcWUkP0lFSNQVDZM7Zc57DIliLwv57RLY6QScNIsUwZSSWElTaYXkCkFZLsqZRvRJ8jL4jH5meUoSifs0ksV8CQKuV6Yzu1EW2FGhSpLVFSimHArzKpAAaOIGCsi4PIJsgJZzq5FUe5gVgiHIJ+RnTuE8B6MdIbALoWgE9xJJPIciQSGgE5Bj9dM4HNPzJZmmZUqknMZeTVIIgCl312/2BRUDxmCF6/u448/7uEd0fXulS4b9+H1LXxkSPPJPz7eZYVM16TyX789Ivzuqb5zH3ic9KdTmTjGa+Lr3bMGfCQCP0gzzZcXeYxAjnB72aAydzKxuGTkZKLxd895DEH36e0VlSH89+93VJZQRs98du8UgXUU185Lxmo9Tu5fwZvnGly+uEs1zXz/XDeH3l/vG/Hfn67jf/+6rfoLPiLyrtftIIJ24i7Bc+eSAG4v7l/dr+Juo8BIgCT79uH+ZYHdYdxpGhRFsnO6ScxPK9B9mbET3KnMnUDw6nHcajyCCyd24uoFrl8m7OpP4MmNizi0Zxtie0VixZxZePX0Ph7dv87rNeDSwR04sGwO6vZuw6NrDXhy7wbWrFzCykk7WJgbY82qJXjx6Bahdg7L503D4V0bcKPuME4Rdvcu8zk2HFQhoFPBbbcJujsNAlUCls/p2a6FuBzhjgcBNnjiZ4knPmYKdq9c9fHJvS3eE3bvjZv62RFy0gxTw51k6V7bsJT57LiuMnbcL6NmSnbvJffXBZtheUkals8ZhfWLRmPDopHYtXoKDm6bjRO75+P4znk4sXM+ITcHR7fNUqNiHt0yHUe2TsOhzZOxh7DbuXIcNi0ah0Uy4m5ZHuL790RUlyB0CfJCgJs9POzMVebOi6Wvo7UqvRws4SfD5Ttx3cGKpa0aFMVXBklx+gdxnrYEn8wz5mCn2y798Fj6yoiYrm4sXeHv4cFKnzeCGL7ubgSdsxrtMMDDHf7cJtEpOJzHBCKASAok8IKlWaZvMMEXjvCm/m2RRF33iF6M3ugTNYiV+ETiLhWxAzORnKiDXQ6/h5JxLy4ajlEjZ2GUwG3EPIxkOWz4XIwes4igm6tQN3L0AkyYtErFsOHzUFLCe2TpBJQWj0FGchkS4nJVxq5bRB/Vz65r1yjV186H2JQpD2RkTE9pkulM4Ll6ws3RFbYWMtUBX5uXnxo8xcvJFT7GxpjrIn3sWqrJyW/YfP0P7Ii6BuOvcJ2wu2XXDHcdm+G2/VfY4GWIYYN6sgK3FQ31F7Bs7iTeowiunDjUlqRj/OACLJo6HOuXTMcpou7hnZt48+Yl/vzjE/799+/4+48P+Pj2BbF3GUcObMfKRTMwcSRhX5KHXsSXJf/+O3Rsx9fgyHtkKqpyM1CankjcEXTEW3FKHIqSCch0lqkxyI3nb2icLnuXHt1bZexSB/ZRfewGRXZFNK8Z04uw6xGOSP5tdZc59gK9EOLjhlBfdwW87p2C4ONszXVX9OvJ3/KEaN6Pk1T/0dK8FJQXpqC2LAsjqgoxaWQtZk8chdmTRrAuMBIzJ45EFoGZSrSV5WciPzUO6bH9kDwwCkkxvZCeNABZfJ5FubxOUQaGVhdi4pgaTBlXg5njh2DmmKFYvWAW35OHeH36MJaGhGGLfyA2u/pivTlhR2ysJ+7WEXVrDOyxXN8GC9tbYlobcwz/xQiVepbIM7NEioWMjCmjYBJ2xlaEHDFnao10RoqJJZIMTZCiZ4TE9kYY2NYQfYi7Xh2N4GtsAj1CukXzn9CmdUsYGhjCiGFtZgEToslARpzUaw89fiaStTMg8oyIvY6Crg666Q00kGm4E+hJqS1rTTHlGG27NmiK1k9P9gn0tBDEfZmla92ewfXWbWRAFV1fvA6EnMDT0KAjn6sB7OxsYM9wsLeFu5sLzMwM+Xdkh85EXaifOwJ8nOHv5YgAYq+LkTEG8PUndjBDVkdrFOrZopzvbxVhN8TQASOI6rEWbhhr7obR0iyTn8UwAm8IgT3U0gVDrN0wtGmag1pGlZUzKiwcUGlpj8FWjhhp5YQJxN90a3fMtvLAIltvrHT0w3rnQGxzCcE+j3AcYhxlCNoU4ljKuvS307J5ArujXp1whNuPuPN4waAv9wf0wGmi7hThdjKoJ86GROJ8SBTvy1GqWaZk8NQyQwZVudF1IG7Ep+PepHG4SKSc2LMWx1UWikASGMiQ+3t0zS0lBAmSMVK4ObABJw7qYKXhSBthUpD0Jbyk1JAn26XUcCTLX24XqEjTRgGNhABG67smwDt9WDCj6z+nXUceV/fYTdkthmBOEKMDmg6GGubkOUrIY8pxuuO/zNTpmltq15L48nnIsu516ppwfvlavwztceS5yfum4oiu1J6zhJz7f78W7RjtWvIYuue7Se0T/Mqy7j37B66COoljxLPCHUMyd1Ke5Gs8ulvWidg9BN4uWRYEbm7C3FockWa5O/m5c1lDnhyvoU4LQZygTkbXlNDBTppyCvK0Uoc91a9v8xJCbzX2bF6D7QqGi7F+6wRMOZKCmvMuKDnfEvlnvkbBWeKNwCus+15hrqT+FzVoimTpSutboeD89wp4eee+Rt4FmaD8p6asnS57p5pjXmlN2N1ahn/dWYF/31uNf91bhf88XK1g9+edZWri8rf1s/D8/DS8ujQLLy/OxMu6mfjt+jI8rVuM28cWYNfiwVg9pwoTRqezYs0fgKIuSC+NQJr0fSvsjn7xfugb74PUwgg1mXlmtTTP7MuIRmZ5NLIro5FTzajph+zaXgp02bVRTbCLVLD7PGiKlpkr0WXsEhgp0u+uQrJ5OuwlFXdFbF449xOBeX3QNy4RzQ0D0ax1kEKdzGnnFNCPFfwC9ElIQECXrnD29VNTH3iHR0LfLghftfVAs1+98W0rL/Tok4DU9GgMjA1EWlZ3OHl0RAfj79DR7Fe0MfwVnoHeiIyJQxhRFs4II95ConRZuC79YxFKvAUResG9+yOQERDJUqGOwFOwkxjEbQLAaHTpN4gwKUT1sFEoqSLuho7AtLkLsGHLdhw9eQb3Hj7GybPnsGHrdixbsxELlq7B7AWrMHnWEoycMAs1IyehfPAYFNeMQl7FMOQQdQK8nKIaBbai0mH/B+Rkm/S1E+RJ37vy6tEorRyplj8DkMcK6hTosgi2zBJGKd+PMkJPtper7TJnnITsE9xJPz3J+GUyclmJK86uRCnBVsrlEpbFRJbgrUiWCbcSQqyEZakEkSXrsr04t1b1pSlkKVGQo4s8LucQc1mMtByCjuhLZpnK7Spzx3MTs2QUTNlei1ReI7NwGLJYkcwtHU30jlLr6flDkcpI5HXieH5sRjkGxGcjmrhbv3E9/v3vN/jw5hb++u0+/vUHAffnc/zXn8/wnz+kaeV9BTkZEOW1DHDy+BIR18i4RNARb8SgxDui7YMK6X9XjzcvmvrLPWvKyHH7h5eN+P2NZOSkX989/P3bHbx9egkPCKibRNals3Kzkzl3FuP4vuW4dna7akr537/dxn9+u4Z/fZSmmBfVxOd/vq3H//vXLfzvn7dVf8DfXl/Gw1sE2NWDBOE23LhA4DGuclmwd+vS7v+frb8MyyPr2kXtpNMWdweCE9zd3TVYAoHgriEGxN3d3ZOOuxtxd5d2t8dlrb329V1jFtWd9e7vxzjK61bqrpMx5pyMw0SftFUj+G4dw6t7JxXspMxS4CaQe/tU2ttpbe7eL8f8A3b3pb3dGbx4eB63Wnguwu7WqYM4tWU9rh3cjRmjifzUFDw/cwpPrhCFdy7iuTSq3r4Gd3kBfXerBV/wBveL5/dVlq66ohgffdiWN/Bl+Or1E3z+7D6unTuu/tv24t5F3LqwT2XqVIaOsBPk6bh7pqbHCTy+jvtn8fmh1bgb44aX3pZ4S9S9dTfCO0cDfGnbS4OdWVs13IGUYirUCdyINsnYSZZOBipXQxswfmSo4RC4vxrvjst3Awyxd2w5Ni+fjM/WTcWulYTdxlk4sWchzuyTcszluEDYSZzdtwTHt2s9YR7ZOoMAnIZ966fwmEnYuGAilk0fj9nN/LvLSkNceBAig3wgQxZIOzpbEwPY8WbfZbCZytB52lupMetkvDqZ93LU2s6pIN4U7GytiT7J0GnzHgwBnRuX3Wzt4O/qjiAvX2LODV6cl7JLCRniQNDj7+nJm0B3bnNT5Zg+BJPATiLIJxAhRFSofxjRF4ogv3DERCUgLDQaYSExiCa24mPSkBQ/FGkpI5Cemo9hGUXIGV6BIvlHjirHnM6YicaxCzBq5Gw0jluM6dM3YurUdWhsXIYxYxcTeCswYdIaNIxagCaumzRhBUY3zEVJAf/WsyuROmSEamMXFUncRSYgODACfl4B8Pb0g4uTu8rSORN0jtYOsB9sBxtzawU7Txd3vh4PONvx/RgwAMudTPDMpRueEHZPpNySn60MeXCTn/UdI8LO/AM8JvKfEXZPrD/AXl8rTBuRhlNH9+Pm9ctYs3gGGusLMWdSHdYt4ndh/Xz+kC/BxdO78OYl/0Z/+RZ/+fVH/PDNF3j5+B4unDqCdSsWYFJjHbFUioaKPNSX5qGuJB9JUeGwNB2Evv16wYWwqyTsRpcVoKFkBGE3FOU5mUTdUOIuE3WFw1BbMAzlw/l7SthJFBJ0helJGKGGOohSsEuLCUNmQiRhF4LYUD9EBGqwC/Z2VTf8fu6OiAkPhEm/HrA3N4afmyMiArwV8BIiAhQGs9NjMWF0BaaMq8XE0VUEXgUmMiZx3dTGWsyaMBr1fI61Jbl8PQWqTV5DeZ7K9E0cXU4MNmDOlNGYP30cls2ZiKVzBYSNWDJrPJbPmYLJY+pw7+Z5fHH6MNYHhRB2Ptjj4o0d5k7YOsAGOwwdsJW42yRt7fpZYlVvcyzoYUrYDcTI3iYoHUTYmZir3jBzJTNH2BUaWaJwkCWKGCMGmiCr/0AMZWT2NUJqL0NE9TWEl6EBBvXuju5dCKtO7dGzR1cY9B8AYyMjuNg7wnSQkcqGyQDlA/rzXoC4kiEEZGw4GQpBeqSUUkhpEye4E6AJ2gRxerZOAPZ+Vu9/hg48vTRTQs4lmNNLNCVL160n57vJdhkCobeWrSPqpARTsCkdpjg62sHezkbhTp5rj+5dYGo2kN8lG4JOxq60RZCNFSLNTJA80BhZfY1R0NccFf0Ho9aQKCOex/J9njjIATMsXTCHEJvLmGHlRtwJ7GzRbGyHCWaOmGDhgvGEXbOVhAvGSe+YxN1oM57DhDA0sSMMibtB9pjLz2+xmQuWW7phlYUrNlu6Y6+dLw4L8BwDcNI5UGXpznuEKbxJe7vzRJ2UZZ5xD8UJ12AcdwlScco9BGe8wnHWJxLnCbsLhN1Z70icY1zyi8bV98oyBXYyf8dPSjITcTdhKB5U1+LWFimPl/HfCC3pWl9K+Q782dZOx5eOCIHdmaNab5T/EzA6TvR99ZDMnXSIouNEtsv8nyE40kAnJY4y1Tsm0TJbWiZP9hUM6ZiSTJqMQadluiRT9mem69wxeU6CQg1y8jr04+Q88njyGPr+AjtB3ftZNwnZR1vWO1bRsKi/Ti0bqZ1Xf/3665L1+rwesp88J3k+73cSIyHz779vOmZ12Mm8hMy//7gqW0eoqkzrQX5mDB14F/k6W/g6LvD9OH+Un5UMs3CUr1MGSed7LdCT9TKvLwvwJM4Sf2eIQCnHFKid2s/nvEcbTkHAJ+tP7NWmktlT+JPpZ1ovnCqLt2uNGo7hCNcd/mwLDhJ7Ww9MwYzzyRh1wwzVVzuh5HwbhTspuRTAVV5rj4orH6H6xqdEXUfU3eqK+tvdUX29A8outyPspGfMDq0dqGghPWLKtM1fHq3VSjGfb8bvj9aojlQkfrq7DD/dWUbYLVag++nBCvz6aDV+IwR/f7IRP95di29urMODk0uxZX41Ni4ZjYmNw3ljH4ThJSHIKglDaLwd3Pz6wyNgIBKGeijs5RFmUj6ZVxdDkMkwBkTZyHDkyXh0kpmT0ksZ8Jwh07zWjJ2ATkLa0gnqpAfMjJJADK8JJ+64vYaQrInEcOkVs9BPdaiSXhCKoupiGFmHok0Xwu4TT1g6JSGvYhQcA/zR38YWjv5BCElIhr23LwYMdkB/a3d83M8Nbbp6oE17J7h583mU5CB5CGFXHAWfAFMYW3aCuV0/mFgPhK27A0ITEhGclImgpHQEJEoJZgoxl0TUpWjIi0ki9CSLx3mGL3EnGTvv+CHwIeb8EjLhr3rLJAq5HEogZhVVoGbseAKtESMbx2PR0pXYuYd/uJev4e0XX+P6rfvYuO0zrFy3FQuWr8eM+SsxfvpCNE6dh3GT52LclHmoHTsFpXVNKCPeyoi4slbA6WCTUJ2pEG4qQ1c6UoXK0smUIZjLLZLBvYm2AgmiTqGtnuu1seFkWIH3o6CkAQVEnIR0uFJS2oCKUsEa4Vg+DrVEl8wL3KqIO4kaLtcSXmo9o5qwqyKyqrlPTXkjaiqaUF3ejEruU06klRaP4XnHorisEYVcl8f5HAEcIZfLyOM5Cgi44hoitW4qyuqnoqJuGipHzkB5/TSU1E5FfuUk5JQ28b0eS8yNQmr+SCTn1iI+qxwJmYWIShrK96wO7949x//zn59Vpye///QCPxJ5331xvxVwkl27R4DdwXecl/jpa0LuyzuQgcWlfPJnwu5Hou1HKbX88qYat07v4ORXguuv3z/Av4i4f/78BL9/e1+NL/fo1lE1HtyNC/Jfu+28sG/HzUufEVTn8PdfHuO/f32Bv6ohFeRYLv/6AP/vX5/if//lCf4XMff7d3eJrJO88K3Hzo0LVXnk16+u4Yc314mdY3hwRcPdg6v78PDaPpXFe3JTepQ8jCfEnWS6JGP3qjVbJ/HmyUW8e3YZnz+/wmhRqHu/HFOA9+rReYKM848v4uq5fbh36Tjunz+Gm0f3oWXXNsyprsLcmipc3LQOZzauwnVeBK9vW4srm5bj3sEdeHrhOB5fOo3nNy7h8yd3eAHcom5GMlKTeU6+368f4/Qh/kge2sH34hruXdaGNpByTB12esg6KSd9fPc4Xj44iy+Ob8D91AC89LL4A3ZvHQbic5se+EVgZ/kBfuINvCrFbC3B/E6mvLGXIQ2+kxDUDdZgJ52rCO7UvrzRf+DXD4fHlmD3mmk4sm02jm6dgyOb5+D4zrk4R8hd2L8Mp3dL2eU8HNs2R3WUsm/dFOxZOwm7V0/EjuUTsHFhE1bMHId5E0djZhP/ZkoLtVI5H3dibDBBZwTzfn1g0qcnjPt0g3n/XnAwG0TgWRB65nAm9tzstJ4JVdhLRo7XYTtr+Lo4wdVGOlEZrJVXEnRutvZc74YQH3+E+QVDxnbzcvUi8DxUWzpvF0/e6AvkvHgj6AF3J7fWbVKSGaiVYnIaHRZD+PmpNnYhBJW0s/P3JfaCohXstEjGkORslVlLiB+GtCHS9q4CI/g3V14mg5BPxsi6GaivmY6GhvmYOGkdpk3fjPHNqzFh/FpMnLge06ZuJfRWEn2bMW3KBoxpmIdq/h3n59ZhSEouoiOTEROdjPCwWNUrZnBAGAL4urw8fFUHKs4Ozqp9nfSKKUMduDi68DV4I5BwcLF3glPffljmOAjPXbup4QyeDG6H+/zc1Vh2hJ0MdSCDk0sW75lNGzwm/I6GumBpbSlv9g7j+tVLauzGJbPHYe/GBTi8YzlaeBP4mN/Nty+u4t3rO3h4twVnjx3AhpULMa25AWNqigk5DT5jqgrRwPn64lzUFuUhKTIM1rzplgyMq8rY5WJsRRGaqktQU5yNqnzJ2A1DTd5Q1Bdl87jhqMzJUNm64swUlbHLS9OydgK7jLgI1YFKRnw4Eok0Gb8u1M8TAR7O/A54IDLIH/4erqqDk/49usHB3IywI+6d7Qk/dyRGhiKbWBxdU4TpE0Zh0tgaVZ4pYJvZXIelc5qxav4krCduJ42q5OvKJfTqMK2pnpAbi0UzmrBKxnpaPA3rl87AhmUzsXbxdLVu6eyJWD53MuZNa0Lh8HSsXT4HnxO926JjscfLDwc8/LGTYNjcbzB2GNhj20A7bOxnhfW9LbCqjwUW9TTDhM6GaCDsyo1lSAMTZMsg5NKZipEFCg0tUCy4k3Z2AwYhux9h19sQaf1NEN7PEK5EvfGA3mj/yYfo2P4TYqmzKrXsKe3o+vTBgD79YTTQUI0JJ2FoYID+ffsTUf3RR5Vi9iDs+v/R3k06PZGsmw41HXKyTl8v4Pv/Bzv9GH1fwZx+TkGemu8h84K+HujVu69qeyfj1hkypDdMq9YeMW1trfmcJMvXTWXx+vKa0btfd5gZ9YOPmSlijEyR0ncQhvU1QT5RV8b3tIbvcR1xN8rQDuMHOWKKqRNmWDhjJnE3nbieZu6IyQK6QTaYZO6ASWYMrpvAmEjYyeDlE6yc0GzhiGZunyD7EHZTTOwxw9gBs40cMdfYEfNNnLGUwFtn7oadNr7YZ+eHw4TdcadAnHEN0bJzLiFauzuvCJWdO+4SjGOEnR7HGSeIvZNS0sn9TntK8DjvCFzwi8Rl4u4acSelmLeCklTvm1eIxuvS6UpYMu4MzcPtaVNwc+8mnDlJwJ1sbbNFJJyT7E8rNARjggkFiROECBEoyxdVJk3L5EkZpyBDhgLQcSPbZABwWS+Qkf30bToWJQOlnUPWa7hqUaWKB/6YSshx+nORY/TjtJC2avJctKmcRz9OtsvjvQ9UrVdLOeefjyvZSsGdVhIqr0EAKtgUSAnG9PNrmckLJzRk6eiS9XrIsuyjP6aELOvrBWWCXa2tntYpjMzLVPbRn696v/kY+nH6OfX3UrbJcSqremg7zvM16LCTZT1j9z7gLp3g+8YQ2EmWTrJygj3Zfpr3FmdapycFd0S+zMv0xH5Cn+tOSvnmvi1q3RmCWDpiUW359m5W27T5LSpkXsVnMhaiDF5P2O3fhI0nmzH5UiAabvRH7fXORF07LWt39VOirhOnHVDKdWVX2nH5Y4LuE9Td7opR9/qqHjJlXDvJ1En7Oq2NXVdOCT3Ot5G2dX99vA6/3V+tIPfN9QX4lpAT3P1VxrdrzeJJBu+n+yvx9c0l+IH7/nB3Fd62LMbrSytxftd0bFpUh9ULGzCyPg0pw7yQnO2DiCFOiMtwQXquHzKLg5FdEYqcasKvhvM1/IGoCUNufThyGiKRq4Cnt5eTskqtfZ1egjmiVoLbaqORRbwNLQ/mucJ5LmKOiJP2dpLJk+mQAl/CLhxp+X4oqR8BJ98YtOvmizYfe8LWJZE38mWw9vGCMW9UglMyeDNfCHvfAHQyMkFPc1t8OkBg5879HYi4AAKnCEPSQ5BbGIGIaHvYOfWFk4cp7J15I+XlhOD4OJ4nU5Vcah2mEGwxifCKiINvVAL8CDu/6ERVoinZOz/CTtrZSdbOh8co2BGGAUmCO0Z8GkKTM5FZWE7YNaN2TJPq7XLp8rXYRdxdunoT7776Dheu3MC6zTuxetMOLFy5EfNXbMK85RsV6kZNmI26sdNQUT+BoBlP2DWhqJIQKhfYCeRkeAPCS8osCbh8Akw6TMlVkGvNxBXVaqWVhRrsBHQqGyfZOu4vIfvmFo3EiBJiqjUKibFCwkpCHqdcBh2u4o0bo66S0wpCjcCTLFwVQSYh8wp0XF9B1EmU81yVXFdDoNVWT+AN3HiUlzYSdDw/cVfA4/IZgjjpKCWP5y6pncTXPBU1Y2YRxrP5/s1C5agZKOW64popRP0EZJc0YmjxWGQUjkZK3kik8KYwJacKKSOqkFbA11zdiIaJc1A1ZhIycgqxeesm/PufPyrMfS0dnahOTmRAcALti7v4ibCT8eC+f3dLxS/SKco7GXScy62lldIe78cvb2lZue9lgPKH+Mevj/HrN7fx7vFp4mQfbl/chXtX9uDBzYN4yHh69yiRdwG/fCuZvpv4529E29+f4z9/faaO/eHLGwTcPfz7N6Lwp6cqS3Xu8GasWjgRpfn8Hnk7wcKkH+wsDHHl1H789Pl9/MjnLGC7w8cS2Ek8JO4Edo9uHCTstAG9n9w+qlAnHacoqLWWYQrspJfMd8/+73JMPWv3qnVf6UDlzpXDvHjuxtNbBOHjm7h9+hjWz5iOi/t348mlk3h1+ghubV6Pq5tW4w4vmFd2b8TxjStwYvt6XDq4E3eIvCN7t8PW2oo36f44vn8XgXYdV84cxYKZ43mB5w3zzZO4dX4PpJMXwdyr+2dUqLaBd09zehJP7p1QmcSvzu7AwxGxeOpuqlD32tUQbxwN8M62J3526YUfLNspqEmnKd9btNVKL62IOmvCjTfx30tw+Scu/0Lc/cwb/p+470/c73vGY+9eONVUigPrZuDY9jk4JrDbNFtl5KSjlNO7F+Dollk4vGkm9quM3nhsX9aELcvGYf2CUVg1ux6Lp1RjdnMlJo8qR2NtCWGXjzTeiAd7SUcm9nC0MIM5b/IH9e7J6EHg9YLlwP4YbGQIW9NBcLA0I+6sCDkbdUMe4OEGbYw6O96cOyjUuUnnKXZ2cCHs3O2dEeQdAH93PyLOGx5EnbSV0yDnyfCCl4sHfAg5X+6jSjC5XWtfx2PcpByToAuOQFCgDGodjSD/MMTyuhfgG0FYRSIyLJ4RR9glISlhKBLjMxEbnYb42KFczkZqSh6yhlUSePUoLW7k3/pU1NfNIehWYeKENRgzehlhtw5z5+7FvDl7MXnyJkyatBFNjStQVzUDleWTkJNVrdrYxcWkK9gFE5RBAREIYQT6hxKZQfDy9FEdpzg5OsPF2VX1kinY8/PxQ2SwtBH0ghNv0pc5GRN23Vth95FC3J1BbXBXwoi443fksVVbvLDjduuPsNPLCjPysnmjdxQtLRewcdUc7Ni0AI9uncYXz2/yb+gybl06jKN71xNzczFn8lhMGVuLsdVFGFtZgHFVjMp8NHI6piIfDZLlYowszkdyZDgs+Nka8jN2c7ZDRcFw7l/M/QtV75S1xFxtfhbqC4djlJRJFmShYrj0iJmGfAJMesLMGZKA4SnxyEqKxbDEGNWBigx3EB/mj5hggt7XC4Gebggi7EIDfRHg5Y7IEH/Crge/Nw4I9+Nn7CJDYbgQhHFoqq9BHXGZxfOX8rGl90zB25wpo7Bw5jgsmz2ecJuhZe3K8vh6uW7eNMyf2YyZExswd+pYLJkzmdNGTGmsRXNDGcaPqiD+GlR7veYx/L0ZmoKqslxsbB6LlQEh2MHv4l43X+wgGjb3t8K2AbbY0s8aG3pbYm0vM6zoba5gN6mTIUb3MUUlYSdt6IYbaGWYhYwiA0GdOfL7c52MW0fUZXAa2scAtgS9KUHUo0dXfNiuLTp37IBe3XugX59+6NOzN3p376nGr+vfh4AiAE2MjBXupLdM1caudx/07kUw9dFQJyEA0zNvEjrcBHgCN71cUy/FlHgfc3rIfgI6KcOUkHkNeNq2nj17oT+fk6GhIQxkOAlrKb20hK2NFb/nDqo9YC+iTsYJlDAcZEjc9USfDp/As3tvpPB9yOpmiIKepigjkKulbV1fK4wk8NTwBkTdNMZ0UwfMMHHEdBMHNT9lkB0mSxBsgjzB3nTCb5qlM6YK7oi6yWZEIWMaY4apFnPMnIk6J8wh7OaZOGGJqQvWWLpjq7U39hB2BxwCccwxiKCTMsxQnGZIKaZ0rnKW06NOQTjiHISjjMOOgSqOOAfjCMF3gvueJAaPu4XgFHF3TnrY9IlUWbubAQm4HZyMG0GJqlfNy0TgZd8o3IpOxb2yajzYuJK/VwSAwI4Qkg4+BG0XBQ/8HdOxoVB1hhjifudPEHanCDXGueNEx7EdxBBBdVY6D5PsliDsM7Usx8h2OUZC5s+qtmMECo/R2oppHYQIBDV4/Qk3QZwGNYGeFrJeR5TE+eOCKw1bMi8Q1Mo7tam0o9NKNAV28hhSWqm1n5PHkmPlGH29fu73zyvr5DynCCYJrVMSeQytbZ6OOAGa4EuHn44xHXACMcnWyTrZrq/Tj9MBp8NPx51+btlXf29kH4nj0pZx/5Y/MnWCuj+Rp+FOQnAnIesEdjr4ZCow0ztWUVlM9Zq0tnkS8k/l0zy3VA0d3Sed7ki7ShkoXdpWyriD2nsi+8l6WXd8L18zn++RvetwiAjce3Q9VpyrRtMVW9Tf7IG6mz1V+WXZZYHdJ0RcV2KvNyqvduS6D1F6mei7Km3sPkXdrW6qExUBnJal66zKL2vvdtcydrc7oc1/32xXvWF+T7AJ7H6T4Q/uLod0qvKXJ+vw16fr8Vcpy3yyBt/fXYbPrxJ+d5bju3sr8fryAry9uhyPzy3D/vVNWL9oDBbMkRv9cKTn+WN4RSSGlYYidYQfhuT5YWhZMIZXEnZVIRheLUHU1RFl9TEMaS8XyWWtHZ0a2oDLArRcQV3dn0Mb5BBzGuKkMxUe0wo7WRb4SSZvaEUgssuJx9IEhCYk49Ne3mjbwRfte7thsHsgTPkj3svGCVbewehlZY/2hqb4eIAxupva4+PezhrsOrqgcz83NSxCdm4ihuYEI2mIJxxdB8DF04xTc7h6OcI/KhJByekq4+YvbebiUuATnQCfyHj4RMTCN5LAI+wEeP5xhJ1k7mQ/VY6ZynnehCdmICB5KHEn2bt01clKWMpQDCssQx1RVztmPMY0Tcbi5Wvw2f4jOHvxKp6/+QKnzrco2C1YsQGzl67HzMVrMXbKAtQ2zeBx0wmcqSivnYDS6mYUVxFF7+FOB15haYMqpxTMjRDQlXCZ6zTcEXmCPs4XcCohmJPtheVjkM/jC8qJOOJNoqiCU0ZRZaOaL+a2MukkoVoGFp6AGj4PQV614I5RrbJxzVxuUtm4yvImVBBpUmapQjJ03FbGKC1rbgUdYcflEmKvsmEqahtnY+TEBRg5ia+7cS4qxsxEMSFXUDMRIyqbkcPHyOa5pOOUtIIGDBlByI2o4Xeylt+VBuTyfamfOBOL12/H/lOXcOzSTRw4dRHTF6xE8rA81DSMxldfvsBvPz7TOjr5WgYHv4ZvXl/D929vtaJOsnUCPeJNxqrjvJRe/vbdfZWV+4W4++t3D/D7t/fw7sl53Lm0F5dPb8LVM1tw+9JOPLtzGG8JvG9eX8Iv390i3B7hX78L5F6o+e/eXcbff36E//79JadP8SvP9ZR4Obh7BWZMrEFBTprq+MDEoD8G8Ia/e+cOaCPDBvAH38naDJ9t4t/sGwLx89v4/PFZ3L6wE3cv7cbj6wQdcSewe3zzkGpf9+TOMTyRLBfP/4pgErDp2ToJrZ3dnz1j6riT/V4+EFjJlMuPzuPgnjW4cfk43r26j5stZ7Bz7RrcvdmCr17cw6Mj+3Fx5TI8PH4Qr+/wnDfO4THB9/DiKcYJPLpyhhfHz+BMmIQF+OHQji14ef86bhJ80oHDgZ1riNETuHZmp+rBUz3f92F3RzJ3J/Dw/jE85bpvLvF1VqTjkesgvHEzxGsXI7yxN8Abq674yakn0faBamf3m30X/OzcBz+69MQPLj3wjUMnfO/wMb63/0DhTmD3q+COmBPc/dwKu+eevdAysRIHVk/FYQLu4IbpOLh+Bg5smML5qdi3bjJ2r5qAXSsmYOsSYm5eA9bOHYlVc+sIunLMay7GjLGFmDgyH6MrJBuTgcJhQ5AaG44Qb1d4OFjD3sIU1sbSg50hLPhZWwzsR9QZwNHSHLbmxrC1NOXnbQUZwiDY2xO+rs4qc+flJO3opPTSlqCzhbujI9wIHC8nycj5EYGCNn94cd7H0x++DB9Pwk3w5u5NzHHq6svwgb9ngIKdJyEoCAz0C4G/X7AaWiDILwz+vKaGBEYr1IUERiEiNAbhITGIix6CZMIuLiYN0ZEpxF06p6lIis8i9oYjIW44sjIrUJg/BhWlEzCybjbGjl6ICQTetKmbMG/uZ5gxfTvGjlmJ5iZe58YuJQJnoCiff9vppQp2ifFDERWZ1Ao7Xpf9wxHA5ydZuyD/IAT7B8OLSJBwdXCBB9EaQNjFRUar8fjcBhpiuYs5Xnj0wmMLGYj8Qzzid0LGrpNsncBOMnbP7T7AK8d2eGr7Mba4mmLC0DTe2B3H+QtnibfZOHmEf9fXTmL/rvVYs2S2Gt5gQn0pJtSVY9oYKVVswCQpYawvQ3NNCaFWgMaKAuIsV8XosnyMLCnAkOhImEkWxnAAnPn5VxRko7m2jNulVHM4RpbmoJ7r6gi6hpI81WFKWXYaCjNTUEgcab1hxnOaqCIrKQ7DEmKQFBGCOBmYPMhXlV+GB/kQdd6QMexC/DkN8IHJgL4I8fNEQlQIorlvaIAX4iNDMTwzFRHBgXCxs4azrRUSo8LQQGxOn6Bl5WZNHoOZRN308WPUQObD01NUD5kFORnIy05H4YihjGEYPnQIhqYlYVg6nxvnKwpzUV9Tioa6CtRXlqC4MBvhDrZoHGyHzY7u2MPv33ZLJw12A22xua8N1veyxJpeJoSdGRYReJM6DsSoHoMU7IpMrVSmrkBQZ8jpQK2zFDVuXS8jZPYZhJC+A2FOHA3q149o640uHT/Fpx9/hE4dOqueLiW6de7KKaNrN4W9XgIpQrAvkSeZun5EneBP1vfo2QMGBgYqw6Zn3vTQ8aZ3nCIoE6jpuBPUyTpVaimQ692rdbw6bXgD1WGKgp30kin7aPv15n7ymAaEneVgS1V+KbBzsLfh+v6qExUzE2NYqGEaDGDEa4Ypj3Hr2RfRPQ2Q2c0Aed2NUNrTBNV9LVBH3DX0G6xQJ23ophJzMwixWWbEmClRZuaCeRZumG3hSuA5Yqqgztges6RU09odMyyIO0JuKtdJzOQ+swjD2Tx2DqfzOV3AmE/ULTZzxUqea4OVF3bY+GKPrT8O2PsrvJ0U1LmG4ZQKIo+oO+0WobYddgpshV2AiiNclnXHXENwQsEulBGM097hCncXGFekHDMkCbfDUnA9MEH1sHnFLwY3Cb07qcNxb/oU3CUAWgiXC6cIqtP7cYV4eh9OgghBkKCt5QyxRAhePLWLcCMwTgvwCB8Fvp1qWeYlZPvls3tU+aZk+iRk/cXThEZrez05tuX0HgU2eQx5LA1oem+QGuYEeIIvWSfzsq8ONwGblE7KsmBEL6vU4s82c3obOq3kUs6htZ+TDJ0sCyBlHzmnrBOwaVk7DXASktkT6MjYslq5ptYJigYyDV460HSMvY8yPXTYyVRCtkvoIJR5fZvsr3dEI/OCOVkvQFTnI7ROHZC2clq2ToAny8clG9ualdMzdQI8WaejTl+W7NxZwa8gUF6btHmU9ofcT7J1OhAlYydxmsuSudNLNyV7J+tVmWZrnNjD5yOv7fBWnOK59p5dgbkXsjDmhhFG3iLsbvVG1XVB3EcobfmQuGtPxHVDLdFXe7M7pEMVKb+suNIO1Tfaq8xdjSq/7KiGSJCMXe09wV4XLrdHm98IuL/KkAYEnEDul4dScrkK/3y1CX97vhF/eboOf3+5gfMb8Av3/f3ZRvzj1Tb88nQjfny4hrEW397diCeX1mHT4jFYyZuVic15yMjyI+4CMSTXD0nDvZGc443UgkBkFIcgvTgYmaVEXnUYYSYhmbdwlcGTwc5zZFgDwi5X9YIp2yVbF6XhjqEwJ6hTsIvgMX8uy37DyoP5GP7Iq41DYnYA0vmj183AF206S1s7Ys3IA6YuQehqbIsP+5rggz6G+LCfETob23CbMz7oao823bRyzHad7RGTmEWgDEfaMOJ0eDBRZwQH3hw6uZjByc0GHkF+CIhPJOy0jlF8Y5LhExUPb4FdeAxhF6sydgp3sUkKdlKOKVk7fUiEAGIukLALlMydII8h5Z1RqcMwrKgCteMmonp0ExoaJ2HJ6g3YsecgzhN3T1++xZ7DxzFr6SpMmL0Y42cuRtP0xRg9eR5GNs1C7djpKK0dj9KaZg13AjDJ1hF1EjJfUDZKRb4ATxDXOi3gVCBXxG0SgkAFQYKugKEgJ52xEG2lRFRp7USFrSJiqljashFfxURViUCtStr38TUI7jit4TF1VRNQXz0RtZUTUMV9ywVxjJKysaqny4IiPi9GEdeVcv/KusmoI9oaiLfmacswec4qNM1YhtrmOSgdPRX5dRORy8fN5mOqtnIMgZyUWKYVNiAtv46442urJh7HTsWUBauwatteIu4Sjp6/ioMnz2Pjrn2YtWg56sZOQlZ+JaKTshGfMgzHjx3A3357g28/lzHkbhJ2N/GdtKd7K6WYd/HjV/fxs4wB9+1D/Mz5HwmoX6SzFELwcwW5PQTINoJqN66d2oonNw7jm5cXCcMr3P8G/vbTPfz7L4/x778+J95e479/e03Ucfr3V/jnb894/lt4cPMEPtuyBHOmNqAsPxM+Ho4Y2KcHPmn3AT4g4gb27Y3OHTvCiDcBrg4O+PSjdmge04Bi3kzN4w3Xl89v4Ps31/Hd68u4f3kPbp7bjsdX9+PZ9YN4StQ9u3UETwV10okKYSdZMIGdlGG+eixj2Emm7rLKxumYU9taUaeXbEpID5nSyYq0WbjVchzPH1zHgxuXefHdiwct5/H03EkcWjwXl7atx7sHN/Dy8U28eXQDb5/cwRdP7+LrZ3fx5bN7WL9qKfr16YW0xHg8v3tDrZOs3brlc7Fp1Tw8uHYM18/uUtlKCb0M8/ldzt8+jee3jxF2h/GEz+nrK5zWDcdDJwO8dTPCK+dW2Fl2wY+OPfCjzYf42fpD/M3DCP8IcsBfg+1U/OJrih/c++IHJ+5n9yF+tSP+CLxfrYg73vz/zPiBsHvm1gVnxxTis6UTsG/tNBxYPxOfrZiKbUTc5oWjVGxYQMzNq8fKWTXEXAWWTK3EgskVmNlYjEn1IzCufBhvzlOQnxGDrJRIZCZGEHZhCPZygouNBQHHa46VBayM/4SdKcPGwhhO3G5rZapuuD0cZEw6+z9KMqUDFG2gcTv13ZC2c17O7gwvos0ffh5BBA5R5hNO0Mmg47GEWRT8vIk23zAEcOrnEUjISabOH4G+AfBxb50XOPmHIDw0GhmpWeqY0CDBnJRDRrWWREYiKjweCbFpiIpI4b6JCnix0akE3VBOMxAblUnk5SAzrRj5I+pRkMdrTlEjaqqmqfZ006duUFm6hoalmDJ5E0aNWoxRDfORl9uA9NQionG4Gu4gMjwRgYF8TAmBnW8w/HwCCZMQNai6lJh68rV7OrmpLF0I16UmJiM5Lgk+JuZY5mSOl1798IzfhceW7dS4dfdN2+KOoQa7J1Yf4IV9O7wm7J7btcd2dwtMzMrgd/0ELl64gFVLZmLJvPFYNm8Spoyrw7jacjTWlWDymEpMlo5CmkcSdqMU7CQrO2lkBcYTa02VxRhVMgJjyvMxtqIQo8uLkRoXBROjATDiDbmdtRkqC4Zz31Jul7LNAowhCEcV56A2Lwv1Rbmo5fYaQq+EuCvOSlVt64Ynx6MgYwhyBXaJscjkOZMjQxAb4q/a14UxIkN8Fe6iQv0QScSFBXjC3KiPWh6RPQQ5wxIRHuyNhOhwRgS/J96wtrCEscFAONnaYERWJor5HCKDCX5XOzjbDYaXixO83V0QFxWBbMJ3aHoyMZeO4cMykJudifycLBTl5aC0KA+VZcWoqSjFyPoqjG8kCpsbMWH8WCT4eKLMyBQbHd1wyDcUn9m4Y2N/S2ztb41N/Wywrpc5VvcwxnKiZCFjShcjjCJSqgm7EhMrlJpao3iQFYqMWsetG2iK4QOMkT7QBOEDDGFFGA3o0xO9pdOTrt3RtcOn6PDpJ0RWF5Wh60HYdfyEIPtUK6PsyvVdO3ZG105dFfh6KOxp2byurRk2GTBcppKZe79tnSzr6yR06EmocxN0esmlnp3r16+vysYJ2qTUUgAnU60Es4tCnT62nYmpieokxdHBBk78+zcyHKDa3A22slRhZmqMQbxmmPN3wruPARJ7mxB1hsjpYoCi7sao7GmK2r6WGMkYTdiNM7BRHaRMNyHmTF0wl2Cbb+mKhZZuWGzriQVE3Ewz2U68GTtirpUb5lt7EHHOmC5t8oyIPU7nm7tgAfG2yMIdiy3dsVTCyh0rLDywbrAXNll7Y7u1D1Hnh3023jhg64ujjoE47iQZuBCcJOqOOwfjJLEm88ckY9cKO5W9e29eQCewO8bpEedAzoeokkxVlhkQi+uhSbgbNkSVZF72j8Vlv1itDV5YIm6XVOHxprW4ocZtE0QdVEP2vI8rQY5CFdGmQ05C4HblnGTpJDNHNHGdvl3QJoiTZX1ex5yOPwHfBQVEAdKfWTqt9FJDnGBSzq+dR8Ojehx5DtxPg5qg7JCCl8BOsCWvQ5Zlu7TD0zo/+RN5GtRk+AApa9TOI8fJOplq4NPntbZ2cg79vII92S7LMhUACrYEZe9n3SQEZDLVUafDTJ+XY97fLvvrMJRlbYD49ThGyEnPoxL6gPLqXK3ZuZP7ZegCrTRTMneyTrWXI84EZfpUD4GerJMx7k7u34rzR7TsnRxz7jBfT2unKjKVDlX09bKPHKuXdEr7u3M89vRBeUw+b8ap/Vy/j69RniM/k7MnPsOu87Mx+UIk6q/1V6irud6LYOuicFd8sQ1KLn1AyEk7u44Kd/W3+6DmRldVkllzowNqb3VG1a1PFeqqVK+Yn6KqtQOVipsfo81fX2zG315uwT/fbCfYtuKvLzfhn2934O+vt3F+G/5OxP2d6//O+V+ebMJvz7bgLy924Nen2/Hrk234+fFWfHt/C562rMdnq8djEW9Wxo8egaEZQRiexwt6PtGWT3wVRiK3JBb55QkoqklEcV0cCmqikCdt5KqDkc3Iqg5RuFM9XyrcEWu1YSo7p2DH0DN278MuS3DHeRVVBGJVGGEXwPNGI26oN0ZU5MDENoRg80HbnjJenRs6GbhgoI0n+li6oJuJLbqa2KGzoRM+6O6ANl0cCTt3hhfafDQYLl4RKKnKQ/rwAGQXhCM4ygFeAVYIDHaGb4ArfMMCEBAXr8akU52jMHyiEgm7OHhHxGhZu+gErhfYJatSTb9YGeuuNeJkIPN0BCVnIihl6B+wC0rKQNiQYYhOz1ZlmZWjm1HZMA4jmydj/oq12Lp7H05fuIzbD59g+97DmLloFSbNWY5x0xZh1CTCrnk2qkZPU+AqI6gEdiVVjUQX4VShRSFxJ6gT4BWWE1ECPtleNU7tV8r9SzkvmT41rzJxjVpWTs5V24wygqqsdpIKQd7/BTvuU8LjywnL6vpJqK0nzkZOIe4moY5RWzMJVVXjVXu5whI+h2KBnHT20sTzjUftmOkYN2khps5dg9mLN/E1bkLDxPmoHDsTxSMn8zNuJuTHYljZaGTw2HQCLrWgFsm5VUjNk2EMeD6CcPTkRZi1ZB227T+BU5fv4Nj5Gzh0+jI27NiPuUvWonHyHBRXj+Z3tJrf1Upk5pQiKS0fcUNGIDAiCQsXLsQv378g6rROUb7/XLJwj/D7D09Uhyc/fXUPX768SvBcImLO8YInDXfX4eyhtbwArCM2juOHd9d4zC38/s0d/OOnh/jv70/x71+f4N+/P8H//sdz/J9/v8T/+sdr/P2X5/j52wd4cvc09u9ehVlT6pCaEAL7wabo1aU9Pv6gDT5u20YN5t2uTVu0/6i9mpqbGPNG1g9h/nLDFoB2H3ygxqXydbZDUVYK3jy+ih+I0Z/eXSfkDuLG2W14dGUfnt04iOfSQ+bto3hK3EkZ5rM7GuwkpH3a60fSnk6GOZC2dVqmTgCnt63T59V4dg8kzvDxLuESf7Su84L/6Cr3v3eLy4dxYctGtKxaiRMrFuPlTSLxyW28eHQTr5/exmuC7vXj23j7+Ba+evUQG9auQJ+e3TE0JREPrl8ihJ8Qf7cwYXQ5xtUU4MLRrbhyajue3ORzVm3sBHcn1dh2T28SlNLL572jeHz/FL68wX3GFeGufX+8I95eORvitV3/1oxdb/zq0Am/2H6E3zwM8Jcge/wtzBn/jvHEv+M88ZcIR3znb4GvvQbiG4cO+EFAJ23reKP/LeOrQW3w0P4TnKgcil2LxhNzzdi8qAnr54zBmjl1CnJLp5dj4aQSzJtQjDnjizCjqRAzm4oweRRv0nlc+fAEjEgJR0asDB7ti/hwX6REB2FILEHi7aIydo5WZhhsYgRLIwNYDCDsDAfCnGEjwx8QdPZW5gSelWpbJ+3qBHdeTg7wdnRUvV56KNQ5a4ONu0jnJ/6ETjBxE0N8xRJpcQgJTOLNfjJiwjN4Yy/ZmWQuxyPQOxxBxF84kSbj1oVKRyk+QQRTOEK4HBPF44KjeY5wYi6asIrmuQRXPCYkGhGhsYiOTEIEb6IC/QV8sarXzJjoIao0U8AnGbzEuGxkpBUiI70YmRnlGJ5Vi7KSZtSpnjBnoa5uHm/616CpaSVGj1qAgvwxSEnOQ1LCMIXF8LAE+PuFIcg/ggANVbDz9Q4kTv2JDU/VjlDaCfp7ythtvggmUhOjo5E5JB3hfI+Wu1ribYApXrn1wRP7bnhg9ZEqv5RSzEfmbfCUqH9mT9w5fMDtn2K752BMJlLOHz+JSxfOYdXiaRg/qhgLpo7BNMJuYkMVJjRUYEpjjfrezpo0hrAbo9Y3EXRTx9YRd5VorC5RoBtbkU/cFWBsZRkyk+IxiDfnAjubwSaoyM9SbdemqGOL0VA2ghgk6PKHEXY5GFWWj/qSHMIuVWXspDfMXOKudDghlZ6iMnZDE2OQmRCDITHhiAvzR3xkIOKjAhjByEyJR2KMfK4usBjUB3GR/hiSGIqMlAh+F7wQzd+6RMLOj+CyNLPBIENjPi9LDEniZx8UABNDea4CkQEwNTWFrbUN7wXSUc3XUl1RgvqaMowi3saNrkXTmHpMaBqNSeP5Pk1uwqzpkzF92iQsmDMTy+fOw5IFc1GUPgQpffpjvb0rDvgEY5eNi8rYbe47GBv7EHY9LbBKwc4UC7uZYGrHQRjTyxTVqvzSDFVWjqi1dECxkTlyib1MEwsk9DOCV89esJJy5u490LdHT3QhzjoSad06diLYOqNHT2KN23p06YrO7Tvg448+wocffYxPBWkfE2XEngxO3rVTZwW8LpxKVq5jp46q7ZtgTXq+lCEOPuJxMi+hQU4bwFxfJ6jTyy4lVBaujzbouEIbYTeAmJN5WScll9p8TwzgNUDWDTIeRLxZwMHOBs683hsY9kdfvj4rMxNYc725uQmMiDpjntejdz/E9RyEYZ2NMKKTEQqJOsnWVfUyQ10/K4wZKMMa2KCZsJtiLOWXGuzmWblgITG3hKhb7uCDRZzONnci6gg4gZ25K+YxBHOzjQg6MxcsIuKWEHFLicHlVh5YSfit4ro1gz2x0cYHW4m4HXb++MzOD3sJO0HdIXt/HHEIVCG40zJ2YTjtFoYTziE4RuTpkJP5Y6rNXcgfqDvpGaGWJYN3xCUIJz1kOAWewzcKl3gduxmShBvBSWjxj1M9aF7mte9KINGXko0Hs2bhDoHTIoARtLR2pS+wkmyZzEtZ5qXTGt6kBFNKLAVbArqr5/fj2oUDaioIE/DpuJPtsp++r0x1EF5Q55LBuKUMUyu3lB4kNdhJO3vJFBJUZ/88x6Uz2nlaOJUORi7p7e1as26CLkGYZN/eb68n+JKQebXMfbW2dK3ZPYVXDXIylXUCORlfTu/I5eo5rbMWHXZyrCzLMfJ8BWN6llPPuv2Br1b0vb9Oz7jpmTgBm5RVyjYFRIEdoXZs7ya1/gT3F+Qdk2EluP40ASf7nZZztqJOQjJ4evZOB9kpKbVkaMuyTUoxdfzx+RB2ers7gZtMteM02An+JBunI09l+TgvcfYwP5OTByAds5wl/AR5Wicte3FaymCP78XJk9uw9swojL3gijrCrv7WQFRf66Ha1EnPlzUEXumlD4k7ydxJezsNd7U3ekCGO6i52VmVY1bdkgHNiT/irvLmJ6iW3jGJvbKr7dDm9e2teHd3Gz6/sw2vr21W8YJx9+wqXD++DI8urMfzy1vx+MIm3D+9HndPrMONIytx/dhq3D29AbdOrseVI2tw8dBqnD+4Fod2LsX2jXOxdsVUbF43G7u2LsHOLYuxa9sy7GGc2L+aX+YtWLlsNPILogi/MORVRyrYDasKJe4keyft5aQ9nSBOSjOlHd2fkc11esj+EsOIOYmM8iB1nrTSANUWLy03EMNHJCEgPBEf9HAl6iRrR9x1dSDibPFhDzt83NueUwEdo7Mz2hJ1bbt7adHeBhZ23gRpDlKHByKzIAzJWQEIj3NB5tBI3nzEEgCJiBqSBO+YeHhFc8obHN8oKcOMhidDZe6iiDtu94vR2tpJRyraVDpb0YZEkBDMSejzIYReRFo2ItOGI6OgAmWjmlDOqGniD+DaDdi+7yBOn7+Mp8/eYsvOAxg/azEaZy7WyhKb5hJ2M1E+chrKa6cQSpJVI7pqmrRpdZPCWWFVK/CIu5LaJlSMnMCYhPJ66XhkgsrKFRFako37IyNXJb1L8nieo1jAWEOcSXC97FMq+xJsgrPyumZUcFpVNwnVfB7lVRNQVjkB5dUTuX4yakZNx5jx84irhZgwYykmz1mJCbOXY+LcVZgyfw2aZ61ATeNsFPL551Q2IZ0QHVI8GkOItiEFo5AyYiQSh1djyIhaDCutJ/iaCds5mE2wrdu6D/uOnMX+o2dw7OxFbNtzCMvWbCEW56Cwcgxyihv42Y4h6Ooxomwk8itHo4CIzRhRyc+5FInZJQiOT0dldT1eP7+Pf/3lFf72yyP85fvHePe4Reup8sRmAmMTLz6bcGTvGlzmhfnB3bP4StrbEX2//yA9Vj7AP359yOOf4j9/I+j+8hj//csT/J+/vyLyHuG7t1fx+M4R7NmxGDMn16OmYjhviF3Ro2sHlY2TEMjJtGNHrcyy46efwtjAAFbmZmq+D29GokJDYTJgIG/q7VUHALKfhJ+nM57cIYze3MGPb6/h1b1juHV+m8rcPSHsJGMnQyA8lzHsiDvJdEnmS2Xt7p9R0zfE3JvWwckFcyq4Ts/WCea0gcoJq3sE1sNzaqDyGxcO4+kdyfbdxc0zh7CheSyOzp2LZ+dO83x38PzhDZ7rBudvqXhN5H0uGbuXD3Dr6lksmD2ZPz6H8C1R9/kz4u/hFZzhxX/7qjk4fWAdrp/bAekQRjp8kV4wZSrx+O5RvJDePW+dUKWlb+8SfrPqcNepP167D8AL5/54adcHLy064nv7HvjFviN+HtwGvzgReB798ZcAS/wz3Bn/ivfDtykheDsiGa+L03E/yhmPBrfHq75t8CXj8wFt8MagDe4N/hDH8hKxdV4T1hJ0y2eOxpLJ1VgwsRIzJ5RiamMhJhJxzfW5RGkWMZfByERdaQoKhoUjKcIdUQFOakDyUF/podAF0UGeSIoKRESQF7x5w2ZnbgrT/gNgY2IKs34DVFjw8zZn2JsRdZZWcBpsBRd7a7jKQOU20kOmwM6ZmHGFG4Hn4UzYETieztKeKhzBxFxYyBBGKjGUjMiwLESH5yAxtghxUSMQE8nlCF6HQtMQyX2SY7IRzZujcMIpxDuI89H83sUTcTGEXZwCmyrF5LIqhySyIkLjEM6IjU5GREic1v7On0AMjm3N7MXycROIyxhEhiYhKW4YhiTnMHKRllKA9CHFyBpWhcLCsagsn4yRBN6YUfNUNi8npxZJMoZdTKqCYxhR6ecVpIY7CCDsZJByKS/15GuWDJ2Mxefp4gFvd0/4enrBx4PI8/ZEVEgIQp0dsIJQ+y7WHZ9HuuClvy2euPTB/cEdcV/KMqWnTOs2eG7dDi8cP8Zd20+xycMWE/NycfH0aVw8ewyL5zajsTZflSWObyhXqJs6pkZl6KY31WPxjPGYPXE0vwtVjEpMa6zD+JHlqs3dOInKAtXzZWNVBfIy0mA8oC9MBPMWxigryMIUomhKQzXhJ52WSC+Zw1FbNBQ1RcMwsjwXNYVZhNwQFGcloygrCaU5aagqzEbhsDTkpiXxnPy+DR2CrORoNeRBXBhx622PQE871JTlojgnE76ujhhsbojcrETkZEYhNcEPMSGuatiNGOIuItQHHo5ehIMZbKxNEBgQBFt+14wHDYSxqSGMjI1gbWMHa2s75OflYe7MqZg1bQJmTG0m4CZg5rTxmD5F5idyfoJaN3vGRMyaORnz587i3/wMLJgxDUXZ2fDt1RebXLywx90XO+1csMvADlv62WJzHyusI0aWESWrephiaWcTTPvUEKN6ECkGFsjpY4jKwfZoJApLzS2RZGkKLwsjWPXvh0F9+mJAP2k/1xO9CbiuxFlnQq13917o31r6KL1QSnmkZNk+/vgTfPjhJ2jX7mMVMv/xx+0JNOnxUqAmkPtEZeK0/fVByT/i/h8yZEocfijY01Cn7yuPoZdf6u3zBGsyXp10xCJTgZyMkyf79OM2advXp08v9OvfB8bGhiobJ9k6aVNnZNwf3ft0gSlxZ83vjamptKvrDxOizr17XyR1HYD0jgOQ1aE/8jsborSHGcp7m6OyjznqBlhirKENJg6yI+qkjNJJlVFKu7j51m5YbOeFpUTdEntvBbu5ls6YYWynsnPziL8FJi6YT9Qt4XSFlRch54kVg93V0AarGRusvbDVhpizDcBOQm43EbeHsZvrdlv74IBDEA4x9jsEYL9jAAEnQyCEKtSddAlRsDsuGTzCTUCncMepoE4wp0oxPSNx0isMR1wDccjZD0fdgnDCi+fwCccF/xhcDUlEC4EnQyJc9InGRU4vBMXjWngS7pdX4uFnG3D1LHGmkCPlkhrAdFDJ/PWLB9VUEKOVRUo5o5axk203Lh1SwJOQcwjsZF7P6LXwWD0uvbesH6+jUIObhrn3s38aAt/fpmUEpT1fC+OPx1Ho3MNzac9NQpYl46edh/vrjy0YZbQQkBdlWAKiT+AmuNMxp8GN21qnOhJ13GkhJZtaRycylWWZ11Gnw0/m38/m6Vk6QZ6CHuPYno0EkwYzmddLLSVk+cju9TjKz0vmBXI6zv7E3J+4k/Uy/37o59IzezLV18kxsk4fPuHCMSnVFNxp6wWTRwlNvU3dKSnRPLoXZySTR9DJVHolPXOU83yvL5zgd+E470dPLcfcszkYedUA9Tf7oe7GQJRfbk/MfYKqa10JvX6M/ihv6YjiCwTexY9QcbkDKq90QtXVTkRgV1WmWXWzPeMT1WumKs8k+Go5rbn+KdpcO72DN1v80p3YjvsX9uFhyyHcky/kyd24ww/55a0zeHDxCG7zw37Ycgz3Of/w8jE8usIbwRvH8fLGKTy9dgJvHlzGN694M/biNm++ruHzp9fw7sl13pzdwVcvZf0dfMGbss+57ual/WgenY8A/mj6BNgQXyEqu5ZVHaawJnjLqiTUKkKRXcVlIu99zOkhkNNRp08zKwSI4bz5DyLygpFdGoGU9FCkZ+cScE6tqPMj4rwYnoScG4PrOzmibWcZ5oDRwRltPrFHmw/M0L6HPYKikpGYFg/vYFskZwfwpj8YAcGWvHGxQ2yEDxITIhAZF0XQxcArMoGoS4RfVBxhx3UMla2LlKydtLVL+KOHTB14f8COU5W5U23s/oReWGoWIlKJu1TirrAKJQ3EVN0YVDdOwPINW7HrwBGcbeH7ev8Zlq7bigmzlqB5xnLUN89THYdUEndVo2aimoCqaphKtE1G5UgCq06gp4FMMmtlnFY2cNuoydxnoga1am6TEk7BWs0k7if76kHcEXmyvrRmCveVjJ3EZB47mbibjLJqPg6juJz7M6rrp6Jp4kLMWbABi1ftxNI1u7Fk9S6+js+waO0uLFi9HZPmrUZl4xzkEIBDy8apksr0ImkfNwqpArn80UjObSC66jAkdySK+FjjZy7H/BVbsGH3QRw9dwXnrt7BmUs3sGvvUSxauhZjmqeiimAtrh7H58rXKj2F1jehesxk1I6bxveHr4GozSMaswprkZZTgfTcSqTlVSI2Ix/JqTnYsXUz7hMJVy/sxGX+3ezaMA9rlozH7i1zefHarHqC/MuPL/Cvv3+L//z7O/zjb5/jr7+9xD9+e64GFP/rTw+4/R5+/f42fv72JoF0TnWDPqG+iDdcvNn1cFY37p0+0UDWlvHxB+3QpWMXDOg7EJ06dVb/AXZzccMnvImQ/xYP7N8fnTt0QDvuJ7izNDFRx3b6+COYGg2Aj7sTMofEYd7M8cTXZXz98ia+e8W/z8fnVGct0s5O2tgJ7tS4diq0ceyktFFvtyZt2P7AHWEnWbyXXP9CIMd9nhGBT26f0DJlPPahtNXj8v1rR3H1zD6isgWfP7iOx8f2YkNTA46tWoovn9zG88c38OLRdZ73Jl4z3nGdZOteEXtScvn22R28e8797rXgdstRXmR38EeGP2DHeaE9ugU3zu/BMyJSMowSajD1uzKOnXSaQuDdPIaXN4/zuRzDWz7Pt4ubcMfFAK/cBuKlywC8tBfYdVCw+9W+E37mjfvP1h/gJ9uP8YtLD/zuY4zvw5zxXUEqfp8zHr+smINv5k/Gi/Is3Pc1xx2i7lGfNnhF2D20aIdjWZFYPrUe86ZIuV0dZo8tx5SRJWgk5kZX8ea7OBUlOXG8sY5CQUYEynPjUTYiHhm8cY4M4LXG0wZBHnYI9HCAn5stkeeq9V4Y7ANvJzvYW5rBzNAAA3nDZ8gw4U2olZERzIi9wYOM4Wg1mLAbDGc7a+LeBq7W1vBycOJNuJReusGV8+6SrXOVDlICEeAjmbMUhIZkIDxsKMJChyElsYzXtAqiqgaZGfwbG1KG1ORSBqdJZUhjJMeOQGRwMmJCE5EQlYr4mAzERacSZ4kIJerCgmN48x+PyPA4Tom1sDhEhScSdnwsbvfzDFHbw4k8KdeUsk+BoS9vyGS/hJhMYjINMVHpqkwzPjYLqSmFfD6lyBpaheFZdcgfMQZ5I0YhPa0E8XGEJ4+LJB6l8xYfzwCeK1CVYMqQB/4MwawMrC6ZO1WKKQOxexC4rq7wcHKED6deFqZY5WmFH+O98F2cF36K98f30W54HmiLK079cd6qI67xc5ax7J5atcNN84+wwdkCU/Nz+bt2CSeO7cPS+ZMwc3yd6lBk/MgKTBlbgylEnMBu/rQmLGDMHN+gwCchuBPYNUt7u7pSNFUXq54vJzXUEmVZMDXoDzMzY5iaGKB4RCbPVYOJtWUYV1VEQBZhTEUOMZepBkIfWSq9aWajIjddZe3Kc2WA9CyiLxtlw7kuKw3Fw4ZgaHw4wn2d4edqC+fBg2Bt2hvONgYYnh6HHMLPy9kRNlamKCvKRH35UJSOiEN2ahhx54lQfzfk87yZaSn8LtnBzsqSv+VBqnv9fn37ExFGMDAaBFNzK9jY2mN49nCFtXmzpxNxEzFtigxI34hJE8Zh4vixaG4cjfGNo9A8rgFNYxvQ3DQGTZxvbKhDZlIivIiZda7e2GbrQhA4Y4+pdKBig03ScQpRt7K7MVZ2NcESwm5qZyM09BqEcgNjZHfvgxorB4zzDkCmlRX8zeR1SnvFfjAwHEgU9VdDFEg5ZZcOnVR7ugF8/lLqOGDgAIUovVSyffsOCmQCM4HaBx8I1gRuGtQEcXJt1jCnRbt27d4LbX/9mE8/1coz38/WSfs6HXb60Ab/3+ip2vJJm76+fXurXjBNTPlemwzS2tQNJAB7dib2DPhaB8GM04GD+sGoX0949OiHhK6GyOw0EFmdBiC3swEK+X6VdTdFFVEn7evqB1ioEswJRraYZmr/R9u42ZzOs3LFQmsPBbr5g92wkLGAMZfom0PMzTNywlJTV6ywcMdaQm29nT/WWHsTdB5YS9BtkgydjR92OgQSc0H4zNoPe+38sM8+AHu4v2TsDnLbQftAos4fB1TbOaKMWBPcnRDASbautfxSZeq4rKNOppKtO02snfGLwnFeYw678BwEnkDvjG+ENiQCcXeemDvLa58aFoHT82rMu1hc473XnYVzcPf0AdyUzkUIIx1JgirB05Vze1VGToedZMkk83X1/AG1Xfa9xu0Ssp+sk2PlPCqTx+N0zF2Wc7eiSs/26bCTuMz91JT7yHnfn2oZQ60MVEID3m61v4a6z/54nlfP/4lObbsGVLWfbJfH5b3/NdnOYwR2euZOQi+9lHl9rDtZp2fpBHTaEA0acnW8CeoEvjrs9HaKsl5QJ4DTB3N/H4T6NulwRFAlIRATwEl7OZnqsDu8a50KWZZ99O0yFdgJ0uR4HXeq3Z2s3y/ZuT/PryNOh52OOFknqLssJbLSlpHLMpXXKK9b3g8pe5XppZN8L3iPc/64BjyB3Fl5b7ivlMiePbEbO0/PU8McjLw2kCDrSax1Q1nLJyg815aQa8f59gRaL4KvF0HXhbD7ROFO4CfbKq50UMCrJOCkNLNKxSeqRFOAJ9Br8/LhBd70yGC+Z/Dl8+v4+vUt/PjFQ/z45SM1FtfXr2/g4Y0TvIE7j+/e3cGXr3jz9ewqb+TO8AbuNG8IT+OugO/GGdxj3L58CjcuHMOV04fRclJqfQ/whe5Xkr144jCXD2Lr+kUozB0Cd1cbDLYdBO8gO+RWJiiYZUt7O8IuvSwQQ4r8VGmlZPAEbu+jTs/U6aAbSggOrQxlhHBdBIEXgtSSAORWRSMhwx/ZhbnoPoho6+KGtp280aYjgdeR0w6EXQci7iNTQs4QH3e1Qh9DF1jYBsKTF4fQGN6oxEbAysEYnoE2yC6J4g1/IPwDLeDrZoJAt8Hwd7eDtxd/JIk4H4FdBGEnHaYI6iRjFx4Dn/BohTv/6Pj/kbGTIRC0AcplqAOFPBkLT2DHqYJdyjCEDyHuGDEZI5BZXIP86lEorBmF6nETMH/1Omzdd5CYuYEb9x5h4YoNhN1SNE1bglFEVF3TPNQRSnXjZqN2jAY8DXkEDaFXWT8ZVYzqUdNQPXoawfdnSaUexVXSfm4S52W9BjtpVyfll1UN03mO6YShYI74qySgiDI5rrpuCiZOWYJlq3di886j2PLZEWzZfQhrtgjkdmDWko1o5POsGjsLI/iY2RXjkFEieBuJIYWjkEbQpeTVI3lEnWorl1HYgBHS8UrjLEJuG3YdPIvDpy/h3JUbOHLyDPYcOoH1PHfTlNkorx2L4fmVyC2qJeomomY0nydfb924mRg1fjanfL3jpqCsYQIKK5uQw8fNGFGDdOkdk7BLlRheieRh5YiIHYqiolKsXjaTf8QbeUHeibvXjuC7L+7gtx8e47cfn+Ln7x7j+68f4ZefXuO3X9/h11/f4NefX+C7L+/iq9fXGVdUL5dvn53Ht1/cwJ5ti2Fr1kdl4T5hfMjwc/aAGW+KBHUftGmr/gtswBt5K0tL9OjWAx+2+wh9+/TDx7xx0LNxevTr05s3tLzpGp6J6RPHYfumlbh19SS+fXsf37y5g7dP+fjPruDrF1fx7asr/Lvdh9sXdmm9Yl4/oLJ2els7ydg9I9JkuAApbVQ9ZD6QXiYFTlynBv8mmG4eVcMjyPh3MlSC9Kop7Qf1dU9un8SVU5/xfBfx8NxRnFu1CC071uP0Z5t4wd+PFw+vqwzda05fPbxG1F3jeS/wuR3Hg+u8llw6xB/F7byQ7kDLqZ28fmzF1XO71FAQT/k8nvG5PZNB1Bl6+z6ZF2A+uk2c3jyB13e05/zlw/P4cs003HI3wStXQ7zgjbqCnWVHfGvbDb85dMYvhN2v0uOldIxi2RY/2rXHOx8zfF6QhjfTm3n8MvznxCH8vn8Xvlg8G49zknHLtj/uD2yDxxZtcWyIH2aNLsC4hlKMrinmTXoh6kqHo0jKLDMjkZPKa1NiMNJi/JEa44vCYTGMWCRHevFG2wFB3nYEvi28nGQ8OitE+LogMVy6pfdVXc47WlsS74NgPNAAg/pL+zopxTSEuYEBLI2N1U22I2HnYmcLVxtbuPPG2svJhZBxU0MVyODc7gSOv1eQak8X5B9PhGUgIiIXcfHFSE2vQW5uM4bn8O+9eC7KSuehsHAGv/tTkZ83Hnm545Gb1YjM1FqkxBciKXY4oZdH9I0g+nKIsmSFupjIRNVhikTUe7iLjkhQkPP1DCLmItSYd9K2LyosASGSafMO435Jaty70GDJAibwfImMJMTFDENifLbqZCUxYQQBWoDkpHy1TtrqycDkcu4A3xD+HfAa7R2IECIvSNrYSScwrp7EnQzZ4KI6jnF35vvi6qbCQ8pU7R3hajAAK1xM8UXQYLz1M8M3RP03Cd64l+iPG8MTcaswFedjvXDe2xRnrTvjpGl7rHSxxtyyIty6dAF7d2/EumXTsHH5DEwg5sYTbgK6SQ2VmDymWvWIKVk7AZ1k6KSNXRMxJ7iT/cbXl6ORYJN2dNOJm4qCHJV5kVJMI8O+yCfMJrfCbjyPG19fijHSO2Y+AUa8jSkbgXpCrjwnHaWEXEXOUFTlZ6GSISWZ4b4ecLExh53pANiZ9IO1cX9YDerD37LBCnWFOamqsxQPFwdYW5qo5dqSYaguHILy/GSU5KZgSGwwUhP5uxoTClcnGwKC3zlbB9jZWvMzDIUT31dLK2t4ePoQdvw+BwSivq4GY0bVo662ClWVZagoL1FRWlqI4qJ8FBXkqfZ2BSMYRHLeiOHIyR6K2KhQRFmaYpmzJ7baumKnvRt2mTlhy4DB2NTXEut7mWFNN1Os6GyMBZ0HYQqx0tBjICoGGqF4gBEqCLshVjZw5N+K+UApT5Sx3zqhZ++e6NnacUlHgdsnn6p/oPWVzlD69vtjm55V+/TT9kTZxwRdO7Rt205NtSycPq/F/xd2MpXjPlIhx8g1vX37T1XppjyGZOt01Gm9XGqok3m9MxW97d0fJZp8ntIRiinBb8Lrgbz3Mkh6l86fwnjQAFiYmcKE2w2N+sKwf0849uyB+K4DMbyDAXI6GSCPoCvqboKyHqaoYNQI6voPxuiBg9FkZINJrR2izDRxVB2eSMZunqWrirnmUprp1Np2zlW1m1tk7ILFjLVWXtjiEIQdhNh2p2BsJtw22vpy6otthN5OQZxDMPY7hOAAcXdAOkux8cd+bjvkGKRQd8AuAAccZDlAhZRdnpAsnWToHAP/yNKp7JygjrhT0FPZugicJN5O+UbimEcIjrjxGE6Pe4XiFK93ArxTvMac8o7gMoPLMjzCWR7X4hGBS0Te9Zo6PDq8CzcvHlJlkYIiAZIgSGHqtNZ+TrVza4WLwp30Knlyl9pP9leoakWZQE7QpODEdbIs2wRUCnWt2Tz5vbvRcljbJse3okv2kWN0ACoQ6ufgsqyXZf1ckmWU5yjz+nYJvUxU1usZRFmvzsfHkpJQifMnCVRiVcovdbgJXCS0NnVSmqoNlSA9ZEronbdIm0C9BFOmOtYkpNRSQtbp2TpZ1hGoyim5XsedlFZK5k6AJdB6H3UyL5CT9VI+qUNPz8TJVA8BnJxDhTwHblcZRHlsPuYpNb+dGJOhDv5EnoBPzi9TwZyMhyfIk3kpedXfF61nUPke/Nkm8aLK+BJ43P/sUfnHwGc4dXobNpydgAkXAlB9tQ8qrnfQyi2vEmXXuxJtHVF4/gNGW5RflvZ03bU2eJxKVq/8irZv1bWOxN3HKG2RtngfEngfoerGJ6gg8qR3zTabV8/DZ1tWYNeW5dixcSl2blqOz7auwo4Ny7B9/WJsW7sYG5bPU2PK7Nq8gvssx5Y1i7F64VwsmzMTK+bOwcIZ07Fw9iwsXbgAi+fPwxJuWzRvtoqFMp0/W61bu3I5ju3bjXUr5mFIQhgc7a1gbWcOG0djZBREEWiShWuFWpWGNNXbZU3kH4D7n6FhLlRBTp+X9bL/kGKCrjICSVl+yMwbAn/ebHTt74q2XR3R5tPBaPuJBbr1sYeptQfcfEIRHpuA5LQMZGSno6A8F7Vjy1A1agTS8yIQNcQdOWXRKKpNwJAsH3h5G/LGywABDuZwtzKAg5URAsLD+RjSYUpcK+Yi4RvOmxiiTmAnWbyAmAQEtpZjBraGtLFT7eziibnWqURQQjqCkzMRwpC2dnrWLn5YPt+vSj6XMShpaEQlcbdg7UbsPHBUDYVw9tINTJ67nGBaiOaZKzBu+nKMnbwEDePno37cLAJnhoJd5UjJYk1FNWFWw9CxJ1gTuGmgI+CqJ6rSylKFO0FbE5elxHISj+HxIzmtm4jq+okYN2EO5i1ai7Wb9mDXvhPYtf+4Kn/csGMflq7bgmnzl6FhAm8Ua8Yhq0w6OBmN9KIGpBJsQ4pHIbWY87JcQGAxcspHE1/TMGXeKizfuBu7D5/FgZPnGGd43oPYuns/lqxai8ZJkwnLOhSU1SG7oAoFFaMxZuIcjJuyAKMnzcPoCfMwkpgrb5iI4hoZlHyMGiZhOB8rmzE0vw5DhlcgObsUiUNLkJJViri0PMSm5CEpowzhcdkoqajDrRuX8PdfX+NvPz9XA5P/9O1DfP/VfXz3NeObB4zH+OmHl/jpx9f48edX+IXxxbs7ePnkEl4/uYAvnl/CN0TV91/ewanDG1GQHY9J42ogg8V+yBsET2dnuNrb4yPpEKUtscebA7m5+Ig3Ch998AE++UgD3YfcZtC/D2+k/FBTVYKlRMa+PVtw48ppfPnmPn79/jl+/e4JfiQqv3l5FZ8/uYgvnrbg88cy5XPgusfXjyjYaRm7Awp3Wi+ZRJPK2AnsJLQSRxk6QHqZlG2q90yGQE6PB1cPEIkSAsWDCnjS7u38kc2413IUT6+cwvVDO/CSyHt6twU3zx8jEC/j+YOrBN4V4usMrp3hDwHfl5ZjW3Hr4h7cbNmLGxd24yHRKNm4l8Tls3vH8fg2Ecl4fPsIz3VShQLdXQlZJj4fcP/bDCL01X0Cl6/7q02zcNPLDC8Iu5eO/fDStjdemLfHNzZdCbuuf8LOog1+MWmDn8zb4bV9T5zlje+5rHQ8nTsXvx09jN9bzuC3S+fw/Z49+GbudDzNjsV1l/7YH+OGuqwoZA1NxLDMBBTnpiI/dwgyU8KRFCVt5gIxJCYICeE+SIjwQm56FHJSw5EQ5oFQKYfzsIOfq2TbzIgNSwTLYNFBPogO8oaPi52CnbmxESyMTYg6QwZv7hgm/QfCcpAxbC14k21tDVcHe3i2Di7u6eTKcCdo3OHh7AUv9wDVxi3Qn9cjv2RERuYjNq4KiSnSM+40lFYsQP2ojRgzdjcmTjqCcY370DR+J0aNWYPikrm88Z7J19aE4VljkTGkAlmZVUhLLmLkISYilZBL4A15EoEWi9DAKLUcGRpLnMm8ZOgiiUpiy1s6bAlRpZrSNk9A6E/kSccrMQRiiH80cSZDJsTwex6PKJ47PjYTEWEpRFwqYqIy1LrIiGSE87xhIdKzZSQCeW7p1TOAsJPB06XDFOnFU9rWebjwveB7IrgT2Hk4c9nVle+TKzzsnODary9WOhnjlWdfPHbogqf87B+4DMS91DB8MXcKXi9fhAdTJ+DWyEpcyU/DJUJ9VXQ4loyqxTn1T8uFWLdwHHatm4XxoysV3FS55dgaBTopu5RlwdzoygKFO1mWzlRk2lhD6FUXYzIhOLNpFKqKcmFs0Bf9+vfFgAF9MGJoqirFnFxfgSncX2A3qiQHtQWEXfEwjCrNQTWRV56bjioCrzg7DTFhgQS/Ofr17qV6fJTrRzteP/p274TBJgPhYm2KIG9HpCaEEuoh/Ez4XXF2gIXpIAyJ4+9vahyKsxJRV5yJpvpiTODryiYS0xOikRwTgQAvD9hbWsHWShuWxMXJCVbm/B7a2REXRrC1sSbE45GSnID4+FjExkYjNiYKcZzGREfy8+PnHxaCcCmFDWaEBDMCERjgA1c3e4QRojP52exw9MQ+N1/sNHXA5v7W2NzPSg11sLKbiSrDXNjFBNPbD8S4zv0xytgCtXaOSOPzsiOGevfpha7ETQci7RNeS6XNnJaJk3JKrZfK9sRbpw4d0Vm1l9OGJ5Brr2TXpKTyo48+VTDTYCdZu3YqSyfHCuL0eb3tnN6+TjtO9tHmP/5Y61BFYCdlmHpvmAI3vSRTQtbJtvfxpzpU6dMXpiYmsLKygJmgzs4agwwHolvXzsRdH5gYDVTDGgyQto79esKpRy/EdOmHoR37I7fjQBR0MUIJ37PynlqWTtrVCepGDbBB40BrjDeUtnX2mC5t5wg7Kbeca8GwdCHsXFTbuXmE3ULCbqG5K5ZYemCZGYOwW2Pmjq3E2S7nMOwk1LbZ+2OrnQ92EGqfEWh7CLP9BN8h5xBVcnnILhAHbQNwUDDXGoK7gw7S22UgYSe9XQbhaGtGTgAncdw9TKFOSjKPCAB5/qPE3hG3EBwl1I4Tb8c8Q3GUcJPpcQEdIXeC8yq4LNMjbkE4LKWaHqE4S4xecAnBucR03F69BDcvCKwIIeLu2oVDRM5BYkmyY5J147YzAp9DBBBxpPYj2rheYVAA1Ro6nBTsCDdZ98dya4ZM1kk27Tq3S1xpPVa2y7LMv18uqZ/jcuu87C/wkxDUtbRCTe3DuNQKRDmfrNe3CezUdh4nKD1xcCNOHdmmslFaJy5ayaVkpAQvEgI7gZk2nII2L0MPCcxknY6590PwK9slCydt4/SyS4GclvnSMniCvOP7N6nQSzSlcxQdcQI3mdczagKu84JNKY0k2o7LcAOtWTrZT5+XbQpzXD4pbeQ4lc5MTrU+pjwXeXzVnk+QSdS1SMaSkNOPlcfQQ9YL7t7P1gnsJIMpqJP3TJbPcb9T6r37DCePbMXh82ux5EwZRl+wIci6oPTqhyi7Im3pPiHgeqDudi8NcVfao+jiB6qHzOrrXTDyTl+G1oFK1TXBYHtUq4HMP9KydkRd5c2PCcWPUHGD1/jakkI0N9RhbG0VxtZVYlR1OepKi1BdlIcxnB8/UsbbqeC6fEzgj9c0/tjMnDAOi2ZNw/xpk7B68QIicB2O7N+D0yeOYfWqFVi9ejX27tuH4ydO4MqVK2i53IITp07i6uVLuHHpLGZOGccfa1fYDDaFiZkhzG0NkJJLqBFhGeUCNj0bp2Xm9LZ12rrw/wtvkqkT1EkJpg48rRwzDENKApBZFoLU/EAkDA1F+chq+IdGwyM0CgkZmRien4ecwhxOM1BUkYWGccVonlyOCTPK0TytEHVNGSgdGYvi+igU1PIHrioEWdLj5gg/BATJYMC94WdjDC9rIzjbDIJvcCD8I2IZ8cRcLPwiiLmIKPi1Zuz8ImMRIBk74i6AuBPUBanMnTaQubS30+aHEHZDEMwLTGjyMNXOTsedytylZSN2aB4yCom7+kYUj2xExZgJmLN0NXbsP4Jrdx/hdMstNfTB+NnLMWXBekyauw7jZ6zCmAkLVdZOUFdRN5kxibibghoCraphCirqpW1da3Cb6hSF+0lnJtLxSkXdBFTWT0Dt6ClonDwPU2cvw4q123DgyBmcOncVJ85eUW3aVm3chZkLVmDibMkazkJxHW8ESxuQSUCl59UTpqNVT5WphSORVjQS6cX1GCo9b46ahPqJczF/5UbsOHAcR89exqWb93H93hMcJuhWbdiKybMX8HVMR2HFKGTlV/EzrFOdv5TXjldZuClzVzBWEXQLUDN2Bmob56CkdiLyq0ZjRHk9hhfXYGheFTJHVCM1qwIpw0oxJLsYqdlFaniDYXnlGE44F5bVYuSYiYhLGo6IxOHIyCnG3Ts3CKbn+P6Lu/jhKxl4/D5+FNx9+wA/fP8YP/7wBD989wzfffsU33//Aj/9/BrffvsYr19cxZvnl/Hlq8v45vUVfPvmBjFzFpMbS3gzuADpqbHqhmtA376I5XcmMiQc9nb2+PjDT/ApbwakZzajAf0RHuqPusoibF67jBfwg3h8/zKR+AT/+ssX+O/fvsTffnmp2vVJL5rfvL3Mx7mE71634NtXl/A1UfnFU4HdBdVTp5Rb3jq/Qw1WLqWY+tAHArv/2V5N5gV1+rLg7n3gPeQxArtHBJ3ATj+PZPSunNqBk3vX4fGN03h67yIe37tAzF0muC7hydXTuH7+AC5wn+vntuP62W24c4mQk4HTr+/Dk7uH8fw+USlQI9AEmU/uEHV3DuHh7YMKd08ks0i4vSL6Xt0/paavH57B20cMKRflc3967QBe3jiCF2sm4ra/FWFnhJeSsbPuiZemhN3gLvjdsQdh11bL1pkTdqacmrbFO4v2ONbvE6zq3w2fRQTi2oQx+PzIAfyvr9/ixxcP8ejEIbzh9e/+yFKsifdFflwQwZOIlCFRyEiPwbCMeAyJD0FkoDuB5oWYYAlPxIV5Y3hqJLKH8IY60guxoR4I83Mi4KTzE3NibDCCCLvoQC91nI+LDeFmAgsCznwQr50DjVpxZwgzg0G8STeD42AbONrYwsXRSXWSIqhzc3CBqz0B4+ypyhN9vEIR5E9ohaQSd+lEXSUSkscge8RM/l2vw+jGnZi7sAUrVz/E1u2fY/W6J1i45ComTNmP2vrNKK9Yg7y8+SgomIXc3PHIyxmH4UP5dz2kGCkJOUhNykJsGHGnQCdj2MUjnHCTrJ0ALjQ4gs8hAO6uPvBgeHsQYb4hapgEH48g4iAa0TwukDdnqlzUNwIhgbE8PlFl8wIJviD/GNUJi5RySjs+fTDysIBwQiNQDd3gT9z5E3SBPv6qbZ0MsO7v7QMvPUsnyOPUnVMvAs/DVoPdKkcjvPboRtR9hMeWH+GG+Ye8ETTFqbw03J01BW83rMWXO7bgxdoVaJkwFjv4+7hp9jTs272Rv4eTsWpODbavnaJgJyWWArYZ4+owo3mkKsEU4Mk62SaZu6njajF38lg13yS9ZNbLkAg1Cns1pXkYRNj1Ve2seivYzWxqwFQeP6G+hBAs1Ma/q8zDyLIcRi5KctOQEhvKz9uGN/a9VYcfelZfQsq4PyY4PvygLa8tH6F/r67wdrZEoKctAjwd4erA75C9nUJDbFgQMhMikZcWg7qiTEwbV4m1S6Zj+dzxyB8aidFVeagoHIrczFSkxMXyc/ZCeJAfovhbGOLnhahQfp6BvvB0d4WLszOcHOzh6ODAsIezTO0d4EAA2tvaqo5WbPj9tbYazLCEpaUJMdsLtnx+zTZ22Obgif0efthuaq/GsNvSdzDW9jbHsu4mWEyoLOxgjOlt+2Nc+wEYY2GHPDsHOPfvh769u6FT317o0LU7YdseHxFm0rHUR0SuBjcNWnp2TjpAkakGM8mwSXs5QZtAsBOXBYPaMZKZk+2yv162KefR29BJpk9rfyft7iTzJ1jsqPYTsL0PNx1vgjpZJ6Ev6+CTIQ/MTbROaSxl6BNrCw11XQR1/WDI78ogw/78zvTjZ98Ldr17I7rbQGQTvDlE3XDOF3cxRpmCnQmq+xDAMrwB38sxAwYr1MnYdDLenJRfzjHXMnVzBHbmTgSd4x+oWzbYEytsvLFKYrAXlg9yxkoTV2y09MYOgm27rT82c5+ttl7Y7RSAvQTZPiLtoABMYEf4HbAPwH7ut9/GT5tK2Pm3wo7wI9q0TlCCCTfBILe1DmIumTxZls5W9GEPpE3eCY9wnCTiTvoQeMTbMfdglb07Kdgj6AR5J7zCFfgOugRgn7MfDrkHql43z7gSfbzeXG8eh3un9hBDh4m1gwpxGnSIKy5f5/rbl4+rkPmbl47ixsUjCncS1wlByYxJFk0yZxJ6Rk1wJciSzJwsC7JkWWAnWbSbXP9+Gz0J2aaXTurnU1k5LmulllrJp16eKfP6eoU3zss5bl3mc2x9XjrsZF6OkZ45Tx7arDKRl1vHzFOZJ4aGOS30zJ2E3t5Ow4zgTetsRu/0RcCmTwVNekbuD0BxvY6600f0Me+0MkzVzo7gUr1fqnZ0fwJP4k/YaaWSAi6Bm2Tu9HZ37wNQx58sy3lU5yw8/ymu0zNzeucrsp+emdOP1UOW9W2nD8nr0bErr13Kc7UOZeT9OU3UneT2iyf24+Txbdh5bi5mnk1GzaUBKGmRceskPkLJReKOmKu82plg64Lamz0Jup4qS1fW8ikx15nrBH1SutkFFVyvZ+dUCOxuCOy0aBMXFoL4yHDER4UjLioU0eFBiAz2QxKX0+JjkJ4Qh+SoSCSEETRx0RiWGI9hSfEYkZmGPEZZXg4a62vRPGYkGsfUo6KsCFlDM1BSVIDxjWMxfcokjB09UpVgTGgag2njx6IoJw3+Pk68eJuiT//usHQwQnpBFEEWStgJzv7MyAne/mcJpp6dk+1yjOyvhxyfXhbcOh+iOlEZXh2FoHgX+IW6IS6VSKvJRllDFmrGDMfYSYTttGKMmZRDAKShYlQCERKFIkY+H28EMZddEUTQBREeAkU/DC0KRHSME+zMesDFpD9czQfCzmIgXD3dEBIVh5DoZJW5+wN2YdHwISYFeAp+CneJDN6ktJZjSgjmAuKS1VQiJImwSxqqSjEFdRKR6cMZOcTdcMRkjuD7VonSemkDN5ZwbcaC1Rtx4NQ5tNx6gB0HT2IikTN54XpMmb8Bk2avRfOUZRjdPBf1Y6ejbswMDXQjJ6uQNnfSWUpp3XjV9k7mpT1e7bgZhNQsjJ82D/OXrcfG7ftx+NQltNx8gOPE3C4+zsqNO4mppWgYPwPloyYir2oshhFrw4pHqaxcRhFRVzwamYWjMLR4DLJKm9RA4BVjpvK5rcLC1VuwefdhnDx/FS3X7+Fcyw0cPnEOG7d+htmLVqJxymwic6zqtXIYMTeCCCwfOQkNfC1T56zFjAXr+Dku5rJWZiltBCUrN7ywXpWV5pePw7DCWmTkEnJZxUjMzMfQEeXIFsBV1KFxwkSs3cALwZkzePDgAQ4d4kX2+hUc2L8fmVl5CEvIQCjBffTwIfz05VOC7oEK6Q1TcPfdNwTeD4/x049PiLzH+OarR/j2m6f49bd3+O77p3jz+jpxdxlfEHWCu69fXcW3b69jdHUO7KwM0L9Pjz9uvCyMzeFgbQc7a2veCAegrqoUOzevxZ2rZ3msDK3wGH//5Q3+89d3+MevLwjNB/j5y7v47Zt7+PnrO/jpaxkQ/Tq+JehkSIUvnp3DuydnVLu6d09kvDciSTJdhJwMefBnByqHW7N2rdk2wu191Eno2Ht6h8cTVTJ9fPOgNrD6NYJOBjon6h4yZPnxDQLs2iEc+Wwlf/j24971Y7h16aBqI3fuyBa0nNyGuy17cPfyXkLuACGotfV7fucont8lHO8SjpxXj32Xz4OPL8/h6V0Za+8oXj48iTePTjNOEatnibnT+ILTNw9Oqt4+H7XsxeVj63Fx/woc3zofF6aW4FG4A166SK+YA/DKphdemLXHV1YdFex+tf4AvxF2v7aWYv5g0RZvjNuhpX9bbOnQBss6tMVmBxMcKy3EF5fP4T///AWPH97ie3ADv927iY3jqpDKa2fRiALU1hVjeG4qhqYmICHCnzfODgjwcFAdo0QJ7CJ8kJMRheyUYKTGeiOLwMtICkWIr6PK2Lk7WCHA3Z4I9EZ8OI/3cibaLGFNwJkZEHfGJqpsd1D/gTA1MoKlKWHHG2BHWzu42DvB3VEydRJSfqgNMu5PQPn5RBJDCYRdGoKDshAfX4e0zCkoKFuJ8VOOY8rMc1iy6gGOnPwLLlz9L05c+A2bdr7CgiW3MX3WZTQ2nUB1zQ5UVK5FfsEcFOVPxYjssRiaIZm7AqQn5yAhMkVFXESSQlpkcAziowkxAiyUAAv2C1aDobtIFs3Vm8jyIbJ84U2QSW+WUaFxfL2hKvw9ghHkpw12Lh2tSFZP9tHa5knX+9zOcwb5h/K8IcSgL/HmTeARjF5+Kvw8vPm4gURGMLzc3Pk40nmKvCd8fMnayftk5wS3/gI7Q7z16Iqntm3w0Kwtbpm3xR7jtlgwsD3W+NrjUH4G7i2ehdf7tuH0krn4bOpEbJk/E0vnTyXOSrBu0RhsWzcVk8fVYNKoKlWCObNJG+Jg/tRGzJsyTrW7m0rsyVSyeNKZit7ObsroKsxqrFfrRlYWwtR4IPoTKDLQdMHwdMybNE7BbvKoMkwcWYrxNSWoL8lFVmo8IeusMPcJQaJfT9q2bUtcfISO7TsSdR/jg7ZSDdD2j+0ff9hO/WPSefBAOA4eBFsrc9jZ2MDEyADxEUEoHJqExspcLJxSh/WLJ2HH2lk4uGMO1q+QfwJH8zWU8bVWYyJ//8fy+cuYdmNqSom+Yq6vR3ZaMmwtzQlFU5gYG6mQNmGmJkYwHmT4R8iA30aGMhi7geoUynBAX/Tr0x0OBn1QbzkY2xy9cMg7CDssHLDDyB47B9hhjeo0xQhLephhQXtjzPzIEOOIljJzawQYGqBfTxl3rju69eiOTkSUgEvaI6sySb7uj4izDh0Jtlbc6SDTkSZZOy1zp6GuY8cuKpvXWXrAbM3oCep0lAnU5DgNejK8gXacYE6mHToI5rr+gbYuneV8nf6Am6yTeVmnn1cyebK/jGtnYWkJZ0cnDOZUyi+lHLNL544Y0K8v37uBMBjQB0aCu949YN+9FyJ7GiCjqxFyOxohr5Mh8luzdcWdDVHwaV9U9DRFXV9LjO0/WGXrpARzupkjZkm7OTNtiAPB3RxBnSDPTBuHbrGFG5YP9sByK08sk4yduRuWDXLCSmMXrLf0Ur1dbrHxxUYrD2yxJuyILkGdZOsOCtAIsENOIWp5LxG3T0oy7TTk7RvsiwPWAjjJ3AXigJRocr8jcizX7bfxwT6e8wCBJ8g74qi1t9NwF6gye6elzJIhsDvsShgyBHICO5XJYxzhteWAWyDBycdz9VdDJJxyl7LMMLTkjsAjQuJWyzFC6LDKzAl2ZLBybaBwycxJhk7rwVK2S8g6mQr2BFM6snRo6XgT0KnMHKcCLB1vNyRaUSdTBTrCS5VPyr6CtVaQ6VM5tw5AHXJ66GjT5+V4/bH0c0rIPvoQDNIDpw5YaVen94Spz2tZvP8bfIIYLaunlafK8Tro9Gzd+5k7CdmuhyDvAt/XFmJSzq+fV86pBgYn0HTQCbwEbjrA9FAw4/T9fSV06On7qaxd67GyXZCnH6uOac30ybJAThCnl2XqyNNxd4avV167PFcBnbx+6UxFf/6nuJ/gTg2HcGY3Nl+YjAnn/FFxqRuKL7VBWWvHKNJ+TtrXvd9RSsXljtr0SkcFPK1tXWcFu8qrXH+tPcqvSvklQXidx1zvyPkOKtr4esoPq5sqn3BytIejvS0ceMFwlvGPnG15cyED2nKZN5lONoM5tYILw9l2sCoLksFwpZttNyc7+Hq7w8+XP5YeTvD1cEagtxvCA+SH1Y3LTqpnvmA/d/64evAH3QpGxn3Qd1B3+Ea4YVh5HNIIMon0VtwNVbAj6CRjR2QJ5KQ8U0efRAZhl94KQi2IOTlHmbZfwggPZEs5Z1UcsopjUToqEw3TRmDklCxUjk1BGSFXMjKeEYPCukhiIxTZRFxWKYPnGVYWiqGlIciU4HJGqT+xEojEFE++H/3gZD4AboNN+MNoCidXvubIGHjy5sUnNIaoY4RFarALi+K6aPgK7qQkkzc5AjsBnoxtJx2qBL6fveNycCJvvBIzEZasZepUOaYOO06jMnIQm56Hofk1KK5pRFFtI2qapmEFkbX7yEkcJrpWbtuPaUs3YdqiLYSdZO1WoIkAGjNhHkaPn6eGE5AsXJmMcyfHj57IbTMxYfpCzFm4Guu27MX2PUcJuQs4d/Umzly+gZ0Hj2POktUYN5mAGjUeBdKWrWoU35t6ZBQ3II2ISyscjdTCMZwSd6UNBPJYIm4SmmYuwtyVG7Bh1wHC8xjO8JyXbz8kEu/h2OnzWLlmI6bNmIeqOhkuQcbYG4m8snpCrZn4noVp85cTcPMxZc4yNE5dgOYZizBm8lxU8nmX1jcir3wkRkgPl4ycghpkZJchkyFDFwwl6kYU16CybizGTZiC1YTcuYsX8ebdG/z26w/4nfHDd1/izs0WPHlwE6eO7sWKRXMwZlwjP9ckhMQMwfKly/DNKwHdQw12X97D90TVd9/c5bGP8P13D/G1tKn78gG+/PIRYfcW3//wTJVjvnlxhbC7qtraff3yKo+9iw0rZqLzJ23Qp0cXWFtZ8cY1CNXlBVi7cgFuXj2JL94QaYTiP359jX9KCehPL/At190nkM4f34LDu5dh/45FOLRzMS9Gq3Du6EbCiVC7fRxvH58ncs7j1QOi7J70cinZtqMaui7vwsNLO3H15AaVsZO2dQpkV/cp4D29qXWg8rIVU4I5HVUyLz14PrpNtBFij24d4vPhsZy/f0NDnQDvgQIeoXjzKH/s5D98m3Dp2BbcvkDEXTuMhzz/Pe7/mPH0JvfjeZ6oDJyg8SjRKCWXfM73TqqM3LP7J1Q7v3ePCTfB3MNTfI0E3VNOH53ASz6fR1eJxIs7cOvcVlw/tRFn963A0qll2CE324zz08vwIt4Tzx2JOukd064vXpl3wleDO7fCrh1+NddKMX8a3A7fW36IV4M+wHXC7nDnNtj6aRvs6P4Bdpj3wunCdPz+5CZ++f0X/PTTz/h//vsf3Gk5g6T4OETy7z09PRH5eVkYnpaCmCAv+LnbEXeOCPZxQbi/G+LCvRTshg8JxpBYL9UGb1hKOEJ8HOHpaAkPx8EKglHBXkiMJEoIQg97GzhYWMF8oIY6uQGW9nZSmmkjZWeSsbO1J+yc4eboRuR4w4dg8pIBxj0CGDKmWzSvwcmEURqiIguQnDIamVkzUVC6Hk2TzmH+0ns4ePxXXLz+b1y49ldcvPkrDpz4Hus2f4lZ8x7y7/Mupky9QrjuRlHxcpSWzEPBiEkYnj0K6anFyBiSh8yUXKTED0VC9BDEhCcSd3GcT0IEMSZZtfCgMAT4BBJl0mOlHzyJMTdnb7UcosopQ4mxYAR4Svu4IP5+SOYulM87AoHS26UaziBctaPz8fCDLxHnx/AmXj2IWOn1UoOd9Pzpq2AniJMQ0EnmLshPjhFUusDLhdhzcIEnMbPa2QBvXDvhsZU2GPntQW1wltPtvdpgfY822GTRDdv87XC0MBUHx1ZgI+E2pbYcFfk5qBqRju2rp2LT6ikKdoK6qcTbnAmjFeymN9WpMSVnjB+pRfNIla2bM2k0gVerQW9sLeZy/0XTxysgmUuHH4MGYED/Xijh92nJzEmqtHNcdSEKh6Ug0l/GnBv4R5mlhJRuC1akrLBHt67o8KmArq1CntZ+V8oxtfnOHT4lbK1gY9wLViZ9+B2ygD1hZ29jhhK+nqmNlVg0tQ5rFzRiB1/b9jWTsWdzLf/GG7BoRjhykv1RmZeKcbUydAefF6EpZaaTRldiwfRmZCRGq0HWjfhdNTAYoABiojDHdZzXw5AQMzQg8AYYYBC/0zJguEH/3nA0GYBiU2Ns5/d4n6c/dlk6YucgDXYriZZFn/bD8s6mWNTBFFO6mqNsoCXCDYxgpnqU7KvGmevN96ATAffhRx+iHeNDwvdDYvejTz5G+07a+HKSnZMMnMwL0KStm4TgqqsMhdCtBzp3Id6ILIkuXN+lqwa0boKy7oSabOOxGghl0PEunMqyTLvgU+KuSxctIyeg7MD9ZF7wJiG4k2WBnYScW8ovpV2dmakpBg+2goOdlvU0NRuEnt06w5Dgl6EMZMw6Q4N+MOF7ZsfXHNZ9ADI6GWB4RwPkdiHkOhqirLMxKnqbo7qfJWoHWKHBwAZjjWzRbGiLiYNsMdXUATOJuDnmLmrognmcziHmZnG9oE5vU7eEIcMXLLNwx1KibrGpC5YYO2OFkTNWm7hiPddvHuyNrdY+2CawcyDYCDstY0fYuRJVzhrs9hF2e1WWjmgj7vZa+ai2d4e472EC8KAEjznM/Q9wn7023thr7a0GMlcZPWLuiGTvOC/HHJGyTeLstK/W1k6VW7oEqLZ2Rzz52O7EIkF3kNO9bv7Y4+Knlo+7heCUZzjOe4XjTEQc7iyaizsXjuCqlGEScApx57QSzBbCRXq/vnpeK7/UYKdl8m628PfugganPyDXCi3Vho4hmJPM3K0rR1XmTpAn2TTZX6Am+8p2/dj3ESbLOtDe3y7rJGRZD1kWtOlTiat8Ddf5/KTHTFnW4SmlmBdOEjInNXRpY/YRW62dpOiwk94xdewJwiR02AlmBG8SArn3s3KyrM/r6+VxVPtEok564dRCL2cUBEqnLDLcgFZaqZdiCsD0dSf2/dlZio4xgZfgTN9P4CYh22Qq696HnQJda8ixso+sF9BdI3ClLFPa3p3n8S18XlKKeZ6v93wrPk/IEAoE6Al5Tvu3qoHNZVxA6VBG2tldPrUHJ85ux4oLdWi87Iyaaz1VuWXJhQ8V3upv9SXYurZ2kvIx13VWsCtt+VihT7WvY1ReJfZUdEI5QVd6jduuS/aOIbgj6qqud0IbaXxrYW4OCzNzWL4Xsk56W7IwHkTAmUMGHfX2sifcHPiD6ISwEHfERvsjPlpKLTz54yggtIKtDKJrb8WbC/44DDYjfqzhwB8KR/5IODtx2d0Cbt4Eoy/39zCBZ7gN0ou0EkwBWYZk4gixoa0xrCYKWYRddrW0sZM2dNqwCNp8CFHHqJRjOS0l7Aiw1NJg1XGK7BuT7cxtQSgYFY/ypiEoHpugxskbXhuGEQI5njunOlINr5BTJQAMR5aUcpYHqrLLYYRiFh8ji3gcXsnnwOc5tCAY0fHOvLj24+u2YFjzR5Cv19UFPuERMLF3hK2bDwJlQHJizi+c0CPuvEOj4MupZO2kJNMvNkGFT3QcIx7+0ckEXSqRp+EuKGEIAhMzEJqcpSIkeShxl63mwwR6qQRfQjZiUvKRUViNQiKrsLYJDeNnYRlxt3HvUazffRRLNu7DrOU7MHEOb9xmrsTY6YsxbuoijJu0ABOmLcKsBauwbO1W1V7twJHjOHOuBZev3cad+0/RcuUWdu05gHnLVmHkxKnE2UQUEpG5MnZc6RiidywRPRopxFtSUR2S8mtVDCuT9n9TVTu/Zeu2YveB44TbRbTcuIPbDx7h/OUr2HXwMNbv2IVpcxehsqEJBRUNatgFGYahtGYCGppmY/Ks5QTpUiwgBuetWIeZi1cQpNMVQGtGT0ZFPQFYPVb1ZJmZX4nMEaVIzcrDkMxcDMspRlllAxqbp2HmrAXYsImQO3+GyHqF//2fv+E///wNP33/BZ49vodzp45i8/pVmNw8FmnJcZg5uRm7Nq3F7s3rMW36dARHpyCMN6o1taPw/MEt/PjlQ4U6GZz8+685/fo+fvjmIb5nfPn5bXxF9L374j6+/fElYfcSX33xAG+fX8WXr4i6N9fw9VsZ6Pw2bvKCPqYmH6uXzMS9a2d5vsf49fuH+OW7+/jt+3v428+P8PdfX+IX4vDFoxYc/mwtNiyfhY0r52DLqnnYuX4Bdqyfz+e5CFvWcN3q2VizaBI2Lp/Gi9gmIuw4vnx2gRg6rYY4eCFZNiLs/qUdeNiyC1dPrMM9QujRdSmflJLMAypj9n5oQyBo2JPySwU7wusBAajGvLt1TJVjPr5BrLWWZErcv8LHYcg6VbrZijU55hHPJ2WUjwSGkuW7fgAPBYOMxwSaysjJY9w4iFcPT6vS0bcq4yidPJ3hvJReHsWTW3tw78oW3Dy7DtdPrMa142tw5dhqXDq8EheOrcSJzxbj+NYFOLJuOk7unIv7nD5PCcIzu5545dhPwe61ZTd8Obgrfnfqh99s2+NHi7aMNipb95VpWzw3bIvrvdvgZKc22E/cnezSBud6tsEx8664M3k0/vnLD/jH//oX/tf/+i9++fkHjGqogZOTDdxd7BEbEYoh8VEI5zUy2McZwb4u8HezQ7CXI+LDpRST17nkACRHeiA/Ixo5qVGIC/GCv7st3Bys4OtszRt3VyRFBiAywBOeDrxuWlnDchCv0YNMFe4M+w2AqeEgWJsPhq2FDZxsHeEs2ScHV3hJuaOzLzzcAuDrHQZf3rj4eUUj2C8JUaFZiI8rRVLKSAW7wtKNqBt9FNPmXcOO/V/yb/R3XL35O1pu/ozDp3/Aum1fYtGKV5i3+DVmzHqIpubTKK9cj5LSRSgrm4uiwsnIGlqL9CGFyEjlNYm4i41MQWwUg7iLjyLwwmKIu0hEhkhvnOH8HYlEgH8wvIk7X58A+PvJmHN8rlKe6R0Efy8ZWDwcXi4+RJkMnB2BCF5TA7ifgE4gp3eK4uMuSPNQHcRIeLvKUAY+COb5/Yk7Kbv09eC+bu5qPtg/gLj04bIrfN1d4SPH8PdurfMgvHTuiMf8Dtw34Wdv0gYXGMcHtMEJA0HeBzhr/iFO23XBIX9LzI4Pwoi0JAwbkoyqvKE4sHkOVi9qxMQxlX/E9OZ6zCTkBDszJzRg+vhaTCIKBXpzJ48h7Eap6ayJozBN8Dd1LJbMmoDG+jIMNid6jPrCYGBv5GWno76iCClxEfycrf6vIU3atftAZZJ6EBx9ehEzhEKHTz5VmJP2uoI4wdzHH3yADxnt2gn02qBnjy6E8GC42Brxs3GHn7eb+uduVIgncVqKxbMasHzOSGxaNhHbV03FttUTsH1tFv7yLhMPLgehvsgDpdkJKMsdgkpCsCIvQw29MKpihCo9TYkNg4mA7j3YGQ8yUD03ahk8Io+gNmIMIsiM+w/CwH4D0ad3T/Tr04Pg7IvhRMwOT96I8zPeS9htJ0S2DbTBBgMrrOxtgrXtTTG/hxWqjAcj3MQURn36oneffsTwANXRSC8Zq64VTJ+2Ik4vs9SzbhIyLzBTHZUQhhKCLVlWGTa+t50ZkgHs1rOH6oRFMmlde2iZNnkMDYJ/ZvA6EW8dOnfFJ+07oz1x17krgUhofkpQdujcUYFQAKnvLyHHy+PKEAd9+/bDIBNjVcY62NIcDva2MLcwQbdeXTCwdw+Y9O0FI343DAz6wHxgX9h374GAj7siuVM/ZHcaiNz2A5BP4BV3NUZ5D1NtvDoZhHyANcYZ2mCCsR0mCepM7DGdgJutAOeBRZYMGVh8sDuXXbBAxqXj8hLJ1ll5YrmlF5abS7ZOQ97KwZ6qFHOtqTs2mHhgq6Uvtg/2wQ7uK+PU7SfQ9hFhEgckY0eoKcy1ll+qzlPUcgCx50fMBRKAwdxX9tdir6MMj+CLPXa+2GtPkDkRaC6CvyDVk+Z+7nPQLRjHiLNTflE4Sdgd9dDa0h3y5D4efHz3AOwX3Mkyr4t7eH3c7xGMkzKYOfF31ktQGIErtXV4KOWYFw/j6ikiiZBr4e+1ZOVuEjfXL2lljZI5E2AJnvTMnIRs0+GlI0ywJqGyczzX+3jTs2tyrL5Nx9z7QNQhpp9f30eOk3PINv08EvqygtsJ6ZVSSko1OJ2TdnIKd4IxybRp+8owCNo+WlmhnpEScP2Ztftz+f19dLgJ5PTySx1x+jaJ9wGo1r+3r2yX8kxB3yXuo0NNQuZPH9xOhG1R0Duye53KyMn8+5k8PQunI04Hnszr59Jh937bPTm/AFA/TnAnyzIvoLtCfEoPmbJOkC/P+RCfwxF5bCntJPDOydh1x/epHjJV75gnt+PQxdWYfTEdo29bYtQ9Q4y+a4rqG91V+aUMe9Bw1xC1N3qjrKUDyi59qual9LL8sixLj5ifquyd6hHzmsCuA1HHbYRdGYFXdpXIuyrII+xMeGMgNduWDAvGYKLO2sIKVpbWMDax4A90LA5+tpBv9Dx+sefzyyxte5bhyL4FvLkczx+sMpTnpfHGJEz1vuZkYwdn3ny4OdvBxclOdcFrQ9R5+zlg6IgYZORHIp0xrDAGWSWxyC6PRiaxJJm2oYRTcoEvYoe7q4xdNlEnIcMdSPzZnk6PYGKOGCTqsiqiVFYupzoWQ8vDCbtAnjeE5/MnNHyRWxtDyMUit443T8RcLnGXI4Oh1xBsMswCoZhFVGYTcDLMgkRudRRGEH2Cu+Q8T0LKhhAzg3+UJfxCzOHjS9S5WvLGwBaRYYFISktD7JA0WDm5wWiwIwIiCTfeyPiGSQcqMQp3MvUT2EXGqZJMPwW8RFWC6RctmTtpZyclmVppZpDALmkYQlMIu6ShqjRTsnhBkslLyUZi+ghEJWQgOnU4MsvqUVjfiMK6sRg5aRYWb9iJ5Zv3YeHa3Zi5bAsmzl2PCXNWE3dLMHfFBuw/dhZ3HzzD46evcO/BE1y7fhunzlzEjs8OYenqzZg4azFK6pswomI0hleM43s8HsOrJhK8TWoIgszSUUgvHomMYm4vb0bF2BmYsmA1Vm7djX0nTuHo2bM4dfE6zl6+g6NnrmAbzztvySqMnzoLJVUjkV1Qi+GFDaqDlvKRUzCSkJNOTpqmLMbkOQK6ZRhPhEp55cimGagZMxVlddIjZyMRqI27l1NUi+ShBYgfkoOUjDzeaNZj8uQZWLZ0Jfbt5YXnAjHw5gX+9Y/f8d9//RV//e1HvHp6H2eO7iem5mF0bQVvQBPg5mQPQyl34k3AgN59VI+DuRnp+Pzlc5w9dxZJGbkIiclASno2bl67hO8+f4Cfv9Jg9x2n0omKwO47gk7B7ptHePPuPr746gl+/OmNKs188+IqPn/Rgq9eMd5cxpdvrqjeMn8kDH/6mij8Qsv+/fD1bfz8zW385ceH+PvPz/D1u1u4fP4A1hNzawjAI59txq2LJ3D38ilcOr6HF6QN2Ld1JbatWYTPNi7H7vWLsX31HGxYPJnzc4ie3fji8Xm8vncKr+9KL5HHiLrPiLtduH5qg8pu3b+8W2XNnt2SXjH/RJ1k8qRMU+Jeyx5VWqmydoxHktVrHT9O6wVT6xVTx929y/taYcdztKJQeqqUTN1jgd0toq4VdpJRVKWX8vh3juD1wxOE23G8fXSSKD2Fl/ePcZ2UhMpj7MGdi1tw4+x6XCbmzh9bgUtHV+Ly0dUMgd0GXDtJ7J3bgasnt+LK8e3Yv24upjeWYVySlOnY4Y3zQLx27I/Xtn3xSmBn3R2/OvfD7/Zd8KPlB2oA8u9M2+CLQW3wjDfz13u1wRmi7kS3NrjUtQ1udm+Di5LFC/bEV2dO4f/87//gv//9D/75z79i/brlcJBOoaxM4e5oh0BvwsHDHiGEXVSQBwI9bBHiZY+4cA8MS+I1LNYbSeGuKCLsioYmICXKH0Hc7mZnAg9bc9UtvcAuKpBw4fXU0Vp6IrTCYF6frU0tiDwzTgerckv7wfZwtHEkKj2IF6280dM1AN682fFxD2WEETtRBE0iYZWJyIh8JA/h32/ufBSWbETzlPNYuPIxVm58hhNnf8WVG//AlVt/x+nLf8Ox8//F5l0/YenKzzF73iNVkllbtwX5BXNRUDBdwW5YZg2yMstVRypxkamIiUhBQlwaEqOHICEqiesSCMpoxITHIpLTSF4fo3hNDAuOJALjCTVfNTyB9GQpQxT4uvtxPkR1iOJH2IUHRiDIP0SFoFXaDUp2zsPZncue8JBOYhylcxQ3BT0ZhFyGN1Dj1UnGzkPeFzdet13h7+3L8OL1WzqZcYKPvTP8TE2wzsUYL5w746GCHT9rxiXJ2hlxatYOVyw/wlXzD3DZ6mOccOqP6cEeyEpOwPBh6agqycbujTOwYGYdUSbDXJSgqUHr9XLK2GrCThv+QHrLlLJLKcMU0EkWT8vo1RN3I7FoRjNWzp9K/NXCylTQ0w9mpoawtbYk2Lr/gTmJLp06EnI90LdPbyKmJ3p264L2HxMu7dqodnQS0hmTmurBZf34Xt27EHFehGkE6iry+HkEQgYdH5ochSUzx2D9kvHYvGw8Ni2ZwBiPDUuasHl5Fn5+4YN//mCGPZscUJTmg6oCbRy9BoJO2vvVl2ZjyrhqJEYFwdiAODE0VJ16COAEc9KGT0oyZZ0KwZ7BIAW7/gKznt0IvF6qB89MU8LOLwyH/aQnRVfsJEa2DrTGFoPBWNvXDKv72GC0kQ0izPm3QOj06dQNPXrJeG/9+X5paBIoSehljlJ6qQNPyidlvV5+qVBFbEm2TKayrGPt/W0CP5nKOtkm++iZN1nWz9m+gwxezu3deqATkdeBn1nHzp3QqQvhx6mOOYHh+89VDUg+SMYEtIallZkqv7SW70DPrujfu7vKaPbtK2PbdYVFn15w7dYHvh91R8SH3ZDWuR+GdzFEbgcD5HUYiBLCrrKHGWoFdr3NMZq4azLQesDUM3WzzaQtnSsWEGsyuPhiC4aVhIcaaFwydUslW8dYYUncEYDLue8Kbl9BCK4g7CRjt9HCC1utfLHThmHtjd22xJNk54g6Kb3cay89X7aWWkqnKVzWe8WU6T57f+5DqEm7PCnj5DEyL2Pb7SES99j58DytsHOVLKDAjvs4B+AggXaEsJMOVI77hOGoytIRiETdfg/uw+kBLx7jHYIDhJ2UYh7k9lNE3Rkv/j5wKj1lnkwfhoc7N+DmxaO8mZc2bgfRIpm5MwK7I7hygcAhpPTsmABKh5Vg7320CbAEZ7evHFX/zJV5CR1jElIGKcuSuZPQYaefX7bJVAfgJYbMK7xxXh5T9tchJ/PyGBrU9NAyZIIsHVpa2aVk5SQ7JyWWfD6cShs7Gb5Aygu1ckNBmBxP2PA90NGnOglRsNN7iCRs3svO6fPvTwVtMtUBJyGdmAiS9O0S8hylBFYyZhrotPZwgi2Z17NtgjAJmdfBJqFn5/RlPfTjJNMn+8gxMi/n1PEnoZ9LB5/etu4ip4I8gZ28XycO8LxEnfaaBKmfqTiv3hPOn9qJHWdnY/LFYIy6Y0LYmWD0XSPU3uqHClVe2VVBruGOgRrHruJKZ4KuI2HXCyNv9Uf1tdZeMRnSFk86T1GIu0HgCeyuEn1XCb3W9W0szK1gZCgX10G84BrDwMAIhoYmGGxtD1t7WxTkxuPrV8fx0+f7+QWXjlJGYfbUYtTUZCElNRRu7oNhbsFjTUxg7eCkwtHNFa7e7nByd4KzuyNsnS3g4mOJzELBWbhCXCbxNbQ8QpVMphNoGYSajFkXPcwFwUNsFdiyqyKRxXWyPpvIGtrauYq0odMiBBklBGFxBKJS+QMdaoOAGAck5QYRezw3zyEllNFDpdQzHLk1Maq9nRobr1pgRzBKqaeal+3acmZZKOJzvRCQaA3fOHMEp1jzHA6Iz3ZBzFBnxA91R9rwAGQOC0Fioj9KSrJQX1eOYdlZiE1KgndQGAwsHeAWEE4EJsCHNy7SO6a0s1O4k3Z2hJ1k7XwZUn4ZmpQO35hk+MekqNA6UElDINEWJNGKOUFdMHEXEJ+BCGJv1uKFGNU0Vg3LEJNegKGl9cirG0fcNWPkhLmYtXwrpi/ZhKbZKzBh7jrMWLwJm3fzJvz1F3j91Te4dvcuIbcfi5asxNjmaahsmADpsTKHaBtawigbw8+pERmlEs0EbzOR14j86ibUNk3n+VZj295jOHr6Ki5dv4crNx/iQssN7Dt4FMtXrcXEafNQPXoSCitHI7uwGlkFVSiqGoMqrhPINRJxE2YScDOWqE5PmqbOQ+PU+Rg7RYZomKYgV1JNrBJxRRVjMbygDkNzyjEkPY+Ri+LSWkyYNANr1m3E4cPHiK5rePviOf76y0/4f//7T/zrLz/izbO7OHFoN+bPnILqskKkJRLZLo6w4M2EAW+GBvDHeWC/fjDid9/UxBwm/P737NoDTnb2+P7rL/Hm7SuU1zQgICIJUfxMPtu1E1+/eYgfv7ivhjuQ4Qx+lB4xibpvv7qvSjG//voR3r17yGMJvh8Ju2+f4K2MH/fyEr58fYmwa+H8ebx9fh5fEnrfvLvOc93AD1/dxk/f3cXvPz5iPMHD26dwcM9arFs2G0cPbMOju5fw7P5VNaTImUM71X+o5EIkPUMd3rEBRxnHdq3HgS3LsW35LKxfOAmbl07FhYMb8erOadWZyCvpgOQ6oXZxF26e2Yzb57fhwZXP8Pi6lGFKWzsNdzJguTamnQxfQKxd2ava0z2/K+3uJAPHbapsUtrZEW+yX2s84v7SZk5C5h8LDm8K5o4Qc4e1ZSJOMPfgGn9oCLLbF3fi5b2jKrv47rGMoSeloAJMQeIu3Lm0HTfObca1U+vQcmQFrp9YhYtHluMiQXf99GZibzfuXeKP1PFtOLpzOXasnY0tK2fxBnkKclOi8elHH2AAb2Q3WhvjS09zvHLoh1d2ffDCqhs+V7Drj7/Yd8PPFu3wkyVhZ0bY8Wb+yYA2uEHInSfsLnB6tQdv+Am8e33b4LR5X9ya0Ix//fwD/vu//ot//+vvOMLvmg8hN9jUCE42VnB1kLAg7JwQH+GLmFBPRAe7IC7CHcOSgzAs3g9DIjwxIjUcJUPjMCTKBxH+jggiAKWHTMnYpUQHITrIB16O9nCytv0DdrZm1nDlja7TYF5rOXW0cYaLnSs83fzg4eYPDxfJaoXA2yOcEQEfzygE+ibC3yeJsBuGiPACJCSOwoj8pSit2IqR445h+rw7WLLyJXbt/QlnL/wb5y7/AwdP/o4DJ/+FbXt+x4p132DeoqeE3UnU1W9HUdEiFBbOQn7+ZKQklmBIUgGS44cjMXYo4qLS1Ph2STFpiI9MVlk7wV1sRJyWvQuW9nQywHk09+FzCghDqB/hRtgF+kgJpp8CnurhkutC/UMRxO2y3kNQ50yotYaXi2TuiDsiT8pQvdw8CUNPeLtKhs4VPm7cR1DnomXu/L18CD5P+Hm683rgDF8HF/ibGGONgyFeOHbEQynFNG+LuwT+FX4PLhryszf9ADcJuluWH+I6vyfnbHthRqAHMpLjUVySh4bqfGxbMxlNI3NQw9+Fhso8jKsrQmNdMZqIvOb6UkxokE7JytXwBrMmjMTC6c1YMK2R8/WYPXk0ls2bguVzJ2Py6GriKgY2ZkYwGTQQVuYmqo2cYEym/fr2hNHAPqp9rsCuKxHxiaCtbRt8+mE7dPionZp+8sEHKkvXTqBH0H3Srp3K3vXr1wfGRgNh0K87SkakYUpjBcaPqSDsAlSbtxHpCVgzfzx2rJmGHSsnY9vSSVgzdwxWzq7H9lUZ+PWlDf79Q1t8+dQSc8f4oaYwA2PqpDO2UpWZnDK2SmUdk6ODYTywL1/DIOKUcONjCugs+XrMGZK1k+yd4M6Y9yImAyRjN4Bg6QlzEwN4Ow3GUBsLrCPS93nxZt/BDbtN7LDDyA67CJPNA6wx3cQRMcbmMOd5+vToil6dOqsSzD4Cs25/okymgi2VSeNUMnR65k4ApgNPcKaD7X3Ydee5ess4cr0IKqJLxsGTrFpvgZ7sx+P0/fXsm4SUY3buLNDTyzQ7quejPw99P4GdHKtnCFUJprkpbGwGK9TZEHV9+nRXqBs0oDd69+mGvgP4PvXrDZfOvRD0YU9Ete2OxI96IrPTAGR3NMBwGd6AwCvrYYK6XuZo6GOhUNfI903Gq5tK2KnOUiycMd/CRQMdkbaEaFtKvC2z8sQK4mwlYwXnlxJ7yyRrJ1MzN4YrccdlUzesMHXFMgMHbORxW60Fdn74TCAnoGPssZPByH3UYOSCu/2SvSPkJPZLmSW3q9JMhgxcvo/r9ki7O9nPOZi4C+I2QZ9AkYgj6CRbJ5k9Ad4BCbdgHG5tQydx2CMYhxj73XleXhP3EnP7iLtD3HbInY/r5KeGRTjtqQ2FcIZxjvNHQ+Nwa/Z0/ka2lggSdlKGeOMMwXaW6JKOVRSetGycIEuHl+oMhYDTUab3Qikdp+ill7KP3sbu/U5QVIcqXNaPkalk284zZD95LP0YGZpAtsv+CpE8Vq1rXdYzfXpcOcdzE0oCJi1jJlk3KYXk61OZPIGKlomTfWT4Agl9KAMJ2S7o00ol/9yuDXOgwU2AJmjTISfL/3NYAx12sl5CICfrZap3nCLLCps8vw4wHV8CLlmWeQk9w6bDT18nU1kv+8v9kg49PUMnmTc5RublfDLV52W9hOwjz0HfV38O8lz11yCvS95TrXxUXjdhR/ye5foTZ3dg7bkGNLZYo45QG3nblGDri7rbhNztAVpWTjpJudoFNdd7EnQ91Lzq/fJGNx7TC1XXpQRTyi01vEkppoJd63LFtY6cEneEX5t+pmbob2YBa/7YuQUEwdrNHYP54xcYG09QxBMgQcjMTkRSWhhh4gnXID84+QfBOZCoCw1XYePrB0tf3nQkxsErIQ4eMdFwjwyFB38gPIO84e7nBK8AGzXsQFplCIaUBSC1PBBp5cFII+hSpadJydgRVKlFAUgrDiImwlQMqyAAGTIUgo7CNIItrTRIZeWGlUUiONoZBmZd0KHLB+jcqx3svAchJY/7Svs47h+T5cbzBirY5UgWsEoydALGKGRVRiKdOIzL8YJP/GB4RBsjIMkGUQRmUp4Pw5vPK5hYikLx6AQUNMRihHSqUhGGgjIenxuGtIxQREf7wdfPFUFhgYhNHgJXv1A4SClRdAK8wqOJTt5U/TH8AaEnuIuKU0Mg+EcnIpA3Nb6CQIZk7v4Y/iA+vRV3hF0r8AR2IYlDeWwsFq6ej+t3zqOssgKhUamIG1pMxI5CYW0zCmvGo6aZeJpNMM1ehfopS7By6wG8++ZnPH3zJVZt3orRk6ahZCQhWNuEEVXNyKlswvDKcQSiwK4B2WWjkUNQlYwcj0lzlmDt9r04okoq7+Pqzfu4ePk6Dh07iS07d2PZ6nVonjwLFVVjUVBYi5wRVSgsG4VRzTMxbuJcTJ69XMW0uaswWWLecjTPWIAxk2Zi1IQZqBs3BVWEZSUfq6hiDHKL6gjBSgzLLUVqZq7qxKSopBLTps3Epo2bcf7sWTx+eB9fEF6///I9/vvP3/HX337Aq+cPcObYQSxbOAdVvNlKjAqDl7M9zIwNeRPUkz+KvTCwb1/eFPGGgogbZDAIRoYGqlTIaKChurnw8vRCdFQkdu/chn/87TfMnD0XvsExiOTnMW36THz+4gG+f0fYqYzdXXz/1T1Vhim4++bLe/iGsPvyiyd49ZrL373C99+/5PO8hXcvLxJ2LYzLePfigpr/+u1VfPv5daLuJn769g5++eEBfv3+Me5cO4odmxZj/Yq5uHPlDJ4/uo5rLUdx9+pJ3Lt6CrcuHcHZI9vUf+LkQnXmwHaVwZP5E5LF27gYu9bOx6al07B63nhsXzMLl09uVT1HSi+TDy7vwZ1z2/nDtUV1oHL/8meqFFNw9+yWAE+fHmrtVEVKJvcrkD3huqcKcdzG/d4PVVp5Yz/uE2yCtoc8RtZpx8kwClrHKBJvH53i8zmK+1d246k8No97cUcguR/3Wnbh9oVtuHlOsm9bcfXUBj7/9Qqid7h898J2bR+C7vIpYu6zFdi6eiZW8WZ00YwxvLksQ315PhpHViF/WLq6me3NG91ltmb43N0crwm7l3Z98ZKoe8f4xak//ioDlVu2w8+8oZeM3VuDNnhEwEmGrqUroxdv8vsQdVx+2JPg6/cpzqbE4psHt/HP//wT//rXX3Hj6lkkxQXDynggXO2t4ULYuTlYqvEuE6MCkJ4YisRILyREumFYUiCGxvojOdQd2UnBKM2Kx/AhYchMCERqbADiQr1Vli8pkteVEF8EuLvC1c4BjoPtYWtuA2c7F7g7enLentizg7ONO3HjT9gFwN0lEB684fHxiISfTyz8vOMQQNQFB6QRR+nEXQaiIkuRMqQR2TkLkZO/CkVlOzFu0jVMmvEQazf8gJVr3mHVxtfYvOtHbN/7d6zkunlL32LWvCeE3RnU1Gwn6BahuHg+8vOmIDmpHInxI5AUn4v0lHzEy+Di0WlIic8k3FI5JfCkJDM89g/cxYbHIUbGuON8OKEnZZqqVNM/DH4e/oSZlFv6KOiFBUUg2FdgR7SqTmEINYaWoZOsnJdCnpRiehJ0Xm6tPWA6u3DeXfWMKdk7aVvnR9Qp2Hl5EHZaxs7fxBTrHAfhqW17PLFpS9y1w32ztrhh1BYtA/k9MG2L+1YfMT7ELa6/wO/LTH5GGamJyBqejmYibuuS8SjPTUB5fjrqyoZjNLE3qjpPZe+aR5Zi8hitQxUpw5w9qQGLZjVj6ZzxWP7/4+yvw7S6trXhE3eninJ3d3d3d3cXrHB3D5rg7u4QSAgWNJBAIAkES0Jku519znv67be/u+8xV62Evb/TffXVf4xrrWfZI/XUqvmrMeeYK+dg6bxJaKkuImT9YGliAFPDEfBwsoM9oSX3L0tTAokwknFVhiOHEi0EwuB+GNinFwYSbAP5/R7Yp4/CWz8pwU/IDWD0k4xd756qUIp0xxRMpKcm8TPxhoudKZqrczFjfA1mT24l7CJgZmaCNr6OHavnYNOyLnywaCw2LenC5mWTiTvplhmPvz5zwH/90AP/fDsMt077YUprAqaMq8Mcvr/FM6X4SxfWL5uL9PhwWBAecl+1t7Eh7ASqXLe1Je5kGIgd7GS7jLszt+R7tIQ578PGRoYwJ+783RxRExqAjUEEAX+mJxmHbdwU7I5aemCrjScqbKWokDVMzExVd0mpEmlCgBmONlTAEywJmn6DloYrCcneydi6dwuhCOr0kKzcGGPp2knIjTKAkcEYGBsaqaUhr20wkrAm7gR4ow20TJ4837uQHDRIQqphDuRjbVyd/lpkv4S8FnmsADlqpOriaWnJn7udNZydHeDm6sjnH4oxhsP598oYZqYG/IxGwoHfhYBRJojuNwbJvQ2Q0csQhX3GoGygqRpfVznMDLUjrdAy2gYTDO0xRTJ1gjoLd8zjZ7iYn590v5S56lY76mPoAvE+cbbROVhh7gPnQGxyCcYm1yBscgom6oLwPlEnGboPbHwZ/thkx58RgfeBjTc2c5uMsdtN/B3keUfdCDyi7SC3HeI1j7iFqfF2J31j1fg5LZMXpSAn4PstQxettumwU8d5EXo+3M/7m0BOXz/lT6RJ5k66cAbG4kwoYReWgNNBsTgZGI2j/nwN/mFcEndE3pngWDXu7rRfJC7yPnkpQKZBiMPHhN0nXD8fkoDrrR347JRUNWSDXcbVfXiSsDuLTz+ScXKnFNAETwIyPVsmmbdfK1YSYApqgi8BmmTzBFzdsNMrZMpxesh5gji5hg4/OUbOv8Z9sq7j8N3z9f1ynmyTkPOlW6cOO8GjGiMoWTCGFEi5fknGtAnstMIlehfLd7N6Vy9q3SNlXTJ8Ggr/tfKlhOzTIadDTc6T0BEkx8l2CR15sk8Hnl4RU5/u4GNiSjJlAiodcQIrwde/IKsbb+/iT47R9+nnyjbJzsmxejdL/dqyT46Vx7Jd9kvI80vWUJb6fhlzp79mCXnfOuyuXpDP+ZQqCPPRh0dw4uOdeO9KGSbfMkbnPQPCzg4TpMolkTflC0dMemiJjtvD0XytLxqv9lGZOTWWTtAmc9epsXMa6gR7Mvdd622GZOs+1bpgCupaVEZvEHoEpaQiIjsHcYXFCMnKQUBGBmJLSgm0LFgH+cM1Ihx+cfFwi4mBW1IygnhcWHEpIgryEJZLgOTmISIvHxGFJYguq0RYUQkC8/MQnJuJsGziJYOYiQuDbwAbNoluyG+JJ+SIM4Iur4U4E9wRYIIwycJJARSBnF4MRa92qc1xJxOPE1KEXT5hV8jzC+rj4Og5BoNH9uSNcBjGmI6CjYsRUgojCDKew2vl1IYjucQPxU18jqZo5NaF8rEPglKcEJxij+g8D2RWhypIlhGPUmyldkIqGiZlEHLpXGailsvq8Smo6JQum1HETyTqO+NR3ZiAqHhXREZ7ICefMC3JQHZRHlJyCxAco42tkwiKTeAykahjI6t7rJ10yRTYhUu3zOQMNYF5aFIqcZeB8FRtfjtBnYJdd8ZO1mNlCoScEoTxZ9c0oQFfPLnGxuRldLZ3IpENp8yyRpQ1d6G2cyaqGc2TF2Hu6p2Yu3Y31m5n4/3lj9h24IQqZlJJhJUQUaXt0/meZhB209Egk3nPWIjZS1Zj276jhNx1fPrZ57j78CE++fS2Goe3Z99hvLd6A6ZMnYP2sVPR0D6Zn8V41DROUPPZzZr/HhYt/QALGMvXbMMCgm7p6q2YvXg9psxZhS6Cc8qcZZhAzDWPJSwJwGrpmlndicqacaiSype1LWhuG4f5Cxdj//79uHP7U7x68Q1+efsaf/vjz/jHn3/Gn39+g2+fPMD5EwexZtk8NNVVIDE2gg09dzjbCdpMYWFqDnMTGbxvAStra5iamcPY2BQm3GZnY6+KB4UHB6EgJxsTx47FkgULsWH9OsyYPhXjx7Xj//o//wuHDh1CYmouYlLyUdfUgedPu2H35jOFu5++e4jvX3+m4e7HL/H2h8f44funeP5CumPyNf/+JX7gMd9JRcyXt7j8FG+e38QPL28Tdffw+x8e4I8/fY4//vwF4xEe3DmLQ3s3YN/O9Xj6xS28ePoA925exFePbuDrh9dwizfnC8d24ti+jTjDm9R53ghlrp1vHl0jGGWy75sE1WXc++QsblySvt6H8OFJmcBzIy6f3EaknSWgLuJzoujOpd2/FlAR2D2+Jcg7rELWZeydLB/zGIGd4E2qZj7pnoxcTXFw+xQhd5LoPIFHKmScnYBOMHdWdd+UqQqk4Ml3X3+MH57JmDmZiuCsQpwqnnLnOB5cO4DbH/HGfmQNIbeLoNuPT85uxVXGFzdlzJ7g8gzuXuEfkrO7cWr/Buwh5t4n5pYvmIQp4+tQXpCC+Ajeu9ggkvFGeVmp6OpsxTA2roaxYTvP2QYvAxzw3MMQzzxN8MzVAK9cRuBPXsb4h+do/JWN+T+y0f6jtQa7J4TdfSLuFuO6oQa7h1x/ROQ9kqxdsAu+OHIA//iPv+Gvf/09Hn52Dc1s1DtaGcOXsPP3duPSCSE+LkiOCSTuwpCRKMsAFGdFoDg1Atmx/ihMC0ddSRpqi9IgY+0K0yVLJ1MdaLDLTIhCDBESRKQEePoRdUSeZyC8XLn0CiXmoomYGASyoRQarGXnQoNkbrhMYi4fsZGFXBYhLqYcSXF1SIitRWpKG4qK56Ciag1/9z5AQ+t+dM24Rtx9huWrXmDVmhd4b8MrbNnzB6za8AZL3vsWy7ht3qIHmDr9MiZMOIK6+vVoaFiJ6ur5yM8fSzBUE3UNKMqrR3J8HqGQg0z+3kh3zHzewzK6u2Sq7pgxKQp0KXEyd10aEnnPTJb56CITCLgY4isCEURcaEA4gRqORMIuOjRGFU2Reel+zdaxsR8eSNj5B3Od4JM56nz9EBkapiAnoJNjQog72a5XxpRMnnTFDA/kPYAYjCTsdhB237gNwlMX4t2pFx7Z8+dv1RM3jflzt+2Dr1z6cXtPPOD2a54jsSQhDAX52YxMzO1qweYlk9FQnIbmqnyMbSrHxLZqTOqoVbBbMGOcysq9t2g61iyZiRXzp2D+zPHo5HEpcaFw4Hdm8IDfiqAYjhoGX3dnONvawEHGo5mbwGj0CIwcQZwMkrnXevP4btARcgMY/RXieqB3r55EXA/04XXUHJg8pl/f3mq83cD+/eDt7go3F3u4OpijvS4PqxdOxMTmMv4MggkrU4xrKMPudXOxfdVUbF3Rha3Lp2Du+Co0lUZhXpeNgt3/Juz+/rIH/vrChsf485xszOpqV2iVcYNrl87m72KAKr0vwz6kMqattQ1hZ811O8LOQY3pl23W8v4srHnPtoaFhSXMiClnYjYhNBB1UWFYR7Qf9PHD+YhIHLF3x0FrN+x38MUUOxcE2VrA0dGRILUkjoZj+JChhBfhYzgGYwR3MlZu1KhfMaW6RxJxsi7IElQJ7PQxdgIzybxJmJmZwdXVVU01MEoKsSjcEXuEo0BPunrKcwjsJNMm58hS75IpaJNxcvq6PJ/gTX8tOv70fbKUayjU2VrDxdmRqHOC8ZgRMDQYxu0m/Fs2BmZGw+E4ZhQCRxoieoABEnuPQkrv0cgg6or6GaNykJmqhFkz1Bz1wy1VBcxJxk6YYeKMOUTdfGtPLLH16q5+6dNdGMUf63XUOQZjs0sINhNim12DsdU9RMU291BsdeV2h0BGELbxuJ0uYdhBrG11IQDt/bDR2hs7uW83r7WHMJRxdodcQnHINVSNt1N4E7QRdxKCOsnoyTZZnvKTqQgIPu47Ktk7xhGPCG1dxtl5h6v4DXUxOMn7n8QJrp8KjMOZkG7YcXkiiNcN4Hm8jwjsJGN3lvC7SLxdCIjFZd43L/K8S3x8NSQJn/hxG69xMacID3ZvxW3JGsncdZcJqctSOOQ0bvBvsMqwEVUSAif5J6tk19TyojZZuey79YmGKtku+NOP17Elx8ny12ydAK4bZdIlU7pw6sVV5FxZSsh+KcAi1xHYqWsxdGTKdfRztefXqnrKOEGJ3zJvWrdCrWuhBjdBn0xQLtCTY/TM3t1r59V2WdfPFcxomSqtG6WOOR1tAjgJfbsgSEKQp6NOtuvravJwrkvWTtZ1XOmQ0zNrOtp0nMl2CUGbjjXZr58vj/VtOuL00LGno05Cfw7Z9u52CXWtd+Aqc+LJa5bpDz4+I7jlkiC+cuUoDnyyGvM/ScDYW6PQLvPV3TPG2LuDCTtDTPjMApM/t2ZYYdwdA1UsRSui0pdQ669Vw7zdXQlTumHqIciTMXaCPB7Tzm0Cwg6CsEdscRniCLLYimr4SqYpNx9xNfXwSkvHQP4xGeHAm0p0PELyixFRUYXIymqEl1YgtKgIQXkCuFyEFxUivKQEIYXEDNeDZF9BLvdlIbaQ18tOh3ewJ7xDHZBbS1y1JnZn6qIIvWgNcQp2sRrmVGZOg52OO218nTzmeU08j1HQHEWoxcMn3BZGlkNha2cBZ1c7+IW6ILs8Gnk1UciqCENiARt5YSbwibFGYLw1semE7Jow1E7MRNPUXNR3ZRByaVxqUduViuqJiaiakIjqCcmoGZeMaoZ01ZSxeRVjY1DeHoGq9mhUtyQgLtkD8cmEY0UC6tuLkFOahfyKMqTmFqnul5KlE9gFEcg67MLjpKhKqprbTiYzDyPo4jKzkZQvGToZayfj7vIQlU3YZRUimkuZrFzWY7guuIvOKkBCTgpOndmNH1/d4U3hFDrHdyCRz5tV3oxKgq1m7Ay+9jlonbEC4+evR9eCdVj0/i5MnL+a73ke6ibOx7g5K7Fk/Q5s3XsMW3cfwp6Dx3H9zn18/uRr3Ptcyp5/jK079xNnqwmxuahv60JD2yS0jpupphWYOnsVZi98HyvW7iLidmDRik1YvHIzFi7/QGXqZsxbhYnTF2H81AVE3Aw0tk9FXfMkVNV1ori8ESWMqto21Na3o6OjC4uXrMKhw4fw2Wd38OPbN/jLn37BP/7yO/ztDz/id98/x9OHt/Dh6SN4b8k8VBfnITooEJ4ODnAwt4K9JRsMDBtzSzYQLNiY0BoKpkam/MMoE7tKZTFn+Pr6IjU5CV1jO/D+6vfQWFePjes2YOem7ZgzbTay07Pg4uiExMRY/O6nN/j84QOUVzfx55mJ7MJK3Lr2CX552Q27Hz4n7r5Q3TAFdr/8+FRVxfzp7dd4+fpLvHj9BD//7gUff4k3BN33Lz4lvq4r3P34WoqoEHZvH+JPPz1WhVOefXkF+3avxs5tq/HFZzfwjKh7/OAGvn/+BZ5+dp0w24+zB7fhxL4tOHt0L+7euIy3b57weZ/gNv8IbHl/CSawIVmWn47stHiCNRW15UWY2dWBreuW4fieD3D+4BZ8duUEnn92EXcv78XD6wK5Y3h084jKgumw09elq+ZjiTtad0wppCKwk/h1XB2XX3ApY+0Ecs9l0vDPLuDbzy/h9dNPVBGXV1LE5ZFMm3C2uwonEcnneHBtP25f2UmEbsedK/tw95P9CnBP7p4lEKUb6Cm+xlO4cHQbNqycjc6GUrRWS5GGCsyeMg41ZQXwdHOEu6sD+vbtA2cHO+IhCX3ZmPX2dMSE9gY4WttiABu1E+3N8SLQkbAbg2ceJnjuboJXrqPxBy8j/MPLAH9x7IPfE3U/WvXAS8LuqTToibh7BN0twu4zrn/BpWTyvjJh497NBB8vmo/f//IjXrx8iqsfn0ZHYxkcLIzg48rvmqcrfNycEEjcRQV7ICbUHYmRnkhL8ENhRgQKCL30KG9kxPipLF1eehQy4kJUF0wpspISFaC6YuamxhN5kbyGVH4MgI9nALw9Avi+ue4VBn9fwk7G0AXJBOAZiArPRnQE779RxFx0GSFXwahBSlIz8dWO9LR2ZGSMRV7+DJSULkdZ5XpUN2xHY+dx/p5fxYIlj7B42Vf8vf8ay9a+xMKVX2PhCj5e/gTzl36GWXM/xrgJB9HUshHVVcsIuwWorJyOjNQafu+qUZBdR0DmISk2BxlJ+Yxc4i4XaYlZyErNQXpCOpKjk5Eam6qWWdJNMz5dhXTJlO6XsRFxanydXkxFEKhtiyLuIhAWEEqUaVUvI1TlyxANb4SdwC02MhpRYeGqCmYwcafD7tfw8eHSm9t9VVdMgd1OHxs8I+y+cibqHXvhCwLuLr8LN/nz/tyuN2HXB18698TnToS+1ygsjiPs8nJRWpSHeZPaML29DDWlmWisyEV7fQkmd9apbphzpxI8s8ar4igziZ/GqmIi1V9l3ySTpmNO5lcbNmwIQTEG7oSXF7/TDgSOg425mnNu0IA+6Ne/r6p6OWhgXwwi0gbLODHJ2KlMnTaeTipfSpZaln169lRZPPl9kMydgG8wzxs6pD/8fZyJsPHYvX4+wdaEgoxEONlZY2pnLQ5uWoxda6dj/cJ2rJzVjKmtMhF6OjYv98HfXpjjv9/2wH+86oF/vOiLZ/f9MLUtEOOaKjCHn8PC6WOxYsE0RAZ5wsJ4NBxs7eBg5wBbKw12MrbfwdZehcDO1ob3bms77reDDfeZmxrBw8EWKeHBSLG3wRJXDxz09sOx4CAccfTAUQdPgsQNMWZGcLO3hpMMKzG1VFMIDBowEKNGjICJkZHCnWTd9AyaAEtAJZiTbfp2QZ2Mu/uXzBmPNTYxhq2tLUyJXbmOoEtl8caMgRHxOcaIeOx+Dj3kPP18Cdmmd6+UpezTgSchzyegk6VkHAWTUiXUydEBPt4ehDafx3A4PxdzbjeCieFQeJoYInyUIRIGjiLqhqtI7T0CuYRd8UATNbaudiBRx2XDEDO0jbDBFDOZp84TCwmvJXbe/Pz88J5TANbI+DnXIKx3IuocAvABUbbJiZAj2La5h2G7R3cQdSrcgrGNWNtO9O1yDcde9wjs9ozADu7b4hyIjTbe2GLtq6pi7ifmDjiHKNzJeDvpYildLwVzAjWB3Lsh244TVscYh7h+iMcf4rUPyzqXR70jcIxxxDOMx4cr1J0mzk53g05gdzKA68HcFhqPU2HxOBHK6/EeosKfGAyMxnmi76JMicBzLvnG4ALPuxySiGuhKbgWlIDLQXE4HZuM64sX4HNB3PUzuHP1HLEkk3wTZWricg13OuAUni53Ty9w6Zgq/KFD6lNeQxvfpuFOx5mcL6EDTweZPBawyTH6uDv9eNknIeuCO32bHK+em+frob0u6bZ5SDunG3USNz76LTMn0xzc5GMNd9JVk9D86Awf8ziCVipjSqEU+QykS6pk9XTQybqElPq/fEbrVqln7gRq8p7lOWRd9gnyZL+OPTlO9msZr+557RiSufuISx1VshSEvQs7Qdu7WNNhp2fb/h1q8liQ9y7Q5FzpmildNWW/nCf79Gvq15Vj9Ncg5+nv4Yq8B4Z6fI7QZVzme/qIuP/4yhFs/2Q2ZlwLINBM0f6ZAcbfH4qxRFnnvZEYd3eM1v2SqBt/T1vXxtQNVlMgSJVM6ZYp4/Dehd2vWTp5LF0wu7N1nbeHE3YVNYirrkN4WTVCSioQVlaFcCIvpLQcdgnxMA4KgX18MgKKyxFaXY/I2iYCrw7BJWXwLyhEACO4uBiBxJyfPC4uIu6KEZSfj4CcbERxe1xxIXyiw+AW4oLU4ghUtGegrC0JpdINknCTipYFKotH3BFwhR1xv2b1JKTyZZF03WyOREFTBPIbwwm6SNVFsrw9BUUNSYhM8oV3oDNR54qoFF/EZHkiLN0J4ekuiMxmI6osFKUtKaifmEPMZKNyfCoqJ6agckIKqsYn8TEhNz4B1Yyq8fFEHWOirCeqfVJwpULNqScRx+eNVvPbVbUlIis/CEnpvsgpCUFNSyYKKtKRWZRL9LUjjkAQzElXzIDoOISq6Q+IPcFdgoy3S0UwtwXHJyKdn1V5UzOS8vIRnpKucBeVmc/3Qux1405C1mNzS/m+ignCJKxasxCP2dD++Nw23LjKRtnU8UgmxHOr21HVIfPFyZi7uXxv89A0YxlmE18tMmn3lCXYdOAczl+7hwdfPcfjr5/h3oOHuPzJNezef4gNu5WYNH0eOibMQGvndLR3zVPj4mYtXo/l63dj6fpdWLxmG5at24FZC1Zj9qI1XK7BuCkL0dm1EO0T5qOBz1/XOgXlMvVARTPyirWxcSVldWhqasXEri6sXLEchw7uw/27N/H7n7/D/+O//or//q8/4W9/eYsfXn+N+7c+wfGDu7Bq8VzUlRUhPNhXFaaQEtq2/ONnx4aCnQUbBma2BJ0t7K3YUCDmZCJnOysr+Hi4IcDbE6mJcWipr8PcmTOwacNabPtgPTauXYmGmnIkJyWwARihxi55OLqq7l0erp7w8/PB+XPH8fe//gljJ05BcEw60vjZ7962nbB7jLev7uHH7x7ip++Ju7ePIAVUZHqCt4SeFEz54Yev8O2rx/jhx2f46aevCLvb3YVTJFsnXTA12P38/X3i7gGReB8Xz+7Alo1Lcff2ZXz1+B7u3LzEY5/g64ef4vShnTi8exNO7tvOm8gJXucr/PVPP+Iqb7SdHfUKMUMG/+uExHrIf+wdbSxRUZCNdfws929ai2tn9+LBJ0fx2VXJzp1Q2bOn907im89O4xvpOikZOqmieZOoI8Kka6XqjnmXqJNCKp9pk5RLYZRnMi0B48WjS3jz5GMVrx9fxks+1sbqyVg8ovA+wXb7JO5+vA93PtqDW5d24sGNg7h5eQduXd6pxt9J0ZVbl3mjPCOTkm7Dvi3LMXdKK/JSY1U5b4MhAzF6EGPIUFhL91kzc9hYWKGtuZmoCUVWGn/Xa6rZiBqu5gGTubV83N3Qm59Di6UpnvNe9Fyydd5mavmayPu95xj8w3Mk/mjfC7/Y9MBPtj3wmrD7irB7RMg9ZDxg4/4xgfclt31t3BPPCLs7dsPxcddYvPz6CW7duYqzJ/dhbHMlG5tWbJQ7El/O8CI6/dydEObvhuhgd8SH854U54/CzEjkJvH+Ee6BuFCiL8RDFU6JDHBHhJ8bogI8EB/qg6yEcBRlJCGb39P4sEg1jYGXpz/c3Xjf8wjhdzwCgX4JCAtJU6CLisxDTFQhEuIqkZRQy+93I9JTWpGR3oGsrAnIzZmE7KwuZGdPJuxmorRsOcqr1qK89gM0dR7E2CkXMHXWdUybfRtTZt/DktXPsOqDFwTe15i39HPMW3IHs+Z9hIlTjqC1YwvqGlahkrCrqJiB/NxW5Gc3oii3kT8HgjImC5kphQp3aYnZSCfsstNykakgl4bkmBQkRSchjevpicRebArxFo/YsDg+zlCQiwmLRmx4LBKiEgg8maZAJh6PJIyiGLIk3vi3KjRAiqloaJNulpKxE9jJ1AZh3fujurN4gr8Ab8KOv+NBBF6whxeirS2xx9uS34khhF1Pwq4nvnAg6q2lOyZBT+h96dRTddN84t4Lt/yMsCgmFIW5OSgj7CY0V6G2NA2tDUXoaCpDa12RGr9WV56H8gKZzy9Eda00GDFU4erX381+fTB65AhYmJqoiaedeYxUwbQwNYQb73X2VmZwtLWAmdEoDBrUV32vhwweiCED+2M4fw9GSBfCQf0xRJDH6N+XgOP1BXZ9CLoe3c8lFTKlGmZfhuzv3asHweuCBdNbsXHFdCyfMwF5hJ27sz1mjKvjfWICtq+bjk3LJ2LZjGY+noj1y9pxek8M/vZmNP77xx74z5eE3bMe+PPLMTi7LwzNVXGYNYkQXDAR65bORZCfl5qDT2An3S8d7Pl+JAOpgutEnGyXbJ7Az8HWgY/tYC0VNMeMgoXBCNj07YOZDq44yZ/zibAQnHD1IRj8UG5qyv3D+PlYEYS2BKSZwtPAwUMwcrgUFRHYGcFgtAGGj9AQJdDSESXIkqVeEVOWks0T3OnwUt0iDQxgRCQK0AR2CnWCRqLPyITo6n4sIetyjJyrQ06mQ5CMoVTAlMdybQlZHzlSsnvd4/i4zYivWRBpY2cLTy93NYWBqclo2NtZwZFhNmY47AxHInaMKVIGGiCt1wgGUddnODL7jERhX0OUEXI1wyxRP8QCzUOt0TrcCh2jbDHV3A0Lia6lDr5Y6eyP1VIUxZmgI8Y+cJWuliGqy+VmgmwbMbadKNvmJsF1HXZc38Ftuwi+PYx9BNcet3Ds5PatErzGNpm83NoLO6UrJo854kGUuYYReEE4zGNVhq4bdXrmTiuuEo2jXpE46BGOfXyu/cTbXl5vP5/7iF80jvgyvIgzHwmeLxk76Y7py+vIOoF33J/X8CUOpfJlCHEXnoATITEqY3c8sHt7UIyCnUxiflHBLhYf+sXgo6B4fBJE3IUk4XJwvMr2XexoxZcXJYNGnF09oxVQuSbz1P3P88bdvCJVLbVpD9R8dioTJvtPEm2SDSOkZLwcAfevODvJ47THsl32S4ZPrvkuAnXIyT59v/46BHbSFfTj8/vVPpU9/FDGfklGjq+N15fXI9MzqIIpfKy/bjn2yoWDKqun1qXK5QV5vRraJAR3spQsnnTb1MbkacCTpWTsNKRpoBXIXSCItHF4GtgEcoI4fakjT2W9eLyOPx2F0ttIkCVYE1DpINOBpmfi9O2yLgh791hZ17cJ0mSbKoJyga+D19HBJ+cKJCU+kWvLfh4rk5hf5r5L0jWUx8m11LF8jbJfLdVnJ3Dn5yMFU84cxIcXDuDcRzux9pMGTLzuhM67lmgn5tpv9yHABmPsvVFaF0zirfXGALR/KuPohirgTbhv0o25wQpsMr5OumG23pTqmAzpiqmKpmj7m6/L+UNV1q9HmGThqmoJuRqEVtQiuraZeGtAUHklwusbEd/SgdjGNvgTfn7ltdzWxOOq4F+YDx/CLYCACyZIwsoqEF5JEJZXIKi4BAG5BfBnhHN7bFUVgVeI0NQ44sYTkfHeCAx3QFJuEIqaEpEvUxQQaQWt0dq4O7WMVkVVCvm4SKYfIO7KO4gqRgkhmFsjmThPQoeQy/EmcnwRmSnhg5hcH6SWhaCkIwl1U7JRMzkL1ZMyUEHMlY9PVlE6IZGRhDIJwq5CcKeqZXZXzCTwZFoEWVaoLF28itJxMrdeHMo6ZNqFGFR2xiOnLBCp2R4orgpHQ1sqmjsLEZ8Rh9KGZmQUV6ixdTLVQVB0IkJitW6YeiYvLCkZgYmM+AQFu1yCOjg6FoFRMYhMSYNMeRBN3EURcVE5pYwShbvYvGJE5xUhhvtrGxtx59ZFnDqyno1jfpkv7EbX9HbirhT59eNR2TGFAJUiKFP4fuZg8tIPMG7eGkyY+x52Hb+ATXsPsNG2GQtXrcGMRUvRPH4yGqXAyYQ5qsvktHmruH01lqzZilXv71aQW7ByM6bOW45p85dj4sxF6JwyD21ds/nepxNyk1Ah0w9UsCFe3IhMmdeqrBGd46dg3oKF+OD993H82CFC7ip+/8tL/F//+2/A//kP/Pfff48fnn/Jm9QF7N+5GYvnz0RDbQViIkLhbE+4STU1Qs7W2lprIMi0HGwIWLJRb25sQsRZw9PVGa6O9ogIDkR1WTEqS0swtq0ZG1avwoXTx7By0Ty0N9YiLzMNSXHRbAgHwsh4NGwdbRAfH4vaikq083u/4b01mD93ARxdnLBo+QIA/xvLV71HjLOhmZ6HmdNn4scXT/D9izt4++Yz/Pj9QzW27pcfpCvllwTeI/zAxz/9+DVevJSpD4g9wu771/d5zi388Oo2UUbkEYa/SAGW7+7jDz8+xIN7p7Hxg/m4wJvFD2++wq0bxNKXd/CVoO7Ibpw8spOxG/c+/QR/+v0PePXiMZYumQknNv70RqJqwPWQOapkEuLfJiKWRp6+9HB2xtRxY7HxvQU4f3Q7Pr95Fs8+O0+0yRxzR1XhlFefX8QzQuxrviaZ306AJ0VUZAycKmzyxXlVsfLb7vnlXjKePTiPb3nuM5kKgVD8mvh7RshJfHHjCG5c2IEPj72PC0fex43zu/DZtSO4f+Owmv7g4acncenENpw7tBEn967B1rWz2DicwEZnB6pLMhDs6wrT0Wz8DByMUUMMYDDcGKNGGGPEUDaihoxCgG8Apk7oQldnO3+ObFi31rExbAXDEcMIrWriIEC9/zo2kp9GeOAbL3M88ybyvIzxytsQv/MxxH94jcSf2Xj/vWMP/MJ4Y9UDz4i4ryRDN1pD3VfE3RPTHnjO7d8Sfg/sB+CjxjI8fXgPH1/9EMcObMfksQ3wdLOHm6s9vN0d4evlhGA/3quCvBXWYoI9kRTlh7y0cGQl+iMxUrDnhYgAVzUdQlSAJ4PQ4PFJEQHITgxHSWYSCgnWFLk3BEfCy9uPuJNuh9G8dhIiQnIQGV6A6OhSxCfUICGxDmnpbcjKHo/8/CnIy5uqQS5vOgoKZqpMXV7BLOQXzlXTHRSXr0B53Qbew3bzd/8UYXcVsxfcwbI1X2H1pm+xbP1TrN74HPOX3Wfcxoy5lzFhyjEeu5PnrEFl3SKUlExHURGfL6cZuVk1SE8tRopk69JL+LhCjbdLS8jsLqKSgbSk9F+7YCby3qjG2/FxCnGXFpeGDMIunsiLi4gh6uK4HkusaVCLCY8k5gR0oUiIjkF8VJQqiBIaGETY+arsXHhwMCLDBHIhCAvUqmJGR4SraQ4CvL0VAkMCAhDq54tgLx/EW5rgAIH/3GcYnjr1VgVUPifwZS67h3ZEHr8bjwi7r1x74RvPPrgbaIqFsWEoL8zjd7QIbXUVKM9JRm5aFEEbDD9vV96zjDFsyED1TwX9d1FCxr8ZEA2COZlWyI3gceb3VSblHja4P0YPG6SKjrgQeg5WvO9ZWagpAHKyM5GdmQoHGwsMH9AXBkMHYuQwyT4NxYjhQzCC6wMG9FNTGcjzDOzfF/2JvX4MfZuEAK8PYWdMJGQkhKGrtUr9nvh78h7K+8mcrgYsmlKDuV3lWDGnFeuXTsTWNUTeynZcPhyHv30/Ev/9Qw/8x7c98JevGV/1x48PvLB0ZiAmtJVizeLJWD1vKr/7rjAxGwMnvjc7ewlrlXmy5euXLJ2NlYy5Y1haqbF3MtbO0swE5kYG/D0fqO5X0oW608mNjfQonA0LxVn/cMx39obTsCEwNBgNMxNTFZKdGz2CUBpBjBFLJsbGCndS7GTEcG2eOQmBncBLACeQk0ydjjq9m6beNVKOE6gJ7mQpoQAnmTpjBpeGY7TqmBJ6xk7OlaXKCBJ0akoE4lJ/DToyR4w0IPoYfH2mRsZqDKIpsejgZA9jom7U6BEwNzfidhPYm46BC48NHW2K7KHGyOw7kjEKef0NkdN3NHL7GqBwgLEaV1c3ygYNw63RLNUwR8r4OidMJ+wW2/tglUsA1roGYgMR94FzMDYK5og1gZkAbocEYbWTSwmB3RbCbxtjh3sIEReqMnT7ibMD3lGEXRi2EolbHAOwjcudLgSenR+22fhin3TBJOakmqV0xRTYHSb0BHVSDEVHncQRou4Ir3fAk7Dj8+7j88gE54K8g94ROEDwHeC2I948n5g7Sswdli6ZxJw8PkzwHSHqtGUETobG4XREIk4EE3ZSAVMKpxB2UhFTwS4kHhcJuEsE4SV/DXeXA+IIPJmoPBEXAmJwrqAAnx/crpB2XaY8+FjLwN2QYiqCPcJIIKZDStYV9Igt6RYpY+ZU90jJpnWjTYebLAVVCmUKW79l73RwvbuuH6s/fheHEqpLJrfL6/jtWMGY1r1SlpI1FNyp7CHRp19fTXWgulzqY+ckk6fBTkec/vjdOexkm1SClKUAT5bSVVO6q2pdM2VsnmTipACLBjhZ6sgTFEl3S4UjPpbt7wJPjhWICewEYAIqPWP2EY8RZMl22abDTd8m4+IkZP45OV7mnhOYyfX0rp3vQk1HokxbIHFZXgdf24e8liz159ALr6jH8jr42q9cPIBrl0/gY8Lu8kk+Pn0IFy/uw+GPV2HB9SS03xhDzElhlGFoudkbTTd6EXVDVDZOul9K8ZQWok3rTjkEY++MwoTPxhB/xJ1MZfAp8cdouSlLmZi8H4HYT423a77RFy3XBmDsTQOMu2WCHhHl1YisqCHu6hHXIIjrRFzzWIRUNSCwog4xso0RWtWIiLpmJDR3IIx48xXU5RFuxaUIJ0ZCCZhgRmBJFUJ4XnhlA8IYcY3tSGxuR1JjC6Jyc2HlaIkRowZglFF/2HmMRmZFOIpaiLgWychJNUutW6aMsytTVTGTUdQch8yqYGLGg3BzJmzcEJ/npUWBN+KL/JBSHoLi1mTUTMhlZKFybBpKxiajWKpcjk0k3lIYyQpxEoI6Bbt3UCdVMlWlTB5fOU4LWVfR/biMyCsn8BTsJGvXHouShigkpjujuDKUsElD+/hiJGfHIyotHbFZeQiXcXPxhF1MIoJjkwg7eSxj7xIV7EKSpbhKAlL5eabl5BO90fAJCUdgDK+Rnku8FSImS0BXhpgcBpEXl1tC2FYgKa8cKZm5OH36sBpwu3vTYpzat5q/RNsxdVob0gorUNAyDUXtU/n5TkJ+42S0znoP89buxawVm9E+dT6axk9H68TZ2nLSTEyeswwyd9zsJeswb/kGzFu5AXOWr8Mcbps67z1MmrUSXbNWoLNrPt/rHNS3TUe1FFup7kB2YQ1SCM+s/BK0jZuIlSvfw4G9/OU7fx5fPLhH8LwG/p//IJT+if/9zz/h929f4va1y9i2cS3mTOtCQyUbpZFhhJwtrM3NYGNurqbhcHVwhrOdE+yttP/w2lnbqq6WhvyDGRsRgbrKCrQ11WPNkvlYMmc6dm3+AEcP7cO0KVPR2tyG6qpqlJUUqmkNLE34x5H4c3NxQVxCHHz8fOAb4Ift27fhyqXLBNQx7N66HStXrICpuQnqGqrxn//8K86cO4fknEKiPAW19U14+vldfP/tPbx9Rdh9p8FOsnaSsfv57Rd4S+T9TNi9fPEIr14/xtu3T9UxP7wkBl/f1eLlPch8dgK73/3wAKePb8Km9xfh9beP8PjzW7h18wKePLyJc8f24Mj+bTh+eDfufPoR/vM/fsGTR5/yfRWxEdeX0Z8Nl6HaJMTEXK+evdC7Z2/0+hfY6djTHttaWGBSRyNWE4ZXeUNV89HdlcnLCS2i7PHNI/j86n7VVfKb+wTdZ6fx6vFFfPf0Mr5/egnPH5zGi88JQALv24dnVXbvy0+P4vGNo/jq9ik8vX0aN87twuFtS9R38tbl/bj90X5cI+jufHIEX969gM8+PYVLZ3bg2P712Ld9LX9+czC7qx3tdcVYOmcCmmuL4OUi82HastHuDy9XVzZk2cgaasjGm0w+bKKWI4ayETjMALnpmYRBHIYN6oesZClgYqEahs3VxSjITlbvu4gNpC8iPfCCsHvuYYoXPqZ442uswc57NP4kE5Pb9cBbmx54bUG8mfTA1wTdk+7ul7IuXTBfcP2FGRv8Vr1wqSKbKL6J23eu4dDezZjR1QJfDwe4u9iqqphhQYRaiJc2QTkjPtQLyVG+KMqKRk5SEBIjPFUWT8AXG8J7WqgvQ1tmxku2Lg5lfP3FGalI531DKkQGsHEbHBSHkKAUYqUQSfHVSEpoQGpqGwE3ETm5k5CbO5kxBcUls1FePp/bpyAnZyoKC2cRYLOJulkoLJ7PIMoqVqC06j3UNm/D2K6ThNtVzF9yF2s+eIZV73+Nle8TeB98gzmLbmHuohuMK+gcfwDNbZvQ0ErY1S5CRSWvVzAOacnVSEkoRmwU8ZZSiMz0UuRkliEtMVdl7KQrZkayAE8LVTglKgmp8VpRFQFdVhL3cZkUlYi4cMJNcBcpk5RHE4Jx/L2XyplSLTOS7z0OyXGyLZLbpHtmEPEbgihGdDghGBqGyJBgIjCQqAsh8KRLpg9R58+fDQHIZYCHNxIJjoNeRmq6g6dOvfAlcf+AoLtH2N0n8B7aawVVvnLtjW/ce+N+oAkaHK3h4eaKsjx5b3GwMjXCkEH/c9ZcQqYnsDAzVVCTXgd2VlKZkjAgyEYPHQQTg1EwGT0ShoSa4MbR1lrdC60tzAmB4Rg3rh0FeZnwcXfGyCH9YTh8EAwIupGEoIBwQL8+6NenJwb07Y3hgwco6EnXzkGDBvzfXkuvXj15TH+MGToALvY2iAj0Vf8Y83Z3wXvzp+CDpV3EXRU2LO7A/k1SYXcm3l/chI8PR+Pv343Ef33fA/980QN/+qoHfv9lT/zx6WjcvSDdMYMxe2oHpo5rhIcLsWpiADMC11TAZsb3q4IYM9ZAprpMjpEqljIhN4OYMeLnIJlH+f2VcYPVtg44GxqNi6GR2BPM7wDRZsDPcsRwrVKljHszIqrGED6COiluYiRj7LhdHo8a+a9dIAVV+tg6gZ2esdOzd+92x5TMmo46CUO5ZjfkJEMnuJNjtAyc1v1SQCchzzd0uExoPkzhUnW37MadwiO3SabOZIwx/6ZZKtg5OdoRpQQjIWhmZMh9o2A2ahhc+T5DBhsieYARcgaMQTYxl9PPECUjLFA0yAQF3F461BQ1IyzRONoGTSOt0SLZOsJukpEzZlm6Y6nMU+fkj/VSCEUwRyxtI9K2cSmo20lU6aAT3ElIpm4rUbedIdt389i9AjsCbZ97BPHFYxwJO4cAbCXudhKLUjxlp30A9jgGY79TkCqYIgVUjhNux3wIOqlyKRk6PXPHbYK6w4z9fA17iMk9fI2CO4GdYE8yeJLNk0qbx4mwY74COsnYMfyicYjIO+RFOAr4CLvjMq1BWLzK3B0N4DlqLrsYlbGTMXgXghmBsbjI577Ia7yLu4+DEwm+GJyOS8at1cvw4No54uk07hJfd7mU8WnXL2nYkhDYCbT0kCImUqFSYCegk2InqsAJt9/p7mKpEMf9giuBnUDx1icaFHXASejY059LQkedYE6HnX5NPZMn597k6xXESXzK1yxj424y1Dx1hJ0cJ9eRbJ5k2uQ4ybZp50iWjkBlCAplv5aNk7F5cpyWwdOR9263zHfhp8FOA+OV8xrmBG064gR2stRh9+52OfYjAkrPqKnM20kNdPq4OLWtG3XyWMGL58r7vCqZQp535RwxyaXCItf1bJ90u9TPlcd6Fk+uqSNQ9uvPoa/L65PMnoytU+uCR17r0lkBJ+PMEZz7cDd2fjQb0z8JQsdN6W45UlW3FKjJ+LlmYqz9Uxk/p2XqOm6NUNk7iXY1tk6OHUjAyTg6OUcgJ8iT6MN1GYenHd92YyjGfWqM9uujCLuKWkRU1iGypgkJLeMQ3zYR0c3jEFzTgqDqJoTXtCKkvAEhlfWIZGM2hkALKSXssnMQXFCE0JJyBBcRdqU1iOI5sY1jEdMyHlFN4xDRNB6hfBxS34bEjgmIKSmFM/8YWViYwMLKiMgbheyKKJWBK2yOIugSiKVk5DVEI6nEHyHEUmCyHSKyXIkYH6SVBSGzMgw5tREoaIpFBRFVPTELVRMzUD4uBcUdiShsi2cQh+0J2rIjnsATwAnsUlA+gbgj6CqkayWhVt6NNx11lYSgBjkNeOX/EsSg4K5T0KnBroywq+BzJme7oqCUf9Am5qBjQiEyigi5hFhEpGUSb2kqQyeo02CnZexC4hKJvhREpqRzPQFJOXlEUQ58g8Lg7hsEN/8QBEm3pMwiBbsYwi42p1wrnkLcJeVXIr2wCsmZ+Vi5ajk+u/sJNq9bgK1rZuDk3oX85dqOmTMnE8+NyG2ZhJzGLn5+49Exdx32nL2JtTuPorFrFqraJhFmU9ExaSGmzl9F1H2AOUs2aNMOzFuOSXOXYhKx1zltIeo7pqGOSKxsmIDq+nEor2pFQXE9Siua2cibikVLV2L3nj248sklPPz8Dv748yv8v/7rz8D//jv+z3/+Cb+8+YY3ubPYs3UtZnWNRUN5GRu4EfB0dmIDx4KNHUvImAtngRzDwcaBkLOHk71kPXyQzYa7FEEIDQxGZWkZZk6ZjHV871veX4v9O7di29rVhMF4TBnfwYZ8Jrzc3eDu5gZnJycYseHg6+WuENhQW4u25lbs2b0bM2bOUN1euiZOxJSJXSjNL0BSbBxC2RA0HGOAtLQkPH3yEC9ePifea1XmNaeoFGdPHcVPL7/ADy8e4KfvPsdbydARdL/8/KUKlbF7+wSveMyLV1/g+x++xI8/PMb3L+/ixzcEIWEnyPvpjWTrPsfXjy5h59blOH/+EGH4LT6+fAr3736Ejy8dwcE9G3Boz1Zc+fAs/v6XH/H0y1vIyU5iw6wHGywjUVVWivKiIvTvo5VD79lDUCfjdgRzMs5Gxtz0Qh/BHqNvL62IgqebE2ZOHoeta5cQdh/ixUMC/NpBPJWpDaSqpYyxu34Q3xF0bxgvvziHbx+cIdwEcAfw5c1DBOAhPLwqVSr34us7x3HuwGoc3DIf185uw8entuLCkU2489FhfP3gMh4Tc5/yD8i5Yzuwf8dafl8XY/7s8WhpKEM2P+dgItvWUsA+HOPbGlCYkw5T/gyqyoqwacN6VJVXYvRwA4wYzMbTMDa2RkqlOuJu2BiMHmIIR2s7Ys4a/Xr3hIezPdLiolCanYU5Uzr5fclSn02iqQHuhbnjtbc1nrub4qWPOWFngp88R+NvXiPxR8feah67n4g7ydg9N/0NdlJI5TnXvyHsXhpr8HvM/VeLU/D5tY/w4LNbOEzYzWGj1s/bCe7ONkSGF9LiwxBHpAnakiL8kRzpj7TYAFTm8z6VGo40Ii8l2g/pccHITAhFpizjgpCXEkXQJaK2II3B+1xuJsEqxUUSERacgIiQVESG5RGz9chI6yTaJhFss1BSPBclRXO4nIfS0nkoLuLjknkqY5dL3BUTdSXEXn7+DOTkzUR+AY8pW4rS6hWoa96MSdNOYd6i61i49DZh9wTL1nyOleu/xIq1jzBz/jXMWXAF8xddRue4vahrXMdYibLKuSirmIHcnDakJlchI7UcCXG5iI/NQnJiHjHGZXwWMpOlmEq2ApyEZOj0pQBPwU5QJ9MiJKQjSRVUSST6krVlIgHISOa9NJn30CTeO1MIu5T4WB4fz0ggAgm8kBCew3tzTCySomWqhEhiT3AXhFBCLtRfpkQQ2PlzexBCvAg7W3M2Do3xzEuDnWTsJFN3z5qwI+ru2/TEI/veeEL8f+PWG/cCjFAwehj69uwJS2MjImqY+o79ewweNBAmhqNhbWasECdhajgSY0YOxUiiymD4YJjK3GQEzZiRRI1knIYN5TGjYW9F2ElXYzb4R40aAW8vN97H3FQ2bxTPHTawL4b278PojUH9emHowP48dxCMRvF8Ikmex3AkcTGwn5ryQ8bfqaIqvHcMJAKtTUbD0Zy/R8OHwt3JkfcEd1gQKmVZqdi4ZCoOylQHH8zAe7PqsHhSOaY3J+PCHn/847sR+E/C7j9f9cCfv+mB333ZA798zvhiDA5tCUJbQyJqyrNhby3jy4ZjlCHfG1+Pmnic1zeW7osGsi7z741Sr3cMP8sxfL1G/J03NTVBL4JOPr++vH+VG9vgTEQyDkUnoIZ/L8xkYvAhIzF08FAMGTiI68NUdk5AN5qIU1Uru5EnEBOQ6UCTpaBLYCWIe7cbpiBPQtYFdvqxEjreRsnk5LyODjv9mgI6OUeO1ZeyTcbN6aCUpd7VU0L2SwbQgti1NDWFk50drAhggxF8P/y8rPldseN7dSfqgodqRVJyexkSccYoHGyCkmFmqDCwRcVIS5TyceUIczSOskHbGDu0GdhhLKPL0F5NbzDPWipg+mA18bXBJQibiTSFOsZ2hmTqBHaCuV1cSrfLbTxOdcVUyCPW3MO0bpiuBB5Bt9uZ4RSMXYwdjjzWIVCb7oD79zqFYJd9IGEXrBVNUV0wGd5EGTElk5YL6mT83GE+/2GvSMIsEge8IrCXoNvN5xbY7eXz7+dz6rCTsXZqHJ6v4C5GgfAor6cydX6ROCrdMf35PIGROBkaq8bYHZVumISeZPFkjN1pGWfXDbsLPF9gJ6gT3H0UGK9g97GqjhmHK5O78FCNqzuFe8SMZO8+VWPUiBwBF0PPzOnb9IydXt1SQtblONW1ktDTt0sIwG5ekei+FkOqXco/7NU1GdLNUpYCNhnLJ4BTKOt+3neXOgoVMiUbx5CsnBR10UD323k6EgV0eldNWZdukoIxLdundZt8N/QsoB76sXpXTFn/mNiRkO6YWnVNAq07OydLDUVa1k7WddidP76L7YSduMClFFGR7pCCNb2gykXiSiHu6K5/AZ6gTh5f4GP9WnK8Okeuc2afBrtzGur0zJ3K6PGxwE5Ctt8ihO9dPavW9f36a1av8YT22qS76YcnidXTB3Hx1E6+N+7j+vHLW7D+SismXXVBJ9Em498EaYI1QV7n7TFo+3QIWm70RZPgTLpUqvW+XO//K+KkKmbLTUFcX67LmDrJ7vVWj5slg3edCLwxCp03jdBweTB6hFXVI7i8BoFl1Yiob0F8+wSE1bciuLYZoQ1EXHU9AkoqEFpVh9C6OoTU1CC4rBwhBYUIKSpGAHEXVFJJ0HUgmhFY2Qi/6mYE1rUhmKjz5dKHaIwl7BKrqxAWFQw/fw/4BLgjNi0UhfWpyK6KRFyeFwJT7BGc6ojwTBfE5HkiuTQIuXVRRF8sytuTUD1BqlRmcZlGYCURcvEokO6axFVhR3dwvah7KbArbtcqapaPTUGFTE6uMnTJau66Mp4vSKvoSCDoGMSbhCBO4a073sVdiRwv+/kcJe1EKZ+/iucnZjojrzgA02YSG3NrUVaXg7DkOISnZajKlypLJ5jrhp0UTpEumuGJKYhOzSTwkrlMRzyPd/Hyg42jGywc3GHrQcQkZBJ3ModdCUFXijjCTiYqT84rQ0ZxFTKLylDX1IQ7d66qwZrvE3Zr35uEw9sX4c7HB7Bk+WwU8GebUzcBGZVjidY52HHyCj68+yUmLVyB6s7JKGmQKpqz0T5lASbOXIYZC9awAbcak2YtQ/ukeSojV1bTwWhFRV0zn68Vk6dNx4YP3se5c2fx+ef38erVN/jDL9/jP//xe/z3P/+Av/3pBzU27MZHZ7FlwypMaG9CfmYyYsKD4OfhCjdbG7iwEe7EhouboxPcnFzg7OgCe3sn2Ns6sCFjgwCZeiMyAjHRkWhoqMWObVuwaO48nD52HCePHsOxA3x/c2cTa1qmz5eNEhf+YXS1t2fYqnLzFUV5eG/ZQlRXFGHtyqU4e+IYxrU2q/F2dZWViI+OhqWlFVxd3fganGBrYQkrUzOVEbS1sSEMXXDgwC7893//E+O6JiM0hu8hLQur167BL6+/wvfPPiPO9AIqn2uw++VLfPeG4Ptelo/w7PlnePXdI/zwwyN8R9hJN8y3r+/g7avb+JnIk6Ipl85tx/IlU/D11w/wzVcPcebUfty4ehrHj2zFwX0bcfLIPl7vBQH5DRoJIflvuzR6DNhoqauqYYM5Bb0JNtnWuxt2WuaOQdRJBq9Prz7o07uvGnfTS+a36tsXeZnpWLFgBm7xpv/d44+IuiOMo3h+7xQeEXV3PtxBwB3GU2JOlg9k3rtrB/CY+2R59zJvbodX48j2+Th7cBUObl2AozuX4qlMRH7vPO5fP8Ub6V4c2LEaGwnI5QtnoquzGcV5WcSPJ6wsTNkoGoF+bGTKa5fow9fW0VJL0OUT+NaqOMW8OXORnZkDBzsnjBw+GsOHsrE1bDQbcdKYM4PJKDOMGWUIY0ND1FaUopPntzVWoawwD41VhWiuKUSvvn0QzsbjtUAnfOdjixeeloSdJd74mOBHTwP8zWc0/ujcV6Hue6JNZewIt2+IuC8lY0fUCexk22szHmPTA8+4vJEdhXsXT+Hzh7dxeM9mLJzTRTB4wdvVDolRQSjKSkByVADiwwi4qECkRvur+erqC5NQnhWDnAQiLjmMCI2HVMSsK0pFU2k6Wiqy0VKZhZbyLD7OQWVB9q+wiwxLRUxEDhJiKpCdMRZFBTNUF0vJxJWVLkRR4Vx+bjOJuDkoLp6jtkt3zKzMCcjKGI/Y2EakpnQiM2sycnJ5XskClFYtRU3Dekyaehxz5n+EJStuYel7d7B89WeYvfAauqafw/S5lzBr7gVMm3EcHWN3oK7+PVTXLkFl1VwichryCLuMtBqkp5QhMZ6gi89BTFQ6X6t0ucxAShyBF6d1v5RqmMlxKRryktLVY8ngZaXyfTJkGgSZ+iAtMZWPMwnCDKTz/WfyXimPs7jMTOa+lGRkp2mRk5aC9MR4nhfFa0fzGjHEYRTiwkOIvSBEhgQScoEIC5SJ4/24HkDs+SPcxxfpjtY4KrDzHKjG1wnsHtj2xGf8Od8j6j536ocHNr3x1KU/XvgMIuxMUE6wDOPv0fB+2hi3AX1kcvDeRFRfwmIU72NmMDMywGjpNjiCeCFyRg8dQpQNJmaGE3LDYTh8GAyJDEPiagx/F4xkXNfwITAbY8j7kRVszKQQlCWvN0Jl9QwJwZGDByjYjRjUHyOHDOQ5w2BCCEiWz8JEmypAYGfM77sxATlmxBCCbyBGDO6P4QMJQcbIwX1gYTgYjhYGsDE1RFRYKHw9vTCayAlxd0J9QQpaSpMwtTkHkxvSsXp2HTbML8O9s+H4x+sB+K/vCLs3PfDXb7Ws3e8e98AfnvTEq7t2WDffB3mpHoTKKOJyACEm2achMBkzjK/PgHghZkzHQAqDmPH1mvL1mhjzNRMyY/i+BT8yJlDuB/LPqVwDK+wISkKVqxMcTEdilIERhg8bgxFDhxOo/TF4AD+D7qkIBHQKdQSewE6gJ/jSQ2GLqJLsmQDu32En89rJUuCnZ990mL2LPOmCqY+7k+Mk5Jp66BCU7e/CT98v1zQ1MVVVm80IWWdHe/685V42ElYmMmZvhJrOIGiMOcIGjkZ8n5HI7E3U9TVB0SBTlI2wRJWBDeqMHVBnZIfK4RaoG22FVkNbjDVyxARjR0wxccYMM6LO0gOLbHywws4Xa6RIiouMqQvFFoJJYptATqBHwKmQ7pdyDI/d5BSgKmNucwvCVudAbOf2HS5EnnMI9rgQcMSdzFunsnRE3W6CTgqnSLZul51MeSDdMbWM3VGPSBwh5qTbpWTvJGMn65Kpk0IpByUzx9exl69Bxtf9CjtukzjA16qKqBByKgiyQ96RPE/rhnk8IEbFsYAoHA+KUuPrjgRE4IB3iMrayWOpinkmKAYXQxPwoXTFlEwdgSi4u+AT9VvWjsC7FEj8VVTiwcndKtP2KWEn4+xkugN9WgGZdkDi3SkLJFsnXSIlfs3mcbuCmUCu+zgdf59IwZLLGuauc5s+5YFcR9bV8sIh4kzQJAgTlAnEJCsn0X1teQ08X55XnlN/DYJCWV65cECFek0fCfi016bDTs/WvdtdUtYFbRKyT1An22ScnjyWY+S1CeRknxwnQJRr6Vk4OV7WBViyLsfpmPv30BEmuDt7dAfOHNmukCfrsk3D1G5tXZ8eQY7nMecJO3ksx0voqJNjJbTxcnyek78VX5EsnMBQlirbxv2yFNDd/viUgp48lvM+Ps/3yvcnr197bwJUvp/z/FwYgrpP2A6/zM/04CdrsOSTXIy/ZoqOXwufEGw3B2ldLe+bqfF0Mn6u4WovNF7rRchJVk7Dmx6yTXW3vNlfm8+OuNO7ZcrYurabQzH2piFhZ4by02xHxTQSceVV8CsuRUxDE9LGTkBcczvXWxHX2IKYqlpE8UsdxQZwVHU1wriMKC+HT3o63FNS4Juby21ViG1qQXhtI/zLqxEu3S6bOxljkTh+MtK6piB17HiE52UjMMwH4dG+iEkOREiiJ3zjnRCa7o60smAUtUjlS23eOplfrrxTCpukM1IJsmSUdeNKsmYlY+OJN0GdFFyRIiuy/lvIfHlSmEWfLkG6dVaMI+66M3SlHXGEmeAsTl1TZe0EdwK5f8OcxK/QG6tl8sp4Xkl7tAqBXUaBNzJy/VHflIxJ08tQ01qAqLQEhCalqEnKBXO/jq9jqLnsCDsZZxeZmoGIlDSVvYsl7Ow9vGFi7QBjKyeMtnSCk28Yt+erzF08UZeUW47UgkpkFFUhq7QKOWWVyCkqwZr17+H513dx5swOrFk7F1vWzMEXN/bjq4dnMW0WG1y1HUitbENWzThMWboRF+58iQXvbyOaJyK/lg3Dholq/ruWibPRNmEmmjumoql9MhpaJ6OpdQImT52Fdevfx/nzZ4mPx/jd777D3//2C/6LiPvn339WkHv9/DFvVOfxwZplaK2rREpCNILZePL29ICLkyMc1bxFUuLaCR7OrvB0duEffns4d5e99nT3gL+vrypDXlFSjC2E4/rVq7Bp/RrMnjEV82ZNRza/ezOmTGXjLk1VtZNsnxv/IEo58ABvX2Tz85wxaRK2b3wfxw/sxv4dG7F1/So011dh+aK5bOBXqomeXWys4GBBvEnY2KrpEGyIOun6aW9jpyqhWXDbcP4Blszn//pff8OWrVsRl5yFwOhkTJg6Da+ffYE3zx7gx1cCu8/xVgqpvH2En396jB8ki0fUvSXunn/7AC9ff4Hvv39M2H2GH17cVhUx1Rx2BJ5k7E4d3oA1K+fgp59f49bNj3DmBG9I5w7g6KHNOLB7Iz69fhl/+eOPWLd2ORsFg7QGDxs+vYi1gQMGoW+fPnzci49lrqpu1KnMHLd1Q0+29ybseveWY7VGk6uLM+ZN78KBrSvx/LNzCmsPPt77K9w++2g3Hl7Zi/sE3IOP9+DRjYOqi+Ztgu+OTEnw8X7cv3oI9z45hIc3T3L9OO5cOcqb4C7s+GAxVi2ZhrnTOgjpMqQmxhBqdpCJg4cOGcpGGRudhmOQEBvD74XNr7CTcuxtzdVoqi3id8EVFmzseLi7w98/EPFxCchMy4Q/vyMyqfwoIm/UUDbkhhmq9zecjebkuAiEB3mz0WSgGmkhAd7oaqmBwZgx8GOD+ZKfM37wcyDsrNhAt8IbP3P85G2Ev3qPwZ/YaJeKmK+JuZcEnIyxkyIpXxNwXzG+5eMXAjvzHvjOmscI7JL88enxg/jyi3s4smcTViyehpT4MIT6e7BxG4eqgjRkxsvE41IIJRS5SaGozIkh2NLQWp6O5rI0dNbkoqu5BJNaSzGlTYvJEq3FmNxSgo7qAlQQw7nETFKsZOrSEB9ThPTUJuTmTERB/jQibiZhNQWFBF5u9lTiahwy08cTc+ORltrBaENaSgtB14KUZFm2IT19HHJzp6GQAGxoWYfxXXsxcfIRzJ53CfMXf4Jlq25j6apbhN3HmDrrDCZPP8H9B9AxbivvC+sJu+WorV2MKsKuUhVPaUNuVgN/RhWIjcpERBjvgQyBaHJcDuFViPgo3vfYwIqLTOB7EdhJd8w0BTnJ5mUmSWYyS0V2ShbP0SI3PVv9fmuPs/k4C/mZWSjIykBhTgYBnY6CjFTkCfKSE5AeH400RmpspOoZkBAeihjiLjY0mMgLRDSXcdwmlXUjCLssJzs2Nk3w3GMAnjr2wGPGI4eeuGPMMO2Fp559VXfMJ6598DJgKO4GmKGUeBo+oJ9CmRGBZjJ8lMp42VlawISN/uFDBqsQ1Am+jEdLFs1AZfAEcEbEmsBuNBFhwHuNQt4IiaGEnQGszUzUPcra3JyAI0L69MDgvr2IM8JRMn2GIxXiLAkz6WYuUwuYC5C43Uy68BGepnxeUwHeqCEwGjEIY4YPJPQGwXzMINibD4c9YWdCeKWnpfJnFQaTkcPgam6EmAB3fi/zsXhqIzYv68LGZW1YMycHX3wYgL9821OhTrpj/oPLv78g6r7ugZ++7IE/fzUQn10wxrSxIzG2xQYLZnljbFMQ8rMikRgbBD9vF7g62sKYCB1MaPbvL/cl3q+6Q/7ppN8L9IgwtUWVvRehI2PcRmGY/HNnuCFGDhtO1A3CkIFDFPIMRhBzI3lP4PaRRJTsl+0yubgOLMm0CcZ0sOlj7QR3Aro+vJfKxOWyTY7RM22y1AEn11Hj67rH1OkhYNMBqB+ng1LW9eccMniIAqeMKzQ3NYazk/ROsVY/dwv+7Fz498yO8PUiYCNkOoNegroxyBtogsIhZigZZo6KkVaoHmWDWgNbNJk4oN7QGo2EXYehHVHngKlmzpht4Yb5RN0Say8stfHGCns/rHEJwgZCTU08LgVTiKXNhJTgTc1VJ8FjNjnzOEJwg4MvNroEcj+3OfqraQ1UJs8pCDsZewR4gjt36S4Zif0E3CHi7aB7JHbY+mO/Q6AqniIhuDtMwKnxdAI6WRJ1h+V44ky6XArkdhOPu4nI3XwNe/i69vH1yT7J2OnnCOykoIrqeikFVfyjcTIojrCLxVEZU9cNO1ke9gvXHgdLd8xoNY/dhZAEXJSJybu7YArqznlF4DyhKNC77Berxt+dTsnAvY0r8fD6GVyXgijXzhFnWrdHPTOmd4fUs2RSwEQw9S6uJOSxniXTUSVLBafuMW/y+KNzggjtGtp1iLZuSGlZMZ7HpXSX1Mbmaa9DpkeQpf5cggwBiGSadJipcyUki8djVJZQZfO0a6rXwhCA6dk1fZ92vta9Upvy4JiCjZqQm9tkvJ2E3iVTfyz7dbTpMFQZNEEWQ/Cn79e3yTROCnaHt+PMoa04uX8zl9tU9cpTB7aodTlGjpXXKdfTQafFDoU8Pd4FoYQ8lzyvvk3G0kkmUK4voY2l20fgyeTkh1T28MKJ3867QvBdJgwvCgb5Hq9elAI5J4nwo7j26THsubEAMz4JJ7p4H7wtXS1lTN0QdN6W7J0WArvx94xUNk+bqLy/lrHjuhRJ0bpdyrg6Cf2x1i1TjpOxdR3XR2LcLXO0XeP94TDbdakd45HU2o74+gYk1tUjoaYWMYReaF4R/FLS4RYeBXu/QJh5ecI9LhaRBYUIy86BR0wc3GLjEFJQgIT6esTx3KhqnlvbgHgCMaG+CZGVtYisrkNISSn8MtLgwj+i9h72ajqC+OxAZNfFoIiAK25PVl0wS4mmEqKpWAqkyJKQkmXJWC6lC6SMjWNIl8rSccndXS8TUNAqmTvJ0hF0bdFcCvYSFOz0KRNkcnMtc6ehTVBXTAwq3BF572bn/j1LJ1HaIZm/eDXHnRRweRd25VzPrwpDZLwL0rJ90T4+F3XtRFiWZOU02AnmgqOlK2byv8EuSc1hF8kbh2Twogk7By9fGJiz8WvpgGEmthhh7oBAnpdaUIE0AV1xDTKLapBdXIvcijrkVTLKa1FWVYV9ezbi/p0L2LV9JT5YOxufnN+J119dwY5tq1FYXY+0inaklLWjZsIi7D59A5sOXUDl2OnIqW5Hbs1YlDVPRm3nFLRMmIIJxNOa9etw+txpPHnyBf72l1/w3//1V/yf//13/K9//pGQeYEnD+7iwqljeG/ZEjTWEvjRkfD19IQXG+HOjg5qagEnF1c4u7jB1c1dhZOTKxwd3GBn6wA3bo+Pi0d0RCRKCvKxaO5sImYX9u/aietXPsbqFcsxdeJETBo/nqBLg4eLC3w8veBKEPp5+yAmIgLF+fnIIvL2bpf/6hzDsb17cWTvHixfOB+dLQ1IiotUY+vsbCwITDeE+PvDwdIKtkSBvaWNqqopBVlspcsTt5vKHHfGZrCxsYeXlx/sCNHSsjw8f/EYN2/eQFpmAWGXigp+z+/IVAOvviTUHirYqeqYamzdI/zI5Y9vuP72Kb59+VB1x3z93Zf4/tWDX2H34+vbKmv39tVdHN2/Ftu2rMLbt69w4ewxlco/dXwndu9cg+NHduGHN1/jwf3rCArwUw0dDXW9ufytVLqs9+rRt3ubBrcePaSR1As9GdIN81/39cAYNkzaG2uwYfkMNa/dl58exmPpgnl1H57eOoyvpBrmdcHebty6sJXY24+vpJDKnVP48vZp3L8mXTb24eTBD3B09wZsXbMEC6aPw5wpY7F0/gx+/hEwYQNuQH8tIzeajdng4CC+jwCUFRYjLioKDcR2dHiI+s+8xIB+fdHaWIVxTZXw5T1jlAEbpqYmaj6phIREJCYmIygwEFHhEfx5GfM9S5U/7fqmbGxZmBkTB9HIy0xGv/4D1Xxy0zub+J2zhePAATjm44wfQ9zwwtsWL31t8F2AFX72NcVfvA3xR+f++J5Ye2HIEMQJ5oi4b6RCJuNbIwahJ3PcvSHs3hB516PdcOPgLjx7+hBH927CmmWzkZsRh8hgb5RmJaGhJBuF6bEKd8VZ8agvScfY2lxMI9xmjy3HnAnVmDW+CnMm1mLB1CYsmtaMlXM6sXxWBxZOacD8rgZMaq5AVb5k7NIQE5mIGKIpKbGcaGtFdvZ45GRPRHbWeGKuHZkZY5GazPt6bB3iYmr4e8nfzZgqJMbXIjmhTquUmSgZO+IutR15+VNRWbkQre0fYMr0Q5gw6TBmzrnAuIj5i65g9vwPMXnmKUyYfAjjJuxBW+dmom4NautkmoNFqKiYh/LyWSgvm0rQNai57NKSSxEdlY6wkETVHTM+OhNpSTKfXT5BFcuIR3oi309KHlLiJJOXgYykHORlFPE9EnBEXQF/14qyC1GcW8Dtsi8H+d1RkJmDwqwcFOXk8nuUj8qSfFQV56KyKAfl+ZkoziHy+PPPz0hCbloispL4fHExBF4kEiLCkBQdgcTIcCRGhSEhLAQxvv7Ic3bAKR8zvHAfgG8ceuCJE8OhF76QicntuXTpjQeOPfGlay888xuIT/3NUDiajfhBA1S3SsmQWYwaDSs21A1HExBsxAvOZNycGb+XkoF7N8yNjVRXYxlLZcCG/phhxN3wQXzMRv+wweo8Sym3b2EOS37PRxMNI4cMINAEiMM1vBmOIuwYJlqYGUkRDu7jUm03IvyIO8mYmYyW7p3Dea3RsCYEHa0M4WIjXZhNCAxz5OTm8+cVCtORw+FsYUJcmMLb0RzR/s5oKUvC+0ubsWd9Bb666ovfPyXoXvbAP4m6v71iyFg7wu4Pj3vgr1/0wF8e98TvHg3EH5+MxB+fOeL9lR78XXdSY+6szA0xjJ+ZjAmW31nJ0Ov3o/8p5F5nzXuyu50TTEzNYDDaEEMHE1uDh2Hov11J9QAA//RJREFUoCGEs4a34YOla6u2HCbrRJ0C3lANZwItgZgRP1PpQinAk20KWoT1u2PuBHcCO9mnZ9h0vOlgky6Ucj09C6dfQ/brWTw5Tsb3ybo6lj9rdQxfp4mRsfr5OjvZw85aCj0NJ7qHwGToIDhxu+9oYwT3H4m4nsOR0csAef2MUTTIDMWDzVFK2JUPJ+6GmqNGJiAn5NpNHdBsaIXxRN4UMxfMIuoW2nphiY0Xlttq2bqVDv5YSyitJ8zWOQViveCNj6Vr5gbHALwv2TyGXlTlfem2ScxtdAnARkJrC4/bwnO2OAdgM2OrvT92EW6SrdtHsB32jcVBnxgiLQr7XSOwyz4Ae+2IO0dtLjuZ7kCvfCmhcEbUSWEUlakjNCX2MHTY7eXrE9zJfsHfIQLviEx5oMbSyfQFsSoEdhJHpbCKdMXshp2GO+5nnAiJx0kee5JgOxecgAuB8b+iTrpkSgju5LHK4DFOhsXg9swpeCTj1a6fJaLO4jaRJSDSIaajSrpZ6lh7N4Mm6/o2hSlue3efBqmDKpumI1BAd+nMHrUUvGlj3fTujxrqNOhpWBRYStVMGXcnz6G9Dq1rpOBMCpjIOXKudI+UiplyjPaatNdwvfvaesZNz0zpGJOlYE4DHQGqQoPdlfPaWDodefJYzet2TlB4XGFIh528brmeDrr/CXbnugEm2TVBlmDu5P5NXG7Gaa6rxwe3EX8CLsnyyflS/ITnqswdz+V1dLgJ9vSsn3SjvHBytwZCPqesS8h5545JN04tE3fhuLyeA7hCuF0i4OTcs0e240Ne9wo/V4HdOekCenoPPuT7vHLhDD7m53z+yjZsujoeXVfd0XlrMOE1FDIXnRRL6bwzsnv83AC1TaY3mPiZKboeWKjpDhqv9kXDJ70Itz4EXB8FOT17J48lpOCKTGbedJX7rvGaN01Rf2kosvbxnplIeEUXlyE4MxOuUdGw8vWFCRtPRk4uMPVg4zwwAN4EmW9kBKKzMhCRmQbfmGgiJBFRGRlILStDamUlwnNz4J0SD9f4CDhHh8GJfzAt+AfCJCAIVqGh8ElKQlR2LgLiohCTEYGyNv7hJbakCmZhM0HWIvPaSbZNUKaNjSvulPFxRBhR9yvoiD8FwA4u2wg7QZ1MmUDYCerypaJmmzzm9hZeT8bvMfRJzgVtpQJHBTMtinmuWpd93fDTIKdhT0edDrsyXqe0XebW02BXqrpjJiK9wB++wRaorE9F07hi4isT4WyARiQRbcRcQHQCAqMSVIVM6YoZpqY7SEEIG2oRqWwAJSYhhrBzI6THmFvDxNoOVo6OMCcsovh5l1bVIauoElnF1chkZBVKtq6GqKxHcU0zigjympoKHNy3GZ9cOojdu1Zg9/YV+PrhZT4+gPJ6nl89FglFLcitn4qZq/Zi27EraJqyCBkVrUiXbB5j9uLVOPvhh3j+8im+++5r/OGXV8TcX/C7n57h0YPrOHVsvxrX1lHfiITwaIQFBKsKdeXFpehsa0NSfAIcHZ0IOGdY2dio8WsOfB92tvYwNTFDfl4+SnlseloaOsd24szp04TnNlw8cwab31+PuTOmY9KECWhuaERIYDCR6AFnB0d4EnVSyn72zJmYPnUqtm3ewnPOYcfmrWiua8CaFSuwctF8NFaVwcWWcLMwhYujHWLZkEtOTEBxQR4629vxHo/LTEvnfhtYmFrAmqCzsbGElcwbxOcJ8g+Cl4c3G6Px2L1jF2bPno3k5CRcunQGf/z9TygurSbQ05GSU4iD+3cRb0/x/fP7+OWNhjuB3S8/fcnP60v8+P0jIu8pXgnsGK/efIk3hN33r+4QddIV8xbePLuu4viBtfzZbcKz508JugM4zZvLsUNbsH/P+/iUgPzdLy+xdMksNjy0cXSSqevN0KEm2TqJHmps3f/UUJJGlGz/DXUS0vCory7FkjnjcOPibjVR+BNi7uu7jDtH8NXtw3h29xie3z+BZwTdY+Lv1qX9+OSsDF6WqQhWY/2KBZg3dQKa+Nln8rOW7KmflzsWzJquCtW8+3y+Pt6oJ+QSoqPYKM9GQ1UlAd6ESN5nBHX6cU215ahkQ93aYgzGsME6hjgcMmQwzM3NYG9vr7Ks7vxOjBr+27imgURbRUkBvw8VqCnPxdRxbeq/9zJR/awJHQj094YxgbkrwBU/h7vjpb8DXgY64HvGz34W+IuXZOwG4AfLHnhNvElW7jXXX1loY+102L2QMXbcJmPw5JhPw61xbed6fPPNFzixfzs2rJyDiqJUJEQGoipPsnGFaK3MRXNFDiY0lmBaRxXmddVhCdG2dFoDls1owIpZLVg9vxMbl0/GlpVTsXnFZKxbNEEBb8XsTsKuHNUFmchJFdglICoqDUlJJUhNq0NKSj1SkhqINoFbDeKiywnlEh5XgsiwQv7eFCAyvIjfaRn3Von4mDIkJlQTyPVITGpig74L1TWL0Ny2Dh3jtqFr6kFMnX4cXVOOcnmCy0MYO343Wtq2oKF5PeobV6O2fjkqqxagrEwKsUxFSZGM32tDRko1kuOL+ToKER3Je19wIiLCkgn8HG7PRVxkGlHH1x8ah/ioVCTJ71J8JtKJuvTEHD7OQFpCBrJTslGQVYTC7CJ+Twq5JPJyCrgtHwXZ+Xycp1BXmpdHzBWgsbKU379itNSUoKm6mOulqC/LRw2hV1WYjZLcNBRmJCOHf6cy4qORHh+jZfTiIpFC3CUGBqLI1RGnPI3x0q0vvnXqpeay+5q4e+qsTXvwwK4HPnPsgYcuPfG5az/c8OP9jJgbNWQQTEYMg5nBSFgaGMKKjXKZHH/k0MFqzJwhgWdE8Blzn9kYI5XRkwa9BWFnznUTNvqNhg+FyagRCoijhw7EsP59ibdRsDAxUlUiJSxMjVQXRjX9gVSV5D1OujWaGxN0Y4g3Is7MeDiBx9dhZgBLAsrG3AB2FgxLQ9jysYOVMRwsjWHH/fZmI+FoyX3mRuofcjk5efwd8Ucgf3dDAzzh6WwHZ4LP3cYMXvYj+fl5Y25XBL657ok/PO2JfxBzAro/fKN1x/wzYSfdMX//kEHc/Znr/3jC9UcGmNppynvsIAwc0AujRwxG727UCdr69v2fis38dp+SMYHGFrxP2zrAzMwUBoZGGDlAxtYNxpBBgxWcRnVXwxxJHMm2IQTfMEJLelwMG/LbvHV65kygpWfjBGWyX0IwJ0vJ3slSFTjpxp1+jn6+nomTfToI5bx3M3sq+HMdZTCa9zAjLZtHbEoFTCn6YmNlAXv+vZIuqFJ4x2rMaDgSnN6GxogcMgaxvUcgufdI5PQ1QuFAU5QNtSTmrFA+whKVIyxQRdw1GFijzdgeXdZu6Bxjg6nmzphj5Y65lu5YJLBjyNi6lQ5+au66VYTamu5YRzzpsZaIW0esrXMi5pwEeoSf4E9wx+0bJYsnGT4uNwvwCL+tPGa7QwB2uRBirlLJMkIBT7pmKvARdDttfBXuDhGLUh1TpjpQ2TlCTbJvEjKGTjJ1UgVzF1+LqobJx/vcteIpsk8ydoK6Q55hRB2BKFk5vygFNSmKIpUwBXpH/bg9MFqNqVNdL7k8FkTwBRBphN0pwZ1k4vxjcZZxKSAOl/y0Iirn+NrO8fWf51Iyd+eJxBN+obhaW4fHJw/gxrWzuHnpJGEn4+I0lOk4ElDpxUz0fYI3PZt382OBmAYueawXO5HHaqqB7mImsk2WgrzLZwkhwk6DoFxDsmTSzVOwpIXs19Eo64JCeSzr0nVTECWYejcEUh+pboNaRlCyhdKdUq6tX1fOvcJtcqwgTICnZe80wAkUJQSJGuC08XSXZcyaFBPpDhlfJyHIkqyZXE+/psBKMKdn02RdQtYFYbL8iNeTTNqZw9tw6uBmnOP2D7ldoHby4FacYJw+sgOnD/N4IvASX8tZAk2yeTK/nCBM8HZGHUMI8rwzgjxBI5//AvedE+id2sMln5fnXubrvkrkCu7Osi32oeCO70GuJWPqBHPnJcNH7J09vpttth04J6g8dQwfErsHL67E8stFGHfNkngbiLbuipftMifd7WFo7y6MIt0zpXhK550RGHfPQAFP4Cdwa7reG803BHZ60RTpkknUMVpu9IOayPwaz78+Ap3Xx6DidD9k7uE909TNA0aOzjB2doapsxPsJTMXxBt7TATCUgiN9CREJEQjMDoSQfFx8OMfQLdgH9i4O8LW3Qkufh483pvb3OEd5QWvSA/Y+NjBxtcNHrExCMzIREheAeIrapHZ0Iroghz4JQcho5agIsqKmmNR1BSDIpnmgMCS+es02LEhTkSpwifjklExNpnI4joBJdk36a5ZRLAJDAWEeuRJEHSyzBcwMgq7gafjrqRd4PZ/h51sk3UBnL5PC9km+zXclQk4uV1es4ScI9vya0PhG2aL/LIktHUVo6CSECbswhIzCeFUVRUzkLgLik3UJidPSFPz2ElVzPCUVHVsSmY2aurq4B/oCzd3eyQkhiAlORIxEUFIT01FZk4+0nOLkVFUjuzicuSWV6KwqhalNQ2oqm9CGfHX1NSIgwc24/rNkziwdz3uXmVD/fPLGDd5ArKrOxBf1Izksk7UdC3B6l2nMX35ZoKuHUklDYw6LF6+Hm/evMLHH53CiSPbce38cSycMw0N9WwQEklSRry9sRkLZ87F1LETsH7VewTIAVz/+EOcOXoQLfXV6r+/CfGJqKwsR2tLIwrz2ahtbERlWTnWrFqFa1c+xqb3N2Dfnp1YunAh2ptbUVNZCZl7yoWNdktzczg62CObn0dzY5MaezC1azzOnz7J89Zj/erVWLV0OaaM60IKP09fDy/1H3FzE0OVnQsPCkRFcRHmTJ2ClQuXYMfGzYTSUSxdMB/j2ojY1BQ1tkEgZy3TKNhaqAH9xYVFWPveGkyfPAWFuXl4/PA+du3czsZxLDZt3ID//I8/YMaMmfyd4M80LhHLVy4h0L7C99/cw8+v7uPH7x7g7XefE3VPCOKn+OntY/zIePPqc7z89jO8fvMYr159hu/e3MMPb27j+xfX8d3zq3j99VUc2LEMu7avw6PHD3DsyB4cO7gNR/dvxsG9W/HkyUM8e/aQjfcorbFDzKlulgpxOuR01Onxr4D7/xTSRameDeGls8fj+rk9ePzpcTy+flhNW/D87il8deMonlw/iptnd+LCvvU4vGk51i+bg4UzujC5vRkVBLMUqrDjz2xA79/GyRmNNsS08eORHBerSrvr2+3t7fgdqUFBZiYSo6LY0I+Aj6cHxhiMYiOvB38uRggL9kfX2CYEBXqxQTQUUnDJkI0daXTJuMB+ffthQL8BGMj1vu+UcHfgtce21mP+9LFoaynD3Cnj4e/uhiGDB2H62HakxkdgSJ+eWBfoil8IuzcBDngR7ITvg13wk781/uxjhD+5DcQP1j3wHeH2ncCN6zKeTkD3VJaGfDyGuOM+ydq94HF3g4xxbcMifP38S/7x2IcPVs1GfWU2kRuBlop8TG4px8xxtVg4uQmLpjZj6YxWLJ/ZinULxmLTsgnYurIL21dNxo73pmDPulnYtnIKNi3vwvolE4i9cVi7YCIxWIHW6nyU5EjlzxTExKQgnlBKiCtCbJTMW0c0RRUgNrKQv0fpiAjJIuwKEBqUifDQHH6H5ZhCxMYUIzG+HLGxZYQhYUfcZWZ1oKB4Ckor56OpbS06xm5GW4fEFrR3bEVr5ya0tK5HQ9Ma3p9WoLJ6Ce81C3jOdOTlTUBJ4QTkZbeqsXX5OQ3IzqhAdlo54qOzFOqiiTmpjhkXk4mo8FREh6XydcUSoClITcpGajJDlonZBGEmstLykJtRqLJ3ssxJF8wVoJD3vwIir4DAk/VCwq4kJ4d4KyDoKtBRX47OhjJ0cjmuoQpj6yvQWVeOtmoir1SOy2RkozIvA4X821aQloDsJAIvLgwpwUEo93DBOR9zvHIl7Jx74RvXnnjG+FpNVt4Tj4i6z2ReO2LvnkMfXPEeg5wxMk5uGCwJNzM23i14X7EhPkYMJSoGDcRQQcbAIRhKJAzl91CKlJgTeDamhI6xMYNo471HJvE2MRyp5rgbye+5ATEiWTpzY8LPZAysiDknJxu4OzvA3dEOjtZmsDaXSoqS+RuhQtZtLQwJuTHEHwFnawJnWyO425nA28UKvq428HG2hqe9BdxszeBiMwZudrwPWpvz3h6NfN7zPFxdUFWSj+rKAuRmpiAhPAxBXq7wdDLmccMQHdQHj67Y45+veuO/XvfA319qsPvb8x7409Me+Jmge/uAwOPyd/cJPsLud48MUVVkQhT1Q59+fdQ/p6SLdB81MXtP9O4u+qTFv963evUmjs2cYW3vqbpemxkb8F5txM9R/tEzHMMVtDRAGRhq0w0IxCQEUfq6Hu8iTh4L1PRM27tZO30p9xz9HFnKMRJybQmBnSxlnxwr58h15fXItWU5fPQIjCDSpYiKVMCUSqBjiDoLUzNYWpjBQL4/ZmP4czOBm7kpQk0tEDXYAHF9RiCJsEvvMxp5A4xRMsgclcOsiTnGKGvUEnSNo63RbmSPsYTdJAsXTLZwxjRjO8w2dcIcU2csJO6W2npjmb0Pltv7Ypl0x7TzJe588Z6Tn5qcfDWBt9rJX1XLVEvibzVDh59k82RM3geMjQScmuvOOQRbnbgk7KQa5nbnIOIuVAFPpj+Qbpm7VfYtGDvt/LCbuBPYSXVMmfZAsnUCOzVuTnW/5LkEpGTo9Cyd7NP368vDXuHaJOU+UQp1Ug1TW0bhiH+ECj1TJxUxT4XF/Yq7o4FEYHDcr7A76RuN04yLAfG46B+HCz4xOO8VjbPukTjjGo5z7hE44x2Gk7zmuYw8fLZ9IzF2loA6gdtE1g2iTQAl6NKyY92TkxNYErIuoQNOKmkKnARS+n5ZynlyvoY37Rw9ayfb9eWt7gnR1YTj3CbwU3jjPrmOLOXxu8i7QpgJ5ARkAiktwyeZNA120t1Tun3qoa75oYY9WZf9H5/VKlYKwnSQqffRfV09wyb7ZalPUq6DTdv222PBmqBMlvJY7zqpENd9DT3DJks5T5anD29V2FPPJWBT23cSddtx8vB2HBfkHdqG00cJPj6WOCvZNBlDRxyeIcAEYQKyM8TaGcnOdQNNWycqeZxsU8fx+nKuXE+uK8ec4ros1bp0CRUsctspvo/zhN2Fo/vU+raLszHr42h03jAk3qQoioytE8QNUV0u2z8douatU1k7VVBFg59eZEXWtXF10gVTMnbyuI/CniqacqM3Wq/3QfuNgRh/yxgdV0ej+FhPZO7ifdM+IAS+8QmIzWWjgA2G2Mx0JOTImK94BIQEw9HJEXZ29rCyc4KFoxsx5wVXfz84BXjB1tsJriFuhEkAYnNCkV4Rj+yaNAQlBsIxxBv+KYlIYMM+o6kZmW2dyGxsRWxhHjzjfBBXHKJQJ9UwZZoDPWMnKNMnJ5fJygV3ZYK6jiRiSjJtWpdKQZp0sRS0SWZOD8GcAp16zOt24y6/KZrHC+C0awjG5BolKvMmaNO2a49/y9DpsNORp2fwtK6cMnG6wC6Gr4/b+BzhCW7ILopFx6RSVDSxwZuSTNSlI0wQJ90xiTsBnuqimaTBTgqoRCRJQZUERMVFs0FajxmTOwkcEwQGOLOh5k+4OMHHywMpqelIzytGdkkV8iqrFepKahtQWdeEmsYW1PIzrqiqRmtrLc7yl+/WzYvqpvL25X2se/89ZJY3IKW8DfGFbfxMZmL6yh1YsGEvChq6kFDYgORSArFxLD799CaOHNmFHVtW49SBHWiqqkJGchomdk7ArKnTsXPzZjy4fYtf9r3YvGEtFsyZpeZyku5NIf7eahxVdlYOdm7fhl3btmIHj//owkXs2rIdTbW1GN/RhrTkRORkpKsGhcwz5e7sDClH3tpQh6mTJmLb5k3YvX07Th8/obppthOss6ZMQUJ0NAK9vdnQcIGjlUxKbglrCwuUFReoKQ+WzJ+LxXNm48zhI9j5/geY0jYWdUVlyEuXObGi4OXiCneeW1tdg/eI0oz0NJizgTR82FB0tLXjwL4DWDx/gZrkuL6mCrk52bCxdkQnX/NPP77g53IIUfx5BkXFYeKULjz54i7efvsQb1/cw08KdpKxe6IydjrsfvjuMV5IAZXXj/D69UO8eU3Yvb4Dmaz89bNP8PLpFezbtgQb31+OmzeuErxbcXg/Y98WnDi6Fy9efIVPrpwhXCxUY6enyta9C7t34/+elfv/FjLebVxzDdYsnIrb5w/g4aVDuM8b/M3D23Bx6xp8uGM9jm5ahQ2LZ2JCQwXyk+MR4uMDBysrjBo8BPaWlqqSZUpiNLLYEJT5seS/8IMGDkZrfb2qTiol2PXn69e/P7w9PGBvbaO6Iklpc1s2WhOiw1FZUqSK7Myc2IrpE1rgaGcOA4GdpYlqEMl/wwcMHMRraw3mQcSdFIqRrKXs8/PyRk1pMRoqClCcn4bkiBA4Eu4Go4ZjTlcHinPT1Hxiyzzs8UuEF74LcMQrwu6HYFf8SNj9ibD7s/tgvCXavrdkCOpstLF20i1TMnbPCbuXUkSFoHslXTZ53F1fA1xZNVdlW88dO4BNq+eiuTZPFU2Z1FKJ2ePrsWhaK96bNx7rFk3CB8um4IMlXUTdJOzdMAtHtizAPi4l9m6YTehNVrFpxSSibjzWzp+AVXPH8jp1qC/LI4qzkJyUQdRlEXXZRFsmIkKlQAkBF5qJYP8koi6L0MtFZEiGmrQ8LjpfjclLjC9FXGwxIiL4OL6CUY3UtAZkZhN3hVNRUjoL1dWLUV2zFFUEXG3tCpWdK69aSNBxO6OsfB4Ki6Yjv2Ayfz/Goii/EwW5bcjOrEdOZg2jEsnxebx3ZSjUSVdMmc9OiqhEypi74CS+pmS+9hTeB3KRLt0xJWOXnIfMtELVXTM7NR+Z3JeVmoe8TGIuWwNdUW4R8rMK+DhPwa6UGKkpKkRjRRnGNVZjQnM1pnU2YUJTNbpaagniBkxurUNrVRFhXMj9ldxXhYaSPJRlpaAoIxF5KbFI5d+7cndnXPAl7Nz64TkR98yNP2f3XviW8cy1Fx4TdTLG7pFLT3zp2Q8f+Zggy2gEjPgdtunOxFmbmRFXZhgxhHAg5AYN6K/GjMp4shh+x92c7DF84ABYm5jw3mWmpjYYI10xpSDK0P4wHDmU26TgiGTbzFRXTSl9L/8ss7e1gKeLA5xsZFJ+eS4D4s4AliYjuD4SDoSaM6Hmxt8bdwcLhjnXjeHBvyVeTpbwcbVFoIcDgr14rw30Qky4H9LiI5AQEc7PNEv989DbwxXNNeWory5CU00paktykZ8uE8Z7ws/Vir9TI/D1DWf8rze9ibseKv5M1P3t2x74I2H3yyMNd79/zMcPe+AfRN/vCbuU6OGQSrxyD+gzoA/GEKImJiMxeFBfAu9/uF/1HABDy1B4xExEWNEyOAYkwdDAGEajxqjPxIif52iCaLR0dewOI2NtgnCVUevGnqBLx5jcIwRfsi4QkxCE6Y9lXceZvtQzd7LUC6vI+Ds5R45/F4+yTY6Rc/XsoLwemcOuf/dzGxPr8rqMuF16ixgbjIYtf87Ottaw43vyJVpjhhkglahL7TMKaX0NkDPACIWDTFE62BxVI2RcnTXqDO3QauKEDhNHTDR3wVQrN0y3dsdsey/MMHfCTG6fy+0LCDvpiim4W2zticVWHlz3wgoHH6wg7lbKZOV68PEqR6KOoBPcrXUOUNMiSLdNmcR8AxH4gXTTZGwk6DY5yNx1gaqgyg6Z4kBAR7BJxu4QkSRx0Cca+9zCsYuw2+8QhINOITjgHIr9BKAURtHxJl0td/P6kqnTu2Puk3F1AsBu2B300rpfat0tI1XWTtbVpOQKdnqmTiCndbs8FZagqqnKROXHCLvjkrULIu4EdkThKQLxvF+sinPe0YwonObrPUG4niZAz3iG4bRkAKMScXXpQtyRao+Xj2nwYXxM/OgoU0gTXHVDTIAm29W+y9KFUro7SjVLrZulnlmTYyXTp3ej1FEmoe/XsSaw07taCrzkGrJdQtbfva6gTLp3ShdLQZjqaqlgJ5mog7hMsOlj+SQkO6hnCOX8X2HHdoGcr3edFFDpWBOI6WiUpYQOPn2/HK+fo58n+3Xg6YDTs3k65GS/HC9LKaDyW/EUbcycjKGTOE+I6ZiTpaBLloIzHWn6UgOclnHTgSahQ1DPwslSjtEzcvpxOuT05zt2YAuOH9qK41w/cZj7Du3A4RMfYM2ZTkz9KAwdN42IMgKuuztl66cDCbP+KosnRVO0cXO/4U26YsqYu9YbgxXstGydFEsZoLpm6hm7Zlm/2ouwG6xg13R5KHIP9EDGTt4704rLkFRQiJTCQsRlZyAsKRZ+UcFw9neHjQtB52ALWzd3uIVEEmQp8EnNRAgb7IK20IxoJJfFI6M6Ghk1kYwYRiLREAvfpFAEpCcitqIEqQ21SGpoQExZOWIKeW5qGMJzgpDbGI38lihiLhJ5TVGEBuNXlMVoxU8EWpK964bcuyFZuN8ycr/Fu5hT1+RSzZHXfd5vKNRxp6PuN9zpgNMAqGf0/h17WqixejymjNdLzPFDcnYwOidXoHViJZLy0lW2LoIQiIhPVQVUpEumwC4kiY8ZgoSoRO5PTERETASiIoIwfXwzkiL82Hg2UH+M/fjH2MfDGenp6Sgqr0FRdQNK6xpQVt9EiLWgpqkVdc1tqG9hNDejoroC7WNb8NHls/jd26/xp5+/wZlTh1BACGbXjifiCKuKSWictgrz1u9HRedsJJW2IKm4HplF1bj44WXcu3cNn1w+yV/Skziwc6uCU0dzE3IzM5EcF4+asgouExASEMjX5oHwwAAE+3qyYWGjxtg5ODhgGoFWU15G9LGhnZePtCS+f6IgIiwEVTLVATF7YNcebN+4BQtmzcbubVtw79NrxOAm7Ny6GY21NagoKkYcQebu6AxHYsCTMJOM4crFS7Fm+Uq0NTbCwsIUc+fOxAxCa9HcOchMSkKqTFng5QsfBxc4mVmxMWSPBr7/SWPHIyU+AR+s34ADBw6guakJjoSotxcbLt4+bPjy5xMQBEcpqGJiCjNTc5jx/Hhe76snD/DkyedIzsgi1JOQX1yCD8+fwi9vnqg57X6Uycq/e4iff3iEX358TAhKCPCe4KUUUJFxdm8+x3evPyMC7xN2n+LFVx/j2ReXeAPbhvVrFuHECYJ020bs3LIO+3Z9gLOnD+Pbb7/Cnt0fsGEzQjV6evWSAiha1k7rivn/P+4sTPnZTZ2IxdPG4+jm93B6yxqc2bQGx1Yvw9ZZ0zC+KA8JAT6wt7JgQ2oEBvfrj6H9ByEqMBQZiSmoLCrBRKJ3yQLCb1yLaswIPAV3JQV5aOfv/6ABfbufT5tLz4yN2iB/X2RnpKKhpgLj25rQXk9E87GPJ8FuY47a0nz+zK1VARRz/nylcaU1rAaqYjFS4nwgYddLja3rpbK89tZW/B56w87CGK72lkgMC0ZNcR4mdNRjzaIZaKwqRl++jrnO1vgp0lvB7nWQA96GuODHAMLO1wR/8Riiiqf8wNAzdi8FdITdE8Y3hJ0UUPmG2HspXTIJu3seI3Fl8Qw8f/aUfxAOY/O6+RjXUoaG8hzMm9yCFXPGYRVRt2HJFGxZNQPbVs/E7nWzcGDjPBzfsRjHti/CwY1zcWjLfOx7fzb2rJ+NnaunYesqAnBxF95fOBHr5o/Hkmkt6KgtQUk2G+Ep6UiISiXeMhEdno6wwCS1jApLQ0wotxNVCdHZSIzNQVJcPn/XCrgs5Pe4gNjKQyRhFx1ZgKioYiQmVSE9ownZ2e3IyhqLvNwuFBF5FWWzUVezQI2fKyychoqKOUTdLC5n8/EkQrAL2VmtyOK5hXltxH05X1c5MlJLicgsPlc28ZmDuO712OhM4o5/ZwJ5rwtNRnSEVlBFxt5JV83MlGLCrkgBL4O4yyTupNhKTnoh8om7otxiYq64G3bd3TGzslFG4FUW5KO1shTjGqoxpb0J0zubMWNsI2Z0NjDq0VFTjElE34yxTZg5rhHj6kpRV5iJuuIsVOalIT8+FjV+HjhHrL107YNnRNwzt54Mwk4mJHcm7Ik96ZYp8bVnX3zobYJ041FsnI+EtUwuze+1HRvpNuYmRNpQ4m4IBvSXDHMvhbrxY9tUlVfBXn/iwJi/K1amJpBxeOaGo2AmY9/43ZX57WzMTQlEc16byDORCarNYGdjimC+Rhc7Cz6PjI0zgqOtMVxsTeBuZwYPQs7T2YJ/Myzh52YNXxdrgs4cXrKN6wH8OxId7I2MhCgU56SivCgLNaWF/D5JwZoUBAcFIz46Aq21lairKERtWR5yU6IQ5ucAV7uR8HMxQ1GqKV7cdiLoeinUyXQHf33RXTxFsnPSFfNLbf0vjL993QPf3x9KSGr/3JHqtwZGg+HsaowAP2vYWhJYA//1njTS2A3ukc0E3RpENhxC5Niz8Elrx+gx1hhD2JkZSQGVkbwfatMRCJRkKWiSSpVyD9LnmdOxpkNNR5sgTO4pEvJYX9f366GDTkedjL2TpQ47Cf08HX2yrmNR4Kc/r52dHcx4n5LXZ2VlCWP+XCUba2dmggAHe4Ra8P41dDSS+45EjhRLIeqy+hugYJAxioeYoXy4BapHW6N2tC2axtij09wZEy3cMJNQW0iELXQJVMsFDt6Ya+OOBbaeWGDFpYy1I/DmmbtivoUrFnLbUjtiz84bS3jMUmJwOdeX2zO4FOSprJ101+T1JKu3xiEA6xz8sZ6xgevv2/tjo8DOKQjbCDvJ2EmmTlB3QMbMMWS83SHfOKIsCnsIuj32QTjgGELc8TiXUEgFzEOEmsBtj5xPQKrumETevu4umAI62a+ydd7SzVJD3K9TG3D91yDajgXp4+licDRQgBdH2CXhbGSSmsdOjb3z1ea9U7Dzj8E5QZ1vDM4Sdae8InGa7+EEX99xIvM0X8Np33AcCY7CpYkTcf/sIVwl0gRAKsNFBAmABFqCK6lqKVUvpUqmLNVUCN0wk6Ia14nCXx8TYDrCBGzyT3gdbfo+iXfR+G7FTUGlCuJLP1ZekyzlGhoO5fqyLpk7wqv7WOkSKvvlsbx+CTlX3pds087V9gvsdBwKugRgOtR01OlwFMjJUrbp+yV00MlSjtHxJ4/1awnWBG56yPNICOhOEU+yriFvm3p86tAWtX7xFM9lCLzehZ1skxCk6UsdabKUYwRqArRThKOONzlWMnf6ObJNHkvXTTlOP1fOk15Vh/duxJH9W/iY+4/vwJ7Ty7H0fBUmfOSDthujFcy0aQoGovFabwKtl0KeBjYphKJNZSDrMvZu/H0DldHTsnUa+vRumHq2rulaLzR/0puwG4rOGyNRdaav6oaZIRm72Mw0BMVFwSssAJ6hvnDyc4aVqxXMnPmHxccB3tFB8E2IQVBOPnz4R9W3qAL+BaXwTk9FUHYcEsqikFIRhPQaRm0YMutjkVwZj6gCNvhz2IjPTkdwXjZCi/IRlJuD0Lwswi4G/mmByKiPQm5zBLIbIwg7DWEqe9cNs38Hm0BMA9lv2wqaBHDaUo/8Ri4bY7thp6FOv16xTIHwDhJlXbZJNk9/LLgr6H4tgjztGB2AGuw08GnFV2QpUc59WWXSHdMGOcUxqO8oQmZxJiKT0wm7DIQnMhLS1dx0IYK8xHQV0q0vkvuiU9IQFh0JdzdHxEcEoqmiCLFhvghwt1Vl0vPT44grNl7aOwm5NlQ1tKBaUCeZuqYWoq4VDd1R19xK3NWga9J4PCDQ/uOvb3Hv9mW0jG1HTs1YJJd0EHedfI+z0LVkM1pnrNIyefm1SM6rwO79h/DXv/wBz768j1WL5iIvIwWOdpZwd7KHm5MjIkPDEBUajuy0LHSNnYhlixZh/+5dqC4rhZ21JTzcXeDsIuPVfODr6Q5PN1dVIGXGtOmYNmUKQbUX0ydPRmRIKDasWYtDe/Zh346dWDJvNnLT2eALD0Ywz/VwcYaXixuSY+NRW16JhbPnKMwdO3CIv1wn+Et2hI32DlhZmMHb20PNwyTn+Hq4Y8qE8agur4CFkQkig/hzcfNFBz+3+TNms5ERhOL8AmSmZyIqMho2VtZwcXKCTBBraWZOJFio+fPsrGUslz1sbO3hYO+AT69fwS+/vEFdYwPC45MRmZCMfXt34+c3X+HNNzLx+H2VtVO4e0vc/fwEP/3EePsUr199rqpjvnlD3L2Ueezu4fsXArsr+Przi3h46xRWr5iNrZs3YPum9fhg7VJs37wGp04cwjffPMHqVQswfNjg7saPVLuUSnKEner+KPHvuPufYPfuNm3dydEJ61etxOwJndiwcB6mNzWgKJbf5+REbJo/B9FeHujTfc7okaORn5aDJn6ujaXlaGCM43dvKTG9bO4slPD324Y/f/05UuLjMW/aZDZWTWFva4205Hg0Vpehq70F41saUVVcyO9RMGzYgJVqllrXLK2YQkFOpprbUOZ3MmPDR8bPyVicvn0HEHbSvW2wakj1kDE6fXrB28MRLg42yE6JRQcb7dOJzFnjx6Klpox4CEVdSQ4mtNRh2ICBmOZqg++ifPBGxtgF2OK7UEf8GGSDP/ua4c9uQ/EDIScZux9stIydFFB5NqYHvjRg454h0x88lwIqEhYy5moQrszpwrdff4kPzx7DpnULMG18HcY2lGDprE6sWzwJaxd1YdPyqdhO1O1aPwv7Ns5RqJM4um0hjmxdgMNb52P/B3NVd8xda2dg1xoicMU0bON5EitndxIuJajIz0JWWjp/L1IRFZLE73cCIoMTEBuRriIxSiIDKUSdoCktqYAhk5jnITYqR2X2YqMkg5ZPdBUjgSBLTqpGWlodMjKakZsruBuLgoKJKGTk548n9CahuEjmwJuCivLpXHYhL6+TP9Na5GY28ufVgqz0Wj4uZxSjIK9GZelioyVbV6jmtIvia4tmRIWlIjI8Te2TKREyUkoIu1xk8Lzs9DJep5SoKyH8y3jtcuRllRNxZYRd6a+wy8vMQ156FvLSMlGYkaVwUpmXg3p+pxpLi9BZV4EJjZXoapJlGVor8tFZU6JwN6W1FuOluya/J+PqCXDpppmdgbaIIFzwM8e3Thrsvnbhz9mlJ6MXnjnxO0DQPSfypGvmc69+RKApUs0MCA0DWBJotqZmcLC0VLAT1A0nDPrxOy0ZKWcnO77XKB47Cv35fe3F77l0UR5MMIwePhTOdlZwc3aAi6MtHG14DQvJ6JnAlNeWjJ21jIsj5NydeJy9OVyJOelG6eZoDg8nCwJO8GZJzElYEGGWCOTfjiBiLkrmUowN5WcVh9K8dDRUFqO+sohRgvqqclQUFCM9KZX3OEf+LFLQVFXB380iFPBe7OlgApNRvWFt2g/BXmaoLTbD95/b4Z9veinUScg4u78+J+aeaqiTOe1k+oM/y5K4e3lrKAK8tPvNkIG9+Ts9EKH8fQsLsISFQV8M7KPdj/oPHA4H3wxEFCxGwYSd2Hz6c8zecQOps86iYtYhmBAHxqbGkK7ZgmKD0QYE3W8VJ/WumHrVSwlBnw4wQZoAS5b6uoSOOAGabJelDkKB2rsh9xw5R+CmZ+t+O06rpqk/h2CwD7dZ8jsRGhKCwsJCvnZz2PFeaMGfrZlM92BpBKtRIxBsaIK4ocZI7DMC6f1GIrvfaOT2H4P8gZKtE9iZonKUFWpG2aDewA5tRg4YL5k6a0/MJcQWuwYxArHEPQhLXQMwn2Cbb+2B+YI5me7A1Jmoc9OQR9gttHLDIisPLLR260aeZPU8FeyWcV1wp7poqvBThVZkzJ0qsMKlZOwkNhNkO6S7pVuo1gXTTbpVEmoy3k5HnoeMqSPuHINxwCkUR1wjcJDHyDQFh320wil7XWVOvCA1d53K2BF476JOP1aNoSPOZGqDX0MBj6hTkItVmJP1IwE8jiHI0ycqP0b8KRR6ReAkUXcmKB6npEAKUXeCyDzB5znpSdjx/Rx3CcEx4u6kJ1+zbxjOV9Xg0dG9Cl8qMyf4ESQRWxKCrMvEkUBNYCdY0+ep00AmONMyeLJPB548lnU9I6eAyG3vhj4tgqBOMCnPK4/1bXK+fh25pg4zWZfr/Qa93yp1yrosBXUCOD17p8DKbXKutk+DmIBNcKaHDjcdaXp2Tl/XMSfIk5Btsk/fL+fp+2Sbfk0BnMBOMnkCNwm9G6aeuRPgyVIKmUiRFelyqaNOsHaC8JPHgrB3s3OCNf2xdtw21YXzXbDpmTodghritrHduZnHblHnnTq8A0f3bcah3RtxeM9GHD3AaxzbixNnd2DzuRmYcykNHZ84EGIj0CoZOjVFQX/Uf9ITNR/1QN2VXt2Y08fPaXgT8HXcGdKdzdOyfLJfsndatk7G3fVWUyM0XemDzpsGaP1kGIqP9UDm3h7I2s17qau/E1wCnOAa4AivUDcExngjNMEfYRIpwYhMj0SAZPEycgi6Snix0e+UmgNPNoj9sxMRWxqN1Kowoi6EEYqshhikVMUioZx/uAvTEJiVAv+sVJ6fyuPTEZCTgWAufVNCkVwVpVCX3RipZe8IMoWyf4NagcIZl/8D9tT2bsy9e/6v1+F+LWsXxeO1DJ2EDjstpMCKXI/7BXItcQhJs0Vcgbsayyegk2kYNNzp4+403P3LODsCMaMsEK5+xohO8kNJbRqyS9MQw4ZHRBJDYMcIjpcumBkIS85AKGEXRtjJvpiUdPgHB8Gaf9RHjRxKxOVh3fIFKM9JRHluPNpqC1XXmdLSYjQ1C+yaCbtmBTuFurY2NLa2oaFVcMf15nbU1tVg6vQJePL4Pn7+/kssWDIbGRVNjLFIJOyya6eiY956TF2xDdk14xGXX4eUwhpMn7sQf//Ln/Cnn95gxsQOuDk4IiE6DhUlpegaN5Zf4COE3A4smDMTzfUNaK5rRE46cRoeAU8PD2LBHvb2NmwgZqKkuACTuyagicclxCVg3ty52LZ1M7Iy0uHk4ICwoGAkxsYRi6HwdHFiw45gCg2Ct7srxvI9bdu0BRfPnsOB3bvx3tKlah676V2TCEB+j9zd4efpQTi6wMbSgo2+HDZQEjF/9mx8/eWX2LV9Bxxs7RAWHEqQeiAjMQ0FWdmI5h9ZySzaWlrxPCsutaqY9ja2sLOxYdjCwU6mZ3CGvZ0DbO3tYGxsovD6x99/pyaED49JRnBMEpYtXU6cfY7vnt/HD6/u4ac3n+Et4ycpokLY/fyTjLV7qs1nR9i9fv0FXj6/q4794eVtBbuvHl7A3WtHcXD3OqxeuQDr31uEde8txM6t63Dx/Ek8evQAq1bMw8gRQ1TjSCYgly6IUt7/f87YSfw77P6nMXg9kZGWwedbhQAPV9iamMCIDRaLkaPg7+SAdXNnoDY/l8dp15BxQlFEcmlWJhvPxajKz0NHbR0m8vsXS+wH+3izQTuAABwOU16rvDgfqxbPxVSisWtcO1rY2M5JSyCyndkwG6nKkUthAz8vT1jx56c/z4D+A5CWmqwabWZmFrC2tmBji43kfgNVDBw4BAP7D0bP7mp6JkYj0cYG/MLZEzFlbANqy3L5M/aDqcFoNqz7qMmYk2LCMX18h+q61c5G8PNoP7wOcsarYDu8CbPH22Ab/MnHAn91H44fpRumdMe01WAnVTFl2oOvibqnRoSddMEU1HGbzHX3yLEfLk1uwdeP7uOjCyex5f1FmNXVRISVYumc8Xh/2RRseW8m9myYh90b5hB2M3Bg01zVBVNQd2r3MpW1O8b1g5vmYx+P2b2Ox6+dhe2E3faV0xnTsGbBRHS1VKKqMIeoIez4/YuLSOF9IYW/e5KxS+bvksz/lo3E6AykJRYgI1UyYIVITcxHakIBkuMLiKssRIRkIpwRGZ6HhPhSxMeVIj2VMEutI6iakZfTriI3S7pYtijE5WS1ozBvPH+uk1BaNJH723j9WuRnN6O4oA2F+c1EWSURWaK6Y6YTZ0lxBUhJLFLFVJLkucMz+XozEReVjfiYXBVpySVI4f7M1FKCVSBXg8LcehTlNaK0sBkVxa0oKWxAUX4Nt5URdoWMfKgqmenZCnYFvP8UpqehjN/NitwsVBdko74kD01leSorV1uUjdrCbDTycXN5PlqrCtFRV4LmqgK0VOajmfepcfyOfBhghZeuffHcURtb95y4+9aVP3/J4HHbNwSexLdeA3DaxwyJZqNhbWKk/qFhZ24KZyuptmuOoYMGYhARILDry+jfrw9/L4aif19CrzcRQ9zJZOHSPVGKBsnckiMJPDtrc7jYW8PBxgL2VuawNDOCORFgb0s02hjCyYa4szeFJ0Hn6WhK0Jkp1Hk6EnfORB0jwM0God6OiA/1RnZSFKoK+P5LctFaV4bOpmq01legqbYMtVUlqOLvsVQdTUpI5u+gFaFXjXlTp2LDqtVYv3wFxrXUIzYqGKHBHvy8I7B4biR+/8wW//l9TzXG7j8ZUjhFYCcTlUt3TAHeHwk7Qd1fvuZn9elIBHtrv6sD+vaAncUgBBHFdqb9FXB79+4PQwt/RGSORfWkzVi752PcfvwCb3//Cy7e+QybLz/FhnMvEZzbidHmNjAaw89kDO9VRmZqygEdcgItgZx0fxTg6eATfOlj4CQEZRLvZtj0YwR1+jE69HQASsg5AjY5VqFx+DD1WP7JJtfq00cL2da3bz/05s8+LDwMTY2NaGttVj0VbMylGqYBLMaMIOoGw5cgTTY0R1LPYUiTMXWEXdagMSgk6ooHm6B4qCnKR5ihZrQ16gxs0UzUjSXUJlm6Y6adD+YRYXMduLTzxEInH6xwC8ISR18ssvHEEisvLCH+llh5YjGht6S7S+YSGw8s5X7B3DIprsLzl9nLdAgyFo9LPpZxeAp20i1TCqtwuc7OF+vt/DTUET4y391u6UpJDEnxFD1rt5tQ2+kkhVAk+0acEXiStTvgGo5TPvE46iXAEqhJdi9C64qpZ+24LrgT2En3SznuqF8MQ6YxiNbmqeNSr4B5yEfgF666Yh4NjOayO3tH3MljCYHd6dB4HA+MVTg86BmGo4ScjLU7IdfwCMVhAu4oEXmEqDvE13GYr/2gUxCOuATgiEcwTqVm4+GOjXhw8xw+/VjmfNO6QOqwE3BJFUs94yUYkyycdMlUcFPzxGnZNz1kn448gZl+rIRsF0TK8v7Ns2r93XPk2vo5+jZ5rKNNda08Q2h+SPBdkkqWBGD3GDvBlJbN01ConyMhmJOlDsSPzmk4E4i9Czp9XfbJUlAnIdsFbvp+/Xg93t2uZ+skZLs8FtgJ6s4e3a5Qp61rhU/ezeop6HHbacngCbYYOuD0rpV6Jk6AJiFY07NtUkBF1gV3+vEa8ghGXl/2a9fYoUCnj+ETNB7Zu4mg24SDu97H/h3rsW/nBhzcvxX7TqzHe+eaMOXjYLReM0bLjcEKaQK0Zr2iJZEmsKv9uOevY+YEcVqGrnu8XTf0JKTrpr5fH2fXQCC2XO2H8beM0HhpMPIOEnZ7umEXnOCJqHR/xGYFIzpTjyBEpPkhNMUPEelhCEyNhVdqBgKKauBXWAuX9AJ4ZecjMDcd0SUJSKmMQprCXSgy66IIuyjElyYgLC8ZAVkSKQReOoLyshBUlIe4ygoEZsYiukggGIEcoi63PhZ5DQSYAl70O+uCNMLuV+T9z/H/K+z+FXRayPZfs3pEnhR1ya4OQX59BEq4XsJjtKWetdOx96+Zv1LuL26OJd7c4BPqgJwyvqeqDMQSwRHJ2Wrag/CkDIQkpGmg647QpHREJaYiITkVvr4+KjvRu28veHm54PDeLVg8ayxykgNRnBmFGP5xjYkIRmlJGSpqZGxdI6rrm1SWrrG1XcNdRxtaOjrR2jYezfxDUtdQhcWL5uLVszs4yC9kVmUjcmsmIImwSy2fgPJxCzBu4fsobJqChPx6JLLxVNnQhtcvXuA///wH/oKewrj2NuzcshVbN36AeTOno7GmSoMYYZXDhlVdRY2aPDg3KwcFeQWqlL2VpRkmTxqPHVu3YPe2bZgyYSJGDhmGiOAQxISFwY2Ii4mOgBtRZmdtgwTirrGuFgf37kY1vyPSNXLlsuU4euiwKrBSkJPFBmEIQgID4OXuhtiIMGSz8Z+eSCzOms3GYxJ2fbAR08aOR2VhEZYtWITqsnIFu+jIaGRm5MHVyRV15eXYvPY95Gekwo6NMKm4aU/UOfA1ONjasAGl4c7BVmDnQtjZw8bOCmbmFmjn5/nz22c4f/YkYScFcDLR0tKB+7eu4u3LB/j+5T38+Pq+ytz9+P3n+N3PT/G7X77Czz9+hbc/PMGz5wK7R3j17X1tovIXt7SumI8u8aa5mzeMTVizci6WL56OZYumY8+OD3Dlo/O4f/821q9ZQpQM78YPQdcd/4q1d+PfYffbPg2DPdRcSksXLUZ7YwOcCKtwfv98HJ3QmF+EaQRba2EhlkyerMb8yPEyuXlhRi7C/QIQJVMW+PjDaJQBPztbNRVFVFgIvwslmDllIhbPm4WFs6ZixfwZKMvPYqPUkhjry9fci+gzg7mZGbGRyAZ+JGory1TBFGkYyfNIoygxNgajRo6AtZUV7IjwoUOJuQHS5UnGygxhA3GAmu7BwGAUCngvWjBzIkJ93TB8UH+487sVEuD/65geibAAX8yf1gUrW2sUmQ3Hl1HeeB3mitfhDnjDeBtqp2D3d8LuDwTdW8Edl28YUijlWwJOsnZPCLuvuP6csJPKmW+4/qVdb3w4vg5PHtzCjU8u8PdkCZ+rDePqS7FgWjvWLu7CRgJtz4a52LdxHnaum0HgzcCRbfNwYudixhIc376YuFuMw1sW4tCmBSpzt//9udgtGT6icMeqGVi3aDKmttejmvfRwqwsZKVkIyMpF7GRqfx9jEeMVJmMlyxdARIkU5aQR9QVqWxdYlye6pKZyAgNSmGk8TPPZINdukmWEGE1CnYpidXIy24jzFqRK1MpEHn5ua0oKiDsCLz8nE7+LnbwM+/g/mbkZDQgL5MAy28j8Br4/EUKclnp5Ty3CukpxBrX87J5j0ir4O95HpIV9orVPh186cmlvIdoqKsuH4fa8onExzR0tszicjIqS9uJvCZ+l6pQnFeisnaF2YUoyspFYVom8lLTUZCWxpBxc2mMVBRlpqI0Ox0lWakMoi87DeX8rlTlZaCmMJPwy0ZDOcEjuCPsJiZE4XKQDb5z76/G2CnAEXevGS8kg2fPkG6YxN4Ln4E4SdjFSOESw9EwtyC+CDB3fr+kWuWQgQMweAAb92zY9+uetFwg15chsOvVS7pU9yQINPDoId/ZEUMHwZpIVF0yLYgAXs/Jnvcqe2N4EHTe0rWSmJPsnOp26W6rulkGezsjMsgT6fFhKMtNQX0Z31tNKSa01KKzoRLjW2sJNf5e11fyHl6GYkJXxtZl8m9QoG8QgZ+AU8eO48ie3diyYQNWLF7Me9FirFqxDuvWvI9zp4/jwd338MeXdvjn9z3UBOX/8VLrivmX7knKpYCKdMMU4P2ZIeD76pNBCPHux/erZSrNRveFoyXRROT15ecUEJOGjtlrsev4J3j49CV+/ukn3P30Bl4+/0r1Vjh39T62XX6G8es/hKlLLO85xjA3McEYYxMFOMGbhF6sRHXDJJb0jJ2eWZOlDjbBmyBNQvAm+3XI6bDTC6vI43dhqB8v15djFOL6CBIFfgPVsg8f9+zZl8cYICQ0BBmZaYiLjYSHM/+emBrA2Yo/3zHDEch7XMJIA6QOHInUXkOR1mcUMvqNQh5hVzLcFKUEXdloc1SMtkTtaBs0GtqjzcgJ4wi7Lgt3TCfSZhFp0y3cMM3cCdPMHNUUByuJkeVE2HtOAXiPCFvl4M/HPmqsnRRPUWPsGJKZkwydjLsT2C1TXTK53clPjbl7z1Eba7eOyzV8vI7Hb7D3xSaXQGx1J94Iob3ekdgrlS1lDjuZysA7GvsIvZ1OgdjB597j1j2/nVsE9juH4rh3LA65c51wk0ycLHc7SyVMgZ0ALxD7iNP9HiH/kpWTKQ0EZvq4Om2Kg3eyd4SdZOiOdmfqBHcSksU7E56IM6EJCoWHfWUidELOO4LX0QqwHOB7OeBGyLmH4BCXB/gaDrgG4QDxepjv/xhfz9HQOHy6ainuXzuNu5+cwZ2r3VUtiS3VPbIbQoIkQZEOLoGTWv/oJJdaV0sdTu9iTseevk+2y37ZphdgkeNkmyBPx97d7n0Scqz+fPI6Lp7arSblFszpoYB5iccSpnLstcta104Nedq64E7i6ofyfrRCKQI4HV860ARhshTIybq+Twea7BOM6dk6WQri9GP1dTlGQseejJ3Ts3WyXR+Lpz+/FE1RY+wka8ftp45o3Sp12AniBGZa9UsNdJKtu3T2oHosIY8FdhJ6l0sdiBrytqiuljr23sWfbD9GyEnGTmC3d+d67N+3BVuOLMeicyWYeNWZqBuKtusD0Nnd5VIDW79fi6U0EmiSvdMmJhe86ePt3u2C+Vto3TA12NVfIeyu9UXHzRGoOtcPWXt7IIOoy5KumAn5IYjLCUQsIzo7AJEZxBwjPM0bYemMjGAEpsfAi38wA4qqEFLZBP/Senjnl8KHDe3g3HgklsYgvTIS6VURSK+OQGp1FGKLYhBdnIqIwizCLhUB2RkILSlAeFUlUlraEVyQjSACMqMmHNn1UcipI+7qIgi8KKIukstItdShJ90t85sIsG7I/Xu8C7p3USeZOH2snfZYy9ppIBPo6dk6LTToEXI8pljWeY5U35R1AZ8OOv0a2np318zWGOIuAXEZbBwH2yCvnNeuzUJsRrKap05gp+a0k0IqMuaOqBPohSWxUZaYjEQ2TIICAlU550FsnA4eNgAdbMS9t3QG4kOckRDkhMQwbwSz8Srl+0srqrWiKQ3NaGhuRTNR19TWjubODrSPG4cOAqetox3tnW1oaKxXMDh+4gCqWsciv3Y8kks6kVDcgfzWGWibsxblHXO4rQXxefXIKqnDhx9eBv73f+Hu9StoJg7jYsLZyJYudZbwdfeAk60TG255bITVwJ1gcnd2ZcONjSairLCwgGBzRWhIIBuLyWy4xbNhHYiSvDxksDGfn56GGVO7cOrEEeTmZMLCnH+4Kipw6vQpTJrUxT+EwXBycoSnpwcbkLl8jjJ4ujqjgaCcP28ukpOS0FxXxxvqJZQXFRASU9i4zEZOShoSIqPgTox5ODnDnkCTCc/nzJ6NbVu3/r/p+ss4q7IsXfQGMnHXgAACCHd3d3d3d3eCwN3d3QILAncycchM0pUkSUi3qsqqrqrurupzznvf5z5jrlgQ1X3uh/FbstdeW2Lvtec/xpxzID46CnOam3DhxAnMbWmBG/EY5MfXRdRIoVhjla1jzDSBsXTDNDJR9dMmTprA1z4LeTlZ+OPP3+CzD99FXFIa/3bxiIpPxbXLF/HTi4/x3dNHXL6Ln7//AD8SdqrsQS/sfv7xC3z99Qd4/vxDfP8tj/36Mb579ggvvryDrz65qWB37OA64m4nNqzpxILOemzfvBpXL5/Hvbu3cYjIM2XjThp/qrRBbwZOW0oI5LR9Wvx32Mm2dOGU8XnaLHQ+fO07d2xVE440FOajLiMD+VHRaCsoQmVSEuJ9fbBv9UoEEuraOV4jjm0x03AaxgwbDstZxogkyOfwvTy4fw+OHtqvZlDNy5bZGF3VRBGzm2sR6OfVe38Nhwn8W/n7+SExNlpNulNK2Pn7eLAR1lu6gI1bH34GZLY7MzNjNbnN0GEycYo0vNgwG8FG1pAhMGLD14ufsbSkWDXZyrjh2rTpIf6+bLwWEoKvZtszZ4N7zbL5cHd3RcjwgXjX1wE/Enff+tngO38r/ORjij86GuKvNiPxR9P+agIVmRnzGy6fzyTkprKhT9h9PoGNe+maOZn7DXkMb/tsVj+8UZPDH9rbuHvnGg7sWIkV8xpUN7/5rWVYs6QBG1e0YOuqVuxaNxv7Ns3Boa2dOL5zPk7uXqyydpKxO71X65J5cvcSnCAAj8u4u13LuL4MB4m7HSvnYEl7LWoKclCYKePOUhAdGodgvwiEBkUjJDCOWBYkEUshSSp7Fybj2/zjERog4+1SEByUBC/CTmbSDA1KR4BfCsJCshETVYzoyEKCSwBWQYxVIjmhGkkJVUhPJeISqxXm0pLria8aZKRwH29LSajg+1+J7DTJ5lXwMdIQQ7RlpXF/slaoPJlYS02SiVWKec2QrJvcp5zYk9sFf3kEYrGK5PgSZGfUoaSgHbUVC9BYuwRVpXNQlFePotw65GeV89z5/L5nIDMpg9DLRLp0yRTYxcYhmd/xpMgIJEdFcBnO/ZFIi4vibRGq3EFGfG/ERRA/0chP4zWLUZSSgJYIX9x0n4lvbQfhK6LuKwEdEffcmusyvo7If2r9mpop82vnYWyUToXH+FGYNGokJk+YBOMphrCZNQOzpk7BiCEDMXzQQJWJk7IkKpMj6/1lciH5DmuIe/01LWMnn1FBj/7PiEEE37QpkxTwBHauDtbwdLFWs1u62c6Ch50JPOzN4OVkgUBvJ8SG+RO5USjKSlXjVVtqy9DRWIm5zdXobKpCR30F2usqUF1SQDRnoqIkHw38rZjd2sG/Vwyvr/YoKy5lo+UE9mzZhJVLF2LFsmVYv24jzvRcw+eff4enT77DB29vwh+fGeIfP/TDPxkytu6vxJ0qe6Bn6hiy/IvMlknwvXNlCD+nk/n9HcT3YgCGDuqPEcMHwMTSBHMWLMT5N+7hg6++wvNvv8E3L17ghx++wZOnn+BjXmd///VHfPrFZ9h7+R2sOPc1wko2YsoUG0yePBVjDCZi/AQZXzdWlRAYPUowNgpjBXhS+oCoE3gJwmRd8Cd400NAJiGZONkWvAnkdNzJffUsniwl5FxyjIRAUWKYnGvIUFUzc8jgYRg+bCSvV9xHtBrz8zB58ngYGxPnFrNgajIVptMnwcFwMjzGjUfE6ImIHDgKEURd9MAxiBsyAQmDJiB1MGGnMnXTkTfOCPljCbtxs1A5yRR1Uwg7RhOjZaol2qcxJlugY7IZ5hmaq8lSNhAjG4mvLdZSs06LjeZuqtTBegsJF6w1J+DMnVWGTrJ3K03siTui0MJZ3b6Byw2WrthCJG7jcru1G3YSOFLIfL+dNw7Yapm6kzKWzolgYhyX+nV2RBvhJt0xj9r44Bihd0KOcQxCl6UPTpgTUZLd43lUeQMCUEJl6qRLJ5fHBFiShZNullKXjks9UyeTpgjOTroQaM6+al3G2J0k7CRO9eJOAU9NqBKECz6huETcqfsTgScdiEoHXwVECSmhcIyP28X37DjjhFoSdtbEJfefsnXnc/HFrdlteEwQvXvvMttGFxWm9DF1Mr5OYCXwekRwqXF2gjOG1jVTyiFode70DJkOKkGU3E/P8OnIk9vkGB1+CmLcJ+v6mDz9PjoC+4agTC9G/qaqk3cCD96Q7N45lT2U/eoYCa7rpQ7kMbXxdcfU42n7ZAyd1g1TumXqgBN49UWbDj7Z3xd7+m2yLvsldMj9923tvFpWTkIydLJPP7dgTkocqNukht0FApK360CT7pTaOLljal32y7bUndPHzsl+HXKCu77ZPdknXS+lC2Zf6J3jMVJe4cxx2d5H2O1A95GdOHFsB7qO78LOMwux4HoEGh8YopoAU2Ph7g9UkJPumBJ1bw/rXdcmRBHYSTZO75IpGTo9Syf7tEzdQEJRMn7aGL3y2/1Rc58QvDMcWWf7K9hJxi5WwS7FCxKhyZ4ISfRAYIIbAuJdEUDc+cc7wT/BAz4JwXCOiYRzcjrcskvgyEa/XUY+XDKy4ZrExkRGCOLyAxXsovJ9EF0gsPNHTFESIgsz4Z6cAJfkRPgRdX5lFQitbYZvfgFsw9wQk+OHJCIuoZTLYgZxl1Tir0JwJyG3J5YRfL1o6xv/HXOvsnyvYCfLlHIisbdLp+CuL+Zkn36sZOwkXu4j1mR/38xc33UNenJMAJcByK+LRHyGF7z8ZyEhwxeZpXGISAmHHyHiT8T5RyUSA0QeMecXEatw5ydj8CIIkph4NrQDMNPYGBP4YzVo6Guwc7RBa1Ml4oKJbseZ8HMyhQd/yH28XJGSxkZNYSkKCbvyyipUV1eimrirrmtAfWMDYVevlg1NjQp4VdXVmD23AxX19XxejYjJbeDfqRrxpW0obluL4tZViM6v42ehAjHp5Vi9YQv+13/9O7776jM23qL5o2SCHAIgMiIcG9esY2MtiY21NPh7+aGFkKyuKMfpY13YsHoV8nNzERgQiOkEU25etppRMjEuFpfOncG2jetRWVqE65cv4I1rl1FaUghrok0QFxMdAy9PL8THxyI0JIiv0wM7t2zG5XNnEezrizlE347t21FG0Ib4B6OuoorQdYKvuwcbJ5GI4/3dnF3Y0PFT/8mXcUienp44ceIYEXmK2+EI9vFGbmo6Ynm8naWFmt57+vSpajD7DOJOptSeNmUaDA2mws7GnoiO4OtMRnpyKhGSjk/eF5B9gYbmBrgFh6u6hAcPHcL3X36IH54Qds8lW/cRfvzuA9Ud8w+/fE7gPcFvv3yJb7/RumN+952UQHgP3z57i7C7hy8/vokPHl3khVMuUHtx4tBGLJpbj0XzW3DuNC+eVy/jxPGDSEmOYsNIB5tMRCKw+++A03GnY6/vbdLIFOwMgIHBFKxbuxYFOdkI8vJEc3ERMsNCMaesHLMZafzMzpoyGWvaWlCZlYlhA1+HyeQp8HFyRnZiIporKrCkpRVLZ7ejhZ+9rNREONtbY+zoYS8bqjL2rYyNzDTeJl2V9Ofh7uoGDwIrjdeFDIabKiA/Q90mk01YWZghiDgzmDge1pZmmMTvwxCZcGKITIAwXDWkxo8fCx9fD5gZz4CFyQzMJ3ikppecw9PZkRjIg72NJe9vrt6jSTx+1ZIOIscHPjzXIz8X/BLkjO/9HPBDgC1+9jXHb1Kk3HYU/mD+mqplJ10tnxNxLwR3vVm6pwavllKoXGD3hHGvLJk/lFfxxhtXcXjHCqxa2IL68ly0NxZg6dxqrFhQg2XzqrBeShwQdwc2zsbBTR04sn0+ThB30i2zm6DrIe5O71nC7SU4Jct9Kwi9FTi8aRH2b1iI9TxvW2WRqtuWnZKGhMh4NppjEBUWrzAXFyUZujRuJyOCsAsNiOd3JxYxYak8LpWg4zXIK4agS+S6bKcReBkI9E9XsEuIreB3tYrf7xoGrw9xZYiL4eeBoMvNbFXAk8lSJIOXmlyDtJRqZBFimem1yEyTcXaFSIot4uehCpmpFURhOcFXye9QBY8XJNaiILcV2ZkNajs1iThMrOT5pStnNY+tRk5WIwpzW1BW1IHykjkERzuKCxr5Wa1BblYFH4ef1dR8ZBB2mVLjToqVx8Qp2KXGxiJJUMdIjAxTkRQVjqSIECRzPSU6nOgLZYQQehFEXgQyCT7J6NWHuBJ20hVziJatE9zJUmbHJPAEdl8SeM8Iu+dOQ3HcyQg2I4dh6GuvY+zgEZg2biJMpO7cxEkYwc/xKH7Ohkh3P6JOsssSr/UfoGaJHTNiECaMG0IQ8rM8RrJ7AzCYyBvEGMgYSRRMJewEdRLm/Jy7O1gh3N8dIT7OvI45ITrEh689EkU5qagpKyLcqjGvpQkL21uwoLUB81trMb+tBnP4G9JYWYyqwjx+HuuwbtVK7N+7F+fOXULXsW4Eh0So0i9NNbU4vGcX1i5bhOXLFmLD+s24dPk6vnzygtD6Dh9/8jWevL+WiBuDf37fD//J+FvvGDsB3O+E3J+fcp0h3TLVbJm87f6F8chKNoHBhJEYzPdCvqO2vG6fONODv/37P/D9n/8DPddv4+Hjj/DH3/8NXz1/hu9+eoEff/oW//aXX/CH317g0t33kLjmJpxnX4VFUCWRZoQxk8Zh7MTRGC/j7MZIV0yCi9cfye6PGqFl6HSs6Zk7WZd9AjdBnd7VUrbldkGcPo5O9ukI1HGnY04PgZ6C3TAeP4LnGDESY0aOwqgxIzGez23a1AkwMZ7C308jWFnNhBSDt508Ed5jJiBssEyUMoYxGhGvjUbMwLFIIOySh0xUY+ukG2be6GkoGDsDhYzScTNRTbw1EHNShLxhignqJ5ugabI5YWeG+VMtVEZOyhRstfEk6tyxzcYL24ikbdzeJKUMCLmNUuKAsd6MeDN34ZK4I+pWGttgrRlRaCVlEJyxmbjbZiPn8MAOnmuXrQf28FwHpOulgz+67GXiE2383EmHQJx2It64FNSdsAvQ9hNzp1xDcNo9jNAKw3Fbfxye5YYuCyJOoc4VB/l8JQ5Lpq53whTJ5AnWZEycjjE9Tjr58LvH5+BIBNoTYw6EIoHXRXgdE9jJxCmSvSMGu938IKUOZHydzIzZLYgjGKVsgkSPTMbixNfA13WUmDvK9+U4X2s3oXeKz+U044ydLx/TG2cZVwsL8cGlE3h85yIxpRUE/x+w6gM7WUpIaQRVroDr+nFyHx15sq0jTc++9YWaDjz9frJUqOxdl2P14wWMAjI5Xj+XrN+6qnUR1WEodeu0GnPEZW8mTzJzEgK9N3uPlxB46pk96dKpT5Qi0BKM6V01BV065PTbJXS86biTbVnX9/UFnZ6d04/5H9k6AeMFDW0CMUGZno2TpUBM9su2AE5u17GnZ+9kXfbJugY3GWsn3S1fdevUM3Ryf1lKF8yzp6RunnTdlO6Ze4m/XUTeLpw6sRNHT27F5rP1mHPbHXWPxqLuYX+U3e2H0nsDiTjpkknUvTWCMZK3y1JCxtJJdk66Y8okKkNQeU8KkUto5Q4U8h5oM2NWP5SunP1Qcac/au8PQ/mNoUg71U/BTlAXJbNihqd6IyLNR+EuJMkDwYnuCGIEJrpyyUjyhl9SMNz4A+gQnwD75GzYpebBKasYnnnFcE4iSlKCEZ0TgJg8b0TmeSEy1wfBmX6IyI9DbFkevDPS4JySCp+CQviWViGouhkhZdWwDvVCMB83scgf8ZK5K9ZCh50WfojnvnjCL7lM0KbDTV/+a6SoY7R1HWeSrRPYSXfLl7hTpRa0UNm93gyfhGToNPy9yujpmOsbeuYuvUrO68elFF4PQxph6xtigki+fxnFUUjIiYavwC4ygbBL4TIRvpExkFp2MvbOPzoeAVHxCItNQGBIGKxsbNSYilGjh2LcxDHISo8nUoLhaz8DQW7m8PewUcVjI6OikJ1fpCZOqaqtQW1tNQFXh5qGRoU5HXeyLlErtxFY1fWNyKtsRlJhM4LTKxGew0ZZ/VKUdKzj+9+KMDbIQhILUdnQht9++wn/9bc/YXZzPaHmh+PHjmLPrp1qzNuCufPYEIwiNF2wY8MmXOrpwa5Nm7Fh5SoU5eUhLChYdSvdunUz3n7rIVZLt57ly1GSn4fwoEDkZaazMZeAsNBgJCXGsaGXAS9Xd6xetgIPbt3GTp4riuc4vv8Arl+4iNy0NAQRZZIVDPQNgpeLF/Izs5ESFw87K2uibw52b92GzMQkNuSisXX1WjSzoSJlFFKTEpHAhpsNG/kyHflUg8mEmwxeN8QUKRQ8nZCbMkVl7fx9+XfMzEJhfiGSE2S8UihBl4mi3Dw+Vhz2bNuM33/5ATt3bYOTb4AqPr942VJ8+dHbhN1b+FG6Y377Ab7/5j3VHbMv7H78/nM8e/ahqmcnhcq/+eoRnj+5h6efvolP3r2Kh7d5YbywBxfP7Ma+HSvR1lyONSsX4vKFHpw8dgBLF81RM+RpQBK0Cd40LGkh2/+3rJ0s9a6bAq7X0cTPyfrlq4k6X+QSrVkJCQj19oS3ixOmTJyAKeMnYNrQ4ZhdUID9SxZhXkUxVrXWYf3cdjSXl/FvEwiLWcaqiPLkUVJceTSS46NVEfBBRKDM2CmPlZuVgdqqcgxlY0l/nhPGjsOMadNUsfFxvP/okcNVQfOkWMnE5qGztREJUWGYMWUibMyMMZ6N5xGD2fiVsXW9YWNtDXc3FzWGzoR/v8WdzXB1slbnNyX0mhvKUJqXBk9XBzXOKcDTBVvXLERUoA+cCM77gW74LcwVPxB3P4Y44JdAO/zmOoOwG4s/WgxSXTFVV0suv+vtkinAk4lUZIZM6ZYp61Kk/Okswi4/Bg+uXsSDB7fRtWct1i5tR0NFDpqqstHRWMQGdwkb3GVYNb9a1afbS9zt3dCOA5s7cWzXYpzavVSB7sy+5Tizf7nqntmtMnjLcXLXShzbthQHNi3ErjXzsaStDpUFuchKSkFMSAxiw3mtDU9UoJPJRzTYpUBmxAwLSiLuEvidS1YZuyDCTiZQCfDl9cYvGaGB6TxWJjwpVF0xBXUpidrYutSkOiQn1SCWsJP1nCwZV1etQJeX3cLtZn5veT0hwnKypOyBZPmKkZZUyu9MLXIyapDdG1nczs1uQn5uO0oKO1FaPB9F+Z08Tzs/I+38zrWrcXs5Wa08phV5OS28jrSpKC5oIQbrib1aFOfXIj+ngucuRGZyloJdZmIKP79JyOT3NZ3f0ZSYKCRHRxJ14a9wx/WEiFAkRoQhITwYcaFBXA9V2bxMXhukC2dNgBNuuhlpsCPgvhbUSdaOsJNxdrLvc5N++MKMnwHbQbjmYQTfSWMwiJ+5Efy8jxw4EBPYwJ82bgJhQQgQZyOHEhCE3NBBAzByGDHH6/pUg1G8Do3BrOmjYTpjHExnjoOR4XAYjB9KFAzEkIED1IQqhhPGYsbUyapenRqzRygaGU6CNz/TpXkZKhveKYCb3YTF8zuwYuE8LJ07GwtnN2PB7EYsmdvM2+vQUl/F6+oiHNqr1fO8d/suHtx/hOs3bmPdus3w9vaFmbEpFnTMQVN1JQqyM1BTVY2e05fx/MUPePH8W3z++ed4++0H+OhBC/72fCj+0Qu7vxN2EqpAOSEnXTL/JuPtnnCdwPs7ty8enIgAt/HwtDGCudEUTJk6DZu27+L18C84cvYBFh+8ivPvPsEHX/+AL198g+9+/Bm//eF3/PLzT/j5h+/xl9/+gG9++BnZ26/itaITsK3uxlTzEL6XY3n9IOrGTsI4xrBRYzGI+BrCGDn6VQkCAZmeudNDoCZ46wu7vvtkW9Z11Om3y7kk/vt5hgwfqsYgjxs1BmMJO8Opk2Brb8X3dRr/ZhMwc7oBzGZMgQt/Z4LGT0bYsPEIHzIOkYM12EUxZGxdPLGXOnQSMoYbIlsydqOmqvIGZRONUTnJBLWG5mgwtEDzNAYh12hohpYppphnZIXlZo7YQBxtJ+Z2ECaCO4HddoGdNdctPRTu1GyXgjsuJTZbuWETMbfB0lktN1m5KhRulUwdYbeDsNtpTdTxfPsJnUOE11EpMO5AvEkQcDJBykn7wJfI63YORTehd0q6Xco21087h6hjDpsRcJZeRB5xxud0iM9BQrpiSn07KVh+2jkIZ12DcN4zVIXUnxPUSXZOUNdF1B128MQBGzccsHXHYXsvDXqMEwI6AR6XpyRj5yGFygV24TjjEcLnLNk6KY5OsAnguDxhR1Cqrpce6Ob71cPXd8bBT82SeckpAOd5ngt83PNJqfjg9BG8d/eSQt0Hb11VXSIFSnd6ASQhuBPYqaydAIyhZe1eTY6i403P3Mm6jkTZ1rN0egjI5HZ5PP08OgzlPrJPjtGfg+zve18daLJfbRNjAjStm6WGNT0U+hiS3VOZusvSlVLOKxjUJjuRjJxAS9Z1yOlQk2P02/T9CmVqbNx+tS77ZSnH62jTlzJJitxHQlAn23JfWVewI+D6TnCid62UbVnKbQI7ydLpGTs9E6fjTmAnIdv/grfeiVfkNh142iQrAj+Z/VLAp026IgXNz3fvw6ljO3DwxDqsOV+Kljs2qHooEOunMm0VRFrNW6MIu+GqRl39W+MIu1FcjlH7anrH1Umxclmv4n20sXaCut4umfe1MgnaGL0BqLrH/XeHIv/ia0g6pmXrYoi6SB12LzN2hF1f3AUluSE42QsBSYFwjwuGA3/4HJLTibtcOKQVwCUzH/YJ8fBKCkN4ZiAiszyJBDeEZ3siLNsfgRlhiC3PRUBeDtwzsuFTWA7f8jr4ExWRdS2wjwqGc5iD6sYZX+SnUJeggPcqayeRSNQllnG9N4MnqNPH4CmQCeJ6I5Wwk6WONn18nRYEmIyl432026WrpQa7fwFexSvYKeipCVL+77DLkHF1NXJsANf9kMHzZ1eEEGrmiElzRVFNAtKLYxEQE8l9iYwUBEQnwScyVoHALyIOgdEJCCLuQmOIu6gYuHt6wtjYCBPZYBjChoAHEVecnYhQLxvEBjsjmg1RPzdrNsaCUVVTg4aWVjS1tKCxkXirF7zVK9A1Nje9BF5TS7PabmxuZLSitKYFmWXN/LsRcWx0JZTPRcnstciuXay6aAYSdqn55bj/8AHw//wDB/Zsh5+3N2GxEHXVVXxsNpBiY9DR1srGFRuXoRFq7JqXiwtS4+NRUpAPZwdHlYnLycnG7DY22DLS4efhqWas9OBxCTGErZcH0pOTcP/OLdy+cYONtCRsX7+BX+wLxOJGePAc2YRaWnycOncAn0MTX7MM9ndzdMHKpUuxYtkS2NpYo1KKpi9YgBKi0s7cAqkEoLu9nZpOfJrh5N4aRwaYYmDI7ekwMprJBsZU2NraIi4mRtW1KyJi4vlYvr7e8PRwU10FF3fOxaqFS5CXkob4iEg2NLPxb3/8GVevXIB3SCj/jpHIKyrB+2/fwbdP3sb3z4g7GWf3rTY75h9+/QK//sL4+Uv8/NMTwu4DvPiGsPvmA3z95UPC7j6efXYHn3/wBt59dB53bsh/lXbj9PHt2LSO73dVPjasWYxjR/Zg57YNyM/OVFOla0jSIacDTjDVF3Z9oSdLrStkYa6ccy2CA4Nha2UDG1MLTOd7M370aMzk+xTq4YFGNu62tjXj0JKF6F67GvMryxDo5sT304DAGqqyctMIZH83d743KagrK8OyhfNRUVaMAf1lLI0Gu0T+nee0NqnxRrIt44oGDRoII7733q4uyOTnpb6sBK11VagpkXqJYXCwseTf15YNX0NYzJyOsUMGYRQbT6OGy8x2I4hxQ/j4+GDMWG3MoUySUl+RT9jZqO2hQwfBwmQqIgM8kJcai9aqImxY0o65DcUI8XRGkbsDHsf64w9RHvgpzA0/RjrjlzAn/OJmjD/bjcefrIbgZ2LtexlnN7MffiDqJDMnE6WomnYEn9S1kzp2csxzHvsgIxhvXzqH9957C91HtmLDig6+riw+r2y01xdjHpG+aHY1VsyrwYaljdi+ug0717YReU04tlMydgTd3hW4cGgtevZps2WeObASp/etxKk9Wtbu6PalOLR5KdYuaFcFufNTMwmYZCTHpiE5LgOxEelEXaaaUTIhJhvR4dIlMxVhgTIOT0oPSNmDdDXGLTQwBSEBqYgIzkJMeB6iI/LUODvJ0gnqtFkxm5GR0Yy0VK4zsgm7jIxGLltRkN/B73ZrL+6aVAYuLVlgV0LgVRAHDQRYA+FWz2hEQV4rSoo6UV6yiNBfxe/rClRWrER93UY01G9BTfV6FBfxe5Y7jwCcjYKc2bxfG/J5/qK8ZsKugfdvQllRI89Rz33lyMvIR05qNnJS0pGflqn+QZGZwGtufKzCnZa503CnQ09wFx0UwM+GH1xsrDBt0niYzTRCpL8/agOc8YbLdHzDv/9TycwRdqo7JmEnIbNifkLIfyqZO+5/FGiMxhAP2M6cArPJE/kdGotpE0ZjypixGCLjrog9+YeEFB2fbjAOxlPHM8YyRmPW1BEwnjYCZkYj+Rkfq8LUiMdMH6eKjRsZTsTkcaNhNGUiEWiACWNHvuymOXjQIEyfOoV/61B+txqxaukCrFu5GOtWLMbyhZ1YsagT89vrkZ3K61p+Fi6cZSPy3l288+gtvP3wHTy8/zZh9xZu3LyN9rZOuLi4wZLXzPlzOlFbUcG/TRk2btyMJ1+8wA8//YQfvvkGTz7/GPfZmH3vdhH++nyg6ob5n4x//6Yf/uNbLTMnqBPg/e1LrhN2krn7x/PBOLB6EiynD4LjrPHwsjWDl384jvdcw7Vb72PFoTcx7+hDbLn6KY7c/gRvffktfv3jX/HTtz/j2ZdP8OLFC/zy05/4PL7Hgxc/wWP+BUyvfBMOiWsxbpw535fxmDR2HGE3FsN5/RpMWA3pAzgddrIuGTYdZjrcZKmHvi3HSYZPh1tf3Ml95ZyyLUvZp0Nw9IhRahz5xHH8TFmYMGZi6uSxmMLPhDE/H/YGUxA4zhBRwyYi6vXRiBg0ChEEXeSgMYTdGMQwEvpk63JHGSJv5DQUE3aVBiaomWKGesKucao5Wows0DbDEu1GlpjDWGLigPVSc47o2uMcgN0ugdjF2GrvrYC3w5q4M3fHZguGTIRCAG6RrpqWboSfh4otvdk5Wd9p54Vdtrwf13dzfQ9Bt5/nPiSTpPTWqjvlGPQSdRKSqZOMnOzvcQlVy5PSVdPWF9087rSjZMeCcJTP4bCJqypUfpzAO8bnddzSE8dtfNDtKOUI5P7BOO8RigueYbjoFYYL3mFqNkxB3dFewO0n6HZZumCPtRv287nLtiBPblczYvL4k058fKJMFSf3ltkyg/mc+bh8TccJOMHcCb42gZ1k7U4RwqcJzrN8fRedAnHFORjXCdJrbsFcJxLDovCeTKBy5yIeEVnSzVJl4biUsXYyW6U+U6YCHffrx8i2LCUzJ/sFVzqydHDpmTdBmKBNx58cI0AT2AkoZZ8+SYvcpgNP7zopx8p235DH0BGpI0+OlZCJVLTnIM9Jm+VSQoffq+wbcUcESoZPbteB1hdnegjK5BhBnn67hABNB2Df7pqyLaHfXz+fPsZOTZZCRMlMmIIuwZegTbpXCtRkXZAmqNPR1zeDp98u95Pb+t5H9mm40yZSkeNlqe3TxtWdPanBTuDXc3yPCm18316cPLYd+7qXYenVdNTfm4WKR/1R+bB/b6ZtDGE3jpBjO4XL2odjCTvi7iHXH2mFyusEeFKUnGCruP867/OvY+ykwHmV4I5LOafcv/LWMKSf1rJ1Mr5OYBelyh0QcqE65hIIOS4FdwI7GXcXJN0zE33gHR8A+2hCjI1414w82KfmwSE9D478IXVLikIwGzXhmV5EgTvDAxFZ/vBPDUR0WSbCywrhX1iMgNJq+JbVw09gV98Ot8REWAU4ICovEHGFPkgo9CbsfP5H1i6hxA8JBJ3ATkCnoU4ycb0Q6wM7PdLVbZKdI+b6wk5u772fjr9XoPvXUHDk/bWsnZa90+J/wk6bGTMQmVX+yK8jdJPsEJXsjNL6ROSUxyA0IVpl5QJjUom8FJWl8wuXrF0sUZeIkFjCjbCTcXYBIUEEkQUMDSdh3HiZPGIyinKSUZqbwIZcCMqyIlCRG0vglGDRovmYM3cemlvb0dDQoGXlautewk5Cz9oJ7pqam9Hc1Iqq+hbkV7cgJrcOwanViCpoQ27jChS1rEZMfjOCU8oQlVqI7bv2Af+/f+KDd+4jPDgQVqYmSCF8VixZhE3r12D/nl04uG8/6qtrERbE9zQlCdUVZfBjo1tmx3Rxc4UHkeDNEJA0EIUBXp7ISEnG4f372GjLVA3/qxfP41TXUTbCUxHq46smV/F2dYULz+Hu7IgAXx+4cXvliuVsoNzCKj6+s7096moqCbEomJsZw9JCK+LuaGeDmdOmYjqBMmHcGP74j8bEieMxY+ZMWFpaw8LcBj7e/CyxMVhdW4sNGzawIRxDSDgjPi6Gt3kQDhNhNJ0wCA1BVWEJcZlKVIezcRiLBDYQv3v2BO+/+wgZuTnwCAxFaHQcbly7hO++eg/fSXdMVfZAMnYf4NefpFj5F/jtlycqc/f8xcf4+vnHapbMZ0+k3ME9fPXpHXzx4Rv48O1LeOvuady63oXL5/ahmxeLTesXoq2pDCuWzsH6NUuxavkiRIWHYvDgVxmw/qp7pkQv4tTkKDrqNNBJTBg3DqWFBao7bAYRPW70SDVLpKWZKVKio9FRVYUtCxdgO4G2uKYcOWEB8ONncX5lJRqLilUNO/1ckonIT0tHeU4uCtIzsGL+AmxcvZqN87x/6R7qZGeNRZ3tcLS2goWpMRESpWrbtdRUoaG8BHlJifBzcWYDyABD2bAaIGOQeD+zWdLFchYBOIWPNRgjR8h/zGXmujFw93RnuL58DAFgTUkGsngtCvL2QlZiDGbXFmJFZz1Wz23CXK4vbSvH8tmV2LFiLg4QWA+SA/FTlDt+ifDAzzHu+DXSjbAzIewm4E+WgxTsfhDUCfC4lMycqlvXO7ZO1l9M4+3c/4LHPEzwxNunj+GjDx7j1NFtGuxKM9FUnY95LZVYNqcBqxe2YOOydmxZ0Y7Ny9sgk6rsWN2Og1sWKLyd3b9ag93+lTh7cJWKc9w+c2ANuveuxPHdy4m7Fdi6YgEaK0pRmp2PosxCpBB1KXGZamxdXJSUChDUZfA7y8+tTEoSk4+QoFTEROaoyUliI3KIuVxEh+UgPqqImC7mcUVISaxCmoydkwlS0lpVaYPsbAFchypxUFy8EIUF85CfNxeFhfNRwPXC/E7kZrVpGbzMRl4DqpCVXqNQl0/cFeQ0oSi3FWXFnaipWk7IrUfH7D1oad6F+fOPYvHCU1i75gqWLulBc/MelJetI+LmozB3LrIzCEdCsiivBUUFLSgvbUNlaQuqyppRWlSD4pwSRhGKsvJQnJXL62O6qmmXlRT/L7BLjo54uR3H704kYWdpPAtDX39d1TWUch7GUw1R6WOPN5wM8Z3VYK0LppXWBfO5rRZPuf5EZsvkbVLf7nGYFVojfOBlMwvuVsbwtDdXk5hY87M7dtgQ1R1zLD+3kyeMwizD8TA3mgCLGWz0Tx8D02kjYTZjBMxVjITlrDGwNJkIS1MDWJlMhflMQwXFGYYTMG3KBIwZKUX5X8eIoXzOMvkKn7OMV5MZaP293XhtLcVGXh/aGqt5TQ1DoI8rbAmLutpq3Lp1C48ePMR777yHD9//hNeuj/HWW+/jzTfuoqS4DBYWVrDjtba5oQkrli3Hgf0H8O577ylUPf3qMzz55AN8/N4jPH50Bc/eq8TfXwxSY+z+8zuiTmbGJOz+Ttip2TEZArq/SjdMxj9ejMXGzmmYOWkADIb2g63ZLLgExqNx7gZcv/8JOnZewsqLX2H95e+w6OT76Lr/FF+++BW/E5TffP0UT795hrsPHuDrZ1/in//r/2D50Q9hX3yd7YhrcAiuxlgDI/UPntGjhmAkY4TC2CgMI7YEXAIxvcukvpR9AjO5vW8IzgR0hoaGKqZOnaomZ9GBJ7dL6NDri7sRw4dg7MgRKouoamrydcpvt+kMQxhNHg/L8ePhT9SFDplAyI1F9OAxiB44CtGvjWYQddwXO2gcEmU2TKJOxtfljzZE0fjpKJswS3XBFNQ1q9p1EuaEnQXmzLLBYlMHrLRwwRYCZY9zIFEXgO0EzQ4utzn5cr8ndkoWz5Jos/DgkmAj7GS8nBozR+TsJOAkO7fLzhN7HXywz9EX++y5ZByUWSud/HHUKUB1wTwmJQwkM2cvk474o8ua0JMJUqQLJverbpiqK6a/miTlNOMMt88TeuecgtWEJIdmOeGEhSdOWfughyjs4bGnuTxD/J1zDcEFj3CCLhxn3YJw1jMUZz1C1Di7LkcfHJbnJ/gk6raZO2GXlSv22LgxXAk8Nxy29yTmZIwd4elCbDKkS+ZZryC1TyZlOcb3RDB3lLCVOG7N+xDAMiPmWT6P83wdlxyCcI3P+YYjcUeQXuP70OMTjHc2rsFjqUcnCOuFm2To9KVaZwjeBGJ690o9qyYhsNKRJSjTcaZn4fTb/jsA9Qycfh95HDm/fh/9fn2XOhp1yGno07pryj65rxpn1/s4t65o2TmBlaBNx5mW2dMydgI+wZ2syzF66Fk2HXsScj85h6zr+3W86Vk//X76WDpZ1yGo3ybHnj2+Gxcke0eU9UWavq53o7xABOrrekkD/VhBm57V0wEoIYCTcXXaLJka8OT+GuwEdDKZyk7GrpfnPHV0B9uu29HVtRk7zrVj7hthBJqhgl3Vw9e5PhI1hFwVEVf31gQFMg124xnatoCv7tFIhbqy2zImj/frUwJB4mV3TMn+PRjFcxmg9MYwVZRcH1snsIs4wDaRQE5HncrS9W6/zN7JpCoJ7vCL94FTdCCc2Qjz4A+oXXImcZcPt+wCuKclwy81GKHphF0mYceIyPJBUHoAQvMTEFlegAA2CoMIu8DSOviVNyC8tg1+Wfkw8bRHQIonYot8CTvirrdLZl/YJQrueidU0SZV0WD3CmD/l1D7NdCp8XWy3nubdj8NdZK1k3X9XP8jVMZOg50+Ju9V6BOxCOwC1Xi8zGqBXQjic9zgH2mB/IpIFNXGIyY9Bv5RUQiMTWKkEHiJKlMXEJmAYK6HcH9oXAIiYuMRFRsNT083wmKK+mGZPJk/BGH+WM8G6dymAnRUp2H7qlZsWbsAc9obUVpWhirCqpZIqauvRy1DsnR9YSeZPMnWtbS2oqWlDbVNLSiubUFSUSOC2BALzWrg61mMwqZViCtuQ2hmNfxictDeuQT//m9/xu+/fI+8zDQ2GsOxbtVyNtiy4OPJz0dgAFqJxRtXr2Pb5k1ITUyAs6M9rCwtYWNjA3MLc5ibmyMxPgE3r17Dm9euIykmRs2EuH7VShTn5bLhb6vGU8VGhCEiKERNzBLs76fOv2zxIr7GdoQEB8PG1hbl5WU4dfwwVi5ZSMDZwobosLYyJerMYWZiyh9SI75nk/meTVJLW1trODg7wM3DDWERkcjKykFpcQWyMnIQFRHFBmk2G4ulKC7IQ056GsqInrjICFU3SsLC1Ax56TlEdCOWL1yKhR2dyEhMxNVzZ/DDN1+hY047XHz84R8ejV27t+PFl+/iW8Luh+fvvKxp9+uPn+APv2pdMf/w61f49tvP8NXXH6rxdl998QjPvriPZ5/fJeykO+Y1vP/oIh7e6SHujvNxDqkLyfaNi7FoXhOWL5mDJQtnY8mC2cjNTMYso6mqgacD5/8rZHZJL74HCzrbiK/lWLVoPpZ3zkFdcSEWz27FOkJ5cXsbygnVQGLcfMpkzBg/jg1TDXLJfO+2L16OmZMNX55z6uQpaKqqRQLfx4jAYCI9BwV8P709XPBa/35qMgMjo+lIio/E2qULsKClEfOa+Dkk5tLiogk9SxhOnMCGlIxVGfnyvBKvv/Y6IRICKysrNZZuGBvJw0eyESXd0wwnw8XJTtWAGsNt45nTUVmYgc76AmxfM4/oWUTMtWBRSylWzavDjrULcXLPOpw7sokoWoYj25fj9sGN+KA8Fd9Gu+PHcDf8FOOGX6MEdqb4i/0k/NlmKH4zG4CfjfvhJwEe8SYTqSjYCegIO6lh9w1h950R0cdj3o6wxaPDe/DRu++ga/8GrFvWyteahcbKPCxsr8PK+YK6Tuxctxg71y/icgF28PluX92B/RsW4MQOKXewBucPrcOFI+tw/vBaBbsLR9YTdpLFW4luwu/47lX8/i9AR30tKvOLUULcZCRmIzNJJiDJQWJsHhJi8gi3bESFycyT0s0yF2EhmYgIy+btRfyblCI5rgwxEYVEYCn3VSA5vgbpkqVLaURaqqCuA/kEVnEhrwsFi1FZsZroWomK8hVcalFaukxl3koKFqAofw6RN5vXhmaVoSvMb0FhTjNh18zvVQeqyhfyWrEJixcdxbKl3Vi18hy2br2F9etuYv2aN7F5010sWXIODfW7UVG2CqUFiwjEVgKxFXlZ0oVTMnXtqKloQ3V5K6ormlDD35Ma/q7UllagIr+QyM0i7tKQk5KEzMR4pMYScwp1kWpdsnYJvIZ58Bo1YtAgvMbPml5TbsKY0ShyMcEbDpPwneVAbfIUQk7G172w64eve2En3TAlW/fccQgu8NgMuxmIC/NCdmIE2uuKUZqTgFAfN5gYTsTowf0xfuRgGBJ2huOGYdqEoTCZOhqWMyfAyngCrE3Gw2LWaFjMZMwYy+U4glO6HwvspmDmlPFEwTiYTDfAVIPRGDl0IIYOfA2jhg7CmGGDMUxKJwzQYDqe8HO0MYOHiyU83ezg6mQFNydbLFu2BNd43b1x4wauXbmO69fewIMHb+O99z7GG4Rdelomr5f8Trk4E9rzsWvXbty+dR9fPPkCX3zxCR6/e5vXo+t478Gb+PT9G/juE8Lum4Evu2LKzJj/ENgJ6gR3EgI7Ad5zAd94zK2eicljX4ORwQQ4+wTAOaYY3rE1OHvtXey58BhzjryHZee/Q+fxj7Hq1Du49f4zfPfDj/iP//grvvvlW7z/8Xv49sVPOHPzKVIae+BVcAFBlW8ipq4bNoF5GDxhJobJxCkyvm7ESIwYJrDTMnB94aZDrG/WrS/qZFtm1JwiM24aTML06dMxmddCwZ2gsO/x+n20c43k4w0mLodhxtRpMJg0EQZ8rfY2/P0zNIApYeg3eTqCh4xDOBEXOXgcogg7ydAJ7KIEd68L7gi7oRORNnyygl3h2OkonTQLlZNNUWsoJQ7MVBfMVsKuzcgCncY2WGhmjxWWzlhj5YbN9gSaYI74WU+kbbDzwDpZWkuXSk/sIu522/pgD7G2x95bZeRUNs6BIOS2rO/lcr+DLw44+uGAvS8OSobOkZBzJYicAtVkKUcItS6GPkmKzHYpGTsFvN44auXDpQ9OEXRnbANw0S4Ylx1C+Z0JRo9dILpM3XHMzENhTrB33o23uYbhohvDMxKXvCJVxk6NqxOkuWtIO8zXtp+vcw9ht52w22HtquGUsYuvc6+tOw7xdXc5+eCkuzxvPjeGwK6H2z3uxKiMyVPlDXzUTJhdRO4xKw+cJO7O8PVcJOgu28vzDcY14vU6X8MNewJPAOrqjweL5+Ndwk6yb5I9k66RfcfaCdwESzrudIjpoSOr7z45VkKHm9yuw6vvUkKwpqNOfwzZlmMk5HY5Tq9LJ/tkXS/FII9/94bWzVLKH9y+pmXgJLTsnAa6G0SPlqGTrpcCOrlN61opoe3X0KfDTQdb3336sTrUZJ8gTRDXN3sn67JfjteRpy9lv4R0ybxItEmmTUKQJvEKdFqGTZb6Ma+Qp3WvlG3Zr4NQcCddNuU+ko3TMacdq5VDUNiTbpqE3/mTWtdMmRnzZNdOdJ/YhcMn1mPtxTK03nUj5AxQ9WggYwQRNppIG43qR2MV6GofjFFL2V91bySq7o8i6Iaj4u4QxkBU3JNxdVp9u76hJlC5J+PvCMUHBCEfo+DS6y9RF03URRN1CnYCOZksRZ80JZChkKeg58lwU/sCEr3gFhsAp/hYuKZmwD6FkZYHl6xiuKWlwTuRsEvzRWSGB4Owy/QiDtjgzQhDVHkefLJz4JNThIDiKgSU1yOovBFeaTkwcnOAc4QDMUG8Ce4Y2iQqr2CnTZ6iLWX7JewYKcRX8v9HpCjYyaQpcrx035SMndYV8xXw/nX9f4TcRty9LIfQi7q+mTsNfnwMdZs/siVzVxECvwhzpOT6EFCxSMqLRxAbFoHEW3CcBruQuGQEE3mCurD4ZIQnJCE6MQlx8fGIJe6sLE1hwMbztGmGsDAzwv6d67GsswJNxdFY2pLDBkwYG/dJyMrOJu4qVLZOECdR3ydLp+OuvrFeZewEdvUtLShraEF6WSvC0usQlFrN9342iptXI71mPkKzCfC4QpRUtOLzjz7G//PPv2PdyqXYtXUTVhBVmakpKC0qwoF9+9DOc81t71DZmjCCLDo0hA3JCDX+LjQsDGZmZmyIO+PIgYM4efQYYRfHxocrCrMzkZWahNBAf1W+QMa1tTQQmr7+BGQUwoKDVFavOL+A+HNQcHNxdoK3uxtsLa1gZW4Jc1NzmBgbw2jaDEyfIqULLODn44sY4jEuLh5JyclISkpCQkICXNw8YMH7ZLEh01hdT6gtVgXPk+Ni0VRbifhINvik3ITBRMyczh/niZNgY2WLksIyNlYLkZ2WjWA2Svw9vLCQKPr3v/wRO7Zthqu3P3wjotHc3oyvPnsb33/1Dr5/9jZ+fPEufvr2Pfzyw8e9sHuCP/7hGb7/4Qm+fPoBpOzB10/fxtdPHuApYffk4zv47IM38eHbV/HO/Qvqv37SpePy2QM4dXQrDuxdh80bl2DV0g4smNuARZ2NaKgoQDzR72RnozJvMuvegH4D1AQNMqGAA5EcERyImvIibFi7DDu3rMHOTSuxf+t6Imcz5tTVIJXvlR1hPHzwIJWFs+bfy2LGTOTFxCKKABdoWcyYgbWd8xDO91YyarJv5PAR8HRyhaWJGWZOM8L4seMghcZDAryRT7DPJhRXrCBI57dj3dJ5qCnOh+mM6S/H2hnPMubfypvg4HcwKVHNZKfDTmrbLWQjs66milifjtclszLwdTUWz5dADfRyQ0pUMBrKs7G4rRprOuqxZXED1s6vw5r5bcTcYhwlgK6e5QX+xF4c37MW3QeIu6ObcPrQelzeuwYf1OXgm1hP/BhB3MW64bdYd/wqsLObiL/YDscfrQbhV7P++MWEuJOMnY45LmXsnUysItiT2TO/5e2Pg03xcM8WfPzeYxzdvxGbVrWjpSpXg11bLVYtaMV2Pq/DO9bh6K71OLJrHQ7vXIt9mxapsXMndqzAWT7H84c34OLRDbjUtQGXj20g7laje89K3raaOF2Hrp3LsW3FPCxqa0VrVR2qiqoImXziLheZKUVISypGSlwJ4qPyERedp2ahjI7IRUR4DmKiC5CSWI7kxAriTma+rFBj59IS65Ge1IiMdClI3obsrE7+DRejpFgAJ90m16G2ejNqqjahvnYL1zehtmojtzcQbGtQUbwcVWVLUVGygN/X2Sgg7iQEdsW5rSgvmsNjl6CteQsWLTiGJYt7sGr1ZRw8/AGOn3yKHTseY92621i+4irmdB5Xj1HOcxYXyDg8AjO7icsWVJR2oLZyNqMNTXUdaKufjdb6VrTU1KOmqBSluXkqe1yQkYZ8Rk5KAjJk/FxctIpUAi8uPASzeE0VDAmSZIIf+cxNJOwqfWxxx9kA35gPUNk6KUouXTFf2PXH1zZSqLwXduaEnetIdFmNRzCh5uooM1SaID7cCxlx/C0L9obByEEwmjQKpkaEwaghMBgzFFPHD4XRxOGYMYlhMAzm08fAykRDnuVMIo+4MzMS5E2AudEkGE+bAKMpo2E+y5DfMyl+PolIFOANwnA+93HDB2HiyCEYO4Lf3cHa5Cszpo0n7GzgaGuO+JgIbNq8AefOnUX36W7M65yLDl6rd+/agzNnzuHQgaNIjE/C2LFjeI2MJbS3oqfnPB4//hCfffo53n37bVxkg+diTxce3bqMjx9fwA+fFhJ2r7/M2Ekdu38SdlL2QCAnsJMxdtI1U9b/+vUE1BRMxwwjA3j4RsEjohAuMS1wim5F3cJNRNwTtGy/jqy117Dh6lPsu/EpDt78AOfuv49vf/gJ//t//xPf/Pw7dnU9RnTVSbiWnINfzR0EVd9FWMMdhFeewHTXdLw2cjKGE3SjRsgslYI2Lbs2eLBWf27oEG0snQ47uU1wJvv0kG25XWbPnEicTTEk8CYZaDXxuK9v10w5Vs6jn2v4CP5tjaZi6hSZ1XooTE1mwtp0JkzGj4Hf+MkIHWGAUAEd8SblDKReXRQxJ6DTcRdL+CUNN0DaiMnIGT0NpRNnokJ1wTRFvaGp1gVzugVmz7Ai6myxyNwRy4mbVVauWEvgbLB2xyZCbh2ht9LcAcvM7Yg+KX3gjK02btgpXSsJmp32nlpXSwcf7CaU9jBUho7bB4i6w04BKg45+KksXZcLUceQdemGqYqRy/g4mdnSyluDXW/m7oilN78XhJ2lD4OA4r7TVn44bx2IK3YhuOIUjgtOYThu4YUjxi7oJg7PuoTgsk80rjAueEbgolcEznuG44xbIE44+aqZL08QZ0edvIlN4tNOkOquZurcRtBKtlFem2Tu9hF4B3m7ZO26nH14P38cd/HFScYphsyUKQXKFex6x9hJl0ypY3eGmL3gSNA58vnYEXcE6BVC76p1AK7bBOImX+N5IvPenNl4n7/P0qVS4r2HMkPmBbWuY0vPlunQE3jpGBO46euCOtmW++ro0yYpeZVx00OHnezXQSjr+nFym76UGnZ6oXHZ7lt8XMWVLt6vGw/fPPcyEyfIk5B1AdyblyXTJrXrZFsydjKOkO2S3gxc3wzef8eeDjpZSgjoZFvHnQ62V3jTCo7Lup7J08fWybrsl9ulvMFV3ucyj9ezb4IvHXhadk3rKimzXF4+K5On6BOhaFk4DW9aNk7uq2fvBHuyT7CnjZ2TmTG1LpcqunbhnJz3pDZxisDu+NHtONG1DQdOr8byq1loeGCNukcGBNwwYm4iUTeWMBuByofEHRFX+3AMMTcSZbcHo+jmAMbrKL1F0BF2lfeku6WepXuFOzWByv2BvJ3nvD+eqJuKqruTkN7TDzGCut5sncAubC/bUP7xzmzAO0NbOqnw53ZAvMyKSdBxGcDb/AlAz3g/uMRGwikxBQ5s5NoSZjJLpkDPJSYUwakBiCLoorI8EJ7hibBMXwSmByCyMBmuBKF7ShoCCkrhX1KDgLJ6+OaWwjIkFKa+NogpkO6YvZOolBJ40v1SMnWMRIIuoTSAy0AkEWfaJCrElqxXSGiQS+qzrvYTdpKt08snvMr4Ce404Okh4NNCn4BFixRVfqH3PL3dOdMqpSZeYC/ytGyewC9ZTaISgEwiL68mHAEx5ojLdEVpYwJSimIQnhSN0AQCLikVYYmJCON6WFwqIhNSEM19MUnJiEtOQgzfq6rqCoSEBWC61LoxmUFoTMac1lqU5cejINkX9YVRKEgNJezikZWVgaLiElRW1aiSBzKRSrWUOejN2unj7FSXTMKpqbkFzWwU1jS3Ia+iGbE59QhMrkYEG0+FzStQ0LQMUXlSrLwC8VllOH3qDP7///V3fPr+I36xTqhZ1a5fOocLZ07jk/ffx/rVq9iAjEbX/gOoLipGcixhGhmtprRPS09HRmYmHOwdERIcwoZGHMKDglV3ybiIUMxta2YDrgA+bKw38fm18/mGBgSpsgN2UquOsLCxsoStlRWsLQg5M3NIXTpTxixVe84EXu6ebLwmsVGbgdLCYsxn46W0sIiN1lh4eXkiIMAPqamp/AEeC3s7J1SWViM/MxeleQWIDApFoI8fj8+Hv7cn/AmNifwBl/IL06ZOw5Qp0+Dp7oPW5nbM7Zinxqb5e3mr8YF///1XXLnQjfCYeHgERiAjJxcfPr6H756+g2+fPlIFyH/69n01M+ZvP3+OX3+S7phf4qefvlT17F48l0Ll7+LZFw8Jwvt4+ilx99EdNp5u4rEMjpYL/Zun8SYvzJfPHMDJY9vYENuAvbtWY9Pa+VgiuJtdjyWdzehsqUNpQRbyMpKRn5WKgsxUVBNS81obsYWg20HM7d62mhdzuZBfQNfuTdi3cRUsTLWZKA2I2RACW2oMVhYUojA1Dc2Ee1VWJgYScoMJxpr8QixoaMWoIcNeAkxixuTJCHB1RVFmBnG/EqeOH8GaFcuRn5MDT093onsKWmplzFXav9zPzNSUzzUbYfwbS6bXwc725W0yMYr80+BsTw+a+Nn18/Uh2o0RFeyLlspCLCHmlndUYdXcGmxZOhs7V3bi8NYluHh8B04c2IwrMsD6tFyAt+MML7rH96xRoOs+sBYn9hJI+1fh7eZCfMNr2s8xHviBwPtDnDd+czfDn+wn4HebIfgTYfcny6H4jY38H2WM3TQNdCoMiDnGD1P74WeiToqZv+dthAebVuPjDx7zQr8TOzcsRGttHmrKsjC3uRKrF7ZhD/8OPUd243I3f5R6juL8CaKdz/fI9lU4zr/r2YOCuk24cnwTrp7YpGB3/vB6lbUT7J3j+vEdK7F3/RKsmNeBzqZW1Fc08u9dzveyiiG13mR2ylqkJVcxqpEhpQoSqtTslgnxZfyuEHRxlYSdjKWrQ3pKMzLT25ChQDcHOdnzUZi/DKXFBFv5BlQTdI31O/h32M3Yi9bWQ2hq2stryS401O9kbCX01qO6ci1jJSpLFvJ70o6C3BYU5rUSZK1qdkvJ2DXUruV3aQfWr7uMjRtv4EzPV7h8+Rd0dX2F9esfYMmSK5g39zRaGvegpnI9yoqXoqRgLrEombr5Kuqr56KhZg5a6uegvaEDc1rmYA7fh8byalQUFKA0JxvleTkqSnhtlJp/uam8TiZLTbsYRPn5YMrYsarcwMBB/TFgIOO1/rDi53hFhBc+8ZqE5wTd1zYD8cyyvwKemjxFZe8G4KnVAHwhE6s4j8BJ5ynIcjFBVlwwipLD0VySigWNuYj3d4S54Uh01OSjo7oAttMnwozImzLqNeJuEIynDIcxb5/G9Vlclwye9SwDWArspo+EmeFomE4dT4BOwkwuLY2nwNrEgDGJx05UXTpnEXyTxw0h7l7HhFGDMGn0EEwYORCjuW1rNQP2NmbIycnE9p070HXsKDauXwt/X2/Y2VghIiJc/RbU19UjNiZGTSxSV1eH06fP4vqNW3j87od4661HuHHtMg4f2oEeNmBu89rxwYPj+OWTJPz7NwO08XUCuhca8GQClb8Qdr9z+e/PuE3cqa6ZX08k/I3g6BcEr9hyxmy4x8+Da/ICOEYV49SV21h37Cbytp/Hxje/wZxDjzHv8C1cfvs9/Prbb3j+/Z+xYPsNBBUdgE/xeXhX34Z/3UME1jyAZ9kNIu8mQotPYJZTNoaOm4qhqsv2UAwjrIeNkDFzY4iw4RgybDCGEmAKYYSXhjqZFZNI5vFDpJyKYI9oG8FzSE8C6cI/YcJ4bYKnseMwctRojCDkho/QMn/yvkktUOn2OWPaVPVPqGG8bQp/r6dOnYRZo0bAa9JkxIxmDB6P6KETEDtsPBK4Hj94AqIJvCjVLZPQk/p1gyciZYR0w5yGgnEziDpj1E4zR900M6JOsnXmaDOyROcsa5WpW07MrSXY1hA0qyyIOVNHFctM7LGU8FtqSthZOGIt8bdVMlrEyy4iRjJzkq2TzN0+wmmvoI7YkSyd3vXysDMRJ10wpUadcyCOMbqkK6a9n4LdIQLviK0vDhF2Upj8KIF2lAiSmnVHrHxwWPYzBHjdxN05a3/CLgjXXCIUnk7Y8BhTV5zgOc44B+OCezjOuYfhrFsIQReC065SQkG6ffqq7NthB0Edn7OM+eNz307EbrFwxRbibofgzlrKMLipLpr7GQcZRxy9cMqDOHTzVzA8yZDJVKTMgZQ2OGFH+PH1nrT1Rjf3neNrPO8chPOOgbgg3TEJ1gt8XTdsBXVBuGEfiEs85kFTMz4j2B7eOYsHt2Tc3AU8vKnNcHlXIMd9AjcBlw47HXOy1LtjSugZPUGe3C6Tlsh4NwmtmLkUFCf+pOtn76yU6nF6z6+fU86jQ09wp2fp9Aye7NdvE+BJ9u76hcOEmBwnEOwi6iRbKGP3BGQysYmgTMvaScbu9lWe/5qW1RO86ZjTM3B9EaffLtuyFKzpmTd9KVjTwaYXH9dRp42n26/iEsGmlTfYr0LW+8JOz7oJzFRmTeFt30vcCdA0AL6a6VJCUKfjTg/t2FcTp2hdMNkW4fPrlm6YxJ0ATyZLOc3zHzu0HUePbsaOi/Ox4M04ND4yVt0qa+/LmLmJqH4wkjAbxhilYFctmTruq7g7DOV3iLm7I9S+mgdjGCNQdU/G5A1TE6moyVIU7KR+HaH3YCjBOA4Nj6aj9OZIJB7XZsGUiNjXD+FEXehutqF8Yx3gG+eowkfWGTrwfBM08Cn0JbjCO8EHbjFhcGBD1omos03JhktmETwy8+EcG4WAZJlAxbt3jJ2nGnMXQtxF5scghI1Nz+RUBBaWwCevEt5FNYhq7IB/QRlm+bggON0PcUWBiCnyQVypN+JkJkyiLq7Yj0sZY0fUEV2JEmWEG7cFXMkSvZhLIuS00I5NIcIUzniMZPpedeOU/RrmBHHqPC/hJ+tyvNTU693H+yapWTkJhAoJyQJqmUAtK6gtk3qX6bwtryYEEam2iMlyRUF9DBILQxGREolIvgdRyWmISknkkqCTsVtEXXxKKhKJj4SUJCQkJ6B9Thsammvg6mkHJxc7eBM+6clxbMRUobowESWZ4UiI9CBmohErXY3YEM8vKlUzZJZVV6FScFdfh7pe0ElXTIm6emKPF6WWthY0trShpKYJyYX1apxdcHod37NOFDUs42ueTZhX8XOQhTXrtuA///Yn/P7TM9w8dxrFbCxs27AKm9evRFlBHuKiIjBndiva+FieLq4wm2UCc2MzzJw5C5aW5oghgmIJOk+iYcvGTTi4exeC/b1Ul70K4qOylJ8JTzfVLTMtKUll86ysbRjWMDXluSxMCTozmJuY84dzFvdbITw8DCVFhSgnJDNkwoSUNDYAC9kYLWKDsAIRoSFwc3JEgI+n6i6alJTIH+FxBKMFn6MPqkursKCjk+9hHBKi49i4TYG7kzNMZhpj4oSJMBTUTZ2OKZOnIjw0Eg11jWwMJ7BRHAc/AlAmj/nwnQf4/OO3UUBUO3kFIiouBVcunsG3X76DF1/cxw/PH6uumDKBys8/fKJq2Qnufvn5S62e3TPijvH084d49tkDxl18+cldAvoWPnj7Gt65f1HNoiWDsAV3Vy8cwrnuPao/97GDm3B4zwbs3LQC65bNxYoFbVi3fC62s8G/i/v2bl2NPZtXYfdGIoDrcoF6cOs8UXcej+9dwblje7GXsJP6cjKezYANl6bycjZQE+BhY4/q/AKsmNOB6swsDOnFVpi3F3YuXQZX/l3sLS2QGBlBPBZgYUsjljQ3oqGUqI+JVON9powf+xJpEgVsYNfw79xvwKt9gvMkvp/hwQEIC/LH1CmTX96WkZGJ4ydP4mhXF7Zt26YK3SfHR6CtphhbVnRgx+oObF/VjgPE3KXTe/HGxaNqee44L7xHt+LiiV24eHIHzp7Ygu7DGxTqTu5fg5NE3cm9a3D+yBo87KjA87hA/BxL2BF1f4j1xW/elviD0yT8yWY4/mgxBH+xG4dfrYbhJ+Lu+1kEHXH3LTH3HXH342SizrAffiHqJKP3ofsUPFyzFB99+B7OdB/Evq0rCI5i1JZnKthJxm7/1jW4RNS9cZE/oDcu8sf6EoHXhZ7DuwjOTTh9YCMuEHaXj23EVaLuyvGNKnMn0LtyfDMuHN6Mnj3rcWDTcqxZ3In5rbPRVNWKqlLiid/Z4vw2RgdRxciZQ1jNRW5WB3IyOwi8ZiQl1CAhtoqQbkRKUhPSUlqIutkE3Vzk5y5AUcFSFBeuRGkRUVexGVXVO1Bbt4vXjP1oaT3C60YXr00nMWduN9pnc332EcyZcwgNjTuJhO1obNiGupq1vP88nqedIZOstPC72o7y4k5Uly8hEjdgwfxDWL36PA4eeIyDBz/B6jV3sWnT21i44CLmzenB7LZDPM8WlBQu5euYi5L8OUTdAiJ5HhqqpbbdXLQSdh2NczB/9jzMa+tAWy2vdaWlqOFnsrpIi8r8XJTnZqI4OxV5WYnqHx8JYSGYNm6c6oYpGW6pmThqzAgkOTqiy9cBz93H4Kk14Wb5Or4yI+y4rsbXWRJ2tq/hC8Luc4sBhN1IdLsZotDLEnmEXUlSOCrTI1CRGYi0YEcsby/F4ytHce/UTqxtLkFOOH8T3SwQ7GbK75kPStIj4UCsTR7WD9Okm+KEIcTcUKJuMCymjcXMyeMw09AAM6dJl83JsJ01Hs6Wk+HtNAsh3jYIZng7G8POdKKGvRlSamEMjAxGwE5gZ2eu6pdu37kLu/fs5ntfDNOZhhj4uoD2NdXTQWpFBvj7Yuo0QoK/zUePsvF26z4ePngLb7x5Fd0njmDv7s3oPrKdsGOD7uJmfPuOF/7z2/7ajJjfMIi5/yDspOzBn7n+J2LvP4i6f+/tjvn7l5NQVeMA99gyuMTNgU/SGninLYdjXDssAopQ0bYUD794hrmHryN55XlU7byLyx8+w5//8+94+9MXqF1yEi7pG+Cee4iwuwSfspvwrXgDflx6l12He+lVhNfeQ3RpDyx88zHUYDJxNlhl0IaOHIxhw0YRcsOJusGEm4YwVTyegJPM2kjp4k2MCciGjR6JkWPGqnF6o0ZJ2YKRGD1yhJphcyQRN3LsGIwax+UYbRKWUTJmbwSBPmUqphtOwdDBgzF2wliMl9qGQwbBfRwxN3YyEodNRCJRFz+EMXQ84oYQd8MnIo77pfuloC9moNSvm4T0YVOQP8YI5QamBJ05Ggm5Jul+yaWMqZPul/NM7bHY3AErFexcsdrKBctNHbBkJjE30w6LZ9hg2Sw7rJaC5CaOqgj5JhlTZ+uDvcSdPnZO1l+Op+NSumBKCOwOEXSH7Ik0LrscA1QB8iNEnSwla3dIMnbSLZMh6wcZsjxg7YUDBN1+S0/st/DAITMPnLT0wnlbf1yyD8IVp1BcJOROCxKtPNBl5aUmVelxIeaIJgGdxCmun+BjH2cclu6hxJxk6qTswnZCTkAns3YK7rYzdlq5E33u2Mdj9jNU1s7BE8dcfHu7YxJ0DDWzJl+jYO6kZOokiLxuIu8MIdlD3J7me3OGeD3H13OWr/WGjT9uEnU3ZRIVPvc384rwBRHx+C5hd/sC7t+6gLf52yrIuyPQe+Nf0aZn13SA6ZDTcSfg0jJrWsZLukRq2TOtq+RdYkrQ9ej2mX/J7MlSoCa4k/PIeQVz+m19M3VynA482Xft/CHijhhjqAze5aPqObyE4LW+E6ZIvJr8RELgJqF3vdT3C8pkKfjrm9HTsnLa+Dkdgjr4JDMnIfsk5DgBndov6wplWmbuPEOHmaBNsnACO0Ge3C77+0LvFdq0+8ttErJ+hc9Jz/JJG+nVeTXsyW3aLJlaCYQetr9OH9+NnqNsh7GtcfzoDrbFduIwf5vXXq1G220/NDyYippHA4m0kai7N4nL4ai6T6gpvBF196X7pXSnHEW8SbdMAZ0OO8nmEXq8XUBYwftV3O/N2Enpg4dDUP9wAvFohLxLgxB7VENd5H62z/b0QwhRF7SDbSifmD6w47qOO9n260Wdgl28C7zjveARFwLXuHi4pefCKTUP9im58MjIh1N8DLwS/BCeIePsXLWxdgReWJYPwnLCEVeWA4/kZHjnFMIrrwquuZUIrGlBRG0LbCJD4BLtjKTiIMQWeRN3ngSdjxp3p0JKHpQEEHSSsRPUabDToMboxVuydNfsBZzcrgDH+7wEWm/oINS6espsnK+6fr5cJyxVwXQV+rYP76sBTx5LPV6prwrZlyRBAKaU+iCrks+xwBuBMWZI4Tlza+KRkBuPuHRCLi1dLePT0pCQmsFIQyLXkzPSkZqZhtT0FFTXVuHg4b2IiA6Gu5szwgID4cnlzi1rVfez1Chv+LiaIzrUFyFsFEdERiM9Kx+5JeUorKhAucJdLWp7u2QK7qSWncCuoalJm0iFsKtsaEVmWRMiMmvhn1KFmAI2xOqXIqNyHiKya+EXm4Xaptn45vlT/OPffsXZowdxYPsmlBfmwtfTBQ7WlqgkpnZu3QhPd1fY2lghJDhQdaOsr61WRaelMHRibCyiw8Nx6ugRXjgusYGVBD9iLpCNiqCAQNjb2sHG0lrhTcLCzBJWllZqQhQLc1P4eHkhPycPtTV1KCTo4uJiEB0RiRD/ABTl5qM0vxBNtXVoqKlGSmIiqogUY6MZsCQMp00xxLSpU9VMikZGs/g8YtBYVY8cvu+BXn4I8w8hmpNQRiTmZGbDxsoaE8ZPYGPHiMtJMJllinT+nRYtWISlCxdBJnyJIix3bF6Hv/7xR7S1t8PRwx+hUfFsnK7DN1++y3ioumNKV8wfGQK7X3/Ssna//PKl1g3z2Xv47sWHeNqbsXv2uUyicg9ffHQHn7z3hsLduw8v4+17WrdM/YJ8lRdk6WPeIwN35T9HXdLPezeOHyL4DmxTceLQDpw5to8XR/kPGC/O0j+eF+r7b5zBB49u4NblUzjGBlt6coKC1Cg2fPISUpAbn4zCxFQkBIfC3sQUJoZTMXTAAEybNAH5sZE4tGwxti3oxJrOTsyt53uYkgxXe1sYTpzIxhIbUkMGwnCyAZGeBwfbVxm4QB9vzG5qUF2a9H0yrsdajaEbh/HjxmLsqBFw4ucnKTYGmzZuwKnT3dizby9WrVhGrGShNC8dB7atwYVju3D55G5cO7sPl4m5i7zYXuB2D0F3+sgWnDmyFee4fu7YFiJvowLd8b2rVJzYR9hx+1LXRry1qB5fJQTgpxgP/CzZulgf/OZngz85GeJ3m3H4zWIk/uRggN+cDPCrPYFnMxI/GQ9QXS9/JvB+ZfwiYaR1x/zQZSLuL1uAD99/jPP8QTm4Yw0WtFeiuSYfi2bXYc2i2dixdgkO79yA4/u3E5x87qe6+NwP48zRvXxefL6E3fnDm9Tzu0rMXTu55WVc5Gu53LUNPfs2oGv7GmxbtQxL5izA7IZ5aKqR2VMXET+LGcv4+V/O5SpUla0kihajpGCxwl1WWhs/y21q/FxaajuXncjLXYS8vCUoKlqOstI1qCzfiIryLaioFNTtI+oEdMfR3tGNufPPc3mGy4tYsPAC5s7l+rxutDQfRjvh19q0jyDbjMoynqtoLooL2tWYuyKZEZPrlaULUF+zCk0NGzCnYx+WLe3Bho13sHv3Rzh8+Et+fx5g4/o76OzoIu72q+xeZclSvoZOLueisWYJWnh9aqybz/XZaGuYg3nt8zC3TZDXgqbqakK6FLWlxURecS/yclHFKCPwyrLSGWlwsrPEgAFSDHwAxo8cCx8nO8wOcMcDwv5j24GEWz98aaWFdL+ULpna2Lr++FRKHgjsXMfiOD8rCVbTEezpiHBvJ0QRhgnBTtjUWYdz25dj/9Im7JxXiYoYN8Q4T0dBhAfmlqZiZWM+VjUXoSojHPG+tkgOdUYiw3wqUTd1OGM8jCaNg9GUSZg+dRy/F0bwdpyJ6CAHZMT7IjclmEs/ZCb4E6ouCPCwhK3ZZFgYjYedmSHcnS1hY21KnFdgy9ZtWL9+HWErs6N68Xo6HUOH9taSs7WGl5dMFmUI/4AQ7Ni5F7cIuzduvonLl8/j0P5dhN0WnD2xn9eOC/zsNuLzu6b4rx8GqDF2esZOYKe6XhJ2f5FZMgm7/yDqBHu/fGGM6qZ4eCXOh1PsYrgnroVvxgbYRjbDKqgMruFF2H6YjeBPf8a2i+/g8Yvv8Zd//g09tz9FZsdZ+OYegEfWNrhlHYRn/ll4FV+BX8V1+JRchm/JVQSW3yT2riK4+g2Elp2AmW8xhk4ywaDh41QJghEjXsPI4QMxXGpgDtW6UA4fNuzlJCoSevdKycSNGk24jRpH3BFxI6VEAhEn0CPuRhN3eqj7jRihendMN5yGQQMHYvDQwRg3ajimDBoEr/EGiDcwQvKoyUgdPgnJxFySBIGXRNDJMp7bgr24QeMR+9o4JBF3UuKgcJwRqiaboJGwa5puSdRZo32WDcMKnaZ2mG/mgMWSsbNwxCoL4s3UCcuJuiXTrbBsug1WTLfFulmO2EZY7bTyxHZLD2wjonYSMS9hJ90wiSU1rk66YBI8Bwmbg4SNgp1k5ogdgVtf1OlLQZweksE7aO1N0BF1RJLgbh8f+4AFcWXugWNE3lkbP1xxDMElp2A1pk5mvjxBOB7lcTIb5mknoo77ugm6bpcgnCT8NNjxeUh20coVu23cCTutWPpWmc3TRpv8RbJ1OwnX3YSuxF4et4/HHST0jjh4qYyfzKZ50tlPwe60E5eSqbPxwim+J8d43xN83qcJPgmZGfOUhTvO8L07w9d0xcIHNxwC8aZLGG46BONiSDTekX/iXZfumBfxzr2rePfuq9/q+4SZAE4Q1hdysi0A65u569sd847K0p1R3SMfEIcS+ri3W1dlxkztPH1Bp2fu9PPp59ZhJ5k5HXsS+v1ln17SQM5/85KGMikKLoi7dUXraikhgBOs6d0k9Syc7Jd12adDT0LvjqljT8/MSci2HK93u5ToCzsdfXK7AE/2C6oEYxrwNHAJ2nR4SSZO9kv3SAnZL7CTLpY65mRblnK/m2z/vHHl1Mu6d4I5ye7JfWVdfxxZl4ydPqFK9wm2M44Tel37cOLoThw9vANH2e7ae2IVll/NQ/MdR8KLmCPAqu+PQd39yYQbEfewd6wdQ9CmwU7b7hvVxF7lvREa/rjUYCczYmq4qyYSG9+ajPoHhkg/PUCrW3egH8IFdnuJup1a9POKtoN3L+gU8v4Fdk5catk7gZ1Pghe84oPgFhcN99RMuKblwi4xSy1dEuPhEuOD4HRPRGW7Ioq4i8pyR2imp+qOGVOcgaC8LASWVCCkqhVeJfXwrmxCaF07XNJSYR3ihITCQMQXSrbOA7HFBF4hUceIIe7iiwRXgjHJqAWppY4xHWz6et/92johptY1pKX0ruu3yUyc+mycL8st9MIukduynkhwJhZ5cZ3HcT25xJfnkeN8VMi2AC+R+Esu8UY6kZddGYLAaDOkFvqhsC6Ry3gkZSUjOSsDyZnpDC4zspAioMvIQHpOJrLY+Mgg7gqK8nDp6jl0dDarrEp8dKRCknTHrCvLQkygC8L9XBDo6QRPV2f4+gYgNiEVaXlFyCkuQ0lFJXFXjWo2vvWumFrWjtuN2qQq0iWzrqUduVXNiM9vQGBKNSHeiKyaxciqXozo/EaEpBQhKbsIb7x5E/g//4GuvdtRSdStY6Ny3eoV2LRuLU4ePoxWnltKDuTxtp6z3Vi/diXeJOCyiVQLcxMEBPgTcX5sWKYgNSGGz9kettYEHNFmZqrNaGlpYQk7O3s4O7nAy90LMZFRaG5sxOqVy1FRVorE+EQkJSUjPz8PwYSj0dRpiA6LQE5GJpKjYpDO273d3FV3z7LCYkSGhKmYyeOmESizjI1VBs7Jzgm56VloJH4la1eYncfnlYZqYtDdxZWwNMXECRNgyB/r8eMmwtLciqgsQGlxCYEahwAvbzXOr7WhBv/1t9+xdesW+ASGwzsonICuw4sv3yfsHmndMZ8/xo+qnt3H+OXHz7Ss3a9P8f2PX+DZV+/iu28+VBOoPCXsvvrsrga7j+/i8w9vK9x99Pg6gSdj7i5qPwK8YMu4uzevnsRNXjyv8sJ0Sboj8GJ1vucwzp46gHN9/vN0rns/rqgL2XHerxsPbp3DR2/fxMM3zqP74Ha+vzUY8Hp/1agJ9vWDKTE8mfgyGDcO1gR5RnQ0FjTWYcviBdjY0Ya98ztxgOseRPc4Nmwk4yEzWRoZSgkJQ0IhHaHBwdi1dTtioqLQv3c8npM9GyOz21QXW9mWcXrDeD+p0eXl7IDslBi015Wio6ESS+Z24HjXUZzsPoltO7dj3px2pCVGqS6nN87xYi0X+uM7CddthNFuFWe6BEqbceLAOuJoA7oPrOfrW6cQd2zPSoU6WZfMXc8RyX5t4w/zbHyeGIgfo1zxc6wX/hDni1/8bfC703T8bmuAX6wn4Hf3mfg3Pyv8m48FwTcNv5kNUpD7xbAf/jCVIcDj+s9c/9hhFO4vnI0P330bF/jDJbBbMa8JC9qkxEELFs+ux9zGSrTVlKKzqQaLO1qxetFcbF2zDHu3rFXj7rr3b8Q5vo4rx7fgyonNuMq40b0V108J7rYReztw7uAm9OzfjN3rV2PVwmU8zyrMaVmL1sY1aGlcz5Cuk5vQUL8Z9bWb+d1Zg9Kilcgn4KSbZWbmXGRlzWcsQE7OYhQXr0JpiXS73Ijqmm2oq9+N6uo9RN1BXieOo7X9NDrmXmBcYlzG/IU3sGjJm1i58h4WLrqOxUuvY+HCy1i86ArmdZ7hZ+qAwl1F+TJCcQHKi+cRZu0qKlTWbiHqq5ejrXUbOmbvIzxu4XTPc+zd+yE2b3lEhNzG4oU9mN95FLNbd6O2chWqK5bwfvPRQNg11i7mch7qqzpU1m5u2zws7JiPua3taJYZgSsriLsSXieLUF9eiMaKYjSW56OuMANVeamoLMrk91lq/Pkh2MsViYE+aAjyxIUge3zpMh4fWQ/CO+ZDcN9+MN63HqBl6gR5XH5m1h8fm/bHJ2YD8NxtAroI/3iraQj3d0MUI8bfBQm8NheFeiPf2wZJTjOQ7m2GKIfJiLCdhGg7Q8TZGyLFzQiFoY6oiPPE3JJEzClNQmqQLRyNhsHJdBIcTIwwfSKvQZPG83s1Br5uFgj1sUJUoD3y00JQU5CA5jJes/LiEE0YOphPhDXvZ2s6mQicARcHc1hbGKOosAhr129AS0sTEqJDERPuD9NZBryuDcfA1waobuqOjo6YONEA/oHB6Dp2CpcuXcXFi5fQffI4tm3YgF07NuH0cZl44DB2bS7FN++bq1IHAjspc6CiF3ZqjB1DumL+J5cCu+8+tUdZQyk8EtcTc0thF7US3mlbYBPeDNvQGtgG1cAvuQ7HLt3Cr3/8lfEbdp64jbDyQ/AuPIOg0jPwyNgJ59S98Ck4A6+Cc/ApvgCvwnOE3hni7grcS27AvewGAqveRGjxWdiHt2OkkScGj5qEYSP6Y+TQ1xmjCLthxJeMpRusultKd0pt4pMR6no0atggjB4p3TWHYtAQyeKNJujGEXFS2FzKIMjMmhrqpEunPnOm1AV9necdOHwQJgweCLfR45E4fjoyRkxB5rDJyJDyBUMmIUNmvFQ16iYjfcRkpAwl8IYwBhF7r09A+mADFIyZhvKJM1EzZRaaplqgxUhgZ4W2mZboMLbGXMJuIWG3lLBbSdStsXBRGbk1JkTeLHu13ErIHZD6cm7hOO0ZiWNuodhFwG02d9a6YKoumQSflZvKgMnEKZK1k2zdPt6myhoQdwdtCTaGQK4v6iT0sXb7CSINdl4qSyfrctthyfZxeczWH6fs/SEzX16QrowuITgrZQ8cA1S9uoMmLjhCREn9upN8zBN94hRxJxm7Q8TXbmJup5ULdtnIDJ8evc+9N4i8nRZu2MVjdlu7KNwJ7A4QeDKRyjFHHyKRkONr7CFezzLO8PmdlLp5DKldJ7CTrN1pvv5uwq6HoDtj6Y0zfG7nTNxxydoXV+0C8AZfzxWPYLxZUoL3j+zBu7f523zrEh7euaCGTzy62cPfVz0bJ2PwtBkx9QydPnOmHNt3Fk2ZYfMuwSUQlGN1tN29oSFOsnl9ISeZNVkq5HEpoW7v3ZZePm8QdjLW7uZFbbydwhzPJfeRYuU6zgRiAi5BlYRgS5ayT47RcSfg0jEmoXeXFHzJ8XKsHvr59HPIUqAmS7mvdL2UpSBPzivnkG25XbYvsh0jpQ0udmuTlwjKBGECM2nb6MCTjJ3ATlvXIKZDUMeZdK3UISj75DxvXu1W//B+NWnKvxYm7ws9Nb6OcZqwO9/Nx+H1UGB3omsXDh/diK3dnVh0MxaN92ah7uFoVZuu7sEkxpRe1Em3zFd4q74vJQ76ok72CfikK2Zvxo6oq5Sumfe1SVXK77yO6ntD0fDQAOVvjFIlDqIJOoFd2L5+CN7VDwHbe+vYeUU7oG8o5DG8Ywg7hTrJ2LnAN554SPCAX2IAnCKD4CATYGRkwz4xQ4ULG9x2ET7wl4LnmW6IzHBDRLoLwjLcEZjmi/C8BIQW5SKwrALhtbPhVdrAC3EjAmo64JFfAotQGZdHwBUI5DyIOk8NdYK7Ah+CjwCTIPAkEos1lGkzaGqZMgGZPqumPhGLrKtjFM60pR6v0CalFgRs2j4pu5Coyi/IPm2/KsVQKMXUtaWOOcGfmuyFIesKe4I7nje7Mhgh8RYIS7RDZkkoskvjkZobj8yCLGTm5SAjJ5uRxchAJkEnqMvOzUZmdjr3pWHLtvXYf2ALGyHJKC3MRkF+BnKzE1Cal4RQbzv1X2JPJ2vYWlrA3s4BwWFRSCCyMwvKUFBajtIKydrVoVomVSG8JGP3Ena9E6k0tc1BUU0rUoobEZpejZC0eqRVLkBew3Jiuo1/x0oERKdi36FD+D//+Cs+eOsWGxm2cHW0V5OjRIaFwd/bG3lZ2XBwsEd8YhyOnzyC9tZGJBGjvl5eMCfYEhIT4eTsBEs+V4GcySwjGBtPh5WlCTw9XRDg74OgoACkpiahjIirrZQZ+lJQlJuLJj73Ml5ES4qKkZmegTx5z9LT1IQdznbO8PP0Rj0/V/Pb2hFJVKQlJhGUGWzIxCDA25eNHCe4u7rC1MQEkyZORoBfAMp5PpkFszQvDzHBYUhPSEAS0SazZMZFx2LEsBHq2KlTpmEcf6TtbRxQU12LloYmNihrVVfPjORE/PDsS9y4ehnxSalw8vZHanYOG/b38c2Tt/DN0wf44et31Di7H7/5gLD79GXG7sefnuDrZ+8Tdh/h2RPCjqB78sltPPmYweUXH9/Cpx/cJOyu4cN3ruL9ty/j3QcX1axb8l8/+SG4c/M03rx+io9/HFd4Ab0kF7yX/2XSaq7IBe8qL5YCwTuqK8dZfPrum3jv3hWc2r8Na5cvwCgZh8JGielMI1VXsDQ3C8uJjr3Ll2Lj3E40F+YhwdcHM8aNhb+TA9bNmwcnK6uXmTfTWcZqRkITo5mICYtEKq8Fm9etRyzf/9de12rZGRFwc1ub+Flxhzn/7mH+3ijKTMa8lmosm1OPtYtasHvjUgJtH04e2Y/Tp0+i6/hRbNy0AXXVpchNi8P+Het40edF+KRAbpvC3PmTArztOHV4k0Ld8d0yayRjj8QqHNu94iXqZPKUs0c24xxBeKN7D97fuQKfpATjh0hX/BLnQ9j54Sd/a/xqPxm/2xjgV5uJ+JuvOf4R4YL/CHHBX72s8Cfbsfhp1gD8TNz9OqMffuPyN+mOObkfPrUegXudTXj/rfu4xB+nAzvWYsuqBVjYVoP2mhIUpycgO4HvT0wY8tMTUZKdhnJeC9prK7G0swXb1MQqq/h3WY8L/LFQuDu+FW/07OTz3a5gd4Wv9eKRLeg5sAkHt67HhuWrsGbRZqxcvAeL5u1ER9t2dLTuQHvbLjTUbSPstvFzuxnlpWvVuLmCvCXIy1vKBv9K5OUuQ27OMqJuPcrLNqKqajvqibKm5qNoaj2B5tYeNLedRVvHRXQuuInOhbewYPE9Qu4Blq14hFVrH2P5qkdYufoRliy7o5YrV95XyGtrO8JrzlZUVxGNRQtQVbYI1UReRfEcVJXOVd0q62tXKdytWX2OuLuNpcsuYe7c01i65CKWLT6LBXOOEqvbiLqVqCxbqLpy1vLaVF48GxUlrVyfjdlN8zG7cQ46W2SsXTuh14iGqir1T5umynKCrhjNhF0TYVdfmoW60hzUlhaiKj8HJamxqEgKQXOUOw77W+Fjr4n4zLof3jQegjfifdCT7YUrrmPwuVk/fM39z+wH4Aur/vjQlIg3J/hcxuCM10xkOvMa72mPpEB3hDuaINR2GhJsjBFnQcTZTke2vy2yg+0RYjkO/jOHw31yf3hO7Q+/WUMQYTUepeEuyPAyg/+M4fAxGYUIDwuEuDth1tQpMJg4HkbTxiHYxwY5ySGozE9CY1kmyrLjkBHtD1fzyXAh6Jwsp8DO0lBl7ewtpqqumOZmM4n3TCxeskxdVyMI2QAvJ0yZNAxjxgxRs2nGxcTCxMQUpmYWyM7Jw6nuHnQzenp6sG/XTn6P1+LYsUPE3mkc3LMFB3aV48dPTfFPok7G1UkNO1XygKEXKv+7QE+yeLLO25994Iq8ylq4xq6FZVAHTALmwyN1O+yj58Ixsg1OXBr7lcI/sQpnrt3GztN3EFy0Gz7ZJxBc3EO4dbGtsQdu6QfgWygzYvawzdANj4LTcMk7AycCz730GnzK78CvlPeteBPhVdfgkbwBE02DMXD0BNUVc9hgycwNw9DhGuyka+ZQXueHy2QrRNqUSRMRFeoPPw97TJkwUpUvkAlVhg2XCVNGqvtI/U51Lh5vYGCgYDdgwAAMGjwIg4cPxdBBr8OKCIweb4j0IQbIfn0SMgdNQtbAScgeZIAswi2b0FMxnOgbSuBJ90tG5tApyBsxDaXjZqB2sjEaDU3U7JcdM23QTth1zCLqjG0w38QOi83tscJcGzu3gZjZaKEVHJfYYu2BvcTQUdcQHHOWCMIR50AFua2CI0JOMKePs1PFx7ncTTztEUARTlKIfB9BJ10xD9oTeb1Qewk2oktwJ90v9xNBB3qPlcLlcowCIOF2jHGSiDslkOPxUvagxz4AZxwC1bg6qWknsDto5oIunkfiOM/TRRweJbRk/ZRTILr4eAf5fKWb5T4iVCC6szd7J7GTsNslXU17cSc17Q7wNRzi6zpk64Gj9p445uCtJk054xKgYNejMnOeCneStZMM3imiTrplnrX1VV1Hz1n7oVvq7U13wqlZ7jhv4YNrlr646xWJW/GpuL9gLj6+3oMHNwk2wu7x/Yt49xZ/owk66UIpmbfH9y5z+zykt4xsy7pez06vcycY01GnZ/cevqmtC8L6Qk5gJkCTbbldlgptRJxg7pZ0o+wF3i1V0oD7CDc9i6YDTNYFUrItIZgSVEmGUG6X2/SQ23Sw6fiS8+ndKAV4faPvefVj+z6eAE+O01GnP77sk9susA1z7sQ+FecJLgGZdLUUnAnYBF+yT0LWpZulno3T2z8CvtPHpDzBrpdA0wAnbaP/mdXTH0OWgjy538kjO9S63F8mSulR5Q72oPvoHnQd3o5jh3fiQNcqrDtfi87bPmgg5moeDifehqHu/iTU3p+Aqocyvk66YwrStGycdLNUY+/uj1L7BHsyU6aATiZIqVL16iSGEXWDFerK7wzk+caikbDLvThIK0ZO2MnYupA9RN2OfvAl7BJP9kc/XyKuL+r0pW+sk5o0RWAn4RvvSNi5wk/G2UUHwD4yHO6paXBOzYZTSi7cUjNhGx0Et3hPBKe5I4wRkeaKCMIuhGALzopAeHE2fAqKEVbTBr+qJnhWtsCvbi4Cqpphzft6RLsQcYGIyndHXL4X4oi8uHzCLs+H4c11Ao+RwP2JxJ7ClkKfhrC4fG/CUODFfVzGq2PkPrJPOzaRUFRg41LQpmAn95f79Yl4Pn4C75eo7ifBbUYS11Xw/skSgkNZKtgJ9DQsCuwySgMhk6cERFkgpyIc+ZVxRFcc8kuItJIC5LBxkZufjZy8LK5nE3WZXCfuGJk5UmOtDPv3bWKjJhvhwV7w9XUhftyQmhACF2sjOFoYwcpkGsxnTYcZ0eLp44foxHSk5ZYgv7gMpcRRRQ1hV6+Ps9NgV9fQgHquNwjuiKHyhjZkENnR2fUISqlBPBtOeU0rkFYxH9FZdfCJzsC8Javwh5++wx9+eKrG9VlZmMPW1p6gtIWpsTEKC4oQQeSZm5vAzcMZLoSfrQURx0aDm6u7qhlnzONmzDBSRcvDwoKRGB+loqgojw1APt/iIgQF+BOMkUhLTkVyXAJSibSi/Dy0N7cgLioa/p4+qluftbkZzGYYw9vNCzlpUiusFhk8VmZMlLF15YVFqth5bloGCnJy1WQqUgpBxuiZmZjBztoK9dUVWDibDcKmFh5fqLqLJsfFw8neXhVXl5k2pxhMxcjho+HvG4ja6gakJCQhlqCVmnfJsTG8qJ3CN189QQHRae/pj4jEVPScOobvv3yHuLvXOzvme72TqHzC+BS//foVfv7lKZ4//wAvnr+H5189xrPPH+Crz+/hy0/v9MLuTXz24Rv4+L3r+Ohd4u4xcffWFTwm7lT2jj8KMvZO/pt3ixfxG5eP4/pFXhzPSf9x6bog/33aq/0njftvE4CCwfceXcZnH9zCk/fv4iwvSnvWr0BRWhI66qqxdeVybF+zGvOa6pGbEA93c1OMHjJQzR44jCH1vsaPGoWlbbNRmpnxEnYSOanpMJvJ93amseo2m8gGozXvL5MTyN882NcLK+bPJr5rGTVqIpG1i9uwf/Ny9Bzegrf5AyeZxLfvXsW57uNsXJ7EgUP72dhfRKQnorm6hK+LPzD8YZCul+dO7NBwd3Qrug8RdftlUpQ1CnVHCbYjO5bjKOPYzuUKdpK9O0sQyeQql7p34da5g/jo6GZ8mBmB78N7YRfvhx8DbPGLgwF+t5+IP1iPxt88jPHPcGf8M8ID/whjsIH+Zw8j/GY/Gj+a9cePMwk8E6075mdWQ3CntYZ/ozu4fPkk9u9cizVLOlBblImsxChEBngizJfXQ183AthfFc2OjwhVyGuUCWHmNGDH2vk4sWcNzvD5SnfMaye34/qpHbh6Ypu2PK7DbgNf51psXb0G29bsxpa1R7Fg7k60t2xBS+MWNDfJWLfNqK7cgIqydSgvWYPiwuWMFcjNXoKykrUoKliFvJyVhN0mwm4LKqt2oamli6g7RcydR0fnVbTNuULUvYHFy9/CvMWCuY+IufexdsOn2Lj1CdZv+QJbdj7FnoPfYsuOL7F67QdYs+YdLFtxE+0dx9HSskt1Ca2pWIG6yqWoLpuPytJOXtMYpfPQULMSnR27sGTxSSxccBIL5p/CsqXnMa/jCObNPoiWhk2EPXFYPI/f4Q6CTgqcz+Z923nfuehoXkjYzUVnaydh14b2xma08JrXWluLpqoKoq6MUYTWikI08PenKjsZZUnRaIwPw4IwT+wMcsaVQDt87DYRX9j0x2eW/XHB8HWcq0rB7rJQXHAfiy8s+uE5b/va/jV8YdsfnxJ3n9m+ji9cR6HHzwTJNjPhZTkdSZ4OiLWbgQSHacgi9tLsTRBrPRUh5mPQlhOOkkgnZPqaojbRC0WR9gwHtOeG4+iqFlTHuCHP3xKtOcHYt3Y2qouyYDpzBsaOHcXvkRGqi1PRUJ6FgrRoBHvYwnbWRDiaG8LZajpc+VtgT+BZmxrA2tgAVgxLsykwnjVVzQg8p3Me0lKT4WJvDRuz6Zg4gbgZ+hrGjxuDcF6zTc3M4ermQdjX4NDhozhytIuYO4Z1q1di++YN6DlzEidPHcWOrevZyGnBz5/OwH/1zogpkJOlzJCpw+7fZT9xJ7NlSnz2ljNSCsthHzYb05yzYeTdAo/MnXBKXAmPhKVwjl0A24gmmPnlwyq8FK6Zi+CZswueWcfhk3UK/gUn4Z1zGF7ZR+FXeBpe+afglncS7vk9cCk8D5eyy/CpvImgqrvwL7sF33IZe3cXQeU3iLvVMLCMxuiJJhihulVqE6PI5CnD1IQpMqmKIG4YvFwd0dlcgRWd5ajMDkNuaiQmjR/N90ogKFm84fwtIPAGD+XvgoGaXEv+cSWwk26dQ4i7qYMGI3z8VJWNyxw8jpibiJzBU5A7eDJyhjC4zCXgZD2L0Msm7HJkBsyRU1AwairKxs9E3RStpEH7dAt0zrBBJ2E3z9gWC3vH1S2zdMJqGzess3bBOgtnbLZyVxm6bQSJxHbBGcG1h8DaQyjt4u3S5XIXgbOTMNJQ5KFl7hx8sINL6dKod2uUzJ7cJl0b9wraiCvpkqlgR2DpSxl7p7YZgjrBnQIeH1u6Yh6SzB2B12XvT6DJLJS+6CbsJE5z3xmnYHQTfIct+PyM7NR4u2N8HMncHeeyi+eSbYHdCScikSA74uyP/dKFlCCTjJ10ydzF57yHr3uXnIfvgyz3WLjwObjzOXjiiMBOyh/wdUmx8rOuwTjnEoQzROdpPlYPn9t5bp93CyY2CT8+1iWnEFywIwCtfNBt6o6j051x0MARx6c64zJhd8MlGG8GRuF2YTE+PXUYj+9exNv3LhFxl/AO4faIuNO7VL5z9xLevnORoLvA4HEy0QoBJ/+glRDECdA0xGlj6+S+eldM2ZaacTK5iWTfBHc69PQMnnS5fJm9I+wk5Hx3bhCCV3kMsabjSs+e6UiTNoKaoISoEmDpx8kxfY+Tddmvg00/l34+HWtyLlmXELhJyPFyjDyW7BfE6euy1I/R9kmXzKPEHcHGuNiLtr6Qk21tn7R1Xo2J0zNvevZNYey4VlBcx6COOIGexKtM3oGXGUF9W0An9+/u2oXTXTtx9pS2ffLoLhw5osFu7/GlWHGlAO33nVD/cCKqHwrUhqD23gjU3BuFSiKv8v4r2Onj5xTwGBrsRvaBncyMqc2QqYFuqIrKu8MIx4k87ziknOqPKEHdXi1TF8QQ1Emk9QxCP59YbWydYE7rktk71i7GEf5xTpCZMdUYvHgHbcxdghe8YwPgHB0Gt+QkeGbmwy29CG5pubCPjYQNG0kBqZ4ITfNEeKobIjM9EJbujeDMEESUZMKXsAuqaERgTTO8qlrgWzcPUa3zef8EOIQ6IjI3EJF5XojO9UBMDnGX64XYXG/EyFJwx3UtZNsDcTxWbo/jbbHcJ7fFE4KyHZfTu793Gcf98YSi3K5AKFgj3BQGGQqT+Z4EnaBOEEf4CQYFeNyW0Pdp+7kUIBKasq0yfXrXTEZqkR9SeZtvmAlS8wi9ohBk5EehuCwH5ZWlKCzOR35hNvKIujwucwuyCL1MLrX1vIJMzOtsREF2CiFhDVsbUzg7WSIpNhiutiYwmS41jkZh1lStmLY1oRUWk4ikTKKxoBTF5dUor6lV3TFrFOq0rpgKd3U1qG+oRWNrK6qbO5BV0cT3QAqT1yAitxHZjcuRXbOU753sIxTL6vDJB4/xz7//iuWL58DS3Bx2ds5wsHeAjY0tPD29ibtCxBD8Muua1H+ztbCBv7cPMlJTEcUGRGpSAqoqStnYLEVebgYKc7ORn03se3mqbJo9n39ocCiRV4MMYi08NAxWpuY8LgcN1VJ0Nw4V/PysXLAQ9haWsDA2JSRM4eNOaMfGoTAni43BViQnxKCqpBi5KSmqWLW3qwvsrCwwa8Z0zCI+jKbPRER4KGa3NiI3OQUpUbHwcXNDTnqm6trp5e6O5sYm1QVz0oTJbAAZYPpUI/h6+aG5vpHRoMAZGRKKdcuX4u+//4bWtja4+IfAJywaa1YuxU9fv0/Y3cX3X72FH5+/ix+/Iey++1jB7pefnuAX4u6FZOuIum++fhdfPXmg6tkJ7lTmrk/W7pP3b/Ti7jphdlWNu3vZNbP3v31Sh+b2FV7gL73q836DcYsXX/lhePveBdWl88knd/H8yVv4+flHuNp9EIe2rcfOdStVdiMmNJSNQhMMZWNlyOuvY+qkSfzbWmH0CDZ+iDeBnSCuIDEZa+bMgcGYMWriFdknYyTlP9lqIpYJE2BH1KfE8e9QWYKO9gasWjKPsGvHhuWd6Nq3CdfPHcX7D67h8w9u44NH1/DOvYt8jbdw/dIpnDh2SM3it3nbJrS1NiAzJQFrly/EzSun1YX/Ug8v2id4kSXMThN1J/evJ4ZW49iuVcTcChzetkyFrJ/auxqnJVPHYy+f3IWrZ/bxvTmIu8TuZ2f24sOcGAW736QbZowXfgi0wS9OBviz41j80Woo/mgzBn/xNMbfQxzxjxhv/O/kAPwz0Qe/+JjgqeVwPCHsns/QJlX5yHgA3mwo49/mNq7eOI0D+zZg8dwGfg6jkBARgGAfZwR4OiPIxxUh/l4I9uN1JyYMJbmpqMhP498gF2sXNuPw9iXoPrAaF9WkKVsU6rTM3W7cPMXXIN0xBbN712HPxg3YuHIrli7Yho62jWhtWs/v9jrUVK8j3laqLF1ezhLkZGkTo+TlLEZayjwU5K1AYd4qpCUvREHuGtRU7UBNzT40thxHc1sPWmdfRGvHNcxdeBdLVz7G6o2fYu3mp9i04zm27nyOg0d+w+79P+LgsT/h8Mk/YfehH7Dr4E9q3+btT3ifu2jpOI0Fi7r5N9yNutp1qK9eidrKxagqk7F3rSgtaENtxUI01q1G55w9Cncrl5/DssU9WDj3CObP2UekbuL1YhlxupCxgK+pk8cvRmvjUsYitDctRFuDoK6TyGtFe0OTmkSlvbYOLVJUv7QY1XmZKE2JRV1CNOYRdBvDXHHK3xyPfGfhExcDfGoxBE+lyyVh/qndUFw0HoI1TtNxIMQU7zsMwnPrfnhh3x9PLAfgEyLvM5sBeOI0FJ97jMVWfj4izaci3tcFqe72SHM0Q7LDVKTZGiHBcjIiTMYgz88Ch5fW48ymTpzeOBsfX9mP3QvLsLAsBkfXNuH87oU4uKoeJ7fOwbWulXh4eRdKc5NVllsm8AgO8EHP0d2ozE2EvZmBQpyL7XSGERxtpsPabCIspWQCsWc1azIsZ06CufEkXucmISQkmNf+BlX/097KHEaG4zFx0khMmjwOjo78Tff3hw2vu37+Aajib8XWbTuwd/9+7NqzC0sXL8T2rRtxorsLBw/tw+4dm3Ht/Bz88vl0DXa9Y+z+Q7pkEnMy1k6NueP6X2Uft/8XYffxPTsk5RdilkcWxpj6EXFz4JKxFfaJ6+ActwIeSUvgEN0O6/A6zAqqhkXkbLinbIJr+iFi7iQCi7rhl3+C68fhm98Nr0LCjrjzLLoAn/Lr8C5/A36Vd+BffQeeFW/AvfQmXIuvw63kKnyKzsA9diWMbcMwcfJkjBs/EqNHjeC1SrJ1QxkjMXjIcIwbMwoeLlbITgrCoY0tOL2jHSf3rITFLEMMHdIfQ4YIBEdi2JBh6vom4+oGvq6NUxw8RCZo4TWy/wC4j5ygZrQsFLQNmUC4TUL+IEPkDzFUoMsbQtQRd5K9k8jhdsFoqVc3FSVjjVA1yRiN06zQLqBjzJ1hy6U1FhF1y8wJOmJmA4GykUDbQNittyTsLAgcK60AuYTgbgtxI/u3WLthMxG4g/fZ60zoOWqTpaiujNaCQXc1CYmUDJBs3lbJfgnqBIFqlklP1TVzL7F4gMg6KIDjcn8v4mRbR90+HivdMvcTaDLWTmAnmTutmLmGtZPclgLkZ52CVPQw5LY9hN1hSzfV/VKOOUU0nnAQEPpq+2TcnUcoTnqF4ZBzAHbxue2wcsV23me3ZCj5/OTxNdi5Yre5M2HngYOMw8SdwO4Ij+ni+U4TcedcQlTWUEemmgnTNQgX3ENw2SPsJezOWROjFnyt05yxfZg5jhm64aJtIM7xPDd9wnA7LgXvbd+Id+9fVsMc3r51Afe4fEjYCe4EczrqZPnOXR73htbVUu9yqTJ2xJlg7C5/N2TCFIGdYEwrAi6zYkpm7hXm5Ldf7qcv9ayefj5Zl+MUAmVsPc8n59JDMCbthL4o0yGmI67vsX1D4Kevy+0CR7mfYK1v6HDTs3RyTlmX23TIyVLHnX4/OebKGfkHroBTsoEaxnSY6dk3Wcp+PYsnGTo90yYhAJOQ46T3kn68nEe/j+yTc8q6NhGLFrIu2TvtvNoMm1KI/HTXdpyRTN7Rnegi7I4e2oqdx+djyfVUND+0Rd2jKagi0CTbVnNfJlCRbJ1MiNKbmevFXCXXK+4NV0upYSfIq30gte0Ef1ohcilWXnprAFEnwBuCqrujVDfM0pvDEHtEQ12IoG6Hlq3z3tYPgbv7Ibl7gNYVU0edV7T9q8xdlD18pTumGmfHZayTCv84d/jG+sA5kriLjYZ7eg6c0wvgnJoDp6QkWIZ5wTeZkEtxJ+xcGE5cd0Vgig8i8pMQXFQIX6llV9vGi7Dgrg3hLfPgTRTYhHkiMNkHMVmeiMp0YRB3WV6IyfZCVLYHorM9GdzHZYzadif+uC9L39cnuF9ff3k7oSj4i+0FYxxhGJ/nqSJOgpjUtxXuiMa+kUj8qQweoadn7hT2ejN+8URhYm9mT5apRT5IL/aDT7gxIhOdkFUShuyiaMIuC5WSoSorQnFJHooKc1HIKCjMQQFRl8+Q9Twir7yyABUlBfBycYHxzBmq62JiXBj8PO1hTNiZGE2E2awpMJk5FTNnzoR/SCRiUrKRkVeMgtJKlEmdq5o61LChU1tXi5o66ZJZx8ZfLRoa6tDc2oyG9tkoqG5U3THDMmsQnFGDlKqFyK5bhsSi2YjkdnB8Fi5euoT/859/wuUzR2FvbQk7eycFOzs7W5hZmMPbh1iOYSOWUZCTjabGejUOb257CxuWqWxExmPrxjVYNL+DKAoguFxRkpfPBoo9GyKmMDe1QKBfEIL8QhAWFKLQlxwTizZCtCQvT9WoSomKUjMvOttYwtLYGIYTDYjGSMzrkC5eJap7pLO9HVLi45BNUPp6uBNhiTCaNhXTDA34HhqpLjSe3B/ERk1xVi7mNrexkVmA0sJChTVbotHTxR2zjIwxfuxEFbNmGiMlOQ25WXl8joEIDQyCNXHbxvfwLz//iF07tsEvIgpO3sGorqnBs8/exrNP7+LbLx/gxxfv4KcX7xF3H6qxdj/99Blh9xTfff8JviLsXijYPcTzLx5oNe0+u6tCsneff/TmK9wRdh++c0NNqvLeoyuq24fMmqn650v27no3bl3jxZ8h9Wlk2uLH9y/h43dvqC6ez794iB++fozvnz3GL0TldV60ZCKPcn7edKBJWBLLeSmpyI2PwcL2Jrg52KkZBAcO6K9utzExxvYVSxBBmOj3kQkDvFwckMnGcx0/08vntRJwW1RXBpkiWKYnvtRzQD3f51KU/dOH+Oy923j84Ar3XcA7Dy/h8cOrOHf6MA4e2I19+/dh9ZpVqhRGWWGW+g/Z9Ysn1A/A5W5eoImb04fZ6Ny/Dl27V6ui44e2LsPBrUuIuqXcXkb4rMIZKRVwbAuudO/GjTMHcOvSEdy9It1NTuDLK0fwSVEynoe54Cei7ucoN3zvb4ufHA3wF8Lud8vB+GVWf/zBZjj+5DoVfw+wxT8TvPFTrCeeJgfi6+JEPM0IxocuM/DW+H54OL0fbjUX4N1Ht3Ht6hl07d+KzrYaJEUFIirYG2EBnvB2s4eHsw383B0REeyD3PR45CRFIjM+BFUFiVjcXoZ9m+YRo6v5vCVjt/VlN8w3evbiTaL2msz4eXSrykAeYqNi3bLVmD97FVoaVqC+ZgXxs0zVoMvJWoj83CW8pizlZ3cO0tPmIStzIXG3HKUlG5CXuwqxcXOQlbWS14f9vE4cRF1zN5qJutnz3kDnwntYtuZDrNz0RMWWfT9iD0G3fd8PBN1v6Dr9O05d/Decvvp3HD3zR3T1/AH7u37A8TN/wNK1DzF36XWs2XgHnXOPo7FpJ+pr16OmcgmvZ3NQnNeAIkZlaQf3LUJby0Z0zt6Nzo596OjYi9mzt6Jt9gY0NK7m92kZqnhMRfk8VFZ08tq1gLhbhOa6Jfz+LVG4m908B20y229LA5rk2lZchvL0dJREh2N2TAjWh7OB5meL296m+NhzGj61HoyPTIgOs34Ka0/tXsNTm2F4z3wQ3rIdhKtmA/HQZgi+I/heSLbOrj8ByOMt+ivYfWb3Oj52G4strkaIdbJAgq874p2sEEvMxRNaicRXovUk1MW4YV19Js5t6cSn1/fh8zcP4Oi6BswricCB5dX44Oo+vH/jAB5e5N/39HpcO74MH9w+iPz0CEyeNBZjxo7k3zEJX318F62VWfzuTYSb/Uw4Wk+FrbmBCkuTcaqwudWMCbCcITNkToKN+XSYzJgCezsrZGSmo7yiDFGR4bC2NIPxrGmw4fXby9ML7u4ecHJwQlBQsCqXs3rtBmzfvgtr16zGkiXzsGP7Vuw/sAtr1q3CwYO78PYbS/Hnr6aq8XX/JOBkfJ0qVM71/5TsnYCO6Psbt//B7f/9XX88vG6JyIRgjDPzgKF7ErzSN8I9cyecUzbDInQunOMXwyaqE+ZhbbCKmA3z8E44xK2GW8pOeOcegm/REXjlH4BH9kF45R6Dd1EPvEouwl9mxqx4E74Vtwm8u/AuI+zKbsK9+Arciq7Bq+w877sHbrHtMLUNIGYnYfLk8byej1FdMgfLP6xGjMDrAwdh8sQJSI4PR0ZKBGpLE7GwhdewuTWqKPyQoa9h4NDBGETITRg7FlOnTHmJOpl8Z/DAIeg/4DXMGjQUieOmIY+Ay399EnIHT0LOsMnIH2yIPMna9WbssgcSdIMNeJwhiojA0rHTUDFxBqomzkKdgSlap1pqWbpZNlgwyw6LTGSSFCesJbrWW7ljI7GywdwV682cVRfMzZbu2EFE7bIl2BgCu/VmMu7OERusnLHBhmBzJIRciDkHQsjJB9tt3XkcMSf4M3ch7Igkbm+3lZCsnTapinTP3Eu07SHuVBBJWndHd+yRIOJUcH03n5OErO+39tLG5xFzksE7aitAC8Ape2KJmLvkGorzjgEEFZHkGoyjhOkBczccsyO8nALVxCrdTjJ7pYa8HoLrtFcoTjGOuAaqLqM7BLQMweceYlTq1+0jVPfytUgc5DEH+Xz38z07yNsO8Hl28bl0OwXgDJ+DoO6EDbFp54duYvcMH+e8YxAuOgarLphnLX3RQ9gdMHbBllGm2DPKCucsA3DJMQRXvMJxzTsU14IjcH9eJz6QzJzqcnkJd2724O3eLpjv3r+iMnaSudO6YV7g8qwaUiF173SY6Vk7ydjdIuCk1IH8ngvKpFfOgzfPqOMk5Li+k7LoWTpBn6zLuWRbsniy79ZVgpEwlOyfYFPW9SyeDjNBmo46HXiSkZPQ1xUue7N5OtR04AnI9G6Usi730ZGmg07uo59P1uVcCpWqbcDgfa/wPlLGQLJ0F4i684IsBS0Z+ybDTPahu2snwbabKNvz31AmZQ60Egdym4Rk7PSsnQ47bbIVbciKgE3OoYe2X86j1bnTzy+hMnV87GMHt+Ho3s1qkrrDhzZi88l2LL2RQtjZoPrRZMJtIirvEHIPCDg1Gcq4XsQN5r7ecXN3Cb47Q1F9l6iT8gYyBu+hoG6IQp1k/GRcXekdrb5dxV1C8d4YNDwwQP6FgYiRcXVEnIDOn6Dz2dIPnozQ/f2QcJJtMs8oB0h4RNjDPcKOy97tSHt4RtupiVT8CD2FvFgXLl247QHXCB84RIbCLS0bjqm5sE/Oglt6JsxCfeEQ7gz/RDeEJDkiOMkOQckEYYIbIrJjEE6keBaUwL+mDT5V7fAob0JQYycCqhpgEx3Cx3RHbLoHItOcEJHuTlR4ICqDy0x3BbQoLvWQ7WjiL7rPbWpfL+T6Hv8v+3txGEsYxuV4aKDLJey4LkuFOOJNz9y93CeQI9Ykw5eY74FEwjC5UDtG6+op95NtAo84TOFxqUW+CE20hneoMdLyg5FZEImi0gxUVZezoVLKKGYjqwDFRa+AV1iQo5YCvMLiHLS21CMuMgIWZsawtjJFeLg//LzsMXPyGFhbzIKjjWTHZsBo+hS4ePgiIj4NKTkFyC+pUN0xq6o12NWo+nZSBqFGZe/qCabG5gY0trWirK4R6WX1iCmoR1BqJeKKOpBRuxTJpZ2qi6ZvVAbWb96Ov//+E77+5C3EhAepcgS2tjawIbIcnPh58fBAFhtTSxbMx+KF81BbW460lARVjsHP10s9v9ysdFSXl6CYaEuPj0dKbCxc7OxURi/Qzx8hAURdQChRloYWNtAyEuKRHBWNMgIwNiyU94lBaX4Wyvl+STHsGdON4OLgABdHJ5VFi4uOQabMdunrh8KcPCTFxcPfzw8mxrNgZUEITpmAKZMN4OLkwufK9ze7AOmJyQjx8SXqQhAfHQ1fL2842fI74OSBMSPGYOKESRg1aqzqepqVmYuq8irViEyKj0VeZho+fviQuLrO9z0B9p7BSM/Ox8PbV/Htk7fxncyO+fUj/KgmUfmAsPsIP/34CX5W4+w+x9dfv4fnz97Dsy8f4QVx94LHf/XFPZW5+7/h7uN3bxJ3ArzreP+tq6rencre3dXG3UlIN03pcimTrzz55J7KBH7z1VsKdZI9/P4Zocnlo1s9OMYLVBM/ixrQZDzca5g0dgLqikvh5WCLgtREpMZGq9uH9NNgN3LYEKwh3JbObkSIryfqy4uwfE4TNi6areqrndy3Add69qvulY/vncPTT+6oiWS+fnKfr+c2Pnv/Jj5976bK1Mnzf+veeTy6f051KT15bB8OHdiLbdu2YD5/MPOy0zC3vY4/Tqdx7exRXOSF+AKhKGPlju9biyO7VuAQISdFvvduWogDWxbj8PalqqzBmSMbcPHEVlw9vQs3zu7DrYuHcf/KcTy6eYrv0Wm8ePMUPmNj+Vm4C76NdMcP4Y4Kdj84GOLfHCfhL5ZD8Qux9hsb/79ZDcaf7SfgD+7m+DY+FD90tOD7tavx3arl+LqtHk/yknHTwwKXGyrx7r07uHHxDE7wB6C9tRoRvCaGBfA6EsXrm6sdAr1dEBfmh+gQH4KP16NAN8SHeqAoIxydDTnYs34Oeg6uwfmu9aqW3c3T23CduLtEzF07sRPnD23B2UObcZHvQ9eeTVi9aDE6Wwmd+iX8bC5GSeFifk7nITV1NnKzF6G8bA0y0ucjmbjLzl7CfQRg3V4UFW9GZs5aFBRvQ23DcTS0nkfHgluYu+g+OubdxZIVH2LVxqfYvOdHbD/0G/ad+DccOf03HDjxBxw7+0ecv/kX3H3vf2HNrsc4eOYZ3vnof+PU+Z9w/sbfsO/Yd9i25wmWr7mPxSuuoWPuSbS27kZNFeFZ1I7i3Fr+batQUtTM68E8tDatRkfbJsxu3cTlFrQ2rEVz7TLUVy9GbfUiVFcsQAWvRVVl81BTMY+vcw6aGxajpWkJWpoX8fh5aKxsQk1BEYpjYlAe4I9VkcE4wvf1uo8ZPnCfjC9shuJTYu4zxhemMrNlf3zE5eMZBJvlAHxEsD2a2Q/vmw/AE0LuBbH3jY2UOuiPp1b98bm1ZOv642Pz/gqDn3sZYL2rMVymjYOPrTGCrWci3MoAqfbGyHW3QoL9NFRGu2FZZQrWNWViUWUMDq6uxb2eTbh8cBkent+BO6c34c6Zzbh7fgse39yNd27uwKcPj/O66IUJE0ZiwsRRmN1Shm94PShIC4HVzPFE3XTYWRiqwuZ2ZlLbbqIqbG4zaxJsTSbDiksnGxPYWc6E0eSx8PPzQEZWGlJTUhXm7O2s4enmCm8v/oYTdW68FoaFhPLzUIrFS1ZiwwZ+9+Z2Yu68NmzdvBlHj+zFQiKv69h+NmAX46/PJqiMnRQl/49vuBTk9W6rTN6PGvj+KbD7YRAunpoBV4J6vJk7nJPnwS1jLzyz98IrYwcswjoZc2AZPRdmUfNgHbMYlpGLYBm1DA4JG+GRsRveeYeIuj3E4H54Ena+xeeJuhsIqrwF//I34EPceZXdgHcJ14tuIKDwHHxz9qgsoJV3OqycQ2Fiasv3c6wqazF+koEqfSPj5KTEgYyPGzN6FEKD/BAeEcTvSgLyMhLgTaiPGPIahgwZiIGDByvUGRKHgwZpqOvH6+HAwQTioCEY3v81BI8j1iYYIW/UVKJO626ZO2wKCkZMRf5IQ+SP0LJ2sr9g+BSUjCLoJsxErYExGqaYMUzRZGiGDiNL1fVSul2usJTi425YZemKtYz1hNMGwmkTESRZOa0Lphd2ElA7iSKJbTZeWGPujBXG9ljFc6yxdMRmZ0/s9QvCNldPrLN0wlbCTgC3Q6Am2Tlu77Qj6Bw8sUP2E0oy9k7Gr0l2TLo+qm6asi5BLO3lch+xJGPsBHICur2yzXXJ4Anq9hNXAr8DPOaYvb9ClEyictktDFfcQnDVIxiXibYT3L/X1AVd9j446xqCix5huOAZinPSPdIlAKddiDw3fxx398chZ3/VxVRKHGxjyPpeInSfDQHH1yFxgK9BYi/fuz183ySDt48IPMJjT8pYP5lYxpLPycJDZQi77X3RLTNzmnuhx8wLp828GT44PNMV68YYY+0QI3QZu+OcfSCuekXgDd8o3CTuzrj54c3aWnx6g1i7d4W/K5fx4DaRd0vrgimwk0ydDrtHt88TWNqslKrHDX+v9dBRdv8NGW8nxcu1unfasVp27r8frzJyDAGcXtJA7iMh6JPz9C2hoM+yKdt6Rk5wJeDSM2+CMMGavl8/VpYSOuz0Y2SpZ98k+uJO3y/bcqzcX98n27JU/6yV+5zrHUPH0LtDyuRvAipBmIyjE4hJt0h9nxynY0zgJ/s1yO1W+wRzp44KBAV2gj4BodYtU8vWScZPy8zpuJPz6hiUc7wC334c79qBA3s34Ah/d7v2bMERtkO2nVqAJT15aLnsiYZbFmoCldp7kwi6URroVK064oyA0zJ1I1Ttugq1XwqOy1i6wQpyOuy0bpgDUU74lRN1ktWT8Xt1dyYi7dhriNjZD4ECus394L2pHzw29oMXYRd1pB/iu3lt8ghng5yYE9C5c12Ap7bDBXk28JHMnWTxiD2faCcuHdnIdyH8vOAUGQLXlAzYC+wYLhk5sIuLIuw84BfvhaAEJ4YtghIdEZjggtD0MIQWZsMrvwj+1a3wr+2AV0ULAus7EdE8B65pSXCNdENkKhGY6ozwNJmAhZHmQty5qVCIE6z1butwk5AJW2SpQCeQ63Ocfr+Y3v2ylIgl8BTuiDyBXmwOsUfo6ajTgadn8QR1MrYuLssVYQlWSMx117plKuxpqNNhl8Sl4C4u2w1eIcbIKo5AXmkcSsqzUF1TgerqSlRVlqOyooSNr0IFPIW7/P+Xr78Or+tK1kXvmGJG2ZIsZtZaS8zMzMzMZGZmkkHMZGZmxtgxJWaOHcfpUKdx7z7nnu+9VWNpOure535/1DMmawk85/y5xhiV+hl5GRnJWL54HjasWYYgPw8EBXkhKTkaPu4O0FGdCFNDXdhYm8PKzBB6OpqwsJbDLzQa0UmpSM3JQw4hpEjgrkxMnsKoKykvVU6kUkG4q6mkF7ppKKmejpTCSkTn1cAvsRhB6TUEuxVIKl2MiMwa+MfmoLB8GiHlKf756wcsmTcTNnIZ4mNiUEbfx7Rp1cjKzBQTj3h7eorulTJrSxjzWDhjU5iamlOYIiQoSJQVCPT2EROWBPr4oDg/HwvnzkMOnR/k4w8nuT38CXmh/gH0gE2GDy1PKytHVnIyUuNi4O/pBhd7exjq6EJfRw/GBsYICwrBnBkz6SWxCFEhYdBW10BJfiFC/ALAM1lGURTk54hC3Oqq6piqpgF3Z3ckxyYR7tJQnJsNZzsbZKWnEeycoaupBbmFFdQmTcaUKar0EjAWTk4uSEvJQGhwOHzdPelzeCDMjx483T2EpSdIonNt3AIQQrDetb0TH1/fw+vHV/H+BcPuFsHuDj58dxcfP3B3zMci3ry6i5fPb+PV85t4Tfh5RbDjrJ3ULVPCHXfNZOB9e+8cAe8soe3cZ9yJsgicwSMkcVbv0b3zouj5m+fX8ZYQ9/71V9QSMulrMOo4PlA8uXseuzq2Ydm8GRgi6ssx3IZi2JBh4uduRBiOj4yAs42tmP1SbexYOJiZoiAxFi1rFmNnUy0a1y5Fy4YV2NVML6iHduDxjVN4TGh7dv8CwZawSp+DfwYv6XvheMbdTOl7eECf8/6Nk/TAoIfEsR7cJJyePLYLffQS2dnWgo0b1qOmohSZKbFo3rqGHgi7cZRurPu5O0Qnd0NcJ8bRdWxZitbaRYShhWgn3HXXr8Du9vU43LcVx3c34tT+Vpw91IkLRwl1p7bjJj00b186QA/dfbhL++6XpOCZvw1e+9vhnZ8Mbz0s8E6uiV+5O6bFaHwk2P1g8AU+0cv8jyZD8MpoPO572+NJVSk+bKjFX/bsxcf9e/B+Rw/e1m3B/uWrcHj/QRyjn0Vf+wb6u82Fr6sTfFwc4E+483Cxpb8de3g6WsPVzhLu9pYIcrdFhJ8DMuJ8MKs0EQ3rZmFPxxrC63oBO87YndvfhFO7GnGwsxZ9Dauwq2UDTuxqwZ7OBmxevRoLZhFyqpahMG8hgWku/R0vJOAto+XFyMlaiaQEgl4sz4a5HLFxS5GTsw15+c10L+gm1O1CzcxjmM2YW30fK9Y8IJB9iy31b1Hf/hHtO35BS++v6NrzN+w59g+KX3D47E+4cPsvuPbwHzhw/jscPvcetx/8F85c/B17j/yCPYf+jD37fkNj6zOsXn8Fs+buxrz5PagmsJUUzkNeVhXSkwqRTcAr5PFy5YsJaisxvXoVqsuXo7ycMFe8ECV581FZQG32HOSl1aAodybyc6aJqCidR+fNpv0VKI1PRRn9u18a6IVOHxecdDLHLZk6vrEegyemQ/CcAPeEyxQQ6p5S+4yCSxd8S4i7q/8F7hPsHlgNwU2DIbhtRIizGoxX1kPx2mIQ3tDyc2qfEOqeyofiPmft6PhnbupYZKkF9eFDINOfDG9rQ/jKtRFha4wkVwWS3eXIDnBAcaQbKpK8ML8wHMe71+Dx5V24d6YT1w834PrRJlw6uBU3TzTj7oUu3LvYiftXdyGA/sbGjRtFsBuPNctn4wn9m0+J8IDMeCrBTgvWJuoi5GYa1E4lzE0W++SmWrA0VIMN17Ez1qBnxCgYGdK9zp2eR3S/5fqbzg624j/a3FzdYG2tgKuzs5joKDUtE7NmL8CKlasJy9WYPbsGm9avR2d7A1avW44D+7fj6rEq/Px0DIFNCbl/gx21AnyMu/6M3b/ej0J3mw70LHVg7pEBt7Q6OCR30TsAIS2lGZbBy6HnOQ1W4QthHbmK2tWwCF0N85A1tL4R8phtsEtsgmNCM5wT2giD3fDI3g3PggPwovAk5LnlHKX1I/AuZNC1wTZgOqwdImApd4O5pQM9G+UwpueE2mQVgt14jJs4BaqT1TBxnLK8wUgKbjU01GGjkMHb1RkKE0NMHjsc40cMxZgvh0OdjtdQV6d7oi5MTIxEwfLhIwiGhL3BQwfDYswkxKvqIWM8IW60JrJHaxHqCHIUmQS97PHaIjLH8n4N5E3URvEUA1RqmGCGrjlm6lpglo4FZtMyZ+qWmiiwklFnoaxRx8XH15jYYJ2RAhsJK5sJVVzDTQThayu13O2SY1P/OesJONscvCg8CYd2WERgnEOfcYmWGWrpuDoZ4U3mQkGAo6iXOSqXGXoEJQE+xlx/cJ04DlH7jsDGXR85GHBSMOgYejypCo+9k7pu9lDbS+hkRO0l2HEdu1OEt1NO/jjh4I99Ch+0E+w66Pvg4uTH3EJwhOIA7RMzY9Lvsk/ujj4CHpdjYFwy7DgYmy30+Rh27fT77iCU8kQr7TxBjIkdmoxt0WAgR7ORDToIdzwxyy4ruhahbqepM3Yx6CzcsMeEkGfggD1GLthJuOvSt8eWiaZYPkwTbfp2OOoRgkMufjhOz/gz9LnPKLyxw9oZp6urcfcUZ9MO4+aFY7hx6QhuXDyMG+cPEb6U3Sql7piceWN0McAYZhxSl0kJZrxNZOL6s3FSpo5hJ50jZeokwEnL0joH4+/8Sa5JR0gk0ElA46EZUqaNMcfAkoDGqJMQJsGLWz5XWpdCwqC0j4PRJoZL9GfveJnH3HHwtfk8bqUMHp/DX09g8BCXcur7nCGTglHFgON9Snwpt3FGjVseC8fLDDUl4LhVZuoYgRIEpX3K7J9y5ku+Pne5lK6tvG6HACRPksLX4eBr8Lk7e+uxvacOu7rrsbOLtu/sQvfOrajtmY1l3RmYvycIFUesUHnRAFVXdFB2cRKBbUh/hm4CxTiCHhcnHyu6V3KRckYbZ+Xyzw+lZa53R8fQ9oILX9IxBLuLY1ByeTyKz41D+qEvEdI6CB61g2C75gvYr/sCDhQ2a5VdMUP7vkA4Z+wc6GXGKUAO50AFtYr+lmDHEWhFyLMS3TJdOIMXZE0hE7hzDXGCIsATttGxcM4ogG1KHhRczy4uFjYhXnCPcIdXuC2Bzhq+MXJ4R9rAO8YdfpkJ8MrNhUdxFTzKZsK9dCY8q+YicPp8uGfnwDbIGb5R9gjmiVcE7OyotUVwIm3rDwlr0jKDTkKdBDux3n/MwHMk7P0P2BHoBOwoPiOO2/7sHS9L63EEu8gUO3gG6SM8QYE4HmtHMRB2URlOAn2xnMWj8+w9dRAS64S4VH9k5cSjrKwAlZw9K2Hc5RPsclDAQbjLy8kQkZOdgdTkBCyaMx2njuzGnJllyMtLQVJSFIJ8PaGrqgJdDVVYmxvD0swAulpToaOnD0//IITHJSKZAJ2VX4RCnh2zhEBXVooSelkuLi8hWHKXzHJUVJejanoNyqfPQAb9TuLyqxGUWiq6Y8YWLRCwi86eQb+PIgRFpuDG1Sv433/9CV9fO48ZdC6XCfB0d4OTgx0cCFsyelEwNyHEmZiKArhGxsawICDZEA4sLCxgaWlJL+wVSKa/E+6uGezPNeRi4e/tDXu5AlYmZgj1CyRspSI9MQmlhDNHhR0KsrJFl0pnOwUsjYygM1UDBvSwNtClZU1duDg4w8XRiaAWL8bhJdHfZU15JXy9vBEREgJHnpGTYDlVbSpUVdQxhqCWl52H6ZXVKM7LJwwGERS1RNdQJzt6+Sa08dczJtyMHz+RYhJUVafC09MH02tm0AtphujuaaKrg83LV+DH715j9rw5cPQKgrNPqKgb9fH1QwGbd8+4C+QtfP/ma3x4fw8/fPwWnz4+EfH2zX2CHY+zoyB8/SfuOBh2DDxp7J0EvG++VgZn5nhCFB6T9+oJg+6GQOT717fx3auvCOOMuhsiOGv3XsCOvt6ja4Sgrdi0fAHMjJRlCDi4W6apoTFU6aXFWFcXfi4uKE1Nxjr6O+zauAr7W7agd9sqHOpqwK2zh/HkzgW8ekiAfXIDP9B139Lnf/XoEl7SZ35Fn5+zdTyJDLfPGan02R/Ti+pXlw5h8ZwiLJpdQA/Do4ShPejpakN93VasWL4EBTnpKM5Oxr5eujH31KOvdQN6Gtegs45At3WpgFzLxkUEu8Xo2rYcfU2rCUQbcHhHHU7uacbJvS04d7gLl+mBee30Ltw6vxd3rxzCg+tHcf3sLjw80o1HM/LxyE+BN762eO1tgVduZnhrQ7Cz18BP5qPxXlNZfPx7wh23L+jF/6TRSOx3t8a14hy87G7B3x7exO/XL+Fe02b0LFuM7hZ6COxqJZAuRVZiFPxdXQhzTvRv1h0+bg6EOjlsLfUJzGbwdpYjwM0GkX6OIiMzuzwZ9WunY1fbShzq3QguTM417E7vacCpPU04tqMe+wi2u1o24ij/ryI9XBo3bcSSuctQWbYA+bnzEBtZhpT4mchMm4/UxLmIjpyJ6CjuirkEcfFLkZtfh6KSThQU8eyXRzB99mnMX3wdS1bex/K1T7Fi3VNsbniP9t5f0Lvnd+w5+jeRpWvp/YSdh37CsYu/4PK9v+DSvd/w1dP/wqmbP+Hoxe9x6avfcOHGX9G19x32Hf8L9h36C3p2fMK2xm+xeNkJTJ/ZQWDYgrKSxSjInY40gl1GahEhrwLF+dNRWjBTTIpSnDcD+QWVhM9yugdWIT97Oh1XjowUupflVyI3vRg5yXnIjk1GcXgYFgS5ozvEFWcCbXFVroZ75iMJYsPwxFhZe+5bgtsLY4KYGWGOu10SzJ5T+9ycsGY6GN9wBs5iKJ03BF/Rcfdo+VuLIXhJsHtLmHtrxccRCs0H46liGB5S+8TqSzx1nYpaJ0O4EaZ8Ha0Q7U3PDi9rxHvbIi3QDXnhngROP9QtKsPJvg24fLARN4614vapDtw6Re3pNlw5XIeLnK2j5YdXtuObq9tx43QP3JwUYgzY5CkqqN+6Fif3d8LXyQIKU03IePZLEzXITAly5loUmmI2TC51wNs4bMw0YaGvAj21L6GpNhb6epp0X7Ohe2GgeHYE+HvR/doOcpkC3nTvjSb0JSQko6JqOubNW4AqejbV0P19+eLFhLuVWLN2JQ7so5e8vcn48dFQ/O8PBDdC3b/BjjD334w7asU2gt3//n4c1q3ShbGtM5yjF8MpqRUOqd1wzuqAS2ob5GHroe1aBcugBbAOXwfL8I2wDNsA0+C1MKd9VlGb6J1iC+xit8I1sRFuhEHntBa4MgzTOOvXAq+MbgTQ9VxjF8HKPQYKR3d6TrjAlp5Fxqb60NUm4GqqQ0NNFZPpPq4+YQoM6fmhrTpJdCHncYzjJo7HmNFjMHncBKhPVMEkLlQ+djgmUmukrQ8dDR0MGTwYE8aPgYmhIWxtFBg3aSJG0v6Jw4YhWFUX6ZP1Bdxyx+kie6wWssYR5Ah1nK1j1OVM0KFWC7kTtFCiaogqRp2eBeYayjDPwBrz9a2wkNpVlvZYRTjj7peinAGhbB2trybYrTS0xlozW6wj9K0zlmMD7d9E+zfS/k2Emjo7NzS5+GCLrRuWG1hhrqoB5kzRxwJtM8wnNC7Ss8QqYxtsJAQx7mrpvFoLW2y2tMVWazvUWfF4PEITQYmzdp9nziQk1ZvZg8sKcDdInlSFs3WtBCXucilNoiIBT8ymSQDksXhtdGwXtX20nbtV8myYh2wJb9QelXviOLVHCHDddL0mAth2us5+Qt8+R38xto7LHfCsmD0Eux4bD3RRfM7YEdx4Rsxm7oJJ348ocUCfl4MzdU30vTYYylGvL6NrK9BKyOsyc0SfBWfrnLHDzEUUT99j7Iy9Rk7YY+iMnYZOaNexwdbJZlg2RB3LhquBJ3854x2Gk56B2E8/412E3m5DW3S6+eHKpjX46txBUaj81lkufXBIlD64RICSZsZk0EkZN0YXQ42XuZUybtxKs2Ne6F+WyiEI5PUD7j8hxyFdl5clBPI6lzQ4f2KXGLcndb9kaDLGGFcMKgaWlIVjaPGyhDTe/5/HSMdJOJRAKGFNgh+jjksacAycUIVDwiNfk887QXBjYElFxRlavMzB4BoIMA4+hkPafoyux/CSIMeZNuW4OGW3TSUI+TpSq5xBk5e5ZczxMte14+sx8LjL5sBrMgx39jRgL3fxpOW9fXz9TnR3NKC9bQNa2lZhdUcJ4jYZILFnCgoOG6HsjAlKrqih+IqyPh1DjrtVipYzdoS2okujBe6ksXZc/oD3558fjoLzY+mYyQTDKcg9OQx5pwh8J1WQdVgFcTsnIqDlS7hsHgT52i/guOUL+PBkKu30Hmfvaw3Hftw5+StB50ito78MDgGWFBZwpHAKtPy3cAmih4K/K2ThkXAh2NmnF0CelAW7xBTYhQfBMcQNnuH2BDo5vKIoePKVCAf4p0bCJycTrrlF8CidBteSaXArnw2v6nnwLq6APNgdHmGEuXgH+MXZwC9WhsB4hcjaDQwJbAPRJi3/57b/PI5DyuBxhKcy8LhbpjJbJyHuM+bSlcgTywS7WAJcTKoDvAL1EBBpjhjaHpvhSvv6x9iJ45w+Z+ziCIYeQcbwCjJDQpovMnNiUFKah8rKMpHtYthx1o67ZRbkZ4nIy81U4i4rHUX0grt5zWLMn10Od3cFbOQmhB9vaE+ZSA8cVVgQ7MyMdZVjMgghNo6uCImOQ0JKhpgds6CwGEXFhDoBO+6OSW1puRgLVlZZisppVRTTkVNajUR6cYrILIdPQjFCc2YhgWAXVzCXsFwON/94dHb14J+/E+yunoW/h5MotWBtbi5mmbS2tCbYyWFlbg17W/pd+/oiOTEes2ZMw4IFc2FHLxZTNdRQWlSArNQkMf7N18Mdhbk5mEbY48k7NCdPRkRwMDycnOHp4gpPJ1ekxieKAuTpSXSOixPMjej7JXjw5Ca6OvrQ1tIR3ThTCIIzq2oQHxFFL9AeYpwedw11caDffYAfJk+YABV6aKtNmYqJEybD3NQCPh7eyCc0phNQywoK6OUyH84ODgQbA1iamxBSjTF2zDh6+NO5KlMI1SmE7TQE0PcW4ONFn8MQc6qq8fTeHXR2tsDDLxQ2bv6YNmMmHt+7gdeEnbcMO4KNKHvw7i5++J7LHjzBn354ivfvHuLVi9sCdq8ZXwRAzq4x8P5vGTwJec++vYjn317GC8LZy8f8NW4oM3E8UQuFcizdLQFKKRhXHO/o2PfPb+LD81sEg22EorVYv3Q+vJw4C6oFQ11tBNDvpYb+na6fOxPdtWuxs2499jVvpBe7VtwlkL19dB3fPyc4PrtFYKTPTJ+dPwN/r4w5KUPHhdp5+42L+3BwVx3e0dd/fPccrp3ZjZ7mdchODsWKhdXYu70Vh/buRG9PBzZtXIc5M6chIymafrYF6G1Yh8b1C9Cwbj6aNnB2bjG1C0S0blokJkrhyVP2d9fiCM8iub8VFzhLd0SJuhv0tb66sA93Lh3AvauH8PXlA7hzcT9eXT2CJ0sr8U0Ao06B1z6WeOVpjrd2OvjFQQM/mozCy4lf4J3GF3ivq4TdS60vcJ6w1z7uC/SYaOFkViKeEzzf7aeH25pFaFg0F821mwif67FoeiEiA9wR5EOwc7NHZJA3PBwIdRYGkJvqwNXOAt4udG/zsEVMsAvyU0OweEYOfV+zBewOb9/Uj7p6nNzdgNP0fZ3e14oT9MA5QQ+t4zvbcbivA531W7FmyRpMr1xE94xZiI8hBCXPQlbaAqQkzENWxkpkZ21EctJq5ObVoZizdDUHUDPzFOYuukqgu4dVGwh0658R7J5gS9P3aOv9GZ07f0bvvh9x5ur/wtFzf8WhU7/j5NW/4MjFj7j2zd9w4es/48zNX7H/zPc4ee1XHL30EWdu/BkX7v5vHDjL4+7+hObOd9jaSNdefQGz5/ZhxoxtKClciNzMGmSnlSAnoxjZqYWEtSLkphHyMkqUcEstRlZKId0nCH/JuUiITkZ6fAaK6DlTFB6BGd7uaPZxxUV/Zzz0NMM9yzG4Tyh7ZEKY68/MPTcahBcUT4wIdFxk3IKCcccZOwE8JfwemxHuzIfiDgHvBgH+tjFn7IbipWwo3hHqXvNkKXTsNwS6b6yH4IHlEDxXjMO3Dqro8FegPDEMeYnhKE6KwOyieCwqz0B2uDsWFMejt3YuTu3ciKtHmnDzZCuun2jFtWPNuHmqBV9f6MKVYw24frwJdy9049trO/Hkxl6cPdACR1srjB47mu6X6tiyaSVWLKiClaEq5CaMOnVYE944OHunzODROmfwCHkcPAbPwmAyjDTGwFRfna5njdBAX8SEByMpNhxREUGEOmtYWcoQSffLZLq3RkZG0bOiBNXV01CUn4tieh7NrKnG4vkzsGnTOuzsa6W/wxD8/GQw/hfBjWH3D+5+SciTYPevAbD7b9r/r4+TsGKpEZyC0+EUvx62CY2wTyXcpbfClWDnHFsLDbt86LvWwCJ4HeSRW2EVvgVGgQS7kA2wjNwI6+iNkEXXwjFhGzxSGuCaXAf3tHp4pNbDL50ieQVcg/Pg5BFEz0cPeLi4wMPVHQ52ttAj0KqrTYGmlgamak2FpvoUmBDy7LW14TJVC7JJU6AzmmDHmbuxozCGoKasVUc/+6kqMDE2JBhrYFB/N/SJEyfA1kpG15mK8SoTMHr4MDhOUEW6hikyJxHoJuoQ3KilyJygLTJ4WeO0BOryJukjb7IeilT1Ua5uhBotU8wkbM3XJ9RJY+oIbist7bDa3BarCG2caePMG8dKYwUW0/FLCYCrCXcbZLTd2h4b5Y7Y6uCBDXInLDe2IsQZYf5UAyzSMsNSuu5SPWtxzhL6OssITqu45h0BiLt2ChiaKbCRYrMFYYa+7jYGIkPOQok7niWTM3cN5o7K7BjBrpm7V/Zn5zpofSDsehS8zNk7ApbAHWfwCFJcXsDGS4yf4wlUDlMcEmUF3HHE3hfbCYN1BjJRZqHP1gs77Lyp9SQkMg6d6BrO6KLr8qyY/BkYmdvoe6nnrJy5vShgzrBrp2M7KFrp+2ukn1kdfd/1ekrYtdDxHSb26DJ1RK+JI3ZwV0wTAp2xK/YYuWKHngO6tGxQN9EMa4frYdEXU1CnZYWTbmE46xKEQ/buaDKTodbKBs2+gTizaAEeniSgXTqMKxRXTx3AtVO03l/ugDNlPM6dh0bcvnpUjK2TYCZl4qRsHbfSdsYcI43LFjDyzhHQpG6W3DIEpXUBwv7tAzN+/7mN1zl4mb/eyUPcXZKzaEqscTD4pC6ZjC/exnAbiL3/xB+HhDlGGrfSPmmbFNJx0nnK7d3g2a4ZW4wrhhUDSypFIEFMCinjxts5BpYsYMxxJo63S5k3Rp6U1ZMmVZFgKJ3DgONlJfKU3T+V5Q7qCXWNYj9v20PP+t19PNauGb0d29DXXofetjrs6uSJVVqwpn4a0tc6IKXZENF1hK9WQtjBqSg6PxXlVzRRdkWdADcexZfGoYTQVnaOWpHBG6PMzF2ZiNKrKii4qIRd0YWJAnWF5yci58RQlFyYhPILmqi4SNe6rEb7JiPn1BikHB6FuL3DEdb3JQI6h+ALOx8L2Plawd7PCg4U9r6EObFML+f+lrSd1v3/HXbOAVZwCbSDXZAHrMLCYZeUQ7ArhG1aHuzopdc2Mhy2Qe5wD3MgzMnhGSmjUMCTwOaX6A/frGQ4Z+XAs6QaLoUVcC2uhnvVPPhWzoRdVCDcQu0RGEcv/bEK+ERbwi/GmnBn+/8Ju/+EGy9LaONsH58bnPhHd04JdpyxU8KOx9sx7igYd/3j7kTQMm+TUMcTrjDc4ih8wwzgHWKAKEIhZ+sGRkw2A5COy3ZFYq4nQmJtCUaGSM3xR2pGCAqLM1FVRaiqKBZT/TPsOArys0Xk0kt1bm6GMngSlewUlBVlwdfHGbYyY0SF+omumJpqKtDT1YQWtZPGjcDIEaOgZ2yOgLAoxCalISMnX2TsGHZKyJVTEO54zF0Fz5BZgYqaSlRPn4bCimlIKaxCdE4lfBOLEJgxDYnlS5BYshDhtOwbmY0ZcxcRSt7g+1ffiGwK1z5T0AuCQiaHglBnbGQCezsHrFm5En1dnbh78xqO7N+NBQQEV2cH6Bto04tEKJKTE+klNJte7lJF5ivUz0/MTGmsrwd7hQLurm7IyyZwJaegvKAYHs4uqCgqFv/rbEf7HWzpb8nHH6qq6mKmSwsCphtBMYQwF+ztixkEvKjwcHqJLEAIXdvT2Rka9IA3pQf1ZMLj5ClqBE0HVJRWoqKkFBFBwYil4/09vRBPLzhcTsHTjUAfHooRw0dgHIF5xIjRot4TvwhNJ8zVVFYKOMaHR+Hc0YO4eukMAoPDYe8ZjJTMHJw/eRjfPb8jxtl9IEh9/+oOPn53F58+fIOfCHUMu48fHuH1y6/xmjNoDK9XX33GHbeMO87AcTDyOJTbbiqPIby9Ixgy5niClu9f8zKj7uZnzEkZMwE8PofXOXtHcXRXM+rXLEDzpmXY292Exo0rsGrhTHTUbcQRuomd3N6Cc/s68TU9aH7mMYLiOoRC+np/fD4KAt1rRt3Tq4TZP4KzhAy77pY1WLO0Cof3NKG1bhmWzS/BzPJMZMTzZDg+WDCbcLe7D93dbVizejnKS/ORFh+GTSvmoGHtAmxeNh21y6Zh2+rZaFo/X4CuffNSMWnKrtb1ONC9BccIP6f20+c9RKA72kOo66UH7Q7cPL9HwO42Ye72hf20vB9fXzyIFzeO4enGObgfZIt3vnZ4Q/e9l3Q/fGevi18duRj5aDwd/QXeqBHs9Al42oSCKV/gOsXRsV9gJ73o7VYfj9OxQbg6qxwH5tZgw4xKbJhdg7qaAsyMC0SYtx0iwr3h7+UkcOdiQ/dPhTlcbM0F6vw97BAV4IL4MHeUZEVi9YISdGxbiN3tqwjdawl223CSYUc/t3MHO3Cevrcz9Ps4TQ+fo/Sw2d/djC6C3dolq1BTPhdFhfOQmTkLackzkJW+QIyxy0hfTfeURuTkNKKiaiemzz6GOQsuY/6SO1i4/AHWbH6JDfXfYSNFc+cPaO37hI5dn7D7+J+x59iPOHr+Fxw5+xOOnvkZl+78gxD3M258+9+4+uBfOHHld+w58QGX7v4dF+/8joPnv8ehS3/GrpO/YNfRP6N39y/Y1vgcazdcw5x5OwgNm1FesoTgMBv5mRXII8RlJNK/80T6W0jKIujTvS81H1mEuZTELMTHpiA5Mg7V0XGoTUhET2QYjntb4Z6HGV7KtfHWcBze6A/BUx363fC4OcLbI0LYU6PBeGnyJV6YDMEz2v6S0PbSfNDnrN1zhh4tS7D71mIw7tDyDfo93zWn68mH4pVsCF6bEQ4pntD++xZDCJBDcNdyKJ4oxuIu4a472A4LitJRlZuAbfQ32rV5Dg53rEX9sjL0bpqJg62LsadxHq4eJcCdaMJ1wt2lI40UDbh2ohlXCXW3zrQT8rrx4HIfvrm6m1C/Bg42Jhg7YST0DLXQ3lqLpi3L4OVoInDHGTlGHXfDlJkpM3RSqzDXJtjpwlRPDVMmjIKB1hQkRofSvTOXft6pSE2IQHZ6LEICPWFtYQYrKzliomKRkZaOcAJzRmY2SkpK6L6bKCa8qqBn0uyaYmzbugkNW9fg+E4v/OXlcPyL8Uao44lT/knL3PWSu2H+i5AndccUY+4Idps2esArfjbsEzbDLqEO9knNcEhuh3tyM1xjlmGivg+mmKfCLHA1bGK2QR5VB7OQTTAKXguryFpYRdUS7rbSu8FmguB6eCVvhE/KWgRQ+ERNh7NPNFw9/UWvjyBvH/q35g0PTw84ONjTz8kMhjo60CLM6WirwUJfA3bUeqtMRsRoNYRP0IL7BHUYTJhAaBuNcVPGYeqUibDW1oCXuRm0CXJSTwYOnv1y/FiC4NgxUJkwDoajxiJRywS5BLWsKXrImsi4o5ikh8zJusiYpE3II9Sp6KNgiiEK1QxRom6IiqmGmEbncdfLhUbWWGBoRahTljNYSshaZirHSkLWCnMbrKD11RZ2WGvlgNWMPgt7rLOyR629K1Zb2WK+jhHmaBoQDE3pfCusMldgjZkNVhNqVtA1VxjStYx4WY4VRnKsMVVmALkG3gYTG2w05Yydg4it9HU4a7fNkmBHOKq3dBYzaooSCIQ4CXaMrz8yc8qWo5fg1mvjSbjjda5tx9k8wh53o6TgzBd3x9zBXR8tXHGYlo8T9I47BWC3gw+20ufcYmwnunt2yAmFFI30WTcTTrfRZ2+mz8UTpYgxfwS7Ojp2q6EC9QTUZvq+uOulgB0dI2BH1+NsXb0+d8W0RauxPVrpmA5jB/QYE+wYdaau2GdOn8nQGZ1T5WiaZInNo4yw5ksdbFQxEV1Dz3iG4ahzAP0c7LHFxxd7p1fh3o5OfHueu10eErC7wTNjnjuAqyc5I6ccT8cFyhl0d2+cEC1PeiJl0zh4WepiqczcMcJ4LBx32eRthLMTPLZNiTg+R3ncHxOlcMt441IIEhAHgm5gNo/XPx9/jIuWK8fJDcQWr0sIY8Ax9gZ2t+TunAMnUpG6Y/K5jEEO6VxGIS9L1xsIvj+2K9HHaGPUKTNwygyeEmhSl8k+scwQ43Wp2yQfJwGQg9e56PjA86Xsm5TB43MZgFJIYJTG1knlEZRdMVuws7seO7q20flN2L+D4LezHTt6GtFJ9+a2pg3YsnEZFi4ow4yFKciY5Yz05bYorHNByiYTxNdqIbVVH4V7rFBxUo7Ks6aEM12UnlelILhdGEdwI9hRFF+cgFKebIW3XeB1FZRdUkX+mZHIPcWwo+PPT0LJuYkEQc7+jUbpFS5wriKQV0LHFp1XwRe2vuaw8TWDrY8ZIY6Q52f+R9sPO245c+fMmTpCHcPOOcgOzhF+cIhPgD2BzjmnDHJ6KJtExEAWEQ7rAHc4htgT6LgOHuPOFl7hdvAR3THj4J6TBde8YthnFcA2uwjOpbPgVTkHHmkJcKQXLd8oW/jF2sA3xhL+sQw7hQAaz7IZEGfzGXcS+CTYMdQk3HFIsFPi7g8ASrAbuMyzcSpbB5HB4whLpWVp3B3PqEmgi+RsHK0HxVogMNpc1Kpj7MUQ4sRMmVmEOmgDVNoAAP/0SURBVFrmzJ6AXZ4n4c8JLn7aSMnxRWZeBAoKU1FZWSxgV15WJLJ2PDW8lLnLY9DlZSCvIBOF+VnISU/BzJoKNDVuRllJDqLC/KCtNokeLqPpgTQGE8aOwPjRX+LLoV9ikio9lAJCEJecLjJ2jLriEp4Rk8fVKSdQKSHUlVVVobSqApXV5aiZVoOy6ulIJ2TH51fTQ7MMPkkViC1egGQeZ5c1E/5xhYhJzcXjRw/w91++w+Y1i0R2Ry6TidkxObjrpae7O9atWo6asmJU5OUgOsgPTrYyKKwsRA07Gxsb+p4rEBhAD2NPT9pni6iQEJgS6sxNDeFgbwM/Ly+BOS9XD0QEhyHQ1w9zpk2Dj4c7fL08CZBGUMjlmDp1KnR0tAl4KkiIi8acmunISkwW4+a4S2VuZobI/vl7eCA8OIBeWBIwhY6dPGUK1NU1CIiOCA4IQlYK/ayS0wiYAZhGn41nxpSbW8DBzk7gccyY8Rg9ehy9LDjSyzK9BAWHQG5thUmTVKA7VRtHd2/Hs29uIy09C87eofANjsDuvi58fPMAbx5dwfun1/Hh5Vf4/ruv8ek9we77J/jp0zN8+vgYb1/fJdjdwhuC0jtGGQV3o+RgPHF87lbZH8qulhx0bH+WjlHHMTA7p8zWcRfM/m0MOmo/cNC2s8e6sXRuCZbNK8GB7Vwbrp5utN3iofLt3XP4+f1DvCWgvXp4ET++u4unDy4SQOmz0vmcQeRMHV+TschdMBly39F1GXoMuh/e3sU3X5/BplWzsJZgNrMyC9PLMzB3Gr0wVuWisiAdBZlJ2LxhNbb3daChoRZLFs9FRmosYkO9UZ2fjNVzy7BxYSU2LqnC5uXTCXpzRdfLXS3rsK9zEw728ni6ZjFBytlDhB8xSUofrp8m1J1TZutuniPcnSfc0YP23pWjuE8P2We3T+BlyzLcDbbHd34O+C5IgTf+Mnxw1MevDtr4xWq8yNa9nkqo06VW8wvcV/8CVyd9gYtjvsD54dTS8ln9MTjvYIJTIZ7ojQ9ET7QnjoU6odnPHqW0LZxLHXg4iVIHbvbW8CPgeTnJ4eFoDV9XG6THBiI3ORQzSlOweeU09DYtw35C3f6udTi5extO7SOw7m3G2QPtuHikBxfpQXhmfxeO0cNlb2cjHd+AdUtWoqZiDooKZiEjYzoS46rovrGC7iUb6G9yLd0D2ujf/k7MnHMMC5ZexbLVD7B202tsqHuPLa2f0Lb9rwS6n7Hr8G/YfvAnwtovOPfVf+PQ2R9x8tKfcOnmX3H+2t+w7/h7gt5PAnX7TnzEsQu/4vxXf8f5W7/gzpP/wvErP2Dv6T8R6n7Dzv1/wYFj/wstHe+wftMNAbvy8g2oKl+B4oK5KMipRkFGKZJjUpEWl4a0hFSkx3OkISEkHPlR0ViYkIT66EgcDfHCQ39rfOeihXfGQ/DG4Au8Mh6EN4SwFyaD8ViPsGY6jJaH4Qkh7jEDznwwntExTwlsz2n5JR/LULMYhOeWtI1CdLHkbJzlYJGpE9k6xZd4ZjMML3lsnQmfS9CzGkrgG4xbdO2vCXaPFGNw33EKQdMRGaHuCHa3wtq5RTi3rxand67DiZ7VONq+FNtrp6N9bTkuHdiKG6facOd8D66eaMGlo4y8NooW2taJe5d68eyrfXjx9WHUr5sFW5kuwW4YjMw0cYxeji7Ty1pssCvMdCfBylhNZOVkphoEF2WWztpEDZZGU6jVgKbqeIzon+Bj1IgRojB5KT1LCjNTCNARKMxOJAS5wMqCnv0KO9jIbWnZEn5+/khMSkFeXi7iosOREBtB52WiujQL9fVbsHbFfBzqtSfEjRRZOc7YMeB4ohSOfzHsKLimHWPvvzhj90kVdVtj4Bm/Eg5J2+CUXE9tO5ySeuGRXAdj9ywMHa+OKaZhsApZBZvYbVDE1cMqug4GQetgGVEL27g6KGI3wT5yFWxDZsImsAhOITmw84mD3MFL9A5xcnCGo70D7OwUcHNzhJeXBy3bwtrKHFbmxjA30oaCkOyqoQrPkaMQPGwUYodNRPKoqYgnkHlN1YKpykSYqqvA3UgX0UbGiFTXgWLsJAwapMzW8djjkcNGYPjIkZiirgqtUWMQPNUAmZomyFPTR7YaLU/RR85kfYG8jCm6yFTRQQ5BL1+gzhglGiao0DJFtbYxZmibYJ6hJRYT5haZyLDImMMai4ysMF/PXNStW2vrhE1O9DxVOGKFpQ1WWiqwysIGS40sMZ+usUDHBMvo3LWWSuxJsZqwxlk9zvyJcXq0fwXhZzl9rdWEvvW0bYM5T8TigE3m3CXTEVusKHgGTWrrrXkSFWV9O5G1I6C1MO76YddOmOuw+qPbJWfveIIUztYpw10Eo46jj7fJqKVjRekDHtdGqDvhEIDTzsE4Rmja5+qPrfQZV+lYiBk7W3hmTpkzttLn3aRvha0mCjTQ55Zgx/X5thHSthnaooEQx5Bro+/lj66Ydmgg9DUYMO4oDGzQaGCLJmpb9e3QaeCAPgMn7OYxdSb0+TVp/zgzbBlmiLWDtbBhjCF22/rjpEcgDrl4o1nhhM64BFxu2oKvCV6MtIsEufOn9uDGmYO4yl0weYbnC1xr9gS4Xh1PesIZOGkWTG7FbNZ8bj/ApO0MLoadBCdlKLtyXqHrcykExhmjjkMCGy8z6Bh2vMzj1nldLNPX4HMunPxjchXexudePLVT1LiVkMUhwU7K0vE6o4uXpS6cEuh4H4d0LLd8Li9LrXQ9xt7RvcrumHw96dyBIWXeJGRxy8CTJjA5c2yX2MbdKaUumow8PoeDz+FtvCzhkNclACoxxyhUAlDaxtfk63ErHcsIVF5fOV5PzO7N4+xo/cDONuzqakZ3yzbxn24HD3ZjP/3sSipTEBhMXgkyRkyyHKnlrkiZ6YG46U7wKdBGQI0m4tYaIbfXCqUnLFBxwQCll9RRcnESis+NRdHZsQJ6ZQS0sktTUHpxCoppvfj8BGSdGIS808MIdnQcHVt8bgLyaXvBeUbhWGpHiyi+RDC8NJEzdmaw81aGg68F7Al6HHY+FP79wZk8eqjyGDsXHndHwLPnLpuRXnBMSoBteh5cCmpgn1kC87hUyOITYR0aBNtgFwKdAzy5Dh6XTIjg0gn28EuPgg/BziOPQVgABcHQtWQ6vKvmIqColG7eznSsNfxjFCJb5xdHy7EKAt0fwcCTUCe1HBLqpFbazhj8T9xJwbDj2TXDUhh4PP5OGaEENgl5UgYvPN1RWdaAcBcSa4mgKIJdkp0Yk6csfE64y3FDLBc/J+RxJBDseLydracaQuLtkZYbgozcKHrJyUNVRQkqyotR1o87Rh1PpKLskpmN/AJlW5CTgdKCXHS21qO1qRbpSRHQ1VLBqFFDMGbscILHSIyiB86QwUMxigtqe/khIzNHdMMs4UwdlzngbF2Vsp5dGde0q1LWt6sg3FXVVKOK4JRTUqGcHTOzgh7GPDvmbKSULUNs3lwEJpXAKywJh48cw3///qOoMWJjbQpzM1NYWVqJWmZyCmtLS9puhejQEDFxRGFOOvIyMwlJjjA2NBGTkVRX1yAhOlp0f0yKikFydCwMtbRhasRdK6cS5Pzh6+mN1IQUzKiYRt9vKlISEhEdEU4PagsxqyUXRLcjFKoS0jQ0NODs6gw3Z1dEBYfC09EBqfGxBLt0Wg9BiJe3mLbf1soS6qqqmDxRBePGjkd8bDx9hlLkZeTD3ckDcnrBSU9OhjW1Lg5OCA0KoRcEOwwfPhJj6SE/duxEjBwxRnTNGTpkKG0fjcFfDEbt2pV48c3XWDx/AVx9AmBDuN24aQ3eP7+PtwS7N0+vENpu4iMXKn93Hz9w1u4TZ+2e4x3j72U/3PpBJyZa6R8nJ60z4r57xWP17hAYaT8Dj/dTy/s+vLn9ebsyU3ZdtDxxixJ4yoydQB5t5/abO6ews3uTAN7tKwfx9OEF0VXztx8e4U/fP8DNy/RgOrdLZOp+JKQ9uHmCrsEF1a8Q8i4IvElfi5eff3sJr59dpc9zCz98d5cednvRULuE8FiBBTNLsHBOOebNLBbLyxZUY/nC6VgybwZ6OprR1dGAFcvmoLo8F/GR/qguykZ1IUGwMBVr5pZi68qZqFs7B621CwkzKwk1m3B0p5Sl68CFo12Euk5cpPbK8V56kd6OG2fpwXl+z2fgfX35EO5fO4oHN47jGX3vr/pqcY8Q9tpHhu9CHfA+yB7fuxjjT3ZaYhbMHwwH4a3OF3hPcHhDsLun9gVucxDo7kz8Andp+T7B7576INzRGYHrZuNxy2wMHllOxiEHepHzd6e/Y0e4O8oQ4OkENwcrOCnM4GprAR9XW0QGeCA/NRLl2bFYOisfzRvniGzdwd4NOL5rM07vq6fvrYVQ1yaykkd3NuLC4V6cpYfjyX3dONhHD5m2FqxeuATVdA/Nz65BSlIFUhOnITdrKeFuEwoLm+jf/3bMmnuKQHcbqzc9waaGd6hv/4TO3X9Gfdf36Nn3O0Ht7+g78AMOnvkLjl74Gw6f+42A9xHHL/+Gczf+iou3uHvlc9r/EWdu/Y5DF37E2Vv/wInrf8b+M+9w+c7vOHnlFxy/9HdsP/Qrdh/+Ozp3/YxtTc+wsfYWFi0+RPeaepSWryKAzkZBbiUho4RQl0q4S0RqZDTyIyIxPTwcdZHeOBLhguv0e3nmoIfXpmNFvcC3+gRsI/pdELheE8hemCtx9sRQOf7xhfFQPGXo8TYpO0fB2ToGHR//gpZfWtA2ngyFEUjbH8gIbARAHm/3lJD33GYonsmG4Anh7gkXJrccggcEu5v0dW/LRuAb23G4422AC3PzsLoiA2Ee1ogPtMfZvVtw90wbzuxei+NdS9G3eRq6Kc4f2IxbZzrwNcHuq3PduHSilf4uafl8N74m1N273Ie7F3sIeDuwdlEFLEx1CHajobA1w1F6KVo+qxgOFgQ5YxVYGapATqizNFCFhQGXN1AR3S5dbI1hqKuKwYP+yDBxqKtNRlxMGIoJd0nUernYQVd7KpwcHSGTyTBsmBKBlnTPi6Sff1pqMiIighAV6Uf3xQQUF6ajdtN6rFxcjeM7HfDPD6NE3TrGHJc3ENk5ztT1d8nkWTG5K+Y/af/fPuhj+eokuEYthn3iJtgm1cIlsREeCfVQ+JRgAkFn8JcjoWcXDXnkStjGNtBxraLLplHgOhj4r4Zt/BYCH9e8WwZr31xYugTC2s4V5jI5ZDb03LE0h6UpPYesLaFnYgBTU0PYE/Dk9jKY8uygxtrwMjNAoI4WgseMR/AXXyJ8MMFu5CSkjFVH6gRNJE7RRoTKVESoaiBeSxdpajpIHaOOJAKb3ZSpGEo/H362Dh8+AhMmToDuuPHwmKiGDMJZNh2Tp26AHIpMdX1k0nqWqr7I1mVO1EGeqgGKpxqhTNMIlXR8ja4pplHM0DPFHANzzDMhyFHMNbKgMMdyazsCnQvW2zpjrcwRqwlqayzsCHNWWKRrhiWEvpWmcgE2JdocsM6Su2U6EeoclJgz59k07bBK4I6uR8fxdj5vFQFJjNsj+CjLJzj2484etZZ2ot1q5YQ6DtpeT/tFMXMRPAOlq4g2Qh1n7ri7ZQdBi8fU8eQmvbbKrpgcnQTCTrkruhS0TtDrJeDxGLpdCi8cdPDHUadAHHHwwwEHX+x18UMTfR+rtMywmTDXpCC8KVyU3UPps/LMnVxcnWfAbCL4ccaungBbb0JY4xIHdK4oeUCfm7N2rSZ0jBGPsbPBNj05tunIUE/RqC1Di44C7Xo26NZ3EDNftmhZE+pM0TDMWAm7IdroNnLGed8YHCHUNVko0EXvtTd3dODuleMEqn24dGYvrvC4ufMHcJsLlF9Ulh7iWS+5hI9UfJzBxrjjjJ2EOA4peydt42O5zMEFKWt3jssZ8Pk8Lo4QRy3DbCDilGijbScIWPTM4yzcycPdBLYesf3sMUITLXPGj0snnKOWM4B8PW4ZYxwMKwYYB68PzMIx+HiZu5bydt7GUJOycAPP5f18HB8/MHPHLY+z43F3vCyNsxPn03mn+lEnZdoYVwwzBhdjS8rK8cyYStwxwngClI7PKJOgJh0rXWtg9o/P+eN8ZUFz3q/M6HGmro3w1oY925WzaIoJVCj29jVjT28zduyox/auLeht3EbHdOHi5eN49eYb/O1vf8Kr7x6goWUlYmO94eVONgiwRUiYPdzIWM5+BvCKNoJbrBbc0iYjqHoy0jYboXy/HcpOG6H03FSUX5xKyCPQEepKLnE3Sw0UXlRFNoEv7fgXYjKV4ouEN0Jd8dmJyKf1PIr8c+NQcFZFdNcsvjSW8Ef3cztvgpwPQc2bUOdNLS/7cstZu/7w5a6ZMjgEWsMx0EIEQ88m2JlgFwNZchbssivgUjgNjnnlsEnLoRtxPOzD/OAe7tQPOx5jp4BrmA38U8IRkJ0Jr7x8uObkQ5GSDbeSarhXzEZA+UzY0APFKcQSAdGEuBgZfKMJd4Q8/1i5CCXqOHP3RxZP2f77JCsS+LiVjpX28XZpmXGnzNQx8JSYk0Jk7vozdiIynURh89gsZ4TFWSEw3BThibb9pRDcRTmEWGoF7Bh5FHG5Hoil82SuU6Dw0EVidgDiU/1RVJKO6soSkbUTuCuVZsgkkBHs8vMykZefiQLGHc+YmcXT/Kdi7owSAkscjAy1MHLUUIwbPxbjJkzAmHGTCHkqUFPVRHhYJEpLCXICdeX0MsUtlzmQCpVX0EsWwY72cVRWVxHsalBQVoHkgjJE51XBN6EYgak1SC5djsTihQhNr4RPVCZWrF6Pv/z0Pb69fQkx4f7Q1dWCBWFLZm4JazNLGBuZivF1s6fNEBmyxLgYMYEJFy13JJA52xO6UpIJXjEEMHrptbVHpH8wqunzBvn4ErwmE6iC4GzrSBizh4eTO0EvAI729igpKoTCSgZPV3d4uXnATq6Avq4eDPT1YWZhgdDQUKxdvpJellMRG04ok1mjMIvrANrD390DEwi/qioqmDJpMiZPopck+sz+Xv6IDo9DgHcgqujnlRwfB39vL3FNPR19qKlNJUCPxciRYwXkRo4cQ3geg/H0cNemlwAXF2c0bKnF06+/Ql9bK9x9/GDj6YGKGZV4cOsS3j++iddPruDty5v4/jXB7u09fP/hAX784Ql++vEF3r/7hvYxyCSk/YE5MS6PsUYhwe4DtR/f/tHtkuN7Qt1A2Cmhdf0P0A0IztzxWDdpmcfC8Tl/en8fv/7wDR7ePimyeX2t68SEHmcOdeK/f36FVw+uYE5ZOraumY23T7l75y3xNfha3FX0ycOLaCdwnT3RK9aPHGjFuhUzsG7ZDNSuWoC1y2Zj5ZJZhGCeYGSz6J++deNK1K5fhe097Whu2ISVS2chMyUCSdGB6G7aiva6WgJPBZbMKMAWgl3HtmXobViBPe3rcLh3M6GumUDXiUvHOUvXg0sCdT24drIPN0/TA5K2XzreRbDbRQ/f/crJUxh2N4/iCX2f7/a14psoTzzniVPoRvyeXs7fu5rgk70ufrNRxw9Gg/Edoe4DgeI7bcKCxhf4loD3kED3cApBQPULPCLYPVan4G20/C3FC93hOGFrgFxPZ4QQ3niiFFdbSzFZChcqDw/0QFZyNHKSopCbFC5qlG1aVoPObYsIcPS9bd+I03vqCHBNuHSsE+cPtuP47iaCaw8uH6OH8aEenD5ID9j9vdjT0YLalasxq3I2inKnISO1Cpnps5CfsxJ5uZtRM20H5s4n1K28hXW1Twl03N3yF/Tt/wsOnfkvkaFr6HqL/Sf/jt4D32Pfqd/Qd/Aj9hz/BTuPfsKu459w5uY/cPzizzhy/k+49PU/cPnBPyn+hYv3/hcOXvgZp278GScu/Yp9dOyuI79gx6HfsePg72jr+hG1W55i5brLmDWPcDm9HtPL6d9nRiWK6JlRmJKH3LAoVIYGoyE9ASfpd3/JU4b79mp4bjsez42GKAvAiwwdBcHq34KzcbTvCQV3xeTulTxpihhX17/8kmD3ioJRx10wX1KIMgYEOzHWjpD3hOKh0SB8YzYY9wl+j60H4zWB7g0jj/Y9tRgsumDesBmPC/JxuGmnRnDXxq1tS7F7wwKE0YM82l+Bc3u24f75Llw7ug3XjzXgzB6eAGcNrhxrxB1C3FenO0Wm7uLRBty5QKi72I27BLvbtO/W6Q48ur4fy+dVQl9fCxMmT4Szsy2O0gvRytnFcJVpw8poMuRcu05XBUYaE2BvqU/3UCuE+znDz1WOsSO/FEgbNGiwCAl34+kZYWyohymTJ+HLoUMwlPDn7+8HAwO9z8dMVpkEDw83RNB9MyTYF4H+zkiIDkY6/V5WLF2MNcvKCagEu/ejRBFyqTj5f3+vRB23//WRtlHLmTvG3W+vTVEzJwaOYTNgH7cKNvGr4R6/AgrvQqjqWdN9dRi+HDkRZu7ZkEcth0N8E5ySO2EfXw/jgJXQ8loEedwm2rcRtuFLYeufBQsbJ1hZyqFQ2BB8rWFlZQ5zExMxYZe+gT60NdSVtfpM9OBsoA1fbQ2Eq6sigu7hMcPHIJJQFzN0PBJHqCBtDOFsrAayxvEEJ5rInEDLBL3ciVrIHjcV2SrayCUM2U6eihGDBmH4iC+hPmYMHMerIFnLCFlT9ZFDiMslvDHmBOooctQIeqp6yJmsi3zCXqmmASp1jDFN3wwzCHPTCXUz9XmMnSlmGZpgsTVhy8kNa+ycsFJmiyVm1lhmxtk1wpixQkycspYQs5aAI7XrCDocDLdV3PWSWmn5M/oo1hH8eIweL68hJPG56wlroi4etRvEWDsCHXfHJEhupGts5np2sv6MHeGOg2fEbKZ1nriE69tx1kwJPRe0y1wE4HoIdoy4Ls7W2bijy4ZwJ4KWbZXrfTaEO4WnmEhlDyFwr50XdlO729EbHYTBtVrmqDWWo97aEXUEzXr6GTTR52RMdtp4oo1w12xpT5izQwP9LBrpZ9NM30ubNRdTp89E30croa/VhEBqROcbKLBF2xp1mnI0asnRpClDs4YCbVq26CTUtXOmbpI5mkaboWGkGerGW2DLeGPstHDBSecAdFk7oCcuDtd7WvrxdhBXThO2GGAEK0bbjYsHcKd/DJ1yXYk6zo4x7HhdAhzvZ3TxdoYdHydl3bjlmSz5vGvnlZOrMN4unVZeh5elLJ2EOyXsCFV0DE+4cqYfc4y688eVaGNw8aQuEs4unVR2peTs4MBSBrxPwh4HY433/9+28/FSVo6BJiGOj2X08aQpDDjez+dIx/A675dwx2UOpBIHnJXjYKwxzKTs29nju8WylGljmHGZAimbNxB3EuZ4G68z1vgYDj5G2q8cS9cs9nPxcR5Pp+yC2Umga8XuniYxbm4fLfPYul3djYS6beht24zu1jocPLAdD+5fwrf3L+Ibejf6+MMz/P7XD7hz7wI20jMhJdYXPs4mCKBng51CHxYWWvDxt0MCvfsHkmtsw1SRMMcFpU0BKGxzRuVuV8w46YyZlxSoumKMyqt61Gqj8NQY5J4YjpLz41FEiCs+P5laVQLeVAKeGrUEwbOc9eNxe4S7c+MZdv2g87aCvRfhzUcZ9l7WhDtrOBDqHAl5jr4WcPC3pBsrHRtoJSZZsQlyoBtxBOxSc2CbWQZFVjnkWaWwzyiEfUIq7EMD4BLqTLCz+4w793AFfBODEJKbAY/sbLgQ7Byzi+BQUAHX8lkIqJoD16RY2AYQ6CIV8Iuygh/BzpeQ58cRI/+csfsDdv8zc/cH5v5AoBTcPVOCHbfKrN2/w07qijlwvJ2oZ0eAU9arc0ZkkhzBEWYIj1coJ0wRkCPYUQjU5Shhx9BLzvOAR7AxLB2mEOr8kJoZivzCFFRVcXdMZdaOu2TyeDvlJCpc/kAJO87a5XGtO+6emZ2C4oI0ZGcmwtzMBKpTVAlWBjA2sYSLqxfCQmMoIulhnIHy8koxrq60vLQfdn+gTgppOyOvsqYaJVXVSC8sQ3xBFQKSS+CXWIaE4sVIKllEaJ0O35hsZBWWEy6e49fvX2BmZZEYv2BmagYzekAZ63MBXCMBJh5knhQbSwBzEcDLSk/B3p29WLdyGbzd3VCcn4OwoACk0k0z3D8IBZnZBDkbGGhriZnH3JxdkJuRTZjNR0ZyCnQ0NVBTWQZ7eqCbGRrBzcEJlSWlyEhJhRk91LlAu7eHOzwcnZAQHo6EiHDIraxQXkwvRfaOCPDygKaqCnTowa8yaSKmqKiK7qPVZVX0dfIQFxUDd/qapob0gKbPyi9D3A3nyy85IzoWkyZOFsjj0g3BwcEICw6Bp7unKOMQ5OuDr86fpZvdMfgHhdC/GX/EJCcTco7gw9Ov8frxFbwhBDGGvn/DJQ8e4kfO2H16ju/ffytgx+PleNyclKmTQCeFEnkD0MdFz7kL5ivez9sJeIzCfrBJkJPwNzBEt0wKhtlAIP5AX+Pn7x/gzdMbmFaahdULqtHVsA5rFtTg0e3z6K5bg77m9Xj5LU+OcgVco45hJ8YFPiMMdmxEw+YlaNqylF4Ea1C/aTE2r1uAVQtrULdhKQ7u6qKH0QG66ffQjbQdG9asQCdheP/e3diycRXmzChFQkwAqkqycWR3Hw5s70LDhmVYNL0AK+eWii6Ye9vW40hvrYDP+YMtuHi4gwCnxNx1ztKd3iGydV+d3YWrhEyG3lfn9+DrywcF7O5fO4J7N47g0Vcn8MOxXjxO8CfYWeKFnxxvKd67GuOTnS5+VagT6JSw44zddzqEA0LdE4LbIwYdwY7bx1r04k/xnND3hJfpmBc6Q3DWXhuVQdzV2ALWJtpwkpvDw4Ezd3R/8XNDYkQgshLDUZodi5VzStC4fi79bJcr69fR93ZufyMuHmkXn//qiT4CXi+ucfedI/Rg2tWC7S30Mzi4A/u6W9G0qRYr5q/A7GlLUJA7U4yx4zIHxcWNmDl7P+YvOkeo+xbNXZ+w+/A/sP3A7wSwv6Bn3ydC3J+wtfU5+g78hAOn/4zth37AziN/wo7DP9L67zhy4a84dulvaOl7Rvu+x9mb/8SJa3/Gudv/JND9Hceu/Y6zd+iaR95jz4lf0b3/N+w8+HfsOvBntLV/j81bHmP1mvNYuLAPM2o2oqpwPqozqjA3OR0rw4JwKD4KN0J8cNfJAk9kKnhjMhTvCGrvCNVvCWiMsueENM68vSbMcUiwe8416eh3w+PoXnCGjuIxbWPQMfIYbi8oxPEEule07TXFm/5lcV2zQXTeMDwyG4GHViPx0HoonsoJlFaD8JZQJ1BoMQz3rMfhkpMuGrTHYKvJRDTQ38rZpnXYsqAc3rb0EM4Jxa0TbfjqVCv2ti7GlcONuHWqHVePNdPfI4+j68H1E7R8kidP4QlTOnHnXCceXKK/2ZOduEy/62PbtyI1JhCaGqpQUZ0MdzcHHD/Qgd0d6xHhS/c9PQKdJkFIT10UvY8K9kZMmC/S4kPEhDxqk8ZCV0ud7skaGDKY61L+e/ZOiuGEu8jIMLpn6nzeNmb0SFhamsLTwwW+Pm5wdZYhyI+eYTEhmF5djtq1VfQ57fFf34/4DDuRsSPIcfdLztox7P5JLcOOx9r96bkhCsr8YRNQCKe4hXCKXgB7vyzomNtARX0ihg6lrztJH5a+ZZBHLoNtzAZ6p6iDbdQmGPjMhi6FVTTPjrlezKpp4x4HC0KQg50DPe9c4eTsBAe639va2cHSzBSmBrowmKoC44ljETB1KjJUNZExbgrSvhyDtGFjkDpyPOK+JOANHYOkLycia9RU5I3VRP44TWrVkUPQyxutjtwxGsiZSNgj3BWqGyGVMGZJzwC1wYOgGD8RsdpGyNQ0Qq6aISGOu14aIJtwx5HD3TEJdQy6fHVudVCmZYBqPRNMNzTHTAMLzDeXYanMHittnLFC5oDFJjIsNLLCEmNrMbZulYVyAhXuMrnRyonQ1R8El40UjDUpW8ftCsLNcgLgSlNCIJ0nIY8xJwVn8FYzDKll1HGsI9Ax6hh3DLtaK3usp2tsoq/PXTLFJCqctWPYWRLs+rtBSqhrk7kps3cMO8abnQcBzgOdhLhue0/0OHihg6DH+7ntULiKCVC66ZzttL6b9m+nfX1yF+xy8sF2J19sIvCv17YUmcI6HjdHSOPZMHlCFQZjK33/TfT9NND3IrJ11LZwto5RRz8rRl4TbW80tEOjvg226cqwVUuGBg2CnTqFKsFOTYY2Wm7XsEH7ZGpHWaBtkhWaaF/DZAt06trgiLMfdjh4YFdCCr7e3o5bBCMe+8ZlCy6d45krd+BSf7dGaewbw4tbXh84lo6BxiGNp2OM8XbGnoAdrXNI5/I2Pl46n9elr8PX4K/DsGO8MQhFrbqTu+kzEdKo5bFzDCiG1sCQEMbL0uQu3OWTMcbbuGWw8XESyPg4KQvH2xh1vH3gNRlqUgaP9/GylNUTeOvPzknrjDpeP3OkTwm7/iyalF2TMm7cckizVfIxjDk+jqHGWTYJdryN90vIkzDHwedydo7H0zH2pLF6yklRlOUMlGPrlLNpMuh2dhH2CHO8zF0xd3U3YE9HI3Z2NqG7s47eQzbgwIb52LtyBk41r8Ud+vl8/+gW/vuXV3h84ygKolzhrDYcrlNGI8TBUpQ30tVWhY6uGiytDeDqK0NUmjeC41xg7ToVVoHqyFrmiTm7IjDziCdmnyPkXTFF2dkpqDiri8pzxig6rU5wmyTG5ZWdVaGYgNJzI1B2fjjyTw9B3omxhD26p3NmTpmts4BAnsjWKcOBwtnXHM7eJnD2MYWTP+POCg7cDTPABta+dlDQy4kLvRQr0ktgm1NNQKuBU3YZHBIzCX5BsA9wEoXNPSNsKWzgHiaHZ7Q7wS4ZXlkZcM8rhGdxFRQ5pXApnYXA6vnwzStQ1sILtyHYyeAfJYcPhcAdwY6zdsqulRLupIzdvwNOedzAZWn//4Qdj6/jyVP+b5k6Uby8v+VJVDhjJ2CXTNeJMEVoHP2CaB+XRVBm69wF8KSMHUdSrjuCYxWwdlRHRJw7cvKikZufiMqqIlRVlhLsikSUlSonUpG6Y0qwyyXkMezy8zNQVJQpSh74eHsgPCwUYYSYpKRkzJkzF4sWLSYoViI1NVUMgi8l+BSXUkuA+0/U/RvseJ0zeAQ77o6ZxN0x08rgE1eE6Ly5BLsFiM6fCZ/YPIJsJm5dv4r/+u0Ttm1YCUMDLRjq68PC2AI21jZwtHcWSAoPDETzlm2o37AeZ48fxK7eVpw5vh89HU3w9XBFZWkhfKh1pYeynZU1PJ1dYaSjq+ySaWiANPqeuCZdoLcvFJZWdI4bcrPSRTFzd541k46PDY+AjaU1/YPRBtcZ8vf1RjaBqrqoGCE+vpCZmxEUYsQsmW5O9ggNDEA0vdCoqaoS7NREPTuFhQ183L2QnZKOtMQkRIeHCljr6mpDU3MqjAiZ9nYE/pBwMdEAF/bVoa+npaZOn8sakfTzd3Wwx7E9u3Dr0kVkZeXSv5kguPuFYPeOHfjw/AFeP1JOJsKY+v7tHfzw/gF+/PhEwI7r2b17/TXeEdLevrghumT+J+wYdRy8T1oW++g4Bp7UFXMg5riLJMdA6EmAk0LazsHA4xktv75+BN89v4WHt86hq3Ej5lTmYMW8cnx6cx8/Urx7epOOuyqg+urZNYG67wiX39O+uzdPY/niGsyaVoDGrSsJdkuxbsUsQt0iHKSb6KnDPBica+rsx6G921G/ZRPaWltw/PhRbN20RnTDjInwxcrFs+jm24c9PW3obtyElfOrsLAmDxsXV+EA4fHM3kac31ePCwebcPFQG708d9NLcy++OrMTtwl0t7hmHQOPx9nxtgt7BezuXT2sDMLdk9un8en0TnybGIAXvtZ4G2iH7/xt8Z2LEX6w0cIvMlV80BssJk15R6h7S2B7pU54mExBoHumRoCg9We0/TmB7gUHo47aZ3T8ZSdNzI/yg4uTFWytjOBgbQoPRznC/N0QTy/jieF+KMyMw7zqPGyhh0PntqXY07kGx3dvw+n9DTi7r1Gg7vrJ7bh8rAvnCLCX+H9j93XQMW04Tg+qc4d34WBvG1o3b8bSOfRvv2Q28nNmICNtNv0Nr0VFRTvmzD2MhUsvoq75DVq6f0Tfvl/Q2veBIPczDp7+G/af+gtaet+hZftb7CfYtWx/hY49H3Do7N+w6+gv1P4Vh879heJ3HD5HkLv4V+w5/pNyG+07dvG/sPfEb+jZ/wOd/w+C3e/o7P0V23v/jMa2N1iz9TbBci/mTtuGZSVLsTWjDPtSc3A7IRz3CNQPCHMvzMfitfFIvDEaiu8IZm8Iam8JY28ZcwwzAhgvvyfwveYsHAftf0YtZ+sYdm8sh4julqL4OAUj74X5YDp3kPIatPyG4q35ILyhfVIWj2fR5G6W98yHEeyG4bE1XUcxBM/lg/BSPgzPZWPwUDEFF+z10GQ1FQsUOliT6o8DWxZhUUUWCpKDUZASgN3NS/Ht5e0Euw6c2bMZF/Zvw+XD9bhB2OMxdA+v7hDtrdOEvzMd+OYqvQgea8X+zg1iMqB5lVmoyI1HgJu96D45QWUi3WsU2N61Cdvb1oqZU7mwvZOtJd3XDBAbEUT/VgIRE+mPQC9HqE8aDW83R7rfhcPa3BSD+8eGcbdxHns9ZJASekOGDIbKpAkICwum+5uG2MYFus1MDeHsZAc3Vwe4U9gpLOi+Zo3AIE/kZaWidk0xHly1xX9/HCa6YgrYSaBjyBHqBPL6YcczZH58ZIB0el6ausTCOaocTgE5MCY8TNVRwfARBMxhI6Bh5Aoz3wpYhsyHddhCOMSuh33EKkyxzYahXw1kUWthH7cOTqFVMJN7QmZtTZ+P7v9cL5WeAW4uFO7OcKHP66ivCS9tNaSoa6F6kiZmjlJF9ZAJKBs0EgVDRiJ31AQkjxqP2OGjkDR8PHLHa6CAUFc8QQtF4zSQz7AbOxX547WRP1EThRM0UDRJB0X65giYqALXUeMQr22IbC0TApsBCjWMkK9hjBx1Y2SrGyKTu2Cq6CJzCp2voY9CLT0Ua+ujWt8Us4ytMN/KFovlDlhkaYO5RpaYqWOKBXrmWMZj3whT3OWS0SYybeaEOkIN163j7pK1DDzCi8i+9YOOgwHHpRGWmygIeFz/jjN2jDrO6imvJXXNlJC3ns5Xws6WYGcvumJyuYQNhEIuYM7dMaUJVLhQOXfFbCaAcVdIXpbq2QnY0bZ2G8IaIa2LMNdpT7CTWgJeez/sOJrpa3CXyS5rHo/nhl7a30vY2+3oJWC308Uf2wzkWK9hgQZTQpqZM7bbemO/SxD2OPjQOdwFlD4PfXbO1nGIGTH5uvTz4baRs3g87k5fgTptGbZpWqGOM3VTFQJuzVOs0TJFpgSdigwdE6zROdYKXeoKdNFx3dpyURi9180bfUkJuLGD//PlOD1LDuDamQO4de0orl09iIvnGVIEMQLXJQIXw+xzqQJal7JzjDGpOyajjFHHx3L5gmsMPd5PIUobUCtl5aRsHoe0LMFRibk/gidZOXdiF71n0WcgqCkzczxGT1nmgFHG4OLg5YHrUkZOwtzALJ6EN+kcaf0/t0v7GH0MNgl7vMyQU9ayU2bwBgKQW0bXccIbY0zKpvGylK1jqHEw0BhlEtR4mbtWivMpJMTxuRxSV0u+DoOO8SbBjYMhN3ACFT73ALWcvdvTQ4DrrqN31gbs7qPlnnqBu76WeuzuacXJvgZcWDUHp3KTcCQlHPuSItCbnYizq+biwrr5WBXlhSwDFSSpjoXv4C8QbKqDMD8nmJpoYarGJBgYatC7uzcy06Pg6WID9cmjMVV7HBKyglAwJxY5C4KQt5LeD5p9UdLngerDbph+ToFpV4xQdV0X5dcIeBcmoOj8OBSdG03tKBSc+5JiGAovjsQXdl5m4HF29t7m4GV7H+6aqQw7P55QhbdxWMLWxxq23nIovAh13g4wcrODtqsT7JMyYJWYC5vMStjlVsMmrRj2idmEs1CYudrAOdAWXqF28AhVUMjgFmaPkKxY+IrumKXwKpsORXYpobAa/tUL4FdSDdvIILiF28Mv0oZgx4XOlbhTAk8G3xiujycj6Mk+443hNrCrpsAcj80bEKLweT8KpczdH+PsGHQUBLqB3S9Fpi7Dpb/lsgbKmS8jCHaBEcYIjrag8+xFd0xGXRwhjrtfcstdMuNoWzzhLprw6OCmB+8AKxSVJiKvMBHlFXkEuxJUlhfTSxh3yewfa9ffHVMJu2wBuzwx7k7ZNbOwIBPFxXl0TgkyM9OQkpqEzZs3oqO9BfPmziLYpdBxBXSt4s+wk7pd/mfmTrmPl2kf4a6gvBIp+eUE0gr4JRQiJLMG8UVzEUOw808qQWBMJtrbO/CPXz/hDL2oO9hawcrMBH4e3vD39qfPXozbN27i3BF+gb6GPV3tdKM5IgpN7+puwrb1K5EUE4Gk2GgEB/gjOTZWjLeLCA6Bjpoa9NTVoK+tRS8nFogIDMHsmulixrPM1GSEBgeK4tl6mpqw0jdEoKc33BydoK4yGbo6OrBVyOFJ6z488Qrhj8sXREeEiVnevNzoBYBLGRgZEOjUMHnSFEyaoEJ4jEBlURmyUzPg6+klPlNRYT7iYqMQEhSA0KBAejmnr6GqhlFfjsDEceNpeyDi+wushwYGwVZGD5C1a/H1tatYtHAR7F39YO8WgNrazXjx7R2C3XW8eXKFAHVTibF39wh0jwh2LwTw3r8jMBHQpIlSJMxJsPv47q5oeZ8EO7Gfgsft8XaBO8IaA42D0SYBToKbtC6FBDtuOVvH3TDb6pfh0ddn8Lefn+PvP78Qhca/vX2KjuPr0Dn0PXC9PDErJ59L2z68+ho/vPsGF+nBt2ThNDTXr0NL43o0bVtNv/M6urn30MNir/hfuMtnDtLDbS9OHt2Ng/t30N/tBkJAFzasXorC3GTkpMWggZB3bD+hZVc3epprsXbxDCydVYol0wvRtnERzu1rxsUDhLr9jYS7Flw+0kaw68FXBDnO1N0+t1uAjjN43HI2796VQ3h485gSeFeO4MH1Y3iyvxkPkgJExu6NrwLfBzrgnbMRPsjV8atCFR8NlbB7Q1h7wxOpMOQmUagQCgh2L2j9JW1/RaDjUggvaJlh95TOueGohlUJQQjwc4Zjf1dM7oYZxxmWuGCUZCdg4cwSbFw+Q9Tl29G6Ggd6NhLq6PviTN3RLlw60im+B+5iylnJS8f7xBi7o7tacWJ/J87wTGF97eis24bl85egqmQGCnKmE+7mo6J0I6ZVd2DZitNYvf4WGtq+Q1PXD+ja+QkNnW+w69Bv2HeCwfY3dO/5UXTJPHnlX9hz7Dc0973D9kO/CPwdOPU37Dv5G45f/gchkMfZ/YSevT9i58FfsffI37DnwH9hx66/o3fvX9B76K/o2Psrmto+oKXhFTauPIMtS/pQX7kae7OqcCMuFY983fGtQhNPDEfjteEwvGHIMdi4Jajx+DnOvjHeOGMnsna0LHW9fEHrnKl7QevczZKLjTPwXlpwrTqCHWfseBtPlMKw64cc4+4NLQvYccaO4oXoZknnWA0W5Q7uWQ7DI9lwPLMbh2/tx+OabByO26mh21YDK6zVMMfTAqsL4tGyfj69AGzDef6f7qP0QnSAM3HtuHO2HZcO1tHfYwP9/hpw9Xgjzu/fQn+bLWLSlDsXe3D3CoOuAx3bFmF2eTrSYgORHhuMZXNr0FS7CsHebphI0Jo4eTzc3WRYMr8IqxaV0e82je5jkeJviWdZzUyJE10l46MDYS83x3ACmzHBJtjPk1otjBk9HCNHUgwfiVEUEvS+/HIogU5ddMWcMmUyBg36AjYKa/o7pXtfkC+CA33g58P/EWYHO5kJnJzkiAjxw6LZ0Xh8U4F/fRyq7IZJuONMneiCSZgTbX9wto67Z769r4fEZDvoEcisPSMJZq4wMtLDZJXR4rPoaBjAxCYQZn7FsAqaBeuQWbAh3NkEz8Z4yziY+lfBLnYVnGMXwcwxEsamMsisLOkz2UKhkNGLkgksTPXhStCNszCllyldlGprY/64qVg+dAoWDFfBnKHjMH3QaJQPpRegsSpIHzUG8QTKFEJewWRtFFGUTaHzVAhwKprIIxDmq2ihZKIWSgl1vJynpY9iEwsUGlkgnzBWRKArnGqIQk1qtUz7cWeIHA1DOpawR1GkZ4QyIxPUmFliHkFuDsGuStMAVfQ9z9A1xTxjSyy1sBGzXDLQxMQnhJR1hCwe/7aJ8MSFyLcSgjg2c7aO8CKBjoOBx+PoVhAMlxnLxeQovL5GTKbCXTWVsBMTqfD2AcBTfi07MYkKw3EzXXsjj7Gj2Mq17AhiPHGKmDylP7iuHeOO24GwayVwdRLs2u080Grjgg5CXbudO20n0FE0y+l6BM16ExuCmINy3J3oqkmwI9xtp+M5drr4EszssF7bgvDmgj47X+x3DcYhATtvdMsZh1wo3V5k6/h6nKETWTraxtHA2w1sUKcnx1ZGnaYMTTq2aNeyRYcmBQGvY4oCnYS6TkJd9yTCnLoNtuvao0vVHDv0bbDD3Q9diQm43l5PQDuKOxeO4+b5I7h6+TBuXD2CW/QMuXJWOcMkd7Nk3InxdYQzxt0NQt2da8fEPgll3HJIcJPq0nFJA97GyGP8cfB5PMkKL/M+CXiMOqlLJoNO6nLJsGOMSajjZy3HZcIob+MxdgypS6eUBcrFeLv+rB4Hw07CHQONj+Hz+BzGGm/nlvcNPIdBx60EQSkjJ4GOQ9rG4+s4pC6Y3IqgdwOGm4Q4bhlmEvB4nbtnDtwuLUvB2zgGIk06l6/J2xhzjDzexyiUShhw1k+ZsVMWId9NgNvXp5wNc3t3PXo6topZMRl7fc1bcOvIbjzq2IKreSniPycf5iTgcUEabqbG4HhUAFpdZFigq4bCiWOQPGkiAsaNRbi9HG7OMhgYaUJbfyps7CwJdVzLOQrWMiOMVxkJF1d7VFQWkwkK6L0+B0XFqcgpjkVGeRhSZ/kia40bClodUbLXFlWnFKi+YoGqawaovEr3qUuqYtKUkkvjCXzcFdNL6opJ4cWtlQgHX+6GaQ2FtwxW3vawCvCALMgfMnrpVQQF0004BAYenphkYw/L8HhYx2fDPqeCYFcBx6xyuGfyJCjR0LWxgo2nAu7B9vAIVsCTYOcaLENgaihCCnLhlV8Gr4qZsMsrg212MbwrZ8OnZBackxLhFOYA3yg7+EYQ7CL/gJ0yZBQ89o5gF0OYk9DG3TFFEN54ezSFaOlr0nIQHRfcfwzjThpnJ42xGwg6sZzWn6nrx110pjuiMl2VE6OkOSAkhh6yhLuwZBsl5vI8EZ/n8Rl4vJxIEUPXik9zh5e/JewcdZCeFYbs/DgUlmSguqpEjLWrIthxlJXko6QoV3TJZNSJMXb52SKLp8zkSZGFIjqumI5PS0tEfl4G1qykl4WZ1QJ7+fm5KOEC6CUl/wN3DDppjB3Xt1PuK0N5VTlKK+n8ogok5VchMLEIfsmliCucjbiiOQhKr4ZHeCpmzVmAP314g+f3biImjMe/2RDsPDFx9Hh4UXtgN728nDiKY3u200toL3a2N4qoW7cczbVrkR4fiRD6W0pPSoInIcza1BQyU3o4ElD9XJ1goK0DVycXRAWHIzEiFl4ubgggRJmaGKGEsMb18zzs7Oll2Q5WpuaYRNjirpVqU6YgLTEZNUWl9MIUj5RE+ts0NxFTfXP9Oy57MGnseEwYN07MGMcvUPY2hHyfAHi7eYqv6eLoiEjCYE5mBtRUJglkGunpYSrhceSQoZgwZqyYtdPH3Q1edD1LYxO42NqjLCcX929cQ3tLCxxcfeHoHUY/zxrcvXkJ3z25KSZREZOWMKre/gG7P316hu/fP1TCjvf14+1/IK4fexwMPWkb404afyeB7t3zf+9iyWPmJOhJyOOQsnWc2eP9YoweQY1ns3xw6zjdzDYRVg8J9L39nJ37oxyDyC5yGYe3D/H04TXU1a5AF9d26WoU06Nz//TzJ/bixoWjePDVOVw5fxhnj3Mdnd24fukELp07jkMHdqO7owl9FK3167GrpxlH9/H//O0n3G1Hd0stAWEuls+rwvI5FVgxuxQHOjfhAr1MnyfYnaeWcXf9eBdu9WfobhHsbnHmjpF3fo+A3f0rh/HtzeO4fnoXrpzcgRvn9+H+7no8SA0SsHvrI8dHztq5GOE9vcT/qlDDJ+Mv8ZZRR3DjljN2zyYqYfeSYMczZr4mzPH+NwzA/vaV3hf42nESahP4Py5CEEr3z1DuOhfogdzUKEwry8CyeeXYuGo2WrYsESUb9nVvxNGdhIVD7aIL6eXDHRCTwJzeTp9ZGddO7cQ5eljt727AEcLd6f30kNvZjd7Geqxftgrzpi9EZdk8VJUuw/SqzZhe04blK09hzYYbBLs36Nn9Ozp3/ILW3k/Yvv837CCcHTj1d+w9+ld07f4Ruw7/GXuP/0WMuWvd/hE9+34RwePvuvf9SMf8jN2H/oa+Pb+gvvkFerb/Cb27lNfr2f0renb8iJa6u9i55Sy2L27G3uwKXItNwmMCwwt7Izw2Govn+kPwlvDFmbm3BLpXUgjADSKsEcgYcbSNZyPlCVNEdo5g9oQw9pKzbQw/WufgLppcm44RJ8oZEPKUXTEH4bnZYLyWYEfB7Vu6xhvuYmlF51A8tR6Eu5aDcM10KK5bT8B1+WSclk3GXjttNLsYYrG7EeYGKLAqMwIt8ypwsHkzeps3iUlNvrp6DPeuHcdX5+h+d7QJJ3auJuA1ifIGPL7u4sFtOLlzA8GuE1dPdqF1y3wsmZWPhTMKUJwVjRllWdi6fjEaNq/CpnVLsXndMri72GP0qFGYpDIeIcFuWLawFAtm5mHu9Hxkp0UiKSaQ7mfxKMlPJ8Qn0bYYyK1NMXTIIIwjzKlNGU/nf4lxY0dh3IRxUJk0CaNGjvg8qcrw4cOgr6cDT08v0SV9+JfDRPdLf4Kdr487ggK8EREWiIjwYAT6usHRSQZnBzly0+X49poF/s8Pw5WTp1B8Bl1/+09e5ixefwbv2Q0t5GR7wtbNH8YKB+gbG8JIX4PuvcMwdvRYWJkTzmy8YOabA6vg6ZAT7OQh02HgnovJigTIw+bALXElbALyoWdmAxMjI1FbzkpmDjN6Xmiqq8J86kTEamhhtrYxlkzWxNJxU7B6lBpWjVTH0rHqWDJGHfNHqWL6KBVUTFRHNt3/00aOQyYdV6ymgzKKyqlcW04PxarahD0tFBL2GHWlk/VQqKaLAg091NBnrTK1QrmBKeHRGAWa+gQ5PeRrGqKUsFduYCGiTN8UZXomqDQwo6Dtuob0NXRRTcfNof2z9c0xl9oFRpbgGTCXE8gYZmJsHIFujaktVhkqRDaNC4lvIThtVbihlqDF2TzlhCj2olUu86QoNiJTJ2rf9aNPApyEuc+go2vwsqhlR7GRrrWJYMctd8fcYu2IbTy+jr5eIwHu3zAndyOouYvgZcYdj7trljujzYbWCXgcbYS6FgJdPc+yaWGLOmob6Lo8yyVn8Hi8HXfd7ORumbY8do67chLkHHkMnQs26FoQKB2xxz0EhzzCsNfRHz1yD7SY8Vg/+37YMRLtRaaOW5GpIxTWG9lim74CW7kLpqY16jR4shRbdOvYYbueA3ZSbNeyQ6+6AtunyLFrqi12atthl5YC3WqmaKfPuystBbfoeXTv/FFcPUM4o+fWVXp+XLi0H9fP7ad/7wSmk7sEtBhfjK3r/SDj7pm8LmFM2s+Yk9DGIVBHx3IGj1vpWD5OOpeDEcfBx0shbWfc8Tg7hp0oj9CffWOEcTDMztOzluPMEZ4Uhc49yzX29gv4nSMwSahjmEmQk7JwEuZ4mTEngY1BxuuMNj5GWma4ccvrA68ngfD4/j/2cyvOESDjWnOdAl0S0hhl0uQmDDvex+u8XeqmyXjjbcrsnbLlbpZ8jJTxG4g/6ZoMPQYdZ/x4nZd5G5+7f0cbDoiSBm3YvaMZO+hZu6+3WXTDPEXQf9i0CZeL0nAh0hc34oLxbX4KfphZit+ml+JBcjS2mutjmrYaZjjaoSosGMlBfgjz94GVpSl0DHVgYKqPgAAfer/PQkxUIHQMNKGuq47ktATUVJehgt7na0oLMK04H6X5achIi0YU3fODI93JOeSVVDliyhRIXGmO3BYrVO23wexzNph7xQozrhih8oIuvrD1tIYID0KcuzVsqLXzlMOBMKZwsoa1hxMcouNgl5ILm5RC2CQXQh6XA3lUGgx9wzBW4Yyp7kGwTcyHPLUI8vRiKFKLYZ+QB3lgNLRklpC5Eeb87eAZZAuvEFoOsYJvnA+iS4vgSaDzLJ8JB2plaTlwLamGV+lcuGXkwC7MUXTh9I0g3EUrRAjUiVa5zOPvGG5BcYQ0DgIbR0i8nVgPELBTUEsA7A/GHWfvpDF50uQp3BVTjKnjGJCtk2rY8cyXsRnuhDqCWzbBLYv2JcgE7EKoVULOi8JTII9nw0wQsHOj85yRmO4FL19LmFioIDjcCZm5MWKcXTVhbnpVGWoYd+VF9GJWiHLGXWEeCvMIcxT5eYw7JfB47J0yeD0HhVzgnI5NTopFSkIU0pLjRAaPYVdYyOUOivphR6grrxDlDgZm7Rh1HOWVHKUU1cgrqUIqwS40tRRecQWIzpuBhJJ5CMuZCbfwdKRnF+Kbr7/CT++eY0ZFIUyN9ETmTVNNHXa2Nlg8fw6unTmJ9s1rcfbQLtSuXIr9PV3YsGwJWmo3Ii0mHDZWlvQCWi6KiyfHJyA2LBTVRfnwdXaAroYmdDV14GbvDEcrW5TmFSKFjjHU1xNYc7RVwFhHF3Jzc3i4uEJLXRMqE6eIyUx8PHzg6egqauMF+HgiNSEaGUnxovsmz7Q5gRBobmYOPz8fBNI/OE9XNzjbOcHRxh5ySxkszCyhqjJFFEq3MKbfrb+/aLXpexs5dBhGEwjNTIzpM+ViOv1suZunzMIKznIFbl24gMP79iEgJApOvuEIj4nDZcLLd09u4aWYRfI6vuOxcASnHz58ix9/eC5g9+njI7ynbRLslBm4f8/cSajj5YEZPNG+4e6bSsQpoXadlv/olill5iTMDYSdNKuldAwfz7C7emYHFszIwTVC0qfv7uHNi+vKcgw8to++JqPu3Us6h2D36d23OEY36daGDejqakJz4ybsoZvj9Usn6WF1FHevncHd62dx4+ppXLt4AicP7cTxAzvoprodt65dxPPHD/Hw9lV6SO1DR8NGbFixCOuWLcamVfTSu2kFtq5dhDUia1eBxdOK0bBuHs7wbJj7m3HxUKsYn3TtZDdunNkuJkrh2TC/Or9boO7ikU58fXEfvrl+DA+uHMGpvS04c7BDDHZ/f3kfnuZH46WPFd55y/G9nwLfORvig0wdf7bTxA9GwwXWGG+crXuhShCYRJig9iWh7hVtZ/BxV00eg/eejn1P7QdCCWd8WpMDUV2YgbKCDHqRT0QF3ahnV+Zh+fwK1K6Zg2ZC3fa2dTi0fRuOETJP82QwBLqLRzpwnTD61Vl6EJ/oJtBRnO4jHNDD+fAOHN/ViRP0QDpzoBdHtrejr6kOm1auwZpl6+jf1GzMqFyGGVUbMGdmBxYs2I8Vay4S7F6ho/dntPf+iq5df0VLz4/o2fszAe9n7Dz0Z7HctedH7BbI+wWNXR/Q2P1BLO8+8k80dX9ES/dPaO74hIaW11i97jZaO16jvesVNqw+jw3zdmL7gg7szJmBK8lpuO/vjJeOeoS0MXjO4CXsvqafy2ujwSJLxxm6VyYEOQLdayPCl+Eg5X7C3Sva95KOf0mwe8Zj6DgjRygTmTuCHGfbGHu8TYyro+08Vo4zcM8IhmICFdovxuXRtrcWdH1qGXd8Pm97ZTUEL+Vf4rntGNyQjcN+0+HosKbfmbMetnlZYoWvHRZF+mFeSgSWVWahq24VDnAXnabN2LxyAb2U9OH+9RP0d3UCZ/Y20d9eJw73rcDxHauwv3Uxzu6pxe3T3eI/HDYvrcHccrpn07VKsuKxeGYZWrauQXv9OjRtWYm6jUtQu24htm1cDjcXB4wcORIqKuOQEB+MFUursHheERbOLsb8mQWYN7MQ86YVoqIok+5NbrAy08OE8aMwePAgDCPcDRmiBByPsRs1egzU1CZjxPChIjM3aPAXGEmoMjc1IcT5YrKKCoYNGwpnZ3v4EeJ8vFzonuiF8NAAxMZEIjE+HFFRwfByd0B8lA4eXjbG/+/HEcoSBzzzJYGOM3T/4vhBCTvO4vHMmP/69AUenFdHOj1bLRT20DExgo6eJjSm0tf8cgj09LQhk5lBjzCi6xgHi4By2ITOgVVgGTQcYmHinQ/n2GVwjJ4HA5tAQqERjOnFiMvbmFoYw9raAkZTVBGurYf5utZYN8EAG8ZoYv3oqVgzThurJ+li3UQdrJ2ohxUU88ZpYtZUXZSraaBQRR25Y1VpWReVBLoaDUNUauijVI1Bp4myyTooUuNi4roooWuUqOphmpkMlWYWqDA0QbmhGUqMzFBqaokyWi/TNkKFjpHocsltGV2rkrZV8YQphLxZhDlG3TwDSywwlGGJiYJChsUGVlhmLMNyRhmhjjNs6whBa0xsBfLEeDgCzgZrJ6zn7Tz+jjC30sJOQG6FqQJcyuAPzCnbtXQOt1yvjjE3EHhSV08xAQutbyDcbRBdPgl2VvafYdcgdxVlDgTsCHCMOyma+7N33PJMls30+doYdBTttm5ot+FjeIyeHcHODo0ywh9ta6HotONxeIw6dzFZSiefo+Dznah1Riedv17HDJvp59Ln5INdjr7otHRFvYEtturJ0UB4a6CfAbeirh0Fj7lrpO+nkVBXZ2AjjuOo05WjUccG7Xr26NO3xy4DB+wxJDDqO2Cvrj326zrggL4TDmjb4qCmHPutndHo4YYL9O/w0ZVTuHLuKG4Q6i5d2I+rlw7g1vl9uEKg4zp1Vwh3jDDO3DG0GGsMMymrxiGBjI/j7RLgeBsv836GnYQ7aV2JtV0iw8fnclZOOoZb3i4hUHn8dlzk/7A8y+Pw+Pp/jItjzHGXzHPH9hC0eJ3H1HFGj7trKjN4fxyrRJ407k7CmbTMEGOoMfAYZ1IIoBHqeLuUvePzBsJOibs/zuPtjESeOEVCm7KbJJcaUHahZIhxxo0hJx0jwU8Cm3SetI+xJnXZVEKv4/O1pPOU11IikMsfcEgIFOfspmvu6cS+XQS87a04vJPQ19uCY8vn4VhSBC5G+eFafACuxATgTnwk3pfk4HZqJFabamCuowXW5KVhIb3HR4X4w8fPHV7eTjCj+7SesRasFGbiXb24KAs+vk7Q4BIsnq70bp6P6up8lJdno6oiFxVl2Sig66SlxCKW7sFhIT4IDvKAv48LPNwUcPGxhGuoBXxSrBBaaYmE1RbI66J36iO2+MKSIGfhroCFhwPM6eK2Ab6wcnWBjrkZVE2NYOrrB4fUfMjSK2CRXAaTqBwYBiVC1ycck+w8MdjQGoO1zWERnAjzyAwBP4v4bBgHx0Pf1R8qxqYwkJsS7BzhHmQDz1BLeAZTEGziSvMRUFwB96JqOBdUwiYjD9apuXDJr4Z7XinsSake4fbwj2SYySls4BspF2Pu/Gk5IIazcgqCms3nTFxwnBJ23DLiRLauP3jdP0oJQc7wSbAbODMmFysXWTqCmIAdj6n7N9y5IjqTSxkQ1gh2Ecn0GSJNEBRtKmrbJRLo4nPdEEeYU6KOgrYl53giIsoRCmtN6OuOh4eXNZLSQpCVG4eKiiJUV5UqQ8raibF2BDMCHM+IKWXopJCgl8/wK8hVTrpSkIMU+oOJjY5EZkYaiooKBO6KCguV4+0E4MpRQqgT5Q7643PWrqIUZfQZuL5dYVk1Mgh20VkV8IrNR0hGFeKK5iIydwahPJ9+vhnYs3s3/vrpOzTVroGhrgYSYqJgpG8AbU1NLJw7G4d2bMf+3jbUbViJ7e1NaKzdgPa6zVhPuMuIj8HUKZNEkXJ/esHwdHaDg4z+WOVy6Kqr0j5V6GvpID4yDgpLBazMrWBqYARvNzdR8y4uIgLmRiZ0njvsFXbQUtOE+hSeNEALZqbmiI+Nw8yaaYgICYaflyeiCI15memIDg9DgK8PXJ1dxFgNExMTaE7VJJhZ0zHh8Pf2pf3+0FbXgK+XF4wNDGCsp4+JYycQ6EaLGDtyLLS1deBAgLUwMoY7IdLWmv62Hd1wZNceXDh2FDk5ubDzCoCrTxD27tqJt49v4/U3F/GGa71x3bl39/CRYPfpI0+gooTdh3f3CUsMOgIawek/YyDspBAA5H0Dxtdxdo0zb9I6h5St+8/g7VLwcU8fnBezZPK4Pcbe43tnBQAZf1ybjmvUKTOJ/LU5S/gVIfMBvrl/Bd3tdegh1LW1bcOu7W346upZPLh9GfduXsDDO1cIcGfx9VeXcfvmOZyhB8350wdx/84l3Lp6Bh0tdchMSYDcwhSaGmpQnaxCv1NVWBvpI9TXHTUl2YShaZhXU4QFFOsXT8OJXY24dLgLl4914gq9PF871YubBLqbZ3fh5hnO2O3GV4RSzn59fWEf7l0+iFP7WnD2UBvuXT+MR9eP482l/Xg8LR0vPM3wztUMb70t8NZZH+/laviLgyY+GQ4VY+sYd6/UCBIEuudTqKVl7prJ8V0/5hh372nfnwgjnxgVNqOwOz0Qi2cUYfHsMiylWDG3HGsWVRNU56Bt61LsbF2HA32bcXxPI84T5niGz4v0/Zzc10jfz3bC3HacPdgqUHft9A5cPr4dF+iBeIkflId6cIIHgXc1EOy2YcvqtVgyezEqi6cT6pZgWuVqzJ3VjLmz+7Ca4NXQ/AQt7e/Ruf0ndPb9hI6en7Bj31/Q2vsDIe+DAF07wa6LgNfS+wlbWt6irv07NHR+wJbm12imtqHtPdase4jNmx6gcfNdNNd+hd41e9FXMgvH45Lwlbcz7liq47nFeEIZQYuznFyigIPQ9pbLRxDaeAzdS1p/ybhj2BHE3hDueB8fy/tecNC66HbJ+wll3J2SM3c8uyWXLeAQ67RfTJ5iSaCmnz3XsntmOliUO2DsveZZMK3putS+MB+CV/LxeGKrjlsyVRy1mIxWW21scTPBcm9LLI/2xIbCVDTMm4b1M6tQu2gW1i+ZjfpNy9HRtAH7+5pxdE8Xvr52SvznwMn99FKxYytunO3FlRNthLwtOLl7K3a3rcWqeaWYVZyG0qxYzKaH9bpls9GybTU6Gwh0m1dg2wb+j4vlouXM3db1S+HiZIuRo77EpEnjkJOZgC1rFxHa52L1omlYSn8/VcWpiAr2hJeLLXQ1p2AoYY0xx2PnhgweLIAn1V6bMGGiqNs5bOhgOm6wmBFz9KiRsKDnu6eHOyZMHIuhwwaLMXWhQT4IC/JGeJAvwoJ9ERUZRJgLQWJCBHx8XBHoqYW7F0yAX5Sw4wlUxKQpnKWj4AydGGfHLW3/fz4NwdWjmnQfnQoVwuUU/netMRnjJoyGyuSJcHGxJ1A6QNvICtpyb5h4JcM2qAxWnqlQlwXDOqwSHmkrYB9UAg1CkYmBPt2PdaCrpwMjWrY0N4Gp9hQkaWlinbY1NqgYYfN4fRHrphhi/SRDbKLljRSrx+lg6UQtLNE1wixtXVSpa6NgzBRUEOq4ayRn06q1jJSZuymcxdNDsbo+igh4xRM0UTBeA8V0HOOuxtQaFQaEOn0TlOgao4yiXJNgR+dyV8tqLUNM0zahMMYsPTPMN7bGAlM5FpoR5swVWEbQWUEY4wlSGF+rubskYWq9lRM2yAlwtMz4YpTxMSsIcCsJYJyVU2b2CHa8rR92fA3GnziHWmVNO7qmABxn6QZgjkIcxxhkOPI6w5GCu3luoH21tLzZ2gF1chc0KdzQxK2MEEegExk8whgHo0900aR9LZytI7C10Tthm70nWghuzQQ2ztI1yOxRT9Egd6BtnPVzQRtFO53PM2bypCoMwVZCXQsBsdvWA5sNrLHeQIYWhTsazB2xSdcKG3UtUGdiIwqWS6jj2Ti5vEErobSFwUeo26ajwDZdHl8nR5O2Al2GDthp7IQ9xo7YR+1+Wt+nZ4eDBo44auKGQ0Yu2K9jiysybxym76ElIgRXehpx59IxwtthXL90GBfPKce+3eDsG7VXqOUyBxLkGFeMLF6Xulzydt4mZdikYznLJmas7MebdBxfn7dJWTg+T8ruDcQeL0vX48lXpK/FcY2wyejkCV54FkwGmrJb5j6BujNHeBwcA4vRxfj6Y6ychC9GnLSNwcc44+twMNyk43g7H8MhQW/gsbzMx0nbJcgNPJbXD/P4u36McXDmjJEmZdkYZdJMmRLmGGa8jzHGyxLiJJjxhCi8zPv5ehLoGHK8XzqHQcjdLxmTUnfNvXSuyCDupv07O8TkKQf7GnGmbi1OFGfidFQALkUF4avUCHydHIqHcWE4G+CBJTJdzA9xxsaqPFTkpSCI7qeGxrpwcFTAyc0WxmY6MDbRhoubDb2Xp9C9PR4KGzPI5eb0HpyGqvI8lJdl0bt8Or3Tp6IwPx2Z6QmIjwtHRHgAQkN96ZpeCAhwgy/hztfbHe5uzuL6cidTKLyN4RxuAq9kc3xhHhAKRXgCHGKyII/MhF1MJhyiUmBFcDP1CIUsLAWWEZkwDkmDQUAc9N0DYejqCUMXJxg62sHAVg4tEyPo29hAERgMeVAIrAL9YRsYCEc/P1g720ObviFHb3u4BfE4O2v4UngEKRCRl4iIykp45hMeSqbDpbAMFgnpcMwth3cprScnkkidEEiIY8yJ8gdRBDJaDyTUBUQTzAh1EtyUWTtGnRJ67kFG8AwhdNGyyNIJHHLWjo+n9f5xeRLueJwdw07qdvkZdFyjjmLgMkdMphJ2wVGmCAg3RESiLRJ4TF22M2JznAl4hMAMRwIfXYfgKFOowkRvIgy0xkNha4CoOB+kZkSS1AtI6mWoIVRx1o5xV0Ha54LlSrxl9nfBVC7/ka1TrjP6GIHSbJq5udlijBjDroDaYs7YEexEN8zKcpRWVYqJUhh1XOaAu2QqYVeGshplF83iiipkFVbR91AFnwTujlmOmMI5iCbYhaSWwS04ActXrcOvH97gyqnD8HC0hQv9PXCx8jGjxyA3g+DXTf+w9u6iF5gNaNi4DgtnTUcK4c/VTgFTfXpAEwYDAwPoZSIYYX6BiAoKRURgED3A9TBl0iRoqqlBR1MHXu7eSI1PIeRFY3b1NHi7uyM7LY3wpwb9qbrw9/SHjB62E8eMEzXtLC0t4WBvDxu5gl4qfBATEYncrCzMnTGNXoSmiolZtAlzo4aPwpBBX2KyihpS4pMQHhIqCvVqqKlDQ1VNLHu6e9DX94S+th69GA0l2I2hl6PhGDliFJwdnUSm0dvVA0b0wsATx6xatJQAcQlL5i+AzNkTTt6hWLtuE54/vCUKlb9+fBXvXhDC3t7Fx/ffEOgeE+ye44cPnLG7h3c8ho1LGgyAG7cS6gbiTmrFMh9HyOJWgp0yK8eA+wN2A4+TQsIfb2fY8QQqPNvmu+e8TYm6gRk9bt88p3XOCNL+Hz88xlG6Ube31aG3pw09PS04f/YY7t++ipuXT+PuVxdx/+ur+PbBTQLgTdy8dgb3717Bd2++EePssujmpUGY55dSfhn9z/iStutrTKK/nWDMn16G6aU5WDarDAe7tuLS0R4xwQiXNbh+qk9Ajrti3jzD4+z2iIwdb+P27pUDIpt35/J+3L15GN9cPoLXVwh4Cwvw1MMEr5308dTFAO+c9fBONgV/ddTEz6Yj8LYfcK8IbYw7ztxxF0wGHxcwf0/xPQGGJ/b4SMs/632BHxgU8hE4khWM1QvKxeQz6xZVYfOKGWhaPx899Suxu309gUCZqTt3uJ1Qx8XV23H5BJdo6MZV+n6unOwVLQPvOn1PF4/1EuoYeAy7bgG7g90N6GnYjC2rVtHXWYLZNfMxvXIh5s7cgPlzGzF3ThdWrDiBzVvuoI2g1tn5E/p6fkNv72/YsedvaG7/Hi3Nb9DW8QkbtrzB1vrX2NrIxctfEe7eobbuMTZvvo+Na25jw6rr9D2cR+vivdhZthYXsypxJyQS9+3leGo+lYD2JZ7Rz+E5/QzeEHTfEHI/w64/eDzd54wdLYsumP0hQMcZOjqOUcfj7MTEJxSvCXPcBZPH2jHyeJkLjj/j2nO0TYzLo2OeM+rMhuCRyWBRfJxh99ZyKF5ajcBT2Xjck0/FeWt17FFoosPTApsD6AU60gvr6EHdWFOADsJX35a12NPRhN6WrWhr2IC6jcsF7Oo3LkNXay1a6tagg3D28psbeHL3Io4faMOJ/S10L9yOrrqlSI92R2KEO6bTQ3rpnHKsXTYLjbUr6bzVqNu0FA21yqinaKTYuGoe6jYswfqV82FvY43RY4djkso4VJTkYuvapVi9eAbKC+hlwccB8RHeKMlLRm5mEvR0NTFi+BC6H32J4cO5ztqXGDFihMj4cbmDMXRPnDBxHG0bhtEjR2DsyDEYOXw43R9t4ezkgOEjhkJbWx2hIX4EO1/4eDjDlWDp7+OOiIgAhAf7ITzUH84udgjz0caDS4b4Pz//R1dMCXMS7Dh7R/v+nx+G4+QeHfi4T4WWNk8aMJVgp0Lf2yiYGBsTHMMIdi4CdoY2XjByCYOFawL0rbygYeELq5ASuCXMgswlBvpGPOOyHgz5uaGnC31dXZgYGcDGVBu5BrrYoG6GdapG2DrZENsmGWHjFCNsmqCPWkJdLbVrJ2hj+WQtrDAwxkIDQ8wk3JWMV0XVVCXqqgh1NVrGqCa8lRHoStUNUM6156Yaophwlz9RAwWcxSMIFmkQ+Oi4gqm0TMdW0HlVXJ+OYrqeqRg/N5sgyhm6hQS6pYSoZQSl5TIHLLOyw3KuSydzwjoOuTPWEH5WEcRWWSqhJ2XXVhHaeFKVpcZyUax8iZE1lhlaY6UJYY4go5z50pZg5kAgdMZ6ut4GQg6DUGT5KCTscY07CX/rGX39X0e5TsfyuRRiUhX6vLX0ees562ZDsKLtjTIGnBJ2TQNgJxUvb1bwmDovtNt7Cdy12niglYDWTHBrsqHz5Y6EO0fU0ffeQF+fi4+3yzlTR0Etd+NssaWg76OHzuOxext1Zag3I2jqy7BBx5yAZydm1Wyhz8tdMXl2TO7O2cG4M6dr9sOuTkeOegIdo65T3x67zV2x38IVhymOmLvhsIkzjpi44JiZG46aumG3pg0O0XH33MOxj7uDZmfgNsFHFBq/dJSeYYfF2DmeFIXHxfEYOh4XJyY/oe2MMkYXg4tDAhlvZ2zxOh/H2xhvEtykkNDGx3HwsnSedE2eAZNDAhxvu9afJeTj+LoClf2Y42DkKWe9VE6kIqHu/HFl5o5xJ8GLsSWhi4MzcAwvKVMntYwzCXMDM3G8zAXM+evy9aTga0jX4+6bA8fY8TYpThxkrCm7YnJwKQMJaxwS4hhnA7HHZRCUaONjldk36ToMQQYiw41bDul6yq+hHJPHmOPxdIzB3b2NInh9T3cjdnY0YFdnA451b8PhGcXYF+mLk5F+uJUcjUd0P35ZlIJzIe7071EbK6L8UTurHCtnV2DdygVISImGucwY3r6usHGUw8TMEBYWRggI9UFxYRriwv2gsDJBDMFw2rQSTKsqpPs9vcvnp6EgNwW52clIpmtE03tPWJgfQkK86X3ZA/7+bvAh2Hl5OYnw8HQSsyc7u9jCwckaVgpDfCFPLoQssQjyxFJYxhXBIjoP8uhsWAYkwcgxGBYeYVD40g2YwBaaGIW0nAQCQDrmzM7DyqXlWL+6GutXVSM9LRA5uVGYwWMBZuVjRk0mKsuSSaApCA5zg8LZAj6hHvAOsYdviAIewQSxtGDEEmY884rhXTINrgXlcMkrh1fZLPhXzYVXTg7sQ1zhF8WTqCjg35+tY5Qpu1dyOwB2nLXr744ZQuETbgGvULPPkONjJNxJx3Nw5m4g7KSM3UDQ8YyXvMztH+GCiBT6WtEWCAw3Rli8AgnZbojPcRG4S8xzRSzhLzzRDn5hVjC3mARLY3XCnQqMjSbDx9cOkVG+yMvLINTRCyvhblpFCWoIdpVlBSgtZqj9T9jl5SpxJ7W8nWvfMeYKuPtlQR5Br2AA7IoF7EoJb4w7Abv+TJ0oc0C442xeMXfHpPWq6kqxnltcgeS8agQnlcMnrhTReXMQmz8b4RlVhPYY+juYRgh4gDeP7yExKhTmBPzQ4BCoTJwIP08vbFm3FhX09dPiYyE3NYG5gQEMtXXExCfcZXPqVFVYW1mgvLgENlYyKEwtYGViBiN6gKtOnoypquqQ0/bw4DAEePvBXmYDubkl3JwcCVTxkJlbQGFhTfv84WLvSPjShrmpGXy8vJGUkAg/H19RhJcH2Ds6ONA5cdCmlwseq2dpZoYx9JIzZsRYjB8zSXS9tLexR0RwKMzopYOvo6uljUBfP6hPVoWhjh4sTSygMm4ihg8ahvGjx0FuaQ1bmRx2ljI40MMqIigcmQlJeHTzJr0I1sLBgz6XTwQKiivx8M5VvP6W4tFVvCUw8SySH797IGbE/PGHZ/jTD0/x/XcPRTaPs2IS3JTZsX9HnRT/hjtCGaOLocYQ4+Btz7+5KFDGy1Iw+qR6dxLU+HgBtqfX+pHHAOTxegRS2ibBjq8vjqN17ob5QUz48jX27+kUXTB7+tpx6PAevH79BC+eP8S9O9fw6Js7ePTwjkAdBwPv5bMH6OtugaerI+FamV34/xfDhw6G7tQpyEyKRU1xDuZU5GFny0ZcPMKlAAg/x3sJdjsE4iTcSWPsxLbzu/H15QOfZ8W8fe0gHl49hndfncQzuoc9INg9d9bHMzdDMcburfUU/G6niV/MRwm8vWHQTaaWUMfIY+xxpu47At33BBgRhJEftQl2hBPO2L20/hIns0OxdeUMbFo+E/Vr56KtdjEhbCV2ta7Dwb6tOLqrAacPtBDYeNZLJeq4vcJ1+Aih18/s+Ay7y/R9nj1I+DtMD3h6YJ6lh+HRnc3Y11mP7S3bsG3NaiydvQCz6d45vXIBZlQvx7zZW+le3YIlS/dj/fpLaGx4jJbGN2hpeIPWlu9Q3/oW67c+xcbNj7Ct7gVqtz7Dho2PsKH2ETZteYw1a+5gxdJr2LLyAlqW7kVHxWacyJ+Dr2OT8I2DOZ4ZjsZzHUKT3pd4rTtIwOwZg4x+Fvyz4Yln/gfq+kPAbiDoaL/ogsnXINxxpo4Rx7ATuGO48TIdzxOs8DqPqXtM8chssKg198ySzhPtUFGX7rHFcDyXjcU3FhNxyVoDe6000GFvhK4oD3RkR2JDeiTWF6Whk0C1h8d3Nm/E9vbN2NnXhN27OtHT1YDu1s3oatmMlm1rBMwatqzEyiXTsXxBNS6fOoDnD6+jPC8JcaFuiAx0Qkp0IBbPLMGqhdWE+hrRjZi7WzZvJthtW4GmrcvRsHkZGimaNi8n2C3D+uUMv6VYsWA6bCxNMH78KEwm2OVnJ6GsIB1B3vZIivVFTRk9K0ozMXd6EWZOK4WBvjaGDRtEcGPQDcOoUSMxevRoEUOHDqV2DMaOHYNx40Zj0sTxmDR+AoYPGwZvL0/Y2ijE+QH+XrTuDoWM7qfW5pBZm0GhMIe7hxOC/LygqzNVdNdMjzPG2/um+N8/DsU/v+svdcCw+0EZ3BVTZO+4GybB7v98HIVDXbrw9zKCgr6WtbUMhkba4r7v6uJCLyl+cHB0hq6ZHQxtA2DqEg0L5zCo6RhD14I+X1AhbP3TYWTuBBN6fhga68PISB86BDsDU2OYGOoiwNwQ8+iZUDvZmDBnSK0BNk8yoNYImwfAbv1EHaxU0cZqAxMsNTHFHIJd2QQ1VBPspmkao0aTYMfA44ydmhJ1FRrGouWsXeEUHRSr6aNAVQd5KlrIp/VCNT1RdHyanhlm6ptjloE55hpbYZ6JNeabWmMRoW6JBUGO4CbBbinBbhnhZhUhZyVt41huaYsVFrZYSsfzzJYiM0eo44lQlhjLxKQoorumGIvH5QyU3TOlzJvIuDHMGHeWyvp0jDaeLEWMuWP80bF8DCOQM4IMOD53PX19CXcieDtdfxN9Rp5ApZHQxfXk6mlZAI5Ax1k0hlsLLUuTq/C2tn7YtdoqYddu503L7qLIeCN9Nm65KyZ32+SyBK0EMsaZmC2zfz+3DLtdjn6o15ejTs8adQS7dvoaOx190EfXa+Pul/Q9craOUddO1+CZNpvM7NFoaIMGXTmadQh1BvbYaeqMfQS7Q4S6Y5YeOGnlhRPUnrL0xClrLxw0ckb3eDNctfPHV27B2Ovhi8PzpuPhxSO4feUEbhDuGFqiK2Q/tiRwMbAYVBLWJHRJmTvOqvEy40ugq7/7pAQzPo+veYqeYScP0f2frsHHD8zuMeZ4+4mDnTh1uFvMpilhUPr6vP8CbeNzuPA4d4WUJlJh2HHWjWHH4+yUGTqGmrI7JnfFHAg1CWtnj0rj85Rj66RlCXZSVo9b3sdY42X+mnwMbxt4Pu+XEMfrfIyESZ5YTeCOa7PyefQ5pa6T3DK8OCTUHadjeR8fx7iTMnNK4CmzedxKmON1Dl5m7PE1ldf5I9snAY8nUdkvkNeK7Z112NleJ7rfH6N79/bEMOzwdcQBfyecDnbHVwlBuJUYjE3W+lgV7oPa2VXYvHIJDuzoxIZ1SxEU5gULQpZviAcs5aYwNzeGrb0c8akxKMpLRRj/J5rMEtmZSaiZVoyaygKUl2QR6pKRm5WINMJjVFSQyNQFB3t/ztZ5ezvDw8OBwl4Zng5wc7ODs6sN7JytoLAzwxcWiSWwiMmHaQjdQANiYeIbDplvMJwDghAWHYosgty0qkx64OShdlURPaSK0Fxbhq5tNeirr8HOpunY0TAdfRQ7W+dhe9MctK4tw5YluVgzNw0r52fSC0YKfUAvBIa4ITjCE37B9gQ8BXxj3ZBQkQPv7Gx4FVXBq5Rwl18Jz9LZ8KtZBP/SSthF+MEtzAH+0faEOmXWTYLdH+sS0mzE2LrQBEIaBa8z7vyjGHJK2HHwuhhr15/ZE5m+f+uOOWCMHaGOW2mMnRSMOi55EJXqgNAYS2XZgxhrxKW7ICHHlcJFzIQZzwAkLAZHk6hdjWFtpgUDrYnQ0hxNv2hNWFvqif8Zra4qopexIoJdEWrKSe6leQS7bBT1g66oUDnOjiEnoW4g9DhTx6CTQmTsKAq5LSoSuGOscRfM0v4umBwMu6qaaoG84lIeX1dF65WoqC5HYXkl0gtr6Huvgk9sKSIyZyC+YB4is6fDKyINcSnZOHXiKP709iXm11RAV0MdUZGRcCJEhQYEwkmhgL6GBvQJcjw+jbNg2hpa0J6qA02KyYQ3QwN9ZKdnwM3eCSFefmIcnRs97CdNmIQJY8dDU30qLMzMxTW5FAGXN8hKTUVkSAiBzhs29LLAteq4O2dcdDQCCGJyK2tCmCmC6TNUlVcogefgSKDzFceaGBnDUN8A40aOw6ghI6FCsDM1MoGPp48YZyf+N9jAkKCoK4BqTV/f1c6BEGkFtYmTMWrQcIweNhLGeobITc1AclQcnOih7evmDW8nZ9y9cBF7OrsQEh4HB69QhMUki3Fkbx/dwKtvLuPNk+si08UzY358z90xnwjY/fjxsRi/xnXhGGsDs3U8pk6aMOXfYNd/HLc8QYqUeWN88TJn3xhlEvoGAk86ZuAyQ+7dc+6ayddSwk86XzpW4I5Qx9u54Pqdm6ewvYdQ1003wx3d+PbRPXz/8S3evnuBN2+e4Qnh/zHF0yf38er5Q7x5+Qg7eztgYUE3oP8L4v6/YtTwYTClF9FK+rdQXZCBbnoRP3+Ys3V9hDue/VKZmbtFIOIumTcIRTdOE/Bo2+2L+z7Xsbtz6QC+unIA39Lnfvv1WbzaugA3XQ3xiGD33NMEb50M8dpSRYyx+81iLL4nwL0l2L2dQqCgYOgx6r4ntHwk0H0ihHwilHyk9k+EmZ8IJj8YE0IIG2eyQtC2fgGaNiz8jLrtrWvo72MDoa4eJ/Y2C9RJRdYlzDHkbhFGueWsHe+7eIwefJwZ2tNG3zc9hA904djuVhzZ3oq9nc2oW7sKi2fPxczKmZgzbQGqS+ejqnQpplVvxIL5nLU7hLVrLxLcvkLthlvYuvEONlK7cvVVrF57A8tXXsWS5RewaMkJLF1yFGsXH0bLwn3omdaEfdmzcSkuFXcJAd8oNPDYcBgBbDBeaQ3BS93BAmMMN540hsfGcTdK3sbrAnW0/Bl1BDZuGXFizBxBjTN8jDnuksnrj+nnyoXHBeoYcZx5oxCTpdAxXH9OFBanlouL8zi7p+YUssF4bjMSTxTjcNtyJC4pJuGonRa9LOqh0UuG5vhAtJekoX1WCRrnVWLnlrXY29KAvd1cpLYVPe3b0N1ND/SdrdiztwM7djRje1c9dtLDva1pI4F4LcU6NHHGrmmDmMa7p3mDGPNWlBNH2KtBW8NGdDVtwppF01CcEYfppVlo2EiQ27QUW9ctIBwy7igk2NH2Tavmon3bKiycWQYLQ7o3ThyHqeqTRB25wpxEzKPPO39mMRbMKkZOWgRK8ullgF4E9PQ0MHTEYIwYRfek0SME6Dhbx8Gw4xqcY8eMgYrKBILieDGhytAhg+Hn6wMnJwd4ergiOMif0GUJLy8PREdHwMfXA3Z21oQuO3i4OtK9WpWuNQxZSWb49MgE//vTIIG6fxDeeMKUgbD7J2fteBvD7oex6N2mAy967rnQdZztCXD0eU2M9BAcGERf3xExCUnQI7gZO0aKLpgWToEYq6oBQ5k/XEKLYGrvDWNTC5iZE+zM6J5sYAA9/g9CU0MoDHSQayPDGsIUd78UqJusjy0qFLS8hbeN1aV9uthIsFs9SQvrjUyx0swM83QMRDmE6RpGouTADBEmyrF26oYCdJWaJp9hx2PtinnM3RRdsVzIY+9ovUrLELPp6/MYOi5fsMBMLmKhOaPOBksIbUutCXMUImNnzdk7O7F9sYVCHLfImBDYH4sNrbCIYqmRtYDcciOZwBxjb7UZxx8zWwqQEboYdBuolbpSctZuLQFyNc+4aWmDtfT11tHXXiezxxpaXy+n8+QEQ95On4ePXWtli7X0mQQACX+b6Ho81m4rRR2tM+4aCXYCdQSvdgcl4HibhLtmuXIfA4/3tdjwBCoU/Rm+FrkLugh+PRQ8GyZn27jYOCOvkbNwcgIfHdNr54k9Tr7oNLVDq6EcO2zccMDFDwddA7CdoNnK2wlxXdau6CLYdXLmjnFnbo82I1t0Gf+/jP13WFZJu+eLtzmikiTnnHPOOQqCOWBEJEkQMOcAIiCIIIiIiDnnnFPbds65tdVuO7zvnj2zZ8/MNTPnnO/ve9fDsn3f2dc5vz/uq2rVqlVrrYfnqaoPdwrCQecgQl0ITlIU1HlGKpC76R2LWz5xuMH6ZfcoHDT1wsHxHngvIgMPY9NxKDUN9zqb8emja3h0S3LM6cwcJfqkQJRAnQZUAlhSCohppQZzb5eS9kCu0wBPrtNSI4jm72b/sUCe9BcAlPHkPpo2TuWsI8CJSAJykVu8TkSu055JC56iwZ2AnU5rp2sXGJMImVKXUo41CJRSjnUweFqBmRzrrvnLZ06u1fzyNA3duWN7Fbxp12j3eltbJ/20NhE5FpHzAnrXKTcIlLeuEHbZfvnMQRUx8/wJHaAJjEk+OylFBNAEyi4RDi+f1eW7E3CTcxrUCeBpPnpawBVpF5DTtHdyrLUL2J0TvzpC3iHO+2cPd+OSJCevKsL++FAci/LHqRh/nIvywY14ft987LEpzBstEtRt0yq1B6rdsgbTp2dxzrIiyHkiNiEK7p7O8JYcobERmCdBr/KmIMHLHfG+PoS8OaisXMy96gIULp6O+XMnY+a0LM7FKQrodFq6SCXx8eGcp4MRHR2s4C48wl9JaJgvAoO9CHVu8PJ2wjs2kRPgGj0BQYmZSMyagMl8oCVF07FpZT521hahu2kJ+ppLcai5CIdainBwZzEO7yrDwVbCXcti9DTmE+QW4ADbj3UsxdGOKuxvKkVXXQE6a/Oxu64Q7fXlWFWVx412IBKSwpCcHo749EDEZPpjUsEkpOXPUVq7aAV2pYgsqkHUktVIKK1GyNQchKSHICGH1070R6JEwVRaN51ppk5z1w92BLS3wU40d+JTJxAnJpoa2Omu1QVRURo7KcUcsz/twZvomLN0gVSkLmaZbzR5/ZAnYDdhBu9FoEuZ4IboRFvEpjoid1Yocnk+l/1yZ4Uha3Iw0nLCkJQShJBAV0KFARfaQbC0GgtrK0lC64+yJQWoINBVlBQojV25wF3JIgLZAh3MKYibq9PS9YvA3EKeWzBf6m/BXD/YidZukYDeWz52AnYiAnQqdx1FwE6ZYxbzPEGoqqYKNSuqUVpVhblFlZg8vwKJk4qRMr0MkwtWI2v+MiRPL0JMai7a23bj92c/4Gj3HjhZWcDWyhrWltYwNjDUQZ2lgJwFLAlo5qaWMDU2h9l4luOtYGxsCisrK6SlpCItMRlRoeFwJWB5unhgvMF4jObmxJJQKP5wcQSsBIJcTESUgsai/HysX7lSwV1CrPjC2WEMNzVjRo5WgVcE8GbNmIG05GT4evvA0dYOESEE9PR02FvbIDUhEWa8//ABQwh3w6FPiPTz4vcgPhk5mdmYlJUNV3tHQmYIPAmJrg5OcLGyw/gx+hg1mJuowSNgYWKGsKAQhBNKI4JC4enkhgA3T5zpkTD1FzFv7iL4RiQhJm0izp89TbB7gh8+v6fy2Qm8/fLTR3j182f49dWXKuWByKtnH6tE5f8MdppoQVPeFtWPomnhRN4GMa2umV1qppVaqdVFQycwJ2CnpTZ4+YPuGm1cnXCM73XX/f7iU9zjQiCRMA8f5iRL0H/+8hl+/f0X/Pbnr3j1+iV+evY9vv3+a/z4w9f47ZefcPP6BcRGRfyH8Pb/JUMGD+IGMxflBLt9rXW4dV7MFg/i0Q2C3M3jBKPjOiBScCT+dtImYHdGgd0nj86rUiJ9fvX+bfz86QM8696G+2FO+CjIGt9FOeLnUAc88x6Pf/U3x7966OE1Ye2FKYGOUPdi/Dt4ZUaIY9tvNu/gd0LLHwSU30WkLsAnsCdaKMq9Bek43LoJ3Ts34GBHrUo0ferADlw42o5rp7sUqAnU3b/S90YzJ88vcCelQOnDa1zQz/XgFkWSlJ/ta8dVLkLX5b+ShztxlgvPyd4OBXZb167B8koBu9UoXVTFRaMaxYXrUFPVjFUrurF69WGsXHMC69eexZY1F1C7/grWrjyLdavOY+3qc1i57BDqVxxAZ0ULTi5YhrvZufgsLhjf+lvgW+fR+N5hGH5yGIBnAmsCcvZD8JPtUDwXk0sRATubAWwjCPNY6/cG6PiZSPoCaROtnvjYiQgICtBpYPcNr5W0Bm+0dQJ2mpbOaYAywfyBQKdMM91YdxuMn8TU0k9fBUK54muEo8EW6Ip1wc7sSOycl4vOxbPQVV2E3u1r0btrC4FqEw7sbkbD5vXYv2eXArvjhOTD/HyPc4E/L2auBOfjh/fweA8O7NuJfYQ5EYE7yW0kkfBk03XySBtqN1TgUE8Lertb0Fi7GvUba1CxeDYmJIWjdl0VGrcsx45t4mO3hbIVewlye9vqCIEN2LOzFptWV2JSZhKszYygP06Pa4MpVhH0atdXKZAT88v1K4qxrHwe1qwQk/2FMDc3xpBhgzF8xFDC3FAFdmKKOWzYMAwaNEj52g0fMQyjRxPoBus040OGDERmRhpioqMQHxfDMhJz5s5BAdeIvHlzMXlqLqZPm4TZc2ZhTt50TGPdxc0DBXM88Oc3NvhfhDcN7JQJ5m+U33Vwp5ljamDXtnU8fN1N4O3lCA9nW1gRVgO4mQkNCUUC5+CypTWwcQ2GQ1A2vGPnwskvGiONTAh4mQhLmQt7wo8rN0ReXm5w8XCGnYMdbClOBMR0gt76IAINgWyXoT1ajR2UKaZAnRy36RPwxthCAK/F0BaNprZoISQ2enhisyQKN7bFCksXrLBxwzJbHtu6Kq1dmZk9yszFvNJF+c4VmdlR7FFsTjG1Q4mUlFJCXaWtC1Y6e2GFgwdWs1xPcFpHoFpPWcdnV5DHUo43SA47gTlXb6xx8WJ/T5XyYI09r5UomRxjrZ0H1hPwVNoCwpyYXW5x8ibY+Sqwk0iWjR4hKlWBBD3ZwfoOQk2Tl6QqIOQRzATwGrxZ92WbH6GPwCTw18RjSanQSKhr9A1V9W3uBEUlhEA3nXZPgZ235MwLwk7Wd4n5JI87CWJimtkl8BYUi66AKKXR2837S747MdMUoNOBHc8R2vZJYvHgBBxgfxVchZDWFxzD42hlhtlJYNztLpEzAwiQAdjtEaiCqRwPjcGRAMIg3/04+54gSB7j/fr4zt3OAdjvFoKD3hzLMxx9BDyRXrdQHCbEHfeOwimeE6C7SLlCqLvpG4e7/km445OAW56xuOIaibNOIdhr6IxT7hG4GZyIMxFx6J40EU/PHMKTuxdx+5IOlgTMNNNKDbQ0ERDTgE1KgTLpo0GdBoIi4g+nxpF2npfrpf9jbWyKNpack1ITGUtK6SdjqcTkhDrNJFRKadcBm06zJnUdsInm7qwSgTE5lgiZorkTM00JrHL/upw7w2vEjFNMKk8r0NMATUSDOhE5p5leSrtO86YzrxRY055DjjVwkzHkOukvoCci7do1UleAx7oGf5e5xl08qdOqCaQJ2AmgaQCnadzeBjitXdpEpO0231lEtHyiqdO0dZo2UADvJOf5kzLvHxfgI+Tx+PxRgt3endg7I0elMTgS7oWT4d44H+GJ44EunEfM0UZQ27CqHBs559duW8s9+xxkpsfB080eKcnxBLFouLo6wc/HHROyUrkXn4+FUyYgxskBk+PjUFVehKpKsdKbj0ULp2LurBxMnzoBuRJNOz3+DdiJ+aUAXXR0kCo1qFPaulBf+Ae4w8fPlUBph3cyJsdj/sIcrKiag8bNRYSwYvQ0lRHkuEi1LGFZgr7tBTppLORxKTcqZehtWox9jYvQ1UCwY9nbwnOtxTi5h3DXWY3D7Uuxv3kJdm1ehOaNi7ChZhYmpvkjMpKQlRmLxLRQxKX5EZJSMXVJPqIX5COqoByhcwsRsbgK4UXLEbdkGSLy8hCSEY7EiUGEugBdnjrCnQZoAnYpbBMTzLehLmMqIY2lTrMnEPeXyeY/g50y3xTfPImQOTUQkpxcS1SuwE6Slfe3aekQsmcT7MQPj+1ZU/yRnu2JiFhbBEVwwcnhe81kn+kEwKmhhD4/xKX4IDjUCR5u5rCxGwdj0yGwtjVQpinePm4EsHkqaEpZ8SJCXaHOz07ltNOBnQDdwvl5WDBvNubPy6PMVqCXv0BgT7R6f4GdAJ1IUWGBArtFi/q1dhIZs98Us4RSyrqmtdOBXTHBrpRQtwxFbF+0pAwFFTWYnl+ONIJc4uQiTFok+exWIn12BULiJ2L12k344bNP8PTmVYT5+cJ4nCGhzZwwZwU7C6t+s0sT2BCmoiKiMVZvHMwIeONNzGFEsDI0JNiGhSs/OB8vL4T4ByE4MAxjRo/BsKFDYW5mppz805JTEEHACyNACUxNSElBbkaGMv8s4PsnxUbBYMxoGOiNUb52TvYOCAoIQDhhrrK0TAGaj5cnpk+ZDDMjIwVrRvr6sOfzjRk6HEZjjRAfHUfATEWgtz/cHAhzdo7wdfVAgqRB4HOF+wTAcPRYguBQAuFgjB2lh6ToBBTPW8TNWzosjM1gyXdaX1WDz+4/QHV5FbzC4xFBsJMcgz99/hg/fnEfP351Hy++JUj9RGgj2L1+KWD3Lf58/a0yz3xOsJJUAgJtmqZOAzoN8LS6QJ0EMBGNnZK3AO8fzS11GjhNa6eDPSnFDFPT3On88/589Rl+4/3eBjvR6L3R6snzffdIAerr55+oCbN3XzuOHO3Dk/ef4Nc/fsPL33/Fs19e4PmvLwh5v+KX16/w55+v8c2XHysttPxt/xna/v+VhKgQVBcvQFfzFuVndl/MMJVm7qQSATnxR1Ngx/rTO6fwwb3T+OTheYLdRXz+5DK+/OAavvvoAX7+nH+Ho214EOOFj0Js8V24HV6E2OO5Ajsz/JvXWPxGUBM/OoG51wJurP/Otr8RTEQ79zeCyZ+U16LBE/Bj+ZrHoqV6tCANpztrcWRvPYGuWWnpJFDKtdPduHtJzC51fnWilZPgKVIK1L0rGkeKvMP9K1zEz+/HzbP7lX+dgF1v2zZcO8WFjovjOYLd0e5WtG2vxZbVq1BeVILywgoULyjDorlLFNwtKVmPpeUNqFm6g/DWStDbhZrqTh7vQVXhDmwtb0fnkp04vmgdrk2fj3e5kHwd4ogf3Q0IZ4N0gGY/EC8JXK8oL0Sb5kiAExCz15lgqkAo7PfMdiCe2w5QdYE3gb23NXcKCEVYF62dmFZqJphSKjNLGbffDFP507EUbZ3yq+sHPEk2/qPnMELnOHwUaIZbHgY46TkevQTztiRf7JqWiI7CadhVkY8OglUHQetQWz3O9HWirWEdFs7MQu3aanQ012FfeyMO7WslzPUS2HYT8nZzgd+nfELO83OWCGlH+Tkf3N9KcGvGvj1NhL3d+PzD6/ji45s4d3I3mrZVYQ8hvqutFtVlC1BWMEvdQ0wzm+tWo4Wyu2k9unle/PP6unS+eiuqSpDNjYCLvSXnEAOYmxqpiJh2NuaoLJ6HyqJZKFwwGatrirF983JsWVeOrRsquRFYwLnUUAU/kdx0Q4cOItQNewN2AwcOVjJo8GAYGhnC18cLvr5eKo/cxOwJiIuNRWCAHyZNzkXNypVcF8qRX8h1R9aF4kLC3mzMmTUFC7nehISG83188a8/War8dAJ2Yo4pEPc/CXUSAVPkjY8dz/3v3wzQtE6f8+gYuLvYwNXWkmKFmIgIPocf5s6bj2Wr1sDS0ReOwdnwipkJW9dAgp05XELT4ReZCUc3V7gT7Dy9uGFxcYCNvS0sCXUBNmZY4u+LBk8ftNq7oIOA1mHmjHYTQp4py/EOaFf+dgQ8gbzxBD9rJ+z28EGzhxfqCVerzZ2xxtoNqwh2y/vBrspGgp44o1y0deYS3dJBSamFE5awvYyyRIKs9EfArLJ3xQpHD6xylAAp3grg1rj5YDXrK509sMzZHTVOHN/JHcsdKQ7uSrMnQKegjnAnaQ/W9IPdBkdCHAFOAqRsI/CoROSinWNdzCQbCW87CVMthKgWwlSzCEFO4G6HdyhhT2eKKWaXTQJz0sZzInKsM98U00uBvGA1bp1oA0Uk4iZLCbbSxOtbCF0qOqZ/qAqGorR0hCuJbrlX8tQR0KRNAqfs9gzTafQIfjr/umjsD4nHwfAkHIpIZt9otHpxXH7urVxfOwND0BXMcYIjdBLK67jOHohJwKmENFxOy8KtiVNwJTUTF3l8KjyOIBeMfQTcHmd/9BHsDhHmDvFzOEK4O8z7H3IPxXGPSJzxisR5rwhcYXmDkHfHLw73AhJw1y8R192jcckxFBecQnHE2gfdZh64GJGKm4kT+DxhOMZN9kc3BeQu4uF1MZ8UcNNFpnwb5gSiBNreBjvpowDtLZiTdg32tPobwGObtIuIaaVmzqlBnPTV7ivHktdORBvvodyv/1oR0QQKPAm0vQ1XAnAP+U5KA8nywY2zhCsxvxQ4k/QMAnGigRNN3V9wJ+AmYwhgaWCmjSkiUKcz89TBn9xTE4E3TbRrpa5p6gQCNS2egJ0Gcrrn18Gd3OM6YU2iDwusaZAmcKeZVGqAdvZ49xvI03zoRAMn14m55q0rJ9Q10l+7XsYT/zvR3olIXXzrBPQuHN+Ps8f26bSFO+vRnJaA1lA37A9zw5EQV5wJ98AuF3NsDPdD65oqVJYvxqrVFajkWpM3JxdpKbHIzkzhcTFyc8SX2BdhYQGYnTeN+/yFWJiVjGQ3JyyeNgmrl1dgWVUx59y5WMBrZ8/IIthlIidX51snYJeQENGvrQt5A3dRLMMiAxAS5oOAIA94+7rA3dMRzi72eKeldjE6thVjf2MpDuwoxf4dxeiqX4SOzfPRsXUeurYtxL6Gxeil9DQQ4HYswoHmRazno7t+ProbFqK3mZC3fQHBbyEO8vyJPZXoI9Tt3pyPDeW5WFOWi43V01G+aAKSkwIRnxiG9AmEu9RApOZGY1ZlPmIXLEBUfhnC5hUjeN4ShBcuQ0L5SsQXLEYo+8ZnicZOSzouWjiJbtkPZJKPbjLhqh/q3gY7ATodxOmg7m2w0x3r4E6n7dPBXXo/1L0tAnQCd0qL12+mqcBuBtv4DOlZ3khI8URUvDNiU92RkuOPhHQvhMc6wTfYAs6eBrC2GwULy5EwtxoBc9tRsHMxhYOzNRydbUjnWQrsJGiKpDzQImMK2InJpUCdwNw8kbmzuOjOZDmboCcaOwmkIsFT/oI6JQQ75We3SOqFBLciFJWWKFNMMb3U/OxKy/sDppQWoXBJEapXLMf0uXMQk5qhwG5OcSXfuxAJufmYMHcpchetZlmN6HRuXAjj7929g2+ePkZuWgpMDIy42bCAuYklzI1NKEa6XHDW1khLTcV4I2OYjTeDsZEJwc4EI0fqwcvdA4UL8xEaGAxfLtT2No6IiY3DBMJeYnwCwkKD4e/jrZKApyelKj+4tMQkFUQlOSEOSRQXR0eMHTkCY0aOwpCBg+BHSJyam4vQoGAkx8bD2cZWpUiIiYrg/VwR4O3FZzVAMMc0IqAZEOxsrWyQlTYBU7InIdQvGKEEOXd7RyTHxHFz4gAnjiHvNHrYcAx9Z6DK2efm6IIAL25MbBw4pq8y15ydPRHfPH4XjVtqERSXiiBCXwk/2x8/Iwx9dY9gdw8/fyPmmLqIkq9ffYXff/kOf7z+Dr9JPjvC07Pv3lXQpkGdBnMa7GmAp51XGjvKLxzzNfu8fi7yVxAVgTQBt1+f8ToCpdSl/O3nj/H7i0/wB2HuD977q49u4+De7WpB0/XTmWmqaJ5v+eE9/+ahMvN89eMHuMoJe1/XLhw9dhBfffM1fvnjdzx//Qu+fv6jKn/9+x/44+9/4tdfX+HwwX1wcrT7D4Ht/00GvKPTNgygeLpwY7VoDvburMWNMxJF8oACOYE6gbgnXPDevXFcafBEpE386r56eh1fv38Tn797FR/cP4cv37uNV98QZM/14FG8Lz6NcMIP4YS6EBs88zRUeez+3WesinIp5ph/CMyx/of40RFMxJdOlZTf2S7Q9zuh7xfWfxPIYf9356XgPKHuzMGdBLpO3Di7T8ntCzrTS4E68akTbZ0A3b3LfTzufgN3965ygWY/BYCEu7sXuchxEdu/q56Q2KPg7sLhLpzoaUNnUz22rFmFEvm9L1iE/NkFyM8r4mJRikXzK1FcsBZlhZtRU7oNNWW1WF66CWvnlaN1ah5uzp6Dp6lx+C7MGT/7GOGl42C8EEBzGIxnkp7AhXXnAXhOiJPIlgJ0AmSSY05EBUMRDRvrknvuJ7670sgJrPVDnfKrUxo9tvFY+qtUBzKWgBzHFdiTurRLOgMtUIqmtZMAKt95sJ+vJBHXwxPv0TjvOQ5HQh3RHeuD9sxIdC2YijYunvsJbVsJV03LS3B07w4c6NqBI/vbcfLAHpWHrqowD538Dp0hvB3r68CJvj3KBOcwoe6E/CeXG4Nz/HzPywaAC/+xQ504Qqg+2NOKwwfaeG4fvv/yPr745AY3A21K+vjb6dy5BetqCpGbHo0pE+JRt64aBzp3YE/zVuxu3IjDe5tVJMzCeTMRHeoPe2tTjBkhgZkGw4JQZ2VhirHjRnFOs+bfKR+rqwqwbnkxNnPjsGVNBTauKkX95mqsXVFGCNRFvBwyZJACu6FDhyoZMmQIoU40diIDCVI+WMI5aGllKSRnneTpjI+Lg5ubi5r/SyqXYkFRMdZs2IRVq1ZiAef/eXNmYd7sqfz+zOQcHI7lZUH4Ly+sVMRLgTqVq060dAJ2/XCnjvuDp/zPV+PRsNoUHo5G8HZ3hIu1JdzsbOHHeTI2Jh6r1/L7WL0cFvYecArOhFdkDqxtPDBmvCVcQhLh6hcGVzdHblg84UGw85QgbU52sOd6GWdnhbpwidroi3ZnN7QTuPaYuKDT3BXtFi4EPMK9kQ7q2o3s1HG7tTM6Pfyw09ObMOSHDZauWGfjjnUOXljJZxBzyho7wh0hr9LGFSVmjsr8stDMTvnSiQavnBBY6eCqpJqwVkM4E42dgJwA3VqOv9rdBysIdVUOBD8nVyzlGrGU8FnFa5Y5uGGFwJ2AHYFurZMn1kvaA/GhI9BJYnEFcwSuN75vhLkmlqKJE9lJmNnlE4E2yi5CXiuBqoVgs0M0df1+cspEkyKBUiRwioI4ji3gpoO3QAV9Itslcqa6bzAhkiWPd/iEYBc//zbfMIJdGPaI9iwwAp3+4djNcyJdrO8JCEcb79NMEN3h7IudHLfdJ4x9o9ETloC+qCQcjE1GX2wS9kXHoZtr6b6EBOxPSsTBtFQcSOG55BT0pqSgh/WDGek4lZWN81kTcTV3Em5NnY7Lmdk4m5iKE5EERd8Q9PH9jvAzOMp3PkY57h2BYx5hOEE5TZC74BONKz5RuOkbTaCLw6OgJDwMJNR5xCioO28biPOOIeg2dEa3rQ/ORKbgVEwKuhIS8aBjB1Q0TALQw2uEsVsEL64hAlwCWQJYAmUavEmptUtdwRUBTZlbUrRz0leOBdJEAyjwpvUREQ2cmHsKoAm4aWCn9dPur52TcaQuokGhjCG+cRqAaaaSAm13rwqk6QKo3LokmjwdzGmlnHv7WMo7V3QAJ+OJpk0z1RRA08bXmXmeVO1vA53UNVAT0UGaDuIE6rR8dxrUCeRJ/e1rpZS+1/s1dAJyb2vspJQ2EQmcIkCmmV9Km8CdlNJPRKBOQE/a5HodEOoiZkrAFQFCVef1F44S6ri+Xjzdh1PbNmNLLH8nYS7YzXWmN8QRfUEO2GxvjNppE7B2OffOBfOxaU015uXlKi2bQFzOpExULytBW3st2nbXIyMzHjk5aSgvmovp0WGYFOyHsvzZqOAcv6RY0ppNxZyZ2Zg6JQ0TJyYhPTMOaWlxBLtoJCVFKt86McN8A3exIQiPCkBgiAd8/Jzh6elEqLODo5MN3hGzyd7GYkoRerYXYO+2BQS6udhTN5+AtxA9TQU4tLMEh1pKcKCxgPBHqCPEHWhahMOtRTjWXorTXZU4uqsER9jnCPv2NC5G0+qZqK2ZhG3Lp2Lr8mnYtnI2NlTPxIK8ZC4oAcjggpeYEY64CeGYUTQb6QvnIXrBYkQXViBg7hJEFFQhqWwFEksqEMwPIzI9AInZksKAUJcjQjCb+JfGLV20bZN1osFdGtt0YKfBnJhsikkmAZFQJ8nNE/u1dsock30FFNOn8fnExHK6TjSzTPG9e2OiOYMyLQQZOUFITvdBbII7gsLs4B1gAa9AC3iydPEcDwcXA9g4joOV/RjKWFjZjYO5NQHPVg8OrqZwdDOHtaOpipxTSqArKVrEP7KYYRYQ7CQIynwFdgs0sOMiO2fODCVzWZc2EdHoSQCVokKdpk7T2En5xsdONHIlJShdQpDThHBXVtavsSsrQgHvW1HNL2hhEbxDI5EzOx9FlauQM6cYcZPzkTKjjGC3BllzapAydTH/BnNw8uhxPP/sQ2yqqYTR2LEwt7AmwNoocDI1MISxgTFBzxyO9k4wMTYjRBnDYJwxDA2Noaenx82FK58zH9OnTkbuhEwCWxQC/f0JYO6wNbciUNnDi4t3TkYm5s+ag9TEZEKeH+Iio5HOxcDNyQkzJ0+CnYU59IaJmeRwApip8s3LSE5D3pQZmD4hB1OyJiA6JAShAf4w1B+nnlVEX4KojBgDN1cP5M3IUzntHHlPVztnbkpceRwEf3cv+Hl4wZOLtMGIURgxcAgGEzK8XdwwdcJExPGz8uV5I75zmK8fHl26gIOd7UgjJPpFJ2LS9Jn48MkdwtAj/PilmGM+0PnSPf8Yv7z8Aq9/+Rq/v/4Gv/3ypcoVJ3CnIExg7g3gCcwJ2OnKV5Li4Ken/Vq793Tn+oHvl2ei4SMMSvTNn0WbpzOnfM1rX78gzL36XEGk+PR9/PSGyj+3aN4MRAT5wMpEH3vbG9X1L8Xsst9c88X37+Knb+7jx6/v4dnXkrrhHtvew5kTe1XeuqNHD+GzLz7Hd89/wNc/fYcfX73Er3/7G168/hWv/3iNTz75AFUVhRg9cvj/AW7/byJQN5Ag/Y4q30GgnzfKF89DT1s9rhPsbl/sVZqt926dxHtc/HQaOzHHFNg7oUwvH14/pvyb5s7IURq/AH8PhAf58TuRhd6iOXg/LQCfhzkRbFzxY4gtnnkb4W/ehvjvPvr4F7sBKijKH4SSvwvMaSVFSmkXbZ2YbP5OuHstkEcwkRQJn0yLw5W9jTi2X8wv21SwlKunOhXQ3bvcq0wwNbAT/zqdL528z2EunFwor/H9rvQQYLtw9cQeXDvTg6tc7I4faMd5gsW5I524cKgDZ/a3YW9LHTavqEF5QT7y58/hIjEHs6fP53c6HwV5S1CzeCVWLlqFjfMq0ZVfhovcvN9Pj8KHBNnvffTw0m0QXhGqXhCmXrL8mRD3QkoePxcR7ZmAlmjV+H5iUim56Z5TdBo9CksBWgE7gTgxz/yBdYE7uU6Zasox+ylfOQE7DQo5tkTBfEaAFKhTmjm5v+sAPJMUBZ7D8L3fOHwYYIRbfsY45muKA5Gu2J8Vg/apGWieMxVVk7OQw79v2excHGzdhmUEu00Eu0P7WnCKn5XOp6IXPZ1NaK5fp7RwEvjnLOX0MYE3Ql9vG04c7VbtUmpgJ9B34kgXDvH8sUPtuEBAf/fhaXz83iWc4d/2wskuHNzbhD0tm9HeuJ7gVaxArLejiWDXrKJirl9Zjqm5aSoamrmJgUooPm7MSBgajIGB/hiV6sPSYjzGjhkBXy9n1FQswtplRajfWI3mbSvRsLWKY5aiYXMN1iwrVcnIhymN3SAMo0iQE/GtE7DTUh6IREVFoIJQJwlwQ0MCkJmRikRJmktgWlpThaoVa1CxbCW2NTaiqqoMeTMnYQHBc/5sWV9mITw4DCtLvPHfXlqo3HX/TeBOAE40df+ssesPnvLfXppj83IbwpwZocwJLg6W8HK1RUhAANe0Ymyta0Bx+VJY2rvBJSABnsGxMDKzhJ6hARwJXzZOzuq/z85u9nBydYAbx3Ai7Lp7OMHP0BC1/kHo8PEm2Hlit6Uz9poS7swId5Yu2GPqis7xztht7ESxp9hhD4Fvv1cgdvv6E4R8sMHMARsIkuvsvbGaYLeSz7GMYLdUwI5SYmGPxabWKDC3QTHrkpOu0p7g5+SGamd3LCe8rRKTSjdCnZhYevhgvZcv1hHuBPJWuHhiOQGuxtGNUOdMuHPisZsy2Vwn2j0x3STUbXEV8UEtxxCzSF16AopnIBoEvghvzYQlATcBOAG5Nv8otAdEos0vAq08t1OZTgrISTCVAF4XgEZKE9+3kdLA8eo49lbeQ+5Tz2Mx0WwmmO0gvG3ntdsJgA1e3MC6EvrcgtDC42Z3loTDVgE9/1Ds8g1Gi3ew8sFrYVsbn2EXga85gG2BwdhNcOtJSSWopRHeUrE/MRHdcbHojI3GrugoNMdEojUxBs1J0WikbE+IwtaoUGyLi0JtXDQ2hodgS0Qo6mIi0BAbifqISJZxaOC47dGxOBKbgGOh0TghfnfuYTjrFoFTXpE4Q5C77BuDK75RuO4fg9us3/ONxaOARDwMSMJdv3hcdY/CFadwXLKTdAd+6LZ0Q493II4npKA1Mgbn+Dv4+DLXj7sXlCbrLuHlzhUJFsK5+NpfPnQKqATuuNYIVAl0aVo1DdK0oCcCexqkvQ2BGtDJdSJSl2vkvICj3EfGfXt8ERlD087JOBrkSR8Bw+sXDqpzom2TCJkCXg9uiBbulII6LY+daO6e3L2kSk1DJ0AnWjzJdyelaMs0UBSoE5ATQNPgTeqaBu9tsNNMKgXOpJQ2Oa/BmpQa2AnQCbxJmzautGtmneqcQJ1o7fpNKAXcBMQE4gTmBMYE0ATUdOd0ES/lvFbXzfs6DZ6m+dNAT0rJaSdaPwWLfOZLfK7LpwiSlOPbNmFlbDC2hDijKcQOu4Pt0OlljfUuVmgqmkcwW6TSFYjWbWJuijKN9PFyQhxBbMqUdGzfvhbtexowd/5kTCO0Fc/MxURfb5TmZmFJ6TzkL5qBhXOnYNb0LEzOSUH2hMQ3AVOSknRmmFIK2ImmLiYmCNEEvChKaKQv/IPc4enjAhfOk3aOVhRLvHNgRzH2bSesNS5CX3MRDjQX6mSHTg63luLIrlKC2xIcayujLMFRth1qKcTRthIcb1+CM3uXKjneXo4jrUtwqLUMe7blo23LPLRvmY/WTfNRv5Kgt3IW6tcvwqSMCCTEB3PTG4fYdPFFy8b00nzELsxH9OJyBM0vR0xhNZLLliO2qAJBk7IRnhpMMAvUgd1ET5Vg/I0p5WRdQnIR0dSJaIAn0Kdp6UQ7p4R1Abt4BXZ/afEU1InGjmCngE5p6EJZUqaHsj0EqVNk7CCk5AQiMdMPUfHuCAi14wdrDnsXQwVwlnYUW4r9OEKdAWydjHnOhCBnAjtnY54fC1OrUTxnSLAzg7WTEYJDvQlg81U+uhKCnWjrigl2kvJAImKKOaaYYIq2TuBOoO4fwS5P9Xsb6N7UleZO52cnYPcG6igK6igSGbO0ohSLCZelEkxlaQ0CYhIQlJCJkuq1mL6oHIlTFiFhSgnBbq3ys0ufWYqQpCloa9uDHz/9CKd7uuBgbqZ858abWqlAI+P1JQjKGIwdPQ76YwwJVEYwHW8GZwJScGAQcrInYvasGWrDkZmaDGten8jJ3J6Qpj9qJMYNGwVrQzP4uHoqnzcJipIWl6xyxyVEx2FKdg5CvH0QHRgAc24IxgwbjrG8xmisIcICQ1CycDGyElMQzI2CnaUV4sPDkZOWDlNuDIJ9fTBm5EjC4EiMGjYahuMMERIYionp2chKJWCGRcPH3RshfgFwtrGDrYUVjPTGYuSAwRg1aAiGDRgIE0MjBXchvgGIDQ1HIAEwkYtE365W3Dh9AtMJov6RiUjJnoxzp4/hh6+e4CeC3TMBOzGBJID98uJzFR3zz98kOuZX+JmgJho7Tav2iwBev2ZOaedEC0d4k1Lzw3v98yeEuo95XkQHdVJKvz9efYK///o5/vb6S/zt1y/x/PsP8OTRFezr2oH5c6chPjqEmy4bArcenOxtERbgix3bN7DfU45DeFQBVXTaup++Ea3jfcodAt99QudTnDnehbad23DkSB8+/fwzfPb1Z/jyu6/xxbff4psff8SLX17h5S8vcPrMMURGBCqt29vg9v8lAnYDFNhJ0uWByMlKR2XxAhzuasaV0/u4gPYR3ETDdfyNpk587j54wMXrzmns3LYGqbEhcLM1h5mBHkaJudqIwRg3egQMR45F9nh9fJgegC/DnZT54fehNnjuZ4K/eRrgfxDu/tV+EH4ntInZ5d8JIWKGKRD3iynbCCpKW8fjXwX+WIrppphiSpCVT7NCcXPvDgLYblw60YFLx0V29/vV6dIaSF1MMDUR2JP2ewS8u+f24cG5/binomH24jph4gpB+uqJblw5tRcXD3fg7IE2nCJsdO+qR+36FVgm/6CZMROFeQuxeC5/z3mLsGFuIdpm5+PCrDw8zUrCx1E++M7HBL84D8drQpYkVBfzSgG55wJXAm/yDgJ0AnA8p/LP9cObJgrURAMnENcvCvAoAnDf8ZxEu3yjveMY6lj6sS4aOslfp3zo3NlfYI51eYafXcTUciihcwQ+89PDgwATnPYxxX4fMxyI80PPpDS0cpHcND0XedFh8LMw4+95BAzGjEL+rFyCTwlqyheibccmHD2w+81/cmXxbt6+nt/ZWgKbJKIVcOtR0HaY/QT2TgrY8ZwkqD3HTcQFbgAunTus+h092EHg68S1K4fw4dPzuHdDzIX4d+KmrK+rSUW53NexHfu7GrGfUNe+oxY1SwoQF+4PR5vxnP/GYNxYPqc+5ynDMTA20mc5DkYGXBdMDWFuZgz9caM5F3lhZXURtqyrQOnCqfzOz0LdxkpsJtjt2LYKyyoXc84aSagbqFIeaGAnvnUCd2+DXRw31yX9KXQU2GWmICExFh5eLthSuwUtuzrRtHM3ttRtw4IFczBv9jTODTMwdybXnQWz4OrijrKFDvifr3VgpxKTE+L+l6at0zR24l8nwPf8HfznZ2ZYXm4HFxsreLu5wtvDAVHhfipf6MYNdair34FSrjMmVo6wdwvheuiOsUZG0Bs7Cmb8W9rY2cLe3gZ2dhawtrdWYOfj7kSwc4TlqFFY4xWANs7huwhY7eaO6DJzRqepI3abO6HLxBVd4wl4JiJO6DSy43kn7HPxwR5/ifhIADO2wTpLV6y19cIaB0+sliAohLtKG2eVZLyQQLdYoM7aHsVWBDs7FywlpNUQ6la46YBuLYFM/Oo2Ep42ExK2+ARgs49EwJRImIHYQMgSn7tVXL+WO7liDUvxs9vI6zY6+yjfuVo3X0KX+ND5YJubn4I6ATTRuIlvXLNvOCEqnPBG8eoHO78owl0ES4G8COxi2eIbqvOf8w5Cgw+v5/Ps4LM0SpAUPqP40UnwlHrxqZP7ENiaCIUyvqRGqOfxNvYX6Nvu5k8oFF+7YDRxvJ1+wegIjsC+yDj0xiZjf1wKehPT0ZuQju74FOyJT0I7IW5HfBzq42KwLSYKDfGx2Eo4WxcZgjVRYVgRFY5lseFYzo3q6sw4rOcmd0teLuq4qa2fPx0N+bOwfeFM7CjIQ13+dKyePgErZ+Rg1ZxpWDZtIkoj+F4x0biUmoVLYfGEuUhc8I7CRe9oXPeLw23/eNwJjMP9oHjcC4jHA8LcY4KdwN0D/wTc947DNc8onPUIRZ+DDw7y/fpCIrCTQNpXsACfnTuKD1V6g0sqKfkTgtGTu+dw78oxBXZaEBQRSX+gUiAQslTETJYCWXJOgE4gTaJYSl0gTa7VzmtwpoGaJgJnIjKPyDlN8/d2P6mLCChq8Cd95JyUmuZOgEvzgdPMKwXWpC4mmSKPb18gsOk0eZrG7hrnOBE5Fhi7ceEv00qBO4E4TbR26Seldiz3llJEgz4pBd5EBNi0ZOZSF5E+cp2UuvvqwFDGFFPSKwq+dNo4ES25uOSfk1LOadCnaeGkrkuBoLtGZ3Kp86kT4NNE109AUQd/FwmT5/l8F0/wOY8ewLHmOixPicSaACfU+tlhp689mpzNsdrbEa2EueLFecibno0yQl5mZjzBzh+BAe4ICfZETHQAUnltclIYZkzNQDG/65PCgjArMQY1JQu5z89D/oJpmDtrEqbkpnE/nIzMjERlgqmDuxiCnZhh6kSDO7lHGCWI3ODj7wpXzq1i+WfnZAV7Z2u809dcTBArwREC2xHC21HCmyopx3eXKTm8q4SAV4wTHWVvIO70nkpc2L8MpzorsL8xH/vq56Fr6zzsb1hEIFyMY7zu5N5qHOtciq7tBWjfmo899YXobirDqrKZSI4hhKXHIDk9CllTU5BXsRhx8+YjfH4hwhaWI7KgEnFFSxFfWoXIvNmIyopFfHYwkiU5ebYHkghjKqqlMqH8S1OnmWCKpEjwFIJbAvu+bYIpcKgFVdGZZGqAqI1BUVAYoHLmpebyvhNJymk+CE/0REisK3wJcy6+5rB1NSTAjYW5LcV6LMys9GBuNQYWNuNgZacPGwdDBXVOrqb9YDeebQbsNxLWDvpw9bKCA+HO198Fs/OmEuYExvIJeIS6ovmEMzGxFB+6eQrgBOwE6JTWLm+GDvQoGtiJOabAnEhxkVaKxm6x0tiVlpbqYK4f6srLy1FeUYGKpZUoryxHyZJigl45KpetQvyEXLgGRSGvoAILy1YibVoh4nMLkTVvJXLzVyFjTgWCk6egevk6fPL4ER5fvoBIf38Y6RtjnP54jB4+CgZ6erAwMYaLvQM83dyUaaSkKpg5dSpio6LgaGeHsXqjCBeRSEmMV/0mpafDydYWhqNHw5gb77FDR8GRi2tMeBSm5ORiztRZCPbyV35vcRFRiCB4ZcUlICE8QgVcGTtilDKXtDe3QhTvl5uUjMUzZyMpMgoTEpKQEhNLCDSENQFz/BgDjOVzjhg8HFZmlkgkzOZmToS/uw+cLG1haWKmomJ6S5oFgqKF0XgMHzgIIwcPxRDChhFhUFIx5M+egyAPb97TEr4uHljHz/Xje3f49ytBUFQSkjImorW1GT9+9VRp7MTP7pkyxySkEex+ewvsnv/4lFAlwVXEnFIHczqQE5NLnfz6/BOWbKMomOPxr88+VZq4319+it9efoJ/+e0L/Nvfv2P5Lb79/F3c4iS+p60Bs7kRFpAzNzGEr4cnnOwc1eZPj5Armp7qyhJULS3At1884Pg6s00toIqYYT6T4C/fEkwpYvJ5hcDR2rwFB3q78eTpu3j83kN89MlHeO/DD/DJF5/jh59/wnc/fINdbTvgwPvKvf6/4O7/PK/bpA4fNhRrVtZg5dJinOzbjcunuznx93HB6gc7iphlSvTLh4S8mpI5iAnyhi2/g+OGDiHIjYC+3kiMHDkUI7kJNhw5Ggn6engvIxjfRDjh2xBrfBtkgee+pvjTywD/3dcI/0KwE42caOj+hZAjGjqBOzHRVGDXD3qvpU00dyKElxcsP071xY32Wpw/SrA40Ymrp7qUn50kSRefOtHWaVExpU2ATsBOwd1Ftotf3fk+nhcTkh6KmG4S8E7swekDO7jwEOz4OZwkjHR37MC2jdzw8ze8rKgY20rK0JY3B4ey0nA/IwbfxPrge4LqT66D8MplgILP13z+V/2QJfKc76iE76mJCnyiicDYPwGdlN/z3ZV5JY8VGPI6ATvJSSdpCxTYyXX9dWn/XnzzHAbihfMAvCDM/SymluJP5zEAP/kMJXiOxsf8O9z0tcABL2O0BVqjLSkAzbnJ2JCTgSXpySqy2Hi90RhNmBlKGTSQ3+NRI7hIZmD7tnVo2L5OfTdFEyeO82LKI4t45646HOnrILAdIrAdUdAmmjnpJ+AmPnVnTvQqU0zR1p050YPL54+yTx+hby/BroPtnXj66Aw3U/w7XT2s/F+O9u5U0TJ3t9Zhy4ZlmDdrCnxcHWA8ZgRMDfUw3nA0TIzGwNREHybj9WFsPA7jCXbGhvosDdhmSLgbD339MYgMC8CK6mJUlOQhJy0K5YWz0Vy/BpvXVaF08RzERgRCb/hgjKAMlxx2BDsBOgE7LXCK9vuJjY1WAbjElzsqMhgTslIQlxADFxdbVHHe7+09iGPHT2PduvWYNnWyWlPyZk/HwrnzMXlKNgz5G1lf5Yr/9Zsl/v3lP2rsJHiKArvXOtgTjd3//pm/jW/Ho6LQDq72dvByc0JsdAgyUhNRWFDEv00z6uqasHr9Rq6VTtDTt4KBkTkMDQygP1aieBrA2toGjgQ7WytTWFlbwNXVhbDrAw9PZ4zjPF9KUGry8ECLsxt2mtpjD6Guk/DWQdlLqOum7DVzo7Bu4ox9hLguAtxegt1urhlr+8FunZ1OY6eBXRmfp8jSHos5/xcS6EpsHFFs44Al9s5YJkDn5Yd1FIE2iW4p0S63+oagzjdYgdFWAtJWQtkWgt0mOc9+G1luEACUBOVKQ+eNzc5eqCXMCcg1EjIE5hp4TZMEPmG9ieM0eoeixU/ALRK7vCP6zS7ZJoBHmNsdGInO4Gh0hcTw9xGpTCgF7nbweZr8KP6hLAUQBRRFC+iv8uVtJlBu4GchqROaxWeP47eK9o2gszssCnui4tAdl6SgrTuBkpiCzrhE7I6JRzulOTIaDVxPm0SbFhtPgIvDxvgErE2IxZqMJGzMzcT22VOxo3ABmsuLsKt6CVpqytC8fAna1ldh77ZV6N2xDod2bkJv03p01i7H3vpV2Ne4Bj2UHWuXYHPVImxeVYqNq8uxvroI1VOzsDwyAudTs3EvJQsXIpJwPjAG131icM+HIOeboNIWPA5KwruByZQkPKG8R3kaRMBjv0v87PoIrd2E6l0SlMbNEz2zZ+D9Ewfw8f0LePfBRf6mr+K9OwS7G6fwgfjCXReTTJ0JpsCUgizClxYARSJVSinnBbikLlEuBbKkrsGXBm7S9s+gJtAnYwvwaec0wNM0dAJsUkq7zDVSCkCKvA2E9wihAnSaiaQAmYCaRLrU/Oh09dMELgmEckppKEV7J1o90dRJfwmsortWM8fUBU7RRAM87ViDOQ3OpC7X68bQQZu0adAmdQE30drJsdZPG1vaROQ6gc1LnIvlH3OX2SYApgHcVY4h/6zTfOc0LZ3ObFP86nRaOWkXzZ2IwJwGg3KN9Jd2GVP1PdmLk4e6caKPINjdji2zJ6MqyB0bfJzQ6G6HWgdTLPe2R2tNMcqK5yJnQqJKUTAhKxlRsSEIjQhAYJAX/LyduZd0QAahrGLuTMyMjsKk8BBUcG9fXlmAwvyZmDd7EqZPycTErCRkU2SMzEzR2sW90drFx4chLi60H+yCFdgFh3jDP8AD3j7OKmCKi6sdnFxs4CRgd7ClWMHc8d0VKvDJme4anO1eRqnBqa5Ktkl7BWGvmFKk4O4Uj08IuHWUK61dV90cAt0CHOJYhyVqpgqiUo7z+2twjvDXs6NA+e0p3726fOxYvwjzpiZxM++H9AlxSJsYg1ncgKXMnYOouQsRXVAOv5n5CJqzGDHFVYien4+IiSmInhBKwPJHEqFM+cf1a+s0ESgTwFMavClSEswm+yHpjVbOWwVSSVSAp9PgJWR5UaTdlyBDCJzgi6QsPyRO8ENkohsCIuwREu0C/3B7uHKT4ehhChtnY5jbjYWJzViYEuBMrMbB2IKlBRdrlmaWBrC0NYKVrSEhzphQZwFnDws4EeBEQ+foxjEcxUTTgGBnCRdvK7j72GIiib1YImEuFhPMBYQxXeJxLfm4mGMqsOMX5G2wE+ATjZ4O7AQMFynNnwCdgF1JcSFKSop4rIGdQJ1OKioIcYQ6AbvKqkoFe6XcEFZUr8CshYXwi+QXbPJcFFevQ/bMIsRPXISMvGpMLlyDCfOrEJuzAJNn5/NHdAFfPryLRVMnYSwBwdrKBr6eXggNCEQcAS4nIwPpiYkI8vGBxXhjGBDaLAxNCFjG0COEic9bSnw87AhG7rZ28CEEjh/Lz3iEntKQeXNBjQgOg7e7B+LCo5HBRSc+NBKRAcGYmJTKMhChfn4YO2oUxhHUBL48HF0wM2cSpmVmIiEkBC4cOyYoBJHBwfAlrKVExcLP1RN6Q4bzGj0Cnh7MDIyRnZKhUi8EePogSCJq2tjCx92TcGAOSyMT/lC9uaEaSbAbxHfVg6OtvcqxF8j+sSFhCPLyxbzcXHz24D7WrlyD6MR0hMeloowA/d0XT/HD5/fxwxdijvkILwhLAmWSoFxMMf/87RtI8nIxxxQzzNca1Il5JduV9q7fzFJML39RZpm6c7+/+IwQ9w3+7V+e4T/9/j0+/+gOznMyq9u6FhO42JqNN1CmjLLRc5CUDg6O8OGzenv6Qm/0GFhaWsHRwR5GRmMRHuaHz3j9658/JWDy/oS7F9/rImZK0BTROD7/RsDufZWcuWXHeuzpasXV65dw/MQhPHx0D/f4/o/ee4JPv/wMn37xIbbWbeDY+m82m/9vImCnwZ3S2PVvUm1trbFt6wZsXFWBc0e7cPlUN24Q7O5eO6KA7vGNo8r0UgCvZskceDrZwlhvFMZyo2slgXoCfPl3dcJ4gzEYPHAABnHM4HF6eJAZie+j3SE+dj8EW+MZf+u/e+jj330M8XeHQfhNtHGEETG91GBOgzuBut8ocizaOukrETMlr91HcS64vXMjLp/sUto68a+TCJfiYycgpwHe25AncHeXUHfzwj5cu7SP79eLWxcPcBE8gGsEvZvneO4sIe/UXpw90oFTorHracOhHbXoXrcM3WWLcSQvF7dz4/Fdkide+RviheMAvCRUvSRwveBzvSJUvbIbhBd8TkkirjRxInw3ZV7Jfj+L1kwgTdp5jabBk37f8xplZtkv31norhXQUzBIURo8XqegjnU1Bq8VLZ1KYM7x1JjuLD0H4GfvEfjZVw/fevLv4T4Spz300OGijwZfKzTFBWFDYgSKIoKR4e8NZ7PxGDZoAIYNHoRRkr9t1HCMJxAZGRvA3cMZU6dkYVvtGtRu5ufR2YAzXLAF7O5eO4PTh/eq40vnxezmKOHuIC6ePaRK0cgdPtCuYE6Or3DDcFEWei78Vy4cI9wd0ZlkHu3E6WO7cf/WUW4Eurj5OqSCIhwm2G1cXYEJ6fGwNjfCqKEDYDRW/jElQaSMYEYxNTHEeGMBOwOWrBPoBOxMx4t/8nieN1U55yRZ+JqV5WjcxvdYX401y8q4CZiM8GAf6I8ehuGD3lHvPnzoEIzoBzsN6gb+U7L/4OAg5HG9EEuQaI6bnZ3ODUMC/H1dEBMZiPlz89C4vR5rV6/gujKTADgfi7kpXzhvPjw8XDFq5AB0NAXh//6TYCcRMfvB7o3GTgBP0h2wTbR5/4tg9+ITfSyYaQYbCzNEhPljytRs5E7Mwrq1G7C9vgW1BLu6+kZMnDQV+gYmGKuvz89HfLCNMJ5rhIWVJX/vViqPnpWNJZydnRDs7wU3V3uMGzYM08yssJ5rxQ5nV+yycka7sR2hjnBn7kyQc8U+Y1d0m7phn7kbei3dccDOCwe4qe8JDEFnYDDWjf9HsFvp4K6Si5daOWCxhZ2CukIbOxTbOWKJozPKuZ7UuHhgjbc/1nv5YxOBbguljjBV7xeG7YSoeoJdrUcg6ghlIltZ3+pOkHL3xxYCVS3rkoJANHTbldmlaOhEOyaaMZ1IVEoxnWwQk0zWJShKqy/hzltMLsOwi/VW/0i0B0ShIyganYS6DsLdTj5DI69v4DMJ1DUo2OTz+PCenOfreV8x0az3C1JSJ6aafOb2sDjsjUnB/sQMHEhKJ8iloj02ETsId3WRMdhKiNsSR3BLjMeGpDhszkjB1pxM1E7ORgPhbWfBfLRVFqNzZSW6NtRgH6Gtp2Eteps34MDOLejbVYdDu+twbG8TzvS14sKxdm7SO3Ht5B5cOdqB8wd24mhnLS4easWZ/Q040rGJ+8Rl6NpO+Nu5GQfa6tC9YzO2V5egLDUe2yPCcTlzIu6lT8bNiBTc9I/DfX8CHWHug5A0fBiWjo/CMvBBaBreD03B0+AkPPCJxlWPYJx09cd+Nz80EeJruRfoLSnAB/ydf6Q0dQQ7lu8S6t67dRZPCFrv3SEAEZQkSImAlwZaIrcokrJARaXsL+9JnX0kYqVEvxQRyJP0BAKAWloDATQN1mQsATNN2yb30KBPYE0z49QATjsvdRlDg0A5lroCRMKRzgzztAIjASVJeSClBmi6Y50JpZhZSl851mBNTDgf3dKZcwoESs47HRDqxheRsXVj6fLXiWjtUpextPFEBN7kWKBOgztp14BPu0YbT/O9k7rAnSRVF2ATrZoGYQJ7AmqaWaUm0q7BnoCfiMCdlrBcB4W6ICoa3Kl2Hl84sR+njvbgSF8Xv7N70bV+BZYmRKKKoLbZzVr511U5mmBH/izUralBzuRMpKUlIDU5HuFRIfAO9IannztCQv0xNXcCyublIS8mGlMCA1GcNw0lktqgaA7mz5mMGRIBUzR1mfHIyIijxL/xrRP554TkIpGRAQgI9ICXtwvXO3tCnQ3FFs4utgQ7G7xzoqMSp7uqcXpvtYK6U11VSs7srcGF/csJZ8sIaZVKcyfaOZETBLqDOxejV1Id1M3F7s0zsb9xIfp2FLJtEeGuCOd7qnDhQDWvLVO+eL07FmPPtgXo3l7AH2sF6tbmIzM5GPGJwUhMD8e0BbmYWrwQCXPnIW5RMcIIdZH5pYgl2MUWlCB0UhYiJ0QS7IKRKkFTCHUCa2JqqfnZaYD3tgYvLTcAKeyvwE6gTnLfURKyfBTIRad5ITqV0JDogaBoJwRGOiIg0gm+YfZw8zOHo+d4nVbOcSwsHPRg5SDQZggzWwOCHcWKC7MlFyKKiYUhTHlsRrGyNYatw3g4OJvDxd0KLp5cmNxZJ+AJzAnk2TkZw5Xt7j5WBD9LJKZE8Y9NqCvUgV3RYp3GTsxnBOzyF+j87EQE6vLypus0djxewHOi1dPMLwXsBPDkWACvRAKnFBYS7EpQXi5wV4olS0pQWVmOKgLd0qoKLK1eyuOlKCuVJOVLUVxZQ5ibiwnTCXZLV2Pa/DLETVyIxKllmFy8FtkLapA6owRhSVno2deNLx/f4WS+DckxEUjmIjAhPRWJhDo/Dw8Y6o3BmGEjMJ4AMX4MgVifn6mhKcz1x8NwFOHIyloFQxFt2rTMbExISuGGfAyMhozEmEHDYWI4HkF+/ijII7zOWYAJiSlwtrFHXGgEwnwDVGLz2bmTYWVipkBNb/BwmBoZw9PRiX0TMU388yZNQWZ8AtJi4xATEq40el68bvSwkRg9ZDRhcDicuYhPmziZ1znD29kNTgRUO0tr5V/nbu8ER0sbBHj5YQyBbtCAQWrT5OXqgVlTZiAqLBKeBEZrAmRWYhJunj6FjtY2pGTm8juVhLx5i/DJBw/x4xcP8P3nd5Xm68V37xHsPsKvb5lj/vbLF/j5e8kV934/tH2Il+Jrp/zrdGaYIq9//lj5yf3t9Vf41799j//y9x/xxcf3sKe9ASuqliAjJREW3ChqmzuBukEDdBs+YwK1Dd8tMixMpYGwMjd/00/++5+RloivPn2A3zm+BEgRsJOImBrYicbxpy/v4pfvH3NiPoCGuhVobNiEU2eO4uChHpy/eBaXr14m3N3Dw8cPcP/hbWyr38zNrFH/fQYqYNPu+Xb9/5ABf9VLSwoJy1XobK3F2WOdhMoenV/BZUkVcEyX1uDBBWxbXw4vJysY6Ik57xBYGoxDTKAvZk5M4/czEBZGejAYPoB/+0Fw1x+Dm+nR+CHWBz/yt/8s1F5p7H7zMMC/+xrjX12GKIATsBOt3Z8EFAV2bHsDcv3yO/tofSWAymeR9rjDDcpFQp3krJP0BiISFVPKG2e7FdBpcHfnosh+XD3Zietn93Ch34O7F7pxn1B3h4uZ5K67eY6AJz4AR/fjTM8unGzfilNbK3GzZiEezcrAl6kBeBVsimd87p/5vK8IWb+wlDx7Svh8vxLqfrEbjJ9tB+hAjs+qTC35blL+LMf9cCeQpkwvOYaAmNQF5hTISbsc83NQQCfX9ptvCtgpAJR+FLmPgJ1Kb+A0UPX7WaJb+o3ANwFj8Z6nAS45GqDHYji22gzDOrfxWBfgiFJ/Z0z2dFSmlsbDh2MkgU5vxBDojRlJEDKCo50FggK94OPjjvT0ZISFBWEJF87yknmoKpuHvaIxPdHNjUCP8nM7dqAD50724nw/0IlWToBNgzsxxRR4k2MBP4E70ehd5uIvGruzXPxPHpP0Bw149/5JbgbauCnYg0e3T6GHEBkfHYixowbDfPw4zlkemDdrGlZUV8LFyV6Bi7m5CUwU4HHNGG+oZDyBVI7NTU1YN8YYvVGYPDED2+vWYf3qpZg9bSLnGQeMJCiO4vdWfPNGjxxC4BpGqBtEuBuEoYRcDez+WWNnZ29H2J2EUoJdFDceku4gISEe8fGhylwoiJuQrPREFBXIPwjzUMR1aMHCOQgKCMRAjjNmzFDsbw/G//M3M5XmQKU7EIDrBzuV8qBfWyeBVf435dsnelg42wYh4ss6ZQKystIwc+ZMAl09pRGbt9ajaUcr+g4e4uYlAWPH6UF/7EgVQMbS0oLrrC0c+Jk5OXEOtrdR/3QK8veElZUpRhJcE03MFbA0SvAUe3e0mzoQ6pyUL90+MwKdiRsBzw09hLqDtp446OCLQ94h6OM83RkQjPWmdlhv5Y61BDsxxRSwq7J2VmBXqLR1AnX2SlNX6eSGKt5nmRP7E8QE6rb6Biuok2Tjdb6h2MbjWsJSrZcO6rYR1uokYEm/SF1E8seJVk1MHBs8dSaSEsBEkoU3+4UqrZuIMoVkPzGxbFMgR6AT08vASHSExaJNIk0GhlPYHhyJnUHh2E6Q2+zhi01uPtjCsev8g7E9OByNIWHYERqOneGR2BVOECS4dcYloSM+Ga1R8WgIjsCmgBCsZb8NhLhNqanYkJ2BTdNysGX2NNTl56GpvAC7V5Zj78Zl6KkjdDWuw8GWjUr6dm3Gkc5tONZVj1O9zbhweBcuH9+Nayc6cftMFx5wbnvv+iG8f/MQnt44hHev9eFdrhsP5R9aJ3dzn7kdD85xXjzaghN7OGbbWpzb34hrh9tw50QXrh/pQE/zRizm/JYX5I766ChcSMnG45TJeBA3AXcikvEwLBlPQ1J1YBeRiffD0/AkIhV3guNwxS8CpyQBurM32rn2H+C+6U5XMz66eZoAdxrvitnl7Qt4LNosgsUjAtITriXv3T+roE7WFwEvTSsmkCbwpmCLx48IXwr4CFcCcwJ8AljSLqWCPQE7XqOlJtBgToM8qct44isnx3KdmHCKdk7uqWnn5LwAoCQ1l7q6z22dr90bSCRYaVo7ATEBMtHAiYZOzglIiYmjRNC8RgASaJM0CLrzOhB7dIuAe++K8sUTs03xw9NE4Esg7S9olGt1ECci10up3UsDNq39bbCT55OxpC6QqfnX6WBOZ66pjXOHzyfvcuvyCQVuAmQS9VKrC7zJP/CkFFBTGr5+0NPSHUibBoFyjSZaP/Hpk/x5l84cwskj3TjWuxvHdjejXlykCFRLuWdf5zoeVVZjsS4+Al0b12LNmmrMmDUFOfzNpKYnICUtHtOn56KiqADlC+YhJywUmf6+WDw1ByULZyF//jTMp0yfkYXJk9KRnZ2kwE5EoE6nrYtRETElGqaIaOsE6ERbFxrqAz9/N3h4OsDVzVaJs4vAnZ2Cu3fO71+Bk51LCWBLVTTL4x0Et85ypaU7u28pLvSK1q2aoFZN0GO9m9DXJTBYyevKcWhnIfZtn68CqhxqLlb+d0cIcgdbFnGsEv5gq3COkCeaPomquWfrQvTsKML+1kosL5tGAAhAUnIoJk5NxpwlC5E6ZxbCps9C9PwCJBSVI7G0Bsml1YiaNROhGaTXrGCkTRRY02nhFNwR7NIm/SPQKaibFIi4dC8liRk+SMjwQkK6p4pWGZPmjeBYV/iF2cEnxJYQZwlHDxPYuRrB2klATh8W9iLjdOKgD0snQp2DISzsCHACdTYsCXBmNlysrY25EI2HtR1B0MEE9s5mcHQ1g7ObpYI3V29ruCjtnAXcCHIu3pawczEm0JkT7AT6LBAW5Y95/KMXFYs55UKUUIqLdPXFBbogKlrKg7mcmERrp0BP2iiS/uBtsFN+egrqJMJmoWovLSlSUFdRUaZEoK66aimW1ixF9bJqVNdUoZLt5eUVKK+qwfySJZg8i1BJwF5QuhwJk/IRm1uCnILVyF20Ahl5FQhOnIiNm2rx2f07uH30ILLiYuHp5AjDcWNUpEpDvbEwGcdNzFhDGOnpw2i0PkzHGcNiHDc4YwxhQEjS44YtlRsN0e5JnrkwX3/YjzeFPqFuzCAxYxoPf28fhPgHws3WEcGevrAztVBgFxEYjGguSCF+gQRGI+gNJQwOHYUxw0cjmotZwZx5iA4OQYi3LywINAmR0QjkhmDk0GGYNCEbRmMNuFEYhSHvDIW1iTj4eyI1LhEZFCs+w6hhwxHo4wt3Jxd4cIF3snGAJe896B1unggkJsbjVaQ38fkLImR6uXhgUnomunY04sKpU5iYO4Ngl4qJ0+bgyqUzeP7NE6Wx+/HL+yowiZhc/qry2X2NPwh2v7/+Ei9+lMAlYn75gYK6lwQ5BXYvPlRmluIr969//IDfX3yFj5/cwd6OZhQvnofM1CTYWv4FaQPVMwqA/uN/8JMTkzEpZ5LyaRwxZIj6W/l5uXNjNx97drfg0YNrhEcx8dRF1tRSHoivnZhjSkTMn76QpOu38PnTi9i+tQbr11Whq7sd+3u7cPQ4J8XTx3Hi1HEcO87J98YltO5qgK2tpbq/+Mz9BXNS/uPzvS2a5s7T3R07ttdhy7oVOLxvF84dJSyd7sFNLgAPrh3H+1xEP396HScPtvM74Qb94UNgoT8aAW72yIoPwdxcwnVuPKZlRiLA3Qr2poPh42ICV1N9HIv0xbMEPzyLcsLP4Y544WeOP7yM8N8DzPGf3YYrUPuTkPJ3QoyCNgG5fqjTTDHFDFPAToBPImhK0vIvgi3xoH45rp3Ziyun9uCqki5VXjmxh6CmA7sbZ/cq0cBO6hId8+6lHtzj8a2zvbxmL67x2tuUm32tuNyyAbcIsE9LpuGjTH98G2GBF156eElYe8nnkXx6v/B5Xgrc8VnE7FKZXrL+q4AeS0lf8FL6SclzCugoAnhSl0AqAncK6timwZumfVN1liKadk/aFAyyrjO5JMyxv+SnkyiX37kOxHeeo/GDnyE+8R2DK66jsd9qBBqNB2G50RAUWYzEQlt95FgZI9BwHKwJOSMHvsPf4WCMHjEMliaGcHN2QEpyHObMnIq8qVlYNG86JmQmEx7SYWdrjbzZU1FROh/Fi2Zgz06C78EOHNm/G3vbGnD6yD5cIKCdIdyJOab40Z062q0gTgDvLNtFY6eDOW42ZDPAcxoEXuLm49TxLvTtb8InTy9x88ZNx6VetcHa27YN0eG6SJczpkxES0MdThzejwN7d8PLzRnjRTNnMh5mZuN1vnUGnBvF/HK8ESzMTWFhZsz5xACGbI+LDUdCTCic7Mwxlu+tR3gbN2oIxowejtGjR2HUqBFKUzeC7aKt04GdzhTzbagTGT16NFJTklBcmI+YyBBkZKRAEpJ7ebsqc580fpbJcRHIzUrEzOmSQykdLm5OGDZsiLp+7LgROLjHn2A3XmnslJ/dW6aYWg47pbF7+Q7+L8qXD8ahbLE3JmanYyrHjIuPxpLyctTW12PD1jqs31THuYKbsSvXsHJZFeL5voHebpxbjdT7WVhJxGgHuDjbwt2dc6+HG1xd7DGS7y1zgp++Ibb5E4bcPNFm60qwc9QFTrEi1Fl5Yr+lB/YR6noIb302nuiz91Yh849wnt4TGIKNZg7YZOuFDY5+SmO3ytEdNfZuKLdxQrG1HUpsHVAmES055y/nmrDKzRviV7fRww9bvQNR7xuChoAwwh1hysuf4octPoHKLLNWoE+Aj3AngCdgt4XwJtq7OoJhPfvVe/uhyYeQRxgTU8kdfiFoJZy1BIYR1CLQEiD+daHY6R+O9qAoJS3+YUp2iYaOgNoYGIrtXPeagkLQHBaBxtAwbA9hWzBBLjwKu6Lj0cZ1bGd8ArbHiPYtAhuCQrGB6+KGiChsTEhAbWY6tufmYNv0qaglzDcsWYQdNSXYJSlCaleiq34d9u3YiJ6dmwhwW3GwvRaHdtfi2N7tOLV/B84f3Ilrx9pw82Qn7pzuwiPC2ruXe/Hh9cP45PZRfg9O4utHJ1kex2d3DuPjm314enkfHpzvxM1Tu3CVMHfxYAMese3+hT24dKgBVw424iGB8APC3ydi5kyAObe/BavK5yKP+8CqlFg0REYS7rLwOGsaPsiehs+yZ+Cr7Jn4KnM6Pk3MxQfxWXiSlIUbCWk4w8+gjZ9Je3o6rm/bhA8uHcHHjy7pfN9unCTEnOEacgKPCR6Pr5/E45uEKjHDJKA9unEK797RpTS4f1OnSVNwRhEYE5E2gT6ZA0RzL6UGZ9IuItClwI7gJaUcy3VS19rlWMaTulwrGjgRrb+UAnUa/Ek/7b6i2dPuIwAlMCSi07KdIVD9FRhFSgmoInURzc9OFw1T548ndYE7gTox09R89UREuyeaPA3UtPsJjGkaQBFp0/nJ6Z5FoFEHkPIMAn5yLBpAHSRqcKdBnzamlH9BoZiFitkqx+d1AmwCclpaAym1Y4E40ciJpk60d3f5WQjcCchpcCfXaMCn1aXvlTMHcfJABw527cSxfVw/2neisbIYZQmBKPMwRZWDAZY4WmDDxHS0rlqKhq2rsXnTCmxasxRbV1RgSwX7TpyASb4+mBQUiAVTshXQLZiVq9asGdOzMH3aBEyenI5Jk9I456Zy/UpS/nWZmeJjJ1q7GEhETC05uYBdeLgfQkK8Fdi5K7CzgZu7HUvR3OlMMt8RTd3RdoIc4U7T3J3rIcAR5M4Ryi4d5Kbk6Gpcp9w4ugbXDq/CRQV4PL9PJ+Jzd6ytFCdknN06s81Te8pV39sn1uMqSzHLFO1gbz2hbns+jrRVoKuxEkXzspGRFILs3DjMLc5D1vxZ8ExNQ+CUGYgvKEViSTWSltQgdt4C+KdEIjYjCKnZ/kjtD4QikSzfaOcU2IkZZj/Y5QQhJskDoTGOiIhzRliME4Ij7REYZguvICs4eZnC1pWwJhDHP5KFQJuIPaHDwRhWjqawcTIh6I2HjYuItBHgKOaEO3N7gUDxmzODnaOZgjl7Z3MFdI6upkorp9PIWcPV1xpuFFc/Qh1BzsnLHHbu4+HgbgJ3X8IeQc870BXTZk1CSakEP1nARVgXPOWNxo7gJlAnIlo6MckUoNOOJWn522BXWrJYgZxAnQCeyJLSYkLbEqWp07R11dUCdVVYvrIGy1fUEPQqFfRVVtegsKwSudPyMI9/i8WVq5E2vRgxOYXInL8MUxavRlYeF+SJCzAvfwkn5iu4f/woor29MWbIcBir4CnGGD/WmPBkRMAzpBhh3MhxBLkxGE34ErPJcSNGqwiT0eHhCAkMQrCfP2Zl5SDY3ROjBwzFuMGjMfSdwXAV00EPT0xKzUAOxdHMSmnVwnhNhPjbcSGLD49UwVPGcfxhAwlq5lYKurJS0jGFEBfDRU0CoQSybeyo0fB0dVVgN3TAcILdMFiZWiE8KAxJXPytTM25qbKD+XgTRHPRdHF0Qqh/sPLFEw2iBnZmJmZISUjBzEnT4WrvrO7p7uCEDctquBjcxLwFixEUl4n4zEnYvbsVrwhs4mcncCdg9/JHiXr5qfKz++014e71V4S4T3RgJ2aQAlY/i1ZPNHSfKAj84PF1NHOBWkTAz0hJQDIXbhcnV24KTWHH9xs6ZBifj5u8gRL2fAiG8nMeKZpRJyeYmJjA1sYW/oTV4AB/wtwi9OztwJPHt3gfAuPff8bf//xBRc/8lTApaRN0ue8Idt8/wrNvH+EHQukPn9/Bj5/dxA+f3cK+zlpUli/E5tq12NFSj92drZQ27GprRc/+Lpw6dQTde1u5mQxTG8V/BDuRf9yI/rMYGuhj/epV2LJ2Fdoba3Gitx0Xju1R2quH107h/bvn8cV71/H0/iXk5xFYTcbyuzYMYb5uyJuYhBmZYZg5IQy5iT5IDLZBdJAlslNcMHNyBIL4O+/wccSrZD88jybURTjhVaA1wc4Y/4P9/pPrcGVaKeCmTDEJKQJ1mjmmpq1Tmjqek/Jv0s6+X/iZ4O7GcgV1FyV/nWjr+iHv0kkB0z24fm4vrnMTI2aZAnlaeediL6HuEG6f5wJ0rJPzaCvudzfg3frVeMINzqe5wfgq3BKv3EcTOAfhtaRa4H1f8hk0kFOBXfgcorETwJNzYiL6K+HrV4KWtP3MfsrckqX412l1DexE3gQ6IbwpjR6vFchTOeikP9tE3oCdlDz3Pa/9XtIVuA/Ac6/B+NF3FL4O0Md7rmNwymoUWsYPw1qjgSgb9w7yDYZgkuEIhIwZBkdCucGggRg9ZBBGjRxK+BkHSzPJeRmMnAlpWL9mBWqqKrB57UqUFy8kRGUjKTEW1jZWGDtWD0FBfli/thprVpSjtXEzDnXvwsVTh3D5zFEc7e1QYCcBUrp2E/RU4BT+TQhvopETER87TZN3kxuHW/yO3eCGRo6vceE/faIbbTvXc9N1BPduHMIVgvjju2fQvXs75w9veLs7oXHbZhw9sBd7d7egKH8u7MzH8x24jthYwlB/DPRGj8DoUcNVMB/RvEkAFTHVHG8suT4N4exozTlqAMaOHKjM0g1HjYI+v9N6eiNUInJdMnKdGaaIaNqHDBmqwO6fTTEF9FxcHDF9ai7BLlRFxfT29lJ9Bfjm583C9EncZMjGIiUKNgTTdwjTksxcrtc3GM3fnD/wL4b4r8//Tx87DexEiycau//71UB8dEsfBfMIdhMzMW3GBGRmZ2Dtxo2o39GEDbXbsLG2ARcvXsfBA30o51pVzPVtdu4Egp3OymDkyJEEXVO42NsQ6JyUWaZ8Xto7OY4YhXUevmjz8UMHwazdzBF7bFyx19YDPbbe6CW09dhQrN1xgGWvvRe6XX1xODoW+yIisdXaBZvtvLDZJQDrnAhtzh5Y7uCGClsnlNs6osLBGVXO7ljp5qXuIwnGN1HqxFdNTB39Q9HgF0q4DCbMEdwom30DsEn87Hi+VsQrSImYYW4m1G0m1NVK1Er/EOzgWtRCIGsJCUOzqodhZ3C4qu+UOiGvmVC3UzRyFAE8STK+g/dtDo5Ufm674uLQFhuH9th4VW+JjUUTpSE2Bo1R0WjgmljLtWtDeATWEuTXpydj89RJ2Mb9wo6SArRUi8/bMsLbBvS0bMWBXbXoa6vFAYLb4T3bcby7Eaf3NeFc305cOtJOgOvA7dPdhLL9eMT56cnlPrx/7SA+unkIn94RiDuBrx+ewlePT+H7987im8en8dm9o3h6Xfrvwf1z7YS/XdxPNuPK4SbuLxtxmXLl0A7uM3fixrFdBMTdeJ9A9/ndY/j2vXP48YMr+JS/rSuHdmPbqiXcM07C6sWzUTczF61JiTiRkIrbyVl4kJqNJxOn4OMpM/FB5hTciU/D6YhY7OW7dyYl4GhlCZ4c68EX717Bew8IK+I7R5h7Qmh7fF8XGOXB1eN4//Y5vHv7DJ7cJsyxz0OCnwRREWCTPgrIWAqAXTvX2281oktVIGAlsCjyNtRJXc5roPbPJpgiGrSJJk5KOZYALFJ/G/SkLvfToE4bR8BO7qvu9wa6BIh0gVE0PzoBNkl5oEGdVpc+b8ObtMuxXKddK8dyvUTcfPfOuX7QIpj2l1qESznWNHoa7IlowCj30iBT6hKtUwM4Ea3/29dqPnhXCGTiB3id87UGYZoIsGmmlQJpAngCb9Im4CYQqJltapq6t7V8cixRMW8Q/K+yz9lDe3Cspx1HenYT8NrRsmU9FmbEI9t2NBba6aGUnFDgYIbSYC/UcO5cMW0iqnPTUJAQjlxfJyQ4mCInyBOLpmajYM5UzJmVg5kzslUC8llTJmAmS9HY5eSkcJ5MVpKVlYwJE5KUaAFUUlJi1D/gEhNFcxeitHY6U0wJJmUPDy9HeHg6KbhTGrtT3QQugtmprqWEtBpc6F2OiweWvwG6G8fX4vqxNUquHlml5MrhlTjdrdPonemuVBB3dm8lRcZYivO91RxD4K8SVw4swy1ee5mQeIzAJ354B5sX4+iuchxsrUb92sVcTKKQlhmJOUVzMCU/D0ETMhAyfQaiFhYidnE5ogvKELtwEQJSExCdHkagC0SSRLucGIDUXAlyQtCbpKun5AQgieCXnB2AxHQ/hEW7wEtSD3iZwJkQ5eBqDDsnQ1g7GhDSBOp0pZWjEWwksAnFytkEVi5msHWzgL2HBQHMnKWAGMFN1S14zhT2BDcnD0tlaunsZgV7Ap0EQtGgTswu3b0JdD6iEbSBR6AdPALEV89awZ2ztwUBj/DnZ8F29vG2Qxb/wEUqzYHOt04CqOiCqOg0dvPn60wxlb/dfILdPF3gFImYuXDBXBRyky7JZSUCmkTXLFtSpEQHeYtRUV6CpUvLCG/lBLoKVNdUoGb5UixbUYUVq2qUyLGYZlbVVGNpTQ3m87NfsIhjLl2BnLxSxEzMR/KMCkwm2GXPXYrkqYWE6Jk4f+Qo3r98DktmzcAIQoXBGALdGG5U9KQcDwOWZkbm8Pf0Qk5aGjITE6A/WgKXcGMyaDDcCWlRBDNXQpGLtS0C3T2gN3S4Mq0cRojy5Hl3BxcVWMXD2Vn560mZwEU6hYuZBEoJIFTqDR8BgxFjMIKw5mDtiPioOCTFJCCEC7IPF28PF1fERUQQzgwR4u/PjViwgrTBAwZjGIHIm0AZHx6tfPjmTJ0Obzc3bihD4WTvCGc+m621Nbxc3TFiKOGJG6jhw4Yrs8aYyBgCYwASohPhbOdMwMjDoxvXsGrVaoSnZCMoMRNrN2zEix8+VmaYz756qFIIiDZM/OZ+f/kl/vjtG/zx+9d49fMnbPtYQZ2IRMX8RdIU/PolttethouDOTzdnODt5YlBgwfBhZ9DqGglKQlxCXB1dsGoESMxVk+P3093BIaGwj8gAH6+3jwfhSXF+Ti0vxOffHCf9/oS/+nPZ/gv//IMf+f9X7/4jEBHqPtJ8uK9p6JiSlJySaouvnU/fXUX331xE19/cg3ffHQV33x4VeVaq14yC+Wls7Fx4wps2bKWsh6N9bXobN9JcNyFw32d/G4uwMgRuuTkA/vNQmXTOWDgX350Uor5l7aBGzFiGIoWzcOu7VvQsGEVDnW14OzRLk7kfVxsTuPDR9fw+Xu38NVHD3Dq2H5+NtaEcgNY2BggKd4f01OCkBphi+wER8xN9cDcbE9MyrLH/MnemJruD3+LcWj0dsbLJH/8HO2MVzFueBlii1c+xvi3QHP8q/so5UMnoqU4eKOtIzipOstfCDR/Z/1fJOed9Ge/bzyMcH9tKc4fa8Gl0x24fLqLsoeLUxdhgCLlOQLqRTHH5ILODdMtlrcuiJauB7dO7MXd7h14tG053i+fiU8mheP7SEc8cxuDX2wHqkAtv2n3Y100b6KJE6iTZ/qNpQRy0eBORKBP4O6VAJrAHOtiJik+c6KVU5o5HqsomaKxoyjzSQE2ATsCm2jnnrvoNHCSokDSEki6Ajkn/nw/Ow3ATxLV0mcwvvcfhq/9x+JDfp6XHcZij9FwbB49EFUGA5BvOADTDAciadwAeI8YBGN+D/SGDcHIoUNgYjCGgK6PMH93ZCRFYWV1CZrqNmDN8kps27KO3+FFBJJpmJCeAE93Z9jbWasE3Xp6IxEc6IPNG5ajqX6dAruDBLvLZw7j5LF96GX9EOFu+9Y1aG3YiL7uFhw50KoirJ0i4F08c1DBnfjWiRnmVS76t2+cwV1ubK5xsyMavIvnDvD73Iz3H5/Fh+/Kpo/fw8eX0d3ZyN+hF3w8nbFp/Qo+40JEhwZyDnFEkK8X3F2cCXCGKjjK6NGSSHwIhsj8x9+EgYEAnZhnjoWpiQEc7a1gRKAyGDsCxmNHE+pGY+wY+U2PJBSKjFB1kVEEnpGEQxnvP9LYiUjETEkt4+fni8zMDIKeMz+voZgxbRIKF8xBHjcaSTGhMCdcalpy+aeQlMbGY3D2CMHuX/Xx7wQ7CaDyPwhzYoopooGdJCcXsPtfL4fi0SULzJ3mqQLZ5E7KwJyFC7CloQlbm5qxdus2tOzm7+DqNc5nW1DIda1kwWykJ0RjBP+G2jMPHTIE4wjqw4YNVf6UMneM5HvLOaPBQ7HQyQOtfoHoYLmLUNbuSICz9UGvNSHO3hPddp7opfTZeWO/jQe6eP5ARDT2cZ3ZZueKLQ5e2OIWgA0uPljHtWG1gzuW2bmgWgKlcK1ZRbBb7+6NLV7+2OoTqIKjKLgKJGRRtgeEKVPHbYGh2OIXgC1cTzYRNDd6+urMMr39CIL+2OYbhHpKnY9AnaQGILxJREZKE9eZhuBQ7KA0Eui2B4q/XggaA4LRwONGAt4Oys6wGOyOSURHXDI6klKwMykOzYnR2B4VjrqwMGwJC8c6lsu5VlVGR2B5WjI2TpuCWu4bti9ZjKaaUjSvrkDb1pXY27heQdyhznoc37cDp/r4/T/UinOHWnD5aDuun+zCrTPduHduPx5fPIDHlw7gg+uH8MntY/j83kl89YjQ9t55fEf59t2z+OHpefz4/gXKeXzz7hl8cvcIHl/eixunWnHpKAHuCCH+cAOuHGnkHrKJe8tm7i1bcffMblzsq2e9BbdOtuHhhb346NYRPP/oMn798jpef3MbP392HY+v9hEyt6NpE/cqSxdiw+ol2LF+KTqWL8GeggXomj4de3Ny0JmShH0piTiQmoIuQl/XpIk4uWwp7nL9eUKIeP/+JeVL9/TBJXxw9yKeiKZOBUcRc0ZCzeUj6lj86u5eOYp3b53Ge4S6RzcJRtLeD3oPeXyPMCVQJeClQZdAlWj2tEAqAlpa0BUNxOS81EU7J9dIqV0vY4m5pZRaXTO/lH5yPwE+DQbl+O026aMb99SbdAeahkygTDRwGswJUEld/NY0qJNSoE7aRQTCRN4+p2uTHHYCiQJo4iOn075J8BUxnRQQ0wBNQE87fhvcNBNLgUBdagUCVr9oJpjSTzvWxpD3kXtqUCaiae4E3lRky364E9GCpkibQJ6mqZNnlXeR99RAVtIq3BDIlPHP8NnPHMHFE73o62xB0+Y1WDx/BlJiAhHhbIoos5HIMBuDqZbGmGFuhBksp1qPR6aFIRLM9RFhZYRINxskhEr+5UhMIrSJP52A3cxpWZgxOROTc1KRm52KiQJzXMekzMlKQXYmwS4jEVmZCWzXmWZqkCfJyiWlQmCQD+HOiyLaO52/nZu7I8UB75zuWYYzPeJfJ3514l9XgVN7yxScXSCciShQ61umYE8r1fneGlzuY72nSmnz7p3exONlONZehCO7FhPiFuFEWzGu9PIa3uNEWymOUiRlwqnOauzfsQS7aktRXjgJqWlhmJ0/EzMWzUFkbhbCZs5ABIEiknAXvqAQCYVFiOKPNCItAom53LzmSBAVgtxESYPAzfQEP8RJ+oEkTxXwxDfMDl7+VnByHw9bJ8kjNxa2BDjxa7On2Lmw3cWEQkAjiNkpMVGwZu8uQGcJR08Cm48NXHxtCF+2SqQu4uwjppUc35OAxr4iDoQ/J8Kc+NKJaaVEvPRgXw8/e3gGOsAn2IniDA9/O7iKOSbFydscbnxOryB7uHhaIyExAgWL50FMMFVkzOL5KKYUFRLsFokppk5jp8Bu3l9gJyaaEkBFTDYlEa1AnGjtysuKlSwpLVSAV1lRiiqCXQ2hblk/0ImsXL0Mq9cux6q1y7B8ZRWhjtCntHjLlVQsXYqS8mpMX1CGuNx8xE8pRU7+SkzKX4HUGYS9tMnYs7MN71+5iMZVy2E4XMwhx2DcSH0YjzSC4WhjQpwxDMcYIDs1DXOnTsHkjHQVnnwkYWrEwKEw0jdEWnwSArx8kB6fgJm5k2AwWk9Bnzo/1hCeTu6YljMJUyfmIj05GRbjTZEUEUPQcoMfQVCucbS2wchBQzF6sJhjjoW1mTVhzZvjBmDGxMkErxg1vp2VFTdKYwgCjhivz2fk+LJhkDx28VExHM9TaQm9uBkKDQokeLoTpjwJeA6wNjdXUfgG9vvZBQUGY+6suYgICefmzV0FI8lIScHF40fR1tqK2PRc+MekYXFJGT55epdQ91iZYko+O0lULsFPfnv5BX7/7Wv8+cc3hLhP32jrlIhPHcHuj18+Q/2WZYRbM/740+Dt4Y5RI0cS7FyRkz0Jk3OnoGJJOb8HizF88BC4OjohOioSOTlZWLO6BjevnsFP332ogqz8+3/6Ef/tX3/Cf/n7tzz+En+++hS//0yYlEApBLnnAnH9msUfPr+H7z+7Q7mFbwh0X318GV9+cBGfPzlPuYAP759B9671mD8zFcWFM7C0YhFW1Czh5nYVNqxdga2bVqGlaTPad25HIsFyCDdp8rlJ8mTRLuhAToDuHzUNZqamynxs+5bV2LpmKQ7uacb5o924ycn8gSy6Dy/j06e3CXX38PmH97B2VRWsLEwwTm+EukeQmxWyox0wJ9sD5VnuqI63R2m2G+bN8EAe29ztuJkeOhDrOSk+SwnAT9GOeBnrgech9vglwAL/FmyJf3EdqUwtBeK0/HUCUb8SqP7B144w9Pd+2BPg+oP9vnPVw6OVBdzUEOxE63Z0H64f78WNkz3c9HTj+un9uHFGB3XXz/cozd2NY22429eCx7s34dNVC/H57GR8S9j82WOsgkcBt195P4nCKfeVUgnvq9rl/v1t4k8nYKdMLylKW6fVOZYEVJFgKi/47M/YX8BMtQnYSSlgJxEr+/sps8v+6JUS/VJpAHkPCcIimjx1zmMYngXo41s/A3zuZYh7DqNxcPwwbNMbhOVjBqFw7GDM1h+KDIORCNEbDqvB72DM4IEYTTAZq68HIyND+Hu6ITLIFwVzp2F1VTG2bVqOdcvLsJbfqa3rV2LKxHTkTEiBm7MtPAhNYtYoQUmGEl5Ee+Vga4HM1CgsqyxQ0Smbt20guElky2M4emgvDu5vx96ORnR3NGDdimJKAeo3cw081o0r3OiIGaZA3WXZOHDTcOv6ady5cRa3WYpc5aari3+fm1d68cVHV/ERfwPyH/09bdsQJWkN7C3h7+MOVz5foK8HwoJ9ERkSBE8PNxX10sBwHMYQ1uzsbCARKzMy0pCVPQEB/j4wGKenTDMFVHXgNopgpwf9MaMxht/rsWM4rxHkxvCc9NWnjGGbAK0AoiQr/2eNnSbSbmZmjqysCfDy8iDoOWP6tFxMSEuAj5sDRhL03vRXvq26cUxMx+LCCS+C3Vhlivnvr3QRMMW/7m2wExNN0ej9X78Ox82TVpjG35gEBsjISEbFsmXY1rILW5paFNgdOnYCp8+cRs3SUoLdTCyeNwO+Xm5/3Z8i88JwvtOAgWJW/g5GEvBGC9jx2QZzvkixtEEzwa5NzDG5NrQ5eKKLENdD6Sa0dRPk9jl644CTL3oIel3ObCdA7Q0NQwMhbrOtO2pdBey8scbJDWvZttrRHSudJd+cOza4emGT5H4T00u//iiTlEYRgl19QChqCWm1gSHY7Ev48xMh0PkGYBufq94/kJBGGGQ/uabel7DGvk2EwZbwKEJdOMFNIC8MLcEhhDrCH8/Xsd4UGYFdXKf2pKSiKyUN3WkTCC7paODaVBsRhc2RkVgXQZALD0FNXDSW8fewcmYO1hfkYXNpPrYtLUHjykq0bFyBPQ0b0Csg10GQ69mBMwd34cKRdlw+3okbp/fi1tl9uHNOTCG78S4h6v2bx/Hx7ZP45M4pfHbvFL64fwpfPzqD7zjff//0Ar6jfNtffk2Q++oh+94+jHevdOPW6VZcPFiPk3s34UT3Jpw+sBXnD27jnLeLsNeDp9f6KAfw3tVeXDm8A5cPNeDRpS68f+MAPr13FM+4tvzx3S38/QdC3aeXeW4fzvY2EOzq0d2yju9Thd11qxSgdmxbhf2NG3GIcrJlC3rXV2N7/gx0lOWjb3UlbnS38j0u4KPHN/D47gXcvX4S794h2BHwPuTa8T5/swJsAmuipROwu3f1mII6qUvbBw8uKrhTANjf77Hyy/sr5YDAmkCb1KVNoE6DOxEN5qSPpnWTukCYlFo/qQuoaRo8HaQRvgh2miZPgzcN7uS8XKMB4I2LOhjSmUvqwEyDMg3apJQ2gTMN6jTI0c7L8dsmmAJCcu7+9bMKguS8gKIc684LoOkgTO6vafE0OBPtm3ZOOxZQkzYJkqJp5wTopE1EgzvtWl1dxtRp68TcUkTqmpmlFgVTE4E7zTxT4E40e+KjJ++ifS5SikjbpVN9OH2kG6cO7qF04cCeFuxpqUX9Bu6DC+dx75CD6VlJmBgbggmBnN/8uSf1dcNMP3dMD/LE1BAfZAV5ISXYC/HBPoiUuT/UF9GR/khOCMfECYkEvExMm5yhUhwI2E2amKZkck66KidOSEYWwW4iwU76S5RM8b0TrV1SchQiowIRHOKrJIj3COI9BPB8/Tzgw2d558y+ahUgRURMMHUgV6XTxu2rVJq50yylfo7tYp4pojR23ZLygNBHwLt6cIXypzvTVY6zXWU4t5flnjKc3L0EkutOgqvsb8jnuRoel6G7bgH21C1Cx/YybFmzEJNyojAhJwnzSxYgZlIWgiflInzOPITkLUDY3EWIKyhE3MzpCEuLQnRmEOIm+CM2zR9RKb4IS/REYIwrfMNJq35WsHMzho2LIWycjWDrzLoTF0nX8QrmJCm4k7sZHN0JYu5WLAlXHtZw9rQhpLH0Irz5SCoD0bJR/O3hHqATj0CWFDcBMwE9Qp+zl2jexHeO13oT1ghzLqLFExNMtnn7E+iCXOATQqij+IW5EPI4hq+VgjsnL4Ig4U40dhIZMzjUR2nidL51usiYRUWUwrkoELAjxOUT7qScS8ATDZ6YYErgFDHVFK2eQF15WZGCOckPJ2AnUCfl0solSjSwW7GymuBWjdVrVmD1upUUHdwtWynQt5TAt5zAtxJLq5airGKpSn2QMrWQf6NiZMxdjtyCVUibXYH4rDxu5Ffj3cuX0bejAW4EnxEDBmPssDEwGmkAA8Ld2BHjlHmkxXgTONvYqIAqHo7OCOeCN1iZ5r1D4EpCkK+fitpow029hZExwW4IQW049EaMVonJI0MiCGpeCPbxV6kFkmMS4OfpQ/FCoLcuX51o+EYOGsFrRxLUQhVwyTXuvJ+5gRFSYuNUtMvhQ4dz4xUASxMrWFvYqs2EESEvOS4B+bNmq2AuyfFxcHF0VHnxrC2s4WjnAEszM5iZmBJMBmEQ39OAUOrt4YU4QmNUWDg3XPoI9g/A/o42HDt8GImZkxAcl4EZc/Jx+9oFvPj2KaFJp7UTjd1LiXL58nP8/vpr/O3Pb/Hry8/wkmD3gtCnaewkMfkfLz5RPmTli+eiuX4rgvxEa+kCD8JkYpx8dgF8PnsE+vsiNTEOG/h3vXP9HH559iX+858/4u+vv8KfLz9m+RFh7kP8/vwDPstjBXGvvn+sUhj88MVtfPfpDXz70TV886GITisn8tX7lwh0l5Rf3WfvnsOnXOw/fXwW7989iSunOrB59WLMnJqA+bMyUVowExUl87CcG3MxiVvNjXlj3QbUbVzNjWQSRo8a+Q+buLfF2EAfsdGRWFnDhXrrBsLschzsbsbZI124ycVD/hP53v2L3FBfx+cf3MHXH9/HR+/dwrTcTFiaGxO6CQujhiE9ypNQ54OCqS5YmmmBpZHjUDbBCYume2LuRC+42enDePhAVPm44fuMYHwfa4efY13xPNQBr4Ns8F9CrPEvbiOU9uttsHtNqFN+dQQgaRfAE6gTEY2YiJhlfmc/AB+UT8al3iacO9KBSyf3chHbywWrC1dPE/LErISL2s1jXbizfweetG3AB2sL8Gn+BHyV6ofnvvoEqIEKqsR88heCl4Iz3ldp5CgK5HiswI73fxvsND87ATlJayDyD2An7VJyTImOKVAnx1qgE0lI/pwQJ35yEslS0hUo0KMI2D13GKDzs3MciOfuQ/DMZxS+8tbHI4/xOGmth2bDwVg1ahCWjhuMRQZDMHncMESPHQan4QOgTwAbNXQIxo0ezflhtPINDQnxw+QpE7jZL0HthpWo27wK61aVo7oiH6WFeQS6FOUL5kUI8XJ3go2liQJ5gRzR7AwcKIE+RvP774nZM7KwcN5kbForwXbqCW37cfXiSRw+0Inuzh0qKXlz/WrkTUvGvFkpyJ+biVVVBTjYs4tQd4x9uVEh1N25dQ43uOiLFu+qbAq4Obx8sQ/79tTi8b2T+OwDbj5v60KWSxqF6IhAuLrYwcfbDQG+ngjnO8VGhyElIRZhoUFwcnKAg4MdF+t05e8spvGLFy9SKWniCHnj+PwmxpxPCF4eBC9jQqC+5OeT6K7ynoQ4VRIMxXxTomoaGbAPAW8s24bxc1X/LBmk++eJiGjxRowYwc9GD1ZWFkhJToIfn02ClJibm2HkiL9MHP8jcbAfh7uXPIG/j9ZFxfxFB3Niivm/KJLqQJli8ty//fQO/p/fRnIvYc551gGZabHInpiJNRs3YdvONmxuaMbm+kacPnseXV2dKC7g+rZgBmZMzvqHYE8ionkcPmIIRvA3OnYo4Z9/35HDBFx1GknfcQbKz66VULXbxRPtDh7ocPZFp703Oq3dWBLmCHZ7KZLqoIMAJ4FTesRM0ckDGyxcsNXJD+sdPbGOx+udPLGWgLiGULfR1Ru1Hv6o8wzAdskP5xeKZsJcY0AYJZSAFq4gbLNfEDYS4rYEBKKWIFcXEITthDUBtiaKmFw2B4ahiddLcJNGXtMczGPCXENoCFoiwtEWHY3WyCi0UATm2lOSsSspCc3iH5eUiob4ZGyIjEFNeDgq2X9pfCyqCecrp0/FWq75G5YUYENVEdbXFGMzfy/1G2rQVr8Oewk7B9q34TCB7kTXdpzZ34zLxzpw68w+3LvQi8dXDuLJ1UN4ev0wPrh1FB/fOYZP757AFw/OEOTO40uWnyuwI7jdPYKP7x5leQwf3T5CEJMAKD24d64TN0/swmVC2oW+Bpw/sJ17xXruE7fh0qEm3DzVTjjrUWOLPBKf4ZMdBLod3FvW4s6Z3Ty/V5lrfvPkNH775hZef30dP7x/FvfPd+LasRY8vLwfDy714WzfThzurENv22Z0Nq1BR9Nq9LRtwX4J4NK6FYf5rp3bVmPbsmLsJvjdPXeY69NNAtw1vHdPfMUIZHfOsq7TwgmgiSmmBnbSJqW0Ccxp56UuWjyBPq1N+gmIye9eoEzTusmxiMCXAJeUck6DQAE2iY6p1eW8BFzRrpN2gTQN7jTQkzatvwRpUdI/vohE5ZR+Yr55/YKYbwpoitZNtIt/adY07Zr4qkmbgI0Gb3JOAqjogq0I2IkZppwTCBJNJd+bYKzVn9y9qOBOB4UELcKfBmJSSmAWDcpEpC7Ap/nkvQ1/Os2dLniKtGnQp8lf/fvNS+WfbAJjlFs81vnH6Xzk3hYBOQE7Oa+gjs9+s/+9BeZEQ6cdS11SHZzmPuNobxt6OxvR1rgRuxo2oGXbWmzmvnj98kqs4vpUU1aAmtJ8LOX+vKZ4ASoXzUHRnGlYOCMX0yemYnJWMiamJyAjOYZAF8n9WTgSYsMQHxOKlMRIBW5TJ2UquJsxJVNp86ZOSifoJfFcPLIJdTkEyMk8L753orWTCJkxBMooSXkQFYzQsAAFdrJuSgTOYAV4XnhHTC8v9a3ElUOrcOmgTht3+dAKXD0ibSuUhu7igWW4THC7cmil0tIJwJ3vWYrzElyF9Utsu8b+Ur/A9ss9VbjSW63MMA+1LMbmihSsL05Az/Z8AuAaBXrddfNUhMzd9YXYsHw6N4HZmJgdi0XFc5ExYxICszIRNH0mgmbORTjBLmreIsTMnoUQvqx3tAf8o50JSg5wJhzZe1rAzsMcNoQ2a+fxSmyczWDrYgY7V3Mlju4WykxSp1UTDZsO5ly87eDmTWjzd6I4UpwJcQ79IOcAzyBHigM8guzhGawr3cRskqLBnRvFnTDoShh09WZdzC8p7mz38rOHV6Cj0sj5hjjCN9QJngE2vM6CcMfn8DLlM5lwLGt4EgI9fewxdfpEnTkmpbhwPkoIdyLFBYS7/DwsWjCL0m9+KWC3UMBuLvLz5ygpLSlARXmxksryElUK6AnkVS1dojR21VVlBLtKrFhVjRWra5TGblW/xm7N+hU8rkH1MsLfiiqsXb8Ka9asxPIVK7GwuBKZM3V+dkkzliIrfxUy51UjZfIizJxVgBtnzuHaoT6khYep/7AaDB+DccP0IFEnDcdws+KqM4W0MjUjTFkgLjIWsVywhhDeZKEOCwzmZshXmUjGhoYRljzUf2ZHDB7B8QbC1MgUEcGhmDdlJiZlTCAUBhLYPBARKqaS9ogKCUFmSgoBcjBGDh5FsBtF0OHf1c0Dk7InYlJmFnxc3NQYEsFy1PARMDczh8FYAwwZPFxpkKwtrXWAxvu72ssG0p0bRz0+awzsre0IU4EED4lmR7B7Z7DyFxPgS09NR87EHPh6eSlTyLCQULS3NOHi2bOYPH0OwuIzkThhCvp6e/DLDx/h2ecP8Jxw9/N3j/CccPdK/OwEvP74Br+++hySr04SkEvaA9HYiY/d3377Ch88vob4qCACq5/KPTd8yBBY8/MMCwxAVnoyVhHIr1w8gRc/fYH/8V9/xX/92zeEtkd4+e1DfPfJdS5KRylH8MEDLihXD3LDdgBPuTH96oMr+P7zWwrsvmE/nZnlFSVfc/OqoI5Ap+S9C/jiyXl8Rqj77N2z+Oj+KRX442TvdqytmYdpEyMwMycO82dkYFFeDiqK5nAiXIg11cXYyo321rXVmDdtIkL9veHh6khwtoO7iwP8fDw46UWjkN/j7bXrsYHfw6a6dTjatwsnD0neul4uruLzcAEfPrqKz96/jS8/uodvP32I9x9eR1xUCCGb3zVKRIQT5s0MJNi5oHCGG4qn2WHJZFuUzfTAomkuKJ4ViKQIO1joD0W+hzO+mxCFH2Od8XOCO55HOOJVoBX+c7A1/pOXnoIl0cgJ1Iko3zqKBnYCcZIG4e8CVSxFi/U72wSYPs/yxYOOWs6jrThzhMJN0LXzBFQJhMJ3ut+2FQ/WluGjRVPxdXogvg80wc/OQ3QQRmhSUMbxFIAJ2PFYgE3uL8FaFMhRBPLe1tipY3kWET6HjPeC7VKqYxlXxiOgCTiKWaaA4yvCnAp+IuaVBLgfKF/w+HMxu3TTafFeCti5DuTxYPzoNQbf+hnhfU99XLIbjW7TodioNwCVYwaj0GgkZpmMRqLhMG7Ch8BmhMwJgzBKTA/HjYKp8Tg4OlojOSlK5fRZvbQAnVxIN63iArqqEnnTs1C4aCahKAxRYd7w83Tid4VzLMHJztYS1ubjVQASgRkRMS309HDl3DgDG9dVYe7sbKxdWYau9kYcP7gXF84cVua6Rw/uUZEx6zZWY/bUBJQuzsXySs6heRPRULta5bATn7rboqUTcybC3VXC3jXZBHCDd/XyQVw8143P+Rt5yM3qvRu6DVhb82bORf5wdeW84e3ORTwS6SnxXNQjEUO483B3VqaQklamsbEB69evxfLlNaipqUJ9fR3m5M1S72NgMAaRkWEoW1LCeSUFtmam/K0PV9AnQCdaO4E6iaSp0iQYG3EOMlPHotESk8zBnBcGDh6EcfrjYM+50cPDE15ennAnLPrzGSTIzOjRI99A0n8sunMebuPw5LoT/p8/RygzzP9OiPsPwY7n/v0Zwe71KJzuNkFMmLkK1T1j5nRsrN2GuuY2bKhtwI7Wdpy7cAF1Wzdh8YLZKMmfzc8pAcOGvqUxpCiwGz4Yo0cO5vdmCIyGDcUoea/+Zx4/fDhKObdLkulWTx80O3ugzckHu2w9scPCGS02bthFuNvJssnUAY3Wztgumj2BL1cvrLd0wRYHH2xy9qZ4YqOzl5LNPCfRK5v9w7CjP/F3k1+YArsmtjUQ7LYR1rYS0jZyDVpLsNwkppgBAWwLwrbgYGwLElNKXsu1ZjvXpW2BhL7gIDSEEfSiI7EzNgbtiQnoSE3G7owMtKZlYFtMLGojI7CZUpuYjM2Z2Vjg44eJdg4INTCAP//WM/h9quSav7x0MVZUFGI559S1K8tRK5rprYSdhk3o3lWHvj3bcaJ3Jy5IkKnje3Dp6G5cONSKq8d349bpPbh3vltFpnzvWh/ev96HD24ewscENhExh/zgxmGlXXtCqHr3cg8eXNijQOv++T2EsXZcP9FCmGvEWQLc2f0Ccw24eHCHCqQi4Pbg/D6Oc1SZbX79+DzHOsR9ZStO7duGc4S/K4d34v65Lnz56AxefHYdLz69ilefX8d3T8+w7z7eQwKytOLTe8eVdvA9Ps9FXt/VshpNtUvRtmMV9nduwbHeJhzcXYvjfN/T3c04tKsee7avV2lgnt7hfQki7/H3+1jMLgleIhrEiSgfu35YE9GAT2Du6b3zqi5QJ/AnYKc0d3It2yW9wX3R0N09S9DQwZWIQJcGYQJ9YpIppcwRonWTiJpvp0GQa2UsuU4DNU27J7B2sx/qJK2C9FV58kTYpo0lzyBROG9c0vmI3SHU3brC57gqoCYaONHEie+bDqoEokQ0iBIR8JJj6SvBTx7dErCTgCpiuqlr0yJgSh/N7+0v0YGaNtaVM2KJ8pdZppyTZ5FxNJATkXFkXBlDtHRyrdQ1EJTrBO40sBPN4H2CpQRQuX1ZtG1n2H6CfeSc9BGNHEGNQKeZbGpRMW+9BXzSfoNj3iH4aqackkbhWG+7grq+rh3o7WhEe9MmtPI7JVq7jSsqsLZ6CdatKMemddw/1yzBsupSLKvi/rpsMSoJfNWVRSgtnoeixbNUAvK8mTmYPT0H0ydnITuDkEbYS02KVmV2ZqLS3gnUCeRNnJCgwE4ncSppuaRASEmNRkJCuMpjFy7RMbkHDI8IRER4IEJD/RAWHsDjAMKeH945212lfOquHF71xpfu5om1uHl8rTKvvH5ktTK3vEBYu6i0c9W4dnilEjG7vHSgRrWd2yc+duU4L5q8jiW4wPIy+x9slkiYs3GsvYzjrcPNY+s4zjJI/jtJjt67sxytWxZiy5p5mJ+XhrlzczBlzlSE52QhbNZsBM+ai9C8hYhdWIy4BfmInJIDpxA3WCmtnBGsnIxh5WIKWzcCnBsBrx/k7F2tYe+m08opTRwhztlTolGKzxthTMwjA5wIXc6qdBeoCnCEd5Bo1ByVZs4r2BE+oc7wDnGiSJ3wR0ATcQ8kEAbaEgBZ+nNTKkIgFLNLLz87ePoKMForc0w3McdkPz+O5RfmrLRzrqKxU2AnsGnCe9vDP8QFLu6WSOcftkD864rzCXTzUVpEuCsi2In2rmAOFhPuZOO7eCFBj4BXsFBSHejgTsw1S0sLUFlZjKVLSwhwAnISBbOIZQmW1ZRTKlBTXY4VBIBVa2oIdtVYuaZaQZ2AnmjtBPTEHFNkzbqV2LhpLdZv2IDiymXInVeGmNzFiJtahuz8NcheuAKp00uRlj0XR/Yf4gJwDkWzZ2AIIWnM0NHQGzJKac8M9QwQGhSiApFIQJJhg3T/JXZydISb+J5w4bK3s0U4odDZ0QkOtnaEQDeMG6mH4QOHYuigYQrSfD28VGJtN25WYsPCCGguyMnKIFB5cOPnqYKCjFDmnSMV2Dk7OBP2MpA7YSLcHJ1VABZPjhsfFc1Nkj4szCwIjCZ8FjEFHKzE1dkVESER3FBKYJI4gp8+/Ly4GbK2haODkwI9bfMxnHDo4uSC0JAw+HIR9vX1gRc3GZYWliqZ9qVzZ1FcWoGoxEyExKWjoakRL779CD99/phg9wAvvnmoM8d8IWD3JX4nvEnKA/GxUwFMJFed+Ni9/BR//v4tvv/2QwQGeKhkzL4+ntzEzkFzwxZOUCfw/LuPVLTM//FvL/Gf//4dfv7xCZ5/cxtff3RBmU4+vH4I+1rXY9e25TjctR1nD3ODdWQ3zh9tx+m+FhXU46PHF5T55Xef3FBQ920/4AncKcAj2H1NyNNA7wtC3idcnJ/e5mR+pgOH9m7G+uo5mJUThalZUcibkoy5U9NRMCcHZQXTCXkzUV2ah/XLi1CzZB6qSuYo8CteNJ0b7BmcMEuwZT039qvLsHvnVpUb7MiBFpw9RhjiBC9Q9/G71/HF+3fw1cf38fUn9xXYvXv3CsKCvKGnNxzO9laYPycWZYvDMTPDAfmTPVGc543Fs9wxZ6oLZue6YGaWM8J8DGA2eiCmW5njm4wYPBP/umQfvIhxx8tgG/w90AJ/uo1UUCegpsGcBEgRoBOYk2AqKqAK4UeOVeAUK0KVnCc8/egxAh/kJeLdjRW41VaLawd24m73drxXW40PCqfiywx/fBVmgR999PHSaaACuT8IcSKi+RNQk/vJPVRwFt5DmX6yTQEcRYBOtHXKp47tUlcidV6jaezExPJn9hXAE+gUWHwTRIV9Nb868Z/7nmD3HeVLtn3J4288CXwe7Os2FK8Icz/5G+EzbwNcdxyLHks91BsNQdW4ASg0Hoq5ZqOQbTwSkfojYM9NuSlhbsywATDmsYnhGLg72yPA2w0LZk9GeWk+1q2qwAaCXC3no+rChfyuzET+nOmIDfdHWKD83p3gSgD0IZSIhs7W2hzGRuNUeHyJEjmSm3/5PYwaNRLBQb7KR2H9mgrOnXnYsKYSndzsnTrSQ6jrwdmTfQQ8bjK4KdjXQbhaWUyIXIxtm5ZiYV42GuvW4uTRHlznxuDWtdO4eYMbB4kOd/8y7nIzcY8bxNs3T+DG1UP4kr8RCZ5y7cI+XDq9D03b1iAs2E8Fb5G0C8GBvoiNDEVqchwkoqOXpzuWLVuOnp792LlzJ+rq6tDQUM/jvbh9+xrn2DV8PwsVFTMkOABr16xCZXkZJhDuzE2MlV+daOYE6kSrZ2wkc6YNJmalqznQycEOZmbGyl9v6NAhsLSy5GIfxs1AFEExks8UAm8vdzg7OSrxFdBzcSIQGqv+2pz2zxIZbobv33PC//XrQF2AFEKcmGJK4BSBu7fBTtIh/O9fx+JYhzmiQi0QGRWMRQWLUduwA7VNrVi3eRu69u3HqdMnuSmqJNjNQtHCWYgKD1b3GvBWehORQYMGEmqHYdyo4RjNZ3zb/1byUMaZmWODlz82uLhiLdeEJjt3tNh7oYFlk70bdji6o9HOBXXmdqi3ccZWO2c0cY1o8QvEeitXbHX0wTZXf9S6eGMzpdZNcr75YgfBbpdEoAyIQLOPLjpla1CkArtagt5W/2BsJCCu9Q/AaoLdWn8/bAgMULJJhJC3mbKda1RLbLSS5vgYtCTEozUlCbv4N21NTUV9fCJWR8RhaXgMqqJjURwSiAJ+FjsrylG/ei2czC1gxPcfxs/FzEgfk3MyUV6yCKu4pm9YXqai8G3bTKirX4PdTRvR216Hk90thKdduHBwF64e68Sd8724f6kP1yUqL8Hr+ol23Di5G3dOdeLRxR48udZLeNuPBxKZ97QESCH8nWqnsO/xXbhxgrDG45sn5dqdHKOFshNXjjar8jrP3+D5GyfbCWR7CIy9+PzBKXz58Aw+uHpQ3efa0VYVGOXhJYIigfFDwuNXYt759Dy+eXIGXz4QjV4fHl4QeOwgcO5XpplfPDyF928c5D12cb+4Cq2bytDHNezArvU42lWLU4TJEwfEIqINl7ie9e3aovwGn96XiI6iKTuJDx9d1GnYCGUCa7r6cZaneXwO798n/BHkdO0nFcxJ/b27598AncCc1EXEVPOuwB6vF5B7wHvcvf5XHjnRugmcSV3TxGmgJu0CeArqKBrcSamZVsr1UtfKW/19RQTipLxO2BMt3lXJb3pBFyVTwFBMMa8LoBGmbhLwbgm4iOUBRTR1UopGTjRxoskTUNK0eKJhExHtm6bp++drRVsn7TKGXCv95Zxo7eRYwEwATGDtxgWdJk4DR4E1ATsN1K6f53eDbVqwF2mXf96KyLFcK8AngKmNI88gmkFNI3eH8/Tdq6dx+9IJXCfY3bzAfhd12kNliimmm3wu0diJlk+OBeiuyrsS+m6Ltk/GukSoZNvxgx3o3dOEfbu3K6gTwOts2ao0dg2bl2PDilKsrlyM9ctKCXllWE/A28i1azP30RtXVmLt8iXKSmQ19zHVS/O5956PJcVzUSz7ds5z8/OmqPQ1k8W3jlAnpupKM5eT+gbupC4ippgZaRI8JVolKo+LC9dp6yIJc2G+SiJZD+M6GUHYiyTsRcVwHj3bIyaXhDHRwBHQzvZUKmC7foSgR7lJ0LtFyLspkEf4u3F0NW6fWIe7pzYouLsqWj1ed7KzFGf2LMF5wt25rjJcIfCJSATNKwdXsZ/ISjWeRNgUM85TXUtxsouQt7sGuxuWYA03gzOnpWD2/OmIn5qLiNl5hLoFCMtbhLhFSxCbX4TYObPhFRsMG4E3wpyj+LZ5/iWimVPCdqWZ89IFL3EncHn4i/aMkBZEmAtyhBdhzTtYYM0BbgQv0cx5EeJ0Jpe6YwE6r2B7Qp0DfMKcFOhpsCfXe/CcexABRIBPNHwCiL628OA9BepcPS0UTIr5pQ/BzSeE1xIY3f1slQmnswRR8bJQvni+BEpXDytEx4VgAQGtsEjMjxZgiUjRAlUvXjwHJYvnUmQjzD79srhAkpPPVxq7kpJ83X8Q3pJqUR1XlWD5snKslEApy5Zidb9fnTK75BdSTDJXrFyGVatXUJajepnktytTPncbNq7Gps2bUFq1HNPyKxA3qUBnjjlvBSbmr0RGXiVSchdi6+YGPLxyCZuWV3MhHkO4G4pRg0cosBtKYHKQVAHmlhgxfDjMxpsijnCVlZ6BNTXVyJ87G0b645CWnAQTk/GEqkSkxifBVN9Ygd2wwSMxdowB3J3cEBEUqpKPz8jJhYuDvQrX7e7qhEAfH44Zo8wRB/PeAnbjRo9VgVl8CFthAcHITsskMLooHz0xmRxBMDM1Hq+0de+oSJeD4ePlh0D/QJXHycPVFW6S6sDVQ/nYubm4KxiUyJJBgYGErEC4uXkQBt3UOX2Oqf2ne0pODk4cOYStW2sRlZCGwJhULFu1hjDyGD99+S6efXEfL8TP7ocnePUzIe6XzxXYSZCUV8/6k5M/06U8eCXBUwh+Pz/7FI3bJcnvety9fRnPfvyCEPcT/uu//oh/p/zbv3yH14TBLz+5ju++uI0fvrqHCyc6OTmtxzFC0tWzB3BbJuSzh3B0/y50NG9Gc90qtNSt5MZgPXra6nCLC8MPn9zG95/cJMxdUQAnICf1r98X0UHd5+9fxGdPCXbvnsWH90/iyU1Olqd24Vj3VuzYvARli3Iwd1oS5k9Pw+J5E1GycAoqi2diackMLCufjWVls1W9omg6IWwalnMS3Lx6CZq2LufEWkdI3MFnbOGmfDcn4YNcqM/ik/eu48uP7vAzvIevPxWwu4tvCHdPHlxDJDfTRoZjVbj5nGR/5Ka4IS3WEdPTPZE/0Q35k9yQlWxHuDeAs+0I2JoMgv4g/p24Gf46MwbP49zxKsUfL+K98TzYFn8LtsLfPccoDZwAkzK7FCEYKU0d5W+EJYGt3wlAAnISQOV3SwITS8ll9yfB6UfXgfgqyhJfTUvEV4sm4bMp0fgy3BI/uoxUmjMBNBVVk/1fs79o0aQUIBOAU/ckiEkKBYE3aVNAx/vItQJxv/TXtWNVZ18BO4E6SW0goPic536mKP84uQdBTgVS4XkJpKIiXBLkvuK5bz2G4XvvUfjKYwi+89PDj/76+MbXBO+6G+OE9Wi0Gw3Dev1BKDUaigWEuVzTUYghvHmMHgrr0UMwZugA/n71YEgAc7GzgKu9DRe0NBRwDtvEOUXyLTZsXYtKzm1Li/Mxc3I2f5/JSsPl6eaA4ABvONkT6DwIdOYm/LtaKp8zMbPVGzEI48ZIRMmhCuwGDx6oIMCC4Jc7MZ3j13DOK0D9lpUEOFmod2BXcy169rTi/KlDuMqNwMlDXWpD3LCVa1DLZsSGemHdigocP7JPmWLevk6II8jdkY2HmCRRHnJjeIdgd/vGEXz+0TXcv3UYF091qE1WQ+0qBPi6w4Xg6uvjjrl509HW2oSN61fDx9sDS5YsQW/vAQV2uzs6sGdPFy5cOIf33nuMTz57Hzu9hM5EAAD/9ElEQVRbd8DT3QX6+qMJgS7YumUjr12D4oKFBMZAzi06jZ3kvTMx0QVh8fXxQv7CeciakEp4dISjgy3MTI3h7OjATUE6JkxIR1oq59LUJERHRcDN1QU2VlYq0NLkidnISE5UwaGcnR2VBk+DprclOcEer790xf8WjZzAm4DdWxo7TWsnppgSXOV//jIOB3ZyfvQ1I1gGoaKyGnWNzdi0vQnrt9Th4KEj6O3pRmVpEUq4fi3Mm6Y+s//o3iKDBw2icH5+G/oE8NhuPWIEijgvb/D1xTJ7O9Q6eWC7gxfq7d1ZeqDekeLgjgYnTyWNHn5oD49ER2Q0Nti6E+x80eAaiG3OPqhzZd3dH83egWjzDUG7Xzg6AqPQHhCJ9sBI7AqKUD52dX7B2EKw2xAYjLVcA1YHBWJVkD9W+ftiDcvN4aHYLpEp42JU5MYOAlx7SiqauKZtionFyohILI+MwXx3T5REx2Max/UxtkB2UAjKpkxE/uQJ2NPWiu2tbTC1d8QoI0MMHjGEMG6L/LwZWM3fzaY1ldi+aTl2bF2Ftvq12NO4Ad3NG3Goow5nOM9L8u9bJ/fi9qm9BKo9BK89uHa8k+1tuHhwJ873NUNyxV0iGF0/1sp+HSpdwb2zXcp0UtIP3DnL60528Lo2XGOfq8d24fKRZgJUM8dpUYB4+2wnbp/vxL3zBLqr+wlshxW0Pb1+AI85xv1znXhyZT8+u38CP3xwGd9x7RDTz88fnMTzj7m2PDrJ+nF8cvuQSoHw7uW9BLzDytTzCce7c6YDZ3rqcLxrE67w3pITT1IrHN+zFWd7G/k88lwCnB24ekRMQtvwlPD1ycNL+IjA9uGD83hyh1CmNG0CcqKFk2AoxwhuZ/Dhw/P46NElfMB+AnnviW8czz+8cVz11UwyBQoF6DSt3d3LRwlHAo5nCAYCLpqmSyJhSjvBiBAnIrCmiRZQRaBNjgXIdL5xuqApb5thKi0d+8lY0lfOaaaZ4nMnIm3ST0wwRdT1/RB1WwGVAJNAmZhPik+dLqWB5lemTBD7/ec0eXBDAq/oImjqTDL5Gdy+yPazb9oUTIlWTCCL40ub3OvSqf1vgE7gTQBPAzcBQgFDgUGJbvkXQOq0ghq8aVo+TYsnpZZsXXufi6f7cJljyPhynQRgkfuJlk/6KXiUNsrlMwLB4gt5nn8PzumEPHnPOxRljqlMSCWq50Ec79uN/QQ7SV3T29GAfW316CHkde7cig6uEU3cJ21aVY4t/P1tUHBHsFtJUZq8Uu5li7FhVQXWrFiCFdWLUVW+AJVLJK8qAa9oHvfus7mX5749XyBvMmZNy1IaOzHHFLCbzlJETDMnTUxRpuwSFVNSHkhEzJjYUCUCcAJzIgJ3AnVSRkUH4Z19DfNwcOciQlY5IWuJCpwioCbAdvmgmF0K6NUQ4pYTyFboyiMrcEW0ePurcOOYpEFYrSJfPji9EY/PbcF9Qt8NQt8ttl/jOGe7K3CK0HeaY18+JGPx+oMrVG671vUzsaU6B+uW5mBlxVTMm5mKBQUzkT57GsKnz0To7HxEzClEzIJSRC8qQdyCBQhMjYOzrzOcPW0JTbpAJk7eVnAkILmwdKVIagERASjRxHloGjmCnZhGCrSJaeUbIZiJhk5AzZMigKfT1AnccZEOd4JfhAsCIlwREE5IINxJfwV4LGUM0dwJRHoQ7Dz97JQpppObqQqw4uEvKRZEI+iofO0kmIoKoEK4E58/Fw8zBYSuntbwC3RH3ryZKC4p4BdhIcoIdRLSu7xkYf8XYw7LuSgrnMdSTDXno5BgJ1E08xeJT95CLOfEv2p5BVbUlClZtrQUNZXFhDweiwnm8qVYuaoay1csRTX71bCthrC3cuVytq/AihXLVE67CkmLUFWh88Nbv5ZgtwIzF1ciacpiRE9cjLTZ1SqIyoS51UhhW2FxNW6cPYPuliYVZEQW4KGDh2IsIc9wnAFiwqOQmZqOxYv4hV9ShsbNm7FyaSXa67dh7f+Psb8My2vb1nThKEkgnhAsENwtOAQnQHAIHtwtEHd3dw8hAULc3d3dM91trbnW3qeqdp2y8+P52tMHIzN7V51zfT/a1cfoow95rfd2v83kPi6ODogYNQquTs6ifFjB1tpGlRbo1a03evfsC0PD/vDx9oO9tZ2qaxfs6w87c0sE+PgIiI2EkwPd+uyVq2TPrr0U2Bn27IPYyNEICQxRVjdXR2c4CvhFhYXCdNgwmJuZIU4W3x49+I91VwE7URYsrREfl4jigmLERkdjVGCwshYmxCciMjwKviP9RBFxgoW5BYyHGouCNURZ/4YONoari4coHbyWAfx9fNGyawead+1ElFwvIDoZFfXj8eDOZfz45VN89+Y2fvhwCz999UAlS2FsnbLaCdixjtznYPfbLy/xxy+vVFFyWvP+5W9f4T8xk+Xfv8K//P0D/tOf7/Gf//kFfvz6ocDcHVV/7u3zq6LIrsPenRtkQbmIlw+v43jHLmxfvwQrF07DglkC7pNrMXtKPZbOmYpVC2di+dypWCIT04Hm1Xj/9PInuNMsdLTUXVLtm0dn8PrxGbx6dFprH5zAs9uH8fBKO67JYn/mwEbs3bYQy+fXC7AVY0pDgQBcEaY2lmBaU5FIofQXYcaEIsydUo61S6cLZC7Gnq3LZTIV5W+3QN3eLaoG2WWZ6B/dPoeXjy/j3fPrnTB3S8DuNt6/7Iyxe3RTFPoU+exMMdx0ICyMB2BQv94YNKA3ooNtUJzqgmyBOscRhgLzXdGvXw8M7dcTQwUKskeY4UNaFH4c7YYf40fipxhPfC9g93e6YnoPUWBEsFOumIQ1ASAl0v9JdPiSbd2CxqQivwmk/SGg9BMTjrh2x/cuBvjJqZu6pnKlpMh4tS3XJ4gR3P6UPmWBk31lcesUBYyEOIrcg3CnwE6E1+E5BFG6ayqwE1Hul3Iu4+oId7TcKWtgJ9gxtk5lxJT97+VZv3c3wAeXHvjCsy++9R+KD15D8NRrGM7b9cfOYQZYMrQHppj0RL1JH5RZ9EfSMCP4DTDAcFE+h/Y2wBDDXhg60AjWw03kt2qByLBAjBXwWCjzyOI502Thk+/Y3OmYUF2iAtJz00YjfUwkRvl4wN3JDv4jPWFtZSa/aU8Vd2Vtaa4BnWEfGAv0jDAfiqHSMh2/gQitdQYGdMXsgQECkQmJMZg/fwrWrJyjMlUe2b8TB1t3YOL4CiyQe589wZp1rF10CGuXz5HnGY/D7dtQU5KDZfNn4tD+ZgV2TJhy87ooYTdO4+7Nc7h9XVpR9G5eF8VAwO6Lt9fx4Db/OW4T5esEViyZAW9PR7i62mHKlCYc2L8XR4/sV3HN4/LzcOjQYRw+fAxtbR3oELi5fPky3r55jXfvXuPNuxc4deoYQgWE+vfrpbJizpk9HVs2rcOqZYtRVV6i3E/7CtQOFMAbOnQQhluYwdvbE76+XvDx84CLk4OMkTVQ2uLCAlRVVKCoaBxyc8ciIz0VsaOj4enuLu+tjZrL6qurkJ2WjFgBkOBAmVftbOQ9/d8td4nxDvjHVy74XwS7XwTgfv33yVN0sGMNO4Ldf/tpEFrW28Hb3UQUjSBMmzkHSwXq5i1bgcXLV+HQkaPYvHE9xtdUorG6HEV5mQKqxupe/9Fi9/8mXbt1R0+jfjA0MEC0qSkWBAZhmb8/Frp5YIm9O1bYuGKlQN5KJw+scHLHKkcPATgvrBawWyvjtkVFYqmjJ5aMcMNaF191bI3zSKx388FmT39s9wnGLoG55qBI7AmOxi6RrUHhKkvlCt8ALPbxw3yZ3+cJ1C0MDRFgC8WSyDAsjQrHMrn2ihhKFJbIeztDgHpyeCgmy/s/MSkB4zNS0FiQg6SwYAR4uWPs2BzYOXsKpHuhtrQARTljUVJUggXzl8F6hBOGDBoq81g/hAf7YlpjpXJnX7tiDrauX4zdG5dinyidrSItmxajTcDuaOs6nBGAu3hkO+6c2YvHlzpwvn0T9q6bh70bFqBj6xIc37MaZ9rWC9htFNmAM61rcGova8htwo0TO/Dg4l6VSOXexXY8uLxfQOuQwNlJfHh4Dm/unsLLW8fx9t5pfHx8Fm8fncK7hycVtH37/IKysr28yfFHlSvls+sdytXzubS0vj2+3KZi9t7ePST9cv1zAqDHNuPmcYGyS3zevfIM2+T5VuFs+2oFiLwe5f75fQKmG3BOwPQGgfXodhm7U1kKLx7dhruXD+A1Qe32WU3uMA5M4EGAjFa4Z3fPCujRIndcgR2BjnL/2lEBuGMCc4yf08COxwl2uosmXTIpBD26dhI46Fb4eV03DUiOKnijlU53q9QtebTe0S1TBz62yhIncKbvcxzP0c9nP/s4ji3HEgb/Iwiy1eBP7inPpLk88pkITQQsmb9kTqMQ6NinAxn32a8lRKFrowaD3H8ocx8Llevn8/jnYEjRrH50pdSSnPC9ofB9eXiT1/wcCDWrm34uSx8QxDRw02Lp9G32U/jestUA7q86dPpYHiNUE/Q0F88D8lnJPeUZ+VwEN95Xr8tH4T77+ewUXvdYx060Na8XmFuDfSLNW1YquNsjoLdXQK952yps37AUm1cvlLViKubPbMLcGY3K5X/WtDrMEaBjXPjMqaL3TKnDZPm9TplQKft1qp3cVIGpE6sV4FWV5Si4KyvOQknhWBSPG6u5beanKSHw6clTCHfRUcGIig5GZFSQtCGIlG2CHCGPsXfh0oYS7A5trRPoalIlC1iqgNY6ghrbkwJih7fV4sj2OrStL8eBLdU41TxRuV/SmkfL3W2BOWXRE7Dj/uMLq/D80ho8PrdCgR1j8QiAWjzeZFw/Ogc3jszFtQOzcXT7BOxeWYWtSyuwdnEZ5k7PR1F2hLzAVOQLzY7KzkSIgF1IcQNCSgXsqicgqrIewZlj4RTgKWAkEKUSnNAN0laVEtC3KS4CU65MSqJi5uzgJkBHcRe4c++EMQVlnZCngxotc94hjvBWFjoBMWkJdT6hTtK6yDEmanH6BHVseb66lzyPq7eNPJc8h6cV7AXsWPbATeDTU57Ji9kx5Rm4zdp1Tu4WsHM1VVY7d2/G6gmouloiOycV48dXKZBrbCjFhMYyTGoqE8WkFE31JWisL0bTeFGK2NdYrrlr1lagrqoCDXVVmDa1UZQCAbXP4W4STcN1AnCNmDlrkgI7JlCZNHUCJgvUTZw6BZOmTZV9AbqpU0WmoWHiJNSOb5J2Ihplv17ArrBuKhLy6xGaUYnR45qQWjkTqaUzEJfdiMyiepwUxeXs/jZEjgpB3379MNLbB3a29gJWwdi8dh3myrW3rFuDRTOmY92SRZhYXYkVc2ZhUm014mRBdHUWeJYFztnBAamJifDzHonuXXqKwmEk8NVHFHcrldq/tKgY6YlJKgumuYmJKB9xqt6Zl6cngvwC0KOLKHo9DGHYywiWw60QGhyKknGFco8ojE1OxqigQGXJMzI0gpVco68oCZrS0A02An6ho0IxKiREweKowEAVx+fp4SWL7BAY9umPHt0N0L//IHi4e4tC5KQyYRoZ9oXNCGbpExjtZSjK1zBs2rABHe2tSM3IRPDoNCRn5+PM6aP46ctn+P71Lfzw7q5sP1Lw9utPr/D7L2/x99/fCeS9wi8/vtCKkzN5iuz/8Svr3b1Rx/8UAGTNO0KgBnYf8e0Xd/Hlxzuy/wXu3jiDHZtX4fLFE/jq43OcO9aODcvmYIUoBQtm8J+lBsyTlq4Dc6fJxDS9CUvnTcMmmbDoT7526Qzs27ESb55cwdcCoB9eCNA9Oyuwd1r6zihL3RsButcPBOweCNjdP4kXd2RhvMl/NDnhtuLqmT04dWgT2nYtw471c7F++TSB+UlYs3iiQOQEgcsmtb1p5Uz1b9iuzcvQzDpKO9fgYMtGBXX89++RLLxvBeg+dMLcF2/uqO13L2/g7ctrCu7evbiDVUvnwHToAFiaDFJxXLoS6GQzGH5uQ+FuPwDDBnTFgL7d0M/IQLaNMFhgINpsCF4mh+PnOIE6kR8JdiF2+CPQGv8WOBx/d+yloIsWNcIbhW6RBCta72ixY9wa4Y9ARcvXVwJc7001l8afBJYYu0a3R0KaKkHQKeo89su1VaKTzmvSnZPwRnAjtP1sIdfgvrQEOwIeQY7HdKhT+3KNT4XHO7d1sCPAMU5P1bSTfgWN0kcrHWPpvnHtim/dDPC9d3+89+iH597GuOVqjBbLXlg0rDtmG/fAROOeqDDvh7EWAxA61BB2hj1g3tcAAxkDNaifqsNmL3Ax0t0ZGclxyMlIwuyp47FkzhRMG1+DqfWVmDdlAsrz05GTOhrhgcwY6QUPZztRcl1hY2kBL3dX+Z0NgI2VBQb2N1Qul2amgwVYrOHtYS/gJ3OwtBamQ9BbgI6fMV30uht0hVF/A6SkxmPlqgXYKovygbbtOCxgd/LIPkwaXy5SgRNHW3H21EFcvXQaRw7uwZSJxZg/p0FlyjxxaK8s7i24cPIgbl89jduilNy7cx4P71/G/dvnBezO4PYNUSCuH8L7N5fx+N4xXDm3T7lDLZo3GS7O1hg50kXAbjxKS/ORlz8WmVlpaG7ejevXbuH48VM4cOgQrly5gg/v3+PHH77Fl1+8x/t3r/D69TNR8lNgRIun5TCMy83EnBlTsGzBPKxYtggpyWME+oxg0KOnvCeDZN4zFfj1UUmw8vKzYEdrnZmZQFw6pk2RuXzCRDQ1NqKyskKkUtaGeowKDhFYsEFuTo7y3CgtykNuZppKaBQVFqIKpeu/G13SE+zxr986awXI6Yopwhg7At3ndewIdv/txy74Lz8Mxp6NXgjzd0RiYhymzpmDRctWY97iZVi9biOOCNitWLIEtZVlqK8pR06WvGYjrYzB/3/SFT179EIvo/4w7NsPlgKjhc4uWB4egcWydsx3dMYi2V/q6oqlTi5Y4UzAc8MqFw8N9EZ6Y0PUKKyTtWWBmZWCuQ3uvtgkLWXzSH/sDAhBc0iESCSaR8VgZ0g0toyKUK6VywP8sTw4EKsjw7EqNgbLoqOwQKBuTkQYZhLiQkehQaQqfBQqoiNQlBiDfFHOijOTUFmYjerSPFSU5IuukyvrTDBCI6KRkJoJ74AgxCXEIyUlGR6y1oSHjxZ4t8WwIcYwHzIIybHhmDOpFisXTMXmlXOxa8MStG1fjf3bV6F1ywq0ifK5f+dqHBZoO0FYO7hFJUl5dPkgLsr2sT2rwMLiu1bPwqZFkzSROXijyJbFEwT6ZilLGGPgznaswZkDa3FW5LxyudyC6wJ898634dFFmZMvHfiUNZPxeC+uH1bbz6/J7+bUbtw724L751rkHLpnbpdnaFNgxuQrhDzCGqHuyZVWGbtb4GwLrh3dhCtHNgrMrcTlw+vlWu14f/8EXt1m8fA2XDq0RZ5tjYzZquIDmYjl1snduHtuL26d3YMrJ3fitjzfA4G0OwJXtNDRAvdIQIqgRnl+7yye3mH83Cm1rVnqmEDliEDAQdUS8gh3z++dEzmvXDUJhbpbJrdZ205ztWQirzN4fPuMAjGCFwGLMKZb2ghnOtjp0MZ9vVWumQJkHKtfQz/ObR7Xz+MY/Zrs06FO379yVrNaEYQIOXSTJMDooPY5mHFft1jxOMFLBzmCz+fbn0MfhX36dXh9XQhZvLceo0eoY6snYtHP1c9jS+jjeXxeim6po1snRQc73RrH9vNt3VLHcTpQ8pj+DIRc/boEzfvXtWfXgU4HzEunBOxkraAn04GWTeho3ii6yDqBulUK7pq3rkCL/NZa5He2e/NypSutWjJb5v2pWLpoBpYvni7z9XjMEIijxW729PGYJhCng51mxRMdfFK10uObRI+fKGvShIZy1FYJ6JXnKa+8uuoiBXuFBRkyr6fJ+pHYmUAlRrllMtYuJiZYYC5A5gh/RETQkidgF67tdzm7jzFzs5Vwm7FyhDG6VlIOC/ixvbh/hoyZpaCPbpj3Ti9VQrDjvu62+eDMMjwVuKP1jlY7Wv4ud2jxeOfapiqwu3l0Hi63zxCwa0T75gbs3zoRzZsnyJtUh/HlCSjJi0NVYymi87MRlF+G4JIGBJc1YFRFI8LL6xA2bhzc5QW4+gh00aUygK6VAlkibOkSqWDOT+CK0gl6n8BOjfsL7DyDNBdLBXV0tRSQ8wgUCFOAR6hzhG+owIYSVwV3XgJ2XsFOyh2TYKjuIyDJUgauPgJtAmjOzJjpaq6KlP8FdvLMnWDn6mkJRzczVfLA0d1c7bOYub2TORISo1BfLx+4KCGTaMqdSMrXZHIT+0sF6koxZVKFSJX6J7qeZRJqpK2rxBQGVM+ehNkzmuRLNl7aCZilgjwbBObkyzVTgE9Z6SZh8tRJaJzUhPGTJ6FOAK6msQl1ohDUT5ysCpRX1TehqqERVeMnoKJpKgrqpiCluAnhAnYR2fVIEbBLL5+F+LyJSCtsQEfrQVw7cRwl+XmwtrERSLJTWdq83D2xaM5cUegXYeYkKvXz0SQgOmN8PSbVVGHmxCZECAza2doiJjJClDor5U5kZW6Bfob90bWrAboL2Nna2glwBatYOjcHZ1V3zkkgMCstQwDOUiUusRthjX59+qm4PMPeRgos40fHY0xsLGxH0LXLFXbybLHRMQJphnB2doWDvcBZv/6iQJrD3t4RfgKHdLW0sbYW5XIAevU0EGFcoB7j0RWDBw9V55maWsDexgH+vkGIiogRpWwEevehotId8+fNw+GD+1EuitWo0akiiapo948K7G7j+7d38OMXD/HTd08F7ghwBLf3CuR+Eqhj/TrCHVtCnS5/skTBHx8V2P2nf36JH795hC/f3cY/BequyEKwU5TUZ0/visL4BG17N2PdstlYt3QW1iyZhbWyvWb5XFGuZmKZTEgLROmeJ7C/YiEBayVad22UCWwttq1fin0718pEKHD45ia+eMnYNgE6Ebphvn0s2w8JdwS703h17xSeCdzdvyYL25UOmVA5+e7DlTMtOHt0O453bMShvaKI7FqB1u3L0LJlMXZvWii//yXYs30F9u5Yhf3Na3G0fZvys6ery4uHF/Dm2RWBtxufwI4tYe7ti+sK7F4/uypgd1sWuePw93bFsEF9YWE2GEa9eqBH1y4Ced0wpF83DO7bFf37dBWluAdMhvbHMIGG3nI8zs4SrzOj8XW4C34UsKM75g+hjvjFfwT+L18z/GHfUwEYXSEJbwQo5e4oQqij0GL3p0DXP62644NNL9yS8+7EueOamxHey3k/C+DReve7QJQCOjlHAReBTvZ/kWv9JMD2k4nsm8tY2f7FTNvW9xW8dd5XWQalJdQpyJP76y2zdv7Kcz87RusdXTr/wXFyvx8F7mihY4mD753l+Tx64mfPfvjaYwgeOw3AyREG2GLaHfOGdsdUM0PUCcwVmBphjMCcp8Dc8N7dVWZL8yFMjNQH9lamsBOJjx6l6pHNnNSABdMnYuncqagpysasCbUozxuLKlFmEyJHCcQ5IcTPQ5XuCPT1VBDHTJeDBwyAybBBAt69YG48CM4OIxDk7yVzg69AiTcC/VxlvAsCfJzh7+MCV6cRCvy6M6GGfJYDBvdBdnYqNm9cge0CdvtlkT7UvkMVHd+2abksvjOxddMKdLTtFDg7h8vyndm9YyWmT67EupXz0NayTcHd1fOipIjScfuGKDh3L2hgd+cC7t0+ixui/N2Q7/bHd1eUK+Zl+X7TVZj/0NrZDoeNyOJFszF//kwEBvugaUIDLl26hBvXb+PEidM4f+E83rx9he+//Vp+99/gu6+/wJcf3+DRwzvIycvEwIF9BLCYadcJlmZDEew3Uub5RiyYPxs2Mn8xg/CAvgNgLPPPKAGN2roqBAT6YNiwwXAVmGmUOXzmzJmYNWsWpk2bhomTJmHbtm1oadmrwM7RwVElZtmwYTWWLVuIRfNnybpSryxoaSmJGCifwecglZtqi//8gxP+jW6YzIoprbLY0VL3Gdjx2H8XsPuXr/tjxzofZCSEoag4H9PmzcWCRSswZ8ESbNi8TVku58+e/QnsUlPi0NPg/1yi4f8kdJtXYCdzfN9BA+W96AMPaesF1BbLvE2r3Xx3FyxyE7hzccUKFzcN7lw8sdLVC0tkLVoXHoLtcaMx19oOS6ydsdHNX8k29yDs8gjG7pGjsDsgHDsCQ7FFIG9TYAi2hUdhd9wY7E5KxuakBCyPi8acqHBMFYBrCAtGxagAVMh1q+KiUJkcj9LUMShIi0duejyy0xlDk4SSgixUCvCXF+ehvCgfBblZap2Ji09CQko6PHz9EBwaASdHdww1tsAQYzNV+9DGwhS5aWOwYNp4rFowDRtlDt++ZgH2EuhE2STUtW9bhY4dBLs1OLJvLY7tW6dKGdw624azAnqn2zbgqBw72rIWl4/sUtBHF8YD25dg44LxWDypALNqMrFkShG2LWtCx7Z5OLVvBa4d24bbZ/bi/vlWBVN3Tjer5CgPBKgent8r7R5pW/D4Ymun7AOLlj+5tA+3T27DnVM78ECOP7yguXjeO0f30K0qK+bRXYtxYs8ygbYN0r8HrwX8VMzd/WMK/O6c2a3cP0+1rlYxfI9lXXkiv73n1w4pmGRSlnvyDLfONuOmyN0LAos3tdg5zdrG7VN4cf+c2margx1bWuUIcnTNJNjduXxI7bOlBY8WPpZFoFsmXTBvnD+gLHbMrEn4ohCqCFcEK1rkaK3TY+u4TdHH6QDGY09oPZTrENh0eNNFv6Z+Dx0C2a/vc9zn970rz80YOx166B6qwRYhT64jQKUDGSFOF47R4UYXjifMaVCnnacDGY/zGjrYEY70a/DehDBCFKGKpSUIWBpo6teU91Jajue5tK7pVj5CGFsd5AhtekIV/dq00rHVxxDoKDoEEuJ4ng6EvObn19Va7TXq7wffIz7L6cMton/sELjbquCunfF22xhvt070k9WyLXrK9pWae+bGZVgtv0MmL1o4dzIWz5+irHUL50wUnWqiBnlTahXYTZ9c09nXqPomNJQqF02C36TGSkxsrBCgK1TSWF+KmspxaKhjpvsCFBWORV5eKrKykpCSHIsx8RGIiwtXiakiI4MQHR2srHkREUEK8rpoMXAzlRWOEEZAY0vrHVtCG+GNQoschX13Ti7Gg7PLcV9AToc87tNid4+wx7GHmYBljgDfPHVdwh0B8ULrVJwTeDzdPBHHdk/EwR0T0LKxHltXVmLV3GLMmVogoFGMpOIcBOeXIEyAblRFPULKx2NUWS0iikrgHRshYOam6sJ5doIdk55oYEeA63SN7CxXoFvyCH8eAZqbpVcwIc5JWeDUNmPuRJx9BChGWsj1baTfHt6jBO5CNYudb6iLtC4a3Mk5ylInUMe4PCZIYSFyxtSx7IGjm4Wy1lEYa0eLnIc8hy4uMsbBlVkxTQUANXGmO6mbJaKFyCdMYIadKgVuU6dUyZehRmi/Vn1BpkysxGSBvOlTpW96vexXq3p3LEpeX89z6uQLpFnrCHZa2yj9DZgq+0ygwiLlU6bS1XIS6hvHo7qpCZWNAm/jm1De0IQyAbqSukYUVtWjqGY8iutkv2EyxtVORbKAXdjYKoRm1iCpdBoyKmYjuWgaksbVY+myNbh6+gzmTZ8KK4EzF1cm+uihMkeWFRdj+fyFmFBbjTnTpqC+Ur7YomCU5edi8ZxZiAodhUEDByImOkoUczOMjoxS1rf+RgNkMdfcGw0Meqt4N293byTGJSJUFBUmRCGk2dvZCbDZwt/LV4BwBLoJWPXszhicvgKJjnLcXqAxUsZGwloUpNFRERhhOVzVgaOy4+rsDi8PH2WBG2FpDeOhJujTp688v+amSaWiW7e/6kQZGhph5EhfBYGBAcECr15wsHOQfkNRMjmmGwoLCnCoow1zBPCCoxIRFBWPNevX4MvXD/CtQMp3b2/jhy8eCJg9xi8/vBBQ+6AscrTSUX7/5bWCOrZ/+41Q95nVTuDuX/78An/76Tk+vrmBP6Xvlkz6ba1b8P79E7x8+QA7tq7G5vWLsWnNQmxYORcbVi/Aetleu3o+1qyajy0CcvvbmnHxnCxCd67j6cPbeHz/Om5ePYfzpw6jtXkzdooifP54Kz7QavbiqkDdebxj2QOBu3ePWc+O5Q+09vUDgbvbx/DoBjOCcRKl9a5NJu69uHiiGWePbMfJA1twrH2TQN56dDSvwYE963CodQNOHtqu4ga4cD27z+tfw7vn1wTergrIXRd40+COLS14bwh0r66p9u0zOfbyvry+xaLwCrQN7gsr02ECef2VW6DJkD4YNqS3HDOEibERjAf2hmG3Lsr1r3XBdHxXn4d3wXb4OcEXvyX64acIN/wSYI1/EUD71aangi4mI1HxbQJJSmSbljta2AhZf1h3xY/WPfHY3x5XZlbi5NLxaI+2wWubrp/qxekgp1vSeN0fBcJ+MJW+TiDT4U23winroIzj/T5Bpd7q2yJ051QunXKdnwUGabX7mfcUiPsUnyf3J2DSivijaw/85NkH33j1xgvXPrhqbYgO015Y2b8bZgzpiSZLQ1QON0K68QCEye/SgVa5nl1VncAhg/rB3HQorEyGCKQ5I3F0GMZXFaFWlNaJNSUqDfSEqmJMqa9UYFeclYLIAG+M8vWAv4cznO1t4OflAQtTY3i4OKjabIMHGGHIwH6wsTFDUJAHkpgqPzkGCaNHISbcDxHBXgiReZ9g5+flCD9vBwV4viMd5Pc6BP369hYl2AiF+RnYuXWVArn2vZtwuGMHTsv3d93qhbLwTsLpE/tx5tRBXLl4Qr73R3D5/GG0t2zGnp0bsH/vDpw/LYqDKB63RO7cOosH9y4J3F0UqLuAuzdPK7C7KErt86dncVWU1esX6A51GEvmTwfj3LxHeiFPFHbGt0VGhWK9/N6vXr2Gi5eu4Iq0T58+wldffcD3X3/EF+9e4/tvPuLZ43tYvWIxYqLCMGQwE6T0hbuAHV2L+/frjQB/gZZF82QBj0QPgdg+vXqrjL4Ww4fD2tpK5loLAcL+SExMkjl+ukDlQixcuAjzFyzAxk2b8PjJExw9elSBn7ubG7ZuXI8L505hy+Z1mDpxPBqqGdNdJcpEtbIisUSCDlLl42zx3352wL8xhk6Elrn/I9gJ1BHs/vyyL7at9kNO+mhUVJZg2vx5mDt/CWbMkWfZsh1tbW2yHk1GXVU5GmrLZb4Pk/t1lXn1f4e4/5MQ7LrLvE6viN79+qH3kAHKQj9y0GBMCx6FxSHBmO/tgbkuTljg4oIltNzJGrHM3QNLBeoWCuwt8vHEtpQErAgKxMRBw7DM1hXrBOw2CdBt9Q3DzsBINIeNRnN0LHbGxmL7mDgFdDsSkrFqdCzmREdggny2lRHBKBaFKj86FGNFucqMD0dWUjSyM+KQx9iZrGQBuzHITo2TvgQU5KSjrCAblSXjUFVKd6xCAb4MBAk45uUXITJ2DIxl7TI2sUa/AcMwWNagoUMGw8luBKqKcsHMfOuWzMT6pTOwcfksbF09D7s3LBbAW4b9O1bhgCifR1rW4ejedQJ7S1R5g0tHdgrUrcM5lRVzp+o7K3Pw5eM78eDSfuVW+fBSB463rBDIW6gyXJ7YIwrsuunYvLBBpBE7lk3FvnWz0bF5Po41L8NZAa0L+wUQD67HtSObcP3oJuVKqUDu5HbcPb1DgG47bh7bIsc2i+4oY2QcgY6w9uzqfuWm+VHWi2+fX8T3Ly7h6yeyjtw+ikcChzeOs3g5M22uwQ253hMBxY+PT+HjozN4JGvKo4ush0fLX5uqv3f7XAvuXNiHB5cP4MVdJkRhLB1rzh3/BHEENra6+yUtdoQ3QhyFVrpbFw8oq50OeuwjEGqWPy2Dph5npyxnInrcG5OXPBRQ49rFDJWELb0UAsepDJnyXCxuznN1+NOFY3T40zNksl9LirIfF0/tU60Ofvr9eS8NJjWrIMGF8EPo0axiWpzckzsX5dhfIPdXchRasjRLnp4shbFwdOPUtjV3Ri0mjtYvgpE+TruGPp4wpYMXAUsHKvZxLM/X4I5gp7lkajF3bWqMPl63tvEavCZfi349Hdg4Tj/2udWOUKtDHlse4/V4vnaeZqXU3EE1l1Ju8zWyPXt0H460bcf+5o0qM+ZBWUMOyPpAsNsjYMfY//27NyhL3qZ1i9Qf5EsXTlOyZMFUZZmj0D1zzowGzJ7eoCx1BD2CH/cV1E3SLHl0z2waL6A3oQKNDSWory1QQk+9CePLZZvZ8PPUupafk4bczBSMHZuIpKQYxI+JQGxsuMyhoQJ4YUq6nN4zGaxDx2Qmp1tYl26KAr2L+6crF8ubxxYo0d0tCXg6yD08t0KBHSGPcvfUEg32TsoYkbsnFirr3M1j85VcPzJXfuhLBAzny0QwW93j9L6JONo8AW1b6rBrTSX2bmrEnk2TsXB+NQpqChGSXyhg1yBAV4eg0jqEVzUipqIGfknxcA/xFqhzVmDnSWBTljjNGkeLnTPdIQXmCHwa5Fn/ZaHrdLekNY4ul94CcEyQ4iEw5+xjqcTd31pzxRThGJ9RGgTSDZOtZ6CAnQCkZqWzVsKEKCxSrgMdRcXZuZgpkHPptMqxdWLpBem3czaBvfMwEWPNauduicAQd0wgyQvYTROQmzmtTvPfnVEvXwr67lbLl6IKs6ZL3ywmR6lGQwPBrlKkSr4QNQJ9tNA1ybHxCugmTWAtuzpMmiT7hLopEwUeJ6B+fCMq6+pRUtuAotrxKBSIK6BUNyKvsgFZAtNZ8v7nVI4XqJuM/LppSC2bgEjG2WVUIW7cBIwVsEsvm43ROTUor5Xv0dHT8gPYCjtbGwGfkcpFsbcswqXFJZgi95w5eRJKxuVj7vRpAncVqCwtQX52FkZ6eaNH9x4ICQ5S2TKdBcZ8PL1haW4p/SxH0BOGffqp5Ca21nbw92F5BF9VMiEkaJQoP/6wthoBRxsHmA8zEwVpqLKy9erVB96eI+HjPRKujlryAG8vT2RlpiE6Mgwuzs4wNTVVFrghQ4aJktAPjnYuAoPOss96dT2UeHiIYjoqDJaWVkrB6CXKla2tvShXlrAVoHN2clXxd6YmujtTDxk/Cu1te7FuwwaEjk5C8OhkTJ4xE88f3sT37+8psPv+43388DWtds8E2t6JvFUwpwOd5ob5VsDu3Seg+9tvb/EP2f7Xv3/E+xdX8NsPz/Dk4SW07N6Ijx9f4N3bJ9i4YblA3RLs2LwCG9YsUttbRdndsH4ptm9fh4sXT+Ljh1f44fuv8OTRPezbswvz586UyaUGdTW0DjdgycI52L5pDbauW4bWXRtk0bqIjy8Ftp5eELgTeSIAJkD39tEFkfPKNfPVfVruTuDRrWN4cIMLDf9BbMfVM624dLIF54/tEsDbiVMHtys5d6wZ187vV4vY8wcX8OYpLXACbwJrmlVO9uWeSrgvUPfu+Q28fnZFjl/Faxn/+hEB7yaeP7quLNSWZsbo27s3BvYVqBNF2XxYX5iY9BXlvxe6de0CEwG7TFHA2pu34AdZ8L6dVo4vIlzxS5I/fksKwK8xXvjZ3wb/EjAcv9n1wve0mglYKXgizBGUOvfZ0gXzX+y74aO098f44dBimdgL4nEg3AFf2HdXgKUSlMjxHwTSmJmSQqgj3P0i2wQvlSiF1+y8rr5PWCPA6X2fgE7O1aGPQuscyyPwfixnwELjTI7yN8b6yf4fzvKsHgb4wXMA3roNwA27/jhoboD1w7pjtsDcpGF9UGPZF2PN+yJaANi1dy9Y9DJAP5FhgweqjI02I8xgP8ICIaIc56TEK6BjXZ8F8r7PnlSDpipZlCrHCdBlITFqlAI6D/sRCPRygYud/PZc7VUyFLpd9u7ZHYP7G8LcZDC8PRyREBuKvJwkFI5LRXZmvCo0Hhfph+hRXggPdEOQr5OAnRMCBOb8Rbgd6E+4k/nb1RrOdhYoHpcu3/mVaN6xBm0tG3GwfTtOHNmLMyfacPbkfpw/04HT0l44e0QJ4e78mcM4d+oQLgjUsdQBs2ZeF2WArpi6xe6BfE8eyvYdUfQunN2Lpw9PqyLl5+U7fenMQRTkZ8tc4or4+EREREYhmK7cTo5ISkzAmjWr0XHwAPbvb8eRQ/txWOT2zSv48sNrvH/zHFs3rEZiXJS8J6YYSsAd1FeuZQ8HR2sMFbC2sBiG+roqFIzLhUFPuqZ3Vx4GdnZ2SEtLhaMApYmZKUpKyzFj5hzMX7gYCxYvwbIVK3FBgPK7777Hzl27VO26sNAQXDx7Bm17d2NiU70oD3UCWMzCLGAnbUlxvkDiX1a7yXXWAm62+C8Cbcpip7tiEuh00S12An1/fBiILatCUJKfimq53pQ5czBj9nxMnTUXm7Zuw67dOzF5wnjUV9NiV4roCLrtG6KPYR907aa51v5/S1cFd0yqwqzE/WTONhbINR7QHxGODpibPAaLBJAXjQrE4uAALAnyx2J/Pyzy88FcLw/M9HTGDE9HrImPwJb0BMzxdsMCN1fslHVkX1QsWgWuWsckojUlDS2p6diZnIYNMfGYExqKRgHBigBfZHq7YmyID3JEscocEy6/gzhkJEQjMTYMYwTuxkh/anIMsmmxY8Y7aTOSRyM7Xb7buRkoK8xFVUmBwF2+Atz8nBxRzkajqKQMASGRGGJqh0HGljAeZq7AztHGUhVy37xqPnYJyDVvWoLdmxZjy5o5ypWdsnPdfLQK4B3YSbhbi46dK3Dp6E5ck+8ny6uc2rcWh3atxLG9a3Fw1zLsE0ijHNy5DGc6NuLepXblTv/o6gEBPa3G3R35nt840YzLh7er5CTXj27HrVM7VVKU+0x2cm43Hp7fgycX5fdwuRXPGD93fT/e3jqID3eP4MuHAm5Pz+E7ESZL+eHlZXwt218KoL2TNeLZlQPK+ndNrnuhYwNO7V2N0yKXDm5ScMeYvG+encdPb6/gw6MT8jy7VSKXu2f24N45lmHYg7uEOgV2e/GANflu0wpHz5ETmrXtDrNd/gVqBD0K4Y77BD4e0yGP2xSew+Psf3Cd7pl/JVFh++juWTy5d07VoVPZKgXuVE06AS1my1RlDAS89G29Xt3NTisbwYxQqFvdCHAsX8CW19NLG1xibToBuvMnZQ47vkfdh/0Ulj3Qr0UrngJDAR4dpggydHX8vAYd3TOZwZJhDhow/RWTpwGZtq+D043O5DDXzh2QPg2ONFDjvQh1WstzeL3PLWe8pv483Oe1NMg6ooBLS5SiARi9dNjHcXSZ5Djeh4BH+RzOeH0K76eDnS7c1yyWf2Xp1J9De510/WRsHnUT9hPsDqo/r88d24cTB3YJzG1RUEeAI9ixBEL7ng3Yt3MV2netFegj2K3UkqpsWYntm5dj/ZoFWLl01ifAW7pwKhbNmyQw16QMM1ME3OYyq6bAHo007KNbJq134+uLRU+vFN29VIVZEfAmNpVLW6z6Jk/QQrMIeGXFOSgpysa4vAxkZyUjIy0BSWNikDgmGsmJcehydi8TpWjlCwh1R3c04MTuRtmepKxsFB3q2OoAR7Aj1Olgpyx6AoB3BOhuH5uLKx3Tce0ALYFTVMKUq4flHgdnquvcFLC7c2ohbp2cLz/emTjdOhn7Bey2ryjDgR0T0bFjMjatGo+GiaUIz8tBSEkFAosqBexqEVbVhIjyGgSOTYdnZCDcAp3hFeD07+Duk0ifSlgiLcsXuLI8AbNdBtjBS6CO7pSMneO2d7CcL8CnsmAyy6XvCLDenJeMZe25kYS/zuO0zjEBCjNqMtslgY6JWpxFVMFxdyZEMVdQR1dMDdxokdPcMumiSfmP8Ee3TFdm0pR9Vw9rFBZmyIdZIx8+oa4ec2bWY+4sSoMornWYLjA3W0Bv7mwBODne0FCOKhZ7ra1QVrtJkxsxbRrhrUEVK28YL8p6Q62AXD3GNzZK24SquvEoq2lAcU098qsakCOSTZgTmM4qH4/M8gakl9QhrVikpAGZFROQXTMV6eWTBOJqEZ5ehZi8RmWxSyubiSjpy5Rx7S0HcEKUmOjIcIEdZxgbs5xAFyQnJcuXfSEaa5gYpg5xo0cLkAXCQZQTxroRAHv06KWsZ4Q8s2EmSBmTpLJRdmcxcFn0e/ToDRNZ7EJDwlGUV6Rq4UWwxpyNHUIFooz6GCIsKEwVJHdz8UBfw/6iCAmAWTNTnQ88BRRdXVzhJPfw9Rkp9w+AkZGRQGEQwuVa7m5eGDRgsJLevQ1FgRJlgyUQnNwQExMHL6+RMDM1U4oFX5OjgCL7Ro70gYX5cJiZECgHdyog3WFuYYEWAaZdzbuRkJ6DUbGisBaW4u6tK/jpy8f45s1NfPvxroDdIwV2v/78Rlnmfv/lP8bY0UqnxdT9428fNKgTwPvhqwf4+oOc/80zFS/0/Ol9fP/dF+jYvxvbt67CbpmEWgTItmxYgW2b12Ln9g04cqQdH794jZ9//R5nzpxARUUpvDzdMcx4CAwNeym3Nv573keU+mHGxgjw9VHlNRbPma4A7+ndc3hPKxnhjtY7BXfn8eYh27/i7l7cOyVjBfBunxDA479w/KdtP66dbcM1WayunW2XRZKL7Um8eCBQ+PSywJxA3HNC2hW8ea4B3ftXlOv48Jqgd0X6NLhTY2Q8M2W+EKh9dv8SXj29jpdPrmHX9jUYmxoPSwtTDBJwGNDPAIMHGcq+MeJjwrFq8Uy1QL99chNf3j6Prxc14GOUh4BdIH5LDsLv8b74SX7//xpojX+49dUsbIQpAlQndCkXR+mjxY7ulSxQ/qNjF5zz6ofVoY7YOcoFdz2G4QebblrSEhn/vQAaW8bV0S2T2TT/TouaXPMTNH52bVXaQIRj1Djp12FSjeG9O8fRasd+Vb+O+zJeFSIXqPvVpRt+dTfE1x598ci1L45bGmHLoJ5YMLAnpgw1Qq2ZEQpHCMwNNYTHgN4w79MD/Q26qSQlLHxtZWUOc4HlcH9vhI90Q0lWEsrz0zBL5qH6igKsXDgTZfmZmNFYjTSBs0SZnwMF1FxthyPYxx1OViYI8HaX3/RQmBoPgqFBdwwwMoCDHI8KC8C47GTUlGejVqRkHDODxSMzNRJxUT6IDHZDRKArRvk4wt/TVoDOHgE+AnU+TggJcEWIP10zmRVX5nUXW1Ge47Bp7WJZcFcoi1373s043LFLoK5dWe7OnurACVnATx1vx7nTh3D6xAGRDoG7Iypbpg5210QJosWO1rr7dy/h4b3LeCyAd+/2adwXpfTD6+u4d/M4Lp45gGJR1AcNHoLo+BRMnb0I+cXl8PYNgKuruyjmQ+Hj440JE5swe/Z0zJszA4sWzcG6tSvw6MFtHDu8HzkZyRjU1xCD+/WR92iQgJ2RALQ53D2cYGI6WJV3KCstRLXAEIuw9+rVU8QA1tY2iI6JFgAwhqe3N2rqZT2YNQ8z5y3AHIG7Hc178fbDl/jwxddYsnQp7O3tMTZDgEUgb/b0KSguyIWHh6uy+kVHRwhoVaK6skRA0qxzDusisD4c/+tvFp/ATo+x0y12tN7991+1Y//j56749dUwbFwehoqSLHmeKkyZPRfTZszBNHmujVu2YcOG9WhqqFFumLVVpQgJ9kM/+Y71NjREd5nfu8g8T8BjHTv9GXT5vI9/Ag4w6ovhsh7Y2DhguL0tTM2HIsrNAaXB/pibOgazE2IxW5Se2bGRmBYegkkCeY2B8lmEeGN+XBg2FGRgfXEm1mQmY0tyErbGxmFnQgK2xrMUQQymyrpQIutFprxviQLao90dEeJkjWAPeyREBSEnMwFpKTHITI5FvkBbeuJopAjgpYqSlSr3TBMZK/tZqbHyfRb4S6ZbZiIKcjLke56N0nFZKJXPoLa8TEAwGcnJKSgpq4LbyCABu+Hy2VvIvDUQbk62qK0Yh9WLp2PHukVo37EKh/dtwqGWDWgRmKPlbvPKOdgmbfN6Ob59pchyXD62Gy8EYpjo5N19AZnLMgefbsHloztwZv9GAbzl2LN+DnasniHnT8GW1dPkevNxuGUVjreuw7nD23DzzF4FePcvtAnstePxlf14KsJYuTe3ZQ69c1TkCF7fOiT7R/D29lHlUvn0CuPg9uD2yZ24fmwrLh3ahHPta3GmlTXnVuD0vtVa0ha51+l9a3DxwEYVM/dI7kM3SxZK15KxiEIuEHnt2CZcO7FVZcvkfVjw/Nm1/cq9k1k5b59rxn15rsey1hDC7gnsqAQp8tpf3GdJAyZDOamgTnfR1KxxtOzxHM06p4GcBnmEO92CRwC8cX6/9B8RIDuMx51gxxg7ZXETqNJdKvVSCLrVjfsEO+4z6QnH6TFzCupkX691p5+jA5uSTjjUrXa0EDKejtfSs2oqqBMh+OhgQ6jR5S9Y0jJPEoAIeLScaRY7zZqnCa+hxaBpcXraPgFIs24RGv+y3BGOCI1a+QQN6vTn4LYGddpYLZGKZunTrqNZ5Qh2fC6O5bMRyv6jiyaPaa+Bz6W9Ror2WjRLHsfo/f+xj+dxX+9jyzEEwrNH9+DY/u0qxo7gtm/HGoG7DSrWToFe83rZF6gTYRmE3UysImN2bxM9a/tqBXeb1i7ChrULsWbFHJVMa8mCKcp6p7tkEugWzJmgrHlTJzKMinkyyjBZeeFVKqCjpY4eeczqPE3gb7qco3vmEe7orlktcwGlqiwfZSW5yM9hds0U5Geno8vpvUyYMkO5XTIbJjNYnm0VqDs0U7ldEuzoTkl4I8yx1V0xCWkndzfh0v4Zqu+WwN1d6b9+aBYuCKyd3TNBAeKlA9Pl2DzcOD5PxhIiZyrQu3aURdG1Ugl7VpVh06ISbF1Ril2yvXtdA+YvaEBcUQ4C8gsQXCxwV1KDURXjMaq4CoFZmfAcHQrXQJfOMgIiQQJ5FAE5vY9Qx5aWOkIda895BNgKoAmYqXg6Ga/Hy3UmQvFQ8XJW0lqrouJ00fSSc5TljudwnB8B0P4T2KkMlyxd4CmQ5q7B3edgZ+M4DHZOJspCx4QptNgR8jiG9e50C56TjKfFzt3TBimyWEydSKhrUIQ/f854UQgaBOQE5gTyZsoHTpPu3FkCcFMJdpUoryxGuSpYLnDXUIdG/isqbXVtNSpkwS6rrhKpQXl1HUpFCkXGVTcgVyRLgC6jvF4ATaS0HumljQJz45FcVI/EAkodUkoaMbZysgK7+HwWKq9CZHa9Sp5CsIstnIjEcXVYs3oLzp84gaL8XBUzx3+V+8ii7S2wVlNZpTJfOtjZw8CAxXR7dS7Y3RRAdRWAGzRoMMbEx2OYKETO9k6ws7IVYDNSNeZ69DBQ5QZ8RvqK4mMDDzdPeLp7KYmKiFbHWLvOwlRA2sEVgQEh8PMRBcvZVbljDrewEoDsr+7JUgeRYWEqq6Wnh7coM1YqTi44aBRsBAS7dmFtOybh6A4TE3N4uHuqenW0DnanS2b3nhg8xBgsfeDk7IIR8jyeMsbdzaNT+dD+UV6zegX27t2LorJqhIxORcSYNJw7dwI/ffUEXwvYMYvl9wJoWgIVulq+VVY63R2TovXTYidQJ0D3T5F/FcD74u1NBX/XZeK7dPEkfv3lJ5w9e1IAbh327dmAvSK7dmxE8+6taNu3B7duXcXvf/yMp88eoqa2CqamGnSrz0BeL/8F7y7KExUo3eWUMqBvPyTHx2HWlEZsX7dYgE7g6ulFATGtaPnbR4y3Y4a0M3j78IxyzeT+KwG8l7KoPr9PVxBZOG/R9/6IAj0uonSHef3oIt48viTXu4w3Cu4Ib38BnQ51lM8td5oL5lW8fnIFLx9dwvOHF/H03nk8k/bVM1G6b5xGR9t2bNm4DOtF4dm6YREO7tsqE/pxvH58FS/lGQmpH+5dxNei1HyM9MJPY/wF7ILxu7S/yG//n/42+Kf7AK3+G61jBCkKYYqQJaLAS479OUwrf/BOQOqWfR+8chkq8NYbf7fp+injpYI5JzlHAJBukQrYOgFNgZmcr5KasO28j35P3k+JHNOLj+stQY5WP57Le/Dafzh3xc/uBvjo2Q/P3Afiom1fNJv0wvIh3THNuAfqTPqixGIIsswGY5RA7/A+3WFuaIBBvXtiYF9CfX9YDTdRrpJBAmfJMWHIGB2GusIslOWmYmpTmYBdDabI3DNrUh0Smakr0AvezjJ/iiLq7eoAW0sTZaEzHWiEESZD0U+AxNJ4CIJ93ZS7Wl1VPqY0lWBifQFqStJQUZiIolwN6lLiAhEd4oZQPwcRJ4wa6YgALzt5FgeE+DkjNMhdFS4PDfJAwEgn2FiZop9RH7g42ajg84VzJmEfA+BbWAtxmwZ1AnfnTtNi146zXMxPHxARqBNl5eL5I7gsSsYV/qvNuAvGoNw8i9vKHfMyHt6l1e68QJ58v19exdfv7uDFw8vYuHapzCvm8vuuwrGLt3Dv9Ve4dvcpNmzehfCwKAw3t5C5bJAqN1BeVoSi4jyMK8hGdU0Zjh0/iCmTmzDcTPsdMq3/wAECeAMNYWEusOblAjP5jJgJs6KiRJT+cRg8tB96C3j36dMLfeV32W/AAPToaYDw8ChUC9hNmT4H0+cswOxFS3Hh2i38/o9/xZv3H1BbWwd/fz+ZJ8OxaO5sAa8iWFsN//Qb52soKy5AbXU5LC3NFVD4+dqhebODgN0Q/Jcf/gPYdQrBjn3/VcDvf/zSDT8+N8OaxREoFWCqkjlmMqFu2mxMnz1fWexWr16FBpbzqWNcSRmcHO21+aZHT5HeMq8ynlpre/Tg6/wrsQrH6WIga8dgWStsLWTNlPndyd1V1ls7mBkPgnE/I1gOHQQLeQ0OIoHWFqhOjEdTWgoKBfAKw4MQ7+6EcBmfGjgSyX5eyBf4LvL2QZqjE0KHW8Jl4EC4Gg+Fl6UpvG2Gw9fRBkGezoga5Y8xcRFIFGDLy0tHbnayssblj00USUJW0uhPkiGAl54QiYxEgbv0eJVMKHdsMvKz0lCcny1gnYWivCyUyFpZnJ8jcB2OzOwsZOYVwtreBUOGmqrPIVTgd9n86dhCl/plswTg5mPv1pUCYJtwXL7bR1u34ACVUenbu3kZdgvc7V47Hyzeff7QdtwWMKO75ePLTHpyTIEeM1xSnlwTZffUHpw+sAkdu5bK+Quwk7C3drYA40xsXSn3XT4F21ZOw87V07F7zQy0rJuNfRvnYL9AYMe2hWiXltKxbREOs3C4yJFdS3C0eSlOtKwQYSHzNTgtsMgSBcxkqWroXWpTNfRYIuHjQwHQu8fx6tYR5ZL54AJLG2xRNfTovskYvIcX98nraFWZNZ8LWDIZy1Np75xtxo3TO3HnYiue3j6pShjQffKJbHOef/XogoI1ApruhkmQI7SxJdzpLdclCo9RdCuebr0jMDLW7o5AFKGLrpYEMQr3CVeEtIciLIjOPh5jPB1b3UL3+blseVyHPI6hsJ8AqAMjSxpcPLVX1c08f2KPAjs9G+b1CwJBcm9CEIFFhx+CCwFJBxpCEPcJYXQ/vHPllMoWSbdEDeS0LJIEOMKY3sd1U9/WXDJp7eK9tJg1in4/Qpj+DBTNkka3S0IUY+XkdatkLHqGTkKkdh7Bjc9HYT/bzy1x+uvRXx+39WM8l8DGYzoM8jl0ix/P1c9jS+G1aak7eXAnDrTIerFrjYDb6k7L3HrVx7j/A/t4bF1n7N1a7BOYa96+EptFr9gpv7tdAngMdVm9fI7oG/OxduVcrJLfKi13rKdKAw1DqeiSSd2d+7TgzRMdfsE85r2ox4xpNZg6meFUFdJWqm0CH8Oupsq5kxplf4IA3+Q6AcJKNDWUy1xaqpKvMC6vtrIQXc63TVdgx4Qp51qnCOBpZQ1uCoRpLphzO+Pk/mr1uDstFm/SJ0sex1+TMYS6i21TcOPwbBm3ADeOzVWul7wuyyRcOzxH9RHumCmTGTMPbWvCnjX12LOuFrtXlmLH8gqsWNyAzOoCBOTlILCwFD7jygXsmhBZ3YTg3Dx4j4mCxyhPAS4neAe7wCeEiU1cFdwR6Gi1U5a8QMIdrXaam6WbvzVUJkwRBXidooOduyhyBDta7Qh0nix/IJDn7mst24Q8WgTpgmkNl5FWqmQBk5+ounQUD4E0gTdCnKMrxVyBnY2jgB2tdp0umaqAuUCcs7uVKmju7WeHkFAPREX7ISzSB2PGhMuHWN0JdvTNFRG4oyyY04jZ8qXgl2P2jEZMnkSLXBXKy4tRWFSAopISgbwqVFRXo7SyEiUixQJ7eaUlyC4uRW5pBXJKqpAlsJxRVoeMCgJdHVJL6pFS3KBgLqV4PJKKxmPMuHrE5dYiLr8WCbKfXDoBaQJ2SYWNiBrLenai0BUQ9mYhoWw6YrKrMX3mEpw/eRKL5syCmakp/AMCFPiYi4IzoH9/GPUyVPFv3br1QPfuGqzRUtdNxbJ1g6FAXHhYuHKZ9BeAiwgJh4kscJqVrBv69x8AB8bEubgiI22sgFawihvhOV4eAnkuHvCT81ho3MRElCpjM5iZmCrXSusRtgJlWsbEfkb9ERoShj69jDBowBC4uXgibFSEgjwrWdhZAoGxHHT9GWFljUD/IJFAdY9+fQegqzzvgAGD4O8XAG9vX5V0xWSYibLoGfRiopUeKiZwQlMj2ttb0TBhKgKiEhEYk4TmPbvw7fuH+O7jHQ3svnygEqj88iPdLmmx02Lr/nLJfKOsdsya+edv75TF7mcZT2vdlx8e4OjRvfj4xRu8ePkM+/fvQ/OujWjfuxGHDzajo2MPDhxsxaNH9/Dn33/HyZPH5HX4YfDgQYiKjBDwFoiV95axhMoqKkKoo1LVQ+C1h7xfhL7eojwmxY/GghkTcergbnz5+paKtdPAToBOWetOCdBxuxPs+G/pXZEHZ0VO49m9kwJ4JwSoTql/Ul8+PC9QJ4D4RICOYPfsskDbXxa6d9K+lr43zzW3S0Id27e06j2lCKAJ1FFeEO4eXMATyn1ZzHnN51o8Ht02CY0v5djz+zLu7nk8l+dg8dr3opx/u3Eevoz1xw8CdL8mj8LvCQH4WcDudy8T/ObU51P9NwVcnwGWsp4JUDHejRY9Wu9YpPzvtl3xp113/Av3Zaxy3aQrZKdLpKpRJ30EO16D59OtUoGdiAI1OU/F7sk2r6tDpMqSKdssa6Di/ng+t+V6vzJ2zr07fvTsjQ9ufXDHyRAdZgZYP7An5olMFJirsRiI/OGDMXpoX3gY9cQIgYQBBt01y6ZhH4Gx4bAdYYEgP3fERASgdNxYlOakoLowW1kfJtQUYXz5ONSV5CArOQbxEYEI8XWHv6cj3B1k3nSxhYMowraiEA/s1xvGAnUDDXvBzcYSCVGhqC7KEygsx8wpFSJlmDxerlWejrL8WBTnxCA3LQopsYEYE+GDqCA3RAQ4IzzARVnsQnwdES59MWHeomCPRLCfG+yszVUR626MPevTG7Ex4agozUV9dRG2CtR3iOJ77NAenJTfyClZwM8ouDugYO48XXD477As8FdEIaDcuHZKydXLolTdPod7dy5oMXa3GGN3VlnsXjy5hLfPruPxnYsozM+UeTsGm3buxZVHb3D3zbe49+wDvv/576iva4SXuweszM3g7GCHhIQ4JCTHIjUjGdNmTsHu5u1IThqj5iNdunfvKnBnhKFD+sPN1RFWlmbqt9rYVI/klATZNoKRfG49DWi1640eBgboKW306DEoq67D+InTMHmmKBWbtqLj6HFs2rYd6zZsQlzcGPj6+iAyLBQzp07CSE93lYhFv+9Qgc/8nLGiJJTJc0YgTz7z8pI4HGtzEoDrp8BNgd3Pf4EdXTAV2EmfDnbfPrbAwpmjkChr2DgBxQlTZmCiPNOUGXOVxW7lyuUCdZVorNfAztG+s4adzDndZB3oyvmmaw9VNobzEj0q+AeZ9t50VyUZDOQ19x/QH4MFvAikTrY28HBygqeb6ABeHrBzcUKvgQPQTeB3yNDBCpwZy12YkY6sMWMQHRyIAX2N1DV7yH3ppdCLEMkkWdIOMDTCiGHD4GQlOoPtCPjK5xA9KhDJsTEqe6iPj6wVYUEoyMtAYW4a8nNTkJ05RiAtFYVZychK6bTQpcZibMpojGUxYtkn1BXlye9pXDbKC+lWlYty+T2Uj5Ptghzky/X4HamoqkJoRJQ8+zDlFhsp99q8VoCpdRs6dq/Hnk1LFdypBCpbV+CQKJ+nRDE9e0S+5+3b0bFzjbLcsabdybYNAlyLlRzfvVJ0sW24JSB3+3QLHgnovRTQozXva5kf3/OPOIGh57RuCdTcPtuuCpyzuPnlI9tVspWLh7fh/IHNOMdSCQe3KDfN68d34+rRXbhyZIds75JrC0hebBfoOiQQeQqvbh/HC7nPqzsn8ezGEek7iS9ZKuHecVX7Ts+WyeLo5zrWynU2Ccztwn0mXbm4VyVcoQvotWOb5T6blSXwCTNt3uDzH1JZN++c34O7n8DunBJa5R7f1qxyhDpCmm6l4/ZNgSHG1enHaJXTAY7bOgzSy4THeR7j9h50ghyhS7e86dY2whjB7lN8XScAcjyF2/p5+hh9m2M1a5xWzoD7tA7yHIp+TKtjt0/BH/vZXjjZoo4TYgg0hBaCDKGHou/rkEQhwOlQpsfeUQhwtNIR3ghi+jhCnS56qQAd+hijp99Dh0gNsgh0vKc2ntdjq0Ohdi2CpuZeyWfXrYt8xr+gToM8xuPp99D7CGrcJ6xyPBOy6FDHsbyWDnb6e8Nz+Hwcf4a/m4O7cGDPRrTuWK3BnbQEvAMtG3C8YzuO7N+mLHV0z9zfLIC3Zz327lqF7VuWqDwGdMncIL/H9QJ3W1kfWLbXrZoncDe7M1HddBVjR5DT2iblqqni8GbSaCP9c5vU9szpdcpip4Mdc21Mm1KrXDIZd0c3zQmNf8mkpgqZU0tQXZGPLlp5A5Yu0ODr8sEZuLB/Mi4dmKYsbefbp+DMvonK8sZtHr8mwEbAo/smW0Id4Y6JUWj1o+iWPsLfRYFFHlMQt2+CXF/GtE3GsV31Msk0yPjJOCvndGwZj72ra7BreSk2LizEhqX1aJxWjRBRKtyycuCVV4bgivGIrp+K0KJqBKQnwyvKF56dWSpH0loX7ApPATxa7ZQbZhDBTkCMIjDG5Ca0stFqR8DThYlSWK+Orbuy2Gkxcx4yluOZGMXJ00JZ5Ah0uvsloc6JljeCHBOfeA3XrHd0xxSwc3A2V1kubRwYQ0dXzBFw8bBRBcxZ+sBXni8s0gtjEoORkh6OjLGRSE4dhbgxgYiNC0StKCbThcwJdgtmNYjUqrTcC+YK2M2sxYypAlHyYTcJxVfXlKOotAi5hYXIKSxGrgBcXkkZctiWliO3pBxjC0uQVlCK1HGlSMovQ9K4SoGyagG4OhFRGgrrBdgakFQgUjgeiQJ1CQrs6jA6pw7xBeMF7pqQVDxRSXR2LSLG1iEubyJSWai8dCbC0ytR1TATxw8fx96dO2BrPUItxL0M+ggo9BZFQiCua2/p66WUkj4CcQQ7AlQ3WdAJe4aGfUUB8VXgNsKK9exsMWSwsTpGyOrdxxBubh4KpGwE1Oxs7BAk8BguCouriwuGDh6C3r36wHjIMIE1d4E5OwViVla2GCbgZWExXGWt7N27tygB3srdkIqDg4MTjIeaCVDaKsBjCQT+a8xEKAMGDISjHKe1LlAVLncVpaO7sjrSDcjC3AreXgJ3dg4qXo9puLt0IRj2QmpqCvZ3tGLBgkUIiklAYGwa5i9YLsBxF98T7N7fEch7gO+/eqysb3pc3V/Wupeqjt3vv2rQ9zdmxfzbO7x7cw1ffXEPt29fxJWrF/DLrz/gxMkjOCgQ19a2Ex37d+HI4XYcPXYAjx/fxr/+6++qtpazs4NSaAJYTHfxfERGjOpUmpiUQECO/5iLAkWwU59dL35WmmXVWBQpxuCtX7UIbx9fxfvHF0TOCNyx/MFZvH58Tskb1roTIcw9v39KAO6MBnb3T+Lp/dN4ysKwD88JkHHcRbx7LkBH10uRDy+v44vXNxXYfXxzU0Hdq6cCbzJOAR4TqhDWGFsn8urJFQ3qHl7EMwE3ytMH5/BMrk/hvZ4IXFLu35DF8fJBPKL75/2zKtD99ePL+Hr7cnwcE4Qf4v2Uxe7viUH4LcQRv480xS9OvfG9wNO3AmTfC4jRrZKgxkyYtLYpGBPgUlY1kb+L6PXtmDFTAZm0SnSYY8vrcAytdiI6MPL8vxHe5BgBT1ntpJ9QSaueKoHAmDvpV8/B81264zePHvjSrQfuO/fFGZt+2Dq0OxYN7o7pwwzQaNEPpQJzyeZDETCwL4b36oGhhj2VOyTr/ZkKRAwbOgDe7g4iTkhLHI2Y8ADMnFytShM0VRZhnCil5fljERsWiITIYAS4O8LL1RbenjK3Oo2Q3wUhyxLmw4ZgYN/eAnW9YGI8AJ50j0yNRlNtAWZNqRSpUDUMpzflY0pDDurLUlGWF4dxGREyLgzp8SGID/dB7CgvRAW6I1KgLoYwF+KBmFAvRAZ7IsjbGTbmw9Cns9yBJl3h6GiHBfOmYfeOtbLglWLt6nnYt5dxdjtwXODuyIFdmhvmiXYVV0fXy3OiBBDwLoqSQMs3rXQEu5vX5fsiv61H9y/j0b1LeCCARyHcMZ714d1zuHH5JGIiQ5GTW4C5i1Zi277DuPrwDe6/+hJf//gHNm/dgZDgEDWPeY/0RWVdA5avX4+2g0fw4NFjLFqyQOalv6xm+usY0M9IiYOdjcwpNgIRIeq3GuA3Ut5b1gbtJb9Nuqd3FxjqBsP+fRGbkCxzfQVK68ZjwvQZWLRiBcory1BJqSiHh5u7csXMykxHack4DBDg5v26dlrmzQU+mYK/SpSDmqosga581FXE4txhR/zP3/rh377vgv8iAMeyB8paR1fMTrgj2P3bD7L/Ww88v2Il8GMi8+8AJKenomnyJIxvmIhJU6dj3cb1WL58sUBdJZrqGdNXgQDfkeo108NBrwHKuZN/jLGvl0CWjcz1/EOPz2nQk1Y8AwyW76zx0EEwY61DKwsBZ/kuujkjUN4jL293DBoyEMMtzWFrawV/P28FrRkCxkmJY2Aj7+lf7/df0qu3gVxviIohJdD5CNBFBvsjLSkOEeGh8PDwgIurC+wdHREo/YUF2SgUGGM9KtahKshOU+6VBDiW+6CkJ8cI1AngMYFK+hjkZ6WiOD8TFQJ0VSXMjpkr5+SouLvaimI0VMmanZmMfIE/fjdY4iI2OhxrlrHEwXIcat6EU/u3CsBtwf6dq7BjvSiSa+XY5kXo2LsOpw/vEsjbhVYBvhNtG3Gftegu0lonSq3A3BkBvWPNK3Fox3Ic2blS9jeqwt5XBdzun2vDg/PtuHWiGXcEzu6f349nVw6pLJRPr3SIHMAbAaUPAoIfZB7/4uFZfBBI+0bmesoXMs9/IXD4+tZRgS6BNTnn2TVZfy7tx4Nz+1Q8HeP0GFN3+5Tc48weVRz9QsdGXD+2QwCuRQEdyx1cPrwBN5mM5YwAa/sqXDy4VrZ3yOvYh3d0/7x9CM+utuO1bD8TOLxzvhm3zwtQXmMNOmbCvACWLHgoQMmkKTqs6dY4Ah1dK6+fa/8EcbTM6ZY6HerYpwMfW3VMtglkNwlyAmtMiqK5WwpAitB1Une/5DZbxs7RnVKHOVrgdMAjFF47r2V9JIDoQMKWIHLnqgaIPEe30BHmdJhkvw6DuouhLjrIaHCkWaoIQ3R11OLhdBjSrGC6OyW3tfM0C5k+Rr+OBm2dzyfPzD6eR+EYXpvnMIaO++znORz/4AazUWqvk/ts9WtznHbNY6qPAEn4091EddCkBZCWRgKlPoZ9l05pdez0162/Lv394Lb+PvD5Th9uVnLiwE5liWOpJSZIadnG7JcrFdwdbt2CEx07VLwdoa5dhKCnrHjNa7Fzy3LNFXPdImxhsrq1C7F6xRwFdhtE1nF75VysXT4bKxdPx+K5E7FwdhPmC9zNnt6gQE/VwJsrLcFPjrOlK+aUSdUK7OiSyZaZ8ifK2sbYPCZS5Pm0BI6vLVIeMF1YOFyHO8bAXeyY9gm8CHLcZqvvE/YudmjZLZlJUy+DwG1a/Wh94zbLJzAJCwGPMXxn901VNfBU/F4ri57T7ZP18+pxsrkRZwTuTjRPRsf6erSsqcLuVZXYs24y5i+cgNElOfDMyYO/wFxQWT1GVTYhomw8grKz4R0bBGda2gIcBOyc4B3E4uECeIGMm6OLpQDeJ0ucnQI0JX5/QZ2b3wglrn5WSghyurCguLuvLZwE4uzdzVTNOcIc4+lYDN3RXSCOFjgvKzh60GpHwBOYI+gxOYqrbDN+Ts5z8x4Bf4HO8BhfxMQHICElBOnZERibE4Gk1EAEh9nD28ccI30tEDTKFhFRHigsypAPkkGWdZgrBD93Ro18+AJ6M8cL0deqBCo0x9bUlKK0TGCusACZ+eOQljcO6XmFStLyC5A2rgjp+cVIyStGUl4JEnKKEZdVgviccsRmVyI+rxYJ+XUK5D6JwF3iuAbpb5DjDRidW4/YPIG8ceMxprARicUTEEt3zMxagb5GpJbNRErZbMTmNiCntAk7tjfjSMd+xEREoKcoH7T6dO/WW6DBUKBBpKcBnJyc4SrKBq1etKIxQUq3br0U6DnYOyA4MAj2tnYICwnFoIGDRZExwMCBg2A5fIRye3RxcYOXpzfsZExfI2avFBChlY0unaIomBibCOi5YfhwK4E2Z4wc6QdLyxHw9vaR6wxUC7ml5XDp91bbI70DRDlwh6+07q6e6GckigQVDQG7/v37i3IVgVB5FhZH5/PxOal8+Iykxc5PnsUHpiYC9A4OGGZiKs9AxaSbKANuCuxWrVqDmJSxCI7PQGl5o0DHLWWx+/rNLXz99o5KoPLjd081kBOwY6vB3Uv8+jPj7DTLncqK+ccbfHh/E19/+QCnTh/BsxfP8MWXH3DgYBsOHm7D4SNtAnWyfagdN29dEaj7AyeOH4SrQB0Bju8lM5C6iZLS18hQ/XNPN0yKAVOJG/RSLlDM8MmWYEfI4/tWUV6ClUvm4OqZ/fj4+BLe0VrHf19ZAuHphX8nhLuXcpxgR3nOrJmMv+uEulcChu8E1jQh1AnMvbqhwI5QRyHg0YKnu2ES5t48Yxyetq2DnQ53CvAe0iVTFHBRQB7dPSWL6XE8vMXkLExxvx+3ZHHkP7qP7wjcPRClRCbnj8mj8EOsD35PCsY/k0PwtzAXATsz/Ok9CD87dsUXAlfvTLvgR0KZXRdVsJxgReAi0LH2HIUgR9FLIVAU9HFbziGIEfCUFU+EbpqqDEJnvzqHrp3mImbSRxdQuR5dLglzLKvwJ487dMPvbgb4zr0PXgrMXbcxQvuw7ljVvztm9zfAZAsjVA7vhwyTvhg9SCtTYN67OwYIEAwTuOvXzxDDLUxUWQEfAbqoUX4oyk1HZbEo9eXjUFk4FtXFooAWiqKaGo9ouqBFhsDBygxeLgJzdpZwd5I5VMTa0kwlrOln2BuD+hrBThTjmFAfVJeMxYxJFTJ/MRMuoa5U9oswZXw2JlSno7Y0CSW5o1GQEYmspFFIGyPQGO2NSJnPo0KcETPKDbHhXkiK8ROg9IK/uw0sh/WHUc+u6C3fWcOuXdBHwKZHd9nv3QuxoyNUXc99zRswVRa9xQum4NCBHQrojh7Yjf37tuLIIVnITxLsDuHc6YO4IIqMDnfXWWvp1jncvX1ea1mcV6DucSfYPbx7EbcE+p49uoJnjy+rcempiSgqLsXCJauwbN1W7DlwCofPXsOD52+xeNkKDDUeBkMjI4wrLMb1ew9x59lLvPvqW9x/8Aj19XUy5/3l8qxLT3lNAwXWWITcTgCjrLQIc+fMwIjhwzCgTw8MMjT4VMOPYtDLAKPj45FTWILiqlrUN01EcXkZCsflYuL4OmRmpKn51HrECNTVVsn7FCUQQ3dy7Xz+kcOkKvW15aitZD2lHNRU5qKhcjQuHnPA//qjH/6rgN2//aKBnV6UXLfc6WD3//zRE7dOyfpnayhzSA/EJcajYcJ41ArQjp8wSWUEXr58kXLDbKyjO2YlwuW+BDt6QFC6yFqgwE5Z7URk/XDz8MKYMQmf5m0Dg57o39cQQwcPwDD5/loON1fvk4OIi5MdLAT6h0ufjbWsFQJ9KcnxGJuWiAz5rIKC/DvL0WivnW6d/GOPLo/8Pdham8Pd2Q6jAn2RmhCnYsXd3VyUl4idowvsnNwENJ3h5++P0uIClBbkKJirLitUxdZpkaP1bZxAXmbqGIHCGJFoJRkpTKCSKOCWgsKcdJTJeRWdpQ8Ya1ddVoDJ40V5q6+Q1xsp97SGh6sTKkvysWnVQmwV2bZyAVo2LsGhPetx6sB2nD60E8f2E/JWC/gtwO7Ni7FHFM0DoqSy5MGptjU40SJgJPB2/cQuXDu+C0+vHcbbe2cEuo7i2rFmgbtNOLJrhcDeMhzbvVLJyT2rcaplLU62rMZZgb9z7RtFT1uN47tX4ZQA5Km9jJfbIFC2GZcPbcGVw9sEDrfh0sHNAoqbVPHzSwc2i+7IAugcuwZn9q0WHXGtPMsGAbxtAne7cIv1507txnUBvLNy7EwbYXOFgNy6T2BHeXhxj4DmbnnmNoHH4yInVGmFx1cEzC604NrJ7bh5dg/uCYjeEdBhuYPXsibQHZOQpoMdIU+HNN06xz6KHnenj6MQ5Livg58Od7SUEeyYLIV/EGpFyQXabhDuOl0sRVTmSmn1ODndgkcoI9TxmAI2ATvWeiP03L2i1V4jfCjIEbDjGArPI9zpQsi7fEaDOsLe53Clgwy3deExHcz0PsIPY9xoDdNgSrOgEXwo+vUunWr7lOSE+zqY8R76eTymx8fxPp9Dmw6TOljxGSi00LFPvwbvd0X0C7aEOVoEmU1TsyBqUHfx5H65tmZpJNjxGPs1yCPIaQCnvw62FP3Z2J4+vBunDu1WUHdo3yZ07FmH4wJwhDfW8SXUcZtgR+Aj0LXL76511xrs27Vattdhv8ieHauwdeNS7GadO/nd7dyyQkEeE6ps27AYa5bNFJmFLQJ8hLwVi6ZhxcKpWLpgqiqTsGzhdDDpyiLZJ9TNFh2fQribpSx64zGDSRRle55AILNpEuYYuzdDgI9JWCY1saZ1EbrQNVKrT6e7WtLKRssbs2NOl+3pKgEKrW20rLH/TMtEVQ5BBzvKpxg9gbezAnFn9k7pzLQ5WQn7TjZPELAT2dWk9q/I/W7wvgJ+qnbejiYc2zoB+9YK2K0ow46lNVg4rw5jq4sQmF+IwOIaBJTXIbCyHuECd6MKSjEyIQoOtKgJqPkGMcGJFlNH90xCHeGOYKeE7pcyltY2lRxFzqGLpZuvAJ2PwNnITvHhvpVsC+QpELQWkKOLpUWnaGDHluLmbQ13ES3OTmBP4I6WO153ZIg9wmJkQUoOQurYCGTnxyIjJxLpWWECdaMQlzQSAaOs4OVngpH+pvAcOVQWsIECdiMQFumC9Mw4NDVVygdGy5x8iAyinMr4unpRWmr/grryYhQUF2FsXj5SsnORMFYkMw9jKFn5iM/MR0JWgWwXIj6rCHGZRRg9thixmSWIzizD6CxZ6LOrEZdbgzECeAkCdIkCcJR4AbU4gbrRnVa7WGnjBOgSi5qkbUB4Rg2is8YjqXga0ivnIqlwstxLFKplsqgcOiwKYhmMZNHsQWDrbgSD7n1FkemDnga9ZYENVjBkY00LkihnAn5aTFsXWayHITYmRrlQuru6KbdKunM6yaLq5TlSJSzRk7L8b6ISrdDC1A3+svj6+PghJiZWAMsTAwcNVgkHTDsToLANCwsXxaYHrK3sRTlwgpODG/x8AuEkizf/MabVjtZCE3kWNwHR+Ng4BPgFKGtjd4FRM9PhojDZK8tdYFAIEhITFUDqz2NsbIxNmzZi29btyC4sQ9DodCSk5uPOzUv47ot7+Pb9HXz3/q6Ks6M75n8Eu59/INxptex++/mtisH72+9v8I2MfyZgdeTYQXzz/be4dfsmDh3uUDB3+Eg79h/YhxMnj+L3P37Bo0d3MSokQD2PQU9CGpOk0O2S0E2XWJaGEKiT98FQWVI1qOvbt68SukOxj4CbEB+LRXOm4/DeLfhIq5nA06tOK927Zxc7hVkzLyq4owWPUPfq0VkBOoE7umgK0FHePruM93SxFLB7/+KaAjrKlwK7X7z9Swh4n1wxmRWzs+QBwe6lKNj/DurobvnoAl7I9ZXF7sFZ6T8ni69mvXvMmD8BuicCfI/vyXM/u4qvRUH5QuDi51hf/J4YJGAXjH9Ee+JPfyv8Z/ltfmPRHa8GdcGXAlgsNq7Hx9HiRtdJZWkjkH0mPKYAT0QB32d9yr1SthXYSatcPDu31XjCHK1ybAmMPE4AJPw5dsOvrn3wtZsR7tv2xVFTQ6zr3wMTunVBhUEXVA01RJHpIEQP7g/3fr0wpGcXDDIgKBjJ59dHvvNDMXToYKUwerg4ITtlDPIzEjC9qQJl+RmY0VSFhJhQ1BTnIj4iAImRQfAWeHOysYSvhxNsrYbLeY7SWmCEhTn699FKFZgPGQgfN0eMFUV2Sn0J5kypxPwZ1Zg/vUq2yzBTAV0eJtZlo6E8BVVFcSjJiUaBzI05KaFIGe0n9/NChMzfMaGuSInzE8gbichAZ7m/3MtYFHnDrhhq1B1m8jrMB/SFpfFA2JgPhclgWv67iwLujIbqElkkp8qiV41VS2eqGDtVz27/Dhw9uAvHj7SouDpa6M6JEqC1B3CZShDdmG6eVUlT2N4TcHvy8Jr8zq7i4b2LePzgCm4xS9sd+U4/u4anj65i/rypAkWjsHbDRjS3dmDp6k1Ys6UZ+w4ck3k8Wv3mnFw9sHbjNly4fhsXb9zBkxdv5Dd6HAUF4z7NE90F8HrKa+jTqyeMBJCHDhmg3DFtbYajYFwOMtKSYDzICIOMemGgIb0guslv0whu8jkOHNBf5jlfZOeOQ1FJObJzcpGRkY6GuipMbqxHWFAgfL1HwtHeHrOnT0WIwE2PHnLPHloyEmdnR4E6WU+qtH9966pzUFGaKWAXhWunHPD//K2vstixlh0tdKo4OaFOtv892PUWBV3g25JZjLsgNDIMtQKv5RVVqKytx4rVK7Fi+RKMV9a6cuWOmTBmtPYeyHxMqKMrpma5owWPZRe6Ku+O5ORUjBs3DkOGDJb5uIu8/p7oZ9gXxrJPN9K+ffsI4DJjqMxhMleZm5vDzNwEkRFhyMpIRbZIitzL3HSYdj+5bm9Zh4YMGAwzWUvMhg6Es4MNAgJ8ESHnhIWHyffJHda2drBzcBKgc4W9szvsnD0wwt4Jvr4BqCorRW1poYBdpkpkwCyX5YXZAmo5Amn5KJH+rPQxSEmIRDIzZSbGID2JbppjkJWWgFyBvMLcdIE6umLmoqa8EBMEehfMnChAXonigmwsnMv6oquwcwNj55ZgFxMDrVmE7aIkMpHK/p1rcf5IM26dE6X9VCtOHdyG3RsXqZp2Dy4xw2U7bhwjNG1QcEYXyosHt+LyUYHCtvU4LEB3tn2TfG7NAk4H8ETA4955UZpP7sW1o8xCuVMgbYuCv9OtGwX01uHo7tVy3ioc2S3QuHc9ju1Zi6PNsr1vvVxT7nFAIO/4btw924oHF9pVBkta/e6ebcHVo1tx8ZDAXtsqudZyHGteivMd65SLJWPqLh1aL/feikeX5Zzr++XcXfJsW/DoUgve3GGduxP47tlZfPtUfp/MknlkswDrdlyRMQS7RzeOKYvdo5sEtdPKFfOOwJ4OawQ3Qhpj7ehaqVvodLBjH8cwDu/lAxYo186hKyaFVjwFd7TGdULbU1oG5Z73rtIaqIEaAe6TK6YIx9Fap1vo9HN1V8w7V2Sf1r6rdEU8ISBDi5aWfZLumLwOz9OvzW26ZF6Qz4ktoU7LUqlZ7HRw+vewpG0TePRYPPbrYEZoI/CwTwctAhnB6Pxx1qTVgOjcsb0KAj+HOG6zTxeex2vocMWWYziW+/pxPiPdR/k8fA593IUT+9QYWgU1KyLHaq6ierkE7uuJWLRjhFUCnAaUvJ7+Gnkttvqz8rXqLpgdhDVmvNy9ViBuKw4x6ZYAGuvWte9ep1wzmQVzn4CeAjsZt2PTUjTLcQLeXjnOBCotrHu3iy6aAncyfqP8PrfLuPWr5mC1wN26lbPVmrRi8XQsoMVORMugOU1B3sL5kwTupmDenCZloaM7JqGOsDePSVdE5so5TKZCa97kzkyadM2crKx5FehyZq/AWAvdLWmlE1ATQDvfPl25Rp6lFW6fBmgndk3AyT0TBc4m4vjuJjX+wv6ZKj7vfCsBkEXICXkzFSQy2+aRbQ04tIUFzhvBsgqEPULeid0T1fbVg3Nx++hCXOuYjRMy5simOhzdNB7719di7+oK7FpSgVULa1AzuRpRhSXwL6iAb1m1klHljRhVUo+AselwGeUFZ58R8Pa3FqizhWcQQY6ul1rxcFVjjhY4VfqAIEdXSksFb8x8+RfcMa5OgE4gztnbXFoLgTsN0HjM2ctCWe3s3cwV4Dl7WqpSB15yXU/WpvOXbYHLwAhXRI3xRXJmKLKLYpFfMgaZuZHIEJjLGReJ2ARPRMW6ICrOCaFRsoiMsoS3rwk8vI3h4j4Qru6D4ONvgSCBwvjEUaitKxO4qxWpRuP4Clmoy7VsYtUVqKkulwWzDHmFhcpSlyKLeVxGNqJTsxCdlo2otBxEpouk5SIqPU/28xGTPk6kANHpxYjOKEVURhkiM8oRMbZCAE0AL0fgTsBuTEEj4vPHK5AbnV0r/Vobk1WjQC9Bjo8RsIsYW4OorHqMyZuIDAV2UxCRXIxJMxbj8IGDWLl4EQb1H4DuslAb9DSEQY++AnjSyoJqaSnvuZsnmNBELeLK/aaLAIShcqksLylFcGAwmFmTFjIWIDc3t8SgQUNVtjm6ThoZ0eVR+8fZzs5RHe9rNBBd5Vrd5J7OAoPD5T5MQ87YOHdRsFhzzlO2e3TvhWFDh8lCHqD+UWeClKDAURjp7S/KkodAnr0oEIz/6yNtT7m+A/z8AxAaHKrq1Q0eNESUl54wHmoKD/eRsLKyUeUPaCUcIduEJz4bExxMnz4drS0tqKhtQGB0KiLiMnD02CF8+fYuPjy9InB3G999eQ8/fvsYv/3wHH8I2OlwR/fMn75/rgDvt5/e4rdftKyZ33y8j+syKRLevvvpR5w+e0qUxQ5ltTtwsB3tHa14+fI5fvzxO9TVVctr6CoQJwCtXF97K/ilJZWul+zrJaKBXS+lGOlgR6ijcJ//bluJwjS5sRb7tq+VZxewElhSAeq0vjFG7tklBXU66H0Ody8ensbLR50umE9lXKe1jnBHsKO17pN0WuvY6klUlLy8qcBOt9rRYqfDndZSLuLlEw3unsu9Ht2TxZlxfQJ1yk2TwfO3j0vfObwXQPxClJ2PeXH4PSEIf08OURa7PxXYWeL/8jHGD5bd8K3A2E/MZilCKPu7ABeFLpkK3OQ43SsJdX9K+++sdp3bCupEdKjjPs9T1j7CXuc4wpyKu5MxzGz5u5MApas8g1tvPLPvjXPmfdA8uAcW9RWQEwW9ZJABGtytsCgtGo2iPJoIIAwRxddQWqbP79vXEBbDTWFhYQxnRxtEhwUhMylOgVxxTjLGl+djQlUhCseOQUFGPKJDRiLA0xnu9sPh5ShznYOlgJy5ip0zNxmCEZZm6CPXHzKgH6wtTTE6PAAleamYIQsLYW7u1HKBOYG7qSWYObEAUxqyMbF2rAK66uJElOWNRnF2JPLSZV5MHYW0OH8kRI5EUow/kmODkDQ6AGEBznCzH4YRw/pgmFE3mPTrCYshhrA1HwJXeQ5PB2tlNbS3MoPpUC0hUjf5fmakxmPjmoXYvnGJLMyr0CKKb9ueDTh+eI+KsWMSFd318qIoEVdFIbgiysNlxpQQ7G6cxjVmebt+WsEdSx08vH9JCUsf3LtzHm9f3VFg9/jBRRw5uBuR4cEIFxBYu24jdre0Y878pTLXp6g5YNCQoSgoq0Rz2wEcPHUOpy5exc07j9Dc0orc3Gz069cH/eT3NWTgQOVaaGpiLPBhDAszYwzoL/Pk8GEICwmEk+0IAToDldimb58eymIXGOSHcTkZGDKov9xnMKKjYwSAkpGWIuBcXorpk5tQWVaIke4yJ8k8GBUejsXz5qhY2R6d1jpjgfwigYqJjTUyNkfggpKF+qocTGuMw+0LDviff+uF/5tg95OWAVO5YooQ8vRSB//2owDfb0ai2Dtg4BDNCunj74vyqioUlZahuKICC5csxvJli1XylPoaZoSrQU52uqwHehKtnmru1t0wNbjTLJN0xZw4cSJKS0sxYKA27zMGeIjMw/2M+qp9TboK/Bmr0g6EtKzMDORlZSBnbCo8XZzUd6R3z56yLvWF2ZAhsBg2VFlCA3zdEBEegkBZc2ghHCFzPAHOVmDORokbbF3dYOPijhEOjvAaORIlRePQJIBaV1mAWpb4kN8RU5JXleWimttleSgpyFBwl8psmQmjlXvmWAE7BXcp8chMGaOyouZnpik3zKmNVZg3rRHL5k3FikWzsWnNMrTu2ICjbVtxsHkdWlVR8rVoFdmxbjE2LJkhwLdQuWdePr4XV0/uw/HWzTjbsR2vBFS+fX4JH2T+e3X9KB5f6sCtE7tx/dhOgaVdAlibcYp16/auRsfWpWjduBDtmxejbdNi7F2/AIe2E7yY9IQwuEO1lPMd23DhwHaBQ4GuU/tw4/Q+XBe5cGQnzglYHt+3Ae3bFuPQzqVo37oAe9bOwKEdi3Bg+3wcFDm2exFO7FkqeiZLG2zAlcMbcOP4VlU64dHFFpVR89nVNlVC4fm1dpV1893do3h5cz/e35f17tk5fPPkDG6d2iGAuFpehzzfkY3yDLtVjB0Liz8iRAkA3b1Kq5dAz6WDCtwIaoQzumLqFjjdIqfH2vEY+wh3BD1a9ig8rjJj8nwBLMIULWY6qNHyRGG/Ai25vw53utslYU7fpijwk3O1MWwPyzm00tHFUnO1pOjWOl5Xhzta6ZT7pezf4rN3ujcSjvgcWip/zSrHPrY6XBF6Ph+vH/987OfnsOVYHZR0QGKrC8cQ6gh+tLhxn/0cT/n8nvo53KbVj89LyOO2Dp1s2c+WrpmEXcIrr0Pg5bUo3GY5Bv1a+v24T+F47uuvic9IqDtzRHPBPLh3o7LOEewYO8f99ua12CVryN7tq5TFrk2ObZXfxPaNi9C8dbmSvXIOXTH3iewRwKPs3rFK9tdhr4zfvX2lAN4ybJFzNm5gzN1srF4xG8vlN7toPouaT1aZM5ct0kojML5uwbyJyiVTgZtKnKJlxSTQEfLojqlKIMixWTPq1TEti2aNOt7l5J4pOLZronKDPL57svzYmnB4RwOO7BiP480TcHSXAJdA13EBuxMEu5ZJSk7TIrd3shLCGgudM+MlAU8BnIAc4Y418iiEvutH5qt4PJVRU+DvTLNcR+5xRq53VuSMAN+JrROwXwDv8DYBvDW12LSkGjPmNSCprAQB+WXw6QS7oNIGgbsmhBaXwjs+CvasWedjAS9/KxU/x5IGhDpVPNxfi5EjnLn6DNcgTeDNyctcidavJUth6+JtKccJfiPUtpYkZQQcPTVXS1rr2M/smT4hThgV6Y7RCX5IyQxDbpEoReVJyCqIRnpOGNKygpGQ6ovgMBuBujBMnpYvsOaBhBRPEQ/ExDsjaJQ1vEeaCdANhbOrMTzkHn4CieER7khOi0Jp+ThU1VbK4liuLHPFpUUoKimWhbIUBQI+uUWlSM8rQGJmLuLHEuqyEZ6SpSSMbbLsp+bIfg7CkrIRkZSLyNRxAnmFiEgrFSlBWHoJItLLEC1wR8tdfF6dgFoD4nLqEZddp2COUBctbdRYwl+dQJ/A37jxAnW1iMysFdhrQnr5XKSUzkRoSinKJ8xBW1s79mzfBmdZBJmYo2dPxtYx1o7ulozbMlS1mKj8DBwwGDY2dvD19VfWOP5TOiYuHv6yb2piIkDmrjJSurp4iLIjyo+pGQaLwkRAJHwQ3FhnjtYzljigQkBXSDNTC/j7BQqMhYtSI98V1p0zs1BgZ9SnrwCModzPC1YjRiiLFMsmmBibqYKxHu5e6GVgpEC0u8AdXUY95LzoyNGIi42HvYCl+jfZwFDA0xnW1vaiSASq85ikhdejokHrZFFhMY4dOYAJU6YgODoF4QlZ2LB1k4DLXXzx/IYCu++/uI8fv36EXzvBTlnsZPvnH54pqPvxO1rutP7ff36hgOeyTFanTh/Duy8+CtQdQMeBVhw6vB+HDx/AqTOn8ONPP8j2QRU/o55FAJhxdIz9I9j2FGF8o4G0veVzoNBiR4jTgY6vQxeCHRPi0I1qz7bVeCcg9fIuk6BoVri3AmuU148viogCLFBHuCPYvVJgJxAo26+fCPARAj+5YeqiAR7j7HSQ010x9W3dWkeoI8jpYKdvs/wBLXZ0xSTU0WpHqHt456Sy3j0RuFPWOmbqvCfP9/Qa3h/agneFCfhbUij+TB6FfyQFC9h54A8fM/yL10D8jVYygSwmLVGgRpAz1dwi/4UwR2ATMCPQUT6HOT3Wju0/eExExdvxuFznT15reCfkyTGVQVNg7jcByF+du+FnNwN86dQTN4d3R4eVAdZZGmK6cW+U9e2KGuuBWJMVjZNLJuH8dmYn3om1y2Zrrnx9e8N02BBV9Nvd3hruDjbIEqUyW6SqIAtZCVGYVFWAoswEjIkIFNCLRVy4AITVMDjbmMJR4Ikumo7W5rCxMsHgAYZyrT7o1ZNuzv3g6e4oCmoMasoyMWNSORbQTXxKOWZPLhIZh+lNuZhUm4mm6jTUlSWhuigeFfmjUZIThYKxBLpgZCQEIGNMoDxTKHLTIpEaG4xQfyd5VlNYm/SDmQDrcGMj2JoNgptA3EhXewSOdEGIjytGiSLO+L3hwwZikMAOLUT8jsdGh6pg9j071mDf7nXKWndMFu+TR1pUAhWC3UUBO4IcM2DeuHJSlTa4dPaQKkx+W4CO5Q5uXz+Dm9dO4wHLHTCBCuX2eQV27wTsvv5wHy/ke3z88E5sFQVgTFwkPNzcVO1KO3sH+d33kXnFRub6VNQ0TsTKdZuwq60D+4+ewKlzl7BrdzMqZE43Nx0s0GWOEVbDwWyULNFhTVg1GSzA0gsmwwbB29MFtsPNFNj172sgv8Xu6CfbNlYWsLe2QF+6Vcrrt7GxRmxsjMBEvrLUTWqsRUJcFHy9PJQXRHlxMebOnK7AKjw0ED7eHshIF7BnDdTaUoyvLcTkhhJMGV+CqU3FWDQrFU9vOeJ//N4V/03AjWD3KcauE+wIerTmsUD5//q1vyj0zujWU/ssrOV5cvLHYVxpMcYVF2HmnFlYtnQRmuprVHzdhPHVKC0pwDCZUzQo64S5/000yyLn6rVr1iAxIQEGPXqiT88eMp+bYthQY5nLeqj5ipbL0TGxiIoMR3pqMrLHpgvUpSFG4Htw3z7oL++b2RCBuqH9YW1pAj8fd4SFBsi66wUnZ2dY2RDonAXeXGDp6IIRTm6wdhGgkzXG2kXmeVcX2XaGk5sLEgTUqisK5H1jzEslmurK0VhbhvE1JarVtkuVKyWLk9NKR1dMZsdkm5uhbWfJdlZqoho3Z2ojFs6S78uCaVi1cCbWLpmLDcvnCsixxMEGHJTvNL0lTtACvW8r9jK2h5kyV81BqyiRB3evUfXsju3dgIeXD+D17aN4dfMoPgjQMCbuK5mXv3l6ER8fnBFgOo43d4/jC5mTP8o8+fr2CYGqgwKAB/DwYoeKubt7Zh9unmjGrZN7cOXQdgGpDTi5dy2O7l4poLYE+wXg2rYIEG5diI5tS3B49wqc2LdWxfGdbl0rELheIHCDgORW3Dm9S669F69vHsD7u4flGY6JHMe7O4fw+tYBFTf3zZPT+PHlBfz0+qJqv316RqDusEDePry40S6gehbfC9h99egU7gjYndy7AhcOrsflY1tw4wxLHtCqRiucAMQFuv81C4DsVRBH93ta4QhpOsCx1d0vP4c99nMcj1G4rUMgXT0JUgQtZqq8KrBHSLunLE+a2+QNuRahi2N0+NKhTrf26a6UCuquCvTJ+cpaJ3Kd9eNEbgvs3LqsgSHHaa6XbZ9cMXWIZJISHWoIL8w4SbDjtt5HoNEBjEKQ0o8TfrhNIQzp27oFjsf1MbyGbtnjNfTr8TzCHkUfq99bvybH85gOixQd/nicoKa7d2rnscyBlkVTy96pZerUk70wCYtW+FwrsH5f5m+2vIb+bLwOr8d9PvfZo7IW0HujQ35D7dsUyNHlUgGdABktdIyzU8XIpZ8WPVrmWnbId36fjNmzDq3yO+P+Pmnb98rxPQJyO1Zg+5alaNktY0X2NjNz5grs2LwE20W2MB52/UJsWj1fuWQuXzRdJVVhu2LpTCxeOAULBfYIdgQ5ul5qGTGrFLRxn0BHkCPwsW+BACGF5y1dPB1djuyYKBA1AYe2NqJjUz1a11Vhz5oytG+oxsFtdejYWoMDW2oV6BH4CHun9xEGNQA8pVw0pynXSsopgTVa9RTsdQKdHmd3mTXxDs/FzSPzcP3QHJwTKDyxczxOCjyeE7C7KEB4rnm6gOREdc/2VZXYtaIWS5c0IquqBIG5pfApqUZAWa2CuuDKJoRV1CIoKwv2AS5w9DaDV6AlPANtBO40sFNQJ+La6U7p7DVcuVs6epvDwcsMjiJO3hZyXMDOn3XuWL+OIKgJgU4lUlEumbYYGeyEQAG5iHhfxKeHIGNcDIqrUlFSmSKQFYfM3DAkpvkhNtETcQJwcUluGB3vIgtbKBYsrkRtQzJix7giMcULCUmeiImTBSXCEaHhTggOcURIiAtSUsMQF++HkFBnhEX6Ymx2GsaVlCCnqBjZRYXSFiK7sAiZBcVIyy9Gcm6BAF0uYtIIdZmISNahLhOhSWNFshCaSMnEqDHSN4awl4eI1AIBviKEUdKKEJ5WjMiMMsRkVirXzLicWsTT7TK7HtGZ1QruKBEZlZ+sdrTsxQj8RY4l2DUitWSWgruYnAZklDZh69YdONjaIopWtChd/NeVyTkEIgR0DA1pITOBra2tUoT8/P3UNoGtvwAUi4rb2th8irOj6yMte7SEWQ0fASdZcE1NzdViTzcdO3t7GIviQquarYxnRkv++2tqYg5nRzd1XT/fAPjKos9rRQrkMUMnY/GYUMDbmwH8XWSRD5DxLqLw+MFmhB0G9h8i/cy411vGDxZwC1KlFjzcPGBmbqGsgizDQHikm6izLP7GQ0VZ8PYXANJrQXVHVFQUTp88jMWi1ETzM5HPYpIoWO9f3cN3b0Te3ca3H+7ghy8f4udvnuB35XapJVD59WcBPNn/6XuCHbNkPscv3z8W5fKaLC5HceT4QTx68QQdB9vQ1r4HBwTuDhzaj0dPH+Orb75EXX21eg7+U21Al0tlsaOlTkuQQjFgNrheWlwdk8owXokZBnWgY5+eQMXS0hILZk9D6651CuxeCDAxQcoLURqYCIXCDJe6Sybhjm6Yuivmi0d/gd3n8v8GdhQ9vo5CoNPdMHUrnQ53Kt7u4SUN3u6fUSCnJ1FRsXaiuFAe8ZnpqvnoMt4/FWA8tRtvipPwR7xmsfszMRB/j/LA33wt8K9eg/E3h+4qzo2xcsrqRiubwBjhjbF2CuQ+h7fOfWXFI7B1ig596hrS8joKCkVUnJ2TAJ1LV/zkaoCPrv1w18UQR2x7YueIPtjobIq5bgLVHmaYPXok2mZW4Y4oTR9uHca3j0/jze0D+FKUnS2iBDqKss96aJ4udgj1c0NEsCciQ7yRFB2CrMRIhAd4qbi51NGhSIkJhZ+rIzzsreDlaI0RpoNgZzkMVuYmcHeW39XgARgiUGfUuweshw+Wa3mgOC8ZUyeUYubkMoG4EsyeUoKZk0oECnIxuT4bk+rGoqEiBTXFoqwWjEFZXqxyuyzKipT7hghECsylBCMvXYAuJQxpowMQ6mMHVwFVO3NRuE37wdHKGJ6OlvD3sEdUiC+SWfw5Jhijw3wQHuiBMH8BO6cRMDPuK8q69t2kxESNwpYNS7Bx7QJZXNcpixrB7hgX8k6rHWvPMeslY+puCbwR5C6fPyIwdxZ3RHlg361rAnYCevdv/5U05d6tcyrG7sXja/jq3V28enYJB9sEHmVhX7NirootHGhkiH7y++lt0BPePj5Iy8pGXlEpZs1fgjWbt2HDjl3Y09qBnTt3Yeb0KSqmy0bEztYalrSqmhsr8ffzUolO+grcuTjawEs+I9a56y/A3lfgzkhgzsl+BFISo9Rn3U/6fXw9kZ+XhYaaCoGMSlSVFWJUgC8c7e3kHtaYMmkSpk+bjMmTxmNiUw2aGqrRNL4GtVXFmNRUiTnT67BQlIeFs+oxe1o51izJwttHrqqcwX8TqPuvtNh1ul8yeQrdMXmMbpgEu//5ywDs2aCXe+mi4niTUgWsBDSz8nIxYfIkLFmyCJObxqOxvkolUaG7qI+vX+c5BDha+z6HOu5rYMc/yaqra0TBmSnrgDkGGxnAwnSo2mb2SM7jeXn5qqwDM4oGBvggMS5GJBqONhYwHzoAw437wcp0oEoSFBkRDF9fb9gKiJtbWsNsuC2G2wjMObrD0sFNxBVWsh7YMK7OyVUJIc/WzR02jg4IE1gsKmTilCzUlhehsaYcE+Q1TZL3dEpTrfxG6pRMbKgSwCtT8XSMwWOSFcbgjctMBhOtZHcCXmlBNuZMa8Q6+Q1vXbMQaxbNwor5MwTwZmDTyjnYsW4hdm9YqrJeEuCOiMJ5onUzjrSsR/vOVdizhYXLF2LLqtloE8i7f2m/Sizy+HI7Xt04KjB1UrUEvY8PTgnonVYFw79/cVFA6ip+e38Tf3y4rdpf317HT6+u4pe3N/DTm6v44dVlVWD8h5eX8K2MZ425r5+dV8XGea3390/I9ll8/eQcvnvO610WuYTf3l3FryK/vLmMn6WP+7+/v4qf37BgOSHztAK8Lx4el/PlGo9PyDVOqWM/vDiH9/eO4OWN/Xh+rQ0fZNx30kdr3dcy593uBLurLItwaidun2/BvcsCKefl980YrbMsUC0i4EV3S7pf0mqnW+50KxxbHfZ0Sx33acXTXTM5jtDHfWbGpHvlzQu0DAnEqPg4xvCdEjjULGy35X6MryPQ6QBGmNOtc9wn8HGbbpz3b2jWPt0tkSB0SwCFwHLj4mF1HuGOUEf3Sx3ueH0mTiEcEWAIMlrduaMCZHShpPVMS6qiHyfc6G6XOvTwfjposY9C2NKtcvo+z2NsGuu+8Zh+Pq9PoGJyE0KXltTkr0QnOqjp49Xrk3MomtVNK3LObf1+mhsmYZHPRXDVIY7xdiw0zvNpAaQrKzNp8v3TCrET7HTQ5HNzm/cl1DGuTkuYskOgbYOCuc+FZQ72y9pBqKNLJoVxdbTOdezdgP3yezsov7s2+f0R5pp3rsReAbtd25eLrFCWO27v3MakKouxY+Ni7Nm2Aru2LMNOATxa/jaunqfWjCULpmHBnIlYNG8y5klLt0tCGi13c2bRQkeQK1fWOd1qR+scY+50S542XubWRdPQZb/AXMemBhzY3CAwV4t9ayuVtK6vRsdmAbtNdWgTyNu/sUbtH905QSCvSUEfrXuEvJN7JinQY/ycctUUUDsu++cE9C7t14qSM47vAhOtMBZPgE5Z6PZMxNGttTi8uRpHttTgNN0xtwpA7mzSwHFjndy3Cds2TkH1pCqEseRBcQ38S2sRKlDnXVgt+1UIEcBxiQiAk49AXcBweAQKnAnMeQTYwz1A4EygzkWOOXe6VhLuCHPOPrLN2DoFdYRBFi9neQMHePhp8XgsRB4Q5oaw0T6IFWUvPXc0CssF5KrTMa4sAZnjopCSGaJi5WIT3DEmmUDnJuDmibSxfkjNGIn4JFekjvUREcUkzRsJMiYxZSRS0vyRmhYobQCSUgIQP8ZPWenixwRgdJyPAJ8rQiN8kJSeJPcpRmpeEVJy85Gck4eErFzEZ+YhLjMfMQJ1EWmEtb8kLDlTSYiAXUiCyJgMBMenIyhO2jiBvcRsGZeP0JRxmqQWCggWKetd9NhyZbkj3MWzzEEOga5KWeoIeBHpFQKAAnfZAn55DYilO2ZGNUYLACYVTkNG5TyMKZos4yuwfNU6HD+4H7WV5QoKBsgiT/dLWr0iIyNU6m0mPmHdun79+oHJOehS2Usggou4lZUVwkPDVL+9naPKOBkVEQN/n0BVv44WtG7MCidibWeDESOslVuljQAhk4NQKejd2wghwWEKxuLjEpTlz8XJBU4OTrC2GqH+5bUWhYdZOHnPoUONRUmwUnF2bi5ecHOmktJDxhkKAPUScBQlMzIaaSnpys2zq9yDiV8ImXzGkXIf35H+CAkKVdfSSjR0gbPcs3XvbpURLlE+t4DRacgRYH/5VIDu1V188/omvn5/Cz8K2P30zWP8JkD3O8FOgO7nnwl3tNRp2TJ//eEZfvj6nkDOFRVPduTYfly9fQ2tAnV79+5CW9setO5vxRfffo07927D109LDkNXTIPuPdFL3huCL99Xpg3Xs1/q8Kb191LH9DH6NjPoMZ34lg2r1OT44t45PL11TMDupIK2T5Y4kfcCau+fX1IumRQN7E5/irHjWF3olqnXsGP7munk5fzPSxwwIyZFJUx5ekWzzn1mrft3CVQeUc4rV0zC3eeAx/7ndAd9fhlPBQJf3b+Iry61421lBn4Z7a9Z6xIC8Ee4K/7uZ4l/eg3CH3ZdFXwRxFRWShE9y6UuTIryT+ljuYM/RehuqTJd8ngnzNFtU1noeFz6WaD8bw4yzrkbfnXrgW89e+GFa3dcc+iBFpveWO08AIsDRmBBtCcWp43CxrosXNm9FO9EUXt/5wi+fHoW34qy9O7hCTy72Y6n19vRsnmZwJcvslLjkD82HnUlmUiN9kOotx3CBfK8HIfDVqDJx80OziNMEeDmCJcR5nC2kflTAMKc9b9MhqgSAoP6sxRIH7i7WCMtKRLVZZnKkjN3GuOAqgTqijFrUgFmTCjExFrGzqWjvqzT3TJfK19QmBWF/IwwBXI5AnV0v8wXyU0LRWL0SPi7m8J1xAA4WQ4QmBsIdydz+HnbIybcB9npsaL0MqNgNNKTIpCSEIqE0YEIC3SFj6uAkMlAlSXSoAfT4PeQOaYvkhKi5Pu5VGXEZNzDUfmeHm7bImC3E6dPaCUPaLG73gl2d26c+WS1I7zRUsd9tgQ8wpwOdrTm3ZDzXj29ge++eIhn8j3atn4Otqydi/Ur5wp8OcgzDRV4GKQB8bDB8PKT9SMxBVV1TZi7aAkWLFsic+MqrN+wAStXLEViQgzMzIYoqDMTSDGRc3xGumPB/NkCXbUYOKCfwMsQBPp4wmTIABgZ9oRRn+4K8DJSE1BSmIkhQwRu+/cWsHFDYX62gEQ1asoLkJ4SJ/NVqMyxA2UOckB+bg7q66oxZUoTpk5uVBa92qoSZa2bN7MJi2Y3YsGMWvlsazB/VjW2rsvDF8+cP4EdAY5WOmWt67TY8Rihjsf/+4/9sGUF50xt3mPcYGh4FDJyspCWmYGqmiosWjgf06dMRKMAHa12jfIaU9JS1RzDc/6COe0a/05kPk1JScH0qVPh6GCrLLV9enXH8OFmcHV1RlFRIYpLipCXn4voqHDpc5B53B6uTnawkvfY1nKYfEb2CA32h4+XwJmtDUzMLDHUdATMrJxgbu0CcxtXWNi5Y7i9BnaWDs6wJtzJto0An62zJ2xdPGElMBgQEqhqE5YV5qhsl4W5GQrOmASlTmC5vlKkWt7fmlI0VJeirrJI4C4XZTKGcXnFuelyXopmvRsr35HScfL7qhGgni2gJkrljvXYvGqhwN00rF4scLdiDraunIcdq+eiZdMi7BNFkVa6Q6JUHmvfjBP7N+NAy2o0b1wkgL0QN07vVRY51n57eL4VrwXoHl1sx53Te/CEhcavavLixkFVCPyjgjMBvgcnZPu4sopx+4Mc+yD776VVbpH3jgpkHce3zwQK6RYpkPW1wBaBi+e/v3sMX8qcRGvbd89ljnpGEDuFb+X49zJnfSPg9uH+UWWJe3PnkAI3ypvbBxXgEfYoBDz2vbrZoYTWum/kWu/ushD6Ydw9swunWlepODuVPIW17q4d1sDrMq1rWr1UAtrnrpbcZr8OcoQ1HuP258BH0c+7ekZA6GSLwN0hBYaPbpxSYHf9nMDZJY4VMJG54Z6ACWvYMZ6OFrrHt0+rIuYEOIIYAU13z2R7//oJLT7vmvTJHMREKTrg6ODDGDuCIM+nxY6iu2HyenRDpFVNhzDGmekxZ7qVjqDEaylXUQEcHep4Lx0kOU4HIR0AdSjS9ttUrN3l09q5OiByjAZ3LB6uZa+8J3MnLYaEMK34uWbxoxC6dIsar8PzKZ/DHe/58OYZkXPqfALihRO8L9056bapXZvCexGA2acBnpZ8hqK/Dr4nfC/ofqknTDnavhWHBdAOCqzt3bFKZcFs271GWehY5oBCF8wDtOTtWYcWAtxOGSdCi11H6ya0CeTt2bVKCWGuRdq9cmyz/P62ym90t8Ddjk0Cc9xfvxCb183HmmUzsHbFbKxePhurls/C8iWaxY6AxoQpjLNbJn2MuSPc0UWTVjzC3oxptWARc8bV/QV3TLJSL3N6Nbq0bxB4Erg7uKVRta3ra9AuQMV+Wu/2b6yV7RoBv3oN6LY24JDA17EdAmHbBQg31ciYKtUS7E4JsBH4dLdNwpxmsZupJWkRaV9bitY1xTi5czxOEwilJdwd3FSBg5urVCwfrX0ndk3C8R2TcGDHFMxfUIe4knHwKayEZ1EVAivq4CeQ55pXCv/CEvgkxsPF3xGu/hYiw+GmXDAptLZZKXhT8XI+IzS3TMbV8bgqeyASYKesfKxT5x3iiKBod0QnByA5KwJZ42JRVJaEcoG50qok5BVGIzndX1nkGC8Xn+SFxFRvjEkRKEt2R2K6N1IIcpm+SEj1RFi0DVIygpAuAJiSLhCX6oNkAbvMrEBkZYcgNt5bZcJ0dh0ITy9ThIwSeBElblSoM4JCXeW6Y5CWWywgV6BgLjYjF1F0rUzOVrFzEbIdmpSJUYkCbAroaLFjX5aCumCBuqC4NATEpqo0+2wJeWFJdM/Mk+vkCtTlyXkFCEvVrHaEO1ru4vPlfRe4I+hR2BeRXopwAcBIum2q+nZ1AnGViMqsxZhxk5BeMRvJpTMwKqUcU+cuxdGDHVi1ZL7Ajicio6Lg4x+ogK2fUT8BiT4CTAay3V+5Ug7sP0i5C0VGRoqiYwYXFxf4+fmpcbTCubq6qWyYLHHg5eEtyqaHKD2DZMFnTMUQOccCTgJQTEk9dOgwBV0ss8Dsm5YWI5R7ZNiocGWt8x3pB2/PkQI73WBqZgJPby8FNhYWlhjp7Qdba0c4O7piuNlw9DYwRPeuvZWVizXueN7IkUz6YivXZxISAUsbWwWsVpbWcHRylddojUGDByvXRUPDPkhPTcHOrZuwaNE8pOTkwzsqGbHpebh57SK+fnUDX729ji/f3sR3H+/hp68f4Zfvn+E3gTo9gcqvvwjQiahkKt89wdcfbuP9i8uq4PfR4y04duYw9jTvwD4Buz0tO7GrpRlffPcdDhxqx6AhnfFHnfF1GrQR5DR4o+hwp1nwCHNaHCQTUjCLJlueT+tdckqSKMwbcUcWjieycDFYnXXpWD6AsXN0xaT1jXFzH2hlk23K6ycXPsXXfQ51uhD2KHq2TL2fsXIveVyuq8vLpxcF2j7PhKm1z+5r5Q40yJMxjy58csHkNVgTj8D47P5pdZzFzV/L/d5fFuVBwOT7KA/8Kb/9P2NH4o9gR/zha41/eg/B3+0F7AhyhDWBMgozY+qZLQlodLH8FwG3fwj0URg3p5dAUGBHkW0WMVelDpykdemOn9174K17H9xw6YsOhz5YOaI7Ztn2xgyf4Vg0xg+bZO45tWEWHpzagefXWvH+oShEBDlRbF4xO9yL83j3SPZv7cfdi3vwWJSFxTMaUJqbgpkTqwSuEjG+Ih+eDlbwJcTZWcJ2uAn8vVxgZW4MawtjUXqNYWNpjmGD+qOvfC9Y087SwgQBfu4CCkmYWD8OMyaVYvbUcsyeUoa5U8swf3qFtKWY0pAnQJeqYK6yIEGzzmVHoSArHNlpQchI9FNQV5gZieKsaOSmhKrC4x5OJnCwHghHmyFwsTcVRdse4SEjkZYShaIC1lAbi8K8RBTlJWFscoRIOFLiggXqXOBqbyaQ01fFmfXrawRzs2FwcraBk+MIpCePxrqVjGeYKwvsegG7HTjasRWnjzbj/MlWnDiyC+f5T7MoHTdEAbh5TZSA6wS7I7h9g0B3EtdFSbvBmA6WPBCge0SwuyYKishtOefBLVFWv3yEFw8F7NbOxtY1c1WmM1cna5gOEzA2H4LhAhGmTOxiMQwu7q6IHTNG4K4aEyY1YaLI9BnTsGzZUixdukh+U2Pg4e4EL08XJCfFYc6MqQJd9QrmhshnMWigEbxHusncZ44BRqyz1gN9DQ1kvjGXOcsEQ4b2h5UcG+nlBl9PV4Hg0Zg6oQaJY2JkrvKQ8wdgdESoyvKYl52ukrGMyxurCtqypM5sUQ7miWIwf3otlsxpwKqlk7B6xTS0Nxfixzd2Kobuv/6sWewU2HVa63SL3X8V4PtfHPOdERbPtZf55i8oc3ByQmpaCpJTkzBuXB5mz56JGdMnC9hVC/RUoL6mAuUVxQKl7moO0s/7j8K5ia6WyYkJqK4sl/XAESZ0V+1riMHyvQ0RWGMR96qqMqxeuxoNjeNRUlaKrKws9WeUvZ01QkcFqVII5lamGGRsjIHGFhhkInO1mR2MLR0xVMTY2glmNgJ4dm6wsHfBcAG7EY4UF1gry50nRjjzmAO8A/1QWJiHmopCVBSxJl2ussgpwBuXpQCuvDhHJVMh/LEtLZB+gbqKwmw5zgLlYwXu0qVlXCNdOsvls2gUiJuL/bvW48i+rWjbsQbbVi3AxiWzsHn53M7EKQuxU9o9G5egTZTHg7tW47AA3qF961QZhJ1r5uNsxzbcPdcqALQHDy60CkQdx7v7J3Hz5E5cOSrHzrbgxfXD+PjwtMDXeXzx6DTe3j2K17ePKHl377icc1TgStt+K8Cm9gXu3gswfhAQfH9fYE9Ai7DHIuMUjnl+vUMB2FdPBNIExgh33xLYBNYIbB8F4GiBeytw91rgje1HmccUBMpxAt57PsvNgwru3goA/vDqgrr3ixsdcl+BKAG54y3LcZrZNg+sxy3Zf3aHrpO0th3Hs7vnBbi05CgKxgTm6G5J0a10unslxxDwCHYEPta4Y58OedynXGH9uPP75fq04gl0CdzdFyh7dJPJU44pIeixZT/HPbl9Ro3VIZD9PO/WRbqN8t5072RCFIEWgVFa5miJ0wCIsHQIVwXibjCWT44x2ya32Xe90/JHl0+6bOqgpEGUBmQ6OFGYdZPXJcTpfRxLCCKQXT1Ly9pfMWl/HdP6dPhjH7f1pCocq8MUj3OfcKafS+E+n08HO+7zmgQuWtIIiRxP+OQxWi9110yed5HZjI+3qm328zjH6SDIaxHieC+2f4GuZoXkPpOy0FqnZ79s370aR9o3yVy3Rklb82rs27Xy0zbdKVt2C7jtXI6d25dg57alAnErFcjtE9hjcq59u9Yo2KO75p7tK9AikMjkKjs2LVPjaNHbKEBH2NuxdSnWrZ6DlQJ3K5ZOw5pVs0QE8lbOwVIFc5MF9uZgnfx+ly5mpszJykWTCVUIeXTLnDSpQgEek6voQvdMWva67N1Qi5bVldi3pgodmwltAm865AnYta2naNa7Yzsn4vD2RhzYIiC4lda0KuxbWyYgWIXD2+o7wW6ysuDpYKe5X85TVjsWO792aLay2J1uYWzdRJzeMwEXWqcq693xHfW42DYVl9qZkIWJW6bjVPNUHN09VRboiUgtyYVPXhG8CirhV8IEKg3wHFcB/6IKBGdmwSXIQwDOEu7+dMe0h3uQAzyCWOpAgE21Wi07VcogQODO30rGjpBjtvAPd0ZYrBcSMkKRUTAauaXxKK5OQWFFInIKopE6NkhAbiSiRrsgPNoeEaOdMHoMLXTeAnm+ctxP4E7OT/GQfQG39JFKaKULjbRFaLgrUtKCkZDki9FxHogb4yXiKQu9JxKT/TFGFJ+wCGcEBAm8uA2Dh6c5/AU6Rwp8hkQGC2DmIW5sHqKZCEVALiIlV8FbeLIAXGKmgjfCWkhChgI8Qh/7g2ilEyHM+Y1OQQBFtgl6oxJo2ROoEwkVyAtLItwVCrSVCtyVYnRWJcYIuNFqF5NZgSjpY0voC+8EwNGd8XjKkje2RkCQCVRmC9zNEdCrQ0ndVLTt2ydf9q0I8vdWMTA9BSJ69RJwEHiwplulgNAwYxP4ePvCmQuo1QhZhD0RGjoKAQGMtxNYkj7CHbNbsn5dSEioAjsTY1MYGWq1mFj7zstby5bp5xcgip6F9HdFzx6GytIXGhIpQOaLsJAwZT0zNTGVe48QaBHA6dMb3j4jYSkwxng/1sXjs7GWnekwU4GZfqJUMHEISwQMRXhoJBLik+DnG9TpqkmANIKjgyjKVrYC5eECfTZyHRu5b5CKXzl3+jCOH92HdRtWISmnQMAuDdGp+TjQ3opvXt/GN+9u4qt3t1RNux++eqiKj+tgp+TzmLvvn+Kbj3fx5tklPLl7Au1tm7Fz1yZs37YZ27ZvUWDX0iYL9rvX2LJ9AwyNNAsoE8AoF0xlrePn0FtBHbepUNHyyeygGtxp42hBJdSxj8dZxmHxElEotqwTkLiAR7J4Mp308/tMoKJlufz4inXobuCLN1qGyw+MjesEPFrmFKx1wtt/FCrKbHmc22xZHoGiLG2PNSucZo3TLHPP5L5PGORONxtpn96XYyp5CuFPg0Ja6h7fFaWFSVpoARQw5PgHstA/vXcaX905hQ9TSvDdaE8BO3/8LdoDv8s88jcBu3/1NcE/HXtoUCeiLHeENIEzZsb8hwDefyKwmWsQx4QnhD0WJv8X6aP8g7F0dLV07Irf3XriVy8DfOXZAw+cDXDG1gA7Lbtj9uAuGG/SDVO8LLAsbRRaZpbibsdGfC9K1w/PBUJFoXl2vR0fHp/AF6L8fHx+XuQc3j89gw/PTuPlvYN4KgrP63vn0C6KYPqYSEyoKUbi6FAkxoTCWiDDYcQwgaLhKn6OAEB3S3PjocrNsp8hk6H0hZujtXJ7rKvMx5QJ5RrQTSnF/BlVyko3d1oZZk0sxIwJBZhYm4Wa4iSVDKWE1rnMKGWJy0pichbGzgVj3NgI5KVHIC3WH5H+DvCyN4aj9SA42g6Fh7MFQvxdkDImDPnZiSgZl4EGuW+DgGhhThIqizJQV5aDjDHhAoPe8HSygKVJPwwd1AfDTQfD2d5KgMhZ5gNXmRscYGdnjtioIMyd2aTqBrXuWY+Otk04fnA7zh7fg4uy2J89sRdnT7eqpCka2IniJEoY5Y4oZ4Q79t0S4LtH90uR+7fO4Tbdf66eVPtvX97G9988VRbmlq2LBe7mYeHsCep5LCyGYrjZEFgJ0FlammK4vMemJkNhbWuF0LBg5AtUlZYWo6SkCPX1tVi0cJ4s4iuweNFczJ83E7OmT5L3Ih2uDrYwGdwfxgP7YlC/PnB0soGbs518Rr0x0IjJjmjZ0qCHGSIth1sI2LnCzHggosICMHdGEyLDQ2QuNJW5zw3TJo3HBFUUvAQRcjwlMVLgrxKzptUpqFs4qwFrl07FXlFeWkWJWb18Glq35+C3d/aq+DgzYv7fIgQ7HeqUxY7AJ2D3/0j7X77qi8kNugu6JkYC3jEx0bLWJanELo0CXLNmTsPExjpV7oAWw/raMlU6wFfm4V69mBnzLzDU/lBiRtcByt0ybnQ0GqpZKkHWnPhYDB08CIP690eibDNRSlCgP6qrq7B2wzpcv3kDx44dRVVlBQKDAjDSxxvOAoTD5ftvZmUFU0tbGFvYCtxZCdyNwGALGwy1soeZwN1w5YopInDHeLsRdMNUYOcBK4KdgwN85Jp5+QJqhbnKGscYu7rKYvne5irLHLNccr+2ogh1An/1VbIt42pKx6GmJB+VtN4J8KmSCSIT6pnFtBqzJtdj5fxp2LJyPvZsXomDzRsF2jbigPyud6+X79vq+di9YQlaRHFslna3QF7bNs1yd2DvWvn9r1Zxd0dbNuIh48ZONePc/vW4J3D33aureHv/tEqccqZ9nYDfXry6TcBicpJDAmRa0W9a8Sj6PqGO7paEwK+f0Op2Dl89lnnooQZ3bL+U/a/kGCHw2TVaAvcry56CO4G672Te+rHT/fLdvSMCaYdUy0yX7CPUffn45Cdr3juZ82iZe33roAJCgt3Lm4wb5PMcxe3Tu3CiZYWqg3fnzG48ptvpTbr2Cawo90stKQqF0EZXTLpT0vpGWNNdLD8vVE6Y4xgCHc8h9BHmLp7Yo47zujyf1ya8XZG5hIB2R0CM+zrsfQ53FG6zTwc63cpH8LvDbQG2G3IN5arZ6b6pkqcQgnhN/ZgIyykQ6BT8yb7ukqni+QRudKDRIYzQo0MXLWJsCTpseUwHJc3SpUEUk5XowMR9wpEOSRQd9AhQ7Oc49nGbgMaW1+dY3e2T2zqA6ffkGO7r1+a+/nw6/HFbH6Pfj1ZDAiGvzePs12vmcVuHS56nPxeB7uzRver4yYM7Fdi1CbQdat2Ajha6WbKcASFtBfbLvg52BLndO+S3JvNia8saDfQUsK1Sa0ybXKdVoI7xd1osnvQL7BHsGFvXIpBIa96OLbK/ZSk20RVz3TxsWDcXq1cI4AnkLVsyDcsE5OhOuXLZbKxcPksB3RImVhG4o1WOhcsJdBRCHq14bLmvFTMXsGteU4ndq8rRvKpCWeoIdbTW0T2T1jla6pSVbtt4Zak7uKVBuWMy1u7Q9jq0bxLw21SJA1trcYTxcgJ1FCZVOdemZcu8cnCOKqVw5eAs+fFpNfJYy44tRdXKa52igO/8vim42DodVw/MEQicj8ty/tnWWdi3YzYqRcEIzM6FW1YBRhZWILSyUdW1CylrQGhBEdzojulnB49Aa3gHO8JNQI7iEdhZpFy5ZmqA5zvKEUFRLhid7Ie0vEiVvTKreDRypB07LgxpuUFIFGCLjndFZKyzQJwLYhPclLulElrrRJLSfER8ES+AN0b2GTsXJ8fTxgYgNz8C+QWi5Eiblx+D5NQgjI73QkS0q4zxQWpGCMYI6MXLNo/FJ/hhdOxI+Igi6eaugZ2vvzX8g7yQlJWFhOwCAbpshAnUaRY2AbLELISMGYvAOA3e2BLkCHW01nE7UAe7mGT4dwoBjzAYmkgwlGvSeqcAL1+uK/dJK1EQR7iLzalWbUS65qYZk1WhLHZMvBKdWaksejHZNQjPqEZsbhPSymep7JixeU3IKKrD9h3NaN/XjITYSLVI013S3c1NFmpDsAadz0g/BAYEwWSYORzsnZTLpImpiVrEOZ4xE3RvZDIPbjO+y9HRCTYjbNT5jLfjOFqX7ATgzMzM5bgzhgwZ2gkmvaRvOJwcReExsYCPlw8CfAMR6B+sLG567AaLBxMauR3kHwQHW0e4yOI9bNgwZf3r0dMQ3br3weDBJqoQuYuzO4KCRgmI8hpdVCa3AL8g+PsGIDUpAYXjMrF25WKcOHoAB/a3YuXKFViydAnKq+sQnpSNoMQCRMr7vWLZcgG7+/hGIOhrwt3bW/j+iwf48Zsnyh2Trpe//fxaZcL84dunKkMmSx+w5t2b55cV8Jw4slP5aa9dvRzrN67Fnn270XagDfcfP8Da9atUvTI+oyo83rWXigtkzCOhlrDHQut/iQZw3NZAT4M9lnvg2IiISOzauRVnj3XgxV25/10mKBEYE3iikkuA+1JeC18HWwpBj6LDHeHvjYCV5n55qXNfA77Poe75A7k2XSgFGpns5IkAmHKr7IydeyqvnduqVt2dkwrcuM/zaZlTQvdOgblnD86pWna81wuCoMDoI1m0nwsEsu9XAdFvFtbj6xhP/F1+k79HueFXAbu/y2/wPwcMx7+6GiioI7Qp65yIDnd0wVQxcyKqJEEn2HGMypLJc+y74u9uvfCrd3+8duuPi/a9sdemBxZYGqBOgK7arAdmyby1tSILx9bOxtPLHfjm1WV8+eIivnx5SQDuIt49PoVnNzvwjvEoogC9lf03j07i47NzeCdKz8t7h/Hstigkony0bV+NuIggOFoOg91wY4T6ecLNVn4HI8xEzGFlNgw2w81gJEr0wL59YWk6FCF+LsgdG48pDcUCclWYPrFU4K1EQd0cEcbRzZpUhGmN+WisykBtGQuWx6EoK1oVF89LC0NmYhDGJgjMpUeiJCsWmQkhiA/zQJCXNVz+f5z9d1hVa7vmia61zDnngCKimAOo5JyDCAoCAhLEHDDnHDChCIoKimAOqCgmzDnnsPJaX/723l2nTp+urt7Vdfo6d9/3Oxgu17f3rjrn/PFc7xjvCHMwmXOM5zfvJ/RszetpiUG9OxMqe8HPawjGxQZhUvpY5E6biBnZyUgfF42JtGxV6xwbiaTYEAR7DceQPt34d7QihDYhEHbGkAGOcB3az4DMQKmQLr3Ql+DjRLALC/bEpjWLULxzHQ7zoXuID9VjfHCfPVFsVLsrF+h4XKRjcOk4wY6OC50uKXTXr9L5oZMls9fv3DxH2DuPR/cumWqZt+gUae7D2/v44dNDPLt/gfDDB37BOqxZlmuBHd/LLh3boVvn9nAg3HXnKIBWIZvO3DZwYF/4+nkRSoIQFR6K6PAQjIuLRlJCLGErCCOGDUDnDi3RvnUzdG7bEh1aEWgIdt26duD9q78BvQ6tNWdVhvzSWnFbpw4tMDYuAjkZ4zFsSH+CT2ueewzWr1yI6ZNSMDY2mBDkiemTk7FyyTRsXJ2LHZuX4AD/joqSPJQUrUHB5oVYu3QqDhbG4W8fCXZ//Ar/Lylyf/kK//p3S7Ezqh3Bzqh5tWD3n963Rk7q78FOpqIkYeERCA4OwYQJKVi8aD4WzJ2F2TMmEdAyMZM2Y0o2Ugm9fZx7oadjD/RyckTrNq35zOhqgM+lTx+0aNoYzj0dkJIw1hRgUQ6dM/eLItTlSJ0bE4N+Ls4ICQ7E3LlzUHWekE64219SgpmzZyEwOBjD3FwxaPBgc7/v038wevcbhF68nzs4OaN99x5o06UHwc4Z3Xv3M7l2DoS7Hhx78HmgXDstd+sjJa83PH29kZaWZPrWZUwYR3BLN3A2a2qWBXEEOuXWaV2mXDsVWclVHp72IeQpbFNFUyYS8GbzfVi1OBcrFs7E6sWzsWPDckLcGhRtXomiLSv4vd6Ms+WFOEnIUwPyAzs3EOjyOM//2861tNU4uHsdyoo2YjsdxNN0NK9Xlhh4u3xslylscr1yP75/YcHdBQJRVUU+Hl+xwjEfXynDw0sH8ORquVm3FTqpd69vnzCAp2XNf7xfiW8fEsIIbgI7hXJ+5LqgTvspxPPJ1UMGwr5/ch7f8V6lHDqFZn5PeLNDLAVxmlM+nRQ9KXUqpPL65hETBvqBr/+ecPfnd7wX8rin18p47nJzDYJH9cJ7XkPQe8BnwHV+py8ewvULAi/lwB0xYCZA+1KhE7gJ5AR8WhesqVG5vf+X4ZraV9u1zQ7dtM8lVVDHKTxTipsUOeXb2SaIu35BIFhhtgvwvgQ/zQnstHz7ilUdU4CnUaGXKsCikE3N2eGbdgimIE5zAjqtC+4un1OYpAV1ghkBj8wGOI1fwpLASqMNVPb+1jHWPvb2L8FN6/a8Xk/wpPNqu+YEW1LgNC/78jwa7f0Vamm/ro61z6HtNpgJwuxwUs1pu65F86psKVjTnP3aX5r92jrWVgWVH6iqncoRVIj+YT4fjgroCHCH9ucZte5A8UYDeEcOEPwObiPISaHbhP28Rx4s2Yy9/I4J7PSjoVQ7hV4eKt2GigP5OHxwh1nWXElxHooK1nJ/S7mT2ren0CqkIuVux7bl2LppMeFuMTatX2hVyFxNwON3d/XyOViuZuXL5mAtwc6qpJmLVYQ5hV3KFJppwjAJfEsWTsNiAt5X+wh1+7dk4WD+ZJQT7A4T6Mp3TCHQKdRylgE7qXVS6mSak3InRe6c8usO5BL6pvG4HKPiqaBK1aH5BLjFVk7d0aWfe+RZTdAXoebEEtw4xXWOWr96YhEhbglqKhbjJiHw5rHlpr/dndOraKvNsZVHVmHRymnwHBeLIUkTMHxiDtwnzYR71ix40Pwyp2BwSBDBTn3rehmVrp/CLLk8gMuD3XvD1dsFXsHDEDraC2PGBxiYS0wLRux4b0TFj+T8MPiH9YdPUC8ERfRFSFR/Alt/hEUT2JQbFzMY0WNckZCspuIeBugiYoabsMz4RC8DcDGxI+Af6GLGxCQ/jInnflFuCA0bivDIYXywDUVgiEI4Fbo5nK8zBAFBXA8dYszPfyBcec2Dh3SHqxvBblhPuAzoAa+gAISNTTbw5Umw84hKgCeBTOYRFk9wi4VbrRo3MmS0yamzlTytj+S8W0AkhvtHGBPcGdUubCy8CXc+UuyixhPsBIxJ8IuZAP/YiQiKy0IIoU75dv5xGZZqR7AT5Nlhm0HKwasFu8BxMxCROh9xk5YjfMJc+BMAN+fvxomjhzE9J5Ow8BUGDhqE0OBQo5hJYVMrgMFDhtExG4DGTZohKCjEKHT166t6ZkPThFxKnSBNwCa48/cLJESNhHNvZ6PMKfdNAOfg4EjY8jAFTtoRyKTyKSSocaOmUF+6oQSyUSNHGcVuAB/qzr37mKIqcjyc+cBWCwXBTGeCYK+eTtx/KDzc3eksWqFFX39DKFI4JoEyPCyCFm4gs1vXrogIC6OTMp1fzrW8EZTg6JEybNu+FXPnL0Jy2mREjklDbGIOAiKT+T6nwD1qIv8HiZg2PZfA84hgd8fAnYDop4/38ev3VjimVLq//ukt/ka4+yPXFYr5x1+eGVXvu/e3jRr16M4p7C1YjcXzp2P9hpUo3l+Esopy3L5731xDs2aWqmkAjQBqNU63CxN8mc/y+zkL7CyVT1CnXMjVq1fhQMluvH58C68eEMieWABllLDadgU/mEIwdHzf3zXL6kn3/bs7+J6jlgV7pgE5YU/HyKxQTQvsBHU22H2GOtsMwJ2zTMt3NWoboe6+GqBfxJsnBEZC5hvC4usnljqoYx/frcTDm6dMa4aPdGzec593z9TcvJrOxEV8WDUF3wUMwD+FDMVffV3wF34H/3m4A/63kd3x/+jX8Lc+crUhmEax0yjgE9QJ9LRNypxGhVr2/wZ/7d8QP/VvjIfOTXC8SwNs61Af8zrURUbbbzCpTxesGReE8nWzcOt0MX7k+yCn64OpKnqB78kFvj+X+d5dJdwRdOkMvbhzBB8IcgK7F/fOEOqq8ZFw9+z2Eby+dwJP6ORsXDYbg/v0QLOGdeDYpS0GEHp6d++CLu06oF3z5mhSvx7atW4OF4JIZLAXciaOJbhlmp5zK+ZnY8lcwlxuGlYQ5lYtzCTsJWJGVizhS03Fo5CVEooJY/0QG+ZGG4ExBLqxUZ5IjgvAhPgQzrnD19UZQ5w6wIUw5+LQBgN6dYLrICeEB7gjNTEaOZkJmJEj1S+NoJiCSRPiCIghBuYSYoLgMcwFzj3aw7FrW14nYa5/D4JNH7gRfDQO6O/E76wj7xE0jv369cAAWvzoYGzftBwHi7fgyMF889DWr6/nTu41ql31+QpCHZ2mGjo4dLSk0F27zIc/TTAnqLPtJh2qOzcrcf9ulVHzBH067sVTOsb8/N6tOYGCTQtNKOaGVQvQt7eDUec6EZw7dWyDNq0aGwWtB6Gsu5rBc6592xbcp7Wl6HVqi/atmpkKph3aEtjaNCXQEbQ7qQx/a/6/WhHsmpuKpKqO6Tp4AFrx+9y8SVO0JfToBy/15WzW7Ldy/+0Jg5np4xEbHUx47wiHrp35v52BvNULsWxBDu/FiZhHaN+wahYKtizBITosUnn2F67GjrwFxgpo+Rvn4dSBRPwv3zsZePvfpMwJ7Gy1rlaxM60OfvkK/9dfvsbfXnfk//Dfgl2jxo1Mj0+BXURkBGbOmEonZI5pdzBL1SSnEOwIQMpFE+SGBPgiKiIU7qNcMYQgHB0ZgrSURAT7eWNQ397w8xyJ0ZGh3CcI6QQiFX9RW4f0CYmIjAiBh8dIeHl7In1iOhYtXoL1Gzdhfd5mTJs5B9GjY+Hj6w9PLz+T/+fp4wdPb1+M8vTAAD6LevR2QecevdDN0ZkQZyl0PZ0HwqEP4a5WsZN619WpN3wC/ZAxUWCWbEIxFX4plc4GOQvqMg3QqZjKgjnTME8FVfh3yzSvypkCQOXXzcyZiOULZiFvzSKsW5qLvFWLsGf7OuwjwO3cuAzb1s0n5Kn6ZR5OlO4wgHeSY+XhQpyhneDn/TCd0n3b12Dzirk4um8LHhBMPunHLhWOunoUp0o3o4pA94n32je8L148UoA75w/g+bWjeHZNMFaBh9WEp2tHCHWCNkIY4UpgJzOgx/HNrRMm306hkTIBn2DQVv1sUHx58yjvr2dNWKUUOMGd4E2hlVLrtP6LoO55lRV+yTmBnfb9/vF5ayTQCf4EiTL1s7MAUvc73vdun8Kz68fM33enFsAs8LLAzVbsNCdYU1imlm2FTvt8qdQJ+gRzGgV09rK9/cvedr9tUx5ehTEb8DReOVtmVD0BnoDuZrXMgj6NgjspeDXnfyuGYodiqiiKvS6ok2ld0GcDoI6RaV8VVLGhzgYxmQ12NvzYipYNeTYE2aPmZF8Cls6h4+11G8Js2LKBTcu6BsGT1u3X1qjQSR2nee1v5/bJ7KIxOp9teh2dyz63fX0ybdc2+1iNFrBZIZ3apn20LKizwE4gaOXXKRTz2MECHCvLJ+DtRDnBywq/3IrSPWplsIlGyCPUyQR4Uuz27VlvRql25QQ/C9gIfdxXlTHLCXYqqCKYU2XM/YQ7hWJqv2LOFe5cbZQ7zSs0UyGaW/OWEO6WIG/9YtODVbZm5RxC3CwDc1rfuFZNzOdj+eIZBvik0i0l3C1TtcwFalieg2WLpltgtzcvA6Xbc3CIYHekaCYBbSaOF3IsnG6gTjl2h3dOMUqd2iLI1O5AhVOkzJ3Zb7VCsHPrTAsEmtoeVNeqdiqacqViIc5x+/kD6mOncMxcVFcs4PZFuKJcvHIa96nh8t1TK3DvzEqC3XLcPrMcN85tQH7+PIQkjcaw8eNNk3L3rBkYlWGZT850DImOQp8RA0zBk2Fezhjm0xcj/PrDN2wYwuO9MHq8P0EuDCkTIwhy7oSqwQiMGAT/EBcEhLogJHKQgbjQqIGIGqM8ueEmT06jgE6msMu4BE/ExBEEIwljBLSYOA/CXgBi4z0tBS6C8EgLDtP2oVzmHKEuPErzQxAUNohGoAsdBM/aiphePi58sLhglHtfDB3mhAGDesDRsR06tGuKBg3roZtTL1P10j92ArxixsMzikAXrhy6+FrFbrQBO9u07lmbX2cVTeF2gt0w33AM8wuHK5ctsIuDd/g4eIfRIhKN+RDufKKT4Td6AsFuIkLiMxEcn23UOj/CnkaTZyewI+BJ0VOvO9+4HPjHq1LmXJNnFzNxEbyiMzB78VocKjuI9auWEa6GmNy0bl27mzw1P98A1K/XEI0aNEaLZi1R5+u6pnecehCp6Enjxs2gRt8KrWzZspXJs3Nycoby4NSwvEvnbnAbPopOUlejQlktE5zgROBzdR1u1EH1amtQvykce/Q2uXn9XPoR1rxMnp0rgVH7yPHoSJgbPHiYCflRv7yhXO7N13Lu3dvkBApuBDtSsARz3l4eSEqIw9LFC7Cd8FRWVobyisPYnr8DU2bMQ3zyVITpfQpLhHswITwsiSCewvcklXA+Ee6Rmfw/jENCSiaeP76HH97RBHYEnx/e1VbHVLPyX62iKX/781uj3kmx++XHJ/j5h8f4/tN9fHhzE8/50Kw+W4xtdDAl1W/eshoHyujAVl9DcfEetG+vcFErpEnXbytyNsRZAFf3H+a0r1Q9VdBU/l19TKSTtGdPAe7eljp3hzBxCx9eWK0I1Ibg2zeEOALcDx/v4ZfvHuJnmpZt+/nTgy+A766BPBOq+cpS82zlTiBmq3ZP7wvIznA8S3Cz4M4AHZ0UC+zOf4Y69ah7+YjHEopMvzrOaf9Ht04bILRbMVjgKGi8YM7xgOeXk/Pdxlx8HzgYfw0chL/x+/jn4T3x92HdDdj9J5eGv+XSCe4IcVLm/kKg+7Ny6Tia4ilO3O78Nf7Utz5+HNAIr/o2xLku9VHU8musbP0Vprb6CmkdmmG251Dsnz8VN/hgeUdH4Rf+7wX2374icL68go8vr+LD4wt49/AcPj27gEfXy/H8zlG8vn8CL+8eM0rdO4LfE/5tt68cwfljBThdtpGOzUE8v3kcG5bNQl+HDujUgYDQWfeS1mhD579FwwboSmDwdBuElHF0sHMS6EhmYsXCLMJcGpYS5tR/buX8iVjJcXluKpbMTsHUjGijzk0cH4SMxBCkxPsjPlL95oYiNnwUEmP9kDDaF2F+QzFqUE9CXFv0cWiJvt1bY6BjR0JaX4JfIKZkJGLOVFXPnIgpBLvs1DieMwZp4yIhhS4+wg/urhbQ9aINHtgDXl68XwaMhKfHYAwf4oLBA3pjUP9eGDSgF5edMHRQb36XXTBsKO+nowZhalYStvIBWVHKB3ZFAY5X7DCKnaDuCh2f6nOHcIlOlsDN5NTRBHo22AnctK3mCp2R63Q2blvVMFVkxcrLO4P7dy4Q9Cpx+dxBvtfTsHXNPAN2CnHtwPe8XbsWvN90wujoIBMa6tClDbp2aYdu3TuhM2GuXVvCWvOGaENr3qQu719foSnv9YI55T12JQB26dDKqHbtWjZBy2YN0IbAN8ClDxxN1MMAvh/eiIyMQWZmJoYMHmjCMfXjWR9nR2RnpsLbwxVtW7VAgLc7NhHq1q+QCpSDjatmYlf+Uhzaux5HS7fgwJ512LVtMXZuWWjg7mDxehzcsxZF2xfjeEkc/tefeuNfBXW0/0qwE9D9rniKDXZ//QZ/eNYdUcEEO17Hl2Ana9euI/+X3vD398P4xHGYnzuTkDOdYCeFS2A30TKCTgYhaXzCGESFB2IUP6s+nq6IDAtEZGggokICERcdjtTx8ZhkesUlInsiLSPZ5Lv5+Hqhi0N3dODzoTufB737DYQH7/cJyYSnaTORM30WMrKnID17MjInTUX2pMlIS5+IhPGJiImNha9/IAYR8Hr1cTF97BycXGoVO4FdP2uZgNellxOf4V68L6YgKz2JnzsVRhmP9KR4E14pFU4FbAR3MwmuCoPNnZGDuQS6BYK8z2BnhW9OzkjC3GnZWJw7FauXzMbWtUuwmWCXv2E59hLsDhTmYf/OdSjcvNyocVb/ujU4tm8rTh/cicryXTh/dDfOVezi3DYC4AocpkN5g5/R5zdO4imh5OXtMwbmzpRtRc3pvfiZ991HvH/cu1CGJ1cO4/6Fg3hw8RCh7ihe3RRgncbbO6cNtEkh+/HZRRNq+YFQ9f7OKQNsUunUUkEwJ5XOVvYssDuER5fLOEcgu3XMmADv20cW3AnqPodgcllA97zmEF7eqKgtvnLBFHER1EnZe369Ak+v8fpqKgxgPr9xDPcJoWrC/vByBR7XHMdz/dBHcBOE2blyAjfNaZQJzLQusBOU2cAnALSVPhvovhy1TfvbwKeQTIVpSrXTPgI5mRQ8mdotaNttgpil6lmvp2uzTdd4Qy0M+H+6wnMJ0ARwKqgiYFPVTalzmlMRFs0L7LRuA6D2swuq2LAjEwj9IwwJdGQ1vAeqrYINW7ZypuMFZ8pzk6KnZR2r82lZ59N+NsxpXcu2+me/hgDLPpdG7ffl63x5Dh37j9BnjzpOr20fo3kb2ux1mdbt0Eyt63W0nyBWeYCCPrtoypkje0zhFNPGgN8RqXXKtTu0L8+EY8oOEs4Ocl0KnQ11Mq1XlHE7R0Fe8e51KCEIqpiKCqyUEtj2FRL+VIilZDv279lkwjDNSAC0Fbxi7iPlbjctf+ty0+suf8ty5G1cZCBvM8eN6+Zj3epcrFtlwZ2t5K1eMceodMqNlgnoBHeL50/BV4K5MlXDJLh9Brvi2YS6GajIJ+zlK48u21THPLVvNiEuF2dKck0unRqVn9w7vbbX3QycLLaWj++ZZtoVHNwyEfs3TUDZ1ok4uoPnyM9CxbZMlG1Jx8nCqaaH3QUC3jVCXw3t9olluE7Iu31yCV5e2YTnl9bhUdVKPKlahSfVm/iPWI/0aSkYFh9HmJsCT4VhTpwOt/SpGJGZg2Fj4zA00B3ewW4IjbVALlaNwRN8CWheCCKEqXrlmHGeCAwfCO9AJ/iHuSAsarAJqYyKJbiNHm6UOEFc7Fh3jI6n4zLGDeGjuY0wFzeW5x0zCtGjFTo5zEBZUMhgQpubgbVA5c4R4gJDh8A/WAA3jLDnhgDu4x80EIEcAzjv6z8QnoS5Ee694e7ZH8Nd+8DFpTshoz1a8+HdkA/4OnW+Ng9pPRAbtWiOUUERBK00QpdCMK1Kl7/LoQuMgmtQJMEuyhRJMWGYhDd3mlHsCHyufhFw9QmHm28ERgRGw4P7eIbGwzMk3gK8iIRaBS8RftEpCByThpCxGbQsBMdlGRXPArwMq4AK1wPHZiNk/DTTy84vbipCx89BTMZiwt0SBIybjnEZs7F3737s3rHNgF3Dho3RoF4D9CE0BfAB2rCBCqg0MICnQip1v6nHuWbch+9DA70XTeBOEOvZ0xEt+D6oeaxUPCl2nTp0RuuWbdGA+ykUsmmTFtzuYfoYDR06lI5EO1OxUn3onJ36wn2UpwFK1+FuJpSzD+e8PH14fCMDL67DR5rqlso768BR+3iMcidE9qFT1Qa9ejkiIjwUy5cuxK4dW3GgdC/Kyg9iR2ERZuQuQlxyFkII3z4RE/j+p/L/NBHe0ZmEuXRaGoEuFR4xBLuYDHgQekcGJfJzNQGXLlbhxw+EIIUvvr5lwM4Kx3xCsLMUOxOOSbCTavfLj4/x0/eP8en9Pbx7ddOEG6qh6Yny7XTg9AvPTBQWbsbho0dxsOwAvL09zOdIn6kvwc42hVlKmdOyDXYq+qJ9VdVTY3h4CLZs3YjLV87hw7vHhI+7hI/b+PSacPZWkEZYI5z+SID7kcApqPvl+0dm2bafv33A7ffx/fs7+P4D96d9y79ZuXif+HcI8L6siqnCJy+UW/dAjcUJdjQBngV0XKeD8vz+eWNaNmqeCbHkA5rAI/h7Q2D78KLGtGB4qfBNgZ6Uu9un+IA8Y87zkOvvH9Nh2TwfPwQPwV8DBuIvns74s2tP/HVoN4KdA/5Tv0afWxiY0EvaX2WEu78T5v7etw7+3r8B/jigCd72bYqrjk1Q2rEe1jT+CrOafYPsNg0wqXdn5CWPxpW9W/GKD9TvX93CrwTcn98T5gnGn55fwXcvr+HTmxq8U06dQotu0FG5fRJv6dy8oxP19iEds4eVeEkn6/DedaYC5dhID8zKGoP92xfi0bUyUylz04rZ6Mh7SYO6UqytZsy9HTpjdIg7pmWNxcLZaVg+LwMrFqgQCoFuTgoWzkjE4pmJhLkUbkuh45mI2TnxmJYZY1oWpMTxfhoxEvFR7hgb7U3zQkzYSIwOHQF/dxcM7dsJLj1aoU/3VhjQsz1GDHJEsPcwJMeHG5hbqxCSuTlYTJuRnUhQjMaEcWEERF9EBozCCEKaU9e2GOzSDX7eQxAe6onoSG+EhnrA12c4RozgvXJIH2OuQ/tipGs/uLsRcAhzvl7DOPL+6uuKBXMmYff2NeYXWAHdicM7cfpoEapOl+DSuTJcOl+OK9V0dvRL+Q0rx+4ynbGaKycM1Nlgd/3qKQN26l2nqpgab17l/jX8HD66imePLtMJK8fOTQtRkLcUq+iM9+jSHj34Po8ZHYr5s3MITGuRPj4afR07o79LL1PgpG2bFmjZvBHat28GJ6fO6NKxJf9PX5mWDV3bC+raEehaoB3/fx3atoCflxvcXNW/syGhzYkQN8T82KUfogbzXufr64ugAD849uzGe9dXJjwxLTUJ/fo6oWPbNshMGYcNdATyVs9E8Y4ldGTW4PDBPBwu3YT9u1agcOti7CtYgWMHt+LM0QIC3yZspUMxMTmSn4v++C+/9sG/KtySpkIpvwM7WW3xlP/rL3Xw45Me8PFoz3uK9ezS+HVtI3SFvasolru7O0KCg5A1MZVgN8MUiVEVz1lTsmp7v6mCZHqtipWEtJSxSE6MxQQCU9qEschKHW/y1zInqFhJAvdJMM3Ak7jdbZQb2nXthhYdu6JFB47tu6Jl+y60rujSozdGevshISUN02blYuGyldiweRvydxVi07ZtWL1+PVauWoN58+eboitBoUEYMGQIuvNZ1V2AR5gzuXa9B5hCKu0J2MNGuCJj4gRMIZjNyFHPugxTCTOHkDlxwjikjY8jpAryxvMaU/g3ad9UTJ/E/ZVbOCkVUzJSMEm5dsljMYd//9pl87ByESF86SxC3VLs2rISRdvWoDh/HfZtpxO5cyNKd20w4Zn56/jZ27AIxYS9Q0Ubcap0G84oz654K/fbgILNS3Dq0HZcPbkHN07txeOrRwlbdHZPFKGa34uX10/i/T3eQwlEArjnNcfwsJowdqncwN3L6yfw9KpUvHIDbgI6gZvWn15Wlc0TBvgEcpoTxNlVNjU+v37EOpbj65tWnzqFV/5Qm3P3x9eX8Oe3V4xiJwXvyZUDxp5fKzf7/fKi2upZx3uf6XPHfV6pQqYUQ8Lk3QsHcP1MMR5c4jUTTB8SlB4R3J6oymStAndHKh5HQZtGgdW18wcNSAnGtJ/MAiypbRUG/gR6mhf86Tgb7L4EPVXJrDpRbM6ndQGawO7WJUITj5NKqPE67xN63btXrde3z2fZYQOIet2rBGzBnQBNwCYF7rPSR3iTumfn6t0m7Enx02irdkbNIywJamxokmlZdv2CVC8LhGp4nXodjfY+Nghpu2BLhVZsYNNon9cGKxM+ynnN2fCl4wVXCpO0z2Xvb0OgPeoYbZdpWefXaOcBap8vj9dom85tX4uATusa1RjdBkTBnA18Ctm01Dqrf93pw7tNRczDpSqasgXHy3bwvmjl2B0v34GjB/MJa8ql24QjfI5Iodu3Z4PJsdO6DXcHSjahbL9VbEV5duptd5iAV7Z3i9XInOtS8GT7dm8k2K2h/7jKUu4K1mHvrvUo3L4KBdtWIG/tfGxZT/9y6wpsz1ti1tetnGOenevVp462Ztls0xpBDc1XcXnZohlYvnimaXZuFLvS7QQ3Qt3BfMvKC6ahglBXtn0yDm7NNgVU1NPOVMLcN8eY4M5uZK7cOpkKqJQR2koJc8UbklGwciwKVsQb279xAo5ye8W2DBzakmbGM3tm4CLhUG0PLhyYg8vlc/GgciWeXVxvoO7F5fV4eG457p1ZgseEuxeXNuDh5UKsoNPqNW4sRqVNgnv6FLilZGNYWjbcCHYeE1LhMyYC0QkhiEnwQ0iMK3xDBsDDvw+8aAEhypEbSJAbamBOoZXhMSpyIiXOjUDn+tmix4ygjYR/6ED4BPYjFPKYaDdEx46ylDiaCp4Ehw5HQCChLXAQzz8IfrQAbgsi9AXymOCI4WbZy68/fPwHw8t3INy9CCV0ggRzfenAdOrUGk2bqvogQc48/L40zqkiofLLPPwREJsC76gEA3UmxFLwFhqD4YS+4YGEtlobEWSFZEqVE9gZxY7gN1xqnU8Yhgvu/H5T7TxC40xfNQvuLMDzjUpC4OhUhMRPrAW7bAQasMtAQDzhboyamqebtgahBLuAsVP5/k9GcOJsRKUvQmz2UgQS8oK4f1HRXn7g9yAiJMj8XQ0bNEYjAp4UNjX3VkNwhUaqwuXXX32DRgS1rl0d0LlLN/MeKLxSFTEbNWyEgQMHoUuXrujWpbvpNacct2++Erw14vvYik5VTwJYL3h5eREA+5nzf0Xoa9u6namKqYIpqowpMAwKCMaAfoNM4RVd14gRHujcWa/5FXp0dzIFVLxGWTlza1atxMEDpSgvL0PJ/mLsKNiJmfMWInpcCvzDx8LPhFimwj0y3VQE9SDMecZM5DjRjJ4xnIvKNCGYWpea6RGWguDRKSgpLSXkPDZQ9/0bOvl09gV2v/7wBH/+xQK7v/zRKp7y609PjVr343eP8e2H+3hHsHr94haeP7zKG+Fx3lw2Yuumudi6dRl2F+ej9MA+LFyUy/fGapZeh47+b3D3zWeTQvdbSKY1p/2l1IWFhZs2DevWLceFC3QE3jyE+u999/qeAbrv30uFI7h9fPgZ4n4ixMnsdUHeT4S9Hzkn9U5g953CNGXv7uBb/t1S7z4I7gRiyo8j3Em5e/FIIZZS6yr5d56rDdE8bwq2PL9/zgDco1unTJilqoQq1PIDj//0qsY0SZdip3mN9+nA3Lt1kmB3xuTl6TxPH54nUNXg513L8F3EUPzZzwV/8eiDP7j2wF+HdMH/PsoB/3lgE6PUmcqWvQh4vQl4Lt/gn13q4Z8IdD/0a4lHzs1R2bMh8tvXwYIWXyGnTX3kdO+A+b7uKOeN+Fn1MXz//Dp+Jrj/+Oo6Pjy6gA/PLuPja8LcK8t+eHPdUuteqfWDlMsqvH2i/arxnI7XM9q1c/vp7C3CnMmJmD9jAhJivDAuahR2bphNCDyG1/dP0fFbg75OdGqbNzbq1oRxUZgzLQVL56di+cKJWCaYmzvBQN3K+elYMjvZQN2iGeMIeOpDp6IlkchIDCLQKX/OywBdfJQnkuIC+ZqEsWA3jBjcDS49m6OvQwtCXRsMdOoEr2EuGB3sjeS4MBNmuWbpHL7uFNpkzJxEpzwl1lTqjIvwQ6iPK4a4dEfvbm15LidEh3ohJSEcaUkRGBPN1yCIhgS4wddzMDxGEuJo3h4CuaEI8nNDkP8IjiMQ4j+SADQcgZxbRHAs3qH8OuVObOPDeRNOHSnE+VP76DQdMmCn/DrBm6BOVl1VYWDvS7DTeEu/Wt+sMoqdAbtrlcaUZ/f88RU6DWXYs30F9u5YY5zx7h1bw8/TDTuVE2UqF64lwMbAa+RAkwMoNa9R47ro1KEZ4bQXPEe4mLzBOvyuNWlY3wrB5D5dO7SFx4ihmDs9G/sLtyIjLQmtCHpdu3XCkKFDMWyYG/r1HwJHAkaffi7o56Ifn5oT/hojMNAX8XGjTYi4i3MPA9P7ClbjZPk2HCndgLLi1SgtWkOnYyWX1xDotuDs0V04Tkcmf9MipCZGwLF7RzRpUIefASf865/64V//YIVcqhm5DXafK2NyTqrdfyfYfXzQFSOGt8Y3BFXdP2Rff2PlMdum/qXDhw9FZFgIIScDC3JnYu7MKZg1LRszpxKOphB4cgg/OQQwAtDk7AmWTZqAnKxkTMoYj8y0cQbq1DsuhxY3OsqomG07dUWrTj3QoosjmnfqiRZcbtW5J5p36I5mbTujTScHDHZzR1xCEqbPmYfN+QUoP3YSp85WoerSNVRVX8HpM5Uor6hA3uZNSM9Kh7u3J3oSqBV62Z1g19WhNzr3cIRj374IDQ9FTrbVykD96+bMsIqfzJ89BfNm5WA6Ic+uhJml6yWsqv2BlLzJhFajNtZCXTohcCrnBXY78lbQmZuD1YtnGLgrKcxD2Z6t2L+TTmCePlurUEK4OyDHcSehb+tyFG9ZhoM7V+HQrrUoyafxO1BA5zB/bS6qDhfgPoHtiVHnCCFn95uCKtdP7THLUuvUvFyNyzW+v3eWEFVJkDtHcKs0ipvATiYVTnltt87swWOjxgmyrDBMmWBO4zvlxknZo0lde39XLRDOGhXu5xcXCW0XrUIqT62WBk+vHjQ5d58enDI96v74+gq3VeENz/WCoCcl7xntEfd7xet5/4DAUbkXt3g/VMXP+9XleHztJF7crTJqnA1r92sslcyGMc0J6qS0Wdt/U+gEWIIwzduqniBM6/Zon0PH6ZzVp/fxuLLP5zDQVQtvdrin9pNpWcdpm/bR/gYmpdJx7np1BUGLMEdAlHJ3XZDI54ZCNWUmdJPn12sI9kzYJ+ek6CksU3brsiDOAjqBl1mnCZSs9ZN8DeXGWaGbuicKggRbgiMdJxhS/zuBk477R/ASuF05J7D7rRjL9YsW/OkYnUdQJaXMao9g5eHp3Bplgi8bzLSuZW3Xdeh8FiTawPZbnp3Wbcizr03b7OvXvH1eqYaakwnszh3fi1OH95hG5CfLC82oHwAPFm80uXaCOsHdicO8H5bvxDECnkBOEHe0ooDL21BWugVlpqgKoc7k3m3Egb2Eu315BgSVZ3ekton5QZ5bKp0Kpkids0M0Cwhyu/k93V3bAmHHFrXLWYrtm5aYVgg7NquFzkreB5Zi05p5hLmZhLpcrCfMCe42rVto+rQqdHOl6WOXa1S8FYsJdvu35qBk22Qc2CHlbhrK8mkcD6uICiGvPH+yUetM4ZSi6ablgUIyj++dgaN7pqGUkFa8IQX7N6Vi74ZUHNiSiX1c3rM2mZaCojXjUbYlA6d2T8PxXZNwojAblcXTcPXwQlypmI/qstm4WDYDN04uwN0zywhzK/D0wmo8rFyKh+eX41XNeny8tw2f7m3H+1tFOLBnBcKT4uA2fgK8sqbDNTULw9MJdhlT4UHAc42OIKy4wjPQBSP9HeEZ3Ae+YQS6yCEIjVavuSEIjxa8jagFuJHGIke7cV6FULiNkBceQyALG2QUuMBQK3RSyltw2FAMce2CIcO7ENL6wT9oCDy8+6LfwA4YOKwLPP0JcIED4R0wAP4hQ+AXPBi+QQPh5TMAI937YdCQXnBy7or2HVqjSZNGn3/V/Lf224OwPmGmAQGoj+so+I222hgoxNI1JIYWDbdgWmAk3PzD4OobCjdZQDiBLobARqjjdpkbgU/zw/1CMdQ3mGMYRgapiEosASOWYDcG3iGx8CHk+RLw/Ah3gTHJCBqTiuB4tUBQZUzl2VntEFQ50yh2hLzQxMkIUp5d7CQEjpuJiFQCT+YyBE9YAK+oNKzdyC/LgRLkpE9AXQJEg3qN0bBRUzQg4DVs2BStW7cxEKYwy84dO5uS1mpY7u3nY6o1ql+clLYm3FdFUIYNdzOFU9SyQD3nDNjVbYKmzVpB7RBGuI1AgF8gnBx7o1F95Zd9jVat2sLNbZRR81SB08nRmY6PAzp17EaIdDTvta5BOXj9+/VDTHQ0li5aiPKD+3D8aIVJvt+Ytw0z5i5G7Ph0eBOEPSOS4ROdRtjmOkHNy6hzlnkQ4GSenJd9nqdJsfMW8EUqzy4BK9ZuIvi8xHcEGysH7TYh6b4Jx/zjTy9MKKb62Sm/7g8/PzNq3XcfHxj78PYOXr24iWePr+Lx/WrcunYalbyBlRRvQVHBehQU5CF/xxbExcea91J/5zd1CHJS4/i/kCpsK8NmmwE8a1mFaFJTJxLqeAMr3Y+bNy7jwL4CXLt4kjD3GN+/fYQfVERCYMfrFbj98r0VgqnRgrp7nyHvB65/XxuWKbBT3t0PNIHdJyl3tE9vCXfKvavNvxPgvSbUvH520YK6R+fx/BFhjs7C4zsCuVN4JsdDYYvPpM5dwXuOTzh/r0ZNYy17cEMPHT0I+HClI6IQTRV9ecvzvn92jbB1Gz8d2IAPo4fhT56O+OuI3vhlWDf8ZWBb/De3bvhfh7UyeXN/7/01/mkAYW5wA/wyoCGe9W2CywS6A71aYVPXppjXoSGmdWmK7J7tsTjAC1Xb1+PTwyv4RaG2+nulVr67ied3+cDntTy/R6eHzst7QpyauX/72oJR/S3Kr3vK/Z7RybpI5+EoHzxb1i+gc5iIIYOd0a9PdySOCUOA5wA6uNE4eXg73w8+fC8dxJnDOzApfQydxXBTvXLhzAQsyR2PZXOTaQQ8MyZjaW4yt43DvOlSC6ym4jOyR2MazzdRucjRaiQ+EknxPqYf3dgoL8LYULj1d0Df7q2MDXBsD9f+3RHgPhjxEf6YnpmMNYtzsXbJLCwnVCzJnYRZKoySGIWE6ADEhPjAfcQAOPfqhN49O8Bz1ACMHeOPrLQYOu6xdIIjkDI2CPFqXB7uQbgbibBAVwT7DkOgN+/jfq4IDeQ9PNQTESGWhQe5I8CL93nOL1s4DQVbV5iHrOBOOWRS7iqP78ElOnSXCXYXlPdSG3oppU6KncyGvS8BT7l191Wu/FaV6XVXc/kUai7px4FzuFi5H3sLVhGQNpt2Bw6dWiIiyINgtwxL52QhbVw4vEfxnjWsN/q69EDnTq0wsF9HjAnth5xxwzA71RvDnVuhIUFIvelchzgiKtADC6ZPpLO+GpXlxag+dQi5BAa1UFArhUGDBmEowW7wEMLdwKHoM7AfWrdra76zUgsnTUqFp7sHOrRrTzj2Q+H2xThVQajbLyiYh12bF5hQy+OHNuPMsR1G6d++UUAXzf9HZzRsYN0DGjWsizmTnfHf/9oH/0dtVcz/QyBHoFOe3X/Xcm1VTIHdf/tzHby62wH9+zb6fSjm13qe/R7udI/v3csRIUH+mDI5E/PnTsO8OZOROzObgJRBwFNvPYFdKlRtUoCn5ckm9HI8R1p2CiZMSISvny968n7egSDXtrOjAbkWHXugJUeZ1u3lZu27m+IoQwl3Ywh3M3LnY/P2Ahw7dRb3Hj3Di9fv8frtR7x58x4vX77ExeoqrFy1jM96H3Rz6olO3R3Qu48zfP29kE1IW7JwDqYTRk3RlOlZhFOCKoFu2fwZBP1ZHKdj3oxsAl4Kn38JyJ443oK7bMEdYZWgqpYTUwh0OQrn5LgodzI2rV5gfhjYQUdvDb9H6mO3b8cG3gPyUbZ7M/Lp0Cn8t6RwHR3UnThTvgunDmzHcakGReuwd9sK7OZncPdmOotr5hqrrNiBu4Q65dPVnC7G9TP7cKfqIM4d2o4zpXm4RUh6evUoXvJe+fomAek64ebaUbzhvfT9fUGeVfVS7QxUKEUA9/RaBV7cOo43yrsj3JmqmI+r8APtJ4LbjzTNfXxwFt/x/v0TgU32g8Isn5zDJ+XT3VSPusMG6AR56p2n8Mt3d3mfvlKGR9UHTCEVE6bJ8cmNw3gmyLzJezr/nkcEOuUEqq3DQwLXk5uVBCrChqpGEp4EUg9uCEos8LIhS/NS1LSPQE9qm7bbUGaHb2r9SyDTPgI7maDs0pmSz+GYttKn8wsStY+O1zYBo31+mfb58nps2JNp/sYFzWtdryVI1esLGgk/BDob7vSDrsIy7fBMmdX6oLaKJq9dACfTPlLpLivks8qCIxuqNAqmDPgRkuw2BgI3qyedAE5VMnkPrG0WrnV77kY1X/uqKmtaDcYFfwKuL3Pe9DoyvYb20+vYZsOfgM++Bh0js7fZIKc5GzS1nw17ej17WftpXcqhQjB1HRfPcPlEsZV3LYgTzKloCqHMAB4BTWGXx48U4vAhVVTeYcajFTvNsgBPYKcKmXbunRS9EoKhjtN80c412FukIitbuU0qn7bnGbVOeXWCO4VjqoiKxt20gvyVxhSSuYPfXdlOwt6enWuNqreFsCe4W7diNjaunvt53LxuAfJomzYsxJqVs7Fq+Ux8Vbw5G4K7UqPYTcPB7VNxKH86ygtm0lQZczZO7JljqmQe3jkFRwtVIXMmjtEO7fgtVLMkzwK80i3pKN+RbdokHNk5GSeKpqKqZDbO7p+Gyr1TcG7/VFw4MBNXyufj2pGFuHViKW6dXIKbJxbhzunFBLtleFK1Am+ubcB39/Px45Od+PVVEf70ajf+/LwE96uLkDopAUOiojAyLQuj0nNoU+CeNRueGbMwPJbQF+oBn/DB8I8YiBDCXCiBLYygFh03EuMnBBLkRiGcIKfQyogYV6PghUYOJcCp4uVgRBD6QiKGENCUe6eG40ON+QX3h5s7HwiuXTHCvRehoz/8CW6eBLx+gzryAduRkDcAozz7YbibM7x9hmCUR3/0G+CAnj07oV37FoSZf69Hj/3QU+ilHG0rPM4oJ3w4NmnaHG06doGDy0B4hMcQIsZZ4ZehMRhBYBsRFIkRgeEY4U+g8wmBK83NLwQenPcMiSLcRnE5woyjuJ+rbwiG+wSZcSRhT4qeJ8HOO3QM/AR1BBa/CClQifCPlmqXguA4C+ACpdapgArXNcqCxmYiRHl246aYRuUBY6cjfMJ8RE1cgrD0RVBj8xnzluDooUNYsWg+2rVphTpf1UWzZq2NUtaihfrPdTL5cwMHDDZVJVWJUj3snJ17o0kzgl/bthg1YhQBsB169ugN5z4u6NC+A+HMCe3ovNSv14jWFHUIjK1atTFFVYYMGUyAG2IKp+i9VSEWPfx79+5r1MHgwFD06O6IZnx/exMAhw8diklZmSjYuR3Hjpbj1KkjhLl9WLV+M2bOW4pxE3L4vozHqKB4+BJWfQhmCrP0jsqAT0wWvGKyCW61FpVlYE5g9yXsGbCL+Q3svKIyMcw/Hjmz5hN0nhm17nuCjcaf3t/DH757bLU9+NNb/OVPb36n2P3w7SOj2H18dxdvXt7C8yfX8OThZUJLFR3UozjNG1nFwV3YXbQZm7esw/oNaxATE2XKhdufPSnE/1Yl/orvc2sEBPhh7txcbN+ej7y8LXj8mJD5h59w724NSvfm4yZv5r98eo6fPjymPcIv3z3Brz88NSrjLwRPjT9+kjpHuCOA/sDl7z8S5j5YKp2BO+XZKfyU6x8Fde9umVw9wZ2x11Z4pto6vCH0vCHgvaTDIOVOYZlvnlYblUsKlxqgv3qoh48SuQ+ZUSBng529LGXv6QOB4EW8IkC9otPx7ulVEwb7w7Gd+Mj7wp9HOeDvwxzw16Fd8adBbfH/HNEN/2VYJ/yzcxP80aUZ3vVrhTv9mqGyXwvsHtQOebwfrPLohzlDHbEo0A0bCDBTA0Zh74pcvLp5Fp9e3MC3r24S3G8S3K4bJVHhpU/oCL1R36eXlzmvvn/WdSgH8MHNM6g+exBnT+w31R3nz8pCQmw4+jv3RFPeRxo3qksQqIcuHdoSJHzMjf/x3SoTdnqn+hAund6LvNUzMGtKPBbNGo8lsxKwLDcJy+bIxmM5l5fOTsLCaWMxd9JozJ4Ug2kZkZiUEoqJCYGmRUFSrC/BJMiYwi29XXthsHNH9OnWEs5dW6N/rw5wHdAL0QTYtHFRmJ1DR3fOJCybN9mUzp8/Iw1T0uKQEh9qiqGE+Y3AyEH8/vbsiAF9uxHCXJGZytfNSaBjPA7ZqdHISA7FhIRgJMURKkf7Ymy01b8uNsITUQbwRvC4kQgPdkd0uDeiwrwN1IX4j4Cv5yAE+Q3H/NmZKMonbCk/ong9jhzYUqvY7SeIHTB5dhfPlX8Ov1R+nXLu7IIqXxZQEfwpB09gJ/XONDWnqUrm0/sXUUUH+ahCGI/sxsZV8+Dk0JbX4olkvh/uw53hOtgJft4j4Dq8H3o5tIL7kHZYOMkD2xYGoWhpEJZmDUaMTye0afa1CceckBCKgs3LTZN55UmdObQb54+VYMHsqejerQPatmlmfngaxvvk0GEjMHjoCPQfMgzNWxAOG9RHRvo4oyD1deLrdeuO5fP4fN6xBPu2L8KeLfNQvmc1TldsxenDdOaP7eLnZgHGjQmBo0NH1PvmKzSoo9YJ+uGH11O/HhbNHoD/zz9ZYKfiKf9VSt0/WXBnwjH/YuXeGbD7S108vdEBDl3+7T3lP7LWrVrC1XUwJqTwc6iiInOmYcHMKcglJM2cOhEzclRYJw2zp2RgNgFQfd4mZ6YhPTkBEWFBGMj7fOduDuhAWOvYtTfadnEiwPVAi04On6GuVZfaUXBH+FNbgw5de2DQ8JGIiU/A5OmzsGYDHbtjJ3Dj9n28ff89fv31r/jb3/4Z//Iv/wmfPn3Ejh35fL67Y6S7K9JSE7B44QysJWyprcb0KakmT25h7nQDpnOnZ5o8OVW2XLVoZi3gzcDC2ZMxi3/T5IxkUwlTYJeTmcwxxVTHFNTNylEV2qlYtmAa1i+fg93bV5vCKfkblmHj8rkEuiUEO36ui/Kwbe1C5K2ag9LC9Th/dA8undyPy6f2oepoEU7LcS3ejP35q1GURwhcNRubV8zEeTqotwlzl44XGbt4dBeu8V5RfWQXLh7eYRSwayf3oObUblznZ/sG7Vblftw9X4LbZ/fR9uLOuf2mwMqTK+V4UF2KuxdLTCXNR5cJWTS1ILhzbi/uc/72+WLcrdqHm5V7CF+leH61HK+u02rK8ebGEbww+XSH8e7OMZNDp352T66W0Q4RHA/j1S01Tj+F7wl8Hx+dwSvC3rObvI9fOWQqfd6p4uvLCHgPLx/m5+90rWKn4iZqVWD1oRPUXb9IsPkCpgRddnEVzQm8BGNXzpYauPoS5LSPDWn2aIOYjpEJ3uz5q+cOmHVbrRP8CR61XeeTaVmm/ezXt5c1L6izwjqlFEpV1LVYKt0lAorAzhReIcQpDFPKm52LJ4BThcwank/r2lZdWcp1Ag/Bzoa8m4LECxbYCZRswBMw2dAk9U/Lty6rn1ylMfW6U887Ad3tKyqAYgGeoEzhmzqPDWXqGydIFGQJHG3VTvvo/PacvWwfq3N9Gf75JdhpXxsAdW7BnI6xzy2QvHjael2B3enDxQbuqvgMOM1ngcBOP4pIqRPYqfrl0bJ8lB/YapQ4G+JOHtuNY4cLDLQJ4qTeaVmjzKh2fM4o984OzVRrhIMl2wiEO03RFAGdAE+mdROSuUf5epusPDtj68yc2iDsUisEgp1CM4u2c5mAV8jv8W7aZoVmEuo2rMrFKj5jN6ycg41r5xmgk61fMxdf7cnLQsn2yTiQT6DbOd0odhoPF84ixM3hOJsANw0Htk0mwE0hsFkNzcsIg3vXp6F0cyYObsvCkV2CvikEwSk4s3cmTivnbo/y6AhxFbm4VD4L1WXTceXQLFw7nIuaw3Nx59QSPDi7Ao/Or8Lzy+toa/Hy6jp8uLUVPz0izBHk/v62HH95W4Zfn+3FHx+X4Kenx7FyxXS4hoeg35ixcE2dBK/s2fCesggekxbAfUIW3GPD4B810uTThUcPR1i0q1HpYsd6IDUjnDdyT8SM80DMWHcEhA0gvKkf3TADdyERgzkON3lyCr8U2Mn8QwbBw9cZbqN6wt3LGb4BA+HjPwje/gPhFzgUXr6D4eE1EJ7egwl1LujZqzO6dG2H1m2ao0EDVSD88mFWC3IKdRPAfV0XX6uUvIpU1LUKVShMzoTDffO1aQvQtkNHtOnqQIALI7TGwyNkjBViSbAbGRCOUf403zC4eQfD1SsII3xD4RFAmAsk3AVGwYujL0FQ6yN8guHmxf28QzDCL5TAF02oi4VPGMFOUMfz+5jQwkRLsYtVEZU0U0glON629N9G5eAlTDL97vxiJ8FvzBSEJuUiMm0RIiYuRtC4qRiXNhn79pXww7kNgwe4mPehf/9BRqFr1qyFqXapypdDhwyHAx/SwwhZQwcPQdMmzVC/YRN8XacegoKD0KVLF5Nzp1516nfXu1dvtGjewoBdvXpN8FWdJnzP28PHxxeDBg+Es5OTgUerCmRdAt0QuLt78/WcMWrkCPj7+dChGI+1a5byy8sbwPmzOFh2CGvWbcLU6XMxNimbEJdKgB5v8uV8BG0xkwhtk+Edk8P1SWbO+zPQyfiZ5Lyg7R+hzhjBzotg5yXFjlA4PHAckjKn4gGB6afaAirKt/pJeXafHuJPantAoPvbn9+Y9gd/Mjl2hKbvHuE7QtNHHvOWAPTyWQ3B7hLPcwE3ak6Z0LIzJ0pwtKIY+/Zux5a8NVi9cjGdvjSEhwZiQL8+dBS7oGOHdujUgc5Y924YMmgg4mJiMHPaNOzcuQVlh/ZjX0kxysr4QLpzmw7PW3z69iPu3r6CQ6WFuH/zIv7y81v84Qde108v8eefNb7guqp2EkC/JfR9emTyB3/8QLhT0RSFYNbC3bdcllL3icufuKxcuy/Bzu6BZ+fIScl6//yygbnv31w36txLwtzDm3rIqJdNGW/05bz58+FIp+Pm5UO4W3MED28pEf0Unt2vJDSdx+snF0zhEYU5viBYqSrmBwLXtxcO4HGSDz66d8VfRnbH34Z1wR9p/+zbB//k4YRnQzrj3OBO2D+sO7aPdMI2v6HYFOKFmaOGwc+hE/z69sT+jSswLWk0xgSNxJol/L/ePmMUWIHd928JqgZCLxIs1ZbhPN5z+duX1wh2N0yxFz14zxHmTpTvwUZ+LtOSx8HHww0OXTvyc/6NqWbZvHEj08JCTf7r8j7S38XZtLu4xQed8h4f0Jm4Sydnx8bZhK1oLJlJqJuTYmwxlxdOH4d5k+OQmxOL3ElxmJk5GlmJgZgQ643kaC8kRnsT1EKQGheMCN+h8BzSCwN6tUfPDk3Qu0srDOzdlYDmhPgof0xKHYeZdEqXz52GTSvnY+XCaXROk5CRFI7k+BCMHxOMAM9hGNLPAS5S9gY5Ij7aD9MnxdMBTsKsyeMwNSMWOenRyEyJ4HGhSCXYTeDrp4wLRvLYECSOCcDYGF+MDifchXkapc6MtLDAUQjydTWtE9zd+iKA17tofjYfgqtwoHiDAbuTFfmm1cG5k3R6T+8nMJfhwtlDuEzHSRAneBPYKRRTMCfAk9lqnhQ8qXY3rloFVZR7J9h7fPe8yYk5fmg7HYdCLF84FX17dcTQ/n3gNsiF1+mOyZOSERURRsDjPa5vK8xMGoziJf7YlN0Hq1N7YGZsZwQMbIpWDZVj9w1Sx4djZ94SHC8leJUV4FTZTpw9WkzgmWrUuDatmqJnj+7o6diLQDQSQ4a7oUMn5dY1xMT0sThcVoiIkGA4dOqBoS69UbB2Nkq2zsWR3Stw6cROXDmzh45OIbZvnI+EuDDeAzqb+7HsG1pdAt03RmGTkl8HS3P7A//iZHLsDNj91YI6A3Yaua4ed/+V9n/+pT7uX3JE25ZfPu/+56aIgQ68D7mPdEVKQhxmTcnGnGk5mD1V6p2WOXJ5cmY6r3kMggICTHGrbj0c0Y6A1qGbE9p3683lPnxOOhuQa9nF4bNyp3BMAZ2t4ml7G861JQA691dUTgQmZGRjwZLlyC/cgxOneE95+BzffvoJ/8s//2f863/9b/jnf/4XHCgtJnxOwrLFdKKWzEZ2WjziY4IwJTvJFD8R2K1cPJtQN8WA3bIFM7DKwN1srF6SizVL5xLy5mDhnCn8GzPMMTlZSSYfbwohb1J6ooHYVYTFdSvmEgynYTVfK3/jMhzczfsxTZUx8/g927lxKXbl8XrXL8L2DQsNwJ0ozce5w0W4QGf0wrEiVJYX4FxFIc5WFOAInck9W5Zix7q5qNizAWe5TRB4np/bKu5/6WQxKumYCvQqy7aaHDypevcvHMJj3ksUqnmXsHL9VLHJv7tXdQAPLpYR1g4S+vbjJj9XsqsndplG4RcObycgFnLcxs9dAc+bTwjbz2MJf5dK8Zgg+JTw9oLw9lpVNAVxCrmUGndNQHcSb+9YKqAakasBukDv4eUyQlwpQXEvr48ASrtJ2NTc3YuH8ESKmQqKEFrUikBgZ3Lrriq874gBLcGTQEzLAiiBmiBOAHa5ssT0q5MCJ0CzIU77at2GNZkATNs1J7NgzFLf1G5Bo32MDX5at7Zb4Z729dimOZ1X+wjqBHHXzlt5dloX7MnsvDvl293mPUqQJqizTesXCZNSqKTaXRf4Eeb0fDEFWQh3puAKz3ONr3G9WqBlgZ0xE85pKXhS9iwoU0GV87RzfE2FUfLeWaVzaD+FbFqgZcOYrajpfFLQBF9a1rwFjL8ta9S64Ez72blxOl7n03YBm7brWjRqXfsI3gRyOk7r9rL2uXj6gAE6E4bJ5+rJil2EuK28Z1tFU9TipZwwZvrVEbQqCG1S6ARtR8t34sTRIgNyUukEbWa+YqeBPS2bsMxaE9hpzgI/nWcH9y00kKfWBiqeor53AjutS8mTgld+MN/MKTRTYCfQk5JnoI/j9s38rm9faY7fsnER1hLspNQpRHM9wW6TCqysUmuEaZZit3fLJAN2pdunGLVOVrKVTvjmSdi9YaKx4o2ZHDOwh7YvLxslW7Kxf1MGoS6rtol5Do7ummyqY14sX0CIm4crR+ZzVO7cLNw4Phd3K6XILSDILcXTiyvx6to6vLu5AR9ub8THu3n45cku/Pp0H8f9nNuNu2c24lLZCpzYNZfnn43SvOkoXTcF50vXmzc3OCkO/WLjMGziZHhMnouROXPhljkPHhkz4Z2QgEA6DqERriYPLjLGHRExIwhvrlY1yuABBtxCooabHLpANQqPkGpHmOOyXwhhjSDnHdAPPoH94Rc8CL5Bg7jMOb9BJkfOdaQzBg9zxEiPAQS6QRjm2geOTl3QvmNLNGvehJDxjzAnE8hJkbMg7pu6DaAy/d8YmKv322igznqwyurVq4MWrZqjUbNmhLAwBKr5eHAsPIOi4C7FTWGXfmEEu1CMJLSN8A7CSN8QuPuHwYPmScDzDqJJuTMASKDjPm4CQMKdZ1AkfEJi4CO4Cx1jjeFx8I8ch6CYJMvGCOwyvgA7tULIsGCPY+i4SUa1U76dT2y2ybMT2EVlLEFQwnSExGdgR1ExnY5SOjtB5u8aNdKdjombaTegYihqDq5+dm1at8WgAQMRGRGBJnRcmzRtaYB3lIcHQdDJKJhS8zp36ozWrVphyNBh6Ny5KyGY72m95nR4pQB2ISQOg8coL/RzUQuDuqjH97Zf376IjYnC5JwsbNq0FseOluHc+VM4fPww1mxYj6wpMxGbkIWgyFR4BSXDKzQV3qMJbjSjyBHcPAlwHrXw5m0sx0CegTkDdIK82jEqi8tfQp2UPJ6Do0I3peq5hSYhKjEdZ04fx88fHuH7V9dpN/AjoUbhmH/44Qn+Qpj7u/rZEezUAkFFVX6RavfdA8LRPbx/cxuvntfg2ePLePyw2sDdreuVxlG9eL4C507T+Ty8D3t3b0f+1nVYs3IR5tFRzJ015XMfqdkzcrB00Vzs3Kab2z4cO1KCqire3G9ewvmq0zhUwRttTQ1evX6Dn3/4hPt3alBeupswcg1//+Mn/PWXt/jrr4TPX1//Du6k5Anufvhw32p5ICPgmbDLWqCTfffxXm2+3W0Ddx8Iq1beHYGI9iO3/UQgVCP3N08u4ukdNYJVaMdvQGebAburfFAS7O7dPG7UPYVwyl7VAt2rB5V48+wCXhOsXj29RDC+iB8fVuFaWijuj+iOnz0c8SdPJ3zv2RcvvV1Q5dMDxX59kOc7CGtCRmBR8CgkDumLEV06oUfjJmjMz3Sb5s0wMTkRAT7u8PUcjlnTUkwj2R/0P+L/5+NL2RVLXXx8EWrvoHYL6qWnBPbjhwqxv2gzFtDxCw/24We3N1rU9iAUgLdt2xqNGjVC02ZN+D1oiMZ83YZc79SxHZ3N2XxwHyEg3sWzO1V4fOMUCvPmYO7kKCyYHo/Z2bGYP3UcYW4Mpk+MxPT0KOSkhCF5tDeBzhcJUR4YH+ODtPhgLvsicFR/DHXqiP4ObdGnW1v069EZw10c4eM2iEAXhOxUnnNKOh3YHCybN4UAMJlAl4yJ46NNuGWk/wjTrqA/IXBAn67w9xpMUAvF5IwxdNLH89hxmDEpFlMzY0yD80kTIjCJYKcxIzkC6YnhBLwQo2DZcBcf7YOYcC+Ci7tR7oL93RDoTagm1MlGDnfmez8UyxdPRcHW5TjMh+yhfRtNqKHCMFUVU6GYV+jIVNNZErQJ6qoIelLvLpyjM0ZHSd8bgZ2223l3AjkbArXvLc69fHwJNdXlOF62DWfoHC+eOwlODu0Q5u9lGsOvXjoV+dtWIDzEx4Sqjg/vizWTR2BVsiNmhTTGzNDWGO/eEi7tvkIjwo2LiuusnYtjB7bj2P7NJqzuOJ2Ck4d2Yu6syQS7LmjdsjFc+vaCn583R1XtdcTggQNM6OLtmmN0DtbDbegQdGnXnv+HYJzavxYXKzbi2ukCXKGjvjNvMWIj/aGeePYz5j8ygd3yuc7Af+phwE6hmP8qsPsnC+r+u5Q7riv3TmD33/7SgE72ADSv/9vz6/8Xa9m8OXr3dCAED+T3Z5TJyZYqFxjgDR8fT4wYMQJ9+w0k0DmhU/de6NyzDzr06IN2PfqivUNftCXUtenS28CbUexq8+u0bs3VQh6XLfWuB1p37o5ODr3Qb4grQiKikZY5CfMWLEZe3maUlBzA+bPncef2bXx4/w7Xr13E6uVzDbgtJ7R5jRiIUa6DkCPlLSPFVLz8DeBmc8w1LQs0Z8/LVi2mE7ZgpqmMqbBTVQGdzOMzkuL5nUjlPnNMu4NNq+Zj/fJcnmsG1i+bY/I1j+zbgQOFVijm2sUzCHlzTX5nBR3EssINOEBH8GTpVlw9TdhSPumJvYS2vbhGJ7/6eDGO0JndtXGBUfFKdqwyTc2P7NtM+NuFy9xPFTRvnj+IG2dLUFO5HzVn9uPaKRq3XScIXj2+2+TkSc27WbmPMLcP107swY3T+8y8yd2rKsV1brtO+Lp9vhR3CIA3OadIgge8J0vVe8J79FMC3Isbx/Hy1gljz7ksJfC+Cogc34VLx/iZFSge2YHzh7biTOlGVFVsw1UC47VTRRwFn3tw6xyvg3B3q+qgUewe8d53k3B0TyGJHA1QEezu1VgAZyt0NrhplKqneQGdDWcCNW2z4czOy9M5bADTNkGa9tecjtF2GxRlgjy7UIt9PTZQatlW6uzX1PItQpfA7XLlQVSfLjUtE0w+3RdwZ4do3uIocLPDMAVsAjszCvRUUIWjGppr1L4yhWoK8FQAyvTLu8pnao166p02zyOpfAI7QZUFUmpPcM7ah/vKbIDSPoIwzdkwplFmQ5mtxslsZc2GM8GdzvOPUCaIs4FP+9r76Xgt61gt2+uyL8FPTcg/h2ESFqXWHSOAnahQf1OrX50AT1BXsns9yglkJ44WmuIogjpBnNWMfBOOlFshmccO78LJY0UGAI2qx/0EelYLhDyzfPzILrOtokzK3w7s47n387Wsc+VhnwE7q7ed1QtP8Gc1L9fc3t0bTZXMAn5HC3asNmPRLqt6pqplqqiK4G7LuoVGsdOcqmeuJeB9pfw6QZ3G/YS8onXp2LJ0HDYvGYftK5Owc3UK8jnKCtemYc/GDNP3rnzHZBxS1czt2Ti5ZwZO7VEz88mo3DsTlw7l4sLBGbhcMQu3CXMCuscXCHTVK/DiyhqC22Z8d38bfnpUgD8+L6btwR+eluL1ld04s2cRCldmYeO8FKybk4aNuVnYsmgqdi7nTW3NfKydk4H1vPisedNMsRS3zCkYkTkVbqmTMCJ1KrwzZ8EnKQ2BMWEEO3cDd36BKoAimFMhk6GEtAGENRoBzldjMEfOuXs7E9p6wSegv1HiRnk6Y4QH5+jYjfJ0wfARzug/0AH9+veAC83RqTNhpAPatGmOhg3V5+sfH2ZatyoMfqVcJhWrqFMXdesTMho2QMMmjdCoaWPUbdCA4FIPdQiDdbhN1Qh1/NfffIX6DeqiWdP6xho2ro8hhKGQ0QnwDhltQZ2/LIxgF2qAbaRPEC0A7j4ENqlxfiHw4nafwHD+rZHwCgjlvoQ/AaDZN9goe96ERAN3YbVgJ/UuYiwBOdFYkIqoEOBCBHJj0mkEu9g0BMemE/o4r0blhLvAsQSd0ZkITpiJyNQFiCbYhSbPQwDnl6/fjMpTxzAlKx0N+TerZ5yATErdwIGD0YGA5+frjzat2hjnVcVSpM41atIS9Rs1hXOfvtxvAB3ZxhwHmod827ZtMWDAABOOqR5zX3+tnL0W6OPcBz5ePhg+bBiGDSLM+/tjycIF/FJsRtnBEpyuPI3yo4exbtN6pGZPRhhBNTAmDZ6hyfAIVYGaDPgS5LxNiOXvTa0KPKJU5ZIQS6Azyp0NdiYcUxDHfQ3Y1drvjpfCx2Nr91GxFRWtKSwqIgQ9NUU8BHZS7X7+pH52j34HdgrN/ONPT/ErwU65bMpZEyS9e3mdkHINL59cwVOCwiM69/dvnaVTqnCyE7hafQKXLxzDubMVOHWilDefvSg7UIDS/fk4WMqb1ZG9OH2yDCePl+JcpQpJnMQlHlNz5Qzu3rmC6kuVOFR+AFeuEUzevMTPP36L29cvoaKkCC8fXSfcfeR1vjGq3R9/JHwS7Azgcflnwp0Jx1To5dvbn6tiSrEzqh3XNb4j1H6qVezevriG9y+um/YIf+R78Mu39/D6STWe3lV5ZjUyPcwHjBViqWXBnB1uKQVPCp3y6h7SYVAO3hOCoK3WXaRT8vDGUbx7QahTSCbt9dMq/EoAu75hAY67OuGVe3888+qPS6P6ocy9H7b4D8CaYDdM8xwKfycHdGvRFM3r1UG92u97HX7/63z9DRo1bIiWLVqgV89uSEuKMQ9f/d0f+H99R4D8QJj7+Pwanj+4iLuEg5MVxTi4Jx87Nq9GZtp404C6fWv1mavDc9VDfd4XBg3sh6zMdAwZMghNmzbh/aARWjRvxM+6lOoGtG+weMF0nDqyh69zCy/5/79ZVYbta2cQ6KJpMZiSFoWZWbGEuiikx/sZoBvDvyfafxgmjPbHuEhvhPu5wmt4Hwwi0A126gRf1wEY0LMz3Af3Q4j3KEQFehHcRhPGxmMJQU4l2RfnZiNrQjSS4kMQF+mLIK+h6OfUDV3Vc22gEyKDRiGUrzFjUgIW5WYgd1oSpmcTLgmayudTT7wphEyNArzJvM7sCZHISIlEWmIoLYyAF8rzK+fOx6hgIQS6AG/B3GADdD4e1qhcPc1NnZRkqpGd5AO4lA/Qcj5staziKSa3RE6L7At4s34EoUPA/5eWNS+Q03fm9nV9j+jscE7Ap/2qeR6psZfOKcxnJ9/7XVi2YAq6d2qBsaNDUMyH8db1c7GCzy+fEf0xrE87JAQ7YcroHpge3gFTQjtggldLBLrUR682ddC2VQOMHxtGAC02IHeUD/fjJVtwjHB3urwQuTNz0L17J362GvDvHIo9uzZjx7ZV2FOwns7KHty7zus/sxvpSbEY3L8/nB27YTufmdXHd9Jp32zy6sYQ6Dq1b20+r//fWP169bB5VW/gXzrhvxHeVBXTBjuj2gnw/maBnQnF/GtDXDo+FPW/+GHyf2Z63jVu1ABt2rZBu7bt0I73/57de2D40OFQv1Dd93s69UYPJ2d069UHXXu5oJOx/uhI69DThXDngo6fwc7JUupqoa61wjCl4NWCnFQ7G/Zad3HkMY5o16UHzcEAnpPLAD733REeEY7EhLFIm5CEGdNysGLZQkyfnAEf92EYMcQFsyZPxMihAxDo642p2RnImJCI2VMyTcil4G3dsnnYuGIB8lYtJKAtwoblC7CmFvAEdisWzsLSudMxd0Y2JmelmhYJaQmxmJmTbvLy1i7LNWC3eQ0dN8Lb2iU878IZ2LJqgQG7Y6UF2Ju/xsDdhmWzCXTrTMuDU7RDhQTA4k24eGwP//+7UUVn9sbZg7hLJ/7OxcMG8I5KrShYg9Kdq7Fv2zLspR0oWI2SnStxsHCNsYriDThJR7eSn0e1ULjC788Ffs4vnyw2oCgAvMX7zBWuXzpRjAt0iM/IaabzeoTHHqEze+bgdn7+duIE5w/v32SWq4/twoXDO3COc6dL+Tnfq33X4MAO5QQuxL6ti1G0cR728DN7YMdy+qhLsZ9z+7cvQeWBLab4y8PL/FuqlCu4B9dO7zZ2k+vPblXiKZ9796+fJqzIua8Nb7ysSolWGKSgS0qZIMpucSCos6FKyzJBm2DrH9U5qW+qhikg0z46TqZ1bdMx2k+m7fbxFuT9BnEar1+wlmU61oZHgZ2eHVLrvlTs7LBMNTnXePOilC8L4mxTCKYpiML/twBPo0xqnQqyyLT8WzimzIZBnV+N0E+Z7dd5fhvQBGt3rynsUoVNLIVOeXVatkIyreqZMu2r0YY2G+zs8EnBmuYEYDaI2VBmrwvyBGP28TY06pw2uNmgqHXtq3Prte3znj2mCph7cOwAP8PH95lw1EpCWcXBLag4wO9R+XYc4r1WYfsV/KwfJ5SdOr7HwJ0gTgrcEfW4O7jNhGdqTvBXzs+u5gR8ZaWWSmcpe1tNc3Kj+nF5D7+LamautggCOlvlEwRqWaCn8Ey7z92hA/lmWVC3m6bCKnul3HG5cPtKFO1Yg13bV1m5dbVwJ7Vu4/oF2EQzoZjKr5PtycvErnWp2L58PLYtS8D2FeORvzoZO9akYMfqJOxSIZT1qdi9MZ1fsmwcLczBmX2zUFkyB9XlC3CWY9m2DALeVJNHd+nQLNyrXIxnl1fh7Q0pc3n44UE+/vSyGL8+LcaPD3fju3vFeHu1CFcOrsS+lZOxeU4WNsyaiHWzCG9zJ2Ezb1iFqxegZNNylG9bgyM7N2Ivl6dlJyJ7Fp3ppAnoGz4GzqoIGTEanuMmwCMxE77JmXS2owkyIxES4YZgwp0qVPqHDSa0DIBXsAqc9DdQZ8DOKHQcuRwQOhD+QYPg4eWCYSMc4TrCyeTLDRriaGCuB52cDp3amAqDdepIffv3YE6J55Y6902deqhXvyHqEUbqNdLYCPUJdA2aNUGDplwnsNVvxH0IcIK4+o3qo1HjhgSb+mjaoiE6d20P517d4EiAbN22KR9uTgiLGWdgzN0/HB7+BDWC2ygC3Cj/IIz0C8RI30B4ENgEdl4BYca8CXYyr0DuH2DtJ7CTufMc3ka1Gw3f8DgL7mi+BDupdgFRCQS7ZMJcGsGOMPd5TDVwZ8AuLhuhhDfBnW9sJgLjpyGcQDc6Yymi0pcgIGEa0qbn8stQgrw1K9C5Uye+Lw3QoEFDU7LbzW2kKdoRFRFlFDa9l/VVWKVRC4JdKzRo2Mw0xw4I8EcLOs2dCISOjo5o3rw5PDw8Td86AXT9eo3RunVbDB7YH0mJ8di2eT0OH9zPL2s5Dh+uMG0XVq3diLRJMxASmwxfNXwPT4J7uAqZZBpA8xktSBOcTSSIKWRSsCZokxHMojJNCOXn+VqgsyBQqlytOieg+2L7Z7gT2EUphNMCOxVTGeYXg5Wr1xF+nphQvY8vr+G71wQ7QpvATuGXCsf8y68vPoOdoE7207f3jdIlGHpPMBLgvXpyFc8fWjlA925X4s6tM6as++2b57hchVs3zqGGN8mrvAleungc1XReL1ZZpmWzfp435UvKNarE/TsX8ezpLVy5et6CuyuX8fb1C/zw6R3u1FTjyIEiwtF1gt1b/CKo+5lAR/vTr8oJfG4qeP74rdXTTtcqsNPyl2D38b0UvFucv4uPb29yv9uEuQdGsTOVMdWq4L561p3DYzXavc2H8c3jBt5kjxRuSRPAqaDK07unCXSn8eJ+JV484MNePY/un6FVmuPV++/10/Omd96nlyq4UoVnBKLTJflY4DMcpSNdUOLmhNUjB2CW+3Bkug9BSD9ndOL3tyE/q+o7pvzEOrwHSGVXK4kvf9xp26E1YmOCcOlMGWFLhWBq+BpX8OTmaZw6VIA929dge95KzM+dhkA/b3Tr3BHNm/CeoDynBg3QXmXqxBOaywAA//RJREFU01KQmpSICUnjEBEWAufedFpbtUDTJg1MufzGvK9I5ddrL8idwofTVr4XVm+/G3Qg8tflYmaGYC4akyaEI318oKluGRcxAgkxnhirvDV/VwS5D8Dwvt3Qv0dH9OneDi49CXZ9uhNIBiM8wAtjo0J4XBgmT0zAnGmpWDA7C7nT0zAhIQJjo9VXzAt+fH/6OHaGY9fWcBvU28xPJ8zNnZGMnPQYTMsagzlTE4xSNz1zNNdHE/bGYAYhb6YZrcbnk9MjMYmgl5UahYnJEUgbH2ZUu4TYAFNIJTTAjc70MPj7WCqdL0HOx2MQ/DyHcN4Vwfx7AryHITMlFpvXLsAhPiTVgFY5dgrHVN6iFLur1XQqrtBxognYFLps59kJ7qxQzFOmWMqNa/yucF3bjdEpenDnHF49vUJILEelwteOFmHl4uno0q6pafi+dsUsxIZ6on+vTnDq2gr9nVrD1aUFgoe1QLxHO4wZ0Q6RQ9vCzaEh2jX6Ch3bNcCCuZNx8eQBHN2/Fcf3b8OJ0u0mJLOSjolU9U6d2qJlszomt/Aar0OFgG5fPoCrZwtRWb4ehZsWwNvVFX2d+iAmwhflezZh1aJpBOFRaNPytwbmsi+LJP1H1rpVEzpEw/F//b3tvwW7WjNgpxw72n/7S32cLhuIenX+vYiV35u+Kw3q10GbFs3QoV1btO/QHt27dceggYMxZIirqfjp1GcAeqpBuPNA9OgzCA59BqNb78Ho0msAOjn1R2eCXScCnaCufXeFYfamWWBn1LpaoFOVzM+KnQnHpHGbBXZOPIezCedsa4qvdEen7t3h0KMnHHs4YPig/kgZH4cx0aG8zhZo1aIR2rdpiswJ4zBsUD8EB/hhWk4W0vi8mZY1AfOmZxk1TnC3iWC3Zc0i2hJsWqmG4/OwWlC3YJYJ1cydlons9ARM4PnHx0UhlWCnKqjL5k/DEn4WVhLkNqyYi7zVPBfhbsPS2QS5WQS5udjFe4dCM9X2QKrdxqWzUJS3FCV0BI8W5xn1zUDXqb0m304wd4uOuuBOdr3yAOf2ENgKcKJki2lqflD9uApWYV/+CuzdvhzFW5did95iFOYtQsGmRdixYQG2rpmD7evmYufGBdi1mdu2yJZwn8XYxX2Kty5D2a61/PxuxRk6qWcJhVIT1y+fiYWz6EPynHu4/96tS1BKmCzh6+zfpoqeSwxgHt27CefpXJftInTuWIEKXtOhwtU4vGcdju3faNo2PCVgPb9+Eo+vElzO7uPfSug8XYRbBD5FKqh4yn2pcrUKmgDq7rVjvDeeNOuPCHOPb581oGZDnPYRVAm8bEizFTlBl0aZ5m0IsyHNnJ/n0rzmdB57TuAo07JgUMfZMGifQ69jX6dtWhfYyR6oci/vP1Lt7BBM2wz4mVBKKW+8Lt6bBHbKJRPcaV1mq3M2yAnaFKapbbbSp+3WMbw+rgv2BIo2WNlwd/2CwjP5+rUFU25UC/ys/Dsb2iwItIqjCLAEaYItwZm22/tpTvvItCyTYiezwc+GQ/v1dZx9TfY+Milz9nXqGFXtrOL9VHB3qrwIVSf2m/fmjMCOUHe8gs+FowU4QMjav2cDDhPW7GIpGmWKEDzM54fUOq1LjTO5dAQybROkCdBkmi/nd83k3PH7pHPu3b0eu3etNkqewE/n1rJgT6O9rMIp2s9qfm6FZe4mxKkfXplaKChss2gDR0Jf/ips32hVz9S4Le+3nnd5Gxbiq8L16ShYm4ptq5KwdXkithLqdhLoCtbQ1icT5CagOG8iDuTnGCvbkYPTBLqqgzNRc3wRbQmuH1+KqgOzcWRHFm6dXIrHF1fi2aXVeH1tPT7e3kKIK8RPBLm31/PxqGoTbp9aS/hbjJIN07B1foaBuY2zJmFL7gxsXzgHO5bloog3w9ItK1BGMj1MUj25ZyPOlubzS7+FYDAX45JiEZk8AYHjkpAyeQq27chH/t5ieI1NhWfyZARMoJMe7Qf/kKGml5xP0EB4BArqZP1MGwTfwH7w8neBh28fU8VS5u7TF6M81IrACc59O8LRqSN60lnp0KEVgav+/wDkOKroiXLlvqlnlDmpcPXqE9QIgU1b0xmjNWrZDA2aN0F9OmX16MQ1ad0UbTq2RPsureDA13F26YkBg/rAuY8DutLB6tazvWmJMGiQIwYN7o1+g10QEz/OUt4IZKP8Qwh5UuxCCGzBGCUjtHn4BcEzIIT7hcDTP9iM3jzGJ0i5d8HcPwijpNh5E+wEgMGR8A4lDBPsfGvBzg7HFNgFxownxKUghDAnE9R9hrs45dtlImxsNsIUjjlG1TMnIywpFzHpCxGTsQT+idMRm5aD4t1FOLSvyICX3r/6BDsVL2nfvhOd5DpQOwI1H1fRmG8IxPUbNSfUtYD62qnfXUx0pFHpOnbsBB9fH3Tt1pVOwFDT12nggIEYOyYamzesRvU53gBuXEHlyaMo3LUDy1euxPj0HARHJ/BvGwffSKlyaksgBS0LHqMz4GEgLhPeoycR0mQWdAnMvGMmWyGXgjSFYdaGYppQy1pgs8Aug2NtBUwDdgI+63y/gR335bYvwW6ILx3f2fPx6tltfPdGxTWsnCsB0M/fP8Qffnpi1Dob7Gy1Ti0ENNrAZIcwvn1Rq949voSHBKH7d87g/t1zuHv7vLFbdP5v1JyhqTHzGVzhjfni+WO4cI5QVyXF4jSdW26/dhZ3CIEP71XjGcHt9asHqLlWhdLSfaipuYwP71/jw5uXfEicwdEDuwmT1wh0rw3c/enXl/jjLy/x64/P8MsPBNHvnxq4U5VM5dmZaybEfSLAfc+5Hwmo2vaHH/g3cfkd4VZFRAR1z9VMnKZ12fMHVaZx+VNCmvrbCdZUjET5dqYtwt0zhEAZwe7hWW47w+Mq8Uq9kB5LtVNO3RXTTuDp3Srcu3YcF08UoXTPZt5It2HFlImIG9wDYwc4wMexK9o2boQuHdvR0euK+vWUF0uw4/e8Dj+z9bhctw6t7tcmP+lr3gsUPl2vUV0EB3mg8vg+/j/UdPyaaY5etG0pclJj6QSOx5CBfYwqV7eudQ7BYh063ElJ4xEdHYExsZEIDw3C3FlTkD0xFRlpqejWtTMa1v8GTevXQyN9R+oppLuO6ZG1bxfvr4QUlcuu4YO7nPfNKSnRiA1xQ2TgYMKWu2ldkCi1Lmwk/Eb2NY3E+3Zrib4ObdGvVxcM7tsTXsMHIthrBJLjIglIY7l/KKErweT85EyMN7lz42ICEeLrhiEDnODQtT16dG0Hz1EDkZ4cjVlTknjNaYQ/jtMTMWtyPDKSgpGdHIZZCgUl1E3JiCbkjTUmuJtWC3vqmTeV4+SJsciaEEkYDTWFVOKjfAmQyqerDb30JMwR6vy9Cdz+bgTQEZwbhsH9HdGG91dBt3Ov7ryGTJw8vAdn6cSepBN7/mSxqYp5uUo5dRasnVWoE50awV01169dIuzRoTI5dZdPmFFgZ1oiyHG6UGF+MNGPEHevn8CpwztxgrC+nO9Pl/ZN0IP38558T526teX77oUhfXvA2aE1Bjq3h9egbggaJnOAZ59O6NqsHto0/ArhQaNwcN82OiC7cKyEUFciqNuGMj7QT5QVICt9PFq1bk6waICJKTG4dGYfLh7Px+F9S1BelIvKQ2uwfA7vZ8Pc0b1rN0SG+fK9GsXPyr8t2PVlFVxrXXl11g+VXxZT6sq/49ZFf/y//9bSgJ1UOQN2yq8T1AnuuK7edmpg/q9/aoSj+wR2/16RMMvqfPMVGjesi/YtGqNj62bo3E4N9Duhp5MTYW4QXAYMQS8CnSOtl8tg9Ow7FD37yIahh/NQdHMahG6OA9DVsT+60Do7uKCTCcXsg7aEMwN2BLYWhLdWJq/OwYI5QV2tWWDXHa269jD7t+vWGx04duTYxcEJXXs6oZtDT4JmV/j7eCIiNBB9+FnyGDUUoXxfHXt2RGZaAga48HnVsQ0iQgJMY/Iswt60rGTMm5GFxXOmYgnhbencKVg+fwZWzJ+JZfOmm3nB36zJaZiamczj1LZhHNKS4giH+pEjHRtWzjcN5Zfx2KVzc7B+xRxsXj0fW4wtIDDOw3pC3oZlc1C4eSWBLM/k3Em5K9y0jGBUhOtnFVJJsDu9z4RiCuDOlRcYxeyUVAg6nodUPEIgx3tSMUFrj0COVrSZy7T921cQrnh+OpxldFAP0VEtI2CVFa3FQbXL2LUKB7h8tDQPZ+iwXuVrPSA0PL/F5w3h5dzRIpTRMd22Zj7fiywC7SQzd+3Mflw6sRvn6SirmMtVXt99ws0LApDG2wTS4/s20Tbi9IEtOMbxXMUO1JxRa4NSPCBAPVH1zlun8UhwV1ViQj3vVpfjmXqY1qpt6g93Q+0DpK7ze/qQYPekFrQe3zyDRzdOm32l2N0zYGapcQKzS7xGHSfokqpmA54NeZq3tklNs2BPJiDTdpnOpX0EdfZ+NkxqlDKnQi0K1RTM2cdrWcdLlVPIpSmQwvuRoE7jZ6CjXTpDQCegCcgUUilwEbRp3SqeYoGdATSOgjob4OzlL/PyVEHzNl/vLv0D5ebpOEGTDWMCJ7UeUOGUR7cumJw7QZ3y7SzQs0Iidcw9+hdS+LRNkKV5A4YXrTBMq5+epe7p/JoTkMls1U/zOlamfD6Boa3c6bwqzKIwSxsS7eNlF06pGuY+VB6zGpILdvXj3lEC2GF+rg7XqnaHy7ahVN8Hfi/U0kAAJ0gTxFlQZ7U8kFqnEEvtY89rXSqdAM1AoJQ67nuwhDBm5moLrNRCnLYJ3Ow5KXeqpFmsSra716JwJ7+PXDdAaPrcrTV98dTrTgreIZ5PCp563amoigqs5G9Zhg1r5xnFTvbVpiVx2LI8AVtXjMfONakoWq9wyzTs2zwRezenEeQm4cTemag6tIA2j0A3BzXHFuL6sfm4fWIRbh1fiDunl3BcgPtnlxLe8vDkwircPb0UN46p6fhq1FSsxJnCedizahLWzUzBqunJWDcrHXnzJmP74jkoWL4QBSvmo3DVPOzjzekAge7IznU4vXcrThVvxpn928wvPydJyCrne/FEKZbMm4GoqDBs3rYBVWcq8PzmedyjZS1cglFpuRiVNRdudEa8g6zG4H50anyChsMneAi8/ftghKejaVPg5u6MgUO6Y7hbHwxz7YvefbrAsVdXdOveyTxE6/87D8XPpoegeRhaDZ6/qatQSjpp9euifsP6aEyga96yKZq1bIzGrRoZiGvSqimat22G9nSCnOhAuQzqhSEjXODmORiePsONedECgkfCx284Bg/rjcHDe2GYWy9eq0JChyA2LhqRsTFwDyKgEdI8CGwG7mSBwRjpb6l27gQ6QZ0gT+YTGApfgp2XfxC8fAl+PgRAgp2HQjal5hHu/EJj4R9mwZ0vx8DIBARFJSIoOhHBsUkIHp2E0DHJhDtCngqqqLBKbCpC49MRPi4TkYmTEDJ2kimiIrCL4v9idPZiBI6fzW3Z2L5FldjKERbsj2/q0ZltUJ/A1oTWHE0at0CLlm0Iw40Jsy4YOGgwGjVpwf8BoY5wpybkXh5e6NGjB0G7PQL8fRERHoL0CUnYsS0PVy9W4sblSn5xy1FSvBvr125EciqhKmQMRgaOIURNNNUrvWsVNVPR0oBWrcLGedNM3AYw2wRgUtw0mn2tOetYqXq/HaM5C/Boo2vHf2M6Jp1gp3NNMhUyXYPGYWzaVFy9csGodN+pp5kKary9ZcDtjwQ55dYJ7KTWKcfOUutUddJqHWC3CrDg7gbe8vhXTy/jyf3zuK8eb3cq8eDeeUIab8a3L+L2zSrcvC7l7gyuXj5llDuZlq9JpeBNWcrendsX8OD+JTx/ynO+vouP7x/hes15HCDIXb12CR8/fsCP33+HO9cvo5xzL57cwp+McvfUNFPXtf6JoPfrD8/w8w+8bvWzE9zRKf75O7VBEOjdMeGWP/HveMNrfvVIOWjVBDCV/L/8b0zzZtuzarwlnNm5ciZf7gkhkHD3jBD37OEZriu3jlD35Cw+vqzGD28IjIQ9hW5eqtyPk+VFdFA2Y8em1ViUOwMJcbGmsIwqDOp7bju7Upft3FmpDQbECHLqCSj13tg3dVD367oErvoG0oIDPXC4dAcB9AL/L7dw88oRrFsmOBqLmHA/tG5hqSgmjFOqH6FO4JiVmYbY0YSqrBTCoQ/hzg+Z6clIjB+NNq2am9DLFk0bGLhrXL+BUewiwgORt3YJnQk6RnQa5CAcP7gNYyNHwZv3kNgwd9OqIMx3IFwHdEHv7i3g1JVA17MtBvTuTKDrDl/3wYgO9kJMkDfiQn0xIS4cs1SKPX0cJhFGk+NCEB/hZ4BuxEAnOHZphz5OXRAc4IbJGXGYPyvVKogiVS6b8JoRw+PCjQqXkxZhQi1nE/LmEOakzgnqcqclGLCTTZ8UayBQNj0rlsdEYmJiCJKUXxfhhaigEablgR/vl4HegxERNBLhhDqfEQPg4tQVzZpYvRrr64chjlpu3LABxo4ONxXFquTgKjRNlQNPl6CazkL1+SM4zflrdGqUa1d17pAJ06yR8yRVj+9jDZ0e5dUJ+mrocFyspNN87SiB/TIe3aWjQofwVEUh//Z0gl1jDOzTGTGh7nTop6Bw60r4jxgIh7YNMdylB/x4rXr/h/fvig4tG6ERQcdjqDMOl+TT+SjEMTkQ+7fQIaYDTROc36ZzN2tqGpo0rYuWLZpg9tRUnDy4GdVHaSc38Jm4hg7zFv6P/Ux/zuYtW/Lzan1+/9Gs9ia//4FSP0YI7FQ0xS6cInPo1poOtDv+zz83skItBW9/of3tK/z3f6YR8LQusJP9739sjd2bB6BJnfr8HPN/UFc/eP72uo0afE2Ya4LubVugW+uWcOjYET17OvJZ6II+BDpHl0EEOcIcgc5RUOcy1Kh03aXUOQ9CV1lv2UCj2nXu2R8dCXUdezijg4Mz2nWXYtcLrWl2sRSBXPMOgjuaDXda5pxUvDZdHdGJQCeo60gw7CywcyTg9XCEo1MvBAT4oE9vRwT7e2PNqgWYnJOC+NgwzJiSCWen7nyP2iM+JhzZ6UmEtERM4/dl1uR0zJk2ETOnpGNKtipeTsBM9eXj8nQuK49O1S9V6VMgmJUSh/TEWFocslMTTDP/LeuWQE3JVRlzxYJpWLN0JrYQkJRbt2PDEmxfv8godWsXzSA4LUDprk2mPYIAsIJOqgqoKIxSrQ/O0fmsOlZkCqTcEbycPYCL/B4odLLq8E7ClYqdFODS8T1G4bvG70eNcuTO7se108VW9cxjhQRDfkaVT0qrOlqA6+dKcP8y/a9bJ/CWz5dveZ97S6hTG4WK4nW8nsUo2qK/Yzm2rJ2Pjctn4vbFcnz3tBofHlitE356fgnfc/3d3bOmKMstvu796jKcLtlIv2+TyamrPrrDVMC8fV5AWMBrsxqSKyfvwaUKXOd9/DoBSQWjFBFxg2B498pRPL9zFg+uHTd/832u37+q5uUn8bDmBJePmmV7Xfvdq5HaI1VLIZKHDNgJxtR83AqPtIqv2GGc2iYVTkAmGLPz8wRl9jZBog2BmhfQ2aGgWta8jtEowJRZc5Zip/BLgZ1UO9s0r3w7gd41Appy8AR3l/laNtgJ0rR8iYAvoLMUvQoDagbW9OOUCVclYNUCn+Y1Gsi7ZIVNCqAUailwEmgJuFRJ8/71swbcrJy7cwbg7Nw7QZUgS9Uy71wV3J3l8TqP8vAqCXBS6wRmVlVNa/vv8+7sc1nqnRQ5QZ9UOgsgrUqcp4waaIOgwNHOz7t24Yhpa6CcOoXhnyCMnTxCMONn3cAcoe5I2VazrGqYRw5aap1UNcGXYE2QJpg7w++NttkKnfbRuradPrGHy6p+STCsPcbazwI6AaKOKS5aa/ZR6KZpj0C4U96dXsveR/NS+QR66pOnYwp3rsTuQjU0X2lM5xD0bd20EPnblprtO7cvx7bNi+lfL0Hehnn4Kn9VEgrWTsCeTRk4sD0HB6XK5Wfh2O7phKrZBLn5uHqUACdQO7EQVQemEdjm4Q6X7xxfhCdVq/Dh1jZ8ezcf725uxuMLfMiUrsTh7XOwd+0U7Fyag42z07FmagrycrOxbcl05C+fjZ3Lc1G4Yh6KVi/CvvUrUEqn6vCOTYQ5vvG7+YYXbsKRojwc3r0JJ0sVoy2pfT9e3jmPXz884T/xFBLjIrBr6zpcPlmG6vJiXKksx5bdhXAlQIyatgSu4+IwMmAIfAMGIJBA5x+qhuXD4es/AO4eLgSoIRgxcgD60KHpypuzess1b9EYdek02Q82y758COpBZZmcO/UCU25cXTpy9Rs1NOpck+aN0YIA14znatGqCVoR5Np2bIX2ndvyQdEDg4b0x0j3YfAP8IA/HT93Oio+gSMQEu6NsEhfhEf5IXq0P4JCRiEg0A2hdMhi4/yRlBKF8UkxiI+PxOgxo+FFiBO4efoTzGgKy/QktAnopMh5+AbDy08hmdZ+PoEhRrHz5rqXQjUFdsZC4EkoVHEVVc70E9ipiArhTo23gwh3wdHjEUKwU/iiLJQWFjeBsPcb2IWNnWjgLTxxMnxjsxCUOAsRE+ZaeXapCxGRMAXz5i7kl6wMkyamoHETvtd1G/H9boyv6jZEN4de8PTyNe0PAv0CkD0xEw3rN6TTIWe6Dlq1ac/3IgIzp85A7oyZ2L1zJ2FO6tMVOmYV2EbInztvIZImZCOIf4NXgFo4jIcfActn9CRjBrzsYii1oGbWBWpaFnh9AXfW/vYxv9+mBuMG0mp71PnonL87znod81r2MbLRFthZr2mB3ciw8fCPSsLRI4fxh2+f4HuTZ1eD7wR23z7EHxSOSUCSamcKp3BdPeLsJt+mJ9wXcCewe/P86mewe6CwRT5wH92rssDuzgXcJbAJ7gRvgjgBnkzLAr47N3nc3Wo8fnAVz58Q6l7dw/vXqsL5EN9+fIIrl8+ipKQY16/X4APh7pefvsftG1dRcXAPXj69iT//+ta0ZvjTL89oLwyUqg2C+tv9+VcVhOHfQbCTeqeWBq9VwIQw9+bZZdO7Ti0O3r7gyPV3z9Ss+yrev1BLAL6ebQRgNfJ+//IK3tHJfvuCwCe4M4VJLhpF7vGdk1y/gG/f3MATOuEXTu/FCToo+3atwc68pcjjPSgrLQkjhw1G6+aqoPoV6tEJVYilgEuVac0POJy3lQ7z3eey+lBaUCe4E5gR7Ph5bVivvgmp7N+3Jx20RXh86zy+IxSrAln2hNHwHjXIqHUNCR06Z726dWgq8FMHDerXRUpyAry8RiEpeRzcR7kahaNty2bo1qkDGjciDPC4lk0bolXjxmjeuKlZ9/QYgQ2rFuLGhRP8O6v4WoSN8gJkjA9BkEd/eLs6Y3DvjujTtRl6dW5KsGuNfo6d4DqwN/zchyLMf5RR4aZnjsfM7GQzTogLQ2ZyDJJiQzA6xBOew/thaN+u6NujPUYRRhJigwgzqVgyLwsLeZ+fMzURsybFY1pmLIGOIJcqMAtGdgodYYLb7Jx4A3a5U8chJz3CgN38mUmYS7ibNz3RqHsa53D7tOzRmESwS+f1J43xx5gId0QFjyDMjUJksDtCCXQjhzgTTjugWUPrBzj9jwR0DfieNub/ryHHBvw/NCNQuA/tiwUzM3HiUCEdn0P8HOzH+VMluEiQE9AJ5oyKx1E5dpc4XpP6SSfnCh2e6vMVZnsNYU/VNe/dPMXP+UU8uy/H5oTpJbZi/iTCsw+W5GZi345V2L11GXZu5OdrfCR6tGsIlx6dMKiPA/o6tkPX9o3QtMFXcHHujM101uWAVSiZf/calBSuxgk6Hlcr9+L+tcP4+Kya71ec6XXXpmVDfmZz8bjmMB5fPYDbF3bjTMVGvo8TMGo4YahHT7Rq3ar2efX/h/F9E+hpuXvX1nh1wxP/+se6VtVLwd0XOXZ2Hzs7FPN//bktlszpyvf8G0L2V2jRvA7v4fw/1P8GbVs0gkO7ZrSW6Nm5Awa49EX/gYPgPGgwevUfiF4uAwh1AwlzQ9DDQN1g9CDkdXeWDUI3Ad1nsKM5Eewc+5kwzE4OfQh3fYzyJgXODse0IK7WbKgT5BlTrl1tKGYt2Em1E9h16yWw64meTo6maEtPh25ITojD6pULsHTRTGxcuwS5MyfDubcDYkeHYe3KRZialYpJhLsZk9L5OZ6ExbnTsGDOZMyvrZC5dN40U3BFRVVkysVbot59M7IN3E0i0GWlJJim5TMmpfA7kIZNhLSDe7aiaKua30/D6oVTjWq3Y4MFd1Lp1PJA6p0gbwfXN6+eh/y180wBlROl20wO3aHd6/h52orqk3vwhCDz8fEl/MB76k+8n/7w5DI+EcjeE4Je8znx9BqBh2DzoPoQ7qvqpapYXi7n/DE8qzmOlzfUiPwU3hLE3vGz/1724LxRz9Qf70wpndpdKwmUa3H+6C5cJxRV0n/bm7+KADqXEFZCoLtoNSy/f8Y0MtdrqMKm7DFB7eGlMlMs5dKxnSaHThD34ia/i1xWzuj1c3tx50KpAb3rZ/aaapj3lUPHY28SyDQK1ARtdy8f+Qx0t5RvR+jTukI2tc9tQp/Zh8t3+fcpD09hm4KwW0Z9+60ipq2mCbzsHDyty75U5wRnd3nfsOFOYChQFPhpP+1vq3MaNadRx9qvYUOdnV+ndTuvTvMKy7Rz7tTAXMtqZi6AE9gJ3KorDxi407I9KiRTYZeCN9PMnKP2l9kKnwV5/Hv1WhyvCzKvEMq4LqjT8QIvwZygTKb+dYJAqXp2GKVVZdPKvbMqZmq7WihI9SNsXhRASgW0oEzHCuYEaTqXpeApfNN6nesXBX8WHArutG5DpD3qtRX2eems1d5BVZBVOOvUkSIcPbQN5aV5KNu/8TPYaVktDwR2ArUKQp5Ay1bebPCyYG+L2UfbbOVOgCf1TlBmjud5tF3H2L3udJw5J/fTsgCwnN9HgZ8NkpqTyqfjVVFTx+6mj6IcPVnRrtUoyF+B/K1LsYMgt2PbMmzNW4T8LUsN8O3h961AgMe5r/ZvnYSynVNweNc0wtQ0At00nCyeSqCbi5ojy3Dr+DLcPr0YT6rVlmA5bp+kk3J+Fd7WbMLb61vxvHozbh5fg9O75+PApmkoXDkF2xfzxjd3Cm0q8njz2r5kHnatIFmuWozCNfNRtHYB9m9ajiMFeagsKcDZ/QU4VrAVxwq34nTJLpwq2YkT+/km79+Ky/xgvn16FX/58Rn+/vNz/P3H5/juxU08qDmDpbk5WKIHNWGwlE79if07TCW/uCkz4JqVC7fxaXAN8oZ3wDC4ezobxWu4e38MHtobffhw7dy1HVrQWVJOm5y3f3y4WSGWtcVPPufNcZnOl+wbOWOmCEpjNCTQNWxSH02bN0TzVo3Rtn0rdO3eEX37O8F15BC4e4/g6w+Hf7AfomIjEBkTitBwPwTSWfLWL84BIxAY6omYMcGIGxuOyGg/gp07EhPDMWFCNC0KWdljkZxCsCPQjokjtBDUrBBLQlmtCeTcfQl3Uux8guDlr+IpViimwM47MNTs48VtnjLCn/ZTkRXvwAj4BMfAP8xW7WjhcQiIHIfg0QI7Ap2Uulq4C4tLQSgteMwEhMQR7MalI2r8JEQkTYZfXBYCxk5FWHIuIicuQWT6EoLdVCQkpmJf0Q7s3LwavRy6o22rDujU2QHtOndHmw6dERwcyodoDzRv2hKjRrijebNmGDliGLIzJ2DVsoUo2VOES+crcfXCeX4hDmLFytXImToL8eNSec1jMMJ/DDxDkhFAgAoQzJkwyMmEKbUnIGRxXgBmAK7WDIRpmfNfwpm9zZ4zx/1uuxS33xQ7+5z/Lsx9aaMtIPxSsfOImgBXv9EoLCzCLx+e4IeXN/DD6xrT7+ynj/eMmvUnQpKt2CkU01br7Py6L9W6d4QeFR95+eQSHt87i0f6NZQPbhVVeazCKvercf/uBdy7c9Hk3N0mxAnwBHoCvvt3L+HZoxq8enYL7wh0H988NED34e19fHijKpz38OHdI1y+dBYHD5QYuPv++x/w4w8/oubyBd7s9uH189v4l79/a/Ls/kC4+9ufXuOf/vwaf/vDc/4tUu1U8fI6v99XCGHqU2eZgblae/XskoG8jy+vE/6u4xP/Npm1rKqZXFb/NwN4gj3BnwWACmX9+cMdo4BcOUfn4lgxjh7kTbg0H+oJM3tmBoL8PeDUoysaN/gNDOoSBBReaYGdFRppFA2jagjyLLBTcSMt/w7sZIQ7A2l1vzaVB2dPnYjbfLi9e3KTD+jjWLlwOjxHDkPTpo3RqJGltimEU+GUOn+H9u0RGOBnqmCq52CLFk0JilICVZzlazSq34Cg14hWH80bNkbT+k1MsaERI4Zi64YVuHruKO5frzS/+J49ugfRgcPRp0tTOHZsjJ7tGxLsWhHOehLM+sJv1BAEe7shItATUzMTCSQ5BKsMZCSNxvjYYIyNDiBAjcBQlx5w7tYeA3p3Q7DXYExU0/M5E+mcCujSrNy5yeOMyjY9IxYzs+Iwh+u5kxMIiXGmIIoqXk5Ji8aU9GjMyhlr1DxB3NK5aVg4K5nQlWRs/ozxZl6KX0ZyCJLj/ZEw2pvmQ5D0Q2y4Nzx57Y4dW6FVg29MNdIm/D80q0OrR/Bp/A1aNayD1nxvu7VpgW7tW6NL+5ZoQojq1r4FMpNiTCL6hdMlqDqlFgjFnx2CK4S3a/plm86L4E7FU64L7OgwXTpXbpyFqxe0XGZCMNWK48WDKtyvOYYz5fko2ryIjvcsFGyci6JNc7F5xTRTkOJg4UZzzZ1aN4Fjt7bo0qEZQb0BRrm6YDOddAGmqnceKF6H00fy6biU4dV9Os+PztIRLcaF41sRE+aN+vzMde3YgvtuwbPbp3DhyE4sm5uJEUNd4OzYHSOGD4d6UDZt+vt8un9jfL/+3fl/MCl2nx764L/+8Wv8l18JcYQ7o9jZoZgEOyl1Art/5fiff+yAOVMcrO8RIbRlk6/RrlkddG5dD11bN0aPNm3Qq1sX9O3bB4N4rc6DhhLqBHaD4eQyCL36DYEjTUBnlDpCXTeaQM4efwM7qXb90cGEYrpw7IP2Ds4G1Ixq18Xxc17db/l1tVBnYM+qmikI7Cj7DHa9CXbOhMUecOjpAH9/X/Tq2R0TJyRgzaqFWLNiPlbRp1EPut69uiAleQydqdWYNWUivzdxmJKhUMxJWD5/FhYR6BbOyeF3JIffl8nG1Mtu/swczOb+07NS+L1LwtSMJGSnjkP6+DgCfCKPz0TutHR+T1Kgqpjle7fT+dyGvFXzsHbRdGzmuG0tnbr19Kk2r0Bh3jJsW7cAG9W0mLZz/UKT63bywHZT9XIfHb6CjfOxc8NcHNi5gp+bAsJTBV7fOoMPd8/j070L+PbhRXz7uIqwVYl3d0/j/T1u47KakX98eJbrZ/GB9u7OGcL+Cby5dYr7ncHb22fwmICj0MpjJZtQeXgnbhFint3gtntVeEoA0o/yJ3gtuiaB3c8vrpjXennrOO5XH8Dtc/tML7o750tNzty1U7tNPz0BnSpsSq17eeukUegeXjlEkON+POZGZTH/jkN4SSC1wU6wZuXZnTYwJ5DT3Iu754wyJ7gT2NlQp+13Lh3Gi3tSnY4Ze8y/6S63C95she7L8Em1QzBQRpBTqOctguE1ASXPe5vvhRT8GkKdznGDwFat0NOzpZwjwPEYAaDgTeCnc9mwp3UL7ARyUv0s5U4Qd/HUft7bDxnAU4sDzWv9Ku9FN3nPMuGahDCBmSBN+XO6x9mgJmgT9Nkqna3O2ZBnA6H217q228feEtQSCLV+g9ducvL4emp7YEGdpZ7pPipAs02AJrVP0Ge3SKjh3yQIE3xpHzuE0gY7AeMj+SQEO3sfCwZ1Tl43zydTWKZGwZ9eR8fqPHY+3/mTJbS9vL/vNWB39sReA3aCOduk1h3ct8E0KlfhFKlsAjVTFZOjIEx97GxIE7xpWXbiSCF9UEtps6tgCuyUe2cDobbJBHfarkqbgjkt6xjtq/PaALh3z3ocIuipTYKgTmqccvVMvh73UZim1DlbvZNKt2XjQuRtUG7dPGOCva8O75pa24NuGs6VzsHlwwtRfXiByZ17cnEdwW0dXl5Za9S4D7d24v2NIjyt2o7qQ8twcMsUbFucivVzUrFq+kSsnJKF1TOnIG/RbGxdOgfbl89HwapF2L1+GfasX459vPkdKdyM0wSwytIC2i4Ddqf25uNo0WYcK8rDuUO7cYv/nHePLpsmzX9VNcA/vDbl0l8/uoS7/LBVlu80JaC3rspFzvgo3sSW8WaisrwV+IFOaOWFsxg/byW8UqbBIyYOA1wHokfPNujYuQWatWqCBnSI5ID9/iFWC25fQtxX6i9Xj86bTLlztPr1UK9xIzQwVh+NmjVC0xaN0aRFI6PMdXFoj6FuA+EX4Am3UUMxwn0YAoJ9EE6Q86bzFBEbhogxBLcxoZwLRECIB0LCfRCfEImEpGgkpYxGgsqFJ0YgPT0OM6anYUrOeExIiaRFITkpCukT4jF6dCT8CEEmvDIgnGAoI9wR5ARsHoI7n0BL0RPICe6k2gXwOmphT/t4aF/tR/PyUw5eNPwIdn6hY4xq50ewU3uF4BgL7EKUZ1cLeOHxE4xqp5w7E4o5Nh2R47MRRbALGpsNv9hsgt1shKepOuYihCVMQWRsAnJnTcW65XPgOqgfWhHcWrdqg3YdO6N5ixbo5+KCYYMGwct9JPebhq2b1vJDvhdXq8/Q6apE2b79WLBwMZLTsxDF1w+MToJ7cAJGBStnLstUsvQbnQPfz+ocR0KWrdjZUOdpoMpS2f6HEEazQc2237YJ6H4Du//IbOCzTSDnyWNMjp0Bu0xeTxqG+cVi5ap1eP/sLn5So3I+/L57dRUq8f+H7x7iD4Q5gZ1CMgV2tkpnq3YCO422aiewe/7oIl48qibQXTThgM9UUIXfraePruDRA/W8u2hMoZn3FHJ5V7l0NQbKPrx5gI9vVXXzCT69F9QR5mjv3tzB21e3DfB9ev/UwF1ZGR90t+/i48dv8fP33/L/dR7H+Z08UlHM17mMv//lA/75rx/M36D8uR8/8BrfEFxtUKMpp84GuveCtNeEPi0TUqVcfs+/S6ZlmY7TaOCOoKciK9b6TdNSQSrfVT6Et61dgNLCPOzbtdk4Zal0voYN6Y82bZrwPmB9/+vQ0a1PgKvztcDMAroGypMz0FarztWCnmDOgjvLFJKpYhF1eU+pT9MoBa4+ocPBoQsmpozFWb4XT25WGzXtwO5tppS7Xrdx48YGEr/hdVgq4NdoIhWuWVMDe/Xq1TPQ1qRJE1pTNGrQyICdFEGpfU0a8N5Trwnq16+PLl06YuOaxbhw8qAJk7nOB+EFPtwifIfAoW099OvZFkOcu8DHtR98Rg6E76hBSB4bRoBKwjxCrsAufVw0xseEEJ784O8xFIOcu6Nvz44YOdgZMcHemDJxHB3TibRUo7bNnhqHWZOVF0SYyx5DRzQOuYS8edPGY8GMZAN3ORMiMXViDOYQ5jQ/b1oSFs2awDERi2anYMWCTMJdOhbzOaL1+TOSTCEVFXvJGB+MtIQgpCeGYFyUF7yG90Zv3sc7N6+LNgS19oS4Ts3qoXOzuujQ+Gt0bFEPPTs1R++u7dCX733Pju3QqmkjdO7QBq5D+8PHfQgCPAbzXH5Yu3QGyvlgVdNyK4dDztlRXLtIh+Haqc92uaoCVacP4DKhr5pOw2UC3g06X0/u0+F9XYNndHSvnCnG2YptKNgwG5uW5Zhxx9rp2LpyGk6VbsOlk6V0vlciNswXg/o5wsdzGGZMTsXunRtwtKwAJUVrcerIdsLiYZML+uZxJe5U78O5I3moOrYZZyo2IMhvmGkc7uzkgMIdGzBzSioG9+uNZo0bms9SH+d+6NvHBW3btOVnSc+v355v+mHCNq2r0qpy7/Q5tvfRZ/kfQzQdurXCD089TBjm//YLIU5g90WOnRQ7gZ6t2P3Ld52QlUKQavgV2javg65tG6Jn+2boQZB17NIBfXursvQg9B08BL0GDoTTwKHoO8ANzv2GoTeBzukz2A36DHW/AzrCnJQ6e70LlzuZcEyBXV+0NYpdr1rVTnBntTXQ+LkiZidr7vM6t7Xt7Pg5x65zdyd06Umw694T3R0cEBjoT4BzMDms69cswaSM8QjycUfCmEgCXydMnJiA7fRtpmUnE+oSMJtANmd6BpYtmoGVi2eZIigCtbn0kWZPUUjmBC5nEu4m8bOejTlTM/i94XN+YhImEuyyJig8eSIhUD+yTCQop/I7MpX3jS04frDQfI6USyeFTmrdjg1LUbR1BW058jcswE46evu2r+JncBH2bluBUwfzTfXLTcsIhCtmEvDmcX6pqVp5qiQPp+hQnqazeaEi3zQgf3HjGN7cOWGUNNmLG0dNX7lH1Yc+2+NL5Xh29QieXjmM+1UHcZEwd7I0D9Wn99ApP423D6sJg5es8Mor/D6dO4gzhwqwj2BXc3ofIbHSnFu95wRnMrUvkEpXfVQN1EuNQvfoSgVuny/B46sEL66/un2K4zHTnPz+hYN4VnOU4FmFJxwVFnqPr/WUsCqoU67dG8KqFXZ5zKwL7mzwUyjmVUKmFD4pdg8JgdcvqsDHQVNk5S6PkeomqFPopIDLUuROGHXNhF3yuBuEwjs85y3ur/XbHK/ynFfO8zy8jvt8rUvnDhiwu8nru8vr0Tl1LoGcrdYJ7GxVUPNS4nQPl1qnsEtBnFQ5O0TThjspelo3BVYEgQQ4Qdl1nlOhmQI2mV1I5Utos9U7mV1cRdu0jwVxfK1aoLPVP3u71D4r/PKcATeBlR0OaefQ2SZIk2qnbXbYpOY0CsY0J8CzTc8vhX1aMGcBooBNpvPduvxbPp79GjqP3YxcRVTU5uD8yX0mDFNq3UUCtAqlSKmTanf00HYDeof2b8IxgtSRsnyjnllK3bbPACdVzlbhrG0W/NmqnFof6DgBnH28VD9bjdO+OkbzKqpiw6EFf1YlTXu7lDmpclbBFUut0/6FhDgpdSqyojy8PYo2IuAp9FLzG9fN5b1pjgE8wd5XZwlz5w/k4lLFQtw4sQwPzq7Fs0tb8PJqPt7e2IFX17YR8Dbh1glLldu3doopeLJudibWzBLIZWHDvOmEuVxsW8abCkGuQKrchoUo4U3l6O5NuHS0GHf5wbxZWY6L5cU4sZt/BAHv+D7lzu1E1ZE9uHqqBA/5ofr26TX8048v8Ov7+3hFR/QmP+yXTpfidEWRSSY/sncLSneuxd6tJNntazE1dSxWLZmFt0/p1D29jT+/e4i///IOh46dQFjmbIwaMwGtu3Y1ztlvDzE9vH6vyFngplw5FUDhKEeNzpOaY9ej81SvgcIs6Vy1aILGzRrTpMw1ISy2hXOfnhg2fABG0hHy9huBqNEhCI8OIrR5IzwqiDAThsi4UHgFqiG6H0JjghBFhyo8NgBx4yORnBaHCenxyJqUhAlp8cjMHI80zmVnJ2LylBSkpo1BcjKBLj0WKSkxSJ0Qh5hYgl1IGHyDpNSp+iWBTcVSDMhJqftttCFOgOdr9lOenTUn+PPw8SfY+cPLN5jbIo1q5xc62sCdf3g8/CPGIig6oRboJny28Pg0gl0qx3REJWQigmAXlZiJmJQppoiKwjHDUmYgIjUXsVkEu6RpGJ2cheUrlmHz+kUmx6hzh9Zo06oFH5w9ERMZilXLF2Pf7gJ+0Ypx5mgJKk9UYN/ePViweBnGp05C2OhU+EdPhHdEGjxp6gXnO4bANmYyvGMFdIQ7GV/bO1bgJsuAj0DqH8BMy5qTfQleX5qt2Jljv1i2tv8PwO7LkM3/wAR2phgLr1ew5xaciElT5+DBrSv48e1d/EDQ+f71VUJKbdsDwp0Kp8gUiinFzjaFZdq5dhoFdgrFfPn0Et4+u4ZXj68Q8C7j5RMuP7+OF09rDNzJnj2+auw5t71+dtOEW377/jF++PYJvvuoJuiPCHAPLKh7bUHdh9d3CV93CH+EOSl3F8/gEOHuxo0aHvsGf/zlBxwu249gf0+Eh/ryZrUR3396Tih9iV++swq/KLfu+/e38e3bm6bFwUcCmgE7VQXl8rfvCHAEwO84/si/S8qlDXc/CGB5jA13WldLAal4T/jwVh5V+f4t2F+4Cds2rKATzPfafSQ6tm2FJo3qGZDTvUCqgqyeIIqAVpdwVa/WGhKq6tJBVlEU+94h59d2ei1H2AY77kuga0BrKMAzhZO+QcuWTZE0djTOEOwe37zIB+9JHD1YhLiYcDQ0KiFhkVAns8CxLo+tz+vTOdXuoLEpA9+tWzc49Ohu4K1li2Zo1aIp3NyGo6+zM+oSRlWspXHjBli9fD5OHNpNZ0JhKwrPOYqs5Ai49esK98G94Dagp8mRS4gJoHM6nEA3ETMnJyM9KQrjooMR5utuVLy+jl3Rs2t7eI8YgAljwzF3airBK4vOZgYWEMoEbFMyIgmF0XRM4+igJmDBzPFYOEuqm6W+zZPyRpCz+9Npbtm8DKxalE2omkxnNcOY1pfzmSKoE9BNzYg2at7U9GhzXGK0D7yHOaJXh6bo0uIbdG76Fbq1rEtYbQDH9o3g0r0N+ju0Q5+uLQl0rUwBmD7dO6FT62Zw6NQO7m4DERHqg/jRwYgJ8zFFVuIjfDBWxbW8hmMune7jZUV0Sg/RMVBIEh2JK3RS5DxcOo4rVYfpFJThwumDuHDGymG5RQftxcPzdGKP4/nd07hFB/VsxRbs3jwXeSsmI2/VVMydEo/VC7KMY33h2H5cpMNxnM+74p3rcORgAU6U78KR0q2oPFJAZ/EwXj85j+f36dhc3Iezh+lwl61F9YltdFYP4HR5HrxGuqBZ88bo1r0LPw9dDJzZn8XWrTtgmKsHOnToZFRee/5L+8Y876xlq1jKbxCnZX1+pbRpXSr0N7Q+Tq3w04uRBtrUhFwFUv4PwZxCMWsLp3wGO8LfX993QeKYnujarh4cOzdHr068txPoXJwd0W/AQPQlyDkPHganwUPRe+Bw9KG59HNDX5fh6O0y+AuwsxS7fwN2NtzVjp1VPKXWOjoQartYYCfVzkBeFwvubAXPWnY0IZh2qKbUvHZfgp1DbwN2nR0cTWXMkJAgA3bTJ6fRgVqC2OhADBnQB+PjYwh2XTAlJxVb1i/D6mVzsG7VAqxcOhezZ2Zj6cIZWL96AdasyMXyBdMJeFP43ckyIZbzZ2ZyOdsoeSq0on6QMwV3GSkEu3jMyEkxYLdo9iQs5L7zpuuHj0mEN4XoFqGsaDPy6WdtWjXbNCffsZF+V57y7hYQ9BaibNd6HKCftHvzMjOqQuVe5bmtnMVzLEExnUKNu/J47Lpc5K+bg10b5pm2AlXl23D9TDHNav6tnnE1J4tw83Qx7hD8Hl4kUBGKHlUTSk7uxrmDmwmHG/gZ34V7lyvw6PpxPOJ2KYL3CElGiSOonKJzrGu4RchRaOcNtSk4sZtWhCvHCnCBr3uF59C6etIJ6gR8Cse8dW4/nhLepNpJ5XtMsHtecwQfH5zHu/u813H/GwTAe1eOfM6ZU36dAE8QJ+CTOie1TjAnkJNKd/n0Xs5ZYHeb61fPHzBgpzw7gZdMDc7vywh3Ai+NgjCFVwrCLIXNUujU3NzOq5MSJzVP+2ub9hHACdp0HttswLNgznpNLUuxu3PlBI9Tbp41CuRk9pyWrZBMC/YEgTIDfwQyhV7aQGeDmkar0ArfDwKa9tNohWseNCHhdlim5rS/5i+eKfm8TfNG9SNwCe6k2AnIbuk6OXeJvr6ATHD28OZ5bpdSJ+CzjpEJBO3QS20TmNmqm9Y1r3UdYxVgkWonIBTwWVU5rYIqfL+4j46xC6lIsbt89pBRLdWQ/Hj5TpNjp9YGUulMXh2h7sRhAt1BAlZtuwNBlEz5b4dUXKUW5ARtyqMTxGld0CaFzQK/nWbdVuo0r5BKVbeUAigw1JzOpfMod06jFDhtF9jpeKl0Gq3Xt3LxlG+nZQHelo38bqstSS30CQBlRQWrzLxMkLdl00J8dVXFT86swOML6/G6Zju+vbMHH2/sxuNz23CxbCUObpmJrQtTsZYP5dXTU7CBD/dN86diy8J52LZkPnYsJ8ytXIDiDUtRsmU5DuWvRsXODThdsoNf0FLcPleBO+creLMoNIrcyT2Es8I8A3R3Lx3Dp+c1+OUjndLXt/Du3kW8uFGJKyf243RpAfZvW01AXIr929egJH8d19dgd94q7Fy/FNtXL8KOtUuwmkCp6nL3rp7E3z69wC8v6fC9uI6n969h6uqN8EjMQufeLrUPMD3IvlTkFPpU1zhTKhlu9YMi0NHhqt+oAZq2bIZmfEg2bNLQFEJp0bo5nawW6NylHRx7dUNUVCiSU+IRFOSNsHBfBId5IYQWNToIMWNCETcuCuNT4pCYPAaj48MRSOdidFw4UicmEubiMY5QNzE7ARN5/cmpYzAxMxETMxKRQUsn6KVyLjU1DvGEwFCeNyzME7FjQjCBYDc2YQy8g5QzR7ALlBpoqXdWaOZvCp1nLdApJNOby74BgsEIs58Kqthg52WMYOevcMxo+P4D2AVEjkVwTGKtamfl1/0GdmkG7CLHTkT0+EzEpk5FZNIUwlUGgsdPR2Sq2h4sQXT6QgSPy8a8xctxqeoUdhdsxOTMJKxZMhfrlizA+mULULJ7B0r3FvDDuZEPTIKg8voixhPmUgln6QQiVZ1USwWdfzIhS8tSB62CLX7aJmWOyxa4KRyTo1oT1AKVUd4EVrWQ9o/2jwqbrezJ7Dmzn3LuzDX9zyHu3zOBnY/AjstqWD4qPAUxY1NxrfocfvrwwKh1376+jO/eq5fbXYKd1fZAit0ff3r6u5BMmYDOzrtT24PXzxTaqNy067QbePOshnOc5/JLjrLXL25aoEZoE7x9/+lxrT0xYKfl3+DOUu3eE+o+vXlIu4fXT6/yvNfw6d19U0Xz2JGDeP5MIZpVmDY5G0F+3nRIXTGgbx9My8k0auBf//TOFFb5Sfl1nwSj/M4S8D6+v4X3b2+Y8ROBTuO3H+/ge5oNdhpt1U4w9yPnPqh/35PL5tfSo4pbL15v8uc2rJ6PpIQY9O/rhGaNG6M+Ya0O7wN1CVEqUGIqV5pKlgI7GkFNwCdQEljJjMNbt1a1k6KmfWpBTOqdCaGsVewaEOYaGbBTrhyNYKf9x46OxLEDRXQQzuHhjfOopJOfODbGgJjlRFuQKEda96IGvA8p1LJV8xbo2qULXFz6YuiwwRjl7obhwwdi+ND+JrenR4+uaNumDa/TUhKbNWuEFUtmo6RwI8HuDO7VKIzoFFbMzzYNxzOTozExMQqpvC9Nz0o2BVySCW1xkf4IJOCMGtoPfXp2hFP39vD1GGRgb9bUJCyePZFO5UQ6oMmYMSmODqiVJycIm5k9mo4n98lNwdK5E7Bk3gQsmC0FUG0OEpA7bZzJq5MKt2pRFtYszcH65ZOxblkO4S4HqxcrZC3D5NjpfDKpflL4ksf4wnNID/RoV58QVwc92zUg3DVCPwJc/26tMaBnOwzq1REjBvQwNsipM3p0amX657nwvQnwGGb6to2NDSLUqbm5L8bF+CMh2h9xEb4YPrA3IZoAz/9viI87Du3dTmeAjhBNDsJVhWXSSao+V47zqq52ooTgd5BOkZrhH8HzB6q+V44H1+iQXSS4Hd+Ja3R8i7YuxNYNudhKJ3sG7+8HizZxm4o+7EXVsd04e7SAIElHYe8GOqT78O7RWXx8XoUHNWWoPslrOJmPOxeL6agWcdzLZ1u5yalz6tkBbds1Q/tO7c3nxravv/kGPRz7EJyGon37Dr8Dvn/P/lGVM3N8NtrzgrsmjRuhddvGGOXWFr++djVhlv9FOXYcpdbZOXZ2RUwTikn7y9suiI3szv9DI/Tq0gb9enTDAOd+cBmgXDo39B7gSiPE0foMdDVg58xlp/4EvS/ATnl2/2Owk3L3e7Dr1LMfOnS3Wh+ooIqKqQjoLMXOArk2BDsTokmga9W5NjSTywbsCIEKyezM47r07GOKp/RydkJwSKApnjKPEKbm5J6jBsHDdQiyUhPh6+mKRfOnEeyWIo/Qt2ThbCSMHQ1/Py+kpiRiyYJZvA8txsZV800I9sLZ2SbEUnAnBW/u9AwDdnNpan0wLTsVWSljjU8zf6Yqa07CghkZWEgg1PIKvlY+X+vEgV04dSAfhZsWI2/VHGxdNx/5BLptHLfqh/U89aVbiWL6ZKU76DdtXmIa3h/bvwXbVuVi3cLJBvKUiyeFrzif+9FBPFCwEoeVj7d/E06U0DhKiTtHh/jysUJcP0UQqtyP22dLcPkor4HbztBJvnqqyBQ8EYzdu1hGv6/EKG2PLh/Cy5sn8PDqMZxWflHhOvp9UuH24ybB8e75UgONV1SIhZB3/dQeXKzYbhqS65wXj+SbsMwnhLjnNxWGWWEUxSf8Try5fRIfHpwjRNK5P1tMODuERwQ6gZ1UOYGbHXJp59Zp1LqdbyfI07xUu9u8rpuXD5vvtsIxBVhW+wNu5zbl3pk+eNynhnM1F2pbIxCW1NxclTZ1jK3sSdFTZU3BnA1/NtwJ6KTaWYBo9cTTa9nK3XWTr6drkGqnwir6kU7nJtjQpNJJwdM2uzqmDXV2URWj3vHcgjEpcQIxhWHawGfn02ldwCfT/jLBm44R8Ok4LX9ZcVPHaV4wJwBTQ3Mtm2MuCWStsEmBmeBO6pzmv4Q6jTpG4Kd9BGcygZo5Vy2sWaGcyrE7R8A+z/0v8Hjl1wkMNRKAeQ16DYXTq5ed4E5gd4nvq8JRj5XvtODu8E4TgimoE+RJvdNyOWGrRCHLBKkD/MwfpJXu20BQE3BJURNwCcQEaNa67MB+HlOsHnXqVSdT03G1K9hoAE6gJ3DTukaj4EkdLN/BYy2IE+RZ7Q5WGADU+m6CnDkXzW6ZoDBMwZv2U1GVIq7v2qmQzBVGpRPsScXbtH4evnpzfRve3dyJ19d34eH5rbhavhYHN83ARj6cF00ah+XT0rB+3mRsXjQL25fNRf6yedixQjYXu9YswD7eQCp2rjOVK6tJxjfPHMCN0yTl8mJcOLQbp/aRkHdtxMl9W3Hl2D484D/qIT+kr+9W4ee3d/Dz+3v8R53GhePFOLI7D0f4ENy9fgl2rl6A7cvnIZ/QmL9qIfIJcts5bqNtWTEfG5fM4c1pJratXYb0hCjsJ1D+9JKO4vO7eHP/Ij48voq1u3bCLz0Hjm7uRoUzYSimgqUcLsLc18pvIcTVb4SGjRqhabNmtCa0RmhCkGvanMstG5u+dc59HdF/oDO8vN0QGUVwiyG4xUcRPEIQEDASwcGeiB5DByIxHGPpPCUmxRDoRiOe1zZmbASiY4MRExuK6JgQxMVFYOzYSCRze0ZWAtIyE4xil5o+FvHjwjF+fDTGJ0Ya1W5iRgJfI4jHhCA+PoyvG8jlUIzhOQLDBHSEsVqos8BOqpul3Jl8utqwS1MwhWDn4x8Gv8Dw39Q9X4VhBsDbW2AXxHmrkblvSLSpkBmgUMxasJNqF0rQMoVTpNgJ7gzgpRq1LnJcOqITMzA6dTKiU6bCf0wG/ONzEJk+H1ETFyM2azlcgxKxbssu3Ki5wg/nFuzKX4uZU9IwNiocPqNGwNfHE4HBwRjuGYpRgePgH8VzEMr8CGj+Y6weeT5jaLFZ8BuTTYjLhr+2jc5BwGiCXoyUQgFfDrw4781R8KRcOwGUrdL9o1r35brA7h/h7vNxn+dssPu3ip32/XL9PzJV6LSvyzM6wzQq9wyOxamTx608O6l1by7j27fXCDCqIPnQFE75Ms/OtDswLQTufwY8gZ3y7AR3yrn79OYOPkldI8C9f3ELb1/+39z9ZVge25rui2fOGXd3gQgOAULcsOCEAAkOQRLiTkKcuLsQdycuxN1dp2bOTF3a3bt3792ru/c+58P9v+9RbxGSNdfqXqf7Otf57w/PNapGjZL3pd6q8eN+5BpeC+ZeqtQAfzNfPcC33xC0vnmMd7RvCXRvDdBZkPf153LHvGfar9/cwaunV/FUKt/dc3j99JIFjzzXT++e4uiR7Zgxs4D3bjoCA/siPn4AwvuFmNgftw7tERMZhAt8UP/25y8Id4/xjYD06zv4+kvCneyLGwbmvvryltV+dYvXcdNkzVTpB4GdEslIwVRWzHs3TuDM8e3YzQnLFk4aVnKiM3JICoJ7B6BB3RoEM0uNE/wIzARzVSp9ahKUVJZxYq8xlQlX1bTOSbEFSnLJFNhZEKiSBJ9VVJ8NdtzPwB2PRaCrzOeIiX0jlFWR2m+SoVhgFx0ejM1rF/ClasUOnC3ZhWEEq/r1apuJdNnxOLZyxYqoXqUqt9VHO+e2BDlfdOnsb7K/DkyJRzSfLZFJUYjic6dzd3/UrFKZ55SHwSeoxedVYcEoLJ1XYCD3yR2rjMOqBQWEr8GcAE5EwahcAk8A+vXpgnQ+l5Td0t+zHZxaNESAV1skxvTG8LyBmCyQG5uO8QSuiSOTDZjJ9TIvPQJjCHeKgZvEbZPZTh2XjmkTlUAlE1MnpqNgbDInqoM4YR2EwvGpnNDmEuKGEugsqFs0ewTBbihmFGRxTDJBLt5kyZQLpwqVD4rugR4+hIOGFeFU/zN0aFoVfu0bobN7C3Sh+XdoDP/2jdHNszW6ejnDz6WVSebSrmVD+PA5HRXaAxmE13R+T0l8Jg8cEIhBCcH8vP0wKDbQuKG2adHYfGfl4Ubp7Kfz+zu4cyMnF3JpUrpwvss4MTpzXBME67/Zl89xkseJ3yOV07h9AGcFYyVrcZET1Rf3T+MSJ7VF04chKSkc2emxOM/34eUTe3CAL/Etq6bhyO4lnKxsxbNbRwh2G3G3lJPgM8W4dnojnlzfxwnsXjwgMN45z304ORg3PBN+hNBG9aqhSZO6aNCgHiHsvfpWs1ZtU/etdUsnNKhf/z8UP2e7ZP4lkxJdo/anhLR2+Pu3XfBvP1mKnSDOrl9ng52JuWO/wO7nF078/lvBtW1TeLq6wtPdAx4e3gQ5P7T16YIOhDkXT0KdV2e4EehcvPzRzpswx+0qbaAYO5M8xc2P5uvIhvkx3FlQZ5tKHgjqZAbynLkusGuteDvbNVNqnaXY2bF3ZYodrQGXGxPuLMXOBS2dCXdO7eDu6YXQfsGE6tZITRqA7l190aRRXVNIvKhwAuZMn4ili2ZgxrQxyEgbiB7dusLdw52f2RNe3j7o07s3BiUOwJC8dIwlvE0aP9wkUymcOIK/lRH8XRLqCHfKoKnyB4rPy01NZJvC31AOfz9DDQxOnzgMsyePwoIZE7CIc6+lBMXdnIge3bUaOzcsNIrdCkHawqkoXkagW05IWzcfG5dMM3Anl8ydnCyq3IE8pdYQALdzzrSveAn752M3J6MHea+V7FyOfVsWsW+OKWewX2UG9luFyZXp8irt0pFinOak+CQnyBcObzBJTB5c3osXN4/g5c0SvLx+BG9uHTdqmuLovrh/Co+vlhgQVZbOyyd3GFfLO6W7eLzN5lhSCU9zwnySE+1Lh9bjwQUCzglC5IkteHVb2TPPGpVPyVweXdpH28vjn8BrnufOOf6+TvK6CIu3CF5Pbp3EbbaXTm4vU+MEeLZJyZO7ppYFdNfP7aHxN81xUuxkAjnZDQfkCegEc1LytG4UPQKe4O0iP49i7x7dPInHt07hId9JiscTzAnWBHHvVb5dNKuOncZcJVyqrzwMXiJoXlSyFcKTkm0J1AR2UuH0j7r711R/j88OwRv71adWCp5ajdd2uWZekrrGddudUu3da8cNxMm1UhAnGLNBTSAnt0yta4zGyuVS64IkQZ367VaZM6+e0/dTYuBKfTe4rDi5K+zXdsXUXWWr5CuCMEHb3auKzVPdOwvIZOVdLwV3Ut0Eakqeoti8u1dP8/15lq0UQH4GE1/Hz6Xxxr1TIKnPeYDXuhsnDvHe4n0r1c5KnrLegN3BPatwnPft0YPrjXJXcmA9lzeY5CWCKtWr28t7W+Cm9sBeuWCuIHQR1gh2B/cpBk8xdWuxQ7+VbUu471IDdgI4qW6bCGo61g5u205INIrdLrlzrjTbtS43TFsRFKgJylTmQErehrVzUMzjbeXxtvEcUuzWrZ6J1SunG7BTfJ2UOvULRgV8NvgtXTQZFa4fXYyS4kIUzx+BeeP5ch6aglkjc7Bo8hgsm15AqJqK1XMLsWbuFKydXYANc6Zi6+IiHNm8EqUEtUuqH6GaFvwirx7fiYtHtuLs/o04R7t4eLNpH/CG++IeJ6gPZOf44z+Bi/zCD25ZimO71uKwKq2vmUdwK8DSmXxwKfkKbcn0cVg8baxZXlhI2HS086eMxNzJIzFnEtvCMbTRGJaZgIdXzuDHlw/5ELiOd89u4cDhPUgYNRpuwaGoUsfKdvfJJ5XxmTJYVhXM1UatOvVQp35DWj3U5kSrTv06qN+gDpo2bQgXFyd0694J4eGBDhiLQWpqHCerYYiJDUFUdDAiooIQHtkHAwheqRnxSMtMREo6H+T56cgZkopBqbGIig0m8EVjcG6yiZ8T0KXzepN5rEyCW1JGHBI4CRmQGG5UvOTUGB4vFMlczuffo3//IKRyQpebOwjZgxP4kkhCPo8/gGDZK5ATlVBCkQE7wprUOi4bqCO8mYyYxiVTy2yDwxHM8cYlM4ig1ycEvQl2RrHrS8Aj7AWGRiAoLAYh4UqkEk+4S0Swwx1TYBcRn4bIAemISshEdEIWIgcS7AZlIiYp21j/1CGIzRiOkERlnMxBePp4RGdNRTzBrhfhJWvYRKxeX4z5C4r4fSSgYyc/dOrWCz2DYxAYmYSQ2EwEDsghSGUT3HJNrJ4BuwH5bAlzAwh48QI4S5mzjOvqM26ZWid4qd+xXAZsbN/vQ1M/zYBWuT5ZGYQ53Cq1/wf9ZpvgrDzw/Q1mzm0dV63i/nwDY7Fm4wZ8/eIu3r24RLgrxVcvLxLsbhLs7pssk7ZiV6bWfcmxbO3yB3bMnZ0t86vXtFeWff1apQXuGPv2C+6jLJXfPcYP3z4yKtr3PMd3BMXvvrpvAd+XbB3j35jC5+dNGQK5TAroTEbLV9dx/85JPH9ygQ+7DWjfoQU6d+2Crvyb+vkH8P7l3zWwN7w8PeDUuhk6+3vzYVaMX378wtS5++7tPbx7e5dwyfMQ8t4qBo+m2nZfGsC7ZT7jD4Tab97cwh2+lDXBPnZgA2FuEVYtK+JkaQTiovuhXZuWqEZwU2bEygQ0uVJWIqQp9k1xb1LfKtMUP1el8ieoWb0KIaoOAe0T1KldG/Xr1jXPiUo8xmdS6gh+Gi8zIFdmhDxu0zGrVayMqnK9JJRVlvumUex4TgEXJ8i+Hb2waO4k49an/zaeLdmNWVPGwKllMzOJFtTJLPXvE9Tns6hNmzboFODPCXB7hMWFIT4jEd5RPVA31AN1+nnCO64n4jIHEMbcUF3XQSitUaM6srOSMX/6WJTsXWtcBa9z0rNtdRHG56chLTHCFA2PjwxEYBcfkxDF17UFenRyM/3jR6RxEplO2EoxEKfMlEMywg10KXOl1odnx3J9EKaOzzCulXKfnDxWil0moSgLk8dJaUjGFALdjEkZnPwOJtTlEugEdlLqhmLW5MHGdXPc8ASj6uk4+Zkx6N8vAJ09W6B9k+po16gaPFrUQxfXlujdsS1CO7sjuJML+vo5o5dfa/QKcCLQNYVLSwJw8waE0w5I4OfKSY9Hhp6xSZHITItGekoE0pL7ITKsK7p19oZTqybmOzbfO/82RnWlCarVJxfcTh09sWTuNE4SSjiBUVyd/kut/2Lv4yRBNaO2cXKyHw85ib13bTdKj602cHfl1Ca8enACD68fwPKFYzF16lAc2L3GTORUsmDh9OGYNiEDm9ZOxc7NM7F3y2zs2TgdpYdW4uHlPXh15wie3jiIe5wk79282CTU8HBtb65L91W9urXQpHFDtnUMeFkA9glatGwNb6+OaN64mVF6/6OJUf6SKSnQpxUJjHUrISW+Lf7pO0/8b0Ldn36ogH8WwAnqVOqgXOIUo+T9/Al+eOGBMIKdp5cr3Dz84OrpCxcfK5aug3cXq/XpxGV/At77uLoOXFYWTFPmwMCdvwG7NgbufP8c7BzLdr8Klav8gSmBQLhroYQqrd0Jdipa3v490Bml7j3Q2WqeATspdg6wa+WkrJjt+Tl8EBrcF7WqVES92jXQokVjxMWGYc40wtWcaZg3swB52al8h3aFq7s7XAixHj5+8OjoD08f/X47ooO7F1y8PeHXOQCBQX0J/AkYN2YYiqZO4DxmNGZO0n2RjwnDszAyJxl5aQkYRrAbPzoXBePyUDhhqHHlLJJrJ+dHa5bMwFrC2jKB3OKp2Ld1OYFplQlRUdKUHWvnYfemxdhDU/IU2ZaVs0xdum2cFB7auszUtTvNie6BzUu4znnY7tU4yknn3k0LeJzZ2LV+Lg4I6vauMfFxqi13r3QfbhFiLh7aiFOc8F49ugmPLu7Hc4Lcl4S3t4/O4Fva909L8Y729YMzJgHLk6sHTVHxPesX4sKR7ThzYCMO89hHOXFWrboDPOcpnlvJUu6V7sFDQtPNk9twndCnBC3v+F75+sFZ06eMmYqxe3mrBF+qpA0h69bpHbjEsYrvu0Lwu3PlsIGy04c3Evi2G3gTxMkdU60NdVL0lKlSgCZQM2UOuJ+OYYOdYu5skDt/YlvZOLlrXtJ5CWCXCIIfu1IK1GTaLmVO4CdVTu6Ztgun4E4gJ+CzwU5jSnkexeOdO77NKGQGoAhdAjYb7mRaFswJ4rRsu2faIGjD38VTvC4HsNmqnWDNVvPKIE0KHM2GQPXbsXflVTodS89DqX4y888ux7bL/CxG5eNnU589RscXQArsjHp3XtkyDxsAFNDdunSUn+m42WYrfBprgZ2gzVL6tI+svEInLwrZJZ5bn0kuo6pXd/xgsbGSfetwjPMSA3cEMgHd0YPrTOmDfTuXs89KZLJvj6WkCdgOaRthbr9cNx2Qt2/PChxSjJ5DsVO/7CBhce9OAZqg0MpoKeDaLFfLXQRCZYndacXsyfVS8Cd4k7InwDO2RcXLVxog3MT+rXLHlHHbTh5j62bCnrIsC/gIgesJdVLqpNJtWKtSCLOwevkMo+IJCissnJSH6SPSMW1EFuZMGEagG4tlMyZhFQFuwwI+DBbOxqYlRdi5mj++nRtxft92lNKuniCFn+SNe2wPzh3axh/pGj4ENuD6qb38oZ/Ct0+v4tsnV7l80rhYvr5zFldJzsfkU8qTr50/Cav5YNrIh5QKaq5dMNWA23wC24Ipo8pM67bNKxiBuXwIzikYzgfiCPaNwUxe84r5hcjnC337qoX4/uV9PL9xDt89uYFb10qRNXoEOkeEo1m7lmYiVr16LdSpVx91abXVNqiP+o3qo2GTemjp1Azevu58SHdHZJQUtkhkcaKUnCyYiyDUDTBQNpAQFi/1LC4ccQPYDggzYJc4iPCXFE3Y62taKXZm3IB+SOA2ratcQRZhTslSYtg/YFAkoS7abI9PjEQStycRAgfxHFlZ8RhGsMtMj0VudqKxIYS7UcPTCXypiE+IJogFGXdMYypnQJgzJrgT5BHm1FoKHcGOoKcEKhqr/j5S8Wy4E9ixry/3DQyLRkhE/zLFzkqgkuxQ7FIJdhmIoEUT7qISsxBFuIuRYucAO8XZhQ2SopaDsJQxiMlSofKpiCbk9YlONzF6MdynR0g0LQ4h/TMROiAP/eIJhAlS+1TkPBdBCWwJZlLmyuCOABfINkgt7X1iFCl62jbUjLXXDagRnj4GN5kNZGbZ7itn9hgz3jHWtvL7fryfrPzYv2ZmPOGwZ0wO/IPjMXnGLDy/fw3vXl7F18/5gnx12bgdGrghzEmx+91Pz8sKlZc3O/bOdsk0sXcGzKTmEaAIbIJCO1bPGEFRrfq1v8oRCBS/5v7ffH7bZNhUVk0Bndwhv+cxpQSqxp7JunnnNB7dL8XTRxdNYpa0tAGoVas6fDjB6dDBFZ6enoiNjUGPbt3Rob0zmjaqB5e2rQhk8wmqLw1YviO0fcfr/9bE3/EzEDrffnGPgPfAFDr/8gV/z1eOmRinA7vXYe3yIsyZOQ4pg2Lh19EbDerVLZuYViLMqZZcRQKd4obKm4CsCmGsKsGtciU+D6pVRqOG9YzLZd06ddGAYGepdIItTvoFTVyWymcXEbdcLy1YFNBJoRM8lp1Pap9cOQkQUu3atW2D2dNGm+Qb+q/j2aO7CQ5T0MG5tbleW7FTrJ9UxVq1avG32IcTQX/06dcLfQk99SM64tNwD1To74UKsd74tG8H+MR2Q0xMKGrXrGY+l2L2+oX0weLZkwi9G00a/mucpKxZUIBBfCaF9QlAl44u8O7QEl5tmxKinJDcPwhjhxHkaHK1FMBJOVOc28RRScjPijRgN0UgR4gbJ7gbHGPi6AqU0VJANzGdYJeBGQWZmEmbPSUbc6YMxtzCHCyYnoeFM4aY5VmTsjBF7pnDEzFlTAqmjsvC0PRoRPf1QSeXJnBuWAltG1aFj1MjBPm7Iy6oK2L7dkZoFw8E+rsgpLMbwrp5IMCjJdq3qGM+Q58ATyRGBSGHz83c9DhCXQzS5W6aFoP42D7o1d0Lbi6tCew1DcTZ94gNdAbuaAI79dkxZk34TkhKiMHMwtGcmCh2Y4/5z/FJ/RdYtb6Ob+WEcQcniQdw//JOnDm0BEd3zSXU7TEq3kNOPC9w8refL/ml8yZi8Zyx2MMX9XlONPdtW4Rta6Zib/FMvj/X4NW9EnOce1f2Yw9f4NmpcfBwaVt2rbLKlasS6OqiWZNGvD9qlPXXqFELnt4d4dSGYNKwEe+hv+6G+e+ZlOa69WqbzM6Vq32K9MR2+J/fe5syByp38M+qWfd7wp2jhp2pXSewo/2vnz7BN4/5twpqCDdPV7h7+cNNANexI+GOEEewc/EJMNae2wRzAjtjXG5HEHT2sOFOYMd1Ap5Vy46AZyDufU07mdw1jcumA/Rsl8xmcsls5Y4GLVwccXaWYieQk1pnZcl0diRSaWtcMeWG2ay1C+cBrmjpLMBrBy8fHyQMiEa71s3Qs5s/hg5Jw3z+dmfNmIicwSmIiuwH346+cHX1hIe3rwE6d4d5dOwET99O1rqvH9uOhF0PePt4oU+vboiPDEZeUn+Mz0tF4YhsTB2ZiylsR+emQEmKxikWj2A3ZfwQzCrkXGjGeCycNRGrFk3DptVzsG3dPKPULZs7EcXLZ5n8AzvXzsf+Lcuwu3gxdq5fgH2Eu6uc7Kpu3cm963BY9RE5GTxK2Dt/ZBNUF3jLilm8FwlxnACf2Lua46x6dpc4Qb5+mqBEaLjPifq98wQQQscFToyvHduCp1cOGVXu7SOB3AV8R5gT2H159wSeEebunCGUHN9CmCvG1lUzeS1LcXTnOhPvt3fDfM7XZmEn54LHd6/CrXP7cOc8gYjnU9HyQ5vmGzXv1a1jeHnzmFHsFF8n1e7BxT14c/e4gca7Z3daWTR5nmvnBHVSiHjec4pR4/HOESp4TDvGTm6YUuwEdsYuCxj2OECOAETIs0FOUCf1TrVONcaOvbPBTq3gTGBmuWxapQ1k6rPj6VT6QIqdIE6JUnRd2s/sK+jhWAGfjnH26BaTqfcMW5lUu+sEpqv8GwjeBGrlY+5s90y1KlQul0wb7Gw1T9krbbdKG9QMfDkgTet2IXKZvSyYs6FMZoEbP5MAjZ9NEKX9bQgUhFoK2Tazbu9nm8YK6Kz6d8qiablpKh787jWasnIT1myAs901bbAT6NnrUvS03YY/23307NFtBuSOH9xoEqcoK6b+AXyC97MFdhbQSalTAhXZkf2rDZwJ7qxsmFLsLKg7wnvdgBzhTOC2c5sKi1tumls3L+AYqW4rDZRZ5Qus+Dzjikno2ya1bruVVEV9gjhBnczUsSPEbSIEKjnLYRXz37Ec27ctwTaVveG1beE+m4oJe4Q5uWNu5u9G8CYXzU0blFxlLuGOsLeeTMXfmJZ1zAoLJo/H0mlTsHSGbDJWzp6KdQtmYMuyOSZb5bWje/HgAr/00qP8ke7H+YO80Q8oULwYh7atxqn9xbjBL/fl3VJ8//oO/ttPr/B33z0n1F3DixtnTNKUo/wh71kzF9uXzyQs6hzjeK4xWMaJ2bLZE7Fy7mQsnTnewJvArWhCfpnNmTiMZi3PGj8URVwvmjQM8wh9cyeNMuUOZnF9Lh98IzIT8fCKZP9T+OrhZXz/5gEWLZ6NQD5Afbp4o06DGqjfoB4aNGiAhgS6ho0awKltS/h18kKvPl0R0q8nYuL6ISUtwcTOpaTGI5WTVAFdcnIsEhIiCHx9EBkdiAEEvajoEMJcrFHfVKJAADeIk4poKXQENiVCGZKfhjxaUmoMt4eYzJdS9EIjeyMovCciYoMM/EnJG0i4S0qyVMHsLALcyEzkD0ki3CUbwBuen4pRIzIwbsxgbsvg2P4ICg22gC7UgjVBndQ4FSK34U3KnIE6mlwv1WpbX40l6PUNEuCFWJAnsAsNI9hFIdiAXTzBLhEh0YMQ2t92xZRql47IeEJdQhailTRlUBahbjD6J2cjLjUPAzKHIzqFINY/m4A3AjGZkxCbPRkxgycjInWsSXrSOyabEDcMwQnDCWnDCGQCulGOdgiCEwVN2WasUe0IZYqfe6/eWeumzwCd1RfMY2m7lDQTb8fWWHmwK7cssNKyDVk2qJWZY2x5WBPUfbDOZdPnMLv/r5nZhyalTtaD30fX8BSkZA/HveuX8P2rG/jmxQV89fIyvnl9Hd8TzH54a7liCuxU0658vJ3MrnEnuDNuml8T0mhS4myg076///k522c81hP8Irjjtl9oPxg3R0LVm1tGlbt2cb8pQfD1mxs8JgHxi1v44sUVPCXkyaTgPX2oBCznjSm5ysnje9HRx938vpzbtuPvrREnPu6IjIwi3HXjJLS1UR9at2iIebOn8DO9xI/fvyDYPTIFzFXr7ie2P719jBePrvChvZ8vud04tHcTVi4twpiROQgO7IHmzRqamFh7UmpcrAk4n8kV8rPK+IzQZZQ1hyk5iqkXx2UpdpUrC74sdU4xRY0bNUS92rUN2NnKnIE5WhWepzKPax1HUKdzKFmK1eqcJjOmA+50LSaxCvd1atPSZMq7wJfR/etnDCBsXDUPLu2czHWbLJy8No2vUqUKWrRqiYSUQfzdhfK31B/NInwJcwS6/j40bwN2FSLd0TiyI8LiQtGiRROjUDaqW5vfS0+sXjqTL7JNfJnuJmiUYCcngAFyt2xcFx1dWyOohzdSE0IxZuggmLIDeQNMzbixwxIIc8mmxtzovDiMyo3DyNz+nGTGmP7pk7IxaRSfQ4OjMHW8slfKTXMQZkwizE3OwjzC27ypNAHd1FwsmJbHZT6fJ2ZiKkGucHQypo3NQCGhMC+5H0K7uqKjcwO0a1QJrs2roatbS4QEuCOsqxcGBHdFTG8/LnuiXzdPBBPqOns4waVlA/i0a47Abj5IigvB0Ix4DMkcgKyUKGQR5nIGJyCDz9jePX3RsH4t83dW/KR9j5TdKw6Ys0HOLLPv43ENG9Tl5HoY7z/VhNqDE/s34YIKmx/egLMHVuPehZ24ULIS18+sw+7NkzmhWIyjB1Zg0exRSOb1jR2WhnUriziBWMEJyA78hvf1Fw9LcW7/Kty/KCVkK84eXout64qQmhgJZ94rH1+DTMXx5WbZornqGFpZMHWPtWzZEh6enmjauClq1qhpFLyP9/2PmqCwkZJZNaqLqjUr4ZPPPkHGwLYEO3cDdn+iCexU6kCK3f+yM2Kqj9v+9cdP8eaBL3r1bQYXgp2gzs2nE8GO4EPIcXG4Yiq+rj1BTibXSwvs/AzYtWPb1t1yx7TMcsk06h0BTlAnFc/JuGs6+mw1zxFzZ1wyW7ujKeHOKHYtlCGzPNhZmTCVEVOAJzXPVusEdi3aEOwId81atyOseWFYfjaG5qRi+pQxKJo5CSPyMxEc3BMefMa5+UihI8R5dSbIBXwAdR4OqNOyuy9bmrd/J/j4+/Fv5gZ3zj06u7RGqL87BgZ1R05sKIYmRGF4Cn+LhL1xwzIxYZRU8DzMmjISSwmUy+dPxcqFKvo9E9vXz8eODQuxkfOqZbM5j5s1DusWTTUZw4/uXmtUvANblhi427lWbpcWvMkdcs+GBTi2cxXBjZPhg8XcPteURVDB8msEkFucrN/itpuaoB/bjkuEwNKD63B232qcP7Te1Jt7fGk/Ac5RmNyUSTiG+6U7cfnIOpzbt8qMVWHzXZy4Fi+bgeNKFkT43MzltQsKCJTTsJsT0n2EuJKdy3CRsHju0EZsZf/e9bONK6Zi9pQNU+6YLwl5t87uYN8efH7vBB5d3o/LRzcSHNfjCn9bdy5b9ecEdlLTBHFKniKAUy09OwOm4utsxe7BdcUiE3gcsXOCuavnrMyYUu4Eb4I7gZ36bXVPIChlULF1gjYpblLltG6rdQI3W8GzQc6Or7tzRaqV4FH/MFJCJmWctNQ6ZdO8SBhVJk2BlYBO8GardHYWTEFeKf82VrkDC/psE/jZy7ccMGebIEswZoCLsGb6Oeai1DWBG/vVaptR3Rx9Wr9GOFMruJObp0BRJmjT8aTeqRTMdR7TPo4BRLYCwytneZyzSrhyjHOck/wOCHvc18T+XZCKZ8GawE5jBICCPVvZs2HONgN8csEUvPJ8ArwThzdZmY65LLBTgfKTh1X2YIsBO8XYqcTBfgKbAE+xdgd5vwrQDvH3Ibg7wHtXQCdYE8TtIdQJ7HYR8AR86t+0fg62aRuXjdulcblchK0EK8XM7WTfXkLiTu4nl0slWRHc2aUL1HeE97tcQA/sWcPjrjbK3Q7jqikgFEyuIMDNNwCnfXVcHd8Yfzcb+d7YsHYW1q9RnN0Ubp9jlissV9xc0WQC1wxsX7GAELYOV/kSe3L5FH+0Z3BPgZDH9vIHupM/Ot7sJw7gNiHvHr/khyTtdy9v4bffPMTvv+PkkBPP57dO4/zhrSjZtgoHi5di56q5PHYhVunBM30MFkwZQVAbSijLf6/KybWyYARmE9xsmzVuCGaOzeHyEC7nYfqYHE4KcglyOZg+LteodjPH5mP62DzM5vEWz5qIoQSm/VtX4qfPH+KHl7eNnS3ZgZCQrvDv4oNWnBA0b14fLu2d0TnAF6EhfZCYGIOsrCQkDox2xK+FYeDAKC5zUkXIiyGkCdRiOYEKDeuB7pwwREQFIiExGqH9enM5mCDIiUV2goG5dE4yUtJiMThnIPKHp5kYOpnqz6VlxhHq+iN+UDiiB4Qiki/+KFoioVDgmJk1EDnZScjLGYRswmJOZjzy8wZhEj/v2JFZGDUsHaOHp2Miv4cphNkRfPBHRhHegkLQt59UOwvKDLSVgZ4Sp1iqXRnYCeICCXGyPg6gU2KVQC4bsAsnMEYiOLw/QiPi0S9mIEJjEhEaO4gTyRTjimmBXUYZ2Empk2Ini0vJRXxGPuLS8xFCMAsllEWljUV01iREDZ6C8NRJCEocg8B4ARxNYEfAE4xZNgQhBLuQATnoHpmKHtGZHGfBnA1xNuDZ4GaVOXgPfeWBTstm3QFyMgGVDWx2n1wjbeCygU7unWo/gLJyrpl2qzE2qBm4cxyrbJz2+Wi/j5cVq9ctKhMhMck4f+Ykvn1509Sy+/qVarZdwbsv7hjg+eXdEwNnNtwJ9H5DwFNpEAHaT4S7n94+MLFoyqQpcBMA/vbHpwbotI+WLXvM/R9zH8GUEqJcxsPbx/Dm6QUT1yeoe/f1XQN2X766hhePz+O5Mm0+VWmCSxbYPbDA7gkBT9k2P395HyuWzSXY1TFw17hJc1SqXA3t27sYuOvSuaupVdigfl20aNIASxYU4YfvXuF7Xvu7bxQveBv3bx4z6YlPHtmO3VvWYFbhRMT3j+Rv1wk1alT9YBJuxxtpUqvl9yAn6LJgTCqbSZjiUNwqC/AIdBZ8fWZqxrVq2Rw1qlQ26p1cOKtUqoSqctvmdpNIxWSwZEsQs+L1lCBFAFkRVapWMeMtxa4ij6Fja9ynJotlblYizhzbgwc3zuIUn4/rVhShV48ASyXiNei4+gzVqldH9z49kZ6XhZwxQ+Ef1xeVIzxQYYA3PonywicRBLxoT1SIckf9aD8E8/nR2qmFcQNt3rghAvt0w0bFPB/YwJfaBjy4dsQkTQjt5oVBMUGcLKZi/LAkU0Q8OznUKHPjTIxbAkEuBmNyB6CA8KYYutEEPiUzUaKUwnFpKJrCZ/CEDEwbn2Za7TNxxEAUFWZj7pTBmG9gbkgZzE2TiyYhbrpi8FTeYHgyBscHoo9fa7i3rIa2DT6BS9Nq8G3XAH07tUNCaBekRPVGZE9vmg/Cunuid8d28G3bDO2b1UNnz7aICuyK9MRw5PE5miuQS4tGdno0MtMikJwYgqA+Afw7NjLxk/b9Ua9WNQP0NsT9rSaQigwPxvIFs3B4dzGunuGE8iQnX8c24fG1fbh9fgue3N6Hkn0LsXT+GBPXV69ODfO3rUfYDiEELFkwFUf3reek9BCeckJ4cvdSXD6+ERuWTkb/8N5GIfy1c9tWqXIl1K9XC61aNDX/hFCflF1vDy+0bNESDeo1MO6aH+/318y6j+3fjs7xGWrXqUaItEoBVa78CXKTnfFPb9saV8x/kTpHiFOZA+OKKeXOAXbKiPmvP36CJzc6oVPX1mjn7gFXQp0rYUdZMKXSdegosOtMsKN5Wqqd1DkBnhKo2ElVLFdM2yXzPcDJLAVPYzqxlZJnwV55qFNNO4Fdk1YCOyvOrmGr9wXL5YJpKXYCvLYG+kxGTCl2csVsZcFdC+cOaOfqgojwQGSlJ2DokHREhYfAV66lbi68fk+4+vrBTTBHuJMZoPvIPH0JfH4BpvXy6wxvLnsTGP3dXdDdtR26OTdHkEsbxAV4YmBPPwwK7IbxuVK0h2D8yExMGU+wkyfTzIlYvXgG1i+bZWBOBb93rV9AWOJEcO18rJ4/GYtnjMEmbju4dQX7pSKv4rxtE45sX2HcMDcv5zxv9WzsWFNEkBNQrUBpyWZcPrEdpZwQH+TEUhB4gBPHE5xUnuVE9+zetTjJ45zghFhwJ7A7f0jZK9fjxomteEQoUkKT++cJdSXrcHrPcpzihPYkJ6rbVxdh8fTRBjYPbFpikqfsIkSq1MLFko24fU716Ippm3D/MoHkHOGmZC1untlGoDuIZ9cFdUe5fAj3zksB3Gj65Yp5/cQmnDu4Buf5nLtN0HpwXWCgeLut/I3uxFXC3c1S1awjiHFdyVLsYuS2gneNsCZQE9wJ1ARugjrBoZ0sxd5uQR9hhn0aa5Q9B9AJ7gRtgjgpcDbkCeKk2tklEwzocZ87VwlpOhdB8+wxQchOsyygu8zrvMzzWCUS5OopF0/LtdKUNHDE0dkmqFPpA23XNjvBig2B508Q/AhVAjCBmp3tskxJc0DYeQLYZalxXBbk3bxcgjvXjhuYs/sFgGoNGLLPBkQdW0qfMULadX7+s8d3GDtPwDrHz6FjXCe8SW27dNqK99N13OBY7a9x1jXxWi8eNTAnFU8m0LNr2hmQc6h5gr7LXJe7vM51gce7wM9h3Of5vZ8i0B3YuZJwtxFH+U6UQlc+ecp7s9dVeFxFxwlvHLdnp9S2ZYQ9AiG3WZkypdLxft672ih5uwhiUtq2bV5okq4o5k6AJhBTzJxi5QRk6lN8nR3LJ8VO9ewEeCYbJ9fV7tE/Xng84x66e7WBQCsmb7lR43QsJU0R1BVvmIMtKn9AyFy7SolVZmDR/PGosI0PgUPFS3D12C68ullKoDuNa8d5w5XwizlKU/rn4/tx68JxfP38Ln7++in+7sfX+NMfvjHq3BtO6i7yxjx9cD2O8AvUD3njoukoXjwTa+dNwTI+aJZOG43FhSMxZ8IQFBHCZhFUpo3KxIwx2ezLN/A2fTSBjSZlbvb4fG4bzDYP8wqGEfqGmaKci6aPNRA3nWAzk/vMHCf1bjgWFI4xmaIEdwUjsvD2+R18+egqPr9/0ZRPyEgMQwfX1vD2d0NkWE8kxEUZoEtJjTPqmJS42NggRET0QnR0X1ogoS4UiexPJOTJxVJg1y+8JwKDumFAQiSSUgbwGLHs74fk1FhkE8DyhiQjPz8VubkEuTROPAh0I6S65achO5ugNyzNgF9U/76IiOltAC9FbpYcP2xoqnGzzB2ciFH56Qbkxo7g5GlkBkYPTcHIIUkYN4Jgl5+CMcNohMbhQ9MIoFEICuGEJpwg1y8MQf3CEah4OwfglZkBOyVRIcBJoSvXWmBHOAwMRhDhr6/gLiSCx4pGSGQcQqXYGbAbSLBLfg92SpwSn1kO7LIQOzDLgF0CwS4hczj6xWcjqP9gRCSPQgzBrn92IaIyChA8aAyhaZhJgBJMaAtOkNKWy4lqDoLiBiMo1rLeURnoo2XCnmVywZS69yG82UBn4I7tx1D3MdjZ4Gb3Cazsfhu2ysY4ttt9vwZmNtCVjXHsY47hWP8A9rTuWC5v3aOz0T00gQ+R3fjq6XWC3RV8Tdj6WmD3+W3C2gP8hmD3h59eWHAnSJPyJtWNQCeQ07LATiYV7ncEuN8R6FQc/I+0X74X6D0i5D3FLz88wvdv7xLoruC16ua9uYZ3X90kKD7E91/dMfXhVGNOdeWUjOXzF9cM0KnmnLJuPn90Hs8eXTBQZ+COz4OXj6/i1YubGDUq1xTgrle/Eepw4lmpchW0bu2MXr36oGvX7ujUKcC4QTq1bMoH0iJ88+YeLpfuMw/ZXVsXYfmiQpNkpGtAR46rz8n5h2qEDXEfqxSasFoxa5Z6JsAzCpuJibMAT3XiqlWtiuqcJAvsVBOuRfOmaNGsiYEkFSivqGPRKtHkvqnkKtWqVibEcXulD89ZkZNqA5Ryw3S0gjuZriErdQCO7Cvmy+qEeXnt5sSrX3AvVOFkWmqRYFPHqUSwDAwNQhSfTwl5KWgQ5Y8K/QlycYQ6gl2FSC5LuYv2QMv+nTkuEk2aNjCfRWVDOvO7KuYk7zonH49uH8edS/twgi+kCQQ51ZEbnRePiQS1EZmRyBjQi7CViIKRA9kXz+V4TB2dgmljUjFlVBL7VJNuICeV2Qbq5iur5ZRcY7O5PrNgMLcL+pIxd3ou5k3NwwwCX8GIQbRkFI5O5bHSMXHoICRH90IX92ZwaVIR7RtVhFvz6vBr3wDBXVwRQZCL6euLsB6eiOrtg/DuXugb4IZO7q1NPbpOBLr4iN7ISYnBUD4/8zP53FZSlP6BiAnrhpC+neDFsfXrVi0D5PKm76WKowD9f8YEVAOiwwlv040r7UlOmC+c2oyLJzdj28Y5iI/pY8q3KKHOx/u2aNaYABfI99dwgq4yIabznojltVmx3x+P/9gqE7Ya1K9BsGvMe1af8zOTXKe9czs0bdgYdWr/eomDXzPF0CmhUKOGddC0cUNzbyvusGrlT1GrmmJGufwZobTmp5g4xBn/4zsnU5hcAGfATkBHuDM17AR7NIHdv/z4Ke5cEMQ4o61XRwN0rj6dCT6duUyYc4Cdi7fVCsyc3TpyWWoeAVBqHiFPQCflzrhmCvAEdwbq/AiBFtTJnLhuFDya3DJV387A3Qdgpxi7DjQrO+aHsXVW6YOG3Caga9aa1saF+8od0w2t2rmhrQvvw06+5nfl5e1uPA9cXLzg4uHD6/Xl5/IjvPoaN0t3Ln8MdPZyGdj5dqGxz8MdnTzc0M/fG6Ge7RHaoTVivNtjUBdP9O/sgfyBMZzzjMXE0YP5+xqCudPGmvi6ZXMnY+3iaVi3ZJpJGKeyBvsITIf4PFFsnWr7SrWT26Mg6vC2ZThGKDtFQDuzfz2OErD2bJiHLStnYDNtNyeFiq07bRKkCPB24PLx7TjN8YIvQd7+DQsIegtxZt9qXDuxzcTLXT+5xWTBVHHwBxcIMoQoZbm8fXo7bpzajrMHN2LzihmYPiYLGxZPNW6dFw4V4+apHXh46YDJcKnC598+OY3vaF89OoFnNzjxP70Jl46v53k24fGV/Xhylc8xAt+tM4S149z/9BYDdapjd/7QGkKrsqvvxuMbKmtw2AFwOwlu+3Dl1DaTpfYKr+cGAU4wJxVPrSlvQLC7eHKbgTgBnUzQJnizY+sspY5ASLiT2cuqc2fgjlBiq3M25NmAZ8fWycXystQtKXWOJCr22Fsco3XbdVOJWC5IIeR7UK6bUuPOH38PdwI4O45Opn4BnK3mla91d4WQI8VOUHeD5xFEKWGKTCqaUd3YZ5b5TpJyJsDS+0n9WlZ2ZZlxz+RxBHI2zAnMbFjUsaS66RjX+NkEjyqRYI+3a+CZZCpS7Xh9ui5t0zFkitvTcbSsBCyCN0GdXDV1Ll2nTNttiFR5BblinjpsJUmRSqdjqtX5zhzdalwyS/atxwH+DgR2h/YqecpGU+pAMXdqDxPSBHYCvpKD61BySC6ZK40d4bqgTjCn5Cl2RkzLBdNS6hQ7p3WNl6q3g4Ams+DMqmknmFOmTJVFULydIE3LyshpjMfQuoG/nSsM9MmF0yp5ILfNhcYlUwrehlWzjTK3esU0bFwryJuNdYQ6ra9cVogKjy4dw7Orp3Hr1EGUHtzBH/RW/rD24f6Vk/jiyU189/kjTiK/xL/848/4X//jN/i7Xz7H21e38OzmSdznzaQadNtX82TLeOCF07GKL7wVswuwkrZUPuFS5QqGY47+6zQ2h1AnyzZgJ9P6zLFaz8LMMbkG7GaOzWM7BHLVXDOPx5pTwEnFSIwbkmrcMBdMHU0bg+WzJnP7NFP2YNX8aVgwYxKyBkVj+9rFfHCcwbPbpfju2XXj5unm5kSQ6YrhQwRPSUhO7o+kJAJbbLDJMqmMkwK5gZwoDeIxpNYlcjk5Jda4Ssr1MpEP21hHNsz0jCQMzkkzmSwz5P6TnYA8KXNpsea4qXxpq1xBFkEtJ2eQKV+QwUlJ4qAIDEqOIhhGITtnIPJyB2IooXCYoJBgN4yWn8OJF48lqJvM72bi6EwDdeNHEviGp5q+6ZOGYjLhNjU1AcGh/RAYRpgL60cYC7PArrxqVw7u+gjcCHRywQwK4hgtyzWTUFce7BSHF9RPmTfjEBKVgNDoRKPchSvOLk4xdmmIkmI3gKZyB4OyLVdMwl0c2/j0oRhIsIsYlIPA2AyEDRqO6AyC3eBCxGRORFjySPQlzAUl5BPoLAvSurJd9s9BCGEwMCYLfWIy0ZfrNtj1NZkwLbfL8tBWBm8OmDNumRpjA57aj8HOYTZk2cs2ZGn51/rKr0uFM+M+AkB7nD3WPpdJmOJYLztGOesWk4vuYUlYsWwZXj8U0F3GV88vEPIu4tvXN6BC5b8luP2RUPfH37w0sPYbQptUOkGdVLrfE/Z+9/0T/E4um2oFdoS/3/6oUgly5VQClof46R3hj4D3zZe3jFL2d797hd9wrOrHfemoHWfqxb3SumrXXcXr57JrJnGKlDtTUoGg94zts8eqm8f2QSleEQLv37/A300MJ5KVTYKi2vXrcUJaCU2aNEVHX39079YDXp5eqFOjGnzcXUwBcQFP0fThmDA2E/1Cu5sYuA8nplLlrJIlnzhqT0ptUJY/qQ+a8Jp6lGztJCYW2Cm5CZc5aa1SpSIn1KpnVx1tnZwdIPapSUzRqEE91K9TGw3r1oFz65YmeUXXLn4mdi06gs+KAVHoHx2GoD494dqhHZzbECh4LKuUinWNOn8FHk/Kn10fLD4mGNuLl5oXlv5DeWDnanM8xcUp1kvZOD/hZ6pStRr8AzqhY+eOvGdDUEdumP07EuwIczEEuwG0eKl3nuiaFobQfn15jIqoXbuWqXHm5ups1MCS/Wv5QuRLsnQrJ2zrCBRpyE0JxIBwPwLXQIzICsOowRGEjDRCXLIBvOlj0zB7QpaxqYS7aVyfMSmL0DYE86flYyFtwdShBLghmDM1lya4y8SUscmYNpEAN3KQscJxhLtRqRieGYP4kAD4tW2EDo2rwrNVbXi1qodu7k6I7OmP2OCuiA/viSiCmdwtQ7p4obevK/w7tIS7c1N08XVDEp/DKsugUg0pccGEuyj04djGDWqiaYMaqFv9348pq8PvpWYNq7SETPeLYLr8mL/F9M+BBvVqIzE+EgPj+yGS96mXm7P5O//a+PKmjKtm+aN/Rvx7JkW4MaGxVcvGqFy5Eho1boAO7QkkhLom/G1Vqfzx7+S9CRx1j8jlV+tVeP31a1fhPV4Vtfm9VK8s1+JPULPyJ6hT5RNT9L157c/QuG5Fgnlb/NO3rfEv31tQ968CO0cdO9MS6qTkyRXzX36sjAvHfODs3RZtCTMuBBkL7LoQgLqgPZc7eHclxHU1YNeW4GbUOpNMhcsEuHZuPmwJhex31TYCnjJnalsHJWORqudw32xLKHRykSumn4m9a9m+I8HOm2Cn5CmeBDt3wptKHgjsPlTsLLCz1DqZ5YZJc3Llvi5o1ZZg5+IJpw7uaNfBlTDnivaunmjv5mmSoZikMJ4d4Uq4c6O5+rL1/XOwKzN/fwN0lmLHbZ4e8HfrgH6+nojv7o84f3fEerZFnE879PdzQXp4X/7WxmEq3/EygZ3+mbBi/lRT0mBp0TismDMRxUtnYNvqudi9YZFR7ZQ8Rcpd8bJZ2LpyNsGHEMbJ8G1OmB9xvnaPk+mrp3bitGKJNi8i2M3H8b1rcJyT3iOceB7lBPbsoY2Eu62EvG24fmaPgbLjnIhKqbtUssnA3YubR42adpdwd/HwepzevRynOMkt3b+a88j12L1+HlbM5fxv2ghTx/Hl7ZP46j4B7v4JvLp1hPsrPu8onlzejRsEuVunNhEUt+HKsY24dnIz7p7faerVPby018TUXTm2wZgg7/WdY4THLQRNFf5fR1DjZL+UgHNmB6FuF+HtAC4T2AR0Wra3mWychDnVuJMb5qUTBFhO8M+f2GpATu6VH7pkWoCnVn1S7bQsELxDiDTrDiC7p4QkgjwBjwP0bOgT2Cnuzs5+KQXPTpoi0FMMnsZfVb8UOyV0MS6cBChCmuBMACczoGagjfAiVcoBcvZ22wR9tovm3avvM1sKnOx4NC3bcKdWsCbYsuCM18N122yYskFQrfoFc2oVcycA1H4yHc8eJ/XPhi0VELfPrfPIbEhTOYUbF/l9XLdi7kyWzXNWXJ5URePOyfG3eR6tXyAIlvI7OH9c8X1WmQaBnA2vJw9vMvF2R/dvMLXsTKFygtyJI8U4emidgTjF2ymRyjHe21qXmneQ4Gfi6ghvAjrF2dnJUgRy27csMsv2GIGdVDiN1XYtb9+6hOtruO8GU8dObph7+BuSu6XltrnEqHOCuL0cf5hj9+9ciR2bFqF4jRKkyP1SGS8X8BzLjWq3fs1sA3e7tyzjXGke+xaYTJlS6bZtXmCua/kS1bqbhgrnj/AGO8kfwgneABdP4PWja/jl2+f4b7/9Ev/2Tz/jX//7z/jvf3iHn797hTdPb/DGO4iSPRuwY818ApQCYJVSdxZWFk0maBVgyfQJWDJjnLEFhaMwU26Uo3MwY3Q2ZhPipNJJjZs+erBR7gR2s8fnoGhiHuYWcPIwZQSBbixhbhLmE95G5iRhYBSho7MX2jRrgIzEaKxdTFKdPx0Lpo0n7GUiLS4S/Xp2gZtTK7RpUgeTR2Tj60c3cf/yMby+ew4qDNunT1cE9+uFqMieCOvXw7hXJiSGIzqyL1IIcukpcRiUEGngTqAXHdWXEBdiIC8pORZKkpKaloBBSXEEPLlNJnP/WETF9DNxebF8wcfTEhPDuE+kgTrBnFwwtZyREUdoDCdQRhHw4jBSsXKjszCe38XIYSnIIxhmZ/Q3qcaHGbAbhFHsH0ugG5WfbPrVTho7mECXg6mThmAmYXfUiByERxDmBHThEQhSfJwNdbQ/gzspdcbt0oI7K8YupMzeg53UPyvOLlRg54A7gV1YbDIiBqQS7NJpmYhWgXKCnUmeQrDrzzY+NQ+JmfmIZRvYPx0hiUMRmToBsVmFtMmIShtjSiEI7GQmIYqUOwNkArHB6B2dQSPYScUjOCnGThku1WrdgjmBnMMM1MmsbQbu1DrsA7Arv0wrAzu2NowZYFOf1h1ulAbk1JYzex97P7vvgzHaXn653Njy1iM2z8TZjRg9Dk/uXcKXT8/jm+fn8fXzS3j7+hrB7R5+853+2eJQ4H77mmD3rCxGTiqbwO6PUuh+fG4gUOrcb35i++NjvP3yJn789q5R637Hvt/+9BS//+UZIe+hcYFUXTiVFpBp2aobZ5UaUGmD5w8vWIod7cXjUpM8ResvBHeEuueyJzRe95fc//z5EnTr1g2fVqyEeg0bokbtugQ9gUg9NG/WEk6t2qBJo4Zo2bwZ+kf1Qxc/L4wbmc2H2Ure2+mErQacjHJCSpizXC41ObVqbllQ53B5ZGtBndatWDujvLFVkhOVJFAZAakutWvX5NhP0ahRI6i8QB1CkdQ6JTnp5OuFBD5Pxo3MMQlalKjl4J612Ll5KcFsCebMmIg1y+dh2YLZGDFkMBbPnY383GwE9u6Nts5OhEZrgq1rqlypMifcVcw1de/ijfUr55j/PN68dAj7+LBOHhiNmtWrmwm3YvgEgdrHp6MP2rVzRg8+r+qHeKNStAPupNQJ8KLc0TKhK5LyB8GDQKE4stqE0eqcpLds0Qgrl8zAod2r+II8hPtXOSk5swlzJxO8hsVgxOBQjMmLwqjsCIzJjSa8yV0yBZMJZHMKcjiOz2LCnIBvNtv5hLpFs4dj8Uz9Q02KXTbmTJZlYfIogtyIBAzJCMOwrEhMGpmMCcOTkJcaiei+HeHbnkDXtCpcm9VAgGsLBHf2wMCwXkiOCkS8ysMQ7CIDOyGomxc6eTjBy7k5OrZvjcAuHZGZFEWgS8DQwQkYPSQF8VG9EdTdg9vcUacaQZzfcUUBGtvyEPNrVq1aZTRoUMv8HbQuNVeq7sfjypvg79f6/5I14r2t+Mhf2/ZfYdV5nzRv3oRg1wSNeS6nNm3QlPdvi6ZNUatmzV/dxzbdV7VqVCtThatXqYQmBOOWTWqiecPqqFv1U9SpXAFNan6ClrU+QStaCy43rFMJK2a64L990QL/9LWlzEm1U5kD4475WxrXlTzlX6Xo/VADJXsJQr7taJ3g6ic3zM5w7UiYowns2psEKlyWOkega+flh+bt3dGsnSuaOrsR0lQagVDoFQA3H77TpfapkLmBPNv8DNgJAp1clUDFjxDma+BOYKdyBy0Id1LsbKizC5RbZQ6sGDtLsVMphPZozHGKr2vuZCVPae3sjjYdvAh2Hmjr4oEOrl6mzl4HD4Knh6fJfunKaxDgufnQOio5ynuo+zOwI8x5+RLuCHY+tI4+3ghwd0GojzsSewUgpZc/Bga4I963A80Vg3p2QtH4fBTxHT95LH+XBLuFM8Zj2RxO3BZMxcp5nG8Vca7FuZLcL1fNKzAmqFu7cArnZNPNP8W3r55jYukuH90OlZl6fPkoHhMkHhJurp7i5HffaqPWXSzZjPOHi41ad+bgRhph7cA6bltv1LerJ7cTvPbg8ZVDxh4RmFSL7iInxKo5d4ETZRUXv8hWit4lTrCVrGUzJ50nD67BDcLQhUMbcP3ERoLadnzx4Bje3CuxYK5kA27x+PfPE7pKVXj8gCmbIPfO6yc38TybDdTdOr2V87njeHRlH691Nc7sX4krhEBB24VjW1BaUmzcL1UgXe1FwqncMB9eO0KQ24vzx7aakgaXCbZXlFDlomK5CGY0AZxi6aTGSYkz6hz7Lp8mlPHa7BII6hfkSc1TKzgzKh0hTEXIFUermDktX+e5BG52v9qLBDrF1QnkpOjZSp9A7jK3WcDH4/M9YfoIaFLoBGtS7gRxUu4seLNAT/0yLcsF01bstJ+UvBtS+BxgJagSiAmobLCzQc5e1jtK46V4aR/1C7wEbtqmsba6pmV7Hx1XrqNSzgRWpbwmJX7RNo0V4F3gdUsdFPBpXwsK31+HyivYCt6dK8qOqUyeFszJDVTuoYI7jS+VO7xcUU2JA8KvINIBk3LLFNQJmAzc7VtvCpTrH54qeXCEdoggtn+nVaT8JO8dQd+hvatxwKHUCdIET1LiVOJAgKdWsW2COi3v3amC5Is5Vq6ZctW01DoBmZQ7JWHRdoHZzm1WLJ3cOQVrKmIuF869cr2Uq7QUvC1LzPpWAp4SoUipU2IWywWU1yTII/Rt3jDPnEvXt7V4Ps+xiOdUyYRpUNmFCqXHdvMmOIyvX97FP/3xW/zzP7zDP/3dt/jDz6/xw1cP8fR2KU4d3Iajezfh8M6N2LF+OX+si7B20UxTS2XF3MlYMUdlCsYbhW7e5BGYRzibXzgcM8fnYsrIdE4a0jl5yMIsrtvq3LRRgrtss140KZf7DCWoDcOcCdnIT45B/5DuCPD14MunPmrxRdSck7+GdWvBxbk1ctMGon9YXwR4ucCpWX00rF0VDfniatWoHhrVqYy0+DC8vn8Zz64cx8u7Z3HmxB5ERIegR9/u6Nm7Mzr5u6N3b5Ux6INxI3Kxbtk8bF6zBDkZiYiI7E2ICzGumUbFS4w0bphS7ZJTBpjMlYOS+7ONQWBQb/QN6U2wC0ccgTAlNcZAnSw9Pc64WGZnJ0L16FSiICOtPwZnDjAul2NHZmIMv5dRw1MxQgkMhrEdmoIJY3IwiTA8drS1XTZh3GBMnZyPwoKhmMjlKYQ6e33a5FFIjO9PmOuHICU86af4OIGeCpFbYGdDnqXY0eR6WeaCSWh2QF1gcDCCggV3hD1lxgy1FLt+kfHoR6iTYmepdkkIV8mDxPKumJY7ZmxyNvqrll1KDhIz8pGYNQwhHBMSn4fw5LGIyZiM2OwpiM6YiJCBwxCYQBAbQKjqn0v4IgSa5Rx0j0pFrxiCXdxgbrdLHlgul301zjHWlEPgsr2/tn0Md3bMnW3GTVPtR3AnE1zZ4PWrAEaws2Hvz7Z9ZB+P+bV9zLoNjbSeBLtukRnm+7t35wrevryMb1+U4hvF2r28SnC7bVwsf/sD4e2Xl/i737wyMXa/vCO8EeJ+w1bQ99vv5Y750Ch4X39+HV++uYLvvyMUEu5+99MT/O5nxek9xncEva9f8zxKjkIQU304W6lTohTBnkoafPuGfa9v4JtX103ylM+fXybQXTRQJxdNZc5UofLXz67iOa/19csreCP3UV7DmVOH4O3lgc8qVUKNevVRtWYdRz3Jz9CA643qN0RNTU45ma5bqzZWLZ3P+zwbKclhcHe3swP+uXub7YJpQZ4FePY2O35IyUuUJbPyZ1VQrXI1TvKro07dOgShOnBxcYGzU2ukDEzAhPFjMLVwEhbMnY5dW5bx5bQFJzlpObJnBfZtXYg9WxZi79aliI4IxMD4aESHBSFjUH+sX74Iq5cuwIpF8zBzxmSkpSXB3bWDUUlMkpbKVaH6d35+HliycCpfQoqvOMgH9GKMGZGFhg2k9llj5Q4n6GhLwHRx6YBO3QLgGuSHGj3ao1KUQ7ELckaLfp6IyemPbj19UK9eVYJpTX6euiYTaauWTbF0wXQc5GTu1pWDeHSTL91zm7BwGp+5oxNRSBubF8t2EJ/JSQS4FELaYBQV8DlcMNgsC97UP68wG4sIdnMKskwMnWzWxAw+0wl0+fEYlhGBCUPjTaKVrEEhSIrpgfCenvBuUxfO9SrCp01jdCWwBXfxQHJ0IHL4XMxNikRCWDdE9e6IvgGu6OjaEl4dWqAbJ7NRwd2RnRyLwUnRhMUYDM8ZgIyBYYjt1x1uzk3QpHYV1K6mOoOWCmX/rf89E8Q3blSfUG+B198Kbf8Ra0LAEnz92rb/p2bf1/pHhg12LVs2I8y7w6m1M1q3aGUK1H9431u/A31m+3NKnVSyGBXiFwjXkGJduxoa1KyMxtU/Q9NqhLmaFeBUqwJaV6/A5c/QhsDn3KYedi93x5++aoR/fmcB3J8Ic3LF/L9V6oBQZ1wxBXY/yOph304veAS0QwfFnvkTyny70boaN0zBXQfbJdOh4LUjtDXv4IlWbt5wJrS1J/S5ch83X/7NO3JfJVwh5AnsLLXOj1BlgZ1R7QhbVgyeZXLHbNZWNe3c0aSNKxoaqLPNrmdHqHMsN2gh8HNBo5ZKluKGlm0Jl9y3NY/hzGO1dfFCOxcpdd5o76rYOoKnpwV4KmUgl0xX745wJ9zZMFe+/RjyfHy7wLdTF3Ts6AM/t/YIJtj179oRyT38kNbLFyk9vZHSxROp3X0xZUgals4tJNhJHR9NgBuHpbMm0CYS6gRyhDyC3Or5BSZ5yoKpI7HRKHhFpiC5bP3iKVg9byI2LJqCg5uXEPC24QGfQSpdcFuJOwhz5wh25zj5Pc7J6aXj3C4FRW6BBs7W4sj25YQ7qXUbcOHwOlw6QkA7thm3CU/3zu4ymSqV5EQJVe4rwQiPcU4Z/qQqrJiBmxz39EoJXt04iXdPzuOH5xfw8+ur+O5ZqVHtvrjBbYSvBwQlxe7dPLnFuHReP74FNwl1VmzdJp5nF2HwOC4S8k7sW4bzRzfi+tkdhDiC1MltOENwPH+U4y8TJngd6rt0YivuEUJvE8jOcZutxlnJUaz4OlupE7zZytxtwuFdwq+JPeR1KBmLxmqcYuNkAjTB19VzKoq91cDbJSVukcrH7/cKj2tauXzyfIqfUyyd+m5esFQ9qX1S8Gz3Tdt90gY0qXLXSw8ZU5+gTtulxsnsGLsrZyzVTuvaR8saL7BTHTsBj+BHJigSbNlwZ8OZzHa9VJ8UMluZU2tgi9uk0mm7GcN+wZ+9v85jXC65TeeXXeP+xjWT42zVzd7ftrL9uE3n0/XpfJZ6Z8GerlXjdD4BpNb1eaxt+0yJA/ULIE8c3mxBHe9ftXof7uN9fGj3ahpBjcAld8wTRzYa10yZBXYrHTXuFPumWDiVIVhmFDq5Rh7lPnZdOxv+DnAfjVWSFQGWlLNdirPj8k7uLzVNGSwFcgI6wZ5i5/buUvZNHWMldnCbSh0oLk8JU5SQRcXPlQlTUGiVVVhtzqfjrV8z0wCm3DAFdhbUTcf61TO5z1xU+OXrx/j+8/v4u5/e4LffvcRXz27hwc2z/LJLUHpsD/ZvXYN1i2ejePk8rGW7av4MrFoww0DdguljMZ8PnHkm+clwk8FSwDZ1NKGNDyO1k0ekcyKgrGicLMgM1GUR6HId6l02YXAIFk8fSUAcj9GZiXBt3pAvnSpoVK8OmjdsgBaEOqcWzQlwNY3bSPOGdVCvRmXUqVYJzRrURKum9Qh4DQmBBLu6VdDD3w1nD23H7798hB9e3sOF04cQFRmMPn26Y1BiHAonjMTmtUtQOG4oSo/swZePbuKLhzewfF4h4qL7IDEhzKhvSqQixU6ZLlPSpNSp1lwE4gdyYtc/HJExUuoiDNQlE9oUVycXzLy8ZGRkDDCumUOGpJhlgZ2gLpNjphJ8pxKAh+QkIi97AOEuBQUTcjF5wlCTKGU6v88pk4Zi9IhUA4AT2Vc4KR8zCkdy2wizrHbalGGYPX08MlITERQSiqBwgl1YJELDVIcuEkGEuyDVpKMFmmyZBD5ZkMxS6/r0DSoDu75Bwex3uGMS7PqGRhLsYhEWFY+wmARCncMdM84qexCRkI6oRIGdXDEtsBOQKMbOJFBJG4KBg4chYlAuggfkIDxpFCLTJpjMmEqkEjJoOOGKICaFzgFlKinQOzYbPaLT0bu/oC4HgfGCNkGdYO79WGt8LvoK6oySZ2/762Ans+CORrhTvTupaQbY7LacfQxiZf1q7b5yY8w4h5Vf/9VlHafceg9CXreILATFJOHkyRK8JUh9+/KCUewEdgIxA3bfPzVg94efX+APbE3snGLrlDjl2wd499Ud40L5hWDw67uEuKfGJVMA+APXlRjlGwNzN40KKDfO77+6a1p7WUlTvjNjLeXua7lkvriKr0zR82vGNVNlD2z7nCD3msD3+uUNfPmaIPj5HXz56gYu8eE+PD+DEFIHlavVQN0GjVCVrSahAjopaVLXNFlXAojAnvydDghHty7eBlbKuznaZk96lclPk95K3M+e1JYfo/i5OoS4ypWqoeKnlaDsgrVq1ybc1UUrPlOG52WjeM1yTJowFv1joxAWGojVS6bjBB/sR/jgPkgAOyDbvhQHti3H6OHZZr/gvj2wgs/BlXwmLl3I5+HCWRg2ZDAmjB2JpYvnIz4uBnUcaekVH+Xh0QGzZ4zli2g/7t8swYFdyzBj6ig0b9rYGmPcRAl3NMVQtW3XFm5urggK7gnfvn5oGeiOpiFu8I/vgbi0GHTu7M3vrjLq1iGsVq2MBnxG1qpVE814vPmzC7GLk7hLZ3bggdLxX9nNSd5YzBiXjMkjEwltqQbcZqvOXEGmUefmTObkcXI2n+e5WDJrGNscA3nKcDl7UiZmTuBzXBkxM6MwIisK44ck8LmeitE5cegf0gmdPJqhfdMqcG5UCd7O9dGdQBeuyWpsKMZlpyA/JQ4phLvYwM7G7dK3XVO4OjVFr84+GBQdgpHZgzAqdyDG5fOZmRGJYYMHYOzQFAwI64n6NSqhMsFEKp39t/1brVbN6mjS+Nfj3/4rrHGTxqhe4z8PduaeJuTb97J9P1evVg3NmjUxWTHbOTvBtX0Hfp7GHPuhK6oV12mV59C7slbVz1Dl00/QuF4NtG5aFy357qxd+RPUIOzVrcjrrkQorfQJmnC5BaHZtWl9o5r6uLWDj09LHFjjgz8+r4X/+b3lcvmvBDopdsYFU+odQc+4YnL7P7+rz4mFK8HOFe39CGL+AXDzI5w5FDsL5tQ61Dua+lwJfsY41s2PQCcj1Bmlj2DnKuXOFDb3J0iVK5FAa+duAZ2T3DJprTq8T6LS1MkNjVsT2lopeYqt3Fmul6b8QUtnk1ilUStXNCHUtWjjbsCuTTsPOLX3JNS9N0FdBzcfdHD3MS6Y5c2NYCfVThkwy4Pdr5mPH6GuU2f4eHmik2t79PV0QT8fFwzwd0dKdx9k9vVHWjf+Jjp5YEhcGFbOn24Sp8zi/GqhwG72RCybU8C5iv6hPgkr507CukWF2LBkmlHsNiyehj0bOKFcO9e4QyojpZY3r5iJjYv5XODyUU4cpeIdY6sEJ1LXrkspOrGDYFVs7ILiR2mlB4txgpPQs/vWGldM2XUC082T23GJE+DLR4px9dgmXCF4XSb4XSnZyHYzx6/H/uJF2L+eAHZgmwnbeX77FB5dOozbhI57BJFH50rw8vIxvLp6EDdPbMJhTmBVDuvK0U24RbATJCohi1wx75zbYQqgyzXz1L7lOHdkHa6dUY06XjPHyy4KwARyBLtb5/eaODspd8qIKTfMaw43ShvqBHH2smLmBHaqVSd4u8Vj3LlEWBH8KlPl8a2m4PkVARrXpfrJdVJjbgruBHMcq2PdUhwfoVDHLpWbJ89rYvN4XJngT7F0UuhssBPkya4TVq4IwmjXCTi3BDhG3TtilEGVR7DLJgjspO5JFbwjJYvHOnNE9fx4fWZ/KYYCu904p/p5ZwRWUrSktgnILEXOhjOBkiCpDLgIkVL7bvMYiokTaEoFvOmALu2n4wrItK/ATkAmMzDGsYLMC9xuziNQLAO7Q9zPgrNbRlVUchpBMsGZn/v25aO4I4DUNXBseXDUsdTqGnUNWlarTNByv7RdMKXQHaEd2m2BnUrPWK6Z67CX4CXXy6MHBXNWwXLF2B3eZy3LNVOwpvIFgimZFLKSQxxHwNKyFDkrecoSA14y9dtlEbSPANDqt6BOLplHDxezXWtcMdWnLJyCRitb5mITUyeVT4BmuV/KHXOpAUYLEBebVlk5N2+YY8YqcYtKHgjuNgnsfnhzF28eXMKdC7wBju/hD2YnDu/cgM2rFmDz8vkoXjYX6zhpWVE0FUtmTsLSWQVYSJiYQ/go4sNGMW9KZKJsldNGZ2PKiExMGpaGArZTRmahYHgG4U7/5c3CVBNHx3Emvk7JUXKNCeyWTB+FdXpYFRWiixcfsk2boK1zGzg1b27AriEnhbVrVEP1qpU4malJ6CPE0Zo0qofmjQmAjeqawPXGDWtwn7pYv7gIf//2JX775VM8u30Z8Zw89Onmyz/0drx5dBtfPbmJV3cv4PO7l/DmzkV8/fAaSku2IS8jFkmJirkLN4lUkgzU9Td15uS+GdW/H8LZhob3RWR0MAYlqUxBJNLSY40SN2J4OvJyk5ApmGM7dEgycnM4YeHnHmm2DcSUiflQVku5YY4ZmcY2C9MLh2MKwW786CwDeAXj84xaN3lCPgoJzGP4fY4TFBMIZZMn8DufnI8FfMiPGJaN8PAwA3UhhLswWr/waAJeFEL6EfAIabJgQZ6WDdxZat2HYBdiKXbBVpHyQO4bGhGDsOgB6Ccj3Bm1rn8yIuIchcoJd9HlatgNSLWgTjYgNQ8Jxh1TUJaFkMRhCE8dR6ibjFjCXb+kkUats8HOQJoBM6li2QS6HJh6dhxjoM5hGlMe5Oz9Plbs7Hi7j5ct1e9DxU5QZS//NbBT9k4Dg1y2gc6MLzdGZu/3cfvXlmUqe9A9MgO9IwZhy9bNBKgbBLtL+IZg99XLKwbspMJJnfu9oO43LwltVtmCH96qzIHq11lq20/fPTTb5KIpGBSwGSWOptIJdoIVG+S0rONqvBKxmHp2gjvVwuPxZIJFA3avb+ALxd0J6AR8XH5DiHzDa1Qh9Md3z+EMXzD7VDh383KsXDYHgX2749PPKqNOvYaErfomq1/lKlVgxbhZk1lBnGrDNWlYzxQF12RVsWe/BncygV2NGjXKwM52xzSxbZUqomJlC+Y+I9QpW2VVnk+gp3IJKxYV4dj+7Rg7PBd+vt4IDuqDXj27YtOaeTjGh7eAbu+WeTi0ayn2bF6EfVuWIT833cBT0YwCbNuwlGA3k1A3DauXz0FEvyDERvRDbFQ4f+OjTLHwxo3rmWLPDRrUNtls9V/L21cP4fTRjVi+eCpat2xqPkfVyhV5nQQYtlJbahBWGzSoj3acZAcFdSN0BiExvh/6hfZE+3ZtUIUwp3INHbjs19GTv/9gtGzV3BQ3n1owji+wDbjD8zy7cwxPbx3CttUFmDp2ECbkxxlgs6FOLpUzxqcR4PKwaEY+bajpnzY2mS2f1wS6guEDMTq3P0YQ4kblDMBIWk5yOGKC/NCZQOfSojraNa0Gt1Z14O/aFLEhXZCXEoNRqsU1JBV5ybEYFNEXoZy4dmzfHO7OjRDSoyMyBkVg3PA05PHZGR0UgNzkCIzJi0dSTFeE9vRGt47ucHNuYVQmQb9Rnmi2Wve3KG+6JxrUr0PAe18D7r/SGjZqZDKa/tq2/4iZf1TQBJ6y8v+gkKmcRgP+bVu2aGaseeNGZWUPbNP+ao1azO+pHqGuIa3GZxXQpkld/o3qoVX9mmhAkGtUhddcmWM4rgmBrh3fnx1d2qKTlwc6+njB3cMDPr6tcXJHF3x/txL+8DkhzhFbp9p1/6yYO7Z2nN2/cv1/fNsQC+e6EOy80N63E1z8Aghr76HOUu66c707225WH7cJ5NwDenK/XnDv1MModmVQx9ZV4wh2pvaddydTIkFKnWlpqndnZ81U8fLyYNekjUuZfazaNSDcNWol8HNFs1ZuaOnkjlaEutYd3OHk4gFnQZ2rJ9q5eRMgCXYellL3AdjZip1xxfwwK2Z5oHP3t6DPq2NneLPtSLDr4uGCEC9XhHi2Q2xHFwzq4mHALluZMf3ckcbf+pwpY7B60Sy2o7B41ngsI8gtpa1YUMg5zjSC3HQTZyfXS0Ge4u528PmlcgYHOFFU3brjnNie2r8eB7dwcri6CNvXFJmkKHs2zDd2YPNilHDSq+QqpZxkKqPlMU5Yj3EyquUTuwiCnFiqvXx0M0FLCU0INASXe5yoP7lyGI+vHDSFyJ8QiB5c3I8LnLwe37MWi2ZNQgTnSgH87fcI7IzAPt0R0qs7Yvr1xYCIUAzgvCUipA86ebsgLqwHjvCcAsU7BDbZXQKdEqU8v3HYgN2lknUoPbQW1whsSpoiVU4umJdPbjHq3aPrR/D4xrGy2DpLzZOrJsGM+1w+QzBTchd+DkGeXCqNQucwgZkNYVe5XbF4d+VqKShS3KGATFB7YjtuyA3zPIFGyp2gjue6pmVBE+FPoHiB13fu2Ga22wk6luKnmD7VxlMMnWraqYbd+ePbDOCd53E1Vurfdal6hEQVKpd7pxRCZcxUHJ622+qfIE1QqcLnZwnVOo5xD2W/IFD7aayyb8p0DCmOauVSKTCT2iVIk1omYDKAR6i6rgyUbK+dZb8D7qQGCr4EWDKNVWFywZWtCCpjpsZrrPplSr4isJObpO3KqfPJ5VIQp3NpH9uN9N7V4wbqpEIKFuUOquPbIKl9Bae6dsGd1DrV0VPNOpU4UGzdMbkVH9tuyh0c3L3axLHZyVL2CbxoArtjBDbF12mbAE/q3bHDG8uUOSVQEdCpbp0yZEq1E2wJsg7wN6KC5jJbzRMUarwUP6lpxi2T51bGS4Gd4uzkbmnVv1uBgwQ+JVZR7J1ATuAmsJOCpzg8G96sPtXBW4DidUVcVxzefHMeZcZUfJ3aCqWHtuDozjXYy0nK7nVLsIu2iTC3fPYUWiGWzZpM6JqEhVPlZjkaRROHYxbBQzabgDJjXB4KCWlGlROUEOQM2PGFLagrIMyUBztBnVXGQDF1Q7FgyjAsmjYSy2eOxqYlU/nQWYispAS0bdMarThRadOqKRrXr02oq46a1QR21czErE6duqjNyaGSIDTmJLBJ/bpo1KAO6tauippVPsHonAz8+PIBfvniEb5/8wilx/ZiV/FyfPfqAb54cAUPLh3Fs5un8PLmaby+dQav7pzlBOgUJo9JR3xsX8TFWaUPlPBECVDiEsIRHtUHcYkRxjUzLl4FySNNHN1wft7cnETk5yVhDD/fCK4L4kYMSzE16AzwDdN6mqlDN0kgXDDCuFVKrRPcTRqfQ5gbwslfHiaNE7RZADd7+ljTFhIE5aIp4Js3ewJmTh2FIm5bVMQJW8FoxMQQ6qTWRURzkheF8AjCXVgEQvsJ6JRkIRwhIRbQyZQoReUNyoBO/VwPDA4l/PUzABgYyn3DCIiRMegXFUe4S0CYSh7QTBKVAWmISFDylAyCnerYWW6YppadQ7GLT6dl5CNkwGDCTzb6mWLlk41FpI5BYAIhS4BGqBGg2ZD257D2oSmRig12BvI+2P4e7Gygs5c/XteyDWXlAU3AZQOeva62rwMGtWz6aeXH2cumX2N/Zbw9tszKuWJqe4/owegZkYzZ8+bj8xe38O2rq7Qr+EbuKwQ7gZggTDXpvifMCei+/4bwxW1q//gb1al7yv67BL1bxsVSpv3KIE5wKHWPrUBRJpizIVBjTMydTLBou2XyOCp8/tWbW/hSiVWk5LFPcPfkYSluXivBEePHvhZ7tq7EzMIxGBgfCR9OGK1J9SeoXqM26jdsbNQ6gZg1iZUCpwQPv5YM49ehTqZ9y2CuvKmf0KdslfYkWa1T6xYYP2YYH+bFfOHuxLmSHVi1eBYCe/dAXu5gREeFYfHcycYNUy6YOzfxobxlIXZvXoIFM8fDlxOx5k0bYtHcqdi2cQnWrpiFVctmYcOaBQjw84KXW3uMHpqO5YumYdmiqRiRn462zs3Qonl9jOMzULV07lw7wpfbZu43A24uTsYFU3Fy1aoQPKsSQI1yV9GKEVRsIJ979erUMmBSt1Z1VOHndXN1IYR2R2RYEObMnIQxo3Pg4dmeIFkfWWlJBLuNeHjrOF49PE24O4LdG6djxgTVkhtkwG7WxHTTSqGT6+W8wiFczzHuljPGpxIA4zF+KCEuKxojMqTSxRLo4gl0fM509TCqnGuLmujQvBZ82jVFWC9fEzOXFBuIsUP4HBySjPTEUCTwmdmvlx8CPJzg3rYJQnr7YnA6oY/PxsLxWRjDc/QP5wTeqQGSua9K1vTwc0H96vwOCG7lYUUgZ8Nc+fY/Cni6T6pXrWruj1/b/p+xxo2l2P370Kh7UOdXW0X/dCDIl4FquXG/ZrofavE9WENZMT+Vmvd+m46n8hvqq16lslHpqhPoahLcalckwFX6FHUJdPUr0thfv1IFNKj2KVoR6NzbO8NfroF+hA/Fi/n6o52PHzoGOOHGid749u6n+Pm5A+J+XwH/8nMF/OPb92BnSh0Q7P7p26aYXugBN39vtCfYuPp3NkqcBXAW2Ln69jBg5ypXS//uBuY8O/eCh6wTAc9PUNeZUCcjGJrlgLLMmWrtrJntaXY5BJlV9sALLdrZYCd3TKl2bgbe5HJpm8ofWJDnYrYbN0zu06q9BXbOAjtCXVs3L2Pt3L0IdYI7nzKz4U4umR9nxPx1sOtEqOsMXz+alxe6ubsizNsNkb5uSOzshZSuPsjq0wlD+gQgrWtHpPXrhfH5mSheMR/rl87GkqLxBLoCLF8wGas5VypeNhObV8zmnGmegbm1CwuxaPpoA3gbuX3/xoWEu8Wmbt0xTmoPs7WzZArkVNpA4LeXEKii5Yf4jLvIyawyV14nXMiU4fIaIeQ8J75HDewtNcvaJrC7S3gQ2D2R2/flA7hbuhdKnnKwmJPQFTMxd9o4U4y9XtMmaNCsKVxU2qFrBwT3aI0+3eVW3BgtWjmjUcPmiO7XA8f3LTexe/ek1hHMHhDq7l/YZcBOLpmXj27AZYLSNYKKVLkb53YZt8u7l/Zz3SptoKyYFwiH1whmNwhpUuwEYgIpgZsFW1txRjF5gjgCl6Du/nUpRAInxYZxrBKZcD87m6agrrREyiBBi6Zj6tgqgC7wU5+SzWj9or4/HkPgqOMJInVu6/zbzbrOLdgU6F3gsUqP8bpM8g+Byk7cvqJC4XIx3GSAzC6JUMqx9vqNi6rbp/hAS0GUkneN0COVT6qgErcohu+G1jlG55Cyd62U3xOhUmMFTpcJXgI4uW6qbIINZUrOYsCKgGX320lbtF1uoYK9UsKa1g3QEeDspC7aT+qbUQAdYKc6dwI9JUqRCqcC6jq27UJqu6Kqz8QIclnnvcx+bT8vN0wuG/VQSp/jnAI+1a1TcXJLvdtMsCtGCSHv8N512L/DSk6ijNt7eB/bJQ/kdqnYOtslc//O5Qb4BHRS2yzFbjn2O7Jgqpi5Sh1YoEdQPLjWLAvsDhMILfXOUvhUxHzLpvnYTjA7zOuQC6ZATmAnl0tBm0xK3oE9cs9UVs3lBs4EhAK9bZssoJPr5aYNc0wcnVq5fm7ZPN9sk5qnRCraZzOhsIKSn8g2LS3C+oUzTVKSZbMKCFsTsLBwPOGLADFxhAG6meOtUgOyWabsQA6hjrAmFY4m10sBnvqmjs42fYI+LUvVU/yd6tjJFk4dgSUzRhEex2L1vElYyYfW+kVTTIbNDcvmwdPFGU2a1kfDhrUJdFVQp6baGib7VxW+nGvUqIUaNWtx0lMd1StVRlVOjurWqkYYbIJuAT5YNmcaHwTH8ebeZXz38i7eveYk9yUnpU+u4TUh7tmNU3h17zy3l+IFl+VX/uL2GWznF5qeEon4uGCkpURj0MAIpKbGGNfM5ORo5OQMRE7uQANzcrnMHpxgMlqqgPgQ9udpe1a8KSw+PD+FMJeK8WOzCXxZZozcKqcWDMeMwlFGqZPNnDYCc2ePN/0TxsglcwjmzppgxgjsZk4bTZibiKIZYzF18nDTp22zphK0aXNmTMCgQfEIDY9AGCEsPJJwR+sXHlkGdyGEu2ABG8EtkCBnAC74feIUA3Y09QkEzdh+EQgmJAoW+0X1R1h0PKEu0QF3SYhQZkxCnUzumHaBchvwBqTmEe5yTRKVsIHZ6BWTiZCkkYjOLDCqXWT6OAQPzDeZLu2slzagySVT7a8pczJ7vMze9n679rHcL214+xjmPl4WbNkAZi+XNxu8Pl4v31dm5ZRA22zYK79fmZUDu16x1noPgl3eiDF48ZT37AsCHeHuqxcXoTpzioP7UfD1zT2TmfLd13fwD79/hT/88gy/vGP/1wKym3hHqHvHZbliCtwMDBLeDMAJ6riuLJt2v2lpgj8VKdfxBXNlyp1gj/Ydj6VC6e++eoDXT6/iEX9P50/txfbixdizbSUfLPMxjs+CkMDuaNa4Udnk3DIL4mzYqszfs7UsxUITU3vSbe9jbXu//3uzJ8jl123IU2sm8nw+aJuKVIcG98LWjctwhkB3/HCx8bU/qViQTcuR0D8cWVnpBLtwjB+ZbVw25I+/TxmsOAHavWUF0pP6Y+yofERHhmLi2CHYvG4h1q4s4oN3BaZPGWvKMkzl83Lz2rnm5bGeD+A500aaZEdS4mdMGW7cQ+5cL8EFvrjXr55DGPRE1cqfvQc7msneSSC13OysLKBVqldHRU7oq1RToep6SE1JQni/YALSYCTFR6Bw8kh07eaLJo3rYlBCrFHsbnJS8ZAToud3S3Bs71ITUydXTAvmFE+n2LlsFBkFb7BxyVR2zJGDozA0JQzD0qMIdrEYmhyBQZE90LdTe3g71YFb8xrwbFkPvgS1oE7uJhFKfkY8xg1Nw/CsRGTwmWmSnfTwhp9HK3i5NENkSADyMvpjwugMPt9ykJ3B4w6OxNCsCAzJiEZgNw/4uTqhb2c/NCDE2n9T2wQsRq1ztDL1q1bcv5cIpbzpfil/z/xXWe3atf9DyVN0b+rvq1hKC87+tmuvbzxXCKfl+vX59c8AxWlKxatVtRIa1+I7khBXi/e9XC5r83urQ6vH9QZVP0OL+rXh4dIWvv6+8A3oYpJ6uBDmBE6u/l3RXgDSrTXfi73xj99UxG9eEuQEcAS5f1EGTNlvLKj70zsL7P7xmxYYNdyNYOhLiOsMNz/LxVKqnKtvF8JNN1oPo8q5d+ppgM6rS28L7AJ6wIOg5659CHMfmADPi9ela3PE2VmumIQ7mhQ7QV0rl46EOgvspNp9DHYNbTNw9x7smhq1jlDHfQR2Th080c6VQOfIgmlnwlTClF8FO4di9zHMlTdbsbPALgAdPT0Jdi6I7OiJhC6+SOvuh9Su3kjlbyanl78FdmF9MCovDbMnj8LODZzgrZ2PlfMLsGrhZKxZOhUblk7HphWzDNxJtRPYLZ01FktmjsGKonHYtmq2UemO7lyJU/vWG9VOUKf143y2Ce6U4ETJUVQO4fjOVSg9sBG3Oel+wAnzk6tHCWucWJ/ajfMaIyVj22JjKn1w+egmXCFkybSsGLyzB9aghJNYqYW71y3ArILR6NG1O1q0aAP3NnVQOLgjHh/Jxt39cTi3Mwn5Kb5o37oZmjVphuT4vgSn1YTFPbwGwtrZXXh4cY8peaD4urulOw3gXSSQnT9SjJsEOsGdkqXcI5jJBdMGuzOH1hvYUiFyAZgUO8W1qci4FDspZoqds+DKcsdUrJ2gS6Anu0BQkzonQJQiJ/XOQJvAS2BHu0IINioeoUmtznWe26XM6Ri2Aij17qzcRdlq3SRQ4RhtP83PovOeLdlCcLEyaErFE5QJzs4d3WK2qV9qnOWGaY3Tuu2aKddLe1nwZrdK8GInaJGiV8rvQvtb5yIQErZsaBNEyWxlzoY4O/bPWrZg7kap4hAJbdzPBkAtC7Qu8p6RAmfDmQqR22qgtgvspLKpX4Bm4NKxv9bt/bR+1QFxNkwqUcwpgtu5o4Jhfj80waIStkjBO8t1qXhWNky5YhLAeK+r3bN1KbYp8Qjv4YN8/+uf0CpSrnWBnkzrMsGfcbnc4YiX031N8LNdLKXcCehktiumthkXTce+lhum3CitGnUCOoGcMmfKpNgJ5hR/J7hT1kyZQM2AW7FVt06qnBWrZ9WrM8XRlTiFsCeYU/+GNbOMO6bi7yqsWzADa+ZOw+q5U7Fi9mTjbjl/ikOZG5+P6QQNgZqlyGUbeDPgRmCTEidVzq4rN60c6KlwuPqk6qmY+HyCyNKZE7B6zmQsniagG4N1ekDNn4hi1WThBGn3+oU4uWsDSg/twuCUAWjTpinatXdC5y6d4e/fyfyHvyqhrg5fonJVsl/SzZs0Rp8eXTFu7DDs378Zb798gD/+8BKLpo7BjrVL8cOrB/jpzUM8v32OD4oSvLx5Bl89vII3dy+YLFGvuP71o8t4ffssXt46g53FS5GblYCMlBhOksKRlBiBzPT+yMseiJHDpbqlEdKSkEuosyAuGaP5/ahsgQE79iuj38QJeZg8KR+zZ47DNH7+MZzcTRqfh4n8fiaNy0HBxDxMLxyGGVOHG5iTYldAeJ7D70kgZ+Bt+iizfQZBuIgPbNn8ORMwZ9Z4zOBkbnbhSMzj+KyMJIQR7OQ6GRohGFN8nFwzIxAi1c6RVEVgJ7XOhrvyYCcLJtgZCNRY7qMkLHLvDI2MJdx9DHapiHIoduXj7N6D3RDEpxLsMvIRkzoUPaMzTCbMyIyJiFJmzIwJCBk0zLhjmlp2KkJOs0BOrbJfOuCNZsFbDrd9CHf2ug2ABuziBHa0/r8OdWqVRbPMLdMBXr8GdbbrpcDLAJpMy+X6yo8tr9TZ9tfArvyxzDrhrnt4ChLTsnHnJmHu+RV89eQCvnhaiq9eXTbqmwqSK6bu737zEv/4xy/w07dys7yGb0wdulsG7n745o7p/+k7wt7b+/hRRci5bMfhWYBnuV0K6t6rdwQ+JV7hGEsNvGti7d5x3G9+eoYfeV6VOLh/85QJVN67fRV2b12FJXMKkT4oFp7u7coSVfy6vZ/MCmDeT26VLl7LMnu5/H6W2UBXXqnTur2sfgGjjq3xFSt+ivCwID5E1/GBvxnHDsgVYyX271yCEj6oBUFDslPQuXMndPLviMHpCezfiL1bV2IZJ0tzZk0kuI3BhLHDUTRrKqF1CBYUTTKfefe21ShetxShgX0wekQuH7KLUbx2JuGOz7T10/mdjMLIIQMxe8ZITCvIwy5C4p0bqgm0H1v4vOvZzR81pNyUKXYVjTumuW72NWnShNfVBW1aOqPSp1WNeqe6dYNz0hHQqSOfUynw9fJAZ38ftGzR2NQmi4+Lwr4dq81/c5/eOY4Xd49xkrLBJEGZOSEDC6blcTnTJEKRS+b0sSlGoctPC0P2oCAMTQ3H8PRoZMQFIrqPD7p5NIdLkypwbV4NPk710MWtNUK7eCEtNgQFw/hMy8/AcIJdLp+XiZG90KezJzp5OcPPuy2iQjojj4A4aVQaJo/JMDF0o3MTEB3oh/TEIGQODEF0SDf4ebVH4/p1THIsudyX/3vbJqj7jGBSXqn6/4rpvaT77te2fWxWLOXfrhrqc9euVc3cK+X7dV5Tl7FKZbRs2tDEJDaoWQl1Kn+KupUrGFdMqXZNqn0Kp0Y14dmuDe8XX3Tt3g1enSzwMklKOsr1sRshrJtxe+zUswWe3OxFoPvUxNjZYPevP1cwhcm1/KcfKuCf33KZcPcPX7XE4DQnghjBzqhthDmTBIVGsPMg2AnivLsS6GRdBHc9aFLuusOT0KfSCLZKV16xM2BHU5ydSaBismP6G7BTjJ2grmUHHwN2710x3dGUYCe4s8FOraXeWTF3gjy5YbZyJtRxvzaEOuOC6eKBdg6gs8HOWDm4s8HOjq/7a2DnwfmLp78D7LjuS7Dr4eGKaF8vJPMZkNmVYNfZCwMD3JAc4IGkzt5IjwzEGP62Jo3KwdK5k3GCz6Sda+ZhWdFYrJg7AcpJIFtOiFs0fSRWz5+EVfMmWrZgEudWk7BhcSH2FS8kcG0kEBFmDm/CmQMbTGydAE/LFwkOKmmgZCnnj2zGdQKBkqeoLT28GcqMeUYxdgcJgZwIn92/xoDcDUKKVLvLx7T/ZpP10sDf1iU4sm05Dm5exmsfbAq6t27ZGsHdWuD4hgTsn+uNXUW+WDstCDF9WvEZVwP1m9TjfCoGt0q3mwL+Ty8fwSNltCTYyR1TGTFVmPztk3O4cXY7rp7aSsiScqY6dRZQqZSBXDOvC9IIPII6wd3Zw/zshDC5JiqGTmCn9hyv27gkEtzO8vr1jzADXYQ/AZdi6W4RhpQ98wah7o4yYQoECWGXpIaZWDsLvE7xHDqmIFFungI42ZmSTZYix30Ekpab5TbTZ61vM+N1Ldqm+LozRzbhtGIdj203cCZYMyobzQY3wZrpl+sjP6v2s9wvrTF2eQU7ds/edoqAfpImZVDHMRk1HQrY2RJelzJZOuLarvDYRiWTm6Ouhe96rUuVU7ZLgZcKppeHQQFdmVJ3/jC/uyMG3uTWKTdK45JJwJNSd4XfrTkHYU3j7Zg+xfDpnPb5L3L7Jbl9EjJ1nYI5maD0+P6NOLbXynqpUgeCxeMHi3Fg5ypTmHwvgUlQd2SPFWt3mLaHgCWoUxydEqhItbPr2x3YRQDUnODAWpMdUwC3xxEzZ5KiOGBNgCe1Tv22u6bcIbUus+vdCQi1v8oeKFmK4ueUDGU75wE7CJlS56TgCd6k4B3cZxUsN0XOlbTNsU2FyAWNdvbLzTSNMS6ZhDxBneLt5JqpOLsKq+cWGuBaOHUs5kwiKDhcLQVrcrO0VTi5VAriBG7GRtBGCvIsM0reOAIeAWVOAWFGhch5HNWcs7M5rSTUrZk/BesWTUHxshnYumo2DvDHf2Q7qXcrPxRNhdHvlB7D1tVLENKrG+L7xxCoMghNmfD0cEGrVi3RuHFT46LUqnlLjB8zghO0Ynz98gH+9N9+5GT3Kb56cR0v75/DrvWLMWlENh5dK8UPBLtvnlzHixun8eW9C0a5k2r37PpJPL54FK9vnMEXBL8v757H8zvnMHPyMAxOjUF6SjSy0uMM1A1VNstR/C4IZMPzkzkZTMRI42KZaoBPcKfEKJMEabRCAu10wpmsYAK/E34PRYQ8xdgpSUohv6cphD8tF/C7Fsgpvk7JU6TKaVlJVGYRhJUFc/aM0Vi9YhaWLJyCObPHGfiby+PN5H5Dc9MQGRlmqXQR0Qgj3IVFRnFZLprhCGW/WilxNtQZk1LHNphm4M4BdjLjkqll7itglDtmeGwCzcqMGRGXgkhTqFxxdnLHzDRAJ7CzXDHzHGA3FHEZwwksynKZg/C08YgaXIjIzEnolzyyrH5d3/7Zphi56tbJNVOAZsObzKh5ypDpALkyGCw3xoI/KXiO5Vg7sYpAzuq3XTVldmIVA1eCMI2xocwBaDa4qbXhywY2A2Lllv/qfo5le92GubJjmf4cWi66RmQSmDNx6sQhfPnsMj5/eA7fEOrevb1pVDTFz/3j33+J//nfv8VvfniMt59fLzMB3Q9v7xDY5F5JgONYC+hs07qUO8Gd1ffDN/eMCvjjd48M1P2klmN+kIr3veL5XvG8d3H7WglK+WI8wxfRnm0rsH3TMkybPAYhfXsQPpqVxcX9uRHSygBO7cfQpnVNWLW/bR+PscyGOhvsbKizW/Xbyl91AqbqjR3cW4xTfDkdP7gGx/bz4b2HD/ydi/iAX469O1YiMy0egX16ImlQHLIHK4NtPPqFcOLp0Q5tWrUgNDXl5KQZnJ1awN/PAzGRIcgbnIrli4uwbuUijB89FOtXzTOpjovXzMDy+aOwZtkErFo0Dj26uCExLhhzpo/ChpWzcfPyYULxCezauhyhQd1RtQon+pU+NRN2Ex/Fib+ri+rn+cOfE/CBA/k7C+vPSXtro+7VrVMDaemDjNtoO4JQ/do1ULOaXDYron6D2ggO7ImtGxYZiH1+7zSe3z2O04dXYzbBbtq4NBSOTcKMiWmYPj4VY/JiCWTByEjojdzkUOQTwtIH9EVUH290cmkC54aV0L5JVVO6wK9DY4T18EH2wGiMyUnBlOGDMT4vzawri3Evf3d4tm2KLj7tEE/AGzkkCeOVAGpoInLTIjBscCzyM2I5PpznCEJ8eA90dHdGTcc/AQRHAf7eRuV9/7e2rBK/G8GQrdT9f83s++/XtpU3jbHM/mzv790Px324n23Vq1WhfVhsXeUcWrdogjrcVo371SbM1a1qwVzdyp+gEUHPuVkDeLo4wY+T7O49eqBzj57wDpCCpqyVintzuEj6cNmnM9p5+qJ73+Z4cS8A//LzJwbqFEv3v1S/TslTfktzQJ7Uun/7rgJ+/3k7pAxqymP4EA47E+ZkXeHu1x1eAT3g04VQR+vYtTd8DNjJDVNwR6jjtXh26gYPjleJA9vcBXoCO6l1DsVOQOdK8FTZA9Wya02oayU3TFOk3BstHXAnsGtGqJNJtRPENW5NsDPLSqjS3kBe0zbuBDsPtG7nCSdXuV5KsSPY0T6AOppi6spD3Xs3TEuR+wDmyrlleqjcgb9KHXRBRx8/+Ht6oI8Xwc7PHUndvJHZrSPS2SZ39UBaF4JdFy9kRAdi1BD+Xsfz3T9lFLasnodT+4tNtsuls8ZgxRzOqQh4S2ZqjjXKgN3ahUqqMh4bl0/DlpWzjDfUcoLgxsVTDWwZdW7/OpTsXE6ws7JgXj25Eyf3rcFRTliP8XmoEghmndsPcBJ6hJPjM9xHMHeNQHLtBIGIrcoayC3z/BFCDe3knlU4ysnskW1LcXzXauxeNx+FE7PRoyf/Nm1aIbqfBy7vGYzFI52wurAvFk0KR6+uTVC7WSPUc2qGKQV5eHbtKJ5fOYI7KnSu7JhntuH22a14dGUvvnp4Au9elOLR1b14cIXgeUaAZ6lqUuQEb1LTLhGwpLDdIrTJFVPApz7BWCnfWzLFwCnm7Zbi2NheIoRdkXskgU6tUfAEeadVe24/HtxQNkjCC6HPTsAiGBO8SXlTe4KgIJDTdhvyTFzcmZ1mWSrh8QPrCFbrzRgBocYJOLVNCpoA5hwh+wyf3Yqju0oYs0DqAAFwC/fd4NjPisOTG6aWpcLdFIAS4lR6wbhdSlUU/DncLs8T9k4fLjbH1rKyeRqgOmu5VwqWbLgTQBn3TG4XbAmuZIItJTlRjF15hc1W2WSCPQNyHC+weyCPOJqpecfPong5LV/mZ9N5DARePmqKqJtC6XKrJLQJEi+ctIBO1yTFzlYHzx/X32q/ueZThzfjGMFOGTAVWyeVTlCnLJi7thK0FB+/Y7mBuaP8/vfxHlWMneLpFFcnlU5gZ7tmqj3kUOIEbJYrplVuwICbQ7lT3J2gThAn5UzQJZiTeqZ17SMY3GqSn1junCowLuVOMXPbeV1S5Hbx92LDnuBOsXYau3u7gHA9j7/UuFcK5BRft2FtEbZstBKqSMlbu2omVi2fatQ6a30GKiybORELCsegaNIIzByXb5Q242pJqJDrpQVuDpjjcpnbpTJcOuBPypzMKHN8AM0vHMH9h5hsmcsIH6vmTTHt+sUzsH3NXANze4tJyAK547tx8dguPkjWm/8sndy7Ac9unufDYQNyBsVj4sh8FI4bhukFI8xkqn79+nzBWxOB3j1747svnuH/+scf8dMXD/DFoyu4zZvkumRe3ui6qYZlJZgyDT9/+QQ/vLqLzx+cx7ePr+DpjZMEvmN4fO24qe9y48RuvLl1Ft89uYqvHl3CjvULkJUcieysOONiadQ5JUTJGUiAyyiLl5OL5QSC2VgC8MTxeYQ+ghlBa37RJMwk1Co2bjy/twn6vvh9aF3LipebUTjaxM8J9ARys6ePMdvVZ0Oeyh8UEP5mzxyFeUXjsWh+AWZOG8lzZmP8WP49CodzHyVdyUFcbDgiwiMQERmLyKgYttFlsXYyo8IJ4MpBnBVP189yvSy3bJvcOI0rZ5hUu/4IjxmAiNhEQp3i7JIQFZ9KAJFLZppJoiJXTKvcgZKnZGNAWrZxxxyQMQzBA7LQPSoDIYPGEOoKEZVZgPBU1bOzVLu+hLqekalsMw2klSlxtgnQCD/2enmgk2m7YK53rFQ9S92TqSyCZdYxVerAqHQO5c6CQAu0ZGVgJyu3bIOYbWXj7e2O1jYzxtFvLxt4Ux/Xy2+3TOuD0YOA2y0qFyH9M7Bt2yZ89+YW3jw6g5cPT+Htl1fxd79/iX/6x2/w3//xa/zuty9NXN13X97At19ct7JmSqWjGWiTEvf2/fLPb616dxbw3SfAyaTgPWL7GD++e4of3qlVWQSrCPqbp1f5cOdD+1IJDu9ei1WLp2DF4mmmPIiPpytq1/pz17k/N01c/72Jrz2m/Njyy+/NnhBLlVNyFMWkfWISsFgxeyri3LJlU2RmJmL/bj7s+cAv2U+oO8AJy4FVfLAv40N8GUr44DxyYBOmEk5Tk+JN8pRGTayEJ+Y8BAmpaNWqVkaThvVRp9Z7JbJa5YqmSHlm2iBsLl6BfbtWYsfmBVjLh+ymtbOwbsV0zJk6HANjg9CmeQOMG5GJ1Yum8uW0H/evn8COTUswODMe1WtVxSefVUDNGtXg7ekJbw938w+tPr27mYQobdu6ISoykdfW1yg2Vat8imZNmqAFYbNKlU8IdZ+hVo3K3L8yqlWvCD9fd+zcshzn+PL++tVVPL9/ki/9PSgqzMHksckYmx9LyIrA4ORApA7oifTEvqZcwcDobgjs3A4+7eujfbPq6NCsJjp7tEFgF08kRPRCTnIMCkbwOcaJ5tgh6RicGI2E0F7o6+8Gf9dW8HV1QstGtZEcH4Kxw5MwauhADM8dgJz0CPQP74zgXt4YmhmHWEKgH4GuYd0P66/p7+nn5412Tq0+6JcJ7JRU5uP+/38z3ZtKjmLB3F8Gu1+zagRfZUzV37palc9MghRT3J73jtwu6xPi6lWpgPqEuga0hgQ6pyYN4OPaDgF+vujUpQvhit897yOfbn0IVL1NXJti3ezYtw4+XdGeQOVMYOkb2hJfPu6If/2FYOdQ6QR1qmEnsNOysmL+bwEfwe6XVz5ISGiKDt4+cPPrzGN3IbB1hTfhzZfnk3UkzPl0JtxJuQvoaYDPq1MPeNO8CJlefoQ7KX0G6t6bG+HONhcH1MnaEeyUNEVwJ8VOMXZKoCLAk2rXTHDnUO8EcQbwpNi16kDAaw+VRGjK7a3aqW6dB9q6v3e9NOZYVp9cMW2gc+H3I6iz3DBV6oBg1/Evg53WreLkAfDx8kKAhxtCfFwQ08kFg7p7YHBvP+T06YTMPj6EPHekdPZAVnQQxgzLxIzJnE9wnrZw5gRsWTMPR3au5jxqjiltsGP1HGxZNcsoc+tpAjtZMeFP5Qb2b+LkkYC3cq6l7m1ePgN7Ns7HPk4k93PSeYATTBUoPyYXME4ad6ybhW1rZ2A3J6cH+Sw7TcCTYld6aGOZQifXy4sEOcXSnTuwltvXcN62Csc4ST7BiXApAaeUALFt9WzOc7IQ0jsAHZw6ILyvJx4fHoqDC72xZ34Ats3pjcjerdGouTNaurbB6uUT8cXdU3h+jRP9cwSvM1t5zs0G7B5c2oXvnp3mHO48Pr9/FC9uEbJObcL10xxHeDrL850m9AjuzhN8tHya1yfXyQdXS4wbpRKdyF1S0GcKlV+S++Zhs6z5orZd4/grBDFBj1Hyjm7GJa4r/k717eyYOAGZTCqboE7gpnWNt0sqaP8rZy1I1BiB4KnDGyyF7ug2o5zJNVJul1LQpMIJ1BRDd5pjztAUR2cnJrlAAD9DuNY5pSxax9/tgEYCeqni1lQbbi/O87MoDu+cXEN5bh3znK6P16BkKyYJC8+lzJuCJdtsl0jbFVPulibujuB2+ZQVhycTXFkmBdEab5tcLQVrNvCZ/S9ZNeiUQMXE2vHzqCC5QE9j7l09YYDPZM88yc+mY57Zb84hV0yVe9Cx7WsU0AkKpeyd5fen2nlKmqL6rQI6qXRS6xQSsZdgpDIGcrfctU0ulQQ9QpfgTgqdlTBllYE6FSyXqT6dwExwZ9WQU3bLFYSxhQbsDu1X0fH32TEFdWq1j7JkWlBn1bOzSxaUKXrcX9sFaevXziSkzeOyQG+xCWNRYXLBnYqca4zi9Qzc8TgWFCoT53KzTRkwde6N64qMeqdr0nqFaaMJDROG0wh2BDkBnTJdSnGzEqMoXs5S5aaOtmBONpMQo3GCN7lZypbMHG+UObULp8nXezzWLJjKh0kRNi2fjV0bSLqbl+PIjtU4zcnUGdp1/nHuEsAeXj3KH9phXOUf9dtnt/Hti/tYMmsKwSwZOWkJiI8JR4CvL1/wVgFgmVww1y6dhy8eXuF+vFFI8bLzJdv4QFuCc0e2YBkBaw4fjN+/foi3z2/iwZUSPOSN9vjqcQN1ap9Ltbt8FJ/fOYdvCYdfPrjAB8FBjM5NwjCaAbiRmY6EKKnIzU4wSVGkzE0pyCdk5RjYm8DvS66WcqtUvJwSnQjgZFLclAVzHL9HlS0QwKlsgSBOAGe32m8Ov7dZ08aYvvH8zgV2c2aPMWAn1U7umDOmjiTUEaCnjzL17AoJvoMS+yMyMhJR0R+CXZgUN7ljEtQsN0sCnKCuHNj9GtxpbBnYlblj8hz9Bxqwk0tm5IAURCUI6qTa2XF2dgKVwYS6waZNyFCcXS66Raahb/wwRGRMJthNJtiNR8jAkQiKV1kCwhdBTKURyoPdx2YB3p+Dnb3dUu2k1gnsrGVTEsFso8Vy7AdQR3MAnJ0cxZiW/wrYGTCjlY0vb9zPBjatl9+3/LqW7X7LstFT5R5ictEzfBCK5hbhh68f4e3LK4Sy2/jHP7zEf/v9K/zuZxUVf2TcJVWuQEAne6c6d4S6HwlzP359vyxhigE8o9QR4Niagubc/xfVu/v2Mdef0p7h5++f4LfKpEmwe3D9GEr2rMWZw3yRnCnBni1rMX3SSESE9kaL5o1M8gf7t2hlruQE1bQfTkgt+/cnrn/ZLLgzhccd4GZPiOVyWaNGdQN2itGTaZ/adapjSG4aH4pr+RDnA3wnH9pysdhH2y9XTE5E+PI/tHcDRuRncrLVAbUcylFFTpJVxLlGNRU0r2LiuHx93PlbmwR/Xx8ChtzfNEHX5yaQVa2EHt0CsGRhoSk0umjORESH90JnAlZXfx/0DPDn8ysU0/WPrxmjzMv8Pr/bXVuWmudK7drVCWgV0cnfF0mJA4ybXPu27dCkSVM0bdYUzk4uCOwbjl69+sCpTUvCXVVUrVzFuG7WqC6gq4LaNTXhr8rv4zN4ebrwc200WcRUouLzpxfw5M5xTB2Xjty0MGQQ5FIH9EbmQCl1wYjrF4BuPq3g3qYGnBt/BpcWtQzQhXbviJjgbhiRNQizJo3AjAnDMG5oBgYPikFk3y7o3tEFXm0awbttQyT3DyQcRqFvN29kpYQT4KKQndwPWUnhyBwUjtT4fujSsQM8O7RG3Zp/OXukj7e7+WfBr237P8UqKibuP+i2aZsgsF7tmmjbpgWa1q+FutUqomZF3nuCOlptWiMH0DWqWQltmtaHt1sHdOO917VzF3RSin2Cllfn7vDp2hveNIGduwG7HgSxnnD370nAk3onuPNFSFQrvH3mbYEd4U1gZ4qTS7H7XQX8XypSLrgj9AnsfnzhhwFxrQl2HXmeHvDtToCT8Vxl1kVGqCPYCeq8ZYQ6n4/ArryVBzupdrYbpq3YfQh2FtSVZccU2NGMO2ZrC+wst0ypdx0IfG4EP3e0ak+wM+6XAroPVbpfAzsBnW0Cu7+WEdM2S7ELMP+86erphgh/D8R1dkNSD09k9/HH0KAuyA0h3HX3NLXscuP6oYDzs7nTOZ+aXWBKTC2ePZ4gV4QTe9fj8PZVJnGKkpQI3rbSBHhyxdyyciZ2EP6UHXMvJ5U71s5B8bLpWL+kEJtWTCfAzeF8bC62ribI0Q5ywnhslxV7JzvKie0xPjMvSwUjyJ0/ItdLvgeOW4lUVPbgwuGNtA04w0nuKT5Pzx1Yx+1bcIugcZFzr53r52IG5zjBXbvAuZkzuvu2wqUdGbi+KxTnN/XE3YOZGJ7amc+3NvDw6YDdW+fjzd2TeHLtAG4R7G6f3W4yYt4t3U7I24zvnp/l3PAsvn58gnaK80UCTEkxSnltUuwEcYI2qXNWkpOtZclOBG9yyyzls1cJTwR6Mo0XCKpfy9flusnjKZOlFRtHyCLE2jAlE0gJ1Ox1bResWaD1fkx56JOKphg+jT2tGEHCiFHPeC4lNJFbpFwmtf95Xp+grlTgyOUyU8wdW5mJjyO8yZRRU6rdRV67Mmgq2copuXPyM9lZMNVqXdsFdqq1J7C7Qci6yDm34EpKm20CKIGdWoGctmvd7hNw2fF3MhvuBHQqXaBj3OGcukxtI7BdJsRZxcmtmnMCVrllCs6UQMXOeKl9dDz72LbLp0DONvUbiOQ+cr+0M3uWSCAi2Fk16whruy0FTq3UOQGdAE+wJ3dLwZz6y5Q63senCM97jcJG+DPJUORqucqAlBKhqH8/j622mEAleNvnUPYEdTL1bSlWUXILyARbxm1T5+O1CBZt981tRrnjb1TumTTF4SlpymYdw3E+uXOqHIKgT+OtAuZFxjVUx9qwdrZxxzTXWDwfFfJS4jDTgJ2VHEVgZ6l1QwzY2aqcDXSKmZtL4LDj5uRmKTXOdrVcPb8QG5fMxpYV87FpWREfKKTIzfxiN5GMt/KhsWcjzh3eilsk8Bd3zuLzhxfw05d38Q8/vaA9x09f3MXruxfw45uHhL2zSOkfYoqQN23YEDWr10TlipXMf26VJc7Xyw1L507FjbOHcHJvsXnQHeUk7ijbHavnGnVwT/ESU0Pp7sUTeHnnPB8YB/CQN9xd3oAPCXmv754zmTHvsv/ljdMmzu7zu6Uccxzzp47BWLla5qdi5Ih0jBmTbcBOoDd+bI5R6gR3UupMTB3XVbJgIrcJ6pTe3Mp0mYMpk/JoQzB5Yi4niJZSJ0VP0Cegs5U6uVdaiVLGmT5tm06AmzHNqlsnqBPczSuagPlzJ/FYqm03DPO5T2424SomGlExfw52Ntx94Gb5kRlFTy3Nhjp7fHBYBEIiVPogzoBdpEOxi4hLRqRUuw/ATqqdBXRS7eJSsjEgfSiiUoZa9ekIM+FpkxA9WAlUJiJ04GhTRiCEFho/FCEOcDMQR/sY4CzXyiHGDVPbtWz3262t2BnQM4BnQZ7ZZsOcbXLFdACYDV0Cs76EzQ/Ajib4KoO02NwP9is/rryV39eY1ssd54P9eJ1yxezF6+oSOhDDRo/DD9++wD/97nP8/t0DfPf5DQLcLRMLZxUkp333kCB317hgfv+NYuvumqyWGvM9oU4ulnLHVBKUHwR13OenH6TKPSTYPcHvfnjO4zzFL989MeUSbl05wBfDBr54tmIff7Mq4D92+BD4d/REvbq1CBXvge7TTwRaipOzges/q6pof4Hc/5PjWAAodS0+PoIP0lV8gK/ATtVT4sPvACcrspJ9a3DiyFYsWTAF0RF9CUUW0DVv0ghjx4xErx49UOXTKoS7aoRGZVH8hH1d+JsfgdatWvIzVkDDRvUxLJ9/q15dzb4qmu3S3om/wykYlpeOtk4tkZMxCAVjR6JoGp+Ly+eyHYPpE/NwfN86gtZpHD2wHtMK8k1MWd3atdC7Zzd07MhJaJOGaNigCZo2aYX2HTogIiIaWVm8X3r2RkAnX1Nsu2b1aqhVs5pxY6xdqwbq161tnomVKn0KD3cXAuYa8x/Qd1/cMbUQH98+iYKRKUjq35uQFUKwC0ZscCdTnqBDsxpo17ga3FrWQoB7C4T19ONzNxRD0xMwffwwTBiWifyMRKTGhSGsVyf4urXhuDYYFN2HgOePqGA/jMjpj/ysOPST4pAUiuGDY01JBB0ntE8XuDi3QnX+XT78e/25ebp3QJdOXuY7/7Xt/yeY1ORqVd8rv+XNToRiq5P2PzFk+t01blAHjWtXRYPKn6CuA+hqf0q4o9Wv+imcGteBe1snBPj7onu3HujWtSf8OhOY5OpIqHMnSKm0gGLd5Aap2DYrmUkvgl0vQh7hzq87vLt0Q3xiG7x77oJ/E9jJFVNgJ5gj1Bmw+yMhTy23/e93FfDt406Ijm4Pd7/O8O/ZB/69pNL1JMjJCHgOk4LnKZDjtXSkCeoEd55/EeyUVfN9dsz2iq2jKTPmB6UOXHwMzDVv52Xgrrmt2NFsoLNbmeLvmhHsmre11DplwuygQuTKgkmQay+goykjptwzjQumRznF7m8EO29/qzi5jwE7F8R28SbUeSOttzcG9/ZFXt8ADAntjNw+HZHRyxfDBkWjcFw+iqaOQ1HhGMzl82PBjLGYO3Ukls2diM2r5mD3+gXYSGCTS6ZcNFXOQACnZalzm1fIS4oTQE4Id2+Yj72cQO5WPA+XVbBc7pnKlHmIE0olU9nHZ6USrigW77KSURxRcpQtRq27RXBRq4yYdwgvyoCp9UuEEAHfPQLDgwv7OZfiZPswwW7tXMwvGofk5Fi0dGqOVq0qY/PCCDw6mYbPz2fju9sTMG9aMFxc6sPLuw12EELvSLU6QdA6vIbwuJrn3mBKHNw7v9O4YT65thev7hzBN8/O4dqpraZwuuLcBG4WqCm+breBNLUqWC4lTuAnBU8Qpz6tC/BkWlaMnhQ9ZcBUIhTBmABN2ZGVPVPQJiVO9e6UFMWGOoGblDpblZNCZ8OcFT+3yewvRU2gJ2CUanfqkOLcthBQFCtmJUtRZkzBmyBOICaVzSpuzmPSBGVS3E4RCI8Spg8SOI7uX2fUOatswU6OsbJqGoWO47XNLomgZUGe1gWHZ3h+JUWxIUnAZitsAjT12e6V6hPUnThQjGvs1ziNF2QJ3KSgCcY0Vu8dGxQ1Rv1yr7TVuvMCQQKZ4uxU705umTacKaZOx9Q+NsQJLNWe5j11hu9txftpWdej/lMlW4wLpmLorH/gyiVzgylMvk8AtZuQR2ATvMkOOdQ522zg20PY03iNlWumEqsc5d/KgJXD5A65R+6bHKNluVoa1Y6mdS1LNVPc2yb+xkyiFLmB7lttVD/BnWBN26XcKcOm1Di7Pp1i5ARq6hP07di2iGYpfwI+ma0CCux0Til+6+3EKautwuUVBkaHYtr44YS3fMwcp2QnlgvmzAlWfTpbnbOVvIV8uNgxc8uLFKw7xbhYblii/xrxYtfz4gh1O9YsxpHta3FsN38YBzbjHO3y8V14cOU4Xt+/iHevbuF3bx/h7398hv/x+zf4p9++xt99/xR///0zfPfiBt4+vYEf3jzA9HFDUZUvuJpVKqNR/Xp86ftiCAGmePViHNpVjON7Nxlw3LFmPjYvm4Uty2ebAGOB3dr5Bdi5bgEmD8/CohkT8OxWqcl8+Yrw9vrWWZMw5YcXNw3IvWa/AO/VrTP45sFFfHH/EqF0Icbmpxk4m0KQHUNAGzUyw0DcOEKeDXhyvxw7OssCOIKvYMxyt7SKjk+VMjcl3yRAEdhNKVDWy/GcWE4tc8+04+rkjqlSBlLs1C/4E9hJlZsziw/12ePMcQR3RrGbNhJzCIozC0dj5PBsgl0EIqOjERlpgZ1tAjs7Q2Z5YLPt1/ps66dt3FcF0KXYRcTGG3fM8P6DysAuMkEumUqiYidQcYAdIW+Aipan5pkEKr1iM9A9ZjD6pYxDbCYn1ukFCEsag0Cj2L2PmbOBzRiXbTWuvAVzm4E7xxh7P7Xabit2H+/3AdTZ5oCrf8/K4MxhBgLZb0BNYxxKnbapXwpgeagzY8ut/3kfoS6W6zFD0C0sxXyvh4/sxbevb+PV/dN487gUb99cNyrcbwlov//xKf7I39DvfpCLpWLl7pisme8Idkp8YhQ9uWE63C0Vg/oLf2e/5T4qbK6i5e++uI3XTy4ZX/zLfFldu7jPPOxmTx2LAXw+OLduYVzhPpxsy33sM1SQlcHYh5PU/7hp4qrjl8+K+d6UCbcOwacpgadFs8ZwatUc7m4uNFc4ObWGs3MbwlBjkxGwGie/QYE9+KBdbdSzPfJbV9Dz5oXYs3WJefDv2b4Sw4emm7qXUtxU+PoTXkPHjt5YvXoZevbohoqcMH9WkddVkS1hyUrGUgWV+B0ow2aH9s4omj0N3bt3NpPuzzT55nFUn2r29MkICeyJlEH9cWjfJmxcuwR5uSkI7t0JBaMyUcIX0PP754wLyeK5BWjeqJGJK2vC66lXvxatLlo7tUdgYBjS0zMQExsHP79OBEcXWluj2glepfLVqFqJ343ArhYBtZpREt3dOmDbxqV8se/At29u493nt/Ho5klMGpmG2NAu6B3gBq92jeDcuAqcG1Yh0NVFF08nRPD6MhLCMWV0HmZMGI5ROSnQP/76h/ZAnwB3dHJ3go9zM8T164GROYmYOCIFY4cmYHh2jCkqnpUcgWgeP2NgKHJT+dzhRLVVkwZ/kzrl1Lol+vbsTKD+9QQq/yeYkuNU49+tfBydDXT6rhRHV6dWddP3KQGvNuG9Kn9/bVo2RctGdU2B8ToOoKvH+7NpjUpo3bgufNzao3sXf/To1h1dCVRdu/dBQLfeJrbNyj7ZGx6d+xDslIXyQ7BzE9T5qY4cwY6A5REQgPQsJ/zyefv3YPdbQp1gzgF3Uuz+t1wxf+S2byvw/emLfuHuBLbu8OvRx6HW2VBnK3WK7RPYER55XgN1PJ8BO/ap3MF7oOvsaK2EKrIOXqpj50eoU9mDTqbMQXnFrnxWTBvsBHBWhsz3WTJN/B23tyDUKRNmmw7uJgtmB1eCnbvMAXUEOqvUgY/pt5OnGNWuDO4cYOf7IdRpWe6Xnn5cVqkDLvt1UkZMd3Rzb4+4roI6H6T38kauccX0R25wJ+QR7LKDAjA6Y4BR7GZMGkmwG20Klc+ePAJzC0eZOsJzCocTjEZg5bwJZbF1axYUGHg7vJ2TTz779m5ciP0COK4rWYpq1snszJgn+CxS3N3Fo4STE4QZTa6VbfDARpw/WIyLBDspdHK7vHSkmKbsl5zcEx4Ec4K+SyVW7N0twsJdwtStUwQR7qdSCyvmjceyBYUYlp+NVm0aoaNbLUQGNUJSbFskx3ZAz+4t0LRFbXh4tMQuTlCvHCvGuX0rcPbASlwg3F09vpFAuY3zsVN4eZtwQch7eGUfvnx8hvNJXhuv5SqhRnF2NwheV3V+AlqZiyWvUYrdOV73GcKUDXlS6E4dIBQJrrjdBjuVNTCxeNxPICcwE4jJ/dKGORvoBGoCPtsEeNpP/QI9LWtfZb2Uoqf4O0Ge4M6Oxbupmn8crzHqVxkGAZkATHAmoHtf4mALx23C8YMbjKnItkwQaMGfBYUqiG4DnIE6LisrZvlEKsqQadXPU+07AiNNcGbUNwcwaVlQZat2NlxpH4Ge7ONxgi2pc2pN7JxjnBKiXKdZLpgEwMsleHDzFB5x3q1l9Wm7Sc5CcJQJDuWiKfiU59Chnatw8qAUTsVKWq6YAsAThzaVgdzBXatMe4z3r6lbR6iTa+V+QrAyXWpeI6VO0KZlu0+tFDu5Zdp9J45sxHGaYG3bFsXASYETzFlulZbrpeWyKUhTWQKVN5DKZ7lEyvVyGQ7wepQExXKj1P5WhkzF1Jk+mmLoZIrPk7pnq3k6xw7CoVQ4O2mLttvlDQRzuh4LJOdYCiJ/RxXC+3bHsMHJBCiC3Vgb4AgONIGdFDq5Wy4idCybPcGA3FoCyQbC3KZlUuYIc+sW4dA2qXEb+KPZTareYYDrfMkO3C4llfMPfI90/oLg9O3z6/jTH77Gv/39WwNyv/vmAd69voHXD0rx+aML+PLRJby8c5b7HMHNs4ewddU8DAjvi9SEWJN178jujTi8cx3OHN5q3DkPCuoIcRsXT8OaeZNRzFZwJ9/zjUsKsWHRVPZPw7CMRNy+eAxPrp/E6zvn8PmdUnx5XwXKrfbHl7cM8CmZipKrvH18DddOHsCkEYNRyO9gBkFr5Mh0TBifS6gbbOLbFFc3NE+umunG5DYpmBtJGBxD6JPbpaBw2iS5ShLwJuejYIKSpgwxSptKFxQWDDPxdHZMnVpBnlopeFbtulzC3XADdTqGwG7aZMJg4UgsWzgF82Y61L1Jo9C/fxSiBHZRlmpnK3c22AnU/hawU3+/MG7rR7BTAXQCY1i0FWcX6QC7iAEWgFiFypUd01LujFKn7JgpeRbYpQt0stAlMg1BA0ciOqMAMbTwlLEG7BQ/JyiTS+bHgPcxnKnvY6j7M7AjJP052GmbFWNX3owyZxvH2PYxhNlmK2420NmAZx9DfeWPY+9Tvq+8lZ0nluNieQxaj6hM9I5MxPzF8wl0V/kbOWvA7ts3Vi07Zcb8PQHtjypQ/u6hATpte/fVHcKclfhEJpfNn9894fjn+OMvb/APv/sSP37zEI/vnOZLykq3LB/1m5ePmSyPqsfYrbMH6tapiU85+bRSqxNcPq1kJUAx8GWpCP/R+KB/33TM91BXs2Z1A2wBAb5ITIzFuHFDsXghf+N83mxYs5DtAkwcPwpjxgzHmNHDMGtGAX+L6RjM3/mWDXwe7VmDXXxg7uODWCaoO8SXw55tq5CRGodaNSsbEHNq2RyNGzdEZU6cpXo1JzhWqfwpqlT9BA0a1kLbti3h6uqMts6t0KhhfdSuIbirgOqcmDdrqiLRBCxO1CtxAq4Ju1SVhLgo/lanIiMtgc+CTPj5uJrvsFb1ShiZm2QCvR/dPMHvfj8W8JnagZ+zTu06qFmLcFavvpn85eblY+SoMejXL4zX4GyKldepVRt1ataCatg5tWmBxo0aoFYt1fasZFLgC/IEA20I4guLJvKlvxxP757BN69u4AVBciqfWW0a10CbRtXQtkkNuLWqBy/nxgbo8jPiUTAyx7hb5qfHc9IVQoDriR6+LvDt0AxdvJ0wIKIHBkb1xBiVcsnqj1FDFAM9kGAXjaykMCTHhaB/WE/CXQ+0a92E38nffl+oVmlo3178OzT51e3/J5gATlAuCLfUuAq8byqiHmFOAFeZ/fX5d61RRUX15erLe7N6RdSu+ilqEepUm06mAuTyZvH1bIfO/J306Nmd1ptQ1xudu/VB117B6ELz69YX3l37wLtLX3gJ7KTOEeA8TFFwgV1P0+cRQPCjmSLhfn4YnOOMP3zphH8juKm8geLs/oVA978Jd7Zyp35lxPzT1xXw8KIXAkM8jBLn16O35YppwM6CO8XWWWCnuLru8HGodWWKnQG7rnD37foB2NnL7j6EO4JdB3fL2rv5w9n1Q7Ari7MrV8/OVu1swDNKnaO/ubM7Wrd3MwXJ25psmEqc8qErplwwXaXSEeh+DezcypU6+FitM2CnluYjsPMPgJ+HB/p4uyGxuw/SenohvbcXoc4XuX34nQf6ILuPD3KCO2NUWn9MHpWHafxNLpw1EcvmFZpamou1PLcAK+YXYEnROKzjPEcxd3ayFAHeJsXSEfCOEdyMq6Jc347vwPkjWwhzqwzMXSIQ3Dy7F3c46b9PoHl89SieKe8AJ9pS3S4Rzk7vWY0LBCLF0h3nJPPI5oUo4aTyBCezJ7YvwzFOOlXeQPXtTnLyXLp/nbFTPK9UwC3LZ2Lx9Em8zlnIy05Dk8YNUKPOJ6hUswIUV6z3S6UqVeHh0h77ipfholw8D6zClaMbeM5VBuSeXT+Cl7eOQ/Xt7pbuwlMVK79znJ9J4TzrrXi6wxsN0FxQpkkCkCBNyVO0LKCzlTu5a6o9x3feiX1ruG2Dcd28wr6zHHfh6FZCziacZL/gTWYpbjymI2umgE+KnMBMAKdWfRqrceqzSydoX5kAUXBnQd4mXithyHEcAaCgTm6fZh8pirweKWxGwWMrxU9JVc6VWCqfkqKcOlRskqnIFfMsr1tKncDuGj+7gM6Gw/PcTxkxy4OdCpprP8XYXSIcnXGAnZYvONwhBU4CNilvUuIEWgIubbPVPPUZ90uHCbRM9ky2GqM+jRG8Xb90GOdO7DS17KTcqbC5bXYBchN3x/0EhrYip2MJJhWXaIOl+rT9LPtO8O+m2nUqUSTbr+ySKutBcD+8f7UBNplUuPcq3fvSBpZaxzmCbAdNcwapbBq7W/8IFmBpG8fqOEa5s7Jh2iqelD0lV1Gcm1S4/QIw3f9ywzQAt8RkxLRdNKXiWf2LjVulMl8qa6Zi6zYZd0sLAlUOYcPauQbcBHOCOrllqgSD1D2BnM6vfql+Akv1VfD3ckVidCjBjpMjTp7mEDTmF47BgmnjTLbMlXMnmzi5YkLc9tXzsWv9IuzduBS71y/Goa2qhbKWD47tuHZ6P26fL8HTW6V4fvciHl47jYek7c8fXsRXDy/hd1/ew9+9fYTffHUf//rHr/GHbx/j7dMreMwHyRX956DEksf14LlwmH+sXfyj8PhHd63HlRP7cIKguHsDP6weYMumYQ8/vGql7Fwz19jWFTNN+QTZFi5vXzUbm/nAW8sHnerzjclNNVmlXtwuxTePruK7p9dMEpVn107gqeLsbp7Cm/vn8ezWaXz14CLe3DmPp9fPYeG08Zg0JtcAVm52oomtUwZMxdVNUAzdxCEoJKDJRXP08HQDdhM51nK1JJxNyseU8TmYND4bkydasXYCO5UwmD19NFuOKbCSpcj9UvF1lgumVf5girJpTh9j1DolTdExVCLBAB7BbiaBr2iawHAkJ7rDkJScQJgj3DnAzlbsyidRsaEtKEStDXThxhXT3vaxBRPsVPogSG6d0XEIj+F5CHaRcSmIiLfATlkcDdgR6mKTsgh2NCVSSc5F/5RcxKYR2BKz0SUqHX0ThiMyfRLBbiIiUsciOGEYASsXQfEOs0HNAWnlTX32druv/LKBvXLrHxpBylEC4S+CnW0O4CoPcTbYfQxkZSDn2Nes28vlxv8lwCs7jq6tP78Lgl3PGH5X/eIxdtJETswv45vnl0281Devb5i6cj8Zxe6ZMZUsUDzV289vGvfL3/zwxMCd3C5/+fEpfv/b1/jDz69MIhQ9rPUi2MPfzw7+jo7t22hiOKTOuXdwNpNMZR9UYhIDbgbePuNLWCrDh4qaBXUyG8z+c5DXtq2TqSU3fPhgLF06E2vXzcemYj74+EDctH4uNq+dg218WK5fORe9u3Ny164NIvoFYuXyIhzjROQIH6qH+cDdx8nGfv3nTcYJiQG9rSsxMD4cHm5t0Jrwo2Qlnh5uaNmimXGl1CSjceN66KwyAoPTsGjBDGzbshz7FKe3fRWWciI1OCMB3bv6onH9uuZ6lWJe9cg6+nohPDyE65VQv35thIb0hZtLO1SRWx3H1atdHa7tWiI3PQ6Hdq7FPT5zju7dYIp3y721Vp268PD2w8DUTIybVIhBaenw6uiDegS9mjWrEgQ+Re2aNXitLdG9W1cePxDBgX3Q0ceTn4PbCQQCO7liNuD5x47IxNYN8/ii3IUvnl3GiwdnMW/acDg3qQmvtk3Q2csZkUGdkTkwgs/GFEJfLkYMHoTkmCCE9fRFd5/28HdvjS5ebREf1gNjhg7EuOFJiIsIQGJUNwzNiMS4YYnITgnC0MxIpMYFITaUcODihLq1PizULYD+a+sfW3CfnoTXDr+67b/a7H9OKJPqr23/f9N0D9arVQWN6lRHo9rV0LBmFdTm31NAV09QV7GCMQFdywa14O3mjB5d/NCnV1d0690TnXv1QUD3vuhEC+gRhK59QhHQuy8BS1koe8OrSx+CXV/CmyNxilwiVW7AKHjarm0Cu55w8fXF8BFt8fdftzJg9ycZwe5PhDmj2inO7rcW2P3bD1x/9ymun2iLviGePEcv+PawrGN3C+wEdZZxXSDn3w0+/oS7Tt0sd0yawE4lEdz9CXYEvA9VOxvsAhxgF0Cw62TAzq5hZ7ctZSbWTtkxCXCCOFu9KwM8JVTxQAtHfJ3cMC2w8zJgZydQcZFKRxPUWXXsfkWx83lfnLw81MnsPoGdt79q2PnDz9MDIX5eSOrZEek9PAh2nsgxrph+yAv2w5CgjgS8TshPjsLk0blGqZs/fRzWLp2NjSvnYeXC6VgjL6llM7BywWQsnz8B29YWGRfK8slSlC1TtYHVd3zXGpzYs9bUrTu5d7VJilLKyeh1wsRtPiNunSEQnCAYsO8Mt5/kJPXkruUG5k5sX4GjnGQe4wRSdpTP1pLNPKbZtowQtxIXCSty1bx/YT/uEyyuE0hO7V2LXXx+LyuajPnTxvD6ZyInPQUerm3QvkMzuLu3RRd/D4QF98SInBSCIOFwJ4+5czHO7lvBa1mHm6e3E+Y4yS/ZiHsX9uLrR6UEuxLcv0wgIURJcTu5fy3OEJgESec5hxSsWcC23Sh1pwh/Gic3TTu2TuAnN0xBnyDvDAHpmID3cLGpXyeFTqAl10pbmbNdMAVk6tP5lBHTTqSi7Jfabqt3VuZKC+5OHV5vTHCnY+sYgj9b+bPgUeeUa6dATwCn7JR7TCuYO6NSFfw8WlZdOyluAjyB20lCnuW6uceAnUyJUwQ9GmvXv7NN2TfVZ9wy2SrhidwjZUpgUioAIzhZgGdBmuxj90sLviyQU79MkKZMmnacndp7nGcL6BRnd5kwKbdL/TNZ57Hr2+ncSrLy4NpJk7TFQKIDEA2A8lxyxVT9OiVtUS07lTk4vGeVI9RiBcFuLW2NUTLVJzAToEm1U2sVI19l3DGPEPoEdrZaJ4Azat1OvvO5r9a1bIHgckLiGgNvu7QP15VARWrebv4OpLCpzpzWD+n8Rl2Tm+UyQtlcA3Jyy7Rj5FS7zqh1RtWT26VcPVdi51aOWTcX61bPNmMFfZs2qKSB1DzOfwhzUui2bZ5H4FNNO8XV8Xjal8fZzLHr1xDs2jm3RFhgD0wYNhjzJ4/GkmljsWaeil/OwtbVhKa187Gdk6hdq0mixctxlCB3oWQHLpbs4o95J26dO2RUuUeEuLfP5D55F3/PCeTvv3uCr59cZt9l/PT6Jv749X38/PltfMOJpdwhlbhEiVOObF9p6tep5snejSpqOd+A2q6187B2wRSsmT+ZkFZEkJuP4iVTsapoLFbPHcdrnOBQ5AqwkQ8v2br5k7Bm7kTjgrmBgLdy1hhT+HzVvELMmDgMk4Zn4NG1U/iSk+Q3d87hq/sXCJdX8e2za/jmyRW8eXDeXJdUu0eXj+P13Us4smMdRuUmY6ijhp2AbgrhdzLha9SwDMJcJsaPyTFxeCPyU0zZgimEsgmjMk1684VFE9iX7QA7S62bOlllDIZg1rTRBLlxppzBpPFWPJ7cMadMtJKoCPYKuVxIeJwrN8yZtFlS7bg/AW8KoXFG4QjM4f4zpwgOx2DokEwCXTgiY2IQHdPfAXixhLuYsjg725Q8JZhwZ4BOkOeIrdO6zB5n6uBxPZAm1a5fZKwBu4jYgYjon2QSqEQS7pREJSohHbGEOyt5ip1EJZtgRyPYRSTloUd0BnrG5hmlLipjPAFvLEIHDjfqWiChLjheoGaBmK3YfQxrvwZ99np51e6D7TLtR4iyk6eUFTJnv2194wlX8ex3gFl5ALOhzuzjWLfKFHwIbHYSljLgc9jH63afgUa2Uuz6xBHs+g/jMXMR0C8R6XnDcPPKKXz7+iq+eH4eX768gm+/uG0SoPz+p+f4w09KfHIfv3wvd0u5XT4yEPeHn97gv//hLX738xs8e3wJd28c5YNzP47wIVRCWDm6cx3G8nff2dcDTRrWNQCiCabiWFVORK6RMqusgJKSCNyUkt8GOAvmBHvGLdOx/n6yao3Rts8+UyHy8ts+tA4d2iM9fSAmjB+OkSNysYSTl+L1C7B6xXRTcHPj+iKTaXLHpgWmyOjOzSuQnsJ7MCyQD+rNfJCvwgE+PA9sX4T92xZiLx9+BzlJOLBziSlMenhfMTJTB6B+vRqoVq0KWjRvijp13gOIIC+obzcUzZyEi3ymPbx9Dnf4LFBGsbPHNuEcX8rnS/hyPrgeO4sXY8jgJLRzbmUgWPsPGjgA2Vlpxo3OPqaSrCgRS/16tZGWwt9MSGdkp0bzutbgSukRDM5MRMuWjeDXuROGjByJWXPnIyM7B66e7qhVrxYqywVPCVxqVoOrRwf+XvsiIiIcYf1C4erqAg9CqSCvS2d/E18nqKxU8VM0rF8HQwlrW/mdnTq0Dq8ensWTOyexfV0R+nRqi4i+PF/mAEwcmWWebWnx/RAf0QuhvXzh7+EEr3bN0KuTKwbF9kV+ViwBLgljh3L8cD4Dc2IQF+ZvlS7gtpQBvZHUvy/8PNqhcYN6ZZ9d9u8B3F+yjt7e6BLgz+/vL98v/5UmsNM/Mezah+XLaPxn1GgVLFe9VVOXkND28XYV7q/E89SuUR3NGtRFfd6PDepUQfNGtdCoekWT5bJ+pU9MHJ0Spag+Xasm9eDNCXH3rgHo3bsX+hDuu7Pt0jsQAb2C0YlA16knjcsBfULQif0du/Uh2BHqugjeHC6ZUucIWoq381ASFbZy0XTv1IfbesHVryMKJrTFP75tZZKjGID7DU3JUv7AVoqdltmnGLv/+5caOHuwHQKDvYzrpxQ7uWL6drOAzrhjmuQpVjZMQZxJlkK4k1qnzJg22Hn4Ee58LeVOde3kiqnSB0qc0sGzE9q7W3XsVM/OWa6YirNz8TNQZ9ezs8wbLQh45WvbySy4c0dztq3aeViKXQcPtCPYtXfzNglU2imBiodcMC23TMGdzCyz7wPF7i/UsbNhz/T7dSLEdoGffycEeLkjvJMnUvh7y+zhiaze3sgm2A0J8sOwUMJdXx9kEvKGJUWicKySp4zFkrlTsKSoANvWLOTveBHWL5uJLYqnWz7D1LRbv3Qq52uzcYgQpuRxR3etNmWllswYhWWcB23k3Gk3J4r7NnLyqXgePgt2c7K4r3iB6dvLbXvZv3fjXBzkM7aEE82jDmiTaneKE1/Zab47ZIK+M5wgXy5RQfMdeHrt8P+Puv8OqypP071xy4QRxZxzjhgxgOScMWfBrKiYEAOomEUFCYIgKoiKYsKccy7LVLm6qqurq8NMT0+e7p6Zc12/+3ff37UXol09877nnPe8/f7xXN8VvmvttdPaz2ffT8Cbe2fwsSpQEhykCCp372DmBhTupWPL8yuvb//uzdi8JgGpBNW01NXIz+Dj7t/K692J0v0bCXVbcfX4Xtw8vY9wmGdUuotH0836zz6+hM8fl+MhAe/hVYIRoU/wZgQBgpCg7johSPl1diEVhWNqjj1P2x9c5f39FoHj2nGzblXUzDKAKHXz7qUSPLh5woCboEsAZqtrMsGX3epAES9neY9VLp4FbWpVYIVc6liBnrbLpMpJCdRoq306h/YJ6gSGlmqnnDk91iHCjNSpw0aJU0uDyk3KFU6pEEtTiIXXLYXvLp/b/euq3nmI16DH24czhFadx4ZEVeBUwRbTXoHnUfuC+9dPWgqcCYe0VDuBlMIsNQqutGzn5MkEWJdPW3Cn/YI6gZ/OZUPgTYEgl5UWoP5yaiQuZU4gd+6ECsRYYGdDpelxd/m4eXwdL8VPo3rW6fFsU57deR5fRngqVcjlgTRjRwRI+7ebP38P52+rUOsEaAI6gZ1CLK1KmLsNyKmYig18lnq3zew/eTSTxxEY+R3QPoHdUQKhWhUI3E7yvRTQmRw7qXqF200Yptbz1ASd/ogATvAmcNOyqZC5T2C2zQCYKlyqmraUPoVW5udZap7d/kDzBG5qYaA8OgvuZBuM+mdX3DRFV1RJM0+tF7agSofO7TGwfy/MnDQaezasxt4Nq1CwS198ftnpwJw4sAdnDufg4pECXCzJx93zx/Ax4Ujq1tMbJ/Dy3jl8TiD68YtHRo373c8/xh/+7kv8QMfzNfd9fOMkrYxf+DLc55v5gCSvypXnj+XhSO5OFOwhwdLyCY/7tq8zoZO28raLELdtzQLafKQT5PZsTDDLsu1rF5gm52nq4bJqLtJ4A9vLG1wGQS5z43IuL0M6l9M3LEc6AXHrugTMmhiBU3wuXz27hQf8sD3htXz25Ape3D3L51JmgFNhoC/vnjfFU948uEL4PGagUOGYam2gKnazYsdj8vgITJsQhbUrF2FfxlZs5k1XxVRMSKWKqBAAU5IWELhUFMVS6QzUJc4xYJbkCMFcvXIewXCKATtTKIWAtiZxIWFvsYG+NYmWIreNz0m2k8/FNCxfvQCrOXfD2sW8SS7Cei6nriVE0jEOCw1AaEQYwsIJdqGCuj8Hu3fKnQPmHMVTBHEVcPdeERVrv4qo+AVa4ZjqZ2calSvPTnCnCpnRExFKwIsg1EVPmk2oUwEVK99Oql3ohFkYGTIFw4KnwX/cfIROWYqQyQlcXmiAy4Rjxvy5AmdArtJ6ZbPnVYa9ymPleRb0WfOVW6cG5bJR3PbOCFwCMxVPEXTJBG4c7XUdK7izYe49YLOPrQyFlZY/VOzMuR3b3HldHhE8NmKeAbshgeNNzuK50yX47vM7+OzFRXzx6hq++fQu1EjcKHY/fEKYI9h9b1XJ/M33n+AffvsVvv/yOW/s+ThzvJA30zO8aR7jjfUAMnasRlSID3p0bov6dWoZJ1OwVk0QV7UGqlejc1tVMGbDnQVvVp+5Pzdrn+UAq2rlO/VD26rRWXZCHRU+ouOsc9mOraxt29YYNzYGGzesQXw8PxvDB9Op74+k5Qv4vdqEzF1rkUsnRP9iHczlzXBXMsZEBqBfr+4EGBe0a9sSc+ImoTAnDWVFvDkrZCIvlTf3LbzRb8WxQ9tx6ug+zImdhMYN65swuA4d9Y9xR16PlJoqUM7a8oT5uFzOH6MrRw383rlchNO8kZ8o4g9D/hY6OdtwMn8THY/tdFoyCZI7zB8x3btapflbNG9qlDcpZgrlrFFTz5uvW1U9xxa8XwRhUJ+2mD01AnvT1uNocT7iZsUhfPRobNixBQuWLsGwkSPRgBBYrQahgI59nfp14NzAGa4DXbEsaTmS1q+Ct+8owmArNG/WFC1bNEMTwtRA1/7o1bOHgUqFPzYhJMyYOgY5/DEo4TW/fHwGrwl3p/ijtIBAFj9zPBLmTeG1xCAy0B3ug3ugX5dWcO3RBr4eAwh03pgXG41Fc8Zg7oxQzI8LI9hFYMW80Vg+fyymj/fDmFB3U4BlaP8uaNGs0Xvv6f+qOTs7Y8TwYWjatMlP7v9/ylRZ1VRXrQR1/xXYVd6vHnyyyvvr1a+LZnxtpLh+pBw6fhaq8vNWq3ZNk2NXj2MLvt9dO7RFZ36OWzWuh0b1FHb5kalu2Vj96Di/kVN1tGveGK59uvP7MRRenp6m/+hIL18M8/TBEE8vuHn6YegofwwW1Anu3L0xkKbWBq4jvOA63MuEYwrqrP5xVp5dTyl0Qwh1Q0YYwJOap7DMLn178verC/7lZ23wJ4LbvyrkkoBnCqcI6v7WGk2O3fe0XzXA8UM9MWpUb4KcKmIS4gR1lUIxK+fZqXhKb6l0lc3AHa9Dqp0jJFNgZzctN4VT+qhoioqnSLUbiE49BqJDD+XaDUK77j8FdwrNtCpkVoa7Vh16oa0Jw1R+nQqnKAST0KYcO4JdFwN2Vl5dF8GdQ6mrrNgZuPugeEplsKtsfQh0/QYPhavrAAwl2IUN7YPJAruRCr3sjxmEuVivfojz7INYgt6UUQOwYEwgVi+ZhVT6Lru3Sp1LMvUMVFW8eD8dvr3rTSVMqXJS6axwzBT6VdtQfpQAUZpr8uuUf6e+d5lbEpG/J9lUw1SlzMPZm+l7pUA97lRNM4+QeDgz1Sh/Vg7eHpw7YrUyOFOUhvLiXbh4LANXT2Tjxulc3CkvwJOrxXh15wTe3iszjcVv04FXGOaxXEV2bcJJOqnnj+YY0DtDQDxBB/fUwT1W9c1DapGwCyfoWJ+kXTq2F48uHcbdcwW4ejIL18qyDNBdOZ6O13dP4Ic31/HJ7WOmxcF93p9v8LdMipxy5KTIXSSgSYVT0RSBnKBN8KbQS6PEEYw0X5Uypdppv+Zpvzle5+Ic9a+7fUW5aeopt79CpVOrA1thM9DlWBeUKQRTowV1VlNyKwRTUKfcuBxjKlqibWporvPIBIO2gidwtJe13YKvQ7hCu31ZcMXnVymsUibIq1DwuF8q3k1CnJS8C4QftVUQBOlYk1fH7QJEVeW8fMoqeiJ4ktm5dGptoHUpc4I4KXfnjvO5nORrzW0CNxvmbFXNzqcTIAr2dMxlmgqjWKocQY3gqHWpdefL+D5z+Tb9cBvqpBxePqf0kDw+F6tvnc4tmCsv5evGa7DVQlWXFuye4OftJH/7T5XkOP703Y6D/AwfKbSATsqbetepIfl5vk8Xz+abPDupcAI5S9Hbayl5NIGgFD7BnqpnHqQvoXPYcCdwUwjmCX5erXYIKp6y3SwrB+7wQYVsKkeO5+d3SEAnsCvj6118KN2ocgI6KXJqcaCqmzI1HVcun0BQcKe8PEGdcuey964zOXhqt6B1QZ6t9qlIi9S/3KxN2L2TDLd7Har06N3DlFAeHeqPvZv5pSekHMnmReerSeU+QlgRnl0vJ+icx5PrZ/HsNqHu6VV8/+lN/M13j/D7XzzHv/z6Df7wN1/gb799jh+/fITPuf8e36CbioU9RdI+xi/HGZJ+GT+gZQdxriTXhHTmEOT2Km9GtnkVlCO3h0C2a/0S8y/TDkLb1tWEl+VxtJlIJRCtXxaLjQSkzYQ5QZ/AbgfnbCfsSKHbk7KEYLfMgJ0UvJwtummpzO86LKZDo/DSL5/ewieE088fXcanjy7hzcOLBvCkJr68V85tl/HJnfN4QTtTtA/zpo42jUInjwvD5DEhmDdjAh0iT6xZFs8P7wk8vnWFX5wiUzhFVTFXLplJoFuAVUtnISF+ismPE9QtmDMeSxZOMYVU1HhcjqHy6Yx6pwIopu/dPBP2aeCO6ymEOql+aVtWITMtBTs2rcQ6Pt91axZiQ8pSAuUybFy7yNjmlGVYszIe0ZEhCA2XRRjV7sM8O/9AQp1DhfsQ4ipb5WqZ77YHEe5CHKrdaAKe3azchjuNExE2VjCnfnYyS7UL53LYhDnwCJ8Gt8Ap8BkzD6FTCXZTEhA0YTF8BENGtSN8Rb8famlDWWVQqwxsMs1/Dwgd25SLJzPbdIzZT6iyVbu/BHY0A3UCLsFXpeVRUtZ4vK3UvQd2MsfxFUBnj7T/a2A3l2MchoVOhl/ERBwszMVX/M59/skFfPnqKsHuDr7/ijDH79xvf/ESf/vDG/z6u5cmd+4VP8v612rNipnYuiEBBzLTkEV4WDpvFoYO6mcBDh1GOZ8q2V+zGh1aA3XVONY0ap1Uu49M6wCBm0BNDuxPwZ2lyFnjR3Ru6xjVo/L86tVrEuzqG8e3qgP66tSpDV8fLySvTeQNLg2rVyUQ6AZg+uSJWEuI2bVd5XsVcpnMG9oG5OdsJdRtQLDPcDg5crdsRUiwFhESgEN5vEHzJno4bzPhjo4Fb3anjmaaHNRmTRpYc/lcVXBF1S0Vvjigf28+/g58+vI27l4/hqMHt9D5UI/N7aYIgcJV5QCdKaJDwx+SG/zBViW2Ut3c9281Sn7TJs6Oc0v5UQGMqqiu3BG+tmpJ4Nq3G4K8h2AK7x07Nq3F6dISfP3lZ/j00zeIjY3F0BFD0bRFczjVUhXO2gQCJ9Su6wQXgmunzl0wccokLFwaj9CoUPTs3R0dO7UzlTBr1SIo83GkCA0aOIBA18isN2pUH1MnR2Nf+lrk7UnEYzpDCsU8U5yB+OnRpiBKVIA7PIf2woBurTGsb2dE+o1EZMBwTJ8QgMTFUzBnahgCPHpjbMgQLJ4ViYTZ0Vi5YDxWLpzE+18UPIb2RJsWjcznR8/9f7e14OuhHMv3C/b8tdm7a6tXrx5q8zNtfQdqGrVR1zj/lzMAAP/0SURBVK7PgwvhrVlTFzRwJvzx89DIpR7Uc7BF4wZw4fvYuklDtG5MCKxfDY1rV4GLgI5w35Rz2hPo+vbsAvcRw+Dl5c37sR88fQh1BLpRvBeP4P15OCFvmJc/hnr4YTBhTjbIw8fA3YCRhDqCXn/l2TnUOhOSSRPc9RwkmLMLqVhKXg9CVrtenbFjcz/823dt8Ucb7GhGpfsdjVD3R4VlSsX7XtDXAIX7usN9VD/0GzrCQJ0Ndib80oCdpd7JTKsDbtdoW28CZW/l/g0cYZqa9+g/rMK693cj2Kkq5hDC3WBTOKUzTWDXvrtl7X5StXsHdnY4psbWHXujbadeaEeoM/l13a0QzG49CW8yA3H9CXbW+G7Zsr8EdjbcfQh5AjsVUekjNZpgFz60HyaO6GeqYcZ6DcJ0wt30UX0JdX0w3b0PJrn3x8wwLyyfMxXrVizAluQVBLs12JOahJwd63C0IA3H1csqfb0FZztWG4hT0RQpd9nbV5n915RXdzIfR+noCvDSNy8n/K0zPeYKCIJKbVElzUN7N6KIDmLJvq0ozRd87TbtD87TudUfWZdLs3CVdrOMUHS2wADYy1sn8On9M3h7/zQeXyaIHM82uXbHlYeXT7gkFNoVM1Vg5QKd4jN0eM8V7eHyXu5PNw3NT9FJVvuE+xcO4g6h7tqJLMIbjztDUDuVjQcXDuDnn1zG9/zd+/imWiEU4ua5fJTzHAqjVIEUgZlA7YbUNAKaTDAnaJNyJ/hTzp2AzoY5mQ2Cmq9cPY3XCVcXTlkhk4IzwZYgz4YzS8WzwM82AZ49WvsVZnmAEGe1ThDsCRJ1Lql1gkWtCwYFiOqRp7BOQZ/Oozk6l1Q5mVQ89bizFTv1vNN2K19OOWhSzw4QfPYZNe7B9RMGAAV5mi/ws5U6AZ6OURVOa91S5QRidv6cQh2lxgmgNCoE8vwJXq8DBKWgCepkOtaGQxN2efO0AUQzj+eWQvfo9hkzqgKmwjAv8lrPS33juW3FTqOt5l0yj7nfgKQeSzAns66DYFa0F6eO7OXzzcHJ4nTT3kE5hgrFPK4/EAyopZtQzGJ+vo4Q4gRwp0uzjWJnh2YK4jRHqpwBQAfo2fu0LrDTuo4r4Ta7qImATvltdgXLI4QzqXlaV3sEgVnp0SwCHyGS16RlhVtKWRPsmdDJnE1mvvLylLen86jgikIwFX6pNgbKuctSaGYml+kLKRTzAB9HrQ2Ud2fmEPpkUvY0Vunr2g/t2rSA+xBXbE9ZaUCm7EAGv3j8QJ86hMck8Oe3y/H5s5v45VfPTYPjv/3FCwLdU/zLb17iH398gb/77mN8+/IWPn9yFY+vnuQXkl+kk3xjCHCnD9EJyueLvD8DR3NJs3SiCvZsJtQp0Vc9V1aaoizb1y7GruQE7Fy3CFuNIrfQ2KbE2UhOmE6bYeAuZWks1i2ZbsYUQt7WpLnYTtDZStDbk7LYgN1uWtamFchR007ezPakEvB4M1RFz3g6YtfPHMGPnz3FD2/uG5VOVTi/+viGKdwiKNW2z59ew9cf38a5I3nwcesLbzdX7NqUjKs89sW9q7h0UjeLo3h88wLuXj6Nh4TfrRtWmCbEyxfNwJIF07A0fobV8mDpTJMbFz9vIpbET+XyLANvFbl0S+MM6AnqBHTKz1tPZ3TzBkulS141H5v4+mziNqMCrl5gQHBLaiI2pajHzVJs27CM8xbwMeMwaUI0QsKCERahUMwwE44psPMNCoYfoc7f//3qmJVbHNgmmDNgR6dBZkI2tU7z8uOxQeGEumhajAnHrAx2KqYSagqoWNUxNSokU7l3YRMIWVF0ZgMnmYIpgjoTjjlpCfxi5sOTgONNsLNhzAY3jZXBTWNlqLO32ftl9jEV53JsU7NyAZ2BuigVbRGACegss0MxbbCrDGHGuN2EYhLsbCCzrfK6Wa4EdH/JDDByroHGyDguW2A3itc7Imw63APHYnf6bnzx9ja+eHmFYHcN335+F7/5/gV+98s3hLsX+Nnbh/yxOIaC7C0EG/4w87u3Z9taJC2djTHhQWjXshXqODmhmgPIqirUkgBWowahjrBVp05dNGjgYil23CflQvOkxlm94ypD3YeAJwdXZil7loohNUPzrBym2rXrElxqmZC0jp06YuHCucjI2I696ZuRuWcjvxPz0L9vHwwbMhjenu5QX7jUlOW8aVmhB4ohnzltNOrXsUrmC0Zr8tqdnBTi+REaNWzA+StxtHA3CnljO0QoKz2UjoKcbRg2uHclCKyOunTC69MJd3cbjKNFefjuqyd4dv8sf0DyUZLPG+qONVi1YCpixwZjcnQAJkb5YXJMIOJnjkP61kQ6Bvyx4U3+WN4m5Oxai8GuPXhenpuOvIqkCOrq0rnv2rE1gvxGYHbsWGzmczlz8gg+++wVfv/73+G3v/0Nnj97hBnTJhoQU7EY5/rOcK5bl9dXg1YLbdq0heuAQQiLjoaHjydatW+JTl3bo3XrZnzeynkkPBJqNSo3sVnTJiYUs04dJ4yJCULGjpXYum4m7l45jM9eXDOFFAKG94bf8D6mIMqQPu0wLswDsyaHYvrYAMzmOD82HIvnxCB2gj+mj/HF/KkhdC7HIGHWGMybHoPoIA907dDKvPY21FSu7vi/y/r07oU+dIA/VHj/Ws3JEQarz3dtvvcqxiOwkyrs7FwXzRs7mz6J6jfYpGEd1FfOXO3qcOb72Lx+DTSrQ6iTSkewE+B1btsUrnz+I0cO5z3X18CcuxfN25+fhQADc+68D3v4B2O4jz+GefrDTYrdKF/LCHZS7FxHeKL/cIVjepowTFNExYRlWupd3yGjMHCkj1H1rNDMEQS7YQbscvYMwR9+3hp//EUV/IvCMTmaPnYEO4Vk/vHXHNXfjmD3bz82Qfbu3hhGIOk3ZLhVNGUYoc5thAE7OxzTBjuFY9oVMt/BncDuHdwJ6Hq6WoBngZ1aHgzl6EawG2KsY8/BFYqd4M4Gu/cBzwrHtKHOVu/adOlNsOttwK5jj96ExD7oLogjwHV5D+beLdtwVzkU879T7Mz2AQPNHAN2faXY9cU4t96Y4TkAs72HEOpcuUxz74tpI/pgKoFvRsAILJwcg+ULY5G0bD42rk5A2nr6SyqeQt+gKEeq2BYDanYvu2K1dsnbZrapYbnCIJVbd51AcP7YPqPm6RjBnIBQKS4lvFcqJLMkd4vJx9Oy+tpJsVOBktuEkUeXS/Dsagk+vnYML24cN+rcx9eP4TEB5gbnnJHjnLsJJwu2orx4N2EuF4+vFJn2B48IMQ8IJXcFPKfyOX8fLh+lU05nWabcvo9vHsfre6fw/MZR09rgTjkhqCwLd87m4dMHp4xa9+WTc3h6rRj3Lx3C7fOqy8DzSP06mmnsFmHIVuquChzo9MvslgbKsVM7Ayl2dn87hW4K7CzVjzDJYxW+eYH7TxEOFDopdc3OnZMyp1EQdv86oYrbBYACNgvmFJ5ZbPLxtH7rUpExbRe0qXiK5qoQiwBOcKfj1RrBUvBUWVPbCsy5BW8CNCt/rpgApLYAhEeeT6BntUOwQjUv6z0m4Mq0X/lzZjvnq3KmCed0nEeNzLVdVTgFfxUKm0ONE+zZLQVkNtjZ6pzmao4NdnZVTe2XYiflzoRREvCk0qm1gdQ5k0t30epnJzNqHrfJBHeaK8BTbztbKdQ1Sa2zQJOwrH51yhd1KJFn+f6od5/69JUSoMqOZVnw5lDlFFZZSnBSs3KtS4kTtNmFU4wSxzlGsSOQaY72aV1Ap3WN5/j+CQyPc65VZdM6VmZDoMBMqp3VvJzb+B2yFDorHFOwp1FhltpfRMBTWKfMKoKynfCYzjlpyM5YT/9HlS5TkZlOXtq12pjATfl8Vq7dVuQ7KmbqsVVkpSB3M6oMGDTAhCJ179QGSQnzcP00Pyh8E6/xRfr49inCzhX88PkD/O4Xr/CH33+Df/rtp/jVN4/x3WuC3NMrRu365E45HlwqxZVSJczm4uSBvYS5PabKUWHGVuTuTEXujg2miEnGxiSk6ca0bim2rIrH5sT5HBdgW9JCbOO4ZeVcbFo+C1sT52LzijnYSOhJXjwNa2lrFk1xjFOxflmcUe0Ef2kEOql7FgwuwO4NhDuawjetfYu4vsxU8VwUOw65uzeZJugqkPL5k2t8LvfwzSe38PM390yIqcIxv3x+HS8ItM9vnMPS2dOQtHgOnt9VcZUL+JjPV4Vhnt8+x9fnFt4+voGX967gSEE6Egh0iQmzkRBvNSNfRNATvEm1W7p4Om2aUeoEcSqWIpXObmZu5dU5etytXmgakqvZscmhIwQmcU4KIS9lzUJTeCWVQJdM0FvD10ktD1RhTz3w5s+djtDQEERGRnIMtxqW0/yCBXaB74GdrdZVgFxlo8PwznwIeL4cBXkEwoBQ+AdHITCMcKdcu0grFFOAZ3Ltxkw1fe3sCpm2hY2ficCxszEsaBKhZQYCJy5G6JRlCJ6YAP8xCyz4MgVULCAzAFcJ0ux1A3CVlu39Fes6xrFszuMAu3f7BICWWudl4CuuAuwMcGmbA8o+hDuzTqgzpnVCmZQ7o+RpH4+zYe1DsLMBrvK2yubBa/MImwPPcIGd+tnFYYjPaKxatw6vlQ/69i5++PoJfvWzZ/jq5S2TpHwoLw07N69APn+kz5YWYBu/Y7OnTcCo4UPRxLmeKc9v8pUMpBHuqqksvlOlXDorB64hwU6Ap5BMy6GWVYa5ylYZ7N6pdu87vNZcG/ac6PB6eIzAtu2bkJe3F5m8N+xOS8GuHWtpydi0fi0//yuxfPEidCWoLON3rnA/b44EtGPFWfDxHG4g1IY0jWrILaVE1SmXLpqJw7qB5qaa4illJTkYGxViqlE6EehqVK9p5tarVxdDh/RDUeFefPXpfXzy+CJfx2PI35uKZfMIdOMjCDZRmDY+EpPHRWJ8dChGRwRhTGQgJo72x5qlM1DGm3oZb6T709dh0phA1OXj16j+EZq6OKN71w6IjvA3BUw2rV+KU3xPPn37FH//D7/F3/zuN7j34A725+dg+/YNSNuxHrHTx6N2TV5bzVpQ0/eadPprEAhaEMajxo6Db1AQHcN+qKYy9y510dC5NuFBJfP5mHw9VF1RCp562wko9Np4jRqKLP4IpCbN4A9tEb58dR2XyvLhOagL3Ae0w6ToUVgQF4Ylc6OxZE40gS7MtC2YOz2YoBeIedPCsDA22tg0PudhA3qiRZMG/MxY5/9/2ho1ckHXLp1Ql6D7U/v/Z+x/R4EUfS/0mdMfIha4VTdVUa0Kl/b3TPOsZYXl1iO0NeJ71rSxC2rVqIqGtarBpU51NCbANxXQEeYaOVmNxTu1UpXLrvD0GI6AAN5r/Xl/DgqFp18IRvoEEeiCMNI3CKMCuU6wG8l7sRuBb6iHrwnFHErAE9gJ6ipbf7U9cCNQyQhYUuhkA0f4wM0zgHDnze1WHl7PIcPQqW9nfo+G4Y/fNzFgJ8VOBVTUv85UxKRpWWCn/X/6TUukbe6NISMH8DwjCHYO1U6KnaN4ih2KacNdZbXOBjsL7iyw6zVgRCWwG0qoE9y5oUufoQbqOlcCO3ts1831J+GuokKm1DoutzaVM3ujfbc+6Ni9tzG1O+jWQ0VS3gc5AV9n5dh9AHr/VSim3eag90CalLpBUu2GoF+//hjcqzvChvTBxJEKvxyIOQS7WM+BZlmgFyfI8+iP6d6DMZ/3oRULZyFp6Xwkr4w3xdx2rl+BtI0rkbktyYRi5u5cY0w5bEWEtiJBGuGuKGezUfRUIVOAJ9XuROFuXCkrwJ3zBBU6ypflGCtPqWAHfbYdOHtkryM/jo4t76FX6Ac+IgQ8u3ECr+gPvrl7Bi9vlRHojhhIK6fjWkon8zjtNJ3hy8czTV7cs+tH8PJuKT4hsD0nBD28cMiofZfoFJ8i/B3P3mAqbF6gw60WBw8uHiLcHcO98wS/smz6oAS1M7l4efs4vvn4Ir54fBav7hAmbx6l70UoOEvoIABJrSuT4sL7/rmSTANxAjOpcYI1G/S0fpeAdbP8AKEuB2eO7CH0ZXE+AbFMql+BUfY0TxCo9gkXCAwCLKl0gjtBmdZtlU7gdufKu0IqWjfVLDlHpu32PO2XMmfn02m/ANFW96z9ltnHalmFUqSqCcjU9kBhmYI7LQvMDMQRTm8Q/uzWCFpX+KeuRSqWoEfHXyLsarx9+SgfU83ALbBTQRYpgXocAZrgTIqbHfIowLIVM6lnmiOgk0In8LJy7bTPUvksIFNIaBEB74SBNlW+lFonqFOenaDu7vWTFtydL+b1l/DaCcKcq+WrPFaPoWuxwjDVw26/aXegP2xP87fdCiclb5RkmPYPpwjhAjApdYIstTqwwyplZjt/t01LgwM7jNnzBHK2imedw4I9W8WTHSXMaZ8eTxU3SwhpUgat/VZbBeXr6RiFVtrhlBoFYBplUuu0vZDfR6Pg8ToUSqllzVPenGx/LsGN2xWyKfUujwC3j9+bnEyrtYFgbv8+qzKmcvQEdVpWmGiVYSOGoWfP7mjfpinGRPjxg1+Cb15cx1dPLuDvvnuC3//iBf71bz7HP/z4Bj9++Rjfvr5DuDmHh1dO4lIpX/CS/Th9KAclubtxMH0bDuzZgvy0VNMOQa0Rdm1YgZ3JSwlyCdi+2gK5lIQ4Y8lLYrGe0LNp5TxsNVA3j1A3ExsSYg3QbVzKkcsbjDoXh9XxU4xaJ+VOUKcwTYVsKnTTVvi2r1OyMG+ASeq5Zyl/gjtVxzyYsQlrBVVLZuPpjbN4c+8iwe46vnh63YRiyj6+fcaodoK85zdO88ZyHl88UYGVe4S924S6s7jNL9AL3uQ+e3IZX398k8ff4PpFfhBLsSI+DisWzyTAxSF+/hQ6m7FGtVPxFJmqV6pAioBOOXb2sixljXLqFhDWFiGZ8KZcPKl1yXzNkvnapNBS1y1GqipkOoBOrRTMHJqKtahnjBziyMhwhIdXyrMLC4d/SIgBOxvqDNg5IO4vgp1j9PH1hY+PtwV3dCa8/UPgHxSBQKl2YWMQKKBTo3L1tFOenQ12Y6TaWSbFLnRcHILHzsHIkKmOPLt4hE5ejpBJSxHIZRvIbJWtslWAm5Yd67bZcyxFzrLK+2XvgR2Byy6c8mdgxzkVYFcJzGwg02grfmZdsOYAOwNzmlfpuIrlD8efMHMuQp2XVLsogh2va7DvOMxemICPH9/GN28e4fq5ozhAKFo2ZxLiJkYgg3CQu3crP2txiAjxQcd2rQzIVCds1fxIxSC4XEPhYVq2RoUkmjl0VKsL7D6io0oIq8ZjrOIocmTfBzgL3mTvb7cB7kMnWGapd8pBqs3PYij278/CwYP7sC9nF7IzlRS8EXvSkjmmYkPyKkwcPxr+Pp6ICA1Gxq5t3LcJa5KW8LszD4Nde6NX927o0qkT2rdvh969epoiIm3atkbz5o2xft1SK65e+XBFe7CN957ObVuhOh/fqaaTCRNV3lO37p2RtjMZP/vyIb54cxvKPdyQtBjT6UTNnDoB82ZOxbxZ00xlzCmTxmJ27BQsXqjQ6flYPG8KYieFIDF+AnJ2JCInLQmr+b0e3L8rvDyGEAB9sWD2RF7LEhwpysGb14/xj//4G/zd3/8Kj57cQn7+XmzdvAb5hPGH9y/gBsFcKr16ldXm+1HLqSZqOhFCCQCt27TBmAkT4BXgT+eyC+o1qIfq1asatbFh/Xpo0ayJKZiifK26tXk8l2vR9HoPH9IfGduTsHFVLJ7QORLYSWmMnxGORbOiDNAtmkOwmxdOqFOFyygsnT8a8dy3aFYMFs8ag0kx/hjSvzsaVyoy83/S6taujSaNGv/kvv+7ps+hnUP3U/tl9mf1L63bpvDKOnVroVbtGqZJfH0uNybQG9Dm+2MB3ke0KnBRdcuG9dCAINfCpZ5R51o1rIUe7VuibZP6lkLnXBPtWzbCgL7d4ePlgaCAQEId780BBDjCm1dQGDwDw+DBe+5Iv2CMcADdCJ8AY8MIZkNG+RmrDHVaNrl2I73Qf/go9HNUxxTcKc9OoCelTlDXf7hCNUcRxkah7/AR6DGoM44fcsO//+CMP/2SYEczDcp/y5FQ95+/q2L1s1NlzO9pv+qA1LW9MGCYK/o5gM4KxRxhwM5AnRvPz9FW7P4S2PUa6AjHdLVUO6l13WhmNIrdUHTpPYQ21ABdZdXO7mv3IdhVzrGTeicVr23X3tzfBx1UDVPwpubklcDNBjltF9jZoGdDnQ12Kp6iPnXvK3QW3BkbNBT9hwwh/A1A585d0K9LR9OcfKqKGPkMxXw/N8QR6uK8B2G27yDM8RmEOOXZuffFrNEhWMN738Y1S7E5eRm2Ja/AjvXLkSGo27MB+3elIGOzcudSCG7bcIIO42mC2vH8nThGUFM4eSEdQRUx2b8nGdm8J0itO3Uwnf5bHm6dO0R/5jBu0sm/dmo/1w8akNMoxU45cJeUu6ZQRm67R9i4QdiT0nYyfytK6VAqP+58iQqc5Jl2BM9vlODFLcIg4e7xpcO4fWY/AY7nOkCg27cRx/YJ6jbhdMF2XOB9+vqJbNy7wHNfIMAcS8fFo7txvSwLjy4fwtdPVaX8HN7eLzN5djrvq/uncKucwCXVjw62VDlVvlQopUBOPepUFVNhmg8EpfTVrCIq+bQ8bs8mDKbhLB3xq7zmK6e0LddAYeUwTYVyKufOzp9TSKUdWmnDlwqeCN6ktNnbTAjl5SPG7BYJ2m7l21ltD6TS6Zx2WKZ1LuWkWcBnndMKrzT5cfQ5VWWz/Pg+A2IKrVRunfYLyKS6Sd1TiKXMKnJiF0qxiq5orrbZxVdkmmtvs9ooWIVQBG0CK4VkSnmTCdxUiVJ5blfPWkqeHSYp2BN4aY62WyGc2leIcycJsoI5B7xpNKqcrrHcakyuIiqCOm03jdZP8Vp5LoGdVSglH2eO8n3mY584vNeAnp6PGrWXSjUjhClvTsqcQOsAIejQfsIUP5u2qnbyWJYZbYBTW4PDNIVayqTMlfO9Nbl1qqjpADwt65w6twqqKFevnN8VgaRgUcfZqp6tAiq0U2qdDXYaTcsDwpogTj3vDh/geQ+nG5jLzbYqYCo0UyqdDXayvH1c5rpdUVMhoAr5VGsDFVxR+KXy86TkScVTQZcqI9zVzHQQ2rRpDA+33rjAN+e7Vzfwu28e4N9+8wb/+ONbfPPyNl4/vMwvewmunzyEC8V5JrSycO92FBDkcnduQPqmJOzekIg0/ZuUkki4Wo4dKQS6lAQuL8bO1QK32Vi3eBpWL5pMQJMKN5XjDKSumIvU5XMIdVLoLLCTamfblkRC3JoF2LRqjgnBVK7dpsQ5ZtySNM+Y1reu1rJy7wR08wmVS7B380pkbFhqcu7yd61H1vYUzJwcbUJEv/vkLl7fv4TPHl8zUKeKmIK11w8u4otnV/HF48sEu3Om592Lm2fx9PopPL12Ep8+voRvPrlpKmp+9+oe7SGe3TiP00fysXj2FCyaOxlL4mcgSXl2fE4quCKlbi1BUyrbxpRlFTC3kdCbtMIqmLKBjmnKWlW+5LguHusJqOuk0BEG10vVXL8M21NXYFPKErNdKl0SwW5T8hIDfGtXzsVmvt6rV8Zj/NjRiCDYRUZEGdUuMDQMAcHB8A2onC/ngDkfvz8DOW9vf5OgL/Dz4n4vbx/4eNtgp7DNYJ4vAkGhMQS70QioFI6pUEyrWbnAbjrCHXCn9eAxsQgZr6qP0zGMcOc7Vv3sCHYTl9ESCGwKQ4x9D8wMtFVargxuvjFzKqBPZvYZcHsHcsZ03Adg502wkwnwRkUTrKL/a7Az5livDHa22WBXocjZx1baXgF+f8E8eIxn5Dx4R1rtH9x5LcOCpiJqwgysWrEMCwgZIZ4jMDbYB8vnzcD6xMWYNCaCTmEfNG3saLhNUKspkJMiR6Bxql4XTlVro07N2nT+axmloVp1q8iJ5tYg5NWqWQt1atUj3FVD3ToECMLf+/BWGeLk8NpwV3n8abirX78hpk6bhuLiQzh+rBCHD2XzxqQbWhrhbgsyCHdZGZuxZvUihIf5YtzoCIJVLKIiQtGvby80qF8f7Vu3Rud27Qh2PREdHcPPdBiC/PkZ9A1Aa+7r0rkTli+ZhxI6LKd5Ay8r2ovRoQGoWa0qalVXr7naUPGWxk0aYPacaXj75gG+//opnt47T4c0gVAXjZVL47E4fh6WLJqDhEWzTUGVbZuScSA3A6VFuThOIN2ftc2EQy+aM9Y05U5dMw9pGxOwcuFErFw8A8sWzUD+vh345OO7+Md/+C3+4R9+h+fPnyKPQLt92zpTEOZi2X68eXYZr55exOXyQqSsXoxmjZ1Rl9dXS4BWz8lUwmzZqhUGDh2KEd6j0Kx1M9O4XCF/Dfl6tmjW3DTzbtGiqWl3IMXSwB0hT6/5SLeByE3fiIwtCfjk4Wn8/Mt7dFwKsHbJZCyeE42EedFYPDcc8bNDMX2cNxbERWD5gglI4POaNjYAnsNdTaXUD9/L/5PmTHht3qTpT+77nzEb7mxgs4qkvNundRN2bLZXLpyi0V62lD8VxalRU8coX9QJbds0J3DXMuGWLs78vhH+anF/i6YN0K5VUzQnzDWrV8OAXUtnJ3Ru2QTtmtZDx5YNMbBvN3iNGm7aZQQGBcPHkcccGB4Fj4BguKvVTGAoRvHzPpL7PLg+nPdkhWOO4H16mGcg3BxKnUIwVRFTOXaCO+XYCe7sdQvsVNjEMi33I8y5Euz6DfOicfuIkRy74cyxEfiPH+oYsPu3HwlxDrXujwrHFNSpgAph799+XgX//MuuSEzogb5D+llgpx52GoeNhKvOKaj7vwF2grqerjbUDUV316HW6AjJVJ6dxk69BqOTA+6k4nXoMYD2DugqwK6zQi+t6phWnzuCHUcL7HoZsPszqHOA3Ydm77fATmqdrdhZYGcUu4FD0JdA12+Qm2lz0KlnbzRv2wFNmzVDn07tEDa0Hya5uxqlbrbXAI79Ees7ELP8h2Ce4I7rU937YFqoD5bxfrV57TLspI+VlrrKqHUCuwP8fh/OVuj4WtOYXHlzp4rSDZCcLxXsZBL00lBKO0KH8JgcWTqQCr8s2J2MjE3LUJix3ih2Crm8StN4+USOQ8XbaVWzzNxo1LtzdFYVcnlCQLd/M22LWb96ch/uEeie3TqKF7el7h3Bw4sHCICEqxLl02XgPMHuXNEuU01T69cJN48uF+H1nTJ88bAcH984hiulezmP5yvbi7vn99P3KsW3L9Rn+Cy+enyOPthRPCbsvSTkPb5egot0sKWu2WGUgjnBnSBPKp6ev8Iv1axcRVQEcNcImZcJV2cJoldOKRxTfe6yzLE6jxRAwZ1y9nROQaKUs0e3ThpQk/pl5cEdqgjFlCk008qlswqmqACLjrHCMQlbDngzKtw5C/4EedoukBPkabudd6f9Akr15xPESYlTiKcATr8f2mZXubTBTqAm6FN/Oq1XQKEBNuXPWaMNciq8cocwdUftEaT4cbtgTGB247xVGEWQp7BKjeojJ9C6dq7YAJ7gzVLVinD22D6cLskyIKe5OofmnifUlXH7OXKF8ukEcwq3VNil1gV1aq+gZal5Ar0rAk6CpZQ6AaPOJWBUCKYdnqltp45k8jfZUuRU1EQQJrXsKD/vhwhEhQQihV/mZa03o/LsBHACNIVSCsB0jPbpOJmVb7cLhXkW6OncZh8BUdsV5nme78+ZE/sqgO403yPt07EW7FnVN01j8sJdRnUTzAnslFcnONOy2iFYwLbRbJdpu/YLCrUsyFPfO1XHFPjJrHn83mev53arObltAjulrlQZNmIwRnkOR+dObdCrW1vsTF2JF3dO46unBJ5Hl3H/UimunjqI8iN5OJKThuK9pMU9W6GWCLvWr8SulBWmIMmOtUsIVIsIV/HYtnoJAWsRNictxOZVC7HRgNtcJNPxSZw/HmsIdgqpTFo4GavjJyOZsJZMwBPUpS6badQ6jQrF3LZqHrYlEdQIhsqlk3q3acVswuAsnnMWNjqKqtiAZwqqpCwyFTQFdhkm1y6Jtpq2BgcyttB5mYxdfJ5vCHRv+Rw/U0Ny5dg9vcobxkm8JtB9/fKmadfw9fMbvLncwlfPrxLozuHTJ8rJu4VfvLmD7wmGL26WG1icRVj0GTkYwX7uhLkFhLRlBuBW87kn8blvWLsIyXweSctmcX2OKayinDirncFsJHJd21UsRc3HV/O5b16fgHVc3shtKYnzOcZj63orn06VMu1t2zeuoC3HGkKe2Z+aiJnTJyE8NIhgF4mQsEgEhUXAP8QKxZRSZ4qnCOJskJP5EfBkBuQIcHQc7GUvQp2XlxeNgOcjIOR5VB0zJAp+IdHwE+CFjzaFVALUuFz5dtGEEPW2I9xFjItD2NgZBLvpCB0/G37RsXALmkyYmo2gyUsRPEmWAN8x8wzQCMAqq3ACM3u98j6Z4M4GOOXWaZsNcTYQ2qZz2fl4pgonQcrMr7TPMi1bVgFzNqjZxnUDcfZYebvDtP4e7P23xmMiBL5zeDyP5bWMCo+FZ8h403x4aL/uGBPiRec7HEE+nujSqT2c69Uh0NFpNXlnNem8KneuJh1PK1euZrVatNqoV1u5XPWMw2pUOxOKKQVPCpET4UDKjKoqNjUKm+XMWkqdFU5JqwA82+G1gc7e/n4lQWdnF8yeNRfr16fA388b0yaPw8H8TN64snHwwB7kEYJyMnnz3bcTu3dvQFzcJAwbNhgNG1oFSSrOQ7hr1bIVGrs0QXs6SG3atEFDF2dTibJ2rVro1rULOrRvi9AgH+zevh7rkxLQuX0bPi/1lWtK59sZ1QlOQwb3x9kzJfj+21f4/PUD7NqWjOmTx2BNIr9T61Zh7eoVWJ20FDt3bkT5meO4f+sSbl85wx+yAyjJ34OCnO3YvinRVL2dNTUCE2P8CUiTTLGknKztePToJv7udz8S6P4Gr189x+EDOdhJoCvYt8m0Tbh35TCun95n/nG+f63EOAKb1i1G21ZNTKNxp9qqruhk3qf2HTtgsNtguHu6m+eq0D4ViqnDOS4uDUwz9W7dO/F5t0arFk3QjCBWj2Ch16tn1w7YvSWJP3xpeEOA/MWXD3DvcjGSEyZhwYxQLJsfTYtEwtwIxM+MxHKC6dRxQRjQpwuauNR/77X/f8tUYMeZr4PaAvzU/v9Vs8KNK52bj6PvS7VK2y3Ae/8Pi5r8XincUnmVCnOWYqd2GZrbgK9/04Z10FB5dYQ6tS5o07QuWjeqhVYNaqBp7apoRbDr0KIRXPt0g4+3B/wD/OEXFARv3pNHeQcQ6hTmHgHf4HADc96BIfDk6M57rsIvlVsnqDPG+7abCqfQbMVusIel0g0k4BlTpUwBH00AJ/VOuXeCvH4CMCl2w6wCK66EvIEj3DFkeBc6tUPwxx9q4Y+Euj/82sqpE9AJ7P5EqPtPLv8HwU6K3T9/3wsJ8T0JZn0rwM5qUk6oMxUyaVLthoykcb/CMQl3/QZZ1pdm5dcR7AYR6iqKp7gR6hxwZ8Ix37cufSzlzs63swqpqIiKFZJp97azQi9t623CMdt27cW5fSpCLQVt3XoS2uyxByGOphYIXaXmaeS8CrXuw3YHAwahj0Op6ztwqFHquhL8WnfuhgatO6Be0zZo3KQF+nXuaEIxJ5jiKQS6Uf0wizA3N9ANcwh2c30GYZ7PQNMGYXLgSMyfOhqrEpRukYDt65dj75ZV2Lcz2Sh2CrFUeyjl1+XtWot9u1YbiFOzbaluarytHm0n5QArfPzQHlNgRXYoU9XIk1Gwh5aezHOtRzEdzeN0HFUZ83j+Dke+nrX/SO4mHrcdJ3me8iN7cfkYH4Pw8IjA8+zGcdOG4JZCJA3QpZt+eOqLd5OAcoXOr5qcq6LmHQKMjnl55wRB8Dhun8tDeXEaoW43Lh+3oE4QJ6D7+vkFA3efPzqD+xcOmBYIL++ewONrBAqC0i3lnBGG9BwFY1LeBHYCMpnCMJVDZ/etU26d6VtHB9yEWhp4U+GULJzhc1JUw03CV+VWCVfPchsB8Sr3XePreefSEcKQZQI1AZoFbVbhlDN06k8RCCyIUy6clZtnh2Ha8KbjbOjTNuXiSV1TyKfgTaZQQ8GZDW9qbyBl7gafk+DMCp+UUiYIyjMFRTTa+7VPgKewTF2bUf64rIbn2qbH0zlVhEXHSOGTSme3NRBEXS+3QiIFVlLOLDXOgjope4IsAZjgzgrFPGSu2SwT0tR03CqYUohynt8OudQope4iz6dG4yqYomIrCsO0QzCl0ukxtaxt9jXpGsqKM01YpmkmTlAr5edNAKYKmAItQZegzAY3jYV5m80+rR8kFElh07K2HT1s5eMJ3qS+ab4Nbwbcineb/QYM+buqY7XP9LeTSsdjzvI9PlYksMsy13WQQKfiLep1p/y5Im6zQi+3mnE//QIpbcqvs1sjCNzUrNyCuc0G3lQFU3l2mqtedtZx1qgWCVkZSmlJrGiJUGW4+yCMGjUMfft0R4d2zTFhdDAulhbgFl+4c0U5KCvMREnuThzYnYoDuzYhe2sy9m5aTZBLMLZ9zRJsplOjEEuFUyqsUssbCCnJqu4YPx2rF07DuiVxBLppWLVggoE55cutWjDRwN26hOlISZhhYG7rSgvmlGO3nSCk5S3ctpnQov0pBEKBn63mCe4EdArJtCze5NZlblmBvZtXmLYJeWnrTMhCblqyabK+h47Z/NixuH7hGL59fc80UP/0vkIur+Dt40v48Ysn+PWXT/Hj5w/xM/W3e2BVzfzmE0Le27t4cuMUIXcHFk0bA/8RA9GnSxu0a9mQP+QNMbB/TyQsUiuDJZYSt1JhkoTbNfEmdFL97dby+axLnGfCKFcs4utjxmlYsXi6ATbNE6RJkVulFgoEv7V6PfnaSrnbQGBOJvBp2RRVoUnNSyQ4r6LDuYOgpyIqUeGBCA8LI9QJ7CIREEqHgQ6Ecuxsta4C7rRswM7HwJygztORU2fBnQ88PS2w86YT4eVDMAwMhR+dDx85IaFRBLsYA3aWjUdQ5EQEx0xC6OhpCB8bh9CxsQgeOx0h4+MQMHomhhHsRhBa/CcsJtwtQzABz2/cfMKNFDsHmBG6/iuoq7y9shlVzgFpFZCneTRbzbMBz1b97PPY+2zAM2BHswuq/BmMOfa/t155e+V9/51FcK4pnkKLJNzxGjzCpmNU2BTEjJuA+bMmIXv3ehM2bZpqV5Wjb1WiNAocTfk/UqfUR8veVo0AV7NmbROSqSqVgjoBnQCvbt16phG21bNO/byUg2epcII6q+WBA9rMNsss59eeJ3M4wQ4VRPl6M6bFYtnSZXAfOQIR4aEYxTE9bStOHC/E4YOZOFS4lzezDCxdMhe9eQ/StetYF5eGBmJsZ7o6t9enk+/S0AW1azqhdu0acHaphRq1qqB5i8ZQ2wSpL4KAtq1bo23LFpxnQVDduoS66nV4zsZISkzAm5cP8O3XL3DiWD5mz5yMFUsXYf3aJKRt24S07Rt5Xbl4+vgu5z3Bo7tXcOPiSf7wHOYPSQ6KCXfZvBcm83u9cNYETBwdgk0bknD/3nX89m9+xO9+/1u8fv0CRYfzsCWV956sDfxBy8HT20V0MHJQflQVNzfi9OEdxiFR4vf2DUvRo0s71HbieyeFtabyAauhSZNGcHcfjoEDXdG4sQvfE6s9g3rjKSRT7Q2c69VG+3YtCbYd0K5tC9Ti8fXr1YWv1wjEz57Ae8JkPLl7imD3iPet4wS7yVg4PRRL50Rg6dxIrFg4Ggtn8rvrNRhNG1uVQ/9aTJ/BBs71UZeA91P7/1fM/vPB9JqrW5ePxde0hv7A4L7KsFfJ9J1q0qSJqVxai59H01C8QR10bt8SDdXSgHNkKozSjHCn9gUtGjqhZYNqaFm/Ktq4OKFb22YY0reHyRf19/dBYEiI6Q3qKfMLIeBFmHtqUHi0sVG8z2pdVYgVfimok4InwFMYpgE7H98KsLPgzlLnBnv4cZRZ7Q9krqb9gWUCsL5qIK6qmW6EwREqpKIG5+5wG9Ye10+64l9/qGkak/9RAPcbC+xM4RSC3f+QcifoI9j9/c/6YcHcPug9sJ8BOVdCXQXYDeNjKOduqAV0FUaw6z9QxuugvQ92UuwUiunIsZN6R/sQ7Lo6wM7Ot7MrZArs2nW3wjLbSbUz/ezeqXUaFYrZoZsFdhVqnHLsCHU22HVR+wPCn72spuUqniLrRrDr0U85dgMcuXQEO+XRDXYzql27br3QuF1H1G/RFvVadkDtpu3g0qglXDt3RqRbP0zycMU0T1fM9huCBcHDaSMw13+oCcWc7zvY9LibyH3zJkfTN5hNX4J+RNIi7Epdgezta+nPyK9ZRyDbgKJsAplyhugw5u9ZR2BbSzjbbnLo7l0oxl2aKvueosN4ReF5dPgFdyq2coQO5NH8nTgkJU/VMvdYZs5ZoO2pyOP5DmQmm3Yy5wl0104Rsui0P7hwBPc43jiVR3DLNCGa5cV7CGkZuETn9hIh5+LRjArAU6GUu+UFuHOWAHEyi8C5Bcf3p+JCyR7ThPzWmTw8v15soO5nH1809upuKYExj/szTXim8u5uEiDP0KE+dzyLTr8VSimwsytgXjtTaEJS7fBMmdXuYJ8BOLV+EczZqpyOESha8GcBoX0uuziL2ikIEu0m59c4X0VSFFapIitW4RMLzE4rTJTPWesCO/2Bp2IsCrWUneV1SV2TUqZ8N6llD2+oVYAac1tQpm0CM8Gdql0Kumxl7qby7Lh8SS0DOE/bBGmqEimF7hah9PZFXhvfp4t8Dhf4WyO1UdUjz9LUuFz5eep/JygULD68ccI8rkBQ12XnuGm0QzEFd3benUIkZdonFc8qsEJg5TWbx79ihVUqvNIOvzzP+eW85ssEOil1FwRzBh5VafP9ME5tU3inoE7bdO5TR7L5eqiFQy6UZ3eudD/KSrJxhJ/T48qBk/HzJ9XMwBg/jybskp/bygVRtM8GPbtwSsG+VLNNYZSCM0GbjpHpGM1RXp6OsRU8cz7acUJfkfL3+DmxQjEJmjzvUQcUKjxS8HYwX8rdFgKZGoyn0JLNeGD/ZvpBWwlxm41CV8jvo6pjCupk+3M3mWNyMjXX2qZqmTn87lsq4Daj7inUMytjwzuwU8PT1s0bYviQ3sjctg5nD+1FcRaJcdcGglwSMml7NiQS5lT4ZLmBOhU/kW2ik5OSMBMbCCApS2eaCpa2KS/OwNuSaVwnxJj1ScZWx08yhVAUXmmUN4KbIE5At8OEbs6pgLl1nJcs4/L6JTOwecVsA39S86TS2WC3Y91C0/9OcJe1daW58e3XP1m8ESoUU03XD2dtx9xpo3E4dzfB7iHB7jre3DtvIO6Ht/fxi1f38eObB/jNF4/wGUFPqt7r+1dx8kAO5k+fAI9BvNm3b41OrZuhVVMXdGjVDF07tkXHDq3Rq2cXOovTTE6QwjHVAiGJ17qS17yS0LWC8JVEGJUyp2InCp8U0K0irGrZypWLN+Cn7csJxYmL47ByEV9PA3bzsXrpLLMusJNpXeCXlBBnllcvlQI4B2NHhyM0LAQhEVEG7BSOGRhE50GKHcHunWIneNOywiwd4ZYEu8qhmZ7e3hjl5UW4k3LnQ7AjGAaGwD+EUBcSCT/l2hnFbqwJybTBLkh5dzFTCHexCBkzAyHjpiNo7AzabIwInQq34KnwHbMQIVOWI3TqMgROiCdAEbgcxVMqQ5sArHLopUZ7vTKoaTRtExzL9lzbtK752l/5HMYcx7wzwtZPARqXDeh9uFxpfgUIyux9P2X2fj62YK4y2Gm7hxS7yBkYMHQEMnbzS529HUsXxhFgWtAxrW1MiptM0KZ1wZnWK3LqDMxpWb3kLAh0dm5oFDWNjRs3pVNrQZyt0FlqHder2NvegdZ/ZwK08eNHI31PGrp364ZxY8Zi2ZIE9OrRHfPmzsSeXVtRXLQf2dm7EBzsawqa2MdGhIVh7ZpVaNCgXsU2G1BV0l9FKJzr16GDXQu169REj55d0bRpYwN1yhfUfDnYCoczVT/5vKVg9u7dG0dLCvHd15/g5cd3kLRyERLi52Jj8hps27QBe3ZuxakTJXj14gm+/PwVnj+5iyf3r+P+9XL+4Bzjj3U+jhWqQfkubE5ezvcglsfH4url0/i3f/09vvriLUqPHTbVanfvTMKp4xn8QcvjD7dKUPPmX7geR3J5H0pfiUPZKfxxyjTVynZsXI7ePToR1PTe8TnVUuhoVZOv1bpVS7i5DUHfvr1NyJ9CMWVqqeDE56TqlE1cGqBzBzqPdeqY0NqggABs3ZSMYL9hmB8biUd3yvD9V4/w8v4Z3hMTMGeSH+JjQwl14zFtXIBRCwWS9mttXj9Ciwq02O0G7JDF/5Omx27axMU0X/+p/f+zps+R1ZKjioG6OnzdFFJZl69v/Xpa/nOwEwiqAqvyOlu2bIY6Naqa3M3m/Cy6DxuIlvz8OfE1cnaqanrRNa9fHS3r0epWQ+u61dGtlQsG9+0GX/dhfF98EBYaYsIu/VQYRVDHe6nUuYCwaASGxZiKw77BkfD0J/gFhsEnMBwefsEW2AnqfAMq8uyG8x4t1W6wA+yGeFghmVoepBYIBvasfDtXO9/OjWBF6zdCeXaeGDDMk2BHk7pHGBvp3hX3zw/FH36saQqn/EkVMAlyUulMOCbB7j+k3DmKp/ztV66Ii+1PKBvM80n1G2U1KZd6p8cS1EkhlFLnMIVfqlCKDXQVYGfaHVhgV5FnR6iryLf7b8BO/ezadRvAZdlPgF1XqXgK0+yDDoS1/xrsuE9AZ5ZpnGv1spNy149gN8CodVZOnZVfJ8WvVYcuaNiqPRq0aA/nZu3g1KQNajRoiUYuLTGwWxdED++PKaNcMVPqXCC/p0HDsCBoOCFvMGZ5uWKO5wBMGdYTU/zdMG+SFPU4+gaLsTV5GXZtWoEM9fvdKuVOUUgbUEwIO0EnUgBypngvjtLRKyDg5WxfRUBLxfmj2QbE7slhV0jeqQKOB3CVsCDYU3859ZlT8RT1sDtZuIv+jipdbjWhmPt3rSHcrSbkbTBVNBWmqXllhWmcR4d5/zZjpfnbcYKOprVdTce3m/Gszl2cjtN0ctW37jgB9Bid2dN0gtUOQcB3m7CnkMwvn5zBz19eph92jX7ZSe7PITjm4BMC3au7Jwzc3b1AR18hlKU5dPQJTXTEpcBJcVN+nEDuDOFS8KbwSgGewE+gplHzT/N6BHoadZxUPe2XgmcrfTqPcvh0vMDwCgFJECn4O8dzS5WT0iZ407IKrZzhdisXTypcsdkn0DvO98eoZrw+gd1FApCWBVaCNKlkMoVSCuK0rO3nOU9gJxVM6zrGDqe87gBAcwyvz4Y+hV1q+TrhSeqcVDpVxVRT8LN8vZSuYOCO63osNTO/4cjPkwqoUXCn80vRk13lY9tgqWVdt56HHl/Fx24ZJZHPl/t1Lil1FlTys0awMzl0tPs3TxkFT2qdyb27YFXWtFVAQaOATusCx3JH7zob7CzYK8CZo/sIduoJmIej/Lwe4+ur9kYnCdCCKTvXzV5WoROFVmq9WKBHs/Ly0o2qtjctCVs2LsaeHYko3LcJp/gaqeH5QcLSUX4XSvR5lirI4w4QtNT64Aw/c1LvBITqM6f+dTYMHjn0ruLmKX4ujiusk48jwJPqplHVM6XcKW+upGiXUejUuFyhm4X8Hkl9y+djHeJ+A3PZyr+z8uk0T7l4Ajvl30m1U79f9bKrMnzkIPh4u8Pf1xOdO7ZC7+5tER83AUWZ25Czda2pYLlnw0psW70YmxIXEuIWEuYWYXNiPGGMTtHy2VgvmFsSh3WLY2kzTO6cIE4951KWWoBnLwvkpNbJ7GIodisDVboU5Fk962aZc7zLxbOqYmpUXzupdCqeYo8qkKJKmHs3Lzc3M1n21kTk7uCNLz3FVI0S2B3MUAPO3di8JgGr4mfjwdWz+PjOBbx+cMkUTRHYfffJTfz89V08unYKeembkDBvKgI9BqO7YK5Fc3Ro1gxt+OPerl1rqKJo5/Zt0a1De3Ti2LlTW4wdE4F1q5ciKXE+Vq2YR4eWgMfnpH51qwh5aleQsjYeG5IXm2qZ2i9byedvCqasWYjVBDsBoWBOEJfI19aCNhV/icMaQvR6FVhZxm087/JF0w08ankNIW/1ivmYNCEKIaHBCI10gF1IqAE7fzUZVyimDXc2wBHsvHwIbpXCMM1I8yTMjSLUWeZD0POHl6pr0jExip1CMh1wpzw7W7VTIZWQmKkG7MKk2o0T1E0n4Kny4wwTjukdMxfBkxMQNm25FY45eu6fgVzl5cpmb3tfZftzE8QZoHOAmw17lc+rbT9lJjyyAr4cyw5TeKYA7r0wTXufA+zegz57/0+t87E8KoOdMe4L53OIisPA4V6YOmUCxkYHYeLYcDq9jemg1iLE1eIoiBPcad0CO0t5s2DPUujemR2uWbOmE1xcmhgTVEiZM+YIq6zs3MohVpig+nTVqKljrVH96bRceW6Av4+BNhULUV/Ftq1aw7WvK4YPG46OHTsY9U7wNnBg/0qO9EcGTCZOmIhZM+OMI135nJrXvl0btGzRFM343J3r1kerFs3Qs0cXE7ZXlTBag2DqZEJMBUZy4KuZsEZnwkFwcABuXivHd1+94I08G0sXK2R6NaEuFbu204E5sJ9Q9xRff/4WX7x9iTcvn+HFk/sEo6u4e7WcP3an+ENzlD+Ih5CfpUqk67Bt8xpkZ/JH4nAe0ranYOvGZfzB2Iryk3v4Q59Jx2M7SvavQXHeGhRkrkRBxkrsS1uG/L1reZ4s88Om0OqB/XsYWKvlxNeX1yywkzKnqottWrfEkMEDTDuI9u3aonEjFwN0jVwaws/HC368fw8dRGe0cwfU5mvmPsIN43kPCvUfjp2bluGTJxfxC4Ldq4fneF9cismRblg0MwLxs8ahQ5vm773Glc1Wtf7fMj2+mtA3F7T/BGz9z5opouIAO5NXZ/7EUOuIqmjerDFf34bvPXe9B7X5vghudWwNmlpMOPH9qU+Q68zXsGOrxlYOnXN1NK1XFc1qf4R29WqiewsXDO3dBd6EvyD+xkZFhPBzGIigUL4/UaMRNnoc/MKi4BUcZuXSBYXDl/dRzwAVSwnFKI6jNJrlUJNfZyt2NuAN5318mE+gqYjp5hVg1Dt7eTAhT4Cn9YECO6PUEbBUOIWA13+kBwa4e2EAlwe6E/DU3Jz7Rnl2wdOrg/GnX9XEH35pFUmRWvefAjqOf/idBXkCO7VB+NXnAzFhoit6DHLjOXQeQp3CPFVERTl9JsdO7RXetTj4KagzYFdJsTPG5R5qf+A6vALsKgqpfAB2KqDSvsf7ip0gTsVSLKjT8l8Gu249rFBMk2Pn2NbZMVpmQV0XKXcOsFPhFEFdz34D0aZzNzRq3d5AnUurjnBp2RF1m7ZB9Uat4ESwa9zYAruIob0xeWRfA3JzAyzFLj54BOb4DrLy7Ub1w+RhPTDNbyjiJ0diyZwpSFo6l2C3FJk71iKLpvoBmVtXmlYHqoh5LH8bTh7aZfLjVPjkGOFOUFewex327Ugyo9oZqOn47fJC3Dp3wPTlvEPw0HiJTupZQqH61507konyEjr/PI/sGEGsmOdSzp38KcuSkU/YE0BK4TtIwDxEx/KgFETOM60U6BQfJ9ypL+hRPvZROqcK5TxBR/VskXLt1NYgl1B3gBB32oRdfvtCSt0FvCXU3T9fYPrYveayoE5VMx9fIbycyzdhoWfpyJ+lAy5QO0vHXdBlq3dS4wR2gl3tE5gJ2AR+2q/tAjaFrQrmtF/AZh2fZ/LzpOAJ8BSeeYWAou2CPc0R2AnUBG+WcncAJ4p2o5QOvxV2qcqUB0yopcxuiyCl7jyBUmCkcMszKvxC2FLVYilZ5Y68NDsH7fSxfdwmxY3XRlBSuwKrzcEh3LteSmAqMdUuta42BjLl5F0nXGmejpE6p8qZ2n5erwvPJRXvEoFW23S84E/n0Hxtk+KmlgmqwmmHcJo2C1yX6XEv8/md43PR8VqXCfQEljeUP8hrUDNy5dQJ7jQ+vnOW57OalNvVL6XWCdwEdZZSJ+VP4ad2/l62CcuUSiezK2SqMflxfo6O8zN6nJ9bjVLX7PBJjUUEp4P8/AruVBVTow1fAi97nuAsV73iMtejQJ91wtVhHleYQ7Di51YtlNQOwSh3PI/m61zK2xMkqg+dFDuFYeqcug6BpP04yvETwBVz38nj2Zy717Qo0HGCN0GfDXZ2vp0ddilozNlLcMtabypfart62wni8vOsoitaV3PyvXuSUWWk+1D4eI1AcIAXBg/sg9YtGiIm2Jswp4bhq7ArZTnUmmAzoW7jcoVZLkQqoSGVwLKRAKGqloI5gZ0FdxbYrZE5AE6AtnHFTGOm/5yBvemcN80BexbgSbVL5pgiKOR2hWfKlH+3YZmOn8UxjtcwBztU7TJ5kQV2axaYsEv1rcvnE1NCsFS6nG2J2EvHZn/aGnOTKcpWn5btvOEpBGEPZk8ajROH9uHt09v42ZuHeEW4u3W+BJlp6xA/eypGKgSKTmGTBvXQuV0LdGzTCt3atDHWiQ5mh/Yt0b5tC6PatW3WCC2bNkSXjq0xfqzAbolR6xLiZ2DRgkmmeMoyR7sDwd2KhDjum4qliwisiXMJcgrfVB87jfMN1Em125KcgHUr5hrA0yiws2BvOmGO51w41cCdcn4S+fqvSohF6pp4OpgrMGfWZISGBCIkXEVOaHQeBHZqVP5eKKYNb96EN28vR06dzM6v84UHgc7d0wujRllw5yUVj3DorXPxvL6EO3/CXWBoDB+PQBdGsDPVMschKGoyAW+6CcUU2AWOmY7gsYSq6JkYGjTJlPQPmrQE4dNXQA3LA8YtJFD9Obz9JbCzAcwAnG1cNxDHc9tgp+32XHvZPo/Zbo+VzDpO4EhA+xDGaHaOnQ1nlWHuPbCrNOfPrPL2yqGYNA+umzw7VcccFWxe/7CQAPQizMgprV6jNsFKoZi2OmdZ9eoW5FkqnWDunXJXebvATmCoPnM1CXa2MysTWDUkPHTq2BF9+/SEl5c7YqLCMW5stLHxY2M4WhYZHgKPkcPQnU5LgK830tM282akGPKd2J+zG94eI9G5Q0ds2cybYNFhrE5K5Hk7EOQ+Mo61FcJpOdMCRfsaateujRbNm6Fjh7am32YXwovWm9L5blDbCd06tUO7dq3MXLVCcKLDrh53gjqV/ndykmJXzYTPLVk4F0/uXyXoXMXG9SuwYP5spG5MQfK6JOzetQOPHt3FN19/ji8Idi+ePcbrF8/wybNHeGnsAa6eP439mbuxPXUdtm5Yg51b1mPHlhQsnD8DC+h45fPme7J4B44d3IjSQ+tRVsSxkE5OzlocyFqF7J0JKMxchX27V+JA9gbzw6d/MXdtTkSwv4eBF7U7qENoUxipKmMaq2YBnsJTmzdralobqGde2zYtsWDudCycF2tCvxfOnYEG9WujTq3q6NCuJebPmohT/DF8+/wKvv38Pl4/LqcztgoLpwdg/cqZCPVz52fAgpq/VhOwd+zQhhD7fyZMVOGtHdu1RqOGzkYBVkEbFUWp3LevHufU4meqcd0ahLlqaFa/Olo04DLHZoS6Fs410LVlI7j16Qrf4YMQ4j0S0aEBiI4INQWtFA4fGKFqwtHmD7GgyLEG7qTaqUhKZajTsg127g7FTjBnzA7F9PUl2BHuvANp1ujGsXLe3UAPKwzTtD1QvpujYMoAwtzAEQQ7Ap4rl12H+2Cg2wj4+3fB69sDCW01rcbkBDspdQI7o9hpWSGZAjuC33ev+iMyilDk6ob+IwhxdvEUA3U0KXY0Ad07E+BZBVNkFtiNrIA6q90BRyl4Buwsxa6yqUJm5160Snl2Bu6k3Anuur0rpGIXU7Fy7/oRAAVtvGZHMRRTEMWxbloeCOQ0x1TLFNC9m2cgsHd/A3M9aMrRa92xK1wIdQ1atCXYEepadUK9pu1Ru3Fb1GzcGk4NW6BRoxYY1LUzot36YobXQMwLcMP8QDcskGIXOAyzvAdgukdfTB3RC5MEdj6DsJhgt2LuNCQumoWUlfOxZ3MS9qenmhSTzK2JptJlPp25w1kbDUAJ6s4cTieMbTPq2qmDu8y2Mo6Cq4MZKSZUs4j3K6lo10/nE+wKCHqFuH+pxIRtXpfKc4IAQOgwSp5gkaOplHmQ5yrcZSpmHqdTq8IqeqzjdDCNUken99yRvRVWXpKJi4In2kU6vdcUtnk8E2d4fHlRhlHrPn94Dj+8Vj2DSyb8Ujl1T68WGbDT+PRqMe6e229y7FRt83Z5gYHDMwQ2gd1ZPoatysne9akjjBDYpN5J0ROQCcwEa1o2FTV5rPZLvZMiJ7jTMWp2rlFhlw+uHjXHaV3HqmfeRT6G1DgVVXl484QBO7VFUEimAO6GlDOCjypnWmBXYHLuBHZlfD3t0Eo7D05KmZQwG3ouGCUtn78pvD4pdoJAXq9GtT0QgKmFgd283KhoPL9gTECnbQIvQZfm2kCm46XYKSxTSp1R+s4XWefksuZrnoq1mO2CPOX2EfS0XevXyg/jLgFSj3OOUKpQVBsOleMnWBVAWr3zDvGYYu7jcyOoqXjKFY56budPSB20+uZJoVM+n0BP4Zd2BU4b7DSWFWfxtzXD9LHTeKxwN44e3G1en5N8DwVigiqTQ8fPpqBORU0EYHb7Ay0rfFIFVKycufQKuBOEHSSw6TwH1TaEn2WFdx7heQSFBhQLtptjFK6p0Ewb8A4pv4+PpcIpWtc1SNXTOU/w2sy59282MHeMx0upE9Qd5HdWYZjWtu1GrVND82P8XGq/Kl4K7hSGqVBNQaB616WnrUYGeUe5eQrFVBEWU3GT38MqphqX3yiEBfvC030Y2rR0geew/li1cBbBbrUBO6l1G5bNJWzNNjl06jsnqFPopUaFYQrwNKqNgaWuCeyk3BHOFGpJKFPlysrKnMBOQCcIXM95Cr3cREjZRIhTCKZtG3lOhV4qPFOjbDshKD3Faka+J1UVL9eiMJ0kK4Llk9U/S0WZG1GcQdu7ESU5m3lT28YbTwbOFWXjxqkj2LAyHhtWLeYHsBjZe7ZgMW+efu6D0NilNqrpB5yObxs6FB2a1kO7Zg3QuU17dGnbmtbKhGIqhKl5o/ro2aUdBvbpBvcRrnR2QwhuCwho8Sa/LpGv2ZKFUwx4KW9OqtoqPp9VS2cikRBmhWHOdIRhzjP5d6q6p5DM1XwtUtcscuTUWWGYKpgiwEuYR1icPwUr4gnIPK8UPJnUvdU8n9S8BXw+4eHBCA2LIGxFIzjEAjspdnYIpsDO08sBcT78DHh7G8CTQmeDnaDPg+vu3OfhRRvlxf0EPOXeBRAOg6xcO7/gSAN3QQS6oNCxhLzRCAjnGDmJcDcNwaNnIGQsoW6ccu1mI2DMHLgFTcTw0GkImrAIETNWIHzaMgSOW0SQssDKhrfKo21a/xDs7GU7L6+yklcZ7GTar7Fiu+OYynMEmKaJuUyAFz0Xo2xQqwRm78Gbw/4i2NnjX7JKcGeKqESocflMeASPQwOXpnCqRYgzfbIIbNUtZU4g9yHYVQY8OzRTQGdBnZVPpzlOTnUqFArlbrVo0QxuQwdjdHQ4oWUWdu1UfHc6AW0PYW03crN3YV/mTsv2KgxgJ286O5CblcZtO5C3dzuy07cgK53H5ShhOJPrO+DtORJxsdOxjiDVskVz1K1TB/Xq1iOEKTyUcFdJlWnWtBFGuQ/FYt6HDubvxcVzJYSnaejetZMDbmqjaZO6GDygl1FZdIwUl1oEuZpSVQh1Vk6alZfmXK+uUdGfPbyCM6W5WMTvzcJFc7AuJQlrk5NQeqIEP/76F/j089d49eoFnj19gtevPsEXX7zFsycPcPL4EaxftxpjoyPgzXvmKELseMJtKo/fsiEJ2zasxKHc9TictxaHspNwKCsJBzIIcAS5/MwkFORwPWcNf6D441DAHwze1B/fOY2n98oJeimYOCbUwJsUO8FEXT0PPoeaBDuTSynje15duWAcGzjXQ1RksFEJSw5lIWVNAiaNizA5X048RuGq8YS+s/xhfPH4Ar54dROfPr1AR2snkpdNwraURRji2qvi9f5rNX0uBXVS0ayiJj89zzarIMpP7/uvTBCn8F0tN21YD906tkMj5zpo5lLPvN72Pll9gl3DOlLnaqJVw5oG5NRcvHmdaujSwgVufbsiyHM4Qv29EBkSgJiwYETxPhwSZLUx8A8OhU9IOEJixiE4ahz8eM/0VNXLABVKCYV3AOHOn5DHUcteWibYefgFWSGYDrVOo8BuJM+pFgjDuGyDnVHwCHYKvxxAcLNgq5IJ7BR6OcIHg0aqkibXaf0N2A3jb0ZXfP6gL/74fQ0TaqkcO9PmQGAnoCPo/SdNUPfHH6viiycDEBVF2Bk4jAApaHTk11WqhGnCL4cQ6IwR6rgumHsf7CyFTlBnh2Sakdttxa6ydSPYde1jNSwX3Nlg186AnQDOArkP4U5gp+qZPwV2H5rCMCvCMgl5VvEUV3Tv48pjCIhdeqJV+y5o1q6zUegUftmQUOfcvCOhTmDXDjVdWqGWc3M0JdgN7dEVo4f3xyy/IQbq5gcR7JRjx3GmjyumuffBlOE9jSkHb25MAJIWxmHNUvpgKxeadgf7dqWgMDMVB1U8xahk63Fo7wYcoZ8jxe0CIecsnUkBl/rTnaejfY1Ou/rX3aZjfonQJmBTyGZRziZTMEWhlVLp1MfuIh1lE65JZ/vm2YMmjNOAEk35dRfpZOuc5SXppjLmWTqwZ+nUXjqqnDrCHB3ny8ezcIMQIVVO66qGeZlOr1VAJR8PLx3Gx7dO4NtPruDXn93CL15fxTfPz+Oz+6fw5PIh3DyVjaulGbh+MhO3Tu8zyt3jywdNYZVHBD21LSgn6JTy8QWdal8gEFVYpcwCNEIQlwV1VpEUC/5MjpwAhiCieVL0pO4pvFPrCsvUfjvEU+GcVm87K3RT20xYJk35cwK2q+cIUafVwPwgzQrNvM3zqGKmcu1kmqdtCo8UAGmOCcMkMKl4yR3Ck6pUatlqUaA2ArxuQqfmqym3RuXTXSM0CQ6tYilFuMr5WrZz7sx+QqMeS9AlCLt5qdjAlnK7FbYokLviyKmTmUIrtPvXSnFP4Mbz2qGZJhyT57aKuii9wAoZVZio8gB1rJ6LrltzpORJaRRAqiqm1LoHN8sIiGqOrqIzVqGWm9yu65VCJ+VOOXuCPYGdlDsb7FR182hBGqEuw6wfJ9Qpt+7YoT0G7o4X7UYxoUtQZeXCbcEBgpCAzKh4Knhy0CqWojk2qAm4tC5VTftU6KwgJ9Xk3An4ZGqboDkCOo2CRuXaaVQRFp3rgB6PQHjYcX4Bnx7XVNokHJpzcTyUv830oFOunNoWCN6KeF3H+RmUkmdXxFTVTKl4Ajspdpnpa80x2qZ8u3QyT+YeFUtRaGaqUe+UZ2fALijQByG0sCA/RIQHoU/vLujargXixkVh+5qlpjiK8umURyd4U2sCFUcR0Nlwp1BMC+ykqCmE0lLkrJDK2Wa0zAK6lKVxZllgZ4wgKGVOwGYXThHk2aYiKdqetjbewN025dZxfXfyYmRsXGYVSNm5BkXZm3Aoc4OBvCOk7VLe1I7lbMGJPBI27cyhdFwtO4AHl0vx/MZZnDqcg0nRgRg1nD8CrRqhTk06TLU+Qv261eFEZ7BL67qYP5k33on9MbhbfbRr5IyWTRvQaZKKVxddCXcewwZj5oxJWLRwJh3HRaZ/1RqCmBqFb1Irg2VzCGh8HuuVT6fiKYQ8gp1ATgC3hsC7ikCsdRVN2biWIEcoW8tlKXGCOIGb8ue0LLCTWpcoIFxi5d4tXziNkDfZLAv2ls7n9cydgNmx4xFD5zxcLQ8iok0/OxvsFIbp5WuBmwmtJNz9uWLHdbOdYMdld8LcSE8vA3aWckf48yMcBgXDNyiMFkEnRbl8MYQ7Al3IaPgR7gJNrt00BNJC1M9u4iyOcxEyYT5Ghk014Zh+YxcQ6pYjYtoKBI9fRMASxP15OKZGe9lv9Ny/CHYVMMflCvXOsd8+hz1XZs+pvM1sN6ClfVbPO2+B3QewpmWFk3px1LIXl+39lecZaLO32RBnb7eX+ZhmuQLs5sI9fDZG8hr8ouLQqGlb41wqbK9qVQFRLS4rrFIq3DuYswGvcmimQM4qhGJBnSmI4sibU87RoEF0KqZNxMrEBGRlpvGGk86b1W7C2jaC2VaC2hbeSNQ7ZRP27tqAjLQUjuuRtXsjstWygKZRxV2yd28g9Em1440yV9Wh0nkT24u5c+PQrFkT1K1XB9OnT8f48eNhVeB0ONVNGiMiLBDZGVtw9/oJfP32Fv72xxf4/d98ihNH8zF5wjj066PWDg3h6+OG+IUzEOjnwfVGBDv1q6uG6oIhQl5VQpBGgV27Ni2RvjMVz+5dROauNRg3LghzF8ZiWeIipKSuIdC9Ms3Dv/35z/D1N1/hy6+/wDfffI3PP/8Uhw8XYtGiBSZstE5twjAhS46+qlhG02HftTkZqasT6GytQkE6QW6PIgcSkbtnJfZnrUJRwXqcPLKNP6a7cetKIX+ks0wi/ccPLxr1MJ+O2Ywp0XyPqkEVPusR7urVrmlaNehxFIrZu1d3NDQVQGvwcWtiyuTxJvwzM30zv+cT0KFVEzSqV4tA6GR64dXn8vRJMSg7koUHt8vw7Rf38fZJOU4UbsbGVdOxee0CDOjTreJ1/2s2wXljl4b8nFgVP3/KBHRNmhL4nZ3fC6P8v2o1eLxdfdOJn5mObZqjWaP6aFCP3yeCnbZrf23Cd4M6NdGE25VH17zuR2jJUUA3qGdH+I8chAj/UYgK8cfomChaJEJDg4wFBvobsAuOiIS32nVEqVVMjMmfCwjlfTMsytxHfWhe/sEEu5CKAlVaVi6eYG6kXTxFqh3v454ERfdA9bcLgJvaH3hxJNSpMqby3QRxFcZ1AZ0Neq5uBLkRvhjoTggbqfBMHwxwG0pI64JvnnbHv/+yugm1/MOP7xQ75dZp/T9VUEXNyX/phLf3+bwjCDuEMD2mqmvKzGPaRVM4mgbptD5uHugzdBR6CegEeEO47gC8XgNGvgM7hWI6wM6EZPZ/l2tnwE5Nywl2XQh2nXqq3YHdz05wNwBtlWNHex/q+psQzY5/Aey6O8auCst0QJ2qYnbu1htGuSPYKXxTQNe6Qxe0aNsJLdp0RNPWnQh1HVC/eQc4t+iEuk0EdR3g1KgdajRogdoG7JpjOL/LMcP6Yqp7P8wPGIqFQcMRHzTCQN5MbwvsJg7rYRS7yVyeGeaJ1bxXpaxYyO8ufSD6Fnu3rkbe7mQU079RvtspOo8CtRNcLqVzK4XtAp1EKWzF9IuKCW9S7FQ98goBww5FLC1MczQyT8a+tNUmZDOXoypkCvpMo3IpFFId6JSepBNdTqf6Ch32u4SX5zeO4ZPbJ/Dy9kk8v3YM9wk1d84W4MmVYry6cwrPrh0lmO0zQHevXGBWhCdXi/D6rhVa+QXvSV89Lccnt9QiYT/un8vDzZPZuF6ayfPkcttB0zrhDrdrVGGVl3dK8Yxwd44Aqb59x+nonuHzFZAprPIaAUMhl1LjpMQpfNLOjbNUvAMG1AR6OsYCPgFdLkEu3cCf1DqB3WU+T6PwETyk1Olcgj09noDRLopiVbkkLBMMrfBLgkoZYUehrldKjGKn7TK1SRDsKYRTMHiFpv3qXScT7Ol8dginWisICK/RTIEUXt/pEgKygNvRu87AIa9PgCSwMuGQhPKLJwluhFeFUipMUnB3ietS1i7zfKZaJudbIGjl72m08+p0/hvcd1u5mYQ8wZvy8gSYKtQitVHz1TrBgkDl3eVYkKfXi+dTjp0KnCin7s7V4yZUVCAruDSPzeMFoQI7mZqjS7lTuKXCMpVLJwVQoaon+f6U8DOp6p9aVvjlMfr1hwgzUtak2kkdM8BGuBO0yQRVgi+Bm1Q8099Oihv3WQC2x+TbWdCmoiqENZ5DBVEKcjfjEL8DAqoix3xB3f7sDTiYT7DL3WKUPfXEE6jp3AI+PabJ4SvmNXPZVvu0XyGZCrs0+XO8Jh0nKDQgx++qQE1KnPZJpSvkPql0UvYEgjpe+XV796xz5Nptwp60NRVhnFXCI4IRFuqPmKhgTJ8yDiOHD0Lzxg0QHuiLpMWzkbpKFS+tqpfqNWfCLwkqBuCWWDl1VsNxqXUCPIVbzsC6JY6iKAQXW6ET8Fk5dbHcZq0bM6GZM3jumdiyai5hkvAmgFODcS7bYZcZqcuRqcTh1GXYvX6J2bZ7A51Q5dIR7FSqV3HlupEJ7MpI6ErcPVfEmxwdnOv8kN89dxj3zhfjLj+0d6+VEoCmoGP7FqhX1wmNGtZB/dofoWptOW3VsGx8Z9w94IMzGQMQOVJ9iKqjW5eWGDmwG8aF+CKWjtPSRTOxYslcrFw2F6tXzccKPtdlUiIFYauktKnKpUIrZ5ntUu9W8XmuJuRJ0VubOA/rCXMKwVSoprar1cEavt4pq+MrQE4qnM4pwFsRP80oeKqCmTB3EpbMnYilCyZhmdpHEJpT+Bouj5+CObHjMIZgFxYejpDwSASreAodgIrG5AqnJMC9M4Gct1HrBHMKuTTGdSl2I0Z5YriHB0ZylAn0RvkQAAmKxiGhg+JNuPMNjoZ/6Fg6KwoxGgv/8AkIiJqMwBirj13ohNkIGT8PYZPmE5hiMSRgogGn0ClLET59OUImLzLQph5zlYGu8qj9NtjZkGaDmQ1xKqBi4M5hH4Jd5WNts9ftOVLpBHZ2zzo7p64yrAnoBHMG7DQK7Bz7Nde2imM+NIGcw0xopxS7SAKkA+6scMxZ8I+JQ/vOvfERgUzqVjUDaLL3Yc5at6GOwFfD2qaiKRUVLumkGke1thNGjhyOJUsWYsumDcjJ3IUD+RnIztpGKNtMqFMsN2EtI5UQkYq9u+1xg2V71psxh7CXbWwj4c9K4s3L3ETjzStnB2+IWdiSuhbt27cxTnLHTu1MYZW4uBmoSRhRVcKBrj2xa/tavHx8CZ8+u4BffnkH37+9iteP6CDcP4NjR/KwJz0Ny5YtQWRogGkTon8CVXF2XGSw6R9mVK2aH+EjwpyWq6qKZLVqJnQ1L2c77tD52LExAaOjvDE9djTmLpiB9Kxd+OWvf8C333+Hn/38W/z4m9/Sfo2f//wbHC05jPj4+ejdp5cp2FKvTjU0bOCEBs5OqMrnMdC1N3akrsamdUuRsX0ZstOW0TFaRqdrBQ7lpuBEyXZcOJ3FH9QC/rAW4uEt5WLwR/FEJt48v4JPP7nJH5idiJ0SgeoExnqE3Lq16hholPLmNqQ/ZsZOhqfHMESGB/DxLKjduWMLEhIWomOHdmjcyNkU86hTo5oBu9oEoOp83tERgThezB9EOiZfvbmFr19exbVTWUhL4b2K9xGFseq9+Gs3AV27tq34+r8rplPZlJdZr05dNG3SxITu/tScyqZKqYJfLStvTmpoTYKdFEGFwwqmndVL0ElFgywVux6BvnH9mmjpUtsodU34W9DMuTo6t3bB4D5d4c/3JzrID1N4vx0dFojIyFCMnTARkTH6k4v3X8JcWFQkx1CEj+G2mDEIiIiBf0i0+UNMYBcQEsH7Zyi8QmgEOgvqrIrDHsqvI9hZZoGdh0wRFwEB8A4JIfAFYijv46qKqbw5k0NHs/vUqaedgTmCnYE77XMT3Gld20dxDrcNdcOkCV3wi1cdCW/V8IcfCHB2KKajMfm/Eez+pKIq33P9x7q4d7kPgkNcTSilKmK+613nCMN0jOqb15ejWi30GephwE5j7yGjKlQ7k2Nnh2LKXIdbUMfxQ7BTL7vOppfdIHSkWX3sVDTF1YwKx7QVO1vBE9S1J7R17NXP5M8p7NJW4QzcqeqlAE6mFgfGpNhZ+Xjtu1oKXfM2nd+zxgQ755bt4dK8Ixo264DaLm1R00X5dW1QrUFz1GzQBE0aNcGwHt0QNaQPxg7ujpm+A7BAql2AG+b5u2HGqH6YMqIXJrj1INx1J/z1wKzAIVg9cxx9qbkEu4XYvXmNKXC3b+daUzhFBU7K6MyVEzYuH8/FdTrS16XklGQZ/0d/eB9MX29CNdXEXNUyj9IRPkpnUblzCp28oHxfQopd2fLM4TSjvKk1wf2Lh3Dv0mE8vFaCR7x/Pr52nDB3Ep89PIdPH5whrBEsTtDJP5JuFDuB3QMCynWFNnL9JoHnER35z+6fxVdPLuAzHvPZw9MG0j6+XoSnVw7h4YUDeFCej8cXC/H08mGjyn1y+yieXj9MWNyP27xnPufc13ePE+yOc/sRlBXRcZZSR9ApJ0yoWqeVu1ZAiNtnQE0KmyD2Oq/JUt4KTDil+txJpdO6BXgW9AkGTW4cz6HwQrUtUKjnJZ5DgCfgM+flPMHhBT7OGULWZSlohLaLBEVVO75BkJJd0TlLsy3o43kEgYJBAZvgTtsFewI6wdxZvg8CHpm2qaWCPVdFUVRtUmqZVDLBk1S2e/RjTTgmAUym/QI7AZeqYgoGL/D6VdzkJudrWaGUCtWU6maDnT3qnBov6nNEWDMFWvhcrgkWOceu0ikIlEKobVL4NFpQZ/WyU1GUW5eO4uHN00aVu6JQTJ7juuM8JuxTrz9N1yOI1LF6XlICy4r3GqA7cTjdvM9SAUsFcgfSDNyVFOzEUX6+VeBEYFdG2JMKKWCTMmbn2gnWBFkmn47bVURF68p/s3PgBIGap1HwdpjLphE4vx8Kg5QKdojrgry8zBQDdwbqCHCWmpdmwM6ocZwnFU9zjBVs5XUIQPcQArea6z3K9QLyiqpkFvAcVtXLTQbu7FEKYMbu1fTJ1hvgU3EVQZ3W1RZB15SXY1fX1LYdpkqmgK9KeHgQYiKDMHZ0iCnIEOzvifZtW6J/v15YNG8qUlcvQqrAjiCRamAujhBGWFOuF8FOUKdlmQnNXDHbAW3TDczZjcQFeCZHzqHi2UqeFDvN1z5t03y7H932dQuxY1089m5ZiWzlz+1ahwNyGrcnGZjLI6Eq7FJAV7JvK04V7jEx5ia2nBQtsFOM9xV+EC+VZOMGwe62/knQvwz8AH3y4AK/ZAfgMcIVtepUh5NTVdSqQUeh+kemkezZ9P74/YNBeHasIxaPrYnFM4YjNSkGa+f6ImVhJDatXYB1BN+l86di6cJpWLRwKpbzNVnLG/Aq5QUSTgVji+dNwpyZo7GYULeazy+J8KZCKcsIZutWL8TapPlYTrBVcRXtWy5QXqO+d/EEuZlYtmCqgbjK1S/V1kDbtKw5q3m+hPnjCXSTsGrpdILeRNMoffL4aFMZ01TEpMMQ5KiK6eNr5dhVQJ1gjmbDnLbZy1LnlGM3YpQXhrl7YJjHKC6Pgju3SclTERUrhCgMnnRSfIJj6IwQ6EJVGGCcA+wmIWi0iqbMRNhEQd08RE2PR+DY2RgaMIEAM9Pk2YVNW4rQqYsRMHYBActS637KbKiTfQhnsg/VOhv6bGCrvPyhVd5nK3WVQcyGNHs0UGcD3QcgV3m5Yl3LDpCzzTQ3t9dtsKuAO63P5HOdhh4DhhLUahkos8DOKoZSGeossFMFxTqWUkegM2GYNLuJuHKGVJBj+dIFvKlkYG/6Dgwa0BeDB/bFji3JvLEo5HKrAbq9ewRrSt7dTHCjZWxGVsYmZO0hyHGU5ezdgpyMLUalyyEMKt47LysV+Vm8+eXvQcauLejTu7t5bCkwcsQ7d1LD3sZo3MQF0dHBOHuq0FRv/P7zO3h5rxRvH/HH/+YxXOQP4/HDGcjJ2YW9+7KweetGzJ81BZvXLjE/Lmd4M09aHIfhg/rSYRf0VjEFVgL9R6FrFwte2rVuil07VuE+z7drywpMGO2HCROCETdrIg4ezsebT9/i5du3ePvF5/iBYPcP//wvuHf3JpLXrcKQIQMJFzXQyKUeGtK5b0DH3llgR6ff03M4X59NJnR6z7YE5GasxKGcNTheqEbkdGouH8S9G0fx+G4poe4YnnK8c1U5D5l4RXj98s1tXDqbh2XxU00PNJXRr+WkXnaC8Cro1b0zUtYu43uyBrmZ2xES5MvrcEZwUAC6du9kINapVnXUr1vbNCpv2KAeXBzVRMNC/PiDkklnYR++eHkNnz+/SLDLQcbmBCyeMwnNmzYy8/7aTWCu97Nt61b8HL/LdVP7i4YNG5rvgoqaaJvUusqKnZa1r/I2FT9R3qW2me8R38caHPWdqMPXUX96KK+xcf3aaFBXfenqoXnD2mjZoDpaEebaNKyFLq0bw7VXJ/h6ErhDgxAdGoJxEeGYOiYaMYS3YK5HjB6LyDHjETl2IqLHTUL0+PEIieJ9OJKgN0bFpcaYHDuf4EgTxq5oBy9VyQwOhb9DvVM4piBPxVU8A0IwijDnpdxm3nN9CHjm3u3rA3c/Pwzh/XighyfNAW+mZx1hTv3pDLQ5QjINxFlgp5w7V0HXCG8MGK6WBwKuYYib3h2/+rQd/uNXVU0e3R/VnFxqna3Y2Wrdz6vgf/zaGRdO9eD1uhpoU36dCcU0ap2ArhLkOQq3mObo3C6ok3JnVDsb7AZWUusEdY7xJ6GutxqTC+oGGuvQwwI6a+R690GEunfVMTWafT1dK8DOwFwfmQV2po8d9xnAI9BJvetMqOvYtRfaduyGFm07G3WuSatOaNa6s7GmBLtG3ObSsgMaN+fYtANqNWyNqg1bolrDVqjq3BS1GjVF82bN4Na9C8GuN8YO6YFYr/6OHLvhBLuhBLu+mOjWHROGdiPg9cQsr96Y6+uKhWEeWDN7HH2jhdiVmoh9aSkmDPMQ7Ugm4S47FeV0gC/Sz7lGP+fBeUHTSTygs6wcNxUzsYqnbDH9525LPTl3EPcJD/fOH8Ld8oN4fKUEL2+exOs7p/D23hljnz04h6+fXsLnj8/jFZdf3j+NZ7eO87iDhMhMnC7cjhN0TMuL03mOQjy/UWrOc5HO8zXCySc3y3i+03h8qZjLpXhx/RieXTmCN/dP8rzlJuzyFe/Jr3jOT++VmfHja0fw7BqB7uJ+XuM+gmMhXt4qwdv7J/DJrWJ8+vAkHisUk4ClHDGpRtcVdkigKaNTr/BFq6KlAC/XwJgKoQjIrJy7/SYnT+qb1DupewrN1HZBmukjR7gT2GksP5ljfmOsHDxL7RTUabTz9HSs2iOo2IrOe9XMs8YzfG0Eh8qxU487AZ4gTuCmKpoy7VNunqpnnnLMOc/r1TaFdd4jUCvsUy0UTvNapJYJ4ARAUuKUH3ej3G6BwG0CPtObrsgobJonVU1mgdN+M0+g9U6FyyZw8fVwKIACL1t1k0lVsyt26hi97goTtZVDPaaOv3pWlToP83qO8PFKjd25xMe+XIpb5cW4LCWOkKfzmccSYAqaOdohnhoFcccL0whvOwzklfN3TEAnyNO+w/wsH8zZZBqSS607Tli3FDwrdFImULPhTqNR7gRt3GdBXgYB0FLTDhOy1KPuJF//o4RAQZMUNalkgi3lwgnE8velGuWvsiJoP56UPI2H+J1QY/QDPM7k2qnSbHGmgbui/TtQWrQXxw7uwWFCqiBSFS917sOFBFVeowDObosgs8I2t9In22gsL9tuf7DerJuKmPyOZ2es57YNqBITGYKx0aEYExlAwAvA2Jgw0xOpRXMXzImdQLBTs/HF2LJyPjZLsTOhl+9AzgrF1LqVb7cpURBnFUqxYc4GOdn2tQuxZ+NS7Fq/BJtXzTVQJ0VP87QuE9hpnkzz9u1Q3lyyiSFX7pxuZoUZG3Bk3xYcy9tuyvUqPvwMnT/dxGSnuV7GF/4837i7/BDdPsUPbFmBUeweXT7Km0w5fnj9AD989gBzYyPRtKnyfZzQsqkz2japBfeutXArvw3+8LITvrncGXuXumBdXBsU7xyBF6cnonCLD1YuCCPEzUdifCyWzZ9O0FuOHRuTsHIR4ZeAlrxqDhITpmHl4qlIIPQpl24lAW5lQiyS+LppXU3Ll8RPwbIl001RFVXPVFsE9bZbHm/1pVvOYxfPmWDy6gRxyqtbOGus2S71TtsXzhqDOdMjsWBmDJbMH0eYHGdCQBcviEMEHY3AUBrBToVTFIppiqf4+Bk1rjLAVSxXWvf0lJLngxGeArtRFtzRhhvA88QoQSKdDoGdlw12IQS7kPF0UAh1ERMRqGblY+MQNmEOwifPR8TUBYiJXYyQCfPgFjgBHmGxCBy/yIBdOE05dz7R7+CtstnQ9aFi9yGs2dsqm73vw3PZ89+N2mephgbuHGBWAWgyB7DZUFc5HFPLf6buOdbNtkpQJ3uvgbmdY/cB2HlFTaPzFkhHvi7Ua6vqR8ojqwxztSqWBXQCO7NetSbq1qEDXM1yftu2aYUZ0ycRSLaZ/LfSkgIsW7zAFI1oR+d53LgYwl46IW0rgU7VlghyNMGbwE7btawxN2ubBXUyAl8eQS43i3N448nP2YKCfYp1T0dYsD+vQ3+aqEy/E5zrOKNRwwa8luZYvHgmPn52DX//m0/xw9cP8fbpBTy8fgTFvEmm8D4SHzcGSxfEYvuOLcjIzkZS0krMnDYWGduTocamaiCbu3sNZk2JME26BTkTxoRjwdwJGOjaCa2aucDL3RVZu5PwiGC1Ny0RU8YFYOK4YMTGTUDhwf24dv0qrt28gfuPHuKzr77GDz/+iJzsDEyfNhH16tdCfedaaNDAidBEZ9+5NurT6Ze6ExkRxBvqDqxfHY9Dean8cdlK52Anf9SzcOfyIQLdCTx7cBYvn5wlVJbg+YMyPLt/jD/E+/DJk3Mm903/hi6aOwltWzVCY5c6hLrqUC+7fv16YW1SAm/+mchIS8Xk8VHo0a0jr6c22rRtjU6d26JVq6Z8n9Wvj7BZv46BPo16n4MCvfnjswdn6KB89uIKvnxxFVf5g74objS8Rw4ypf1t2PlrN0FX61bNjWonIFNhHxVWUZ87/VFgz1PlVntZ82QKM7bBzuRc8n1TKHNNFdjhfK3X5eutnEZVfNWcOjWroXVjNRavjRYNaqJpnWpoUa86urZqjKH9esBnxBAE+3ohPCwEYWFhCA0JR3hICKLDQxFJcAvWtqgY3ncjERY9lpA3DjETJiJijHp9hiEkZoyBt+DocaYKpqoJC/B8eP80uXUG5kJN/rKPwudDwkwF4lEEOV9fP/gpF9rDg/dn3n99VAWTYEZwUz6dBW1S5xxGsDMQ5wA6s1+AZyt2BCvNG+BGI4z1GjQEs2O74defE+x+TbD7paXYqd2BXRnzT8q5U3gm4e4/f90Axw53g4ffQPSVUqfm5AI7A3Pvm5Q6wZ+l2o1CXzfPd2BHM6GZFWBnw5yjl50D6Ew1TEJdlz6DCXbv59ZJtVPhFI3arm1WbztVyfxzsOsikKtQ7N5floKnsVO3PmjTqTtatutswi4FcoK6Jq06WlBHayzFjqaCKS6tOqMhwc6pQStUb9DSWA2X5mjcsg2aN2mMQZ3aIXqIwi17Y6bPACwMGYF4mh2KOWFoV0wY0hXT3AV1/bAocDAWBw/HkigfbKE/sH/HGhxM34BDUuvoA0mtO04HVCknpwuV56b2AFK5CujrlODJ1aMEoaOmSEoZHcdSOsSX6CPd533nIWHk0cVigtcRsyzQu8/xwcUiPOT2u3Lm6fCfooN9OGsDDijPZ88aFNNpPUWHVoVPnl6jP3XrpIE6Pa6akT/k8QK6p1eO4h7Pce/cAcJZKT69fwavbpeaXnRqZfDqTimBjUDH8QXvj8qhu1eeZ1S6x1cKue0IvnpKyCTUCfY+f1RGsDuFexcJbuZPvSwDJGp7UEbn/JRUQz7PWwQaQZYNXAIyA3MEQW23lDqCHYFCUGd61vH1KiOEnSAcqgiKQikFVZf5+3KO91A1Ndd5LNXPap0gE9wJGK8Sdqz9Vr88KYJSCY3Sx/PcvnzEhFRKsZMyJ5gT1AnmBG1S7irAjcdpn+Zqm8IxBYK6pjLCh0IRlZ8m5UtQdJXPyahshC7BlYBOECeFTxCnwipar8iT43UK0gzU8XUQoJ2VCslzqlWBFEAzh6MKsqidgUImBYA6XgqdQE7qn+YK8t4Bnh7DaiJ+5YyKoqgSqCDQgkkBmgWc+8z5pNip0IoeT8B25qh61UmVFFBnGZBT6Km2nTi8xwK+g4Q3fo5NpUoCXSnfM4VEFhO+DhD2BFU2dNnKmZ1bp9YGWhfIab/Jg6NpXeBng6DJtSM8KSxTMGdDotS4QoVn8hw6Xi0VTPsD7lOYpzk3wUzrOq9UvcLcbYS6dGOH9283gHf8cDphbgdyCZCWCmeFWSosUybYE+RJrVNIpkI31SLhsL6LNEFnZvo6E6qp0E2pdYI7LVeJjAgxJZgjQgMQER6IMaMjMHiIKx2Z2gj280BK4iJsWZOAHUlLsHMNl6XcEeDeL5xCaFOVzBUK04wjnM3B1tXzKiDNVuDUlsCGNfWc0zbN0XZ7nxQ6e5/WpdRJpVM/OlNGlw6jKlxa8d87cZowp38ALpXmmthv/UMi5+X8kUyTzKtwAt3AnvKD+fTyMd4cTuDTRxfx7Sd38JsvnuJff/uFeTOHDGqNEL/emDVhOJJm9kNuUi/c2d8Mv7zWFk8ONsOWaR9hx+yG+PbSKPzhuTfuHBqE9Yu9sTNlOSGTHy46yFdOHUHZ4VysWWblyyUS4vRPvPLd1L9uDcFtJQEuadlMR/EUK9dO4ZfrVs0321TpUgVW1L5gOaEtkWPCvMkG5qTcKY9OtpjnXDRnPObPHEOIm4j5dNbiub6MkLg0fhIWzBqNpCWz+BhzMZrvaVBoMMEujGAXWhGK+WeqnEOZU+6cRrNOcx/lZdZHchTMWWA3ygF2HnD39jMJ/t6B4fAMFNhFw88BdgHhhLrIyQiOmY6wcTMRPnGuAbvIqQsRM2MJwiYtwPDgyRgRMs3k2YVOSUDE9KUInriY4PXftz2wlyuD24dzbLP3y+w5MgGivf/debTNAjvZn4Ed4cxW6Gyws5cFdb58Llo28wlrBuYcx3o4tskqK3Uate4ert51nKMwTDNqvsBuBjxDxqCuc2NU+0ghlcofs0Mx3wGeQjBrEf5ssKvKuXJqpVyMHDEMG9avxv59u2mqWKkQhGw6clMwyNUVAX5+UA7cmtUreVPbxRuF+rPs4I1yO3IzBXJbTWjl/mx7XdWYCHnZW7iNIJejJpsKE9iBA7Sjh3OwPGG+aaStsDaFyjVwboQWTVuiQ7u2pt/jl58/wD/93ef42+8/xqfPLpmKkWuWxULN/BfOnoiZU8Zi8fy52LVrD3Zn7MXyZUswdYL+xBiHnD0bTE7ExZMZWL5wHNxce6NB3VoI8huCAK8eGBM5FKsSpmLj2jk4e2Iv7t0oQsnBbZg9PQITxwZi1swJyNmXjtITR3Gi7ATOX7yAR0+e4e7de9i8MQUeIwejdp3qcG7I6zYhmIQ8gpUAoA0heE3ScmzbvBa5BNvLZ/lDeGYfbpYX4O7lIjy7V0agu4jXz6/g5bPzeEiH5vXTcrx4dJI/wjl4eq/UhEiW8/41jk5b7NQYeHkOgUvDOqaAzdYtG01u46L5sRjs2gs1CcYqse/sXA8t27Tg+9QQjRvXRz3nmrymWgbo6tZ2Mjl4er99vd35I7TT5B28eXYRv/j8Pp2Z/Rju2h1du3Tgc2pYAUH/X7AWTZugnRrPO0mhthQ3FZxRqKT2S4VzcXEx34sPj5WpUqoqiqowj9RKgV19ArH+cJD66lzHCR0Iyq2aOBPq6hHqalnFUerXRHu+zoN6doGfuxtCCHSRIYGICAlCWHgEAk0D8QiEEOKCgoIRGkGwi4hCSFQ0QiNHm0bjIZHRRsGLGDMGYaNjjJKnypj+YYpusMZRvH+qd50pnhIYzO96ELxpXoH+8AsMgG+Ampjzvu3hDm/3EfAe5W6iJobwfu2qAikKtxyhZW8Dau9MIGcBnebZIZmCrH4KwyTQ9R8mqPPBQM7t4dofKxNc8bdft8O//+qjCrCzc+xMLzspeNymipn/47eN6bz0xnCvIegnoFNvPIdiV5Frx8cyo3lcKyTTgB2hzgrFFNiNNGDXczChzoRgWnAnmLPBrqsD6joT6qTUdVIYpvLrTEVMK8dO7Q5k71XIdLQ+sMGuYy9XdCK02WBnGo4L7HoS6Ljeva8rOvcU0EmhE8R1QJPWNI0G6jqhsaxNl3fWuisaCeoIfPWbqWAKga5Bc1R3bo76TVujvksT1HGqiYEdWhPs+mLyiH6Y7T8YC4OHmVYHqowZ52WB3fgh3Ux1zHl+/ZEQOAiJ3L8ydBRWjQvEzuVxOEYH7ozyy/IUqZSGywIPOr/K/VLxlPLi3aZYyXVHK4FbhIjbhKt7BITrhAj5RsfpEB6n81i6fytK6VSeUKEVOaA5dCgzU3FkbyqOZm82y8dzt5oiKWo6fpXAce1krjmnQM5uQn7jVC5h7Ahe3zttQO8JofIeoeDFjeNcLjajql9++uCUqXqpsMy3nKsql8+ucT8h7uMbxXhCoHt0qcCEXr7hPfKlQjKvHsIXj8/QTpt+d8onFDxdJcQI5I7R4T1xcIeBISlBAi1BleYI2gRxJ/m6SF27zmtS0RW1Srgk1Y7zpdIpBPMCn9dlnk8Vi9UO4DSf23m+hgpnFMBZCuBBA2s22Em507oey1bzFAKqXLwTB/necJsURD3OdfqigrbTfL0Ec+Unso0yKOAT6Nmm65FiJ7C0oU+5elfLVZiE5xeUKnxRah3nCIxU7VKmCpgqkCIlTH8ayux1QeAVqXo8nwVtBHeOyr3Tfq1f53PXNvVYVVsEHf/gxgkDhXafOtPTjqB5VtfJx9R5VbFTzc+vqfH4Cb5eakR+upAQSl/8qJWPJ/hTuKaA7gx/twXlAjs9liBVsGnn7dngKTC1QjzVu05VMd+BnVoR6PethN8BtSQ4SPjZl5FsgEwgJwVN8CXIskHrJN93G+QEa8eP7DEFTlQlU3PsoiqH+L1Qnp3mGoDjsqBOx2m+nS93wAF54ghBnJZP8ruo6pgqtlIg0NR3qIjXeWAXr3Mbigh0Wj9MhhHclfCzolYGUgmlwBklTn+k6PH42AI+hWwqBFMAl6s/zvm4mpex28qtU55dTiZ9Bu6vIjUnTJUTQwMRFOiLoGA/hEeGwcNjOGLC/ZFEMNiWvBy7kpchbe0SbFWu3Yq5BuzsvDqZ1DgBnEZBnaBM6wI2hVcK1ARt2i5wE9wpP05mL0vJS09dZtbVl85qrrnJqHICOZXqNWV1+eS0LqXuCp0iVWm6eqoACq80jSX54bnHD9dVfVn54iruWzeZTx+U0y7gq+fX8atvnuDHbwh2v/sG33z2ELGTvBHs0QiJM3vjbHYYLmQOxo3sFvi8rBWe7K+OwoQquJPXEf/6tBv+x4sWeHG8A3I3+uPyMX7ZSwpw4sBeXDgm+b0QWTtTCHKxhK8piJ81Ccvmz8CSeVOwmmCn/DmpdisWTyO8qVVBLNbzNUpSgZRlsyyYk2LH11ejiqJYQGc1KxfgKQQzfvY4gt1YnmMygW4sHdUoPoaUO24X9M0dj6V8TIXTjhkdTrALQkCw+tiFWsVT7Pw6o9jRBHCeXhipqpc+VqEUqXHGCHAjPa1lW7FzqwjJ1DE8j1+w+bfZOyj6nWIXOh5BEVMIdlMRMiYWkRPnIGLSPEROWWjALmraYoROmA+P0KmEuykEotkInbwEkTNWIGzKUkLXPBNC+SGk2TBmb7cBrfL+yusf2n+1TyaQs8FOZvLsHFBmm5Q5n9HzLGVOQEfTaJu39tHMfIGbfawD4myo+0kj2KlgihQ775j5FuhFxhEu4+DL17Npy05wqlnHhKi9gzlVvLTCLwV1dgVM5dTJqW3k0ggx0ZH80qcR1Hbx5rDVFEGRylbEz+7cuKlo2qgRvOg0NmnCkU5jPuHvcOFelBDOjhzKNoVUlKemgii5tHyCocIsiw/yBlWoSk7qvaJywbuNHTm4FwW56ejdq6vJW1K+X716DdG0WQu0bNESM6ZNwCfPbuLv/uYtfvGzB3j95BIytq0yLTzWr16M5NUJWLZkLmbHTcPShATszczBjrQ0xMfPQdzU0Qb6Fs6ZiIKsjfzRzMXOjQswNsILvbq2QkTwYCyeE4r8rJW4foHf0dOZ/PHKI1yV8McqE4mEvcl0khbMm4wdOzbwvJuxP38fiov5o3blKsdipKxJhGvf7qhbhwDggLqGDWobgKpNgIqJiULuvgwCYCKunC/B4zsncf9aER7fKMHzOyfw6kk5PvvkGu06nj86h0+4/vmLy/j0+Tk6All4Qofl209vQ9W/ooPd+R5MgPvIQWjZsil69OiOjRvWwWP4IPP+OVWvgvoED4FbPcKJS9MGcOa11CfU1alXg9doFUyRclenlpNRdPv16Y7dO9aYSmGv6UQJ7K6dOQx3twHo1LkjmjRv8R74/DWbIK5F08bo0r4t6td9X2m0lDnlVH6EunwNqteohqpS5ghu2mYqrnKOvi+a16N7Vwxy7ct1QnLdGmjkXBsNCevNGtVF+xYuaNesvlHpmjk7oXPrJhjcm0Dn4YaIIH9EBgcQ6AIRxjEyPBSh4Sp6QlAbO4UQN4brUQiLikFo1BjCXTTCY8YS6kYb9S4kMsYod1ETJiAoarTJsZNS5xcaY3qA+hEApeJ5+vrBh48RFB0G37BAzlPj8kC4+/rCwy8Ao7w84TnKAyM9PDB4pAf6exDM3H0NnAnqBoz0IUAJ7mhGrbO2W8DngD7OFVj1l0pHuOtHoHMdxmO53LVfD373XPH771oR7CxlzoRiOsDufwjuuC7V7t++5/rftEJB9mD+HjhaHajNgUI8HUAnpa4C8EwopgV174DOyrEzBVJo6lnXfYAjr84RftnN1Q1d+hHg+g5Cx96Ett7W2MGEXw6ugLgPzW5Yrr52yrMzcNejPzr1tMBOhVBssNPYvc8Ao9Qph65B01Zwad7WAF2jlrQW1ti4ZUcTemkBnaXUNWnblaN62HVFQ+6v37wdajdqiZrOTVGtdkM41VFRn6pw4udSYDfarT+mew4yKt3isJFYFDoSc/2HmBw7FU6ZOLwH9/fFXILdsqAhSAoZjqTQEUiMGoUVY3ywecF4FGxdgVP0hW7SKb5bXoxLpQQEQshNgsE1Odj0f65wm+Du5hnCigCB6+eP7UU5waL86F6cI/yVC3DowF8ijFzQn+N0uq+U5pmQzjv0ox5cLCFwleHV7VOEr5N4cavMPOZ5Oq0yhWTev1CIJ1cJZjePG3tytcSEdH58/SieXyvBM7Nehi8fC+zKHGrdCZNvp+WXt4/xMVRARfl5eQbw3t4/aUw97D57yHn3y/hcsnGOj1lG594CrX10+rMID3tw7lgGISkTylu7f+WogS6pbAK8co4KpxQsSRlS7lwZz6O5UsEEWwIou5qlCpVcVxETbtN2E7rIY6XCCdR0ToVaynQd9mPpddQ1WRU2rfYKGnXMTUKToPCijtN7REi7cIpAZq6Jrzkf8yKhUDl1Kqqi7QJVXaOuy+QOEj6VfiCFTZAjUFKFydNSVQX2BCCBksBL5yrXa8TrF3wJ0ARgUugMVPF6BYGae0stEi5YVTOVi6dzaK72C3AFfHfVYJxzpLYJKHU+A5Q8n0BQr6tUP6P+HVUjcX7uOF+hledLeR28Bs0x18BlgaDOL2BU2KgUQFPJk/t0jOBV51BrCD1X5fVp1LoUy2OEuSJygB2GqQImhxSe6YA5AZYFZ1bvOgNtHO0wSilyWrYhzW5/IFjTtlP8rpw5uc9s0zzB4qH8LSZH7zT3HTn4rjCLIE6FUgww8nid/xBZ5UihmqGnoZDsUlyQZtQ62YEcXqOgjnOKC/lYx/bxGnaanD6Z1Lq8nI0G9qTkqTWClDgDdplWHp0Ncpnpydi/b4sBOrU/yOdrUCUoyBveXiMRHRGChPi52LopGXvStmD71hSsTVxIkIjFpqR4glm8aXOwedV8YzbYCfI2LlcY5RwDbNvXCuAsqJMJ5gRp6jMnE7xlbFpucuRk2qb19I1qhL6M43LOWYZ9dEiKsjbj+P6dKM1PQxkdx1N0IDWW8gUqO7iHN6J83lD4BeYNSFWLHl0rxcNrvLHcOoWXN8/gwfnD5h+jW/wwKdTg0/vn8PXHV/HjF4/w2++e429/+RJ//Mef4z/+9Vck6rXwGVoHiya0Q/ryPshf0x1Z8TXx8eG6+KcHNfHtuSr4/aPu+Pc3rfD3d6rizr462LGkO3JS43EilzeVI3m8CR7FjTNHkJaahKhgT8ybMQH7dm3GmSMFyErbYEAvOXGBaXewcgnBLn4y1vM1Sl41l1AXZ5Q5qXFqb7BSCt38qQbmFtN5XRA7BgvjxhIUxxvISyL0KcxTuXWJS6TmTcFy2vzY0Ua9UxsFVdNcvigW06ao/QAdhOAQgl2YATvl11UOw/Qg1EmZ0z/AqnxpCqRwFMzZxVIstc4BdiPd+UNuFVJxF9j5h5g8Ed8QQZ1yR8bSGZlgoE497MLGzkKE1DrZpLkImzyXUDcPQWMJQmFTMSJ4EjwJL8GTFhPsViJi2nIEjouHj0Nls0Gucm7dh2aBmZY1578yza18nFQ5AZ0FdT9lXjaYOcDNqHQENwNyXBbgVTaBng19pj1CZbiT/TdgNzJM8DcXfmPjLdDjayPVzidiOjp27WcgTm0C1IBcYKcwTCl1des6EzrqcZuVeyfHt22b1lg4fzby9qUjN3MHsjOUO7cFmbutMEvB2ZQJo43jnLx6pbEFc2J509iF9cmrMHfODEycEANV0PXhvUJtC/x8RiEowNsUXZo9azJS1680YZ3Hj+bxRrWXN7d0nDp+gPA2njBCwKRTXau2M9THqVGjxhgxfDDO8bvyi599jF9++wTPH5zF7m1rsGHtEuzYmowtm1PMY69JWobVicuxMZU3sdw8bN+5HXPnxpqiRblZO5C4bC7WrpiNo/k7UMYb7MJZEdi5OR55e1ebKpR3rx/AjUv7cP3iPo78wb9RxB+TLORlrMOCWWMQNyMKKSlLkZyyEtt3pGLvXgJpyRHk5mZj/bpEeLq78bWtgjp1FeooVYxwRYgKCPDF7t07eOxKU9TlxZMrfA6n8fQuHZR7x/GSzsvnH1/EZy+v4NWzi3j98RV8/vI6vnx5Fd+8vswfx2w8vlmE7z67bUJ0po4LgJ/XYLRrqzYQTmjatBGBuCdBvQbq1aqOFo1d4NKwAZoSutu1b4Vu3TtgyFBX2gD06Emn0oXvu1N1o9YZRatqNdP/LXl1PLJ2JRE4j+K7t3dx6/wxBPp7oUv3bmjZpp0BnsqQ9Ndkdt6cbXUJrJ0Jdh34ea5VqSG+3f+vVu0aqE0Ib9CwDho3ceZr1ZCvWT2jsKrZu+bqD4YGBMMmDeujEcG4fasm6Ni6Gdo0c0GrRvXQunEdtG1aHx1aNUaf7p3gM2oEQvleR4QGIyJMfehCMWZMNKIJXTExkYiKFtRNQvTEaQgfPZ5QNxrB4TEIiybkcTmIoCcT5MkEeYHc7x0SDr8wS6nz5xjA7SGEwKDwcN6bPRAc6osofrcCAr0QFimwC8Jwb2+48Z49Ui0OeM914/1aTcVdR/lg4Ch/A3QWwEmRc9ifgZ213J8Qp30KhRR49TEFT3wwgNu69euK7ZsG4R9+3tyocn+SMlcJ7KTYqdVBBdj9pj0ytw/A0GGDoebkAjuFYiqs0yqa4oA7mhQ9AZ2UOjv0stdgLQvs3GkjCXY0QR3H7v2l2A1Ht/5u6Eyw69hnMNoT5mQdehHeaO0JcAI7o9QpFFNAp229BHt2s/J3xVPU5qBTLysUU03G1ZNOrQu69x2ADt16waVZa1RzckbNeo3R1BFu2ZhjY0Edx0atudzGVuu4T6GZhLombbobuGtKyHNp3Ql1CIY16zVCFUfEhL5rDXnvGNSpDcaOHECIG4g5fkMM1AnwZvkMNDl3k0b0xOSRvaz8u4CBWBo8DKsIdasJgKujPLB6jBeSRntj2Vh/rImNQj59qIuHM/HkwhFC1HEToXSbTv19Osn3CCe3z9J5pmkU5F07rWIh2QbsBHhldGjPFgvyrFYH6l+nUZFPNwgNd3neO2cP4S4d8juEC40PCBoKw7x1Js8oddfLFP65z+TeCfCeEeYEdc+4rGPucK7gzg7B/OLxWcuenCMoqppmgTEVVJEy990nl/HVswt4dbcML++dxt3zB3HqcBpO0jEvPbCToCBFLN00ZVcYpqpPHqcDf7J4t4E09ZmzqlhaECYFTzlcmidYUg7baTroRuHjayRgsgBLEHMAtwlXpkiK4PjsAQNV1wghAjUL6jiPfqXUuZsENLttghWSSSjh9WnZPK7UOM43ooPjmgSNtxT+yXNLdVSlUoWWClJtwJSCqDBMo+hxjhqinyGUq2+cwMcuoHKe8wV1am1gqXk8jvtUPdMUKeHjabspdsL3VvusvDurf55M4ZsapcYJxsx5uF9QZ8Ob9n2Yu6fHsvLqCJi8JgGXYEzVMaXU6Tx6HM3VMYJBKYI3+ZsnuFM/PQGc1DipdJpjX4+eo0IwVSBF4Zg21Mmk9B1RESDC3YnidBOKqT8wiwhKyrmzAU6mZdsEXDbECdCOq2IlPzeCMYVcqs2BmpSrSuY5flek7qkZ+YF9liqnnLx35ybYcVkwp8IsGs/zPRPsCQL3EbQO7ZfSt8cA3qHcbQboBHaFBLH8rE04QDBVmOYRPo9jh3Utu5GftwkFhLP9uakG7pTfZwFcCsGO587biv08j8IupdQJ9nSe7IwN3LbRArvVKxcgY1cqjhzI4oecL/r5Ur6Iudi7IwWLCRoCitSkBYSzBOxYuxhp65di27rFpp+dKmWaapmJcwh08RVKW3rq0oo8OkFbXtpaFOxOxoH09SjYo+aYySZHTuGVCrVUDt3+tHXI20HyTEvh3A0o2bcdx/PScOZQJsqP8Et8cC/OHubN6EgOzhbxA3uiENfKeAM7W4RnN8rwyf1yvHp0Ca8ensfre+W8QZzEixsnDNw94odFN7s3987g21c38Hc/f4E//u4r/PH33+APf/8N8D/+BrdvHkW4Xxf4DaiFRaPbYX/ySKTHN8H57dXx/dkq+NXlKvjDq3b40+fN8dnJKihLdcKupd2xOSEGB+kg56VtRO72jSjJzcTh3L2InTzaNAC+ce443j6+gYM5OzE5JgCb1yVgLaE4ST3s1Lw9cTYd01mENStfTr3o1MbA9KhzKHSLZk1A/MxxxgR6mrOOzuyyBZMIemMQP9vKt7OLqSwl4CmMLdn0xluIRfFxCA0PNv2T/APDTCimr2+AFYpJR8Godo6QSyl1CrkU1GndzqNTNUzLRsHN3d1S7OxwTE+ew7cy2I2FX8g4o9gFhE9GcFQcwsbMQti4OQgZNwvB4+IQODbWVHn0i44j2E3D8MAJcA+bgcDx8QifsRyR01YgyLQ9qKTQ0TRWhrsPQU8Km5S+nzKfaHu05mjd2jaXAMljo96FX9pqnW0VihyhzA69tAHup8CuYh/nm+McVlm183CA3Mjw2EoWx9eB2wl2spGhM62qmBHczv3ekTMwgE6Q1C/BkqXYWY3HlVdnq3W2UtezZy/C0QrTJDx77zYrdHLvVodt441DlZ52G5CLnToRx4sKCVgbEDd9ItyGDjThhnVrv9+4XFbtIwsaZarCqLBKL88RWLpkPg4VZOBU6QHkZe9EX4da5+RE6KST05hg16FDe2zesgY/fP8KP//mMT55XI4dvF9sSElEZsZO5ORkYOeOrdi6jTc2fp8K8nOQtS8bhYcP87hUxMVOwsbkFbyx5pgwSFN1lp/xYwW8cRek4uLZDP5w7Mf9m8W4f/swrl+mk3IxE9cv5eLedZWT5g27eBe2bliEmdPDMX/uJCxdOgeJibyvbUpGevpu7Nq5FZvXJ5nm34IsUx2Rr7dy2BTavDdztwlp3ZeThscPLhPsLuPjR6fx7N4xfPLwhFHlvn59BW8+voC3Ly7j68/u4as3t/HVq6v4+afXcf1cFm5fyMO3n97g8z+DlKQ5cBvUCzUIKaYiZk1H+Gy1KmhECGncwAUtm7dAjx5djbM/ZmwER294+0i5cUP/fj2h3nXq4VebkFO9alV06tgGq3mf3rNthXFkXj+8gDuXTiKS94J2HeikNvvrVuwaNGhAMGtoHGKnGtVN+4cmLg3Ro3MntGnezOTGaZ5CLFU4RmGZdes6oWvndujZvSNat2yM9u2ao0vnNmjSuD731UR9VcSUUleHsEz4a8c5rZs1NNaueUN0a98cA9VY3HMkoghxUZERCAkJQnBwMAKDQwhZkRg9NgZjxkVj3PjRGDtuHMZPmY6IMRNoBLvIGAN2UuYEdzbQCfKk4llgR/iLmYjg0RPhH8F7ZWg0gnhcaPRoHh+KQL8RCA/wQDTf51C+v/6+nvD294O7rx+GuHtjqIcfBssIc4M4DvUKwBDPAEIewczOsZNyRljrT5BSKOY7sHs3WqGQgj+C1kjBmEIxvQhRXZCRNhT/9ItGVi6dTPl1gjob7Ah66m2nAir/8av29Av6YNCg/hjIcw0YwXPxsQcoBJSPYat2BvRofbls5dVJqRPoeRq46znIw8Bdj4Hu6D6AUOc6El37jyBoDkeX/sPQqe9QdOw9xII3KXQEt4qR1lbKXA+ZBXgdBHsOtc4Ow5R17EmAI8x17NXXKHbde7uic49+aNq6A2rWbYgq1eqgSvX6qNWguaNICkGuhQPqBHfcJqhTsRQL7LqgWdvuaNGhJ1p16o02XfugSbsuqNOkJarXcuZn1AoNVtXV5g3rYkjXthg9rD/hrT9meQ80UDfXbzBmeg0woZiThvc0FuvZH/P8h2AJwS6RUJcU4Y6kaHesi/HEBkLdqhhfTB/VH9O8BmJRtD+2LZ6OUjp/9+govyBUfXztKB5eOEQf6CAeXlKBlAO4eWY/bp2loy/Vjk7tJTrLZw9n4JzqExQp6ijb9Kc7fzTbwJ1GNRe/TBi4TsC4QRC6SYf33rkC3CIgXj2hvnSZuHRcFTkzcfN0nnms53x8hV++unUSnz04S+A8is/unzGtDb5U5ALvla/vKi3mNN4+LLNUuUdn8fnjc6YNgsDw4eUiXmuBaZ4ugDp3LNM4+iV0ZKWCKdSxlE63KlIqdFLAIgf/FJ+XAEwQZeXZWT3opL5ZxUusAilq3q2cOuW4KeTyKB1y7TPhkAIavhYG4BS2yMdXcRa1iFC6j84r9c4unCKYUzimwj7vKK+Nj2/DnwFEwqD2C+6UOmDl3+l8lrKneTqnKmlev6DfKKl3+y3lTAofz6VrEuyV8zgLfghq3K5wSVWEVJin1C9VwrTaEVgAqJBIQdPtS0e4rr5wlqqm4wVqtqqm+XaenBVuedCc24RjclnnEKDZVTF1Ds3TY+p4C/SsQi2CaBNmye2W5VuKJN/Pq8oX5LVIBVT1Tx2j52Rfk84vGBTICegEiII7hWCqh53CMGWlqqPB560ccqlfBwhlCsU8UmCpccp7E4BJUZOapmqZCqMUoAm+BHYCtyNcFlhpe342wYgwZfLiCHr2XJkKq5zhdSq806iB5lwqmmI1Q7dDPU345wHB5W6CHaGLEKdR4ZcKwzxSkGb67h3I2cLjeG7jtwg603guPg+HYnegQEqd1bBcCt0hs2+7UegUiimVTnaIx2k9k3wlqDNgd7IkCxf5Yj68fQZ3r5zki5mH3N3rkbVjDQQOCXMnYMOKuUhLVouB5diZspQQt6SiUblMYZa7N1qhlJYip95yich2qHKCOhU8UYPw4/kkXFEsL/BwJi8ujcC3Z71R547lcl/eTpQVpuNccbYZy4v5IT7BD+YpgVwB7p4/glvninD3Qgme3ziDB5ekkh3E58+u45dfPMFXz2/gCaHuHr9gCr+8wy+T1Lq398/hm5c38E+//RT/8ndf4d//5ef493/+lmD3FfjLhB+/f46EBWPQvc1HmBnVGdlJg5G/sj0KEuvg1r66+PnZBvj11dr4u0e18Di/Gk5urI+EsU0xJWoIxkb4wWvYQD7njfj06X189clDHCLIjXTthpULY7F/zxakJC5AVPBIJCbMxPL4qUiYrxYFE7B2eRxWL1NBFEHcNNO+QPBmV8CUgqd2BssX6BirKblCM9XWYO2KmYRAVcCcZOap0MqK+BlYNHs8oXy8aZGgJufx86ciMjII/uo3FxAMPz+CnfrYqXiKoIyAp8bjJhTTYe9CMQV2FsAJ5LQspc5tpAV2xjTfL8gUThHY+QSPsQqnEOz8wyeZHnbBMbF0ZOIQMDqWJqCLhVfEdGOjCHZDAyZiRMhU+I6Zj7BpyxAxfQVCJi0hdAmyZsN/zDwE0PwdAKd1G+rs0VLs3sGYDXQKifQZPd/Alo+s0hzbvHkOG8Zstc2YI9zShjljjjnGHNvMuXntmi+A0z4b5CqArtKyDXWyEQTaEWGxGBEah+E0a5yJ4SFxBuyk3rmHc+Rcz6hYDPOJgFNtZ9QgaNSoTie+mhpyq/JlTdQg3FUl7FWp8hEGDnLFyhVLkLFbVZ12ISdzm8mp259t2YG8PTiQzxtRwV7k7cvAimWL4evlgdYtmtCJfudgy7FWiwQVazFGB0WPW4NAWUOtF/hY9tyGDerDw30Y1q1NRHRUGKFPwOlkoLNBg8Zo2NDF5PQ+e3wNf/urN/ju64e8kW7FuqQl2JW2FTt3bjFgd+BALs6Xn8Kj+7dwtOQQMrP34sTJUoJXiin/n7FrG86cOGpy0DamJJg/odatnMUfjIO4e/0gHlwvxJO7R/D4Hn9or+3ndv54ns82+25fOYjTpXv4mqQgZa1CPWMwb84ErFg6F4nLFmDdmpXm+pNWLMbGdYn8/szC+LFRmDQhBgsWzMQWwuTWzWtQuH8P75vlePH4Cl4+uYTXz85xLCPUncE3ry4R2m7im8+u49svbuHrL27jy7e3CHbX8d2ba3Q0BHb78d1nt/AZwS99+yr4ew0zLRTq1q6BWoSzGgQZqXD16jmhRcum6Ne3F2bETsWKxASOU+A5aoRR5dq1bQm3IQP4ug83BVHU1Fxhhh3at8LKhDnITV+HorxUgl05Hlw9SYAfi7btW6M+wcl+3/4arWZNhZeqWIpV9MQOq2zRrIlpVN+MwK0iKLWdrMIxRt10ro0uXdujHYHOhcvt2jRH5w6tTP/RNi1d0KxJAzRt1AAtGzdAa0J62+YuhLr6vO83wrB+BDqPoYgI8UcUP7uRMdEIj45EUFgIQk0uXSjCCXYxY6MxfkI0xo6PQsz4MQgllIVEWOGXoVEKvyS4RUYhNCbGhGVGEPDCCW3h0QQ4QmJAaDDCx01A2NjJvD+OMaGcERERGBMTYnItw/2GIcRnBMICfU3Oq1rP+BAq1cB86ChfDHZXSwM/Qp0v7wVBGO4T6IA6T6t3ncmpI0SZqpeO0YCe1DRPA3T9uF35dYIqhUia9ghS8Rxgl7t3CP71l84G6qTaqSl5RVVMR46dQjTV7uCPv+yM1LV90Xdgbwx0czeVNa2WB3xMB9S9M65LsRuinnUjTYuDfrwGAZ4Vimkpdt2VW+c6jGBH6+eGTrSOfYZYsEZoE+BZYCfIG4R2NAGdDXZmnQDXpocrgc8KxxTkmRw7UziFUNfHyqVr3rodnOrwc1bdCVWq1iDY1cJHNeqiVsMWhLfOaEiYa9i8val4qfw5C+gIdq0UgtmNQNcLLTv2Qruu6nPH83frjWZtOsG5aSs4ERQ/+sjRWoPWpK4TBndpjeihfTB+WB/MUANy/8GYFzAEs3xcMd2zDyaP6EHo603Qc8WCgMFICBuOleHuWEWwW8VxdYQH1kV7EfI8MdtnEKZ6DMAU9wGEQR0zCInjArB7yTSUbFuJS3Q87x3PwmM61E8IeA8Idw8vEwDK6WCfzDHpKhcIS+fo9J6l06z8vFI6ikpzOXWYTjVHqXmCu2ucL4VO7Q8eEboeXD5MUysE3lN57vuXivDoUjE+vlGKN8qzu32CVkpoK8MdguCr22WEt3O0crPtDUHvLWHuKSHwTvlBk/t3ng74STqzGm8IqAg1V+jkC4QuESilCql33cmDaaZlgcIfBXYXCAWCK8GbKkkqZ+3B9eO4xO12ERPtk5p3sphAqFA7bhfInSTcnaBDfuwgfU8671IA1YTcQBzPqTkCDQGattn5dXaopa7R3iZwu01QklKnbQIyPbbOqfBOKX+CGOX3qZjL6eIMc5xg8CZhSHBm9bcrxDmjLGYSeFT90qEmGkDNN/sV6WGHjpp+dAQv5ckpBNPKj8vlc8sguGYZuBKYaRQ8CbykjgnMtC5QEzTbCp4eQ6NVdVShoFLrig30CbwEh5qjcwoOBYQa7XBKqXqaK+iztllKoBS6cj4XO+dPECto1DXo8VQwRRCnIikCOhVS0bXZBVS0rmWB3Ul9PvkelvL9lKIm1U1tBKTKqRedgS0pdYR/qXkK2Szi96EgO9UCuH1kEn4OjvEYhV7qOFWxFNhp1PFS9BRmKbATuEmZU8VL7ZNyp8qagjyT08fHELhJkTtRnMXl7aalgaDuCL9TanVQRP4pKeR1ED4FegrP1LqqZh4kHylkUw3O1UhdaqDy6/Yp107Ph2AnlU6qnEBOywrHLOBj5hPw1PdORVW0r8phOnbpO5KxLnEhklfFo0iNhOn85e5JhSrOnT2ai52Euh3rErB9TYLpaaeSuwK6rRy3r1mEtJQlBujscEvlyeVsTzJNw6XGqcdcYQbhjQ94KHMjCkmWAr3DWaTi9FQcyd7GL/MenD60l0BnKXJS6M6X8MN8jF+o0v24d7EEj6+dwNMbkubLOZ7Cizvn8frRRby4X44fCHX//Kuv8NtvPsG3b+/h84+v4mevbuLNA95InlzE7394iX8l0P3xn77Dv/3zd/jTH7/HH/75G/z9b17j3//pZ/j//elXhrT793TBhOD2OJzqi6MpfZCdUBfn9rjg+wtt8MP5mnh6sAq+Oe2MX9/uheS4Zuja0gl9e7THCP6oLYqbjPJjB3GiMBNb+br4D+uHEE83rKcjtoGO65gIH8yYGG4Ko6joyaK545DIG7DdykDhlIIyqW9S3qxedVZVzBWEQYVkCuoWz56IlYRAqX3Jap+wNNZUxpw3Iwbxs8ZhFc+3bOEEE7Kp8yYRECdPjEYAwc4/MBT+/o6qmFLsRnlDvesskFPo5ShH6KW1bKCO68qns0DOyq8zqp3CMbk8XDDoG0DHIwzeQVE0S7XzDRsHn5Bx8A2fCL+IybSp8Kb5RM7gKKCbCo/QKbRpGBY0hTYZnpGzEDIlAVFxiQgn4AWMnV8Bb4I6mZ/GSmBX2SrDmh9hrgLsBF02gFWaY5sNcYI0wZc9195uL2ufzIY670pzlXPnSbj0H78QIZMT/kyts60C7KTO0QzYhRLsgi2wGxZGE+AR7GQjQxWaSdALnQF3vnajCM31GjSDE8FKfcuk1ilsTaGZUuqUy+E2zA0TJ47D0EH90LtnF6zhZ7AwPwMFubt4E0jDgVzeBPZnEE4ykLp+Nbw8R6KRi1VMQ+Xga/O8cqStIhWCueqEuqqoU6suXBo0NCqhVbilGh9bUKl1KYgq6PIRAa4B6tSpY66rVq1aJjy0bj1ntO/YFpkZO/DLb1/jb375Gud4j1m/bjk2b1qP3ek7sGsPobMgBw8f3MFnn77E61fPUVZ2HLl5vMGXl2HjxnUEk0lIT9uG29cu8TubYcINl/KzPm/maHNzfXznGO8JR/H8wRE8vV+M+zcLcPtqHq5eyMatawdw70YxLpzNxtEj2wm0G7B5Y4KpSLty2SysXDobq1cuxGreC5cvmU3Qm4dNKcv5Gq2gLcf69cuwbetqnCqlo3TvPB/jgtV374Vy6S7gzfOz+OLlJXzz5jq+fnMT3311H99/8whff3kHX729ia9fX8fPP72B+1cO4OntEs67gc94r8renYzoCD9Tel+hnrVqWpUxFcbauLEzevbqjDEEim07N2MDX4MhQweiZYvGpkKn4K9unVro2aMrenTvzPdC74FCcJtj+eJZyEpLwv70JLx9fAFPbp7B7Bnj0LSJM+rW/em+cH9NZvoSVrcqWZo8uSpqRVANLVs2Q7cunQhrLdCgQV3zOtWrV4ufzTpoxterZZOGhLmGaOxcFw3r1uS6Mzq1boL2bZqgdavGaNXUGW0a1kH3Fi5w69UJ/m79EOk/ChGB3ggmUCnPPJQQF2rgLgpRY8YgavRYjmMRSdiLHh2O6LGRpiedf0gEgsJjoIIpgWHBiBij9gV+CB8dgcjRKqCi8xDyYqIQEh6CoGALHKMjwhAe6I/wAB9EhfgS5EYizN8Nob7DERLgDT9BnelVF2ygbqRvEIFOUOeLIQS7IRxHcNsQT78Klc4USBHYCeY4mjw6qXYj3M1+qyqlo3AJrY+BLYKdI3yzH63HwK68NwzDH35sYFW+JNgZmPudBXdS7wR6/0Ho+89fVMG/ft8VqxNd0WtAPwzguQzY6TF1bkcYZoWpHYIqYhLs+hLqBHZ9pdwZpc6RX0egU+ilTGDXRWDXZ6gBOZmgzjYb7toZqLPBzoK7tgS4tr0GcB/hj3Bn2h/0ENj1R5e+/dGxW0/Ub9gIH1W1i+18hCq811WpyvuoU33Ub9LGAFyDlp1oBDpBXZvOxrS9Ca1Fh+4mxLNjd1d06tHXVM+U8tekVTu4NG2NBo0Jd3Vc8JEJl68OF35OB3VsgRi3voSx/iYUc34gLWgIZvsPINj1whSPnpjm0QdxXv2xMGAQlkeOMBC3lrYqjHAXaql3KyM9DBhOMEVYRhACR2CO5wDM9R6I5cEjsWFsIHbxnpi9aApyl8eicO08lGxO+P8T99fReVzptjfqgJltmUlmBtliZmZmsCWDzMzMzMzMzMzMjAGH051OujtJd+99zvnmnXOVXltJZ5/z7XPHuPePZ6yCVah6q9ZP8wHsXzQGx9dMx8kNc3Ce8HBl3yqc37Mc5wgOFwgOZ/fwXbljCU4SQGSnOJBXLboLhLPrxzfizpnteHBhD+6f38VWGS13GoXuHpc/4rLH53ez3YNHRX3unN2BU9xedYTPcQB/liBzhIPlk3tX4hiBZ8eqGTjAQfyBzYtNQfSdHJwK3ARXilUTmEmZUyuwEtDJHVPFxw00EQaUNEb9pawpRs1AEK9LipiUNkGZYux2EWA3EwAETHKDVKZJ1YeTi6YUOwGAAFDqmU1J07pDvE/ahy1BilVKQfu14vmuntph+gr01Eq5E9zZFDwBndQ2gZjATQlfBHtWPTwLCAVtOm+ZOSaPZ4uzO7BTSUYIUoQ4ExfIv5H2Yyt+roLfinOTe6MUNltyFLlRKs5OkCS3SZtCJ/gSjAn0BK2CTdWLkyullDLBnLVulWlP8O+mTJhXTu8yypr2Ze4bz137FMAJzmTar+YVk2c7nnWsVSYW8AC313UJ7mSKu7NBpzJmqrSBwE3waEHkEgNliqHbQeDbxnUyTe/iM7Gbz4jgS6AlEBOs2VQ2uWpqO6l5NkVPcXirCXbLF44zqp4tds4obto/nxEpfVomNU4ulzaVTvu0QaNUQWXH1LINXCeo3EPwlBq3mRBmgzxNy7YK4Ghrl03DSnKQwG+b+gr62Hcd57cTWrdunGPOS6CqmnomiQqPp5IGMpU6ENzJJdNKlmIVJd/IeyLYM8lTGvDDWKdWTZN6vELZMmjHwcE6DqIe3r6K6+ePYPXC6RjVvzvmjh+KBROHGXfMKcN6vAO7WWOU+MRS6VbOGW3cLOViuYFUvHHJFJPBco18QxdMMFktNy/lDeSFmXYpb96Cydi0eJqBukNbluH4zjU4tWc9Tu/dgIuHt+Hy0R24eoJAd2a3UeLunN+P57dP4/PHV/D26XV88vgSXj+5jO8/e4C/f/cG//zLWwLcK/zw9UN8+/ltfPvZLXzy9BL+/OUD/MffP8M/af/45XMaAe+vL/Djt4/wPaHvf/3jC5w9vhkxwZ0R5VkHO2bFY8/UDpjX+wMsG1QCV1ZWw6cH7XBzfWk82fEhfr5dF3cOdkFmeH0khXph8oh+6J2bjrToEMwYMwRThvdHQjChqH1L5CXHISsuArGcT4sJxrC+qk2Xg6FyueydaRKkyP1SACezXC27GwVvYGGGWS+FTu6bvbsloXfXRNNPcXg28BvWPxfDlYWzN/sT6gYWphhglA3ngLVnj2yEhIYgKDjcgJ3cMVWg/F183e8UOltsnQE7A3XvYc6AnVob2HmxnxKwcADiExwNr+BYeIfGwTc8AT4htLAk+BDwfMJS4RWeRpDLgDdNUOcZlm5at/AMA3deBJ2QtL6IyRtKsBuMUEKSDdqCiuBOQFfcioOdTaWTCewM3BHq/o9gJ3grAjtjBDAbrNm2talwsndqneYJarZ1BiK1r9/1L242sJPrpaXWFQO78Dy4huUac+e05m2A5xKRA/+k7ghJ6Ip6DVviYw5CKhCaSpVWmQPLHVMDlDZt2iI4OAg+hLWxo4ehQ7vWcOSga+TwAQS7efx98+WxbhlWLp6FtKRY1KpR3cCctm1Qvz7GjhmF9LQUo8rJjejDD1QsuxznS6NUydIcQFfEhx+VRgkzWLFi+5S0pWwZQYZi/z40/50W5Emts4FdmbLl4eHphsuXTuP7r17yHXMO40f3Ny6NcrGcO38W1q5bhUuEutevn+P5s0d4+vQBbty4jM1bN2AVgW/gwD7IzkzD7u38oJ04wpfwKsyaNhojhvREz/xkzJsxFJfPbsHNi1tw5woB7+p2XLuwwcTaSbE7f2odQW8zIW819u5QodLZBN7ppqD6kkUTzItx0bwxmDV1MGZNGYSZtOkTB2L29OEE0onYtmUpTh7bgcvnD+L6hYMEu0O4f+MYntw7jecPTuDZ/WN4dPs4FvEdmJ4YjDEj+uDGtRN4/eIKnhPsXtw7acDu2ukNuHleyVPO4Pn9U+ZlnxQfau5bBQN2H/F+ljSqVPPmTeHj64nuPbth1Jjh8A/0RtNmDWFvX8+4FyoGUNuVK1canh4uJoGKltWqWRX9e+VgwYxhmDu5L26e3Wn+Gda/exaqVOTf5Q9cbP//aX8U7yeoq1xRGV6lYH6EimX0fH1klLpa1eWWaY/mjRsQ4MqhYumPYEfQrVm5AupwnVS5+jWroVG9Wmhcvzbs69qhfi0pd1XQpH51dGnRAJGuDkj0dUVciD/iTabLYMTGENoSEhAYEkY4SzAwJ+UtMjbRWITJcKnMlpxOTEZoTIKBuojYCCSmRCA5VUmqvAiAYUhJl1oXg1ApgAkERAJjPMEuNcwX6SHuSAt0RAIH4lF+rgiS22WgD0IIekEhwUX1QcPNP83c/AKMWiegc/YJegd2zmw7e/qhk4fcLd/D3XuFTsAmsOO8cYMkSBUDuzac7qSkKwQ6E5NHa+PYDNvXe+CfX1f5Ddj9B8HunwQ7o97RtO4/PyuBn161xKB+Dmjd0RFd3BTnZ2XF7KgyCgK54qqdQK8Y2Anq2jt6oY1R6t6DnQ3ufg92gjmbS6YN9Gyq3R+rd0Xul4SvZq06oRlBr5EpMt4SVavX+N3zJsAj2PF992HpyqhSsyEBrgWq1G2GqnUIcnWbozpNKp5dg2aoQ6izb9kerdp3MfutY98cVWs3QOWa9VClVn1UsRPY1UGFKrVQumJVlC1fETWrVUKXppZiJzfKHoFd0DOIFuJIOOtMsGuLbO82ps33d0C/cGcMifLAyDhfjIn3w5g4PwKer1HvBka4I4twmODUFrl+zugX4Y0BhL7B4e4YG+2DaYkEu/QILMiJwdysSMzOCse8nEgs7BqL5b2SsZRjhFUDs7FhdA+sG9sT26YPwqEl43GUg8oTq6fiLN+Nl7cuxBUOnK8SLq7vW8kxz1rcPrgGN/evpq3CDdr13UtxdfsCXNoyF+fWz8KxlZOxf+kE7F44Foc42Fbh9H0cMO/kAPY44e7MvnU4ycG8krYIxrZzUCrAERDtI1hsWjbFgjsO0AV2+zbPNxBnTXNf7CPAE0RZyUqsVsqZoEwAJLVLqpgUvX0c/NtcGbX9fl6T+ut4aqWUyWxq3n5BH4HFxO5xm7OKt2MriDTukjSBnbZVP7mJSp3TMu1TQKjjCSrV96ISjRC0BGSCNCt+TiojwZDnboNBJVCxlUEQBGpakKdWyV5UBsEGeprW/qTcaTsB3GGC0WGej8BOqp1cH8/w2FLbbIqXpgVZVuwb7xOBzhazpsQnaqWaqfap1h/jdcnFUqqfAO3C8e3v+kldlDIn1U+gJwhTXx3jXNFxzb7MPpeZc5Zid4B9dL5KoiL4PLp3jQFL42YpOOJ5ynRugr7DPA/Fua0g4Gwh8CuZiSBMapmgTjAnJU1mi6lTH+MWKfAy6hhZg0C2gTC0QS1NQKaMlrZSBVs2zDHqnsBQ+9J6wZwVfzfl3TE3rrVi90xWzaI+Zt+cV/FxHWMdoc+4fXK5QFL/cN5K8DJq3SqdD2GTfLSBMCewkyumIHD1MimBsy3VTkDKc1MymBWLxmPJPLKVxDH2W0muUs06WxIVxdnJBXM+GUzxdyVqVKuF6lXtUK1ydVQsV9G4/9StUwv5udkYP2Iggjy6wNOhFUb3K8CKmeMwb/wgQl1PTB/Zx0De/IlDsXDKUKPMCeBULNyWyXILT1J15+RmuX7hZMLcNGxfORM7eFFr5080St2OVbyZbKXSndjFHw2B7vrJPbh6nCB3ci8eXD5KkDuDh1eP4sGVo3hx57RJAvD161v47vMH+OGLR/jzV4/x0/cv8I8f3+I/f/kav/6VAPfzZ/jLN4/wzac38ae3dwl+d7j+Nf7Hr19w/af4+ceX+PsPz/CXL+7jsyeXDAi+fnIOA3vGw8+hHJaN6IIr6zyxcVxVrBpaDQ+3u+KTw81xf3tFnJr7kVHwvrvWBVvneGHDvCEE02VYMG0iwrzdMHX0UIwe0AtR/p4I4UArPSYcyaF+KEiPQ2pUAHrlJhHKcjF6qEoiWIXGBXZyuVTyE7ldyq1S8/16JKO/3CoH5WHEQJU5SMaAXgK3DAzhNsOKauMpw+YQqX8DczBkgEoepJl9KLnKaIJ43965iIwMJdSFmFp2xhXTL9DUqJMLpg3sDKQJ6qTC0WxQ50yIs5mrWncPmuCOkMePuCsHER7ewfDyi4CHfyTcA6PgTshzD5TFwj0ojpYA95BkuIWkwD00FR6EOo/QdHhGpBNkaAQ794hsglRP444psAsj5NkATurdH7lg2syKx/t3sBOY/b9R7GxAZmttsFcc1GwwZ5s2/YpMsXa2Y9kArrj75TuoK0qcong6j8g8WhHYEd4EdC7h2QS6HLiydQmzpt0Ida68N+6RhLuYHLR18DD14CpIFSvJgTynNThp3qwZ4ac/WrdqCX9/bxTk56BDm9Zw6Ngebdu0xLQJo7Fj0xosmz/DKAXlVOOrxAeEu1pmPx06dMCY0SPh6+ttlLrfDnx+ax988DG3UWwTwU6ulhUqE0hKm3goKUiqMyZ3OpU4KE3gk4KXQSh7/uwOvvr8iVEPhw7qjfHjx2LytCmYPZ8f/pPH8PqTV3hJsHvy9CGeP3+Mzz5/jZevnuLMmeNYu5ofx/17sG/XNixdOA/zZ/FlNmsSZkwZg8H9u/H6+uPc8Y24dm4TwW477l7bSfjahqvnNuLU0WWEug0G7E4fW4fD+/kh3bXUBEkf1MdR/yXlQGXfzoXYtXkWX6AT+JHUh2gxoXAdTukDfXQbzp7ejYtn9+HaxQO4ffUwHtw+QWg7jzdPzhuoU83KyhV43WU+RAWC1+RJI/Hq2WU8f3gWT++ewGdPzxDqNuPq6fV4+1zbncOODQuQHB9m7qvArizBToBWp1YNtGzRHLHx0RhJSPfx9UDjJg3QsWMbNGpUz7gglmLfUiWV+v8jtG/fmse0koUo3qxbTgoWzhqJSSO74Zb+k8536LghfVC3RhVUq1YNcrH9/d/1/5cmmPsjoBOomuLhRgHWPwg+MnBXtUpFVCpfBh/LPZN9qhL6mjWqj7bNmxDe6qBZgzqwr10DDevUQIO6NdCiSUO0IPjVr1MNdepUJtDZoVOLRghw7oh4AnJqqD9S+G6OjwxDRHAg4mNjkJychIjoGARHRCMqPhEJKenvsluqdEFwRAwiNR+XiOhkxdYlG2hLSo1CZmY4UlP9ERfrQzgMQXJSJBISIhEVFYjYCD8k0zJCPJAV4IR0f0fEeXfgd8IZ4QS60JBQ+AYEwi84BP5hEaZYuUdACFx8AuHqS4hjK5gT1HXx8reUO0JeZw8/A3cqY2Cgzo1wZ3PDFNgpgYpxvZRaR6gSaBW5ZLbjdGfF3RHoOqlUgkohODfjINAL//qm6r8pdgbsBHkCuy/Yfl4C3z9rg949HNCivWPRfmxgZ0Hc+wQqRcZl7Z08aAI8AmaRYvf7rJjNOzpbsXWEOgN0bAV1xWPt3oFdUWsB3Xv1rmGrDmiqEgbtHEzWS/vmrVGzQWPY1a6HcgSt3z53RYpdiY/xwcd8zuwamYQoVeu1JNC1QA3CXfU6zbl9C+N22aJtZ7Tq0Bn2LbjP+o0NzMn9shLBrqJdXZSvVhvlq9ZE+Uq0qrVQrkp1E6PbvlEtRDu1QbZnO+T70vwJeIS7bmxzfQR87ZDn197A3qDoIrUuwR9jEvwwju3YJD8u88agKIFdB0Q7tEC2rxMGRPlicJSXSbQyJsoTU+L9MTc9DIuzI7GIUDc/MwTzM4KxJCcca3smYA1teUEslhbEYHF+NBb3jMOSwngs7Z2AZb0TsaxPElYPyMD6oTnYPrYHdk4sxI7xvbCdtmVMATbxnbJmcBZW9EvB8n6JWNI7HvMKojA9LxzjM4MxMiUAS8YUYv+G+SZWb/PyGdi9gQP2LQSTjVLhZmMbB6Tb1yjx1Vzs0kCdrUQBlSZQLJoN6ARJiqnbq5gruY1y4K/+2zho1zpBnWBPcWtSvzQvcBL8yNVSMXVKUCI4Ux+pf9q/gEp9beqbWoGgEqsIqIyKxu0OcrsDXCaAsyVDMbXv5D7I4xpwpAnk1Ao+ba6aZw6qEPcGKM5ZmTgFbkqIIvDUeuMmymNLjdN5yk4UZcXUNoJNlUeQu6hxCyXsyUycoFRJbr+b4CfgOqVz0n64rSBK8KRlR3lMZaHcx777ef0HuO0hfvP28BykemlefY2CRjh8l7lyxxKTnEQlBeQ6ee74VgOOUvWkxknFk8ulwE6ZMAWDxm1TbqIEYkuVs8oq6D5awKlMniqPsMScp+BP0LlbxvPZvmGeBUgrpXhNM8ffyeMLogRUapXEROctCFPWSy0TSAnCFAun9YJAuTNKXdNywdI6QphMKtyOLVa2S7ldCuikjq1aOonwNMECRC57p8gZ5c5aJsCT26amBZHaXgCnfprXsRTXJzjUtFH61s3EVv79tK3ATdkwBWfLFkzgNc7EpiK3TOO+uWwSYU4KokojTOO9IIDK5ZJcJRhU4hW5ba7g9iuXTcFqHluAt2DuaILdGCwnc5WoW7sBQa4+atvVQpXKcp/SQI0DBVq1imVRpXQJ1K1aBjnJkVg5bzIhbhjmjh9AoBuCBZOGYtGU4SbxyTqe4PLZo42rpdS4natIwPIXXUQaXqp4uimEPf6ATXbLhWwX4PDWFUahE9Qd2bYCFw5twZ3zB/D81hljL+6cxbNbp/Hq3jm8vn/e2NsX1/HnLx/ip++e4ecf3uDnP70moL3BX9n+/OMn+MffPsc/fv4cv/79E/zylxf4DwLcP//0DN++vIpvXl7H3799ih8Jgt98dgt/+eq+SaTy9ullvHl8Ab/8+SnWLR6NaN+qWDaqJb44n4KXJ+JxeYMf7mz1wt5pFbB7agnsGPshbq6sgecH7LF0ZAPMH5WGtQsmY/KoIfB1cUAUP9JxYX68Z7EI9nRBdJA3ls2agkM71mFk/3xkJgQTunIJdVLtrPIFAjspcypELqVOrphyzezfIxU9c+NMAXLF5o0YqOUZJiX8MO5rcN9cE0dnFDuC36wpAzFySB4KCxJMQhYlZhk7vABDBxcgKTHKKDmmQLlR7BRjp1p172PrbAqdTa2z4uk84WRAzsOodmqd3DzR2cUDXVy53JWw5yLgUxHzMA5EwuDkG0oLg7NveJFFwdkvGk4BcXAOSoRrcLKBO/fQNLixNbXswrIINpmEpnxEZA1ETN4QhGf0Q1CSBXO/B7v3MGdNW8vfA50N8GyAZgMwG8zZ1ps+XF4c1N5N27b7Hdy9m6YVnzbr2Lc4zBU3kzSlWOIUyx2TUEewU0ydAbswgly41bqE0iIEe2ot2POPYV+fCJQqrZIHH+MjgpTcIGvY2WHggH5Yu2oZWw7e69QyiT9mTpmCpQvmG7ibMWW8yXrZmQBQqUwpVK2gf+aURKmPSxuXJAGYsi/aBjvlKpRDjZrV0bp1M3Tq1BadO7cz1rIlBznVq5k+pYuyMSpToQG7j7nfSpVRmabzE9jJXbNq1SqYNn0i3ry6i6cPL2LS2MEY2L8PRo4ajRFjR2Pd5g149dkbfPrF5/j8i0/x+s1LvHnzCp98+hpffvkZXhDyjhzej3lzZ2IIr7NbbjYK8nIwZsQQk8l38vih3Gd/nDm2EVfObMKNC3yfXN1h7MbFLbhwWrHEm0zJg4tnt+L86S04f2obl2/HxTPbce7kVpw5sQlHDyzlR20edmycwg/RAn705uPIvhUEQ8HhFpw7tRMXz+3B1csHcOfGUTx7cBafvLiC108vYen8CahVvTzKlPkIKiRetmxJ9O9XgOd8vzy5dwqP7hzH68cncefydlw4tgqfPD6FFw9O8sO1EF2zEgmDhOIyJY17pWr/6d47O3dB7z690LtfIdq0bcF9f4wa1ZVYpCIBshyqVKpgtlNcnZZLxStd2nIvS0uK5odgOmZP6o8HVw/h5d2zmDF+OEGnJuztG7Pf/1m1U3Hw6vzbqQZcyZJW/bg/6lfc5JqrZ+m/AjdZ8XVy8xXICejMunfrS/B6yqFF82aoRcitUrm8iZFTrcKPivqX5rHq8j61adEUrZo2QsO6NdG4UR00tifkNaiJRgS6pvWroV3rBvBzbIcEb3dkhAYjKz4GCTERiIoIRXR0JC3KZLkMCQ0n2EUjODzSxM4lpmYYsAuNjjMWFhNjYujC4mIQkxSHOL7nE/l9TE0JQSahLjnOjW0Q0pPDkRTlh7SYAKRGeiEp2BE5oS5I4YA+2qUNvzMuCPLzRFBoKILCoxASHg1fvZc5HxIVS7ALh6tfMFy8g+BKgHP1DXrnitmFAGabfhdbVwR172LrbIpdEdSpfpxVQ84qR9BBSVMEdgRDByVUMeZN0GvGb5UX4a0K/lFcsfuzBXcmzq4oxu5fbz/EFw9ao1tOezTv4GQpg24eFtgRHDsVgZwUOhvkdbCBnU2xoxVX7IwR7FoS6poWqXWKr7OpdTbQE9TZWql0llInmCPUtVTbyWS/bNGuExo0boba9RqiBoGuUo3aKFe5Gj7mc1P8eXxvHxLsKqAKwa62DerY1qjXHPUatTagaFQ6trUbNkVVAl3lmnVRoXptWh1j5TldljBXtnINHqsm25ooV82O78BKaFmvGsIdWhLK2qFHQCd09VGh8o7oSpNaly1XTO+2KAh0wMBId4xM8MX45CBMoI1N9MOYJF8u82Hrj8IQd0R1bI5MH0cMjCbwRXtjTKxlk5MDMCstmEAXimVdo7A8n9YtEqt7x2Fd3wRsoK0tjMOKbhG0cKzrFYs1hbFY3TMaKwo43usRjQ39krB5QCq2yAamYFP/JGwkxMk0vaFPAlb1iCEgRhIQIzA/NxQzMwMwMdWXMOqDWf2zsH3ZNBzcspgQR5BbOxc711mZzbcS6gRnWzgw3cpB+W4O6AV2iqHbzIHtDg6UFYMmuNvLQbKBO/bZz0G7AEyAJ0gTFAmObGqelgmYBE6CHpMMRWDD9YIw9dFxpRZqWyU/0fQeDrw1rWLiNiXMFstmSgwQQKTQ2ZKhCAh1fsrOqXkrlm+5gT/NnyPMCUoFo8qCabJvcv9qdT4qeyBFcb85Z2XnXGtgTUApxc6m1ikzpom5Yx8leREcKrZMyp3AzlL3VM5hcVHM2xbj1ihY2sv7LkXMFBHn8QRTe7hMwGjqxxHE1ArmpJBZsXqWiqbYN4HftrUEboGq4JXrpeJJpVPBc8XpqdX8OxVPxcuPbub5rzbbHN8v91G5llpZNs0+CHZKnCKw03K5dOp4OhfFBW40StcUrFw4HsvnjzWApeQngjTFwAmcBFEGttgapY1/U0upszJUSiUzcW8CKz5LUr4MqHEbG3AtmT8GSxeONfuTKrd0wRgC0zgsmjMSyxaOM4ClJCpW//c16wSOqn+n48t0TC3X/gVmgj2BpuByCyF1LeeVcdMoeIJAwtoGqWyENZMlk8wk1U4gt7ooxk+2mpAmsFtLcFvOscVqgp1cPNfxm76Ky1T6YOli9uc+FFtnSiGwLVG/bj3Uq1vHBKRXqVzOpIYuxUFFmdIl0aB2TbRp1hSd2rZEekIE5kweaRKrLJ85Gitm8oZMH4Ul00YS6iyY20CCVGIUW8DtLj4Q+zcswhECnGDu4KalBuBk5w5sNq6WUueuHNuJK8d34ta5vQS6U3jFwcenjy7hm1e38OWza/jy+TV89eIGvnlzCz9+QzAjnP0qiPvpc0Lda4LcW/zj74K5z/DzXwl7tL//5SV++eEZ/vHDE/z1q7v46tlFfHb/LPd9Gp9xkPX25RV898lNfK3SB69uGrj74e1tXD6xHvlJLQhsbfDn611xbYsXTq/0xKllXTC/8EPM6l4Cu6Z8hLfHmuHz452xclQj5IS3Q2FeEiEsB4EeTgj1c8O08SP5cC5GXmo8nNq1xIIZE7B2yWzkZ8UhNS7QuGCq7pxUNSVJUYxc/+5pRe6TUvHyTEIUwV7vbsnonhWLfgWpJmZO2TJVCkEum9p20kgOjqXMEeJmTx6EKWP7GJVvUJ90AmAahvTLMKpdbk4ygkMCjWJnipQXqXYqcWC5YVowZzMBnhQ5KXNOHoI5d9M6su3s7A4HZzcDdwK7Lk7ucOSH3MUzBE5eoejiFUwLgSOnO7Pt7BUGR59IdPGNhmNAPFyCkuBhVDuCXQjBLjwdXpEEGsKdd0zXd3F2kVkDEJxSSPj6dxfMP7LisGaDu3dgVwRnxZU6W1+ts8GZAMzAnPrKim1rWvUrWq+2ONxpW7WmxEGRYmcDPPUxcGdb/g7spNx1Jdx1I9zmwTXUcsV0YeuiVnF3BD9nuWYS8nx5f3yDE1ChkrI1foCPShGsOPjNyc3EksXzsHCusijNQ2GPbhzgNkBuZgbCQlR3Kwy9e3Y3rpcaEMu1rXRREhQVMVdiFNvgRgk5QoN9MIBQsnzZTBw+tAEn5Ud/ZBP28GM4bcowPk+JCOCzXqN6JZT8uATfGR/RShNKyqBsqTIoU7I0SnHfFcoJ7D40A/PVK+fjs9e3cPnsTgzl85ufl4vCPn0weOQInL10CX/5+9/w5bff4Ns/fYe3X77Fp59/iq+//gJ3bl/H4kXzjCtmYICvycJZgddcida8cSMUdu+GmVPHYcqEwTjMD53i6G5d2W6Smdy5sgM3L2/F5XMbcY2Ad+3CVty4tBu3r0lxO4gbl/fj6oU9XL8LV87vwIUzG43L5rEDi/nBW8gPLj/Wh1YTGDfh7PGthMBduHbpAO7eOo6nUuqeX8GnL6/h3o0TiAz15Xkp7T7htmp5wlMNrFo+A5++uGqyYj69d5Igdxz3r+/C+aMr8eDaXs6fMsVeC3tkoVrVioRkwXAplC9XErVr14KXtycysjPg6c3Bb+sWBL5y5hgqi1C1ciVUq1KJ91oJbT5A+bIEwwolCX8W2KWnxvFjt9i4hty7fBCv7p/H7Glj0aRxAzRr1gxylX0/oP2tSSmrSmhs1KAWHNq3hH09DlBNKQVB2B8rfUpuon8y2MDuj/rI9NxqvcoySDHWPwDKly2HapUqm/1re8V4al1NPq9dOnfi86NMmHw2CW4N6vzWja48v1kNatdA04b10KRhXZ4z+9SugmYNqsGxVX0EdGmJRC8HZPm4oFuwL7olRCEyPAgRhDO5WYaGRxiVLjrOcsFUXFxkbBxCIqJMuQKrfEEcwmOjEJ0kxY4gmBiB2MRgxCdKmQsmRPsgLd4D6bGeyE70R06cP1KCnJEVQtALdkGynwMSPNsi3LkNgj2dERroB38VHQ+OhEdgOLw47RccTAtEUEQEAmhu/kHG3dLZO5hgF2ypdZ5+BuTU2lQ6tbaMmJ0MXAnsBHiCu98rdgIsWhEEyhXTwS2A/f3RgVDm6NEUp/Z64398V9WAnSBO2TCLK3b/+W0J/PqW01+WxKubBIv09mjRyY3bCxo9aDoG9y+YK2bGBZNQ187R/V2MndS64oqdpdq9T54imGvaQUqdwI6gV6TaFQe838TYGajrjKZtu5iC43a16uIjPY9lyqISga5sBT5jfDfpnwbFn6Hi9uGHZVDVrgFq12+OOvVbGqBr0KStgTolXWnQtJVxuyxbhcBGaCtfpTbKV6v1DuwM1NmMfUqzT5kqGmNVQvO6VRHcoRlS3doaV8xuvu3Qza/9O1fMLK82tNYmmYoyYg6P8cY4Qt1E2phEAlOSN0bEe2Icn7EBkT6I7twKCS7t0SecQJcQaPpNok1PD8H8nAgs7RaFVQUxWNMjFpsIalsGJmPr4GRslw1Kxpb+8djcOwbb+icQ4BIJa7FYVxjDvppPwlb2306o2z0kjZaK7VrGdZv7xGFT71isJQiu6h6JZflhWJgbiNlZvpic5oNRPMcp3QmGCyfgwAYOuBVntHomgWuxcbdczQG7BXdz38XQGbDavx47OXaUkqdlgr3tHBwLrARCUtrk/iiwE5gJ1DSt5SrZsItgKAAzCUrYX4AkEDJZLtnf9OM5mKyUhB+j4BH6dB6qh6wyBIIgJVIRTAmq5I5pZb+0kqhY7p8rzTkJymSWq+hCo9qpj1r127x8qlEPrfg4fksIcKoXp2yX2kZuqCqa/j4RiqXW6dzVCgK1XAXO5RIqF9WdhJjdumZC3xH2UUyclanSSnZiSzqiVpBnxb+tMaCnPqcPyr2UkEozUCX44vWoRIKSmAjUpMiZGLeifUiN077Vqr8gUi6UgjvF7Gl7xdbZ4u1MeQP207T2p/4CO8tVVAriEpPkRQqfkrmYc6fpWIqxU506ZUCVa6NgSJktpXbJPdGoY1LMbOoZ4c6mkhngI9CpjwFEqV/sq1IIcotU1kwDVoQ1wZxi5tQKGA2Ucf/LCHtapv1pueBtE59BHV8ukjZVTsdau1KqngWX2r+ppUfAWye3SkEdAWz1IsIXwU6lGJTAZTPPz7iEEtK2rZ/Pc+P5rLCUu7W2RCw6d50b92VAkX2k6AkEpditXj7NxNwpeYoyZirebsG8sWZ5iUYEu0b16pj/eNpxUCHXnnJlypjBXmN7e5OVq3PH9nAknAzolYsNy0iZhLtVs8di4+KppjyBslrK9VIwJx/q4/wDn9TDZPypNxqAUxKU03tJ94e2Grt1Zj9unz2AexcOG3t+U8rcGXz64IKpM/fnz+7iz5/fM/a3r5/gR2OP8bc/vSDMvcK/fv6cMPcFfvn5M/zrH1/gP/7xFr/8/Q1++ek1/vaXF2xVyuAZvn97Hd9+cpn7PI/H1w7iweV9hMZz+Or1NXxN+/LJZXz28CLe3D+HF3eP46tXFzBuQDgGJFTB7a2RuLLBDxfW+2LDqIZY0KcU1o2rgFPLS+HX+w745U4Qji7tAp+ONREVHISu6YkI8nJBdkos9u/YzB/oboJbL3Rp2wLxURxYh/rB07EtIgPd0Ts/nTCnwuNKfJKBwq6JppyBcZ8c0M0sN7XslA2T0Kf6dUqMYitQPl6lJsb0w9SxSszS29Syk6vmqMEqd8B990rFuOHdMUqumQS8sSN7YdCA7ggLtRQ7o9oZsAvgwLGodp1R7Kx6de/BTgqdFU8nsHN0c0MXF3d0cnIl3LkZuHNwckNHRxe2UvD8ODDgM+MRhM6eQRx8hMCB1onW2SucYBeDLv5xcA5Mgnuo5ZLpFppGqFHiFAFODjyjcxGa1teAXXTOIIQUxdkJ3GyK3R+Z1cdS6/5QsSuCMlPa4A/ATmZAjSaYswGdcePUNJcXNxvI2WBO2xmIKwI5TduWm30X9bWtk71T75T1sqi8gS22zhiBTlAn1c7ZwF4OATjXxC7aN27OwTEH2oSm8MhQLFw0BwsXzMS8WZOwcN5UrFo2H5lpKahlZ4fw0GD07N4V1asXJUjRwJmD87L8rWswbg1mPkLjxvbIJSBu27oWzx9dwXdvH+LnH17i1x9f4Idv7uHtq8t49eQ07t08REDagw1rZhsgadWiiVGMVE+sQpnyBLvS+Jj70yBd6pNAshEH3Nu3LMfzx+f4wpqEbtlxyEhNQWZ2JiZOn4znn7zGdz/+BX/+6Uf8ifbtn/6E7/70PR49us/rmk2QzECL5k143tbgS8crxWvXdIc2rTBx3HDMmT4aB/ihu3ZxO25dllK3jVC3HbcJd7ev7cQdAtXta7vw4NZh2hE8uHEUd64d5rJDpoj4Db4frl3eTdDbjlNHVhISF+A029NH1uLCyW24cnYXbl45iId3TuL5k4v45NV1vCbYqZzB7cvHEeTnAbvqFVClSjm0atUQw4cV4AHfK58+5317fAHPH57GM4Ld49v7cGjHbNzheb56dMa4uPTmfaxdoyrKlS1p3DDLlP4QderUgqu7CwKC/NCM116rZg3jVaHMmeXKlkbdurXQumUzU+pAYF2W25QXWBLwdF8y0jk427jIfESuE0hf37/AD8FctGnTHA3tG/0h2AmoKlUm0PHv1bZlI3Ru3wytmtVD5fKlTDkGKWulTKIe694XNyuZjnXs4iaXXJm2sal0pcuoJmB5/h0Fix8ZtbccB9/af5UKFQirchO2ymlUqVKB110KnTq2Q/MmDVGvZjXzzapdoxpq85mW66UBvtqy6mhctzoceP+DCFEpfs7IDXLDwEAXDI/wwaCEUGQSxnxDfBFCgIuOS4KvcX8MRVh0NGFPKlwyouMTjGonsItOSiLYEeriIxCfREsOpwUjMckPqSkBSE/xR0aSBzLj3NE1MYDg6I+8SDce1xEZBMp41/aI8nBAhI8TIvi3DAoJgZ/cLgNDCI/R/D0T8JT5MjCAy3wRHBHK8wkhzPkbV0xn7xADd45e/sYNUyb3S6lyDh4+v42zs0GdSZ5SlAWzyGwFwi03TS6jOfCdbdwwaUqy4urTDOcOeuF/flcFv8rd8utiYEeoM6UPVO6AYPefX5XGw0tNkJrcEa0cuG8b2AkcbUBXpNrJHVNgZ4M7G9jZ4K442LV0KBZjR2ve0c3E2smaFoGdyZJZ3AWzpVXfrrFq27Gt17QtKtvVQYmi51TPZumy5fgM/vvz+e/G31JFO9Ss38wAXaPm7dCkRQfUb9wC1es0QDlCXJnKdpYiV4lAV5lAV01QJ9Wulln/G7CrZEe4q4ZKlSqhaZ1qCGzfBInOrQh0nVDg35EQ1x75gSpa3g6Znq0N2BVw3aAIxdf5EewCMSEpgK0fxiYT7hK9MC7BG/25PtaxFSI6NkOPEHdMTI/EzMwozM6IxOy0cCzJicK6HglYS7Db2DMBW/skYmf/JOwnpO0dnIrdg5Kwh7C2Z1gKdgxOwraBidhG2Ns6MInQp2Up2EYA3Mb5nYMJdsMysGtIupne0i8R6wmAa3sRGmkrukdgQa4fZqZ7YXKKJ8HODWNzwrFq+mBs5+B6MwfogpJdHIyvnj/KgN12DoZ3crArl0wBnBSwoztXEuzmEgRnGJVtP2FEYCfXTSl1gjJB39pFHHeyj5Q2CwAlKCzAXrYqdaC4ObkvSvE6uGuZASArpo3As3m+2UZgKAg8THhRe4bwcZJgZZU/4LlxYK+6dlLcLIjU+VgxeJbLp0oarDTAKAVP6wV1Kq8gaFNfXZ9KKkh9k1vlIZ6LYFG1+CwXTiVSIYgRDgVwllpo1bATYBqoI/QZ+ON+DbTy3HUsKY1yHd1BEFKMmlQ7JR1RshTjPioY5jUrIYmATCAmkBNo2aDLBnImCybvjQDrN8ZtBG3aTtsf4P4FjNa+eD7cjy2+TscQwJn9FcGgbdlJ3i9l2ZSKJzdRuV7KLdS4pXKfO9bPM7X4tK0yY64n/G8ixCgBimBQfQVpUrCUrETTBo4IWQa8CHICLOPuKNAidGm9SmDs3DjfAN1GQpDareyjflL2BHlS06TerSyCOG27fdNcC9wIVrZjSJXTMqmDOp4FhsqSWaTE8XnU+ekY6wh4W3jugjxTW4/LdmyYb85bkKdW52MUO0LgxpVK8jIFKwhrm/h7kFq4ipCn+Drtf/OaOTwXKXpTsHLxJJM8RaUQ1CrObiGhbuH8cVjPe1eiHj+GjeoT7Gor1q4aKparYP7brkFZpUrlOThpgZbNm6Ftq6bISonCivkTTcmCjYsmmTonu9bNNXF0e9ie4R/+6tGtuHl2N6FtL+6e3Y87Zw5y2S7C3DZLoTulmiWH8OzaCby5ew6vaW+fKAnKZbx5eAHffnoHP33zCD//+Tm++fQ2fvjyAX767olR4BQX9ze2v/79U/z810+MQvfrL5/h5799gp8N0HH9nzkAJQB+/fkd3ONA7c3Dk3jz4BSe3DjMQdRevHl0Hl++vIYvXl3C2xcXDdR9co/26BKe3TmBr15exOp5BZjSsx0e78rA2xMZuLjOBatHVMGxxS1xamVN3N5RBS/318bzffVwak0rJAY2hj8/ZtHB/vB17YLIAD8M69sbg3r2QHZSHEJ93ODj1gnD+xVg3aJZBLg05GXEYNgAqW856FuQbLJhqv7cUILdQMKc3DTHcFA4Ykg+BvfJhEoiqJD5hBGFGDOE7cjemDSmD6aM7Wdq440j6I0a3A3DB2RhcP8MDBuYh7FDCzBxWA9aL0wc2RdD+ucjKiIQgYTQwKBgA3Y+/sqK6UMLMKUPPIvi6wR4tgyYRq0rcsU0cKcCtIQ5mQCvQxdnA3YdHV0Jeh7orP8Ac7Dg4BrAwUYgoS6IA4YgToeis3ckuvhEwyUwwSh2nmFpVqxdRCbBLhfe0TkEnCwEJvU0hcqVRCU0rT8CCEYCsCBCluDOZv8Od2qt5X5y0SyKeTOwRqAyxch/D3tF4CV1rvj8b9piZkCtqDWwVgRytmWatq0zy9RyP7bt3oEdoe6da2aRCfA8o5RQhffBtDS1UYqxy4Kz4u8IeAHRmXDkIKwMB71OXTph9uwpWLp0LhbMn4Z5cydhzpwJWLRwGpYumY2xY4di0MC+qFevDgc1JQj1foiJiSQAlOdg23LFq1SpMlJSErF921p8+fYxfvmb4lSliL/gb/I2/vzFPXz1yXW8fXkJLx+d5G/nPD5/fh6fPjmLM0fXY9LovujQrqVRjZTNsRwhw46Dcf2zqBxhTwP0Jvb1sW/nKgLVcSycOYxgF4301BhkZqVi2Zrl+PS7b/DpN9/imx9+wnc//RU//for3n7zFus2rkKP7nlobN/AnGtJDsxKfVySQPAhPi75gYkns2/UAKNHDcHc2RNwaO9aXD2/C9cv7SSE7SaEHiCIHcKTB0fw+P4R3L99AI/uHcPjeye4/BjXHzUmt8qbVw/j5rUDuHpxh6mDd/TAIn7Yl+DiqS2ExAO4ff0IHt0/jRdPL+H1i6u0a3j59CKePziDR7dUtmAkOrZpBB8O5ufNHYv7fKd8Iqh7ch5vnlpgp/IGL+4fxcHtc/Dg2m588vQcTvLD3TM/FfXr1jCAVrF8GaOCVqxcDu3at4Wnp7spNF+6lJS5D1G6ZCnCTiVTsFzZMB07tzdlKmpUq4qKFcpDBdUFwGlJMfwozDYfp5sX9uLzZ1ewZd0COHRqhcZN7X+jqgnodNyG9ezQqmk9tCcYdWzdiGaPOjUqmhIYyngqmJZHh87DBtmyiibJieXSa8uSqrhKDWYtBY5/Lw2uSxelfyfAVeC5at4Ge7blSuYjwLPNK0uo4g7r1LJD9eoVUb0Kv02N6qN908ZoXr8uGtSxQ61aVVCvVmV0bF4f4S5tkenbGb1CXdE7hBbqhr7RXiiM9UdBUjgyU2IRFReFSMJbVFwi4U0ZLJMQl5hiYupiE5MRbhKixCAqKRbxfE5jE4IJgb6IinFHPAfWSUk+SE/y5XfRF9mp3shL9kR+gge6RbsjN8QZqb4dEefRHjGeXRDl54XQAH+EhRLY+O4VRMrl0icwCKGRUQgIC4OfLDTElEMIjYmGq59i6Ah2fqpTF0KYC4QjAc5J5Q7YdpY6JzAjyHUuUusEeCpUbhKhEOqUIEX2Xrl7bwK99ty+E6cVW6f6dh347vYKaIYrx7rgf35byYCdCpQL7N65YHL+H7LPSuB/fVUWN8+0RlxCF7Rx9OC+ikBOx5TZ4K6Y2eCuQ1HiFIFdm2JZMWXvk6c4W9bJmm7Wwek92LV1epcoRW3jNp3RlNaoWXtTd6585er4uCyf72LP6PsMmP8H4zbyiGjesj3aticoNm4Fu1qNCWm1UIrLS1WqjtIVqxuwM26WxtVSip0FdQI8xdgJ7MrRtE0Znk/1mrXQunED+LdtjASn5ujq0wE9gzujR7CDiavL8GiFVNdmhLtWKAjohIHhrlaMXaIfQckH4wl1UzKCMDHFD2PivTAoygPpHu0Q3qEJcv2dMSEtAjMzIjCLUDcvMwKr8uOxriAea/KisKlHHLYWxmMXgezA0HQcHJ6JwyOzcHxcHo6Ny8E+wt1Owt3+4RnYPyITuwl1e4emcTobewR1BME9BELZXm6v+S19YrGpN6GxTwxWFYRjYbY/ZqV7Ywp/CxOSPDAuwx/zR3TFzlXTCXTzTJzaDg6SNyyZYDJbbuSAdAMHuWsXjseW5dOxdQVBjYNfKXZbOWgVwEn1ksomcJMr5X5Bi8CC48/jhIejBIrjghYus9Q3xbdZ0zs4CN+nZCkEJG0rExhpvaBQICm40jFOy0XQgNoq7CGAKTOnioKrttyJfYSaIlDTfgV1549uMuqagTTCnBKkHNtrlSQ4SdhRPT1l4lT5BYGaIE0JROTiqWycJskLz8MAWJFpmdwT5aooZU/bmnNSbBrNlF2gSTkTaMmlUq6RAiOphfs3y12VgEeQs1Q87ZPgynukPoIsG8zJpI4JyAReUvS0jSDNqH+cPsI+AjIpbFLXZHLZlNul+tq2l1mq4FrTX3F9BuS4XH20/KCmuR+5YgrUdvF8Fdsnd889BFK5NyrGTtNSygz4EHCkegnuBJNSugwMEWYEZCo9IJdHwZXNRdJWS06gJQAUiClGTzBn4EyQRCgTXO7n8Y2ro1wf9SwaQJuK5YvHm2+mDea0jY4hNc/sm8fUstVKbsL16reKz7SybRrY1H4EXkumYM3iKTzGbAOyulYpdhbcTTbqntqViyYY19N1hFkrho7bcnr9KrmQ6vjKmmmVQ9i4epZR7FbxnFfwtyNbyX2s4vaKuTNgV9OuImrWrILatWvArlo1E0shyGvUoA4aN6wNF+cuHARGwdPNCcG+rpgyuh9/RKtNjbrtPKh+ZJK+j/OPtocnf3TrUjzm4Ojp1aN4deM0nl09iXvnD+H2uYO4d+EgHl8/jld3z+DZjeP44sllfProIn788gm+/ew+vnx906gD/yKw/eOnN4S05/jxu6eEtlf4xy+f4h+/CuLeGLD7O9cL7n74/hl+IPip318Fg5/dxVdvbhl7y0HM959y+uV1fPH8CuGNIMdjfvHsGl49OI9HN47h/qWDeHrjBB7wfG+e3YMnV/bj+v6ZOLYiHvd3xePCKm+sHNYAG8fVwYE59XF5jT2+PtMRXxxriruba2LrdHukhzaGR+e2GNg7n3DVG3GhgfDmYDsuRIlS0pAcFYQAb2fs3bKS9+EYphLEUhNDMKAwm2BnlTIwNex6pnNZJsEuA/17pWLM8HxMGN2LkJdrShooxs5W604gOGJQHkGvl1HsJo3qaxU6759JgMs0Ct6ogV1peRgvuBvRB/26Z5haSUEhAruiWnaEUB8/mq/i7aTe+cDTKHbvY+yciwqSWwlTBHaWK6agrmMXAl0XR3QyYOdCsOM6DhSKg52DATsCnkdwkUtmFFwC4o1iJ6hTnJ1XeAZ8orIJd0oikkEIyjcJVGLzhiMycwgBrdDAXXGo+yOwK25GcStS2/w1H6c6dxZkCbCMmXWcV1s0/27df2H/BnY027Rptf53x/j9fg3cCeyKlLt3Cp4KkUfn/sa8ovMM7HlEE+oIeG5hefCOzEDXwj4YQZiZMW0iYqJCMW70EL5o5mPxgulYunAGli2aiY1rlxAwpqB5syZmwNKseVMsXbYA07hN06ZNDXC1bNEUU6ZMwPOnd/Hrz9/g5x/f4Puv7uP5o3M4e2KL8aG/eXE/X/7yr1+Ni6e34uGtI3j96Ax/VxdNApBj+1ZiyIBuqFunujmO6oeNHdEfMyeNQutmjfAxl7Vu2cgENt8jHMktok/3ZORlJ6Bnzzxs3rYZ91+8wN1nL/D0ky/w6dff47sff8S5S2d4jQPhzveP9ltays9HZYyLp+K9SnLA/yFhQ5kjx44dhjkzx+Hk0W3GvfLujYN4cOcwge4EnhFGnz8+gacPjxHqDuH+rUN4dPd4EdypkPgJ3CNw3rp+tEi524PrF3fh/Ml1OHZwKa5d2MVrPsV9nTNQ9+blNQN2ip178ZjvEsLanUu7cf/aQULgLlw+t5/HOofXzy4ShM8T7DR9ngB4Go9vH8Orhyf5gV6A+1d34jPew8tndmFw/zw0aVwXSu2v5DOK0ytVWq6IdujQvp1J76/yBiplIDdJubcq/k0gXa1aRTRuVBcd27Y2ZSvKclvVxEuMi8CKRfxA8QN5//phk0V489r5cOrcmiBUnfdQ8ZkfEsoqoF7d2mjZrAHatbJHe/6t2jarizbN6sC+XlWUL8N+AjaCWSne9zJFMZVys61WtTJKCd4JYIK3UoRO/dOgQvkKRr0T4NkGzIrjbtm8Ba+vXFH/DzjYViydta0S7sjF1tZfpnMszwG6IFIZMaXQtbBviCYNCHSE2fq1qqEBoa51k3oIcG2H5AAXdBXQRbgbG5QYiN5JIYgOckNUqDeSEiKRmppEUIsnzCUgMi4WkbGEt+RUQl0q4pKSEJMYT7iLRUJqHBLTo7kuhPDii7g4D6QkeSI7zQfZKV7ITfVBXqoX8pM90D3RA/lRrsj057vftTWiPDuZbJfhAcp26YeAYAJdSCi8CXNytZT5cd6fQOcv4AsNR7CBvCj4hEQQ7AJNKQMnU4hc8XU2sPOHE+GtC2FOBcVV+Ftxdu8VO6sAueCtvbNNqSsCOgFfUb06o+Jpmdab7XzR3skHQaHNcftsB/w/35U3rpgCORNjVwR2yoj5K5f989MS+H++LodLx9siIroz2uqffUad+9+D3Tsj2LUrAjubYvdfgh3Nmqd1cHnngmnPtnE7RzShNW7dCXZ1GvGdUB4ffczfycel+Gy9f47+u1a1ag20aNkW9o1boBKBrky56ihVwQ6lCHSlCGmlpdgJ3LiuvMBO00VKnVq5ZparWpMwWMOAXp1GzdC6XQc4tGmJgA7NkOTSCvmE/14hXdAztAu6EeQUY5dFuMvzbU/g64L+Yc4YEeuJ0Xz2xtAmpwVgelYwJqX6Y3yigM8f+QGOCG3fGKkenTA83h/T0kIwIy0MC7IjsKZHAlZ1jcbKrDBsLIjBtt4J2NkvAfsJbIdGZOHYmBycJNgdH5vL+TQDd/uHp+LgSEFfNg4ZI/QR5A4Q+A4S+ASEB2hq9w5NxY6Bidg+IB7rCxXHF4p5hLvp/E1MSfHAxEx/zBuWjR0czO7lQN6UMeAA20qYMg+bOBi14um4nEBSvM7xRg5c1y4aZ/oKwhSLJ1VP251QTeMjm3FsFyFHGRx3WC6WUrAsU+zbXJwUkBBEVHpAwKZYPSlqUtmkegnwBE5yqZTrpPYh5e3gdqvMgkolCAS1XCUVLNfLZaavoM9k0WRfJTWxEpsIXlYRaLgdv5XGjZMAqO+mgO/Sqe0EHsXaEZp4DgJCm7ul+ipeThkjlWTE7GfXMnOuAs99BAPV37NlsRSYCdwEgqZkwZYl5j4I6gTRinEThO1T3z1rcIjAJuVNJhVPoHec+xDICb6MqsbrMsqdlhH0jPG8D/KcpJjZltm2UUydWimCluvnYgN/SrRymOcvpUzLpMIdljcf968YvlOHNhpw3M17LDvGZXt4H6WCyeVS04qXE+CZLJh8PqTiyT1zM79lcq2Uiia4M4pbEXAps6XATjAmELPcM+cbJU/zUul0DIGVgM7mommUttWc5zGk9pkEJuxvs/fxeoq1U8yeCoqr9IG1TvAoIFwpdY3PrRS6rWt5Hiu4zQo+z+vmGgVYICeIVPmGtYQw9Zd6t3zBWKwlnGnZNv7ttJ2pe0eIW0uI2yAXTc4L7kySFf4+BHRLuf0qwSXvxTqexwZzP2ajRG2CXcM6HDi0aoZAX08kxIQjJjIYAT4u6NyuBRw7tUPnjm1Rn30a17NDr7w0/jiWY/0iEuKcseZhOkaoO88/1NVj23DlyBa2W/Hg/AG8uXkGL2+cxKtbp/GCgyK5WX726ALecjD0xbNLprbcd5/ext+/f45f/qLkJ6/xH7+8pX2OX36UuyUB72+fmFb261/fcP6Nmf6Fff/+55f4y7dP8P0X9/Hd5/fw9sU1fPPmDr56dZP75b4/uYPPHl/GJw85+Hx2Fc94DgK51/fO4dEVFTLfh7uX9uLelUO4emI3LvChO71pKh7vH43PTvXA7d0RmFNYE4OjP8TCAbWxamRdnFraCs/2dcD9bc1wYHYLTO7eCaEuLc39mzZxGAdQ85GfmYRQXzfs2rCSD+ISTBo5AEHeThjauyuWzpyA/PRYzjugsGsyl+WYxCkmdq4PYWxQPkaYsgVpGD5AgJbJNgcjOOhTXJ36jR/WG2MG98SYod1pBUaZG8tpwd+wgbm0HAzpm2nmRw/Ox/B+2Rg/vBCTRw9AQdd0BAcH0sIJd2GEOhUo94OvX5CBO08vH3ioEHkR3Bl3TJtyR6iTctfFxVLrjGLnSLhzdH4Hdp2cBHYKwPejBaALoc7RO4QDjkAOHoKNW6aTTyRcA+LgpgQqIWlwDUqxwE4Fy2OVSCSDQJOHsIyienZZQxCU3NcAWOB/A+wEgjag+g3Ycd4GZ1pvA7r/W7CzzRcHPLPetq7YeRjjtJYL5P4N8DRdZHLRNK2xbgQ7qXg5vD9dTWbR7J69sXLNcmSmJ5lSJd1ys7Bs8TysXbUUK5fM54tgEV92i+Hq3LlosPIB7OxqID4+HoEcaNaoXo2/7TbYuHEF/vz9J/jHL1/ji8/u4eK53TjEj4lS8M+bPhzjh/bA+CE9MXpQAYb2yzHP3NJ5Y3D+xHY8u3sGrx/Snp43L9bYSD8DFBGh/pgxeYSJJ3V3ag1fH2eMGtYTxw+uweWz27B9w2z06hZvVKrBg3pj/Qa+7C9cxLmrt3D93lM8ffUZXn36BqvWLEVOThpq1KhCgLHc9X4Ddhz069oCAnwxbbICoafhGn/j924ewcO7x/Dk/km8fHIWr1Qk/OkZPFY5AoLdwztHisDuJNuTbE8TAk/g9o2juH1NrpmHCbP7cOPSThOvd/f6frzke+vVE0up+4Rg95yA95Tw++rpBTzmsW5f3IE7V/aaWLoX7Pfq+SVC3xm8eHTW3B/ZS8LwUx73zePTOLl/Md89O/A5+928tB/jRxWifZtm5v7JFVOxdgIZWaVKFdCOA8JmTe2NJ0WZMlLMPiBEWTXrBHL169qhQT0OJrmuXFkCFffj5+2KGZOGmo/K3asHTamY/dtWwc25g0mGIoWvXi072BOS6gqSaldHo3o10LxRHTS3r4XGDaqhWiWpZyXwQQlCG++74jIrVqgIu+p2qEiAq1O7Jho1asC/hZWMQvFyMnl/KFtqcZdNAZxAT2BXqqi/THBpV70yGjaozfNSNlW5CluKnf7OChGoVq0S7BvWRetG9mhStx7q8rwb8JvUpll9+Dm3R5y3I7qGuKFvjB8KIz3RM9YHBQkBKMyOR3pSJELCQxAeE40oAp0SoETxdxBDi46NQXh0FNdFEujiCHGxiJW7ZVIYklPDkZgUiIQkXyQl+/C35oe8dH8UEOi6p3gjn4PXgiR3FMQ6Iyu4I5I82yHGtS1i/FwQGRaIsNBA+PO35q1/oIWEwDMkCL6EuMCwSJMwJSCUgMfWV7F2QVLwQuHmFwqPgDB40lx8g02CFCefYLjQBHNdPPyMORLwLLizgM5AnXHBLAK7IrizmQV4BDt3KwumUexcBHZa5stl7EPQiohugfsXWxPsyr5LnvKfBDvF1qlg+T/lhqn2M4LdNxVwcl8rBIZ2NGDX0dnDgrbiql0xe6/WefxGsfs/g50b593Zur5T7Jq0VZydI5q2k9tla5SvYocSH/yxm6XtHwd/tO6/MiV8Kl2mAoGuCspVqI7ysso1UIagJqiTCeLKCuIEc0VAZ1PrBHYyu7qN0Kx1e7Tt5IiWrduhXbPGCHFoiVT3dsbdsldQZ/QI6oR8PysrZp63Yu46mjII/UIcMTLGE+OTAjAhWVAXgpk5oZieEYypaUGYkBJIIHRAYOt6iOd7tn+kF+EvGLMyw7A4LwYr8mOwMi8SGwpisblnHLb0jMHOPnHYMyAJhwhrx0dlGzs6IgMHhqYQ1gR86bQMHOZygd1hgp2gTtPHxubhxPh8HB2Th/3D0rGHYLdzUCLhLg6b+8Vgdc9wLM0Pwewsb0xNccOkDB/M6JeM1XNGYF2RMredA2kDaButZCkG7DSg5gBWIT0HOKZ8p9pxICuok3onCDwoJY4AIXVu78YFJqZO03LPlKKmvkqMIoiTuqbMlUZdO7LJ1JsTmAnYZIqLE8TpHGzxekc4lhXIKQGKYOoA92EDOpmOIdVP22pe7pJKZmLcPXcuNbCmhCaKI5SKqOOeK6pbp/g6W409xfzJBVEqng3gjFrHfRjFjqCnee1bZRcOcn9SABX3t5utKbC+mSDJY6gUgY53lFB3eDshT3DHdVLLBHVSijStxCwGAKWAEtLeF/3m9rwWKYCKi5MSp/5S3QRpAjrBly0mTqZyBEaN4zaCN+1LyqH2besjNc6UOOD+dZ5y2VQGTZOgZZ8AcrUBVIGqtlONOylzgiK5Twq6BF86rpK5KImLYu9scXfKXinIklpmYtDkLil3TEKWQEsAJzAUKArAVC5BiVCUndIWwyb1TDXxlIFTKt4O3VuathcgmnID7Kd5JUJRKyXPzBMSrQyWRXF6XC5I1L7WEuCUxVJAt5vPqBRDHcuCN+6TfU1NPZ6PgFDLTFZPPecEM7lkrlo8ifdArqI8juL0lhJGdQ/43KtcgurbLV8ykYCnYuuTea7TTHIVWYm2LRrD3bETokMDkMkPWl5WIlISwxAe6AFPp45o1bQh6tWpATsOrKpUKIPQAC+sXTIHN8/sx9Htq3Dz9F7cvbCfdgCPrx7Fmztn8ODifjy/dhRfEqi+fnIZ3728gVf3zuKr51fxp09usb2CP312C3/7/gm+/vQWfvjmMf5FoFONOcXI/eW7JyZOzgK4V/iVy/750yf481cPCHH38Kcv7+OHrx/hWw5Cv/30LmHuNr54fs0kWvn21S3CIwdcN0/hJQedT26cwEOey4u7p/Ho+lHC3E48unYEL26exa0ze3HxGH9ou1aZBC/nds7F9R2D8epwLp7sTcT2KYS13LKYX1gX2b6lEOpUCZMKW2LNhM6YkG+PkVkOGJgZjjAOKJo3qYWMlCgMKsxDTIgfgr1d+MDyoSfcTR45EOF+bvDs0gYhnl1MyYNkDoAFdoqvG9bXqkU3sFcmQawbVNqgfy/F22US2LpyGcGPwDd8YAFGDy00LpzD+9PkytlXMXfZGEqQG8p2QGEaxgzrbmBPqp1JqkK4G0YwHD2kB3r3yEZ4WDBCOaAIDAwzMXa+/gQ7Qp0PBxA2xU5wp4Lkbt5ebK2smJa5wdHVDZ2dBXEEOql2BDvLBHdKquJlDUDcFQei9NwhBLxgTsudKNRkyHT1j4ZbUBLBLpWAl2Lq2fnF5CEkkaATlW3cDgNT+iAmT3F2wxGS2s8AUcAfgN1/BXlyyzSxcgam/h3sfIuAywZf78BOpunfmen3u9aYAI4mSFPJAxvQ2QDv3TZF602/YvZHUGcDOltrMmgaBU/lEbrClfcsI78QQ0cMhbNjR7Rs2dxkUOzUsT26dstBUmIsZs+YQpDPMbFYcq0uWbIsgaAiqlSpZgqId+ncEQf3bcHPf/sKf/vpU3z79WOTEGQjXx7zp4/C7EnD+Bz1Mplch/XphiG98zCwdw565aegR14Cn6mufEFvxIsHBCcCzL3r+/gMZqJKpbJwaN+Cg+lgJHFQMnfGYOzlS14ZKG9e3o1zx9fxQ7KQz3squmXHYvCAnli0aB7Wb9qKnXsP4cTZy7hx9wGuXLuKadMnID4uwoBF2dKlUIbXULqkYoA/wkcEHql1ZXl9vQsLMGv6OOzbvQ73bvE3f/sEIU5xcII6AtXTs3j68CTtBJ48OG6UvEf3juKZXCPvs++9UwTBk7h35yTu3zmO+7eO4d6NwwS2I2z34sGtgwS48/iEUKfSBS8JdYqxeymAe3LBxM0p0+Wdq7vx9P4pgp2OeY7rzxi17uXjs6ZAuc0V8xOC3dnDK4oUu0u4x3fSnGnD4OrU3qioKrit2ESVjpDLY8mScpMsR3irjQb1a6Jtm8a0pihjEl2pCLxgSYlqlFXzYyhLZpmPS6BD2xaYNHYgdvPjdpugqgzDpw9uhZ+nKyoJympURzVCUxnCk0oISFlVW4H7bG5fF65d2hHQrLqEGuwaMPtArpgEbA58VQxfLpgtOFhtUJeD3DKWm+X/W5MrsWLoKpQvg+ZNG8GhQxtUr1oBte2qGqDV39yuWhXYN6rL9Q1NtsuGdRRDVwPtmjSAX5e2SCJEZRHosv27oHekGwYrW2CcL7omKO4tFMkpMYhPiTc16SLikxCZmIJwtlEJycblMiY+AbEJsYhLikViagySUgl1iYS55EAkpfjxe+iF5GQPpKR6ICudMEeoK0gg0MW6IT/WBbmhDkj1I8y5t0KEe0dE+LohMjwY/qF8vwaHENiC4RUUBO/gYHgGEfTC+e4l2PnzHRxAqPMm0EmtC+Ayz4BQuPoR8kKi4R4QDicvxdUJ7Kz6dXK17FwUX2cyYnoKyghNNBvcyaXSAjupc7+LseNyqySBtb6D4uuk4HFeXhYdCFex8S3w5Epzgl1pA3JS6f7Hnyx3TKl3Aj2B3b8+J9h9W5UD3fbw9O2Adi4e6GSUuCJFzsDd74zLBXa/V+zeuWIqG6bsN2DnYuLslEClGYGuWXsXtOjgipaEvYYtO6JK7Xr4qHR5lOA7roT5Z8B/D+D+2Kx/Ksg+/IjvnXKVUYkgV0nlC4wR4AhtJnkKpyva1ea84utqc9qKtatWh89rS4JcZ2e07tAZTQh19k2aoW1Te4R1aU2wa4vufg4oDBHYOaCAgNbVpz3yaJouDHHCgFBnDOMzPZbP8+SUIEJdGObmqh5dOOZkh2FSapBR+sI62iPGsQW364xRcd6YlRWGJd1isTQvCmsJdTv6pmBnvxRsK4yzwK5/IvYPSiHQZeJEEdgdGpaGY6OzcLgI8g6PzMCRUTk4Ma4brSuOjM7BUdqxcXk4SsA7yH57hiQbtW57/xhsGxCLdb0jsbwgGPNzfTEz3QOT0j0xo088lk0bgMWzhmPl3NHYzEHqVsHa6llGWVOWSyVPWbtwoilSfvn4dpzcu5ZAtcgoeFLzBH7KnGn6y0tM2TXXzDHQJUiTSieQk7JmZbpUchUVOF9SBGmKzbPi3WxlFdTfctnUNnL3VAkFLpeyqHg97Y/AYxK8cF7KnhKYKJmIlgkybcAmWFMcnFHseGxtK9OxVergKGHPKk2wxMT9yawyBspuuczE8clsyp3KHWhfJr6OJrhTCQat13KphPsJmYIrKW+KQ1ROC6l1SgBzYs8aHN5pAeQu3l+BllH2dL4EKrlDyr3SlC7gdQjeTvE8pbRZNeasPjZAs0HdCUKyCoxv5/3TMpVP0D6tTJdrcXT/e5dNo8bx7yOok0Iolc8UR99vuWjK9VOgaYqiC/DYCrJ2chuBqxQ0HUcukzpPQd0mAt1GuWHy/gvSBHaCOmWwFISpaLjKBEipM7F2BDBBnNS194XHpeZZZQ+0Xtk2DRRynQDQtp3V34qjEyDKDETyOFqvvgI7ZbeUkiY1T1CpPssXjceKRZOwdf08bNsgUNT5KNnKbHPei/k7WMvr0LQAdaVx4ZxhwE3K3PKFE3hd3H8R0Glfq+TWqRrg7CNXzGU6BqHuvdupyiIQGHkuJVo1aWhSn/t5OiMhJgTZ6bHITI1EVJgP3DhgVEC6ydRmyiB8iAb1amLs8AF4dpvQdO0Enl4/YbJYvrh92rTfv1KmyUv46ukFvH14Fn99ewd/JZB9+eqaUej+9s1D/PynpyZj5d/+/AQ///jcKHH/VFZL1Zf7y0v8+euHhLk3Burkmvn375/icw6mvnp9A1+9uo6XD84ZV0opc1++uGaUuE8eXDD22aOLeHztGJ5cP4437Hf30j4C3RHjdvnk1klTd2M7Cfj8wY04zx/pRT7Ip3evxd7V03BkVR+8OtkLz4/EY/f0ZljUpxJ2T2uDWT3bwqVJBQ5yOiCXH/vcOB84NKuB7PggjB7Yg1DsQeB1gY9rF3h0bo/0GN6/QD/kJMVj9IC+iAn0QSTBLtTbGUmRQdi6cj6WzhiHbmkEwd6Esn5dMbhPNiEtG327J6NvjxQOoAl8/XMxlNa3ZyZ6FGSgVy/OD+2L4cP6obB7NnoVZGLk4J4Evq6EvGxCXzeMGqI4O8FcgQFEqXZqpfqNHdqD072QGBeF0JAQBCoLm38Q/AL8CXYB8Pb2p/lacOfpA3eCnVMRxJkyB8qIKdVOmdO03EUg58zBgBPNER0Va9dFcXaecOSgQcVqHT2DOCAJMaqd4E5ZMp19pdjFmJp2XuHp8JFaF5mFoPhuiEwrREBcV7hwmR9hLTp3KGLzRpo4O8XKxXUbhrC0PgbcBHMqgVC8DIIFdEqiYsXT2ZKjGMArBnbvAK7IDHjZWtv6YsvewVqxZb/pTxOkFYc52bttik0rJu8dzBUBndS5d1YEc7Zp9fGMVvydXDJlBDsCcVxGN/Tp3w/DBvfBooUz0btvTzg6OaBk6Q/h7uHK52QwGjasi4840FHGwTJllE2xKgcrH3Og3BBbt6zFr3//Fv/4+1f48ouHuHh+HzZvWIhFis+bOd6YVN5xQwoxakB3tr0xezKBb8pITB0/GKMG9eRz1gvH9q43KtSze8cIhIOQEB2A3MwYzJ85HDu3zMWtq3sJSofZ7sOtK7tx+YyybS3C/GmD0TUjgs9yBqZPnYB58+dj8bKVWLdpGw4dP4WDhw5ixjSCXZRV361MqZIm02bpUlaR6g8+UlKODxEc6Ivxo4dg5bJZuMXf/f3bJ00c3xNC1HPC2HOC3VNCldS75wQqqXdPHwn8juH5o1O0M3j6QIB3Bo8fnsEzzisG76nUvsenuPwQ7bCluvE99OLxBbzkO06A94qAJ2B7QgC8fWkrAW03Ie+kUeqePVZ7Gi8fEewenbUSpxD6nhAc3/C4l06sxf1ru/D2+WXcv3EUS+aNg4+Xo7lWlUlQBkolEJEyZ2IXS5bChxxwliO8RUW687od8THvgQqTV6hQFpUqlSPcqfSEXCU/QrnSH6BT+1aYzL+VPtzXz+0yYHfm0DaE+HuhLGGucYO6phbcxx+WILAR6tja4uZq2lUnaLWCXZVSqFq5DGHuPbR9/OEHVi25Dwl2BE6VxrGvXwOtW9ijcqXyphSBgW+uN0l0NE2TW2nNatVQrXIlVOFx69Ssjjp2VUwilAb81jQnrEkxrFm1EmoR6JrUr4WmDWvzPGugUd1qaFC7Eo9RC76ubRHv44x0Hyfk+DmiZ5gr8kO7oHu0M2HLSmCSS0BLTIwguEUT2hIRFx+PxOQUJKakcz4V0QS7uORUxHJdfGIUkpIjDdDFxftwO2+kp/kZhS473ReZKR7ITHZFboo7uiV6oGs0p8OdkObXHnGuzRHl2gKxBMvoUG+EhgcgMDwE3oGCuhArMYuSVRXF1AVFRiMoOpaAF4nQ2ARCXDj8I+R+GQ6PwDADdn7hcfAIijLul8qEaUobEPCMSie4M6pdkXpXNC9XTJMd08OfFmDBm1HrCHTvFDu1hD+BnzvBj62DgT3CIq29gwvvUQu8uCGwK2UpdgQ7QZ1JoCJXzCK4E9jh+9rYucGJ3wYCjIs7Yc3jvTum4O139l6xk3mZUgfFFTsb0Mnew12R+2WbLmjWrgtadxLYOaFuk1YoS5j6oHQFlPi4DD74uDRKfKR/Nnxs/uGgf0K8s/8vYe9DPrtlypRHhYrVUV6ulYS7ijz2e5VOMFfHKHWVCHZyu2zTyRHtu/A62juY+nkNm7ZCo8YCu0YI7dwSKa6tke/bCb1DHdE7zAm9CHLdAzsbtU517fqEuaB/qBOGRrqa4uQTOfaYTZibnxeJBbkRmEebSNjL8+uEqM7NEOvU0sTpjYhxNxkxF3WNwsqCGGzoobi6VOwekIJd/ZMM2O3ul2AUu2MjM41ip/bIiHScGJNNwEvluhQcH53N+TycntANF6cW4gzbo1x2iMB3dGw2jozJMtN7hyRhB+Fua98YrC+MxMruIViSH0j49MHUDC/MLIzG4om9sXzeKKyaPwablkw2oLRRisWSSVYcHd9PmziQ3b1+PqeXGzXOlETgYFdwpjIHcsWU7ZRb24oZJhRoGwfkcq9UlkwBndwkBXSblk9ln2lGiVMdObliCuxMspHNC8x2gjsVFZdbpRQ4AaYUOoHdXsLjTh5TMCFlTG6AmrclCtnOwbXULilsNsVN8XI6nuBTCqLKHAg8pbbtJGjIVdOoawIV9j3EbeXOqcyWpgA6wUuJW0zhck6fObIB549vNXCnkguCQvVTfJ7cNwV3gkK5Ocp18hRhWCqhwM64WCpOjpCmeL1jJsZtuVHYZFZZhWWEsjVGDdN6uUeePryR01YxdQGbqWWn6+K9E9AJ7OROKRVQ25h4Oo6htY3KFci0Xv2k+AnW9vAeCOyU3GUHwVkKoe6d3EhNpkz+3aTcmVg73o8dvG/beL90DCl3qmunWEIlV9mymuBEcJHLpABMcKbEJwI6gZZUr41rCFhrrayXpvzBprlmuS3+Tv1WEaSU3ERxd3K91HqpZ0Y54/a2ODrBndZp3oI4LuNzI8jTMQRnUtSMiyTPycTVmTi5KUb528LnR8dZqsQms0ZxvWIGrSLlW9dxH6s5TYBdQZATrAkCpdQtUxIU9tWYwAZ1gj0lTRHYSQnU9Qky5copdVDrVD5hHX8zJezr1jK1f1w7tyPM+SIrLRbZqbEEPSfUq13TDCz0YivFQYYC+StULMNBWyIuHt+Ob1Qm4MllfPP8Or5+fg1fv7iO797cwE9f3MEXT87izb3j+P6Ta/jp6wf48dvH+PUvr/APgtt//vwJ/vPXz/CPn+V++RI//em5cbn86/fP8bfvnxll7i9fPTQQ9+OXD7jPWxyQnMZXL67iy+dXOc2B2M0TeHjlCB5cOYwHlw9DZRKundyJexcP4uWdM6Z9cuM4bp7bjRtn9+DQ9pWYPKo/IoK90bpZA8yfOhJXju3A1SNbcPnAGmxf0AcnVqXj9fEsnF7lhxkFJbFqaC1sm+aCePdaaFyzMmKjgpGZFIeMhET4eLjAw80B0RGEIbdOiCAgeTo7oXdeFhZMn4wJwwfDpX0bxAb6Y8qIoZg4tJ9R7HrkpuDMge3Yv3E5chNCCXKpphbdiIEFGNxPsJaM/oVZGDO8Nwb16YaCrhkoKMjFwCEcSI+fiLGTpmLqzNkYP3ECcnMy0b1bBoYqlm5oPoYPysGQflkm+coogt3wAXnGbU5JVZQxc/SQAsyYOBRds5MJdip7EAr/wEDCnRQ7P/j4EOq8BHXe8GDrSoBTTaeYuHg4ubjCzZ1wx2UupnWHo7MruhD6HOSK6USoM+qdK4FPbpv+cHYPhLNXEFx8Qg3YOXmH0sLg4hfJQUscvEKS4E2w84/OQmBcDsKTuyM6sxDByflwJdh5EWgisgcjPn80wjMGIiCpEOGZ/RGSrKyXFsT9Xqn7LeBZUPfeCHuCLEHb760IvjRdHNbMvG19Ud/fr1dbHOiKA54NCIv3/b1KZ0CPEPduusgEdlpmqXaEvCgL/ExyFd634NgMjB6j/1TNh4p979i6BmPGDEXLlk0xedJ4U5tLv906teqgfbu2HJiUNMlSqlSujkkTx+Evf/mCv8Gv8e1Xz3D86E4smj8F82arQOcsLJg1AQtnTsDGlQuweuF0bF4xlx8hpZBezZf4Zhzeu5Ev3ZWYPn4kpo8dzA/BSoLdKfZZyJfSGFMb7taV/XhCQHp054hxZbx1ZQ/uEPJuXNzJD88yftgnm386ZHMAPnxoH0yYOBYTJ0/CtFlzsGz1GmzatB5zZkxCXmaqUeUEMVKLlDRF11XdrjK65mVg0vhhmDltFE4e24Y7N6W2HceD28fxWLBGqHr2hHD3lDBm4tzUnsWzhyeNcifQ0/JXT+U+eYF9Oa0+BLM3Ty/iDaHwzTMue8z3GUHuk2dX8IrvPAGdMmHKDVN9n0rZu7INd6/uxNN7J7ivMzTtW2rmeRr3TwB89uCUgeBPuO762U24e3knvn55DY/vnDQfCT8vJ5O4QRkgVRtQipXcLMuW5sBSxeCVNIWQld8tEklxnmjWtK5xVaxQoYJRzlTcvEI5ZcX8yCh37Vo3x8SxA81H+dKJraYW6NXTe8x7UCqcSl/UqFoZ5Ut9TFBT2YEPTIyf7rFgslypEqhXs4KJs6vCd7+BP/aRu2dFHktAVtOuGiHxQwJaeXTu0BydO7ZAreqVCXYfGvc3gZ1i8ZraNyK4NUbVSpXQqW1r8w/FerWqcr4sWjWzNzHdzRrXY7+6prRCk3p879azQ5O61dHKvjY6tWwAt47NEOXdCRlh7sgMckZOoAvyOd2doJsX7ozceE/kpwXzmQpHZmY8klMEc4mIiY01v4fYOClySYhNjEMUgS8qLgKRMcGIjQ9EPAfPiQleiI9xRYbcLHODkJtGqEtwR06CG3KinNAt2gU5YZ2R7t8BiV5tkMyBeZIG1t5tERfqiqgIbwSG0EL9EBSqf54F8R0aQgszSVICw6MIdjEIoPlzOpBtSEw8gqJi4UkQdPUPhltAGLyCI+ETGg1nX8XX8V3K1tk7CE5S6mQEOblgKsbOUfF2XGZT7AR28pQwdekEcs6COal3lnVwUYKVQPZVJkxfqNyB4u46uwegbQdHZGa1xSd3W+F/fVvynStmccXOLPvKSp7y/3xfB5tWOhHaWptSCfqnnoMA0ti/w91/BXY2xU4wV9yk2LXo5IyWUu7aObJ1QoOWbVGxdn18XKkaPixfCSUrVkPJClXxcdnK+KhUBXxYsjytLD6ifUxgc2X6AAD/9ElEQVTY+7hkaeOt8JGBvvdK3P+NaR+leZzyVWsQ7Ah0VZUgheMkuWhWskOVWvUMxLV1cESrjp3RhOdav2lL1G/cHA2asG3UGC0a1EUQn+MEx+bI9+lYBHbOKAx1RvegziZpisCuN8FuQLgLhka7m/p1Y/l8Tk8LMkqdbHZOGCakBJhMmuEdGhnFrqtfB4yMdce01ADMywrF0txwrO9BkBuQhr2DZCkG6mRS7A4PS8OR4elGsVN7fBQBb7gFdqfH5eHS1J64PK0Ql6b0wplxXXF6fDecHEvYG9+V0JeLowS7g0PTCIzJ2NgzGmsLwgiTwViWH4SFeRxHZXljRvcwLBrXHUtmDsPaxfymcPC5euFE2njjmrmOy1T+QGC3jQNeuWFuWMoBKvts5IBWLplS7JQ5U61UqZ1rZxPELHdKgZotS6WWSZGzqXWmSDn7yG3SpNLnd0pZHgUXgkuZlklZk3onZe8w35UqCyAQUk01Tau/gM5WPkBuhCaRiRSw3QImq1TAboELz0fHVBkDAZ6UPrVK4CLlzYDdFqs0wx6CrK5P56t5qZG6BsGgVEcBnWLz1J4m4GnfVqKVJQQzuX8uMVClRDLa9thOAi6v0+aKeZLQd4T7keullD2bO6Ti6CzA0nUtg5KbnDqgsgMbDYQpo+UJQRe31T8FldBEyt3pI5tw/sQ2c+1KEGNLwmJT5U7sIyQTPqUGqki5xgVWFk3B7TyT/MQWJ7eJMGTF3q0gsM00ywR+KlGwavFEC6p5L0yBdP4dtJ2AUOesmDijvhFupJ7tJjRrXoBnYIftisXjjXInmDNQVgR6uwiQRqXj91bunqZEAaHOSlwy2bhUGjfNNTMNPBolTqDIVuqf9qHjKV+AQExxcFLL9ii5CyFv1eLJPD+BmwBMYCeXS7lJygVTUDrblDlYt2yaMblOKmHKNoLeZu5LtevWLplqFSPnecmNcw+fJYGjxggqlq7C7JZaOYXjNfbnfmRL5o7F0vnjUaJ+zZpo2YRg16UDArxdEeDjCod2LVGtkrKglUS9uvXg5uGBlPQUQoAPqteoCBeXtjyxGfj2tdweL+I1QeoKB1Vfv7yBvxLivn51CZ88Osn5i/jrN/eNOvf3H17iZ4GdUeJe4j8Idv/6x2f42w8v8NUnt/H92/uEuUfc9ia+ILy9eXjOxMN9fv8CXnCw9vbReTy6fAjPrh/Hy5sclF09ih0rZ+LAhgUG7O5fOoyrx3fi+qlduHGGA8gL+/H4+jHzwGfEh6Jts0ZmoGR7QSfHReHk3m04vGkZ1kzvhQ3T43F7dz7u7UzE3MIamN+3BjZOaIMpfV0RGdiWg41appRBqKczQng/IoL80ZaDpsT4GMyfMQ7D+3LA7uyAkQN68keyA9vWLENMSAAmjxyC0/t28Ye8FokRfogO8sSCKWMwnv0SQrzMAGRgH8XFFWBAH4FdOvr2ykO/3vno06s7hg0bgXETp2HitPmYNm8lFqzYjDWb92H1xu2YNGUK+vbpiX7cfnD/HAJhsilSPmqwYu+kznU1YDdxVC8r3m5IPmZNHmbSqlvumCpULrDzIdh5G7Dz9vYh3HkbcyfA+QdYiVZcXNzg7uFF2POEiyvhztUdTgQ7JycXmgCPxj6dXdzRxVVxeYFw9VBxXaXsVtFyuRhFwD0wGh4B0YS6OPiEJRHq0hGaKKjLR3RGL8RkEd7SesAtIhPuUXkIzRhAsBuF6JyhCE7tS0gqMPAWklz4TrErDnX/FdhZJRAUd1cEWL8zWwIVWXFw03Jl1jTrii3/fb//HdjZtlV/G+i9gzvBXNG0Wtt0cbXOwJwgL9pS8UwiFd4f3/Bk9O47AEsX8IW2REG6c7F84QzMmzkFo0cO5UC8AipxwD9ixAjMmzsLtWtXNwPt6OgYvHjxEP/6jz/h+29f4PCBLVgwdyrmz5mGpYvmcXoa5s/WC24eju3fwhfvOpw9so0fpjXYvUHuH2tx8tBW7Nq8EqsWzCHYDcPEEb2Na8WDa4dx4eQW3L66z8Dc/ZsH8fD2YTy4cdBA3e0re3Hr0m6cPbwGO9fNMNkx8zLCkZIQjD598tF/QG8MGzkCE/lsL5g/F7OnT8SUCSMQxHdP+fIanEl9LA0fbw9MmjwGCxdOw5yZY3Bg7zrcvH4Et24cNW6UD++cwJOHZwzQvXpxGa9fEsieXyCcXSTUSaE7btwyFXf35rkA7iKnL+IF20/Y94tPbuI+3x+7+CGZOWUgf1NdsYwDjStn9xHsruL1U5U4uGCSo9ziNd29thsPruzAPYLdswfa7zmzb7lhvuK7S4qdzSXzGcHvzeNTBMGduH1xG993l7nsND9A8xHo52Zi7ARNel+p9Ixq1hkVjmBXloNU+4a10L0gGnnZQWjTpiEHrx/w3gjsKhqXxgqKsSPUVSpbEi353hs/qh8/zktx5fQOvHlwnu1uxPNdZHsXliSoaRslMpGVK6uEKFWNQlqFx7avUxkNa0lBKwu7iiVRk2DZkvDl7tQBHVo3QevmDVGfgNagdkXON+A3xJHLGr3bv9S7KpXKobl9faMQVuI5NuV08yb1UbdWFaPSdenQ5n1x8fq1Yd+gBprUt0OrRrXg1KYJgtwdEO3nglg/wlyAE/KDCXRR3siL8UVWjDdy4mhsc5ODkZseifR0qXRRiE9WgfEkxMTHIjwmAiGRIVYMXXIkYhKCEBPnh/gEPyQk+CBJKl2yDxJjHPle9kJh1xAoMUpWlDOBzpUQ2QmZhLkkl6ZIcGmOVAJdugqOhzohKqgD4qPc+D3gOz7cG+GhtPBAWhDfswEIDiXgEewEcII675BwBEfHGQuLSzTLXX0DCHYEOL8AeAaFG5MLpsBOhcpVz64zYc2AHc1ydy+CPAFaMbCTYvcuQQqhzoCdm7Jl0ghxDh5BBuzauxapa8Yl0x+t2nZE9/wu+OpRW/zPbz76LdgVxdhpmexXgt3//K4OBzIOaNulFfehbMmeljtmkWL3W5D7vb0HO6PYFQM7yyXTArvWnG9NuGvSuj2q12uIkuWroESZ8vioQiWUrlLtXZISA1cVq6N0+WqWVahG2KqGCpWroWKlqihXrhJKqZyGKcfxfw94KgtTqgx/a4Q7uWXquDp+jXr2aN6mPVp3dECTVm0Jcs1Rj0BXz74Z6to3JeC1QI3adVGvehUEd2qOeKem6ObT3oBdHwJc7zBXAh3Bzr8TegZrmSsGRLhiWKwnRqkgOW1SMuEuPQizs0IwKzcEE9ICkOtLsOvUCPEurUyh8+ExbpiS7It5mcFY0S0Sm3snYs/AVOwbnI69g6XaJWB7n1i2iQS9JBxSXB1NYHdydDZOjcnGiVFZZvr8pAJcndGH1hsXJ3XH+Yn5uGDaAgN66iflT2rgpp4xWNc9AsvzgrE4LxCLuwZhbo4/pueHYP6oPKyaP9qA2XoO2tdy8LuFg2HVeBPYLZkxDOvlusZxpZQ6mSBvk+KKlk8jMElNW8Jvxhyj5m3hwFixeYIfK1tlEeQRAgRxgjWVBrhycrsBNoGTUulLIRKc7eKAXIAgN0CBxWFCmZQ6QZHGjIIMgZ3ULuMqKLDR4HrldJMoRAlIlDhEMXMmxo4DfYGXlDZThsCAmpWFU+cmxVHLZYpHUzb5Q9uWGcBTMkK5np4iFJ0mLKlUg0BTSVMEdVLXBHP75SrK6zcxgdynwM64bho1cgm2EwoUY6f9CfJ0nUqecoBAqvMVfAnCBG8yyw3SKpEgKNMyJU/RtFoVFjeJUnhNKhehfw5qXtAmd1Ntp2vRvqUk6v5oWt8auU8a900e49xRwinBUW6ZgjtBnKBN04JK2zLdc+1vAyFHrpa674LRnfxbya1zB4Fdqp36byJkCeAEXpYyNtuoaIIuwZwAT+BjU+hUeFyqmy1OTtsJGGVKZCJQVCsT1Mk1cvVSQeIUrOF2xjVzU1G2Te7XuGbyXDevlRqo7JwqWWBBmtwhVWxc0ChbQ/BatWiiWSbwU8269QQ8FSWXkmepdQRJLjdgplp02o+M1yFgtQDVcgW1zoH3iLC5mvdqnfbH4wsatY2JsatpVwO1CXd1atdCLVOknB9wzjt26YzExCi+5LPRt3cBhg3pY9wBGzaqgZq1K2H82IF4wwHO26dX8YzgdeXEFpOF8m/fPMYPX9/Cd2+v4k9f3jK15P71s5Xw5IdvH+HPX9837pX//Oun+NffPsevP7zC95/dxRfPLhvF783983hx5zT3KUXuMJ4pRu7yQROXp+Qrzwl1d87vw6OrHMQR4G5wsHLt1DZcOb4D9y8ew8XD23FyzxrcPLML9y7vxRrSb7VK5d+9lJVFrhwHR3IzCg8OMTFvI/JdsXS0L3bMjsDUns0wIaci1o5ph/5JDRDl3Qq+ng5w7twSng5yxYzBgAIlPOkJt87tUdgtC1dPHsCe9csIgG4ID/LB3GmTMIhQ5sH+E4b0w4ndW7FtxQKkcDDVtE5VhBAQ02NDkBkfgW6Z8QS7PAwfXIiB/QvRq7AX+vYfhCEjxmL4uKmYMGMhZi5ajTlL1mLZmu1Yv2UPdu8/gRNnLuHUmTOYPm0asjOSMHSAwI376Z9rSh8MG5DN/aaZAemUsX25rIepfzdpdCGGDuyGuOhwDj4iEBREcAv0g7+/P8HOj2DnDU9PT4KdF1sveHDazY1Qx9bdi+bpTtB3h4u7K1zcCHYuzsacXV1omneDE+HPzSsAHoQ5d1/BXBRhLpIDFQJdMAc1oXHwj+BgJiYV4YnZiE7titi0fCRk9UQcLSqdcBOVBfeIbAQl90N01+GI7ToU4Rn9TIydYC40pfcfQp2Sr3hGZr8DOwvoCo3ZSh/YAE7z76CNZtw1NU3wMlZs3kCcpm1WbN4GeLY+BuCKlsl+s0/afwV13rECOyl0yoxpwZyXCphH5JpW2THdeW0ylUJwC0pEXvdeBI6ZfEkQ7JbzJbeeL8JNqxBKENLzXq1yFfTv2w95OTkmrXyTJo2wY8dm/PqPn/Djj1/iEAFt5swJWDBPWZYWYfXyxVg4Zzq2blyJS6cP4NLJvbh+/pDJ9Hho1yp+vLbgDLc5vm8zX8YLsGz2JMyaOAKjBnbH5DH9cI2/zfs3juAmf3vKJCnAu3fjgIE8tbevyx1zLy6d2sIP1wrzn9np4/ugb0ES8nMS0L1rGt8zfOf07YERwwZg6sRRmDFlNCZPGIKB/bqhT+9cjB7eF9Mmj8DsmeMwb/Y4HD+yBXf4XrhFsLut0gWKkbt7DE+fnMXr15cJsZfw8vklwhjBjWD1+BGh75GKi58wSp2WK07uDQHw0zfXcPXyAYwb1Qeh/i7o1K4JmjVSSZhqJrati0NrzJ46Gk9un+e2V/D8yRk8vHsQj28pEdNmkwzlOaHxNfer2D6Bn2LznhPqnsoVU+6hD0/h9aNTeMJtLp5Yw/foGQN7CjRPjg+F6tcZxU716ARpxi1TJSRKoazJRFkGzVs0QFycF6pVL2PcL5XEpBLhTuvKK2Mlt6tQ9mMCUm2MGVZICF+AU4fX4emdU7h5/iCyUmLevRNlcpssT4isXbsm6tapjbJly3CfZVG/RmU0rVcN9vUqomG9Cnx/VUKbenboYF8HbZvUJqBVQ9PGNdCmRX3eq6bw81LhbS8Tm63kJ5UrVSB0lkb9OjXRvFF9NG1QBxUJndWr6B1cFrXtKsChZTO0rt8Q9jVrWbXpalfjOVRAx9b1EOreEamBzsgKckZ2oCNyQxzRXaBFoMuOC0FWcjgyU4OQzcFuXnYU8rulIJnQlpmVhMycVEJcDBKSaCmxSMmIR2iEL6Jj/JGUEoyUlADEx3ogLcnXuF0mqQ5dqg/SE92Rl+KFgmRvdI11RV6IA9K8WiLRuTHiHBogwckeyd5tkR7miLjgdoiShXREAveVIkCM9kQMgS+B5xgfT7iL8EEYIS84XBkwwxEQEY2wmAQEsvXlO1hg5xceCSdfP0Idwc43qKjEgVWMXLXrnLwDrIQptHflDmSmMLnlgimoM/F2Jr5O7pVS46zMmKbkgUDvnUumNd2WMCYFT66ZKn3Qom1bDOntgO+fNsV/fvOBiaVTRkyTPOUbS7FTCYSfab9+qvi7OliyuCPadGlNqOPxndwIa+7vFLvfw5zi8NrT5LKpWDwlUVGx8jZd3Al3HgQ6d7To5I7mtJad3dDawQUtO3RB3YaNUZYg94EKi39UEh+VLIWPS5cluFW1kpRUl8k1sqZxk6xSrQ4qc75yjdqoXrseqteqj0p2SnJiR/irio/KlCuKx3v/G/jvmcqslDaxd1Vr1EHTFm3Rsp0DmhHsGjVvZaCuvr2sCeo3bkyzR71Gjdi/gnFbDu3SAkmuLZHn29FAXf8oD/SP9EDvYCf0DOiMPnx+BkS4Y0C4MwZHuRHsvDE20QcTUwhKaYGYmRGM2TmhGJcWhAzCYXiXZkjxakdIdMboeHfMygzAorwwrOsZi239kgx4KRPm4eFyuczCQZUsGJiMvQMSsX9wEudTDMidGZeH02NzTWubPjehG65M7Ylr03riypTuuDK5wLTnxnfDidE53CeBkYC4o188NhdGY1W3YCzJC6AFYUGuP2YWhGDJmHxsXjaBkMNB+ArLnfLQ9mUmNf8ODnYFOLs5aBfwCOiUEEVKl229Ysg0rT42d0tTF2/9XAN3gjdBlCBPapdcLgVHctHUcq233B1XEB4smBHkCSwEE9sJFnKbVJZNAdfejSp6bsXtSWETQAlaBHVSlbSdQEmJXOR+aal0Vl06nYPgUkXPDeTxXHQetnPRMivpi/osxvnDBB/C2DF+XzVt6tpxexPzZ4vF47RcL3dzWuUbjvFa5PJpy/i5n9cj4NnJ+7Ob1yc4My6OglzCnK08gRWTJzfQFeYeqK9aKWFSIm3Ltb1ATfNyz7x0agfvgbJ2SqGzYFL7s8XQCQqlaGo/uwRMPBfdV82rv8BO03Jh1T1UEhi5uwrwbO6ZNvBbtWA81hKGtL2V/GUh98n7zvssBUxJTuSKqUQlAicVCFcRcYGelCxBl+DLKG8EQCl1ctfUMilumt/BPtp2E0FJcKckLYI6JYJReYFV7C+oMu6d7C+gMgoh92EDNpPkheclt0irwPgMbOczKoCzAaPKHwjs1usfEXyOlSlTEGeB3xyzjXHL5PIdfOasIuRKokJQW0b4E9jxGqQwCj6Xzh9NG2POTfF3i+eOIRgKQpWMxSqvoO1LfPRhSQ4MKvIjq5TabRAXE4GCbjno0zcf/TiQGti3AAN6d0PfXtkY0C8Pjo5t+NIsZz6e1y8ewZ8/f4AvOSD69rPr+OHLe/jb94/x03d38JdvbuHH7+7ir396hH/+7RX+9fdPOP0E33x2E3/+6iG+++Qe/v71C/z05WN8+vAcYW0v7pzbhyfXj+H1vTMmIYvA7vPHl4y7p0okvL7HQdm1o7h1bi+BbjcuHtlskqFcO7kdDy4fwr2Lh4x75e2z3PbSMTy6fooDmUuICg0yL+OqVaqiSYOqaGVf2QxUmjeshj5pHXF6QwrOb4zHsqEd0T+2NOb0tceQtEbw7VANfi6t0D0jFtEcrHRo2RS9umagR3YyP9y+8OjMQUd0GJbO4OB0xCCEersiyMcTiVG8h+lpyIqOREZkKAYW5KJrchRCfbqgPQdAUdy2Z7cM9OnZFX17dEWfXgUYNKA/xo2biCnT52D8lLkYP20BZixYjfnLNmDF2u3YtG0/Dh8+jX17j2L//qM4c/YCjhw9jlUrV6NX924Y1DfPAJzi6MYO7UnQy8TwQdnG1U1K3dhh3Y1L5rgRPTB+dG9kpCQgIiwCIcHBRWAXCD9lyPSRK6bnO7MAzxMeagV93oI7T7h6uMHVnUa4E+S5cV7AJ/dNZw/1C4SXXxi8CHQ+hDmfYA5iQmIQEB6HoMhEhMQkIzw+E9EpeQbq4tPzkUioS8jthZhsJTrJgVt4FqGoEFG5wxCXPwzhmQQ7wlwA4ej3cXU2uPOOyYVzcCr7FJh+ArugRIFd73dgZwO64vYO1mjq8w4AtcwGb78DtHfrCGXv1hf1tYFdccArbtrGwF0R4BVvbQqdAbvIXIKdVZTcM1KwmwmPcIIdYc/RPwHJWV2xeIH+E6QX6gq+bDdhOmHIrkollPxAqedLEwrKoNTHH5sU9P3698HX33yOfxDsbt++hAULp2MBt1+2dCHWrFyGTetW4eihPbh17Rwe3DyHW5eP4+TBrTi8R/70m0zijWO7N+DUgW18kW/AsrmTMXnUQKNUD+6dx5fcQm5zADcu7abtwZ1r76FOJQbu3jyAW1f3EAB34eyRDYQZvlT5slzNl9+CWaMxkXCod02v7pnox/0NH9SLkNUPUyYNwpSJAzF9ylDMnDbctGv4Erxwdh9uXjtG43uBYHf39jFC3Qk8lGomhe7VZbYXDdi9IsA9fSAXzKN4rvi3J6fxgoAl8Pr05TWC3TVs5wcmIT6AwFKDMKesizVQq3oV1K5eidBRFfUFOVw+f9pYvHx8hXB4irB4As/uHMLNc+tx++JWPOG0ksnITdMCu3N4LiPcKZ7vJeHu1aOTeHb3AM4dW2mmXzw4xQ/gKqQQ7CqWJ9QR7MpX4Lu5rOWGKbAT5Km0QcmPSqBly8aIivSCastVVIxd2fJ8j5c1SVeUUVMFyuWKaVetAkYM7s6X/hTC3Vw8VImXK8eQn5Xyu4Hq+4yViovTfGP7+mjRuC7qVi8Le4JW4/qVCWd2aN24FlrUr4pmdSuheYPKaNWkFlycOiI4yA+hIQHwcnVG2+ZNUU3qIc9NkNiG822a2/P9Wws1Kpelleb9rGhi5wR7jevWQgO7qrCvVQVt7Gsh2LE1sgLd0SvcB30jvDnQdUW/KHf0jnJFYbIvemSEIyM5AlnpkcjKDEa3rpzOiUJ6VgJBjoDXIxvde3VFgsCOlpwWx/WJCAvxQHi4O+cDkZpBS/FDaqIXYc6D+/NEXrovcpPYcnCcS4BM92+PZNdmiO7SEFFd6iPetQmSCXkpAR2RRJiLDW5LqGuH6DAHxEcR5iKdkBDuiNiQzkjg+SYnBiKC5x8RGUioDENIdCz8QiMRGhmH4KhYgl2kUe+8gkIJcxbUufqFGLBTshSpdYqvU2uLqTNqXRHYvStxUJRA5T3USYEjvBnFrihxSrF546JJkGtnCooHWH25ffN2rTFqgAN+eN7IFCa3lTqwgZ1JnPJlCfwixU5g91U9zJnTkSDWGp2deWxCWweTGfOPFTsDdVxvJVlRZkyrWHlbtq0dPNCio5Q6D1MTr00XVzRu1R6Vq9nx2bSeyQ8++MgoZvI8UFH7UqXKoWylagS6GqhgR5CrWQ/VCHG16jRCrbq0eg1Rq34j1KjbEHZ1GhDyBHh1ULZyNZQsXwEf/UGB/v+OffDhx6jB47Vs3RGNm7cxLpeyhk1bFMFdYzSwt0dD+4aoWaeW2UbJisIcWyHVoy26+RPiwt0wMNoLAyM90SfEGb0Cu6C/lkW4GVfMQREuGBnniYnJfla5A4FdehBmZVtgl0qgiyTYpXu3R3/2nZzqh3k5QVjcNQQbCuOwY0CSUewEdCfH5OHshO44O7EHjg4X4KXgEO3IsHScn5CPS1N6GGXu3ISuuDCpAJcmd8cZwt3FSfm4OrU75wl5k7pZ01x/amyeidHbPyQZ2/rEYGvvGKzvGYFV3UOxlMdfkBeI2d3DsWR0PjYsGosdazlgXTzRuB/uWkcQ4YBWmSjPHdpkFC4VIpcqp2llpbxwZAtO719v3DOl0gnyTOp/goHUKymAAjABldwxtU6KlrJjWglVFhr1zEAX16tmnKBFJpCQqiX1S7F9+zctMmqg4E7HtbJiLoRcLY1yxn0opf8ODuQN3HFaSVzkRmoUwZ2EPZqJs+O8zkfxe4LK0wcU/2YVM9dyJYmRqiaAVUyc7V4IXqUc6nq0naDOlmhFyuBugrESrijuTkXRDxbBrBKryF3RlATgPZL7o4BLwKRzlmlerphySbWWS2GzQE/3QRAnOJOSZ7mfWmUSpM4J5LS9AE0QJ8jVPqV8ynRvdE/V1wZ8AjkLhq3YOoGaEs8III2LJreXSqf1Ooeta/SP6bnmGgRtcv9U3J1i7KzpxSaZiv5JKbCT+6SUva0bCUj8e8v1UiYlS0qdVDYBnaW+WfFxUruUrEQgJ1ASdG0TmHE/mjfLioBOfZcvHGegUftXsXDF5kldNLXolvP4UuFoUunkTikg07LtUv54fop/E+BtJ3BrncwGYVvWSCEUrBJGeY2a13qBngBtpVyReZwdRdcvmFyxcDyWzR/LflYCmGWEYCl0pgQCfx/aZuWiSSjRsV17xERFEuAKMXrYQAzu3x0D+uRhxLBeGDmiDwb1687l/TFyaG8MH9oLSYnhsKteAe07NOPNW4qfv3+Jn755gF9+lLvlU/xM+/FrKXUP8R9/e45ff3yKv//5sUmU8tfvHuObNzfwp8/u4ce3D/Hj54/wyf0LeH7jBK4d347rp3eZmLlbZ/fg5pndBu6e3+IA6OYJo9Bp/vKxrcYUKKpaJtdO7sbtMwdMvN3j60fx8CoHeGcPYfe6ldi6QgUsd5DKFyMxLgg+ro0xvLcLNi72w9XDMbh9xA9Pjvnj7blI3NvFl2VXO8zt1Qhj8prBvVV15KXEYzjhdgpBKSM6FM6d2yEs0BMZiVHoQ1gb3IvgwEGMl0NHRPl6IS8pHv6uTshNTcLRXVtx5eh+dE+ORzhhLyMxEjnpseiak4TCXnno0bMbCnv3wuAhgzFsxFhMnTYfixavwco1W7Fu425s2LIPm7ftw7Yd+7GN7fFjZ3H65AXs2LYXy5etwfbte7Bl605s3LwdQ4cO4wAi2nLp7NcVIwYoi2ausXHDu2NovywM65+NiaMLMX1Cf8ydPhw9umYS7MKMO6ZUu4CAQMJdAHx9fQ3c2YCueCs1z6boeXh4GPMsaqXseXhZAOiuBCwcnPgEhMM/WGm9YxEYFo3gCLlDJSIqPsWyxExCXVfEZQjquiMppydSuvYm3BUiOLErXMMy4RvbA9E5ArvhiMwegMAisJMrZnHFzgZ2am3JUyzFTi6bAjv1tez38wE0G5S9U+1+bwIyW1vMbC6Xxfu+c78smpYa926b3y3/Ddwpji5aYCcrSp4SJaDLNlDnSajzDLfAzp1g5xSQhJjkHMybN8e4To4dMQhTx41CbloyqletisoVKhn3ozJFRchbtGiOQ4cP4O+//Igvv3yDdeuWYsmSeVip8ggrl2DNmhU4fvQgHt67gYvnCEtXTuL2tVM4fWwnzp/YXaTc7cOlU/tx6cQBvqC38mW0lHA3HeOHD0L/7rmYN32MSd1vQZ2A7jAe3DqMR3eO4vFd/j5vE+4Ieje5XkW/Tx9ZTyPg8eO0ji/GBTNHYNzIQkwc299kcxw/si9mTx2BJXxZLZrPF/eSqdi4bj7hczMunT+Aq5cO4/qVQ7hx9bApVSCoe/TgNJ4+OYPXcrGkvSBgvXhmxc89e6hkKcpaKTdJQtbj04S6S3j68DxmzxgNb4/ORkVq2qg2unRsSYirZaCuZrWKqF65HIGvNurXrgxvVwdcPrMPj+4RyghmT24dINhtwM3zm/Ds/hGj2NlcNY1b5rPzRbF7irk7i9dPeA73DxNuVxD0TuD5vRP84C41YFe9SgXCUEkCHoGtnGq4SbkTrJV6Vxzcx9sN3l5dDNiVKyWYK4Ny7F+WUFi+QmlCPFvCXemPS6B/ryzzgdm4cgrB7iie3DjFZd2MSld8kPp70zErVyzDay9j4K4ZobZpgypobl+VbUW0JOg5tqyHUD93A3Vh4fzN8/fv6tgFju3aoEq5MgYSy5Upi6YN68OZg/9ObZqgST07gqKdiaFTW69mFdSvWQltGtWEb8emyApyR2GkH4HOB/2jvS01I9YL/ZL80C8tGP3y4pCbHo3k5DBkZkWgoCAGhYWJnI5GYqqyW0YbtS4vP8tKipISi8TkKMTHBiIqwhPRMZ6IT/JGYoo3cgh3uUk+yI1xRbc4DxTEeyCXcJZHOEvza4N458ZIcG6ODP9OSA3siETftkiS+bdBcmgHJIR1QnRwB1onxIZ1RhK3Swwm8PlzsB3kgIRYb4SFeSAkzA/BYaFGpQsm1AWFRcHDPwj+agPlpk6Q8w22Yuz8CXacFtgpcYrUOql2JlGKzN1qtUxZMa3EKXK1lFlg56CMxB7+ppyBDeTkemlzz3wPdpqWe6Y32hMQm7dthQnDHfHT6wYG4t7VsKOpzIFcMf9JqFP7r8/Yvq2PyRMd0KR9GzgQ7GygpvZ/54opta494U0mqGujOLvOXsYlUy6abRycUaeBvVHlij+Tv4+R+5DAV5JwV65iVVSpUQc16xHm6tujTv0mqNeoKcGqmTFNa38CPMFdZcKdkqDIVbNM+Yoow2f0/zb+rnx5Pr8Nm6GB4ugEdU1aEOxamkQpDRs1Rv1G9qhXvy4qValk+teoVB4Rzm2R7tEe+T4O6BfujsEEOxUb7xPqjD7BjoQ6dwyKlLliMG1krIcBu+kZBLrMYMzJDMGc7HCMSw1CsrKxdm6KTJ8O3IfAzhtzsvwJVqGErGhs7ytVTvFzuTg9Lh/nCHUXpxTiNKHs6PAMo8zJxfL8hG64TFiTXRjf1bQXJ3bD+XG5uELguzw5Hxcm5uISoe/SxK64yP5S+Q4OSeX+k7GzfwI29YrC+h4RWNtL2THDsahbMOYS9BYMz8Wy6YOxct5oLJ053MDdLsLdZg5OVcZAxbWVRMVyNbQSkAisBD9yL5TCpfp2GzkoFvjtXD/bpP9X3Np2DnhVOkGxc4qZ202A2ME+27g/7XevjPsTRChOSxBhAw+pR9u5bDeBajsH1lLQTu5bx2OvsGL12E916C4c32rcIW0ZHKXsaJ1cN6WwHdm1HOeObsSJfasIfEtpi835S01UfJ2UOsXfqT1JONq3cSEOEb6kDkr1UwZQm4qn5WcObDBKnJKY7FHW0A1Sk6xsmqY0Ao9zmO3J/asNKO7jtei8jGLGcxOUyY1R16nSBDaVTmAmk5uplqnPLl67oEpmU+u03AZ/tvslSBPc6R5oXvswyVOUvEXumlIPD20wmS81rX4CPalygk3LtXIJj2/F5GleGS71d9nOe6O/xU4CthLMqG6dqenGbW3lD5RMRWCnaWXMVOkAxeJJSVPdO6lpi+eOIpBZmS3llim4E9jJvVLLpOoJ2gwUah88hqBvjWLwCJMm1q7IbBkxZaY8wmrVk5tuzkfbWQXGpxuo2rRKLpdTDKTt5d9QMXWrFk8wrbYR2Mld0qprZ2XRFMApEYpaAZ4tKYr2qTg9AZsSpyg7pkomSA1cxjHQgpkjreQqRpWcbGLvlKRF6p8AU6pfiYljh5mMcmNGDMSooX0wbFAPDB/cEyOG9MKIoYUYOqgX53th6IDumDBmIPoV5qFBg5p8YdXE1AnD8PXruwS7R/j5L0/xr19e45cfnuDn7+7R7uOX7x/ib9/cxVsOrj5/fgFfv7qCL59fMUlXvn15E5/eP4cXNzgounyEcLaHUHYYL2+fMqqclDsBnkyqnExAd+W43C634ywf/LMHN+LqCSl2u40b5pn9W7Fq7hTMnzIaC6eNw5rF/CFtX4e3zy5xm9k4tjkFb2/E4R+vA4CvA/D1pUb4/GQLfHPOE0dm1cSKgWWxbnQzfrTt0KhGFaRHxyI20Jfw1gEpkQEI83dFoLcTlsyZhtWL52HkgL4I9fZAcng4FkyZjH0b1iLa3xN5HFycP7wLh7auwqCCbGQnxPL+9cbo4YMJxwPQv38fjBozBuOnTMW4KTMwdfZiLFq+kUC3B9t2HWK7E9t37sfhoyexectObNq0HXv2HMJGtqvWbMCylWuxcOkqTJkxH4OGj0dyRq6Jceuen4sR/PsN7ZuFiaMKMWFkL9NKqRszJB+jBnXjwL8vFs8Zw4FdDgc5IQgj2AUHBxPsAow7pq0VwAnmipuAzwZ+xdfLZdNMe9N8CIC+/vBTCu+gCASFRiMsKs5YeHQCImMTEZOQQksllGQjLjUP8endkJgpsOuBtG59kNq1DyLSCggwqm2Xj4hMJVAZjujcQQhO6Q1/gpvN9fL3qp2gzzIttyDOBnK/b4vH30m1E9D9Rr0rgjAVOX8He8UBja1NqTMqHUHtnVpX1F/wJnun3BX1tS1XshRbayVIIeBFE/gIesb9UmAXRZhTbT/eD4Gdp8AuPNfcn8CoVERGEZz9+DfxcEejurU58G6ADq1bo3GjJrCzq01AqISqlasgLT0Fz188xs8//4SzZ49h5fL52LB+FRYvno/1bE+dPIpXXH/n5iVcvnCcwHQat6+fxa1rp/HwzgVC2QXcu3YOF07s5wdkDV80y/kSWYQVC2dh9pQxGNy3AJPHDcKl0zsJdvtw++oBbsPfMqHFsmN4/uCYAb271w7gDtdfOLkV+/hSXr14POZMHIi5Uwfz9zXKuBjMmzGC+x3KF948nORv/phcVo5sMe3JY9txnu+Myxf249rlg7h57RDu3TmBp49tyVLOmZi6l0/PG8h7pkyYT88a1cxKeKJ4t3OEvwtm2ZSJ/dGxbWNT003xxgnRQUgiCAT7OSEyjLDi1A7VqpRDw3rVUatGRTRpVIcv51l4ev80Xj8mIN4/jmun19E24Nndw0alsxS7C2zlksljSrFjX2XMfP2U2z06htMHluDR7cOm2PuFY5uQlxmLGtU50CSUVaxYDpV5TEGaVdeuyDWTANeiRRPUr1eD8F4GZUuVNuvLlPkQpcp8QLj7GOUqEOzKlTKZK/t0zzQFUFcuHI2nd47jxe0zGFiYjwplSpuYxY8/VsZKqXVW6YiKFcqZ5CmK9StFMJRC2aFVYzSpVQGt61VCh0aV4Na6DtzaNIBnp+Zw6dwOHnz23NzdEBJEOOnSGa6dOqBBTTuzj48Jd/b1a6N907po07gmWjW0Q/M6NWBPoGtQvRzaNRTQNUcq36/dwr3QO8YXPeN80CPBG72TvdEricCVSOBK8EHfbvHo3jUd8QnRiI4PQ3p2LAq6JxPsstCzMBfxyXGITohCQnI0oS4cCbQ4wnJcXDBiY32RkhyAjNRAZKT5EQ79UCD1L9oDvSNc0YfWM6SLiVlKd1dyi/qI79zQZC/MDnFCWlgXxBLqEvxaIymAYCf3y1AHQl1HA3ZxwQ5IItwlBLRDtFdLhPsT+CLcCHaeCAjyQmBIMPxCIgh28eYfXd5BYQiOSkBARDwhzsp+KbVOJqizmcmK6aWaoH5wklumTEXKVQaB5sb+jt5BllJH6OvgKrdMJUbhdBHEyRR7p3XGLZPz7Z0JUgS6Ti6EQVcvtCf0NWvbEjMmuOLnTxtY8EaYE9SZouSc/+WLIrCj/QfB7pdPGmHkCGc0aEWw434FbXKttOBO6tzvgM6Rx6Z1cKIR5kx/Yx48D7lyusO+eStUrFL13wDqvzIL7sqgUuXqBLcGBuLq2Tc1ilkjQpa9aZujXsMmqEWwq1mnAarWJGjx3ViDINikeUv2acrtCV5FGWH/O1ahYmU0INg1FNjxeNYxm6ExrQHPpW69+qhCqFN5FimPUqYjnNsjzY1g59UB/cNdMDjGEwOj3Ql5zpy33C+HxXlhWIw7hka5YhTbiUk+JnnKvJxQLMwLp0VhfGowklxaIqyTPcGuHbdzwpRUHyzIDcLKgkis6xGFHX2TcHRkNs6Mz6cVEOjycXFSL5wlvJ0cnWNi5qTOnSHAXZrUzdi5cdkEOYIeYc62THaRQHeZsHdxQh7OEQyPjcjEvoGJJkZv/9BUbOwZibXdw7CacLeKtozT8wtjsGhEVyyZNhgr5o3CsjkjsHrBOKxdOAFbOOjdwIG1QE+ulUqKIggz8WWEgm1SQDiwFdRZde04CGafLRxob+HAW1kXt3Bgv41wJ9hSDJaAQZAjMNG0TCrSZg6+lVVR4CJVSsrVno2EJg7MBUNGLeJ6QYuBGYLBNoKBYttOEEaOEkak0sl9USqVlDuBlOLRlKBEJQ8EYgd3LbUgjDC234DcGqMYKnZPiqBM1yJglfulYgc1bYGelRFUwHd8j6UwSqGTm76VMIXAuGcFr4+QQ/CUUqd97+D+pGKtI2woRk3npmyeUpekGKmEgJQuW2ZLlSZQDJyga+PyaebaZbpngjrdM90nAZqW2SBP87rnBwSX+614u5OHN+DEIZVBIEjyXNVH20ohPXN4o9lWLpa2+6p7b3P5FNTpnstlVLF5UsGUqVLHkCplc7cUcAn2dM2a13KZKTIu8Ns8zwCbFDXBnEzzUu9kxoVyvZKPWIqdVDiVJlBNOy3TevUX+NncOq2+7MftFccnd0j1E/AJ9ASUUucEUlamSxVN57nR5AKq+DztQ4lbtvH6txHMFI+n9ev4HK/ndlqmunQqQi6Aky1bQCDkuk3cp4qbK9ul4vc0v4LTKwl9KxZNNOdpoHW1VfJBiVjklqmYvRKjhvfEoP65GNg3F0MHdifg9cPIwX0xrH8PDO6fj/698zCoXwGGDOhGOJFrZjd4ujuiZq2qiA0PwINrJwlwz/HX7x7iV8LdX7++h29eXMB3hLjvXl3GFxzQfPb4LL58dtG4XKokguLkHl86bIDuwYWDuH16jwG7ZzeO4+Wd03jKVupccaA7d3ADIW47brLfXW5z57zq6C3nwGg97l0+imWzJmForx5YMmMqfyTrcfbQFlxW/N3pLdi/ZhiOrIzDvT1d8OWpBvjlRkP85ZId/nSuMb453QR3N9th37QSuL7ZHntnt0WwSyU0r1cZHRo3Qmp0OEYO6osl86YhMy7IZGUr7JqG2BBv+Ll2RGSAF3KS4viD34J7l05hSI8cdG7TBOOH9KH1QkFmPLKSYgl1Q9G3Zw/kZWXwfg/AzJlzMG7iVMyYvwQr1m/D8rVbsGjZOixZvg6Ll63GytXrsGbdBsxduITLV2LJirWYxb4jxk9Bv2GjUdBnMLK7D0BKHiElNg32bTpzsJOE0SP6Y9r4/pg3fRgmju6NiVI/aJNG9sTUMX0whcumjutvEqwkxUcgPIyDi+AwBAYFIjAwgKZWbpnKkmkBnFob1An6tK64sqeEK6YPW18/X/gFBCIoKBwh4VEIlUpHqIuISUAUoS46LgmxBLu4xFTEJWciPjUHiRn5SMrujsTsAkJdL2Tk90NsZk94R2bAKzLPlDpQjF1s1yEIy+iHQIKRIE6Knc0l8z3kvVfi/k/2PgbPAjsDd8UhrsiMWyaPKXCzgKubmTb9fgds72Cv2LQx2/40zW3V/h7sLPdLlTWQdYWnccPM5j0gzIUR6kLTTL0/TXtJxWPb0sEL9k1bIzE+EUMGDoKroyOqVaqEKhUqonq16qhWzY4D9cqoVasWAgJ9MWvWFBw6vAfLlszF/NlTsHD+HEwYPxqLF87BwX07cXDPNixdNBNrVizAudNHcPvaRTx9dAvPHt/EpbNHsWPjar5UZmHWlNGYPmkE5k4fh/kzJ2L+rAmEusFGaVM2rOsXlCjlIB6q7MBdC+ye3j+BlyoF8OA0blzcbzJuydVgwcxhWDRrOJYT5pbMJtTNGYmFs7nvGUMwb9pQUwvm3KkdOMoP0kH9t+/gOpw4utksu3Jxr4G6u7d5nEdnjculwO4Rj/Xk0Wk8fya17AJeGFfIM/jkxWV8/vo6YUsukpfw5uU13oOxcGjfkLBWi1DSEb1yk9EzJwYJke6ICXNESEAHeLq2Qr06SstfCTWrl0edWhUxZdxAvH54Hp8Syj57dh63L202it3Te5ZiJ7CzzAI7yxTnJ6XwJD59cgKn9i8xRc0/IfRdO7PdgJ3cJ5UJU+ULKlcti3ImyyWBq1J5k/myPKGtdp3qhMxa6NKpPbw9PeHYuQOaNanH9WVMuYuy5VXTTsXcS6Bv9yzMITDPnTYQ105tx6k969AjJw0VuU+VVFBSGpUoqMzj1azBa6xbE1UrlzdJVSoTDls2soNT+8ZoWbc8fNrWR3SXZoh3aws/Qp2XUwe0atEUzZo1gyOfvXDCS2RwEMLkst2uBewIorWrVoRj66Zo26gGWtQhFNuVRuOqpdGqbmUDdBkBbuhOeO4V6YUBKUEYmB2OHulB6MUBbH66D7qm6J9lPnyPBqBrRgyioiIRHh2DiIQYpGYmITUtngAXg6ycTJMgJSYhku+YEEQREGNoUuniYvzYxxfpKf7ISwlAjxQ/AiPhMcIJfTmQ7hvQBd092iDXuSlyXJohi22KI9//zk2Q4tYa6QEOSBW8ebdGgk8rJAW2Q1Jwe8JcB8RKoQvtjDiCn3HDDGiLSJ/WvA+EPj5D4YRV/wAPU1bGOyAUviHRCItONFDnF6brSDMKnJKjvIuv03QxsOvibYGc8zsjCBqw87fAjvMCN8GdatMZ9a4I6KxsmBbY2RQ7wV07Yz4mDq+Tq9wk/dGifQs+J8745xd18S/CmwE7Qp2Kkyve7ufPCXhvCXYEvP/4tAT+9rI5v2duqNOijYG49l0Edh4EO0Hbv4OdBXRW7J2BP7lluniii5s32rR3gF3N2kXJTf4Yov5rU8wbfyd679Wuh4aCuaYErMZNDWA10bx9EzSkNWjYGDXZpyYhsAkhshH71KxTB9VrVCcg/u9V7D+yCpUIdo2acD8t0MCeMMf9NyJY6ti1atc2LvAfqozIR/odV0Tj2rUQ7twRae4d0c2rI/qFOmOQXDGlTIe5GKVuWKw3RsT5YnS8N8YmeGOCoC49EHOyQ7GoaziWdovEom5RGJscYBTl8M6NkeXXAUNjXDArk1DXMwpre8VgE6Fq94BUHB+VR5DrTnjLZ0tIm9wT5yYI9PJwQS6YhLuLhDsrhq47zo7Jxnmu07RR8CYQ6Ah5csG8OiWfywR/XXFqTI4plXBwWCr2DErClsJorO8VQbALx4qCMKwg6C3qk4i1k/piKcFu2WypdeMJcxyczh1tAG/dIg60+Q5eOW8MNnK5yZLJQbHi2xRzJxXv6M6VpvD2tpUctHPQK2gRJGyW6xqBUCaIUUIWxXEJLgQWUq4slU4K1BIDfgIUwYWUNimCUsoU7yXbyu0FSYc4tjyxT7FhhCtClVwr5Qp6mMB1jOeizJzKPCm3QZ3Hsb1KDrLQuGwqU6aSe2xeLXdCKV1yD51nYE2KnLbVNVkAp+yYS3By7xpTh24HB+9WYhVC3tZlBkgFdkr3L6jbt03TCruYZ65dxxeQqb7bGsLxopkjsIzf0dUc3G8n8FiKneWmKfdHJURRpkwVCRf8Gjc/QpSlXhL8CK46ptQ5JVrRfdQ6C/iUQXM59uj82Vf3UqqdBbS8J1wvINu5wVLfBHdyuzTJXbhf/X0s908L7KTcaV5wqSQvKq8gCBW4SZXbxvNXKQIpbSribYp6E/BMeQJCn5apLIJgawPvtdwvpdZp2rhhKg6NUCUwEwRJtVMCEq1TbJ2JW+O6lXwe5dEiSJQiqP0JyNRHsXaaltuj9mdT+OQSuZymQuRSydbz2VhP0JSbpTJVStXbwuNs5LnonNV3zVK5aloqneLrpPRJrTOJTwhl2o+UuEVzxhoVTi6VJiEKt1tO2NMym6umgFL7FTxuNveH4Md1Og/BYYlRw6TM9cTIoYWEtwIDd8MHFWJQbytua1A/tv3yuTyfoNeVfbojNSkeNezs4OXcGTtWL8S3L27is0fn8OdPb+LHz27jq8eEuXscRN09iSccdH3x+Dzecv2n98/i2c1TeHT1KG6e3k1Q24ELcqk6vBV3zx8wMXU2E9hJrbMUum24cHizKWegrJdS7C4c3oJLR7fi8ondmD52KAZ0z+PLYDEO79yMfRuXY+HUYRiUn4KBWSFYOToY19Z74vmuOvjuVA18eqAcfjjbCL9ca4HvzlTB5ZUlcGNLFfz82ANPDnthaLfWcGxZE+4dWpmMl8sWzMCYwQMR4euM+FAv+Lp0QO/cJFOLbhuvPzrQFaMG9sDONUswqHsO6nIg4+fiiAEFucgm1MWEByM/Nxsejp0xtE8hFs+ezYdvDcaOGY/Z8xZhGaFtwdKVmDVvCWbPXYxps+Zh1pwFhLrFWECom71gMUaMnYSe/YYiwyhahUjI6oHQuCx0DohCYyc/1GzZBQ7O/CAM7m0yYCqmbszgfEwe1RvjhnbHjHF9MX/aEEwa0RNzJg3CDFpORhwiwyMQGhKJIA7GAoMCjFum5Zr53i1TrQ3qbOBnU/a03E8KnZ8FfAGEwwBurzIJ4ZExFtRFxyNSYEeoi4lPNlAXn5RGy0BCajYSM7siMSsfCZndkJzTHVkF/QisfRAQmwP3sCwEJRUiJm8I4vOHISJzQBHAWa6X/w53vWn/7n5ZHOL+aJng7R3cFYMwm5nC4zS5R7pF5LwDtuJ9fgN3hDXTp6j9zf6K+gnoisfVWfXrCHRS6XgMmUe4XDBpYZm8FxlwD02HR1gafKOy0cU3Dk3buSAwOAq9evRB3z79kZGWgdDgEDjxWStfvhzq1quH5hy8tGjRggOchnDo3N4kRJLb5viRgzF+9HBMGDsCUyeOwbRJozF1wghMp00cPRhrVi3FDYLd88d3cfjgTixZOIvgNgKZKfHwcO4E546t4e7kgIK8DMwh4E2fPJz7GIxzJ7bi9tVDuH/zKB7d4Tvg/kk8vnvc1HF7eOMwPyxrCWtzsGrxFCydO44vsPFYyQ/8cr7Qls4h3M0dhYWEu9kcCMyaPIgv4/kG4E4el1q3gVC3Eac4feHcbty6fhiP7xPg+I755OVVfPrqGsHpPJcRJAlLiq/7lPbFs0t4y/fS5eNbzYf/Ft8xX37+gPvaDk/3tmjZtBa83DohLT4EmYSB1HAXM2gP8GgEf6+m6OLQCNWrloFdldKoXPFjVK1Whu/NXnj14Axe81hvCI1Pbu3B3ctb8ezeYbx6chYqUv5CZQ7kekm4E+Ap7k+A+eLRCXz+7CTOH1qBa+d34DUh9OKxjRjUJxtN7OugTKkPTSKUcuUVG1nK1KnTf/2rVKnIgWMddCaAZmenITo6HK6ujujUsRXatGpoFMXyUvbKKj6vFEpyQNmrWwbv40BMGsVB28mt5h06vG8BalSpgIrleQyCosCuhl0V1CK41qpZBfUJjtUrlYE9AbZp7YpwaFYL3u0bINajJRK9WiPCiVDXsRnvjTs8PQktfr58L/gjMSaKgBOMGH9PuLVshHZ1q6GjfU20rWeHlrUqo0WNcmhbuzz8OzZGur8zekR6ozDKG71jvdCX0NWPA9f8jGBkccCanxWKjER3/k1ckZPqj94FKchKiUOoSgZEE47ioglx8UhKSjblDNIyeT/iomihiIwm0EV7IjrKDbGRrkhL9KN5IyeBACklMNoNvSNd0D2wI3JcmyHDoSFSOtRFWudGyHDkINm1KTK9WiCdluDSGCmEuYygDkj2bmVZQDskh3RAQnBbJIQ5IC68M2IjHJEQ5czrd0C4P+GOoBcf74vQUE94eTrB24uAF6hi5FEIi0mCX2g0fIIjEUmwc/aR62Ww5YLpbQHdb90xLdXOlhFT9eyMEdak3nV294MDW6l0710uBXRS7YrcMd3UyiXTAj+j2Dmzn7O3iXnr4BKAlh1bYNFcF0JcHUuZkysmwc6odoS8Xwh1P0upI+D96/MP8KenLdGnpwsatOxAWHNHh84CNssN8790xTTHIvQRJjsrxs/JFY2btuSz/j7JmUpx2Iri/3dMMXglS5dB1eo1Ua9BI/5W7AldjYvAq6kBrvoNCF6cb2zfGNWr26E8YbB8pQqortIdte34W+N5/DfcMpVxsyH319Ds294cV221qtWNGq4+pUuXRGX9o82uNuwqV0Jg5zbI9OmCAh8H9A91xeAoL5qnccEcQsgbEeeHUfEBmMDfwdT0IMzkOGZebjgWEuqWdIsgNEVjcX4kRhH4Yp0aI1zPrD/BLtYds7OCsJpQt7lfArb3T8S+wWmErxycHJWLU6O7WpktCWznCXhnxwrsFDfXg8DWk9YL16cV4iLXSZG7wFameSl216YV4MY0wh0BT+uVXEWq377BSdg1IAHb+sRiY2EU1hVG8hxDsaJHFJb0TcLWWUOxnQPktXzXKzvmWkKIEpao6PhGDpgVM6cadYK9tQQ9ZbxUXJ3izaRmKWPkqb3rjNuikp/YwEFgI1PmRKlu6zk41vx7t0sV9lYCjzVGZVtF4JEqZMXxLTaJWhRfp/0r6Z6gSzF2iutTTNyx3SuMK6VgaxMH34qJk7umIE/nJyVKiVVUQuA44U7TpubaxjnYSmiQ6rdrM2FSsWU7VppjKk5Q9eaOElQFd9qPXDqP8NpU/kB1/HQOglkTs8ZzEMzJHVMKoqBO07oHuj4BmS0hjGLjdO1rF08y12+tUwzccoKUFSe3X+6evHeCLUGVwM7mvqn4ubNHNptYPEGXrk/rdA+38bupPtqnlmv/RtkzSVOkji4y7rBWYhXF6RGaeQwdVzCov4v2pWXaj/roGNaypTh7bIsplbB3+xKT4l9JUJQMRSqc4ttU4FugZgHaXAN8AjMpZ1LbTHkC3hctE9xpmaBMoLZJMLiazwT3t2/nUgNeimsTzKnMgUyulSqBsIH9raya0002Su1jxeIJbIvKKCzkmEWxd3yGBWIy1Z4TbCnTpWLtFLu3bvlkwv0MEwe4dN4Ygpji5RYYgFM/JUexxdgpsYpxwSTMLSGYK1buHTAK7uSWyWdXJROs/U8xCqZUSKMi8jh6rhUrKEWwxNiRAzBmeH+MGznQqHXjRvXH8ME9MFixWmxHDikk0BUY9W4Ql2Wn8QOqYq/RceiWkYrJw/rizZ2z+PLxRdoF/OnFNXz77Cre3j+H26cIbvvX4OKhdbhyZAMeXjqIB5cOmXg4lSgQmJ07uJmDm62c3oYbp3dx0LEDt8/tNZkvBXTnD22ibcQZ/tA0rfYUf6S3zu7FkxsnTar1vJRkrJxPOl42F5NH9kM2B2ee7Zsiyr0Z1k6Mx8O9yXixpy1+vtQRt9bVwckl1fDjpTb4H7dr4YujpXFsVgnc214b+DIC315xx5a57ojwaoYu7ZojMc4HMUFuiPTxRW8OYI/sXo9Z4wfxB74cZ3nuezYsQlwIBw+hHhjUIxu9stMRTbCJDgiGHz9YEQH+6JqVhj49uiInORYr507ni2Ql9mxZj4XzZmPGzBn/H8r+Mj6ObM3yRqvKzMxsWRajLWZmZpYly8zMzMzMzMzMzOwqF3Md6umZ7rdx1l1rp9KlU3Pm3vt+eH47MjgiI3fsf64HsHL1OswjzM2eswjzF64g2C3DjNkLMXn6HAwawevrNwgz5i7h9CTEpxchIDoNjt4R6Ojkh6bde6CRvQ+a2fmgna0zhg3vjwmjK0wGzGmj+2LO5CGYPq4/5k4ZhEUcJC+YNgwr54/H8gXjTGkFxVfGxRHsDNBFIjrKUgbB6p4pWJMJ4rSO5lvhT4Cn+RFhhDkZ1zfLuE5sXAIHVgTH5AwkpGYikVCXRKhLzshBqqAuh1CXXWwBu4JeyCLYZRZVIKuwAgUE1/zywYjPriDEFBkYSu41Epl9JiCpeOTfxdb9DnS/g50lC+bfA1wE91F1nnX+x2kr1NEMhP0B7KwgJmUtNL0yhq5y/h/XsX428wR2lXCnZVXVut9j63pbEqVIsUvqZXG/TBTYyeWyGEFS7Qh4/jRfKXYq6p5YBPegRDh6BCIsIg65OYXoXd4X+XmFyM/N40DSD7VqVkPTZk3QQllv27bhoKY9utp0RFZGEn/XgzGGz4qJn+W0/syRK/YE/t5nThqFGRNHY9HCOXj27CGOHd6HJQtmoy+B0MneFk0a1EUD7rt+jc9Qr9pnaMpBUXlpPubNmYT5c8bj4umduH/7uCk78Jrg8/LJBdy7eRhnj23EYXbY+vepd3Ea0pMiCHBTTCe1np3WuqXTsXbpVKzky33pgrEEu1EYNbjIuC/cvHYIly/sxaXze3Dl4j5+PowH907h9XPVpruBrz+/bZS4D29vmmO+enYeTwiT7whT6nvWTBqE8cXJyIvyxuJpQ/EF1/vyi0cY1L8ENp1awN2Jg/e0SKTH+SLWpxtie3ZAVrQ9+hT5oyDLBzZdmqFOjU8IO0pgohp69bF4wQS8f0JovXvUJEB5emcf7l7ZhtePTxLmLuLNC9XLu1SZCdNSL0/n8/r5BROX9+HFWdw8txm3Lu/Gl6+v4PbFPZg8tgLdbTuaQuF1alc3YKfsmPXr1THWoUM7BAT4mLIQJWWFCI8KRVBoIOISo/h74m85JhhdOrRBjRqfmtg8gV2vggws5G9/2thyXD29zXhMTOP33qppQ0IjQbVRHTRpVBfNmzdCGwJd8yb10JLmbNsB3s5d4ENgjPF24D2xQUGCF+ICbRBK2An2c0Eq+48o9gPxcVGICAlAsE8P9LTvCh9u69OtPUIJCm4dmqB789pwbdsMEe52yAjribLkEAwiQA/mIHZITgQGFkWjX0kMighw+TmRyMuJQW5WNDLTg5GRHoTikiSUlLIPSU5AZn4+YtNTEJWkGnSpyGZ/ks95GTnpSEmPQ1pmLHJyY5BNkMviQDcvLRBluZEoSQ9ERZIvBsZ7o3+UOypCnZCvTJcurZHp3g7Zcrv06oxcXlt+oC3yQu2QF26PTH8+G8G2KAx3Ntkxc0MdkEPoz4xxQXqUAzITCXaJnkhJIMil+rJP7YlYLk+M53RqKKJjBL4B7CvZl4ZHI1h16iLjjUUkpCI8Lo0AFwPvsFgL3BHmTAKVSrCzmsmOaawyKybhzMM31NKq3IFcMStj7CwWToAS4FkSpkilM9Nc3+KKGQwnL8IeWyU0cfYOh4O7PdYu9yXQEewqXTFNcfKq5Q6+swDef3xfDd8+6sLfvie6OvUwxbhdPf25L2viFEsMXVWoczZQF8jzDOC5+8PO2RVNmrdAtWoWlU7Klp79Tz/ltD5XwpNM86zT/7+s2mf83dSpjyZNW6B5y1Zo2aot2rbvaKCrXfvO6NxFbupNjBLepHFDNGnSkMvboEvXTrCx6YLWrVujZs3fyyP9X43n1KhJY0KjVLqu3Ecn9g2tULduPeN2+elnn6FBA+6bv1sbO3u05rGr89zcu7RHUZgSpXhhRGIAgSwYY9NCMTolBGNo4/jcTM6KxKyCaMwrjjEZMBfTltJW904yYLeCgDcuIxCJHh2Q4NUVRRHuGM1nfSF/R1sGZmDfiBzspwnslDjlzNgiwp3i6SpwfVZf3CLIXZ/GadqtmX3xYMFg3J8/CPfmDTQxdhfGF+DypFJcmlRsUfCmleL69FLCn8VF89KkQktZBK5zalwBjozOxcER2dg1OJXH5zn2ice6fslYNTQHW2YPxwEpahyUK85u3aIJpi6dIE5KnZKgSKVbNnukUfEU3yboUxZMlQKQnSYIHNzye2p8izsfIYADdIGBgMMCM1KgLO5/ggtBjBXs9spFkcuVrET73rthAY7tVAKTTQa6DnIdJTMRTFoSsywxsXLKUql5AjG5hQoGpd7pGDqulC2pU2rNPKXdJ2DIJVOKmWL+lBzlMAf2+zcRyqQc7lplVDxBo1wzLfGEa8zxtUxxfio0LsjSNcgdU/sT1MklUTAnsJJiZ3WfFMDpHIyLI89f4KZpQZ+ygMqs90b3Q/dS01qu7QVhUjp1b9Xq2nSPpa5Z7uU681nr6rNA0XrNAjSZtc6fWn0vUjSlhmo9KX0WMFzKe6TzX/HxGlRWQV48J2gHdi83BcUFVhZQ4/VweuNaS7ZKTVtquc02plgzKXGKqxOIyQR32zZZXCYFiQJD7VOK33pCmSBuC9dTrJ1ATN5DMsXbCeTWK0aOz6vVtVP7lkq2Qa6cXKaYPNWeE2gJ7KSkSV0zWSoFo1xH+xPYKdZOUHeEz5AAcONKgiOhTUBnsmNWqm3ah+LoVi6cZIBP+9+r74nrCAY1VlIGTql5UhMV92eSxugPEx5P56f1Ppk+YTimjBuKiWOHYOSwPhgzsh/b3hgyqASDB5dg7NgBGNi/CKUcHPQpzcOAil4oKyxA79IS9C3JR9+iNFwnlP3tu6f49tV1fHh2Gd+8uI53987h3lmCHR+kRxcP4sH5/XitxCZS3E7twn1+fnDhIKf3GrtJyLt9XrFzmwlw23Dt5A4TR3ed68puntnHVglJlDhlIz48v8mHcjlSYkIxnoOcxTMmYUT/Yni72aNO9WrowIHX7JFB+P5yBb49GYRfLtvgn647YWGf5pg7qCu+PGuLP11phvubq+Hg1E/wzfk2+K/3PvjLvUjsWhKMmMAW8PPsjpjIIEwdOxgbl8zCvfPK1HmcP+zZWDhlCApSoxDUwxEeDl0RE+qPzORYhHHQlRwTjdCAAAR590B/DnhHDeyNWZNHYN3imdixej72beCDvUW+ypswb/Z0zF+0BAuXrMTseYsxYfIMDBs1Dv0Gj0JR70HILO6N5PxSJBWUwyMsAe1c/NDKyQfN7b0JdV5oTqBr5hCIJg6+aNLFEfn8bmZOHomJI8owb8pQrJg3CQumj8SsiYOwggNRAZ3+PVjLB0euopmp8YiPjyGwxSAywgJuAruYmBgDaYI1K7BpnkzrVJ0Oj1RsnkXNs6wXy4FeIpKTU5GUmkGYy0ZqZg6S0zkwS8tEWlYuMnM0EMtHVn4xrcwAXRbBLrOwN3J69UN+74FIyeuDgNh84/qYUDQKGX0mE/BGIzpvIAGMoEaQiyaICfSUTCVGwFcJaKY1QCfY+13Bs362At0fwe7/gLsqJjiTSdGzThvYq7SqywVv1sQoVoj743rW+VbVTnBnKWVQRMBjm6jYukIEJxQR7AoIdgXwI9TJHTOM67j5RaObvSe8OFAK531PzcxGRgahmffYrntXo/rUqVULNThAqcVBfv36ddGSg/e4yBD+jgtRUZzB33UqCnMSUZqbjLL8NP62M9C3LB99ehdg9+6tOH3mOJYsmofeRUVo16IFalVXjbTaHKwQNLi/enXqmsGXp5sTpk0ei0XzphDsduPJ/bN4eu8M7l4/hKP7VvAlN4cd12wM7JMP1ThTvFiXLh2xaP50vnjYObKjE9ytXToZqwl2elalKk+bMIAd6UzcuLwfN68exM0rB3H35jE8vn8Gr55ewudvb5jMl1+8v2FJkPLyMl6/JEw+u4Dnry/hy/fXMbdfNordu6IixB3ThxTjMc/rxx8f4eDB9YghGLVu2RhuTh0RF+6CtBhHpAe3Q4xrfUwa4IMVc+MwerA/HLo1QIN61dC4gcDuU/TwsMfZ45uMSvekUqV7en8/bl/dZrJivnvO83hCqHt60aiVUi0FdqaOHc/tLcHz/bOzuHdlB+5d34WvCKdyHZ85uT/sCEUa4DZsWM+4StauXRM1ec9btmgJdzdX9OtbjrI+xcgtz0VYYgzae3igqac7WnBQ7ujthMjoADRl/1ej1qdmkJyXlYgFM9gHjO9r+tb3jy5g2YxxaN2iCdepgcb16xlYb9aiMdq0bYm2LZuiW7tWCHJ3hJdtWwQ7E+x8HRDm3R3BPbsiLswdvj26ITjAA5HhgfD3dUeQjwsCXLvDlzDn2a4perZvijFlOZg2qh/curREgENHQrU/iuODUJoShL55EeiTHYmKnHgUZEajb+9c9O+bj/y8FKSkxCEhJR5F5cUo7V2M+KQYwloqcgvzEJ+SjKTMNKRkZyKOUJmckoL09DRkZqUiNS0OmZkRKMiPRnF+JArTglCU6IdSAlaflAD0SvRCb37H5cGOyPLujHT3tsj17IScnl2Q7Uvz74acwO4G3gqC7ZBPgMsNI7gFd0N+mD2KBXYhnBeuUgceBDtnpMdzX8mEujg3JMe78bfnQ/j0QUycDxKTw5CQFIHouHDEJyciJCIaQYS6gPB4+BDcQuNU/iXBqHFKnmLNhGli7OSSSbDzC481ZQ9kvyt0BLuAyqyYJvmJJWbOgJ1R42jGBbOy1MHHAuVS78Lg4hUMZ5rmO3O5s084nHyCLAoeQXzrSnf8x08tjOulEqb8G8Hu3wl2xn62uGT+y/cEux+q4829LigocIWtixdce/rCrYdgzqLWOfXwg5OnnwXwCHUuBuqC4O6r4/RAm3btUK82+yc+ozUISGpVAL+awI59ivqVamr/XwDdH00ZNOUK2YyA17RZC4JeEzRr1oy/JVlTAlwLtG3d0kzbdO0M225d4eRgBxdHO9jadOV2TT6qbv/IPv3sU4JcM3Tt3AUdO3YkIHL9GjVRo0Yt1GvQCM0IlG06dIGNkxMcXPgbbd6Z59MSjes1RLSHM4bEBWFUGqEuIwTj08IxLiWSUBeBiRlhmJIdhNmFEZhfHI0FRdEEO2WZJNj1ScDqingsL4/FqFQ/xLt3RIq3HSqivUxZhAVcf13fZOwanoO9w7NxaEQuTowrwelxxTg3sRRXCHbXCHK35gwwdnt2PwN2d+f0J9j1x925/XB1ainBLs/E2l2aWIDz43NxZVoRP8sKzfLLU0twYVIRzhLwTozLw3Guf3B0FnYPT8eOoanY2C8eq/okYvmQHGyYPgTbl6k4+WxTdHw7B597CFUblkzBqnnjDdytnDfaKHablk/huGU0VswfY5JuSAk7fVAJQlaaotaKrztCyLlwYqsBCMWTWQBkpQE3AY2AQ+sLXgRFggtBj5KpmILgHGQLqgRzpkg4QUvHEmBYXTL387OUPYGHauAJUpT9UkAnl0oTK0fwk8ujXC51fLkmSomSyZ1SWT53yWWS+9vNViqdShvs53EEQ+cIUgI3bWvgitdxTLDD8xOAmTILB9dx2hJnpyRj+wkpSuQiyLJA0hJz3lsJGAI5XaeW6ZpVd09KjhW4FA+o67ConBY3TH22ZrLUZ7W6Z5dP7TAgKKjTcuO+yvut+yMwE0QLBKVWHti23BTV3kVoVeZLHduaIEVAp/V0nTIDwARYAfgOQspmPg9qFSO4UyYllxB29ADXkdspIc9AHYFLnjwCNSl2Jo6NkGfUL6lVhBwVDTeumxsUU2epWafpvTsIR9yntlOMmrJJGtdIgRfBUaqgSgtofR3HwOFaASJhivM1T8u0DwGjXDul6h3k9yG1TK6aissTYGla266VmzG/E0GbKUUgpW4NYZLTgj9BnKBQkKdpZecUxBn1js+5pk1sHX8npkSCWn7ew+dVyxUruNHE2U3DmuWTDYjqvFYvm4xPRg+tMCnFJ40ZggmjB2P4QMXRlWEc5w0qK0Kv/CyTQXHsyKEYNVgpzcsIKmUYyMFFTlo80uNC+GOcgp/e34MyWMqF8sWtk3h29SieXDmCu4S7m8d34uG5g3hyWZ/3EvYIbse24zZB7Y6SIBzdgStHtxtlTnK4gE4xdVeObzdulwK7e5cO4iH39+jSIVMU/cmtM+iVl4ZsvvQnDe+PcUPK4O1qi+rsbGvzxVCa3gMXtmfi1cEQfH3MHn+9bYPTS7sjN7Q1KjK6Yunw7tg5tTuW9a+Da+tb438+88FPt0NxaKETJvd1w4DCYPh7OCAuIhTH9m82GevWLhyLkoxwDni6wtuxMzzsu8KTLwEPJ0c4drOBc3cbhAf6oSQ/hwPkPJTmZWJQ70KMH9oHi2dPwNpFMwiI07F7rf69WcUf9R4+WKswbux4AvRkDBkyBuV9BiO70AI6idml6BGeiM4eAWhl3xPN7GgEuhaO/mhuzA8t7f0IeQEEOz80s/VAYHgkpk8ahamjecxZowl1ozBn0jCj3MnNbfHcUZjLTnbJjFFYOXeSqWdlCuhGRiOKJqiLq8yWKXCzul0K2KzQp+VVwS4qRiod91EJfLGyWA7OEpORmJJugC6FcGdtBXaCunRaZl4xr7ccGfnlSM/rZWLtskr6GLDLKO5HoMmHf1wxYvOGI71iIlLKxpo4O4Gdio1bsmP+bpF/gDjTVgW4/z/A7u/gjgCm1rhq6rPVNP8fmBXs1P4R5qwg9xHurGBXaVLsApJKPoKdMmEGEOqCCXvByogpl0zCXhCn5abq5hOF1h0d4MUBnAaN8UkZKC8bhJTkDLTgoL1h/dpoVK8+6tathYYEsbZtmyE2OhiD+pXwN52Hfr1yUU7r36cEA/qUYmC/MvRj25c2fcYkXL95GatWL8OwIQPRnlBXr1oNNKwrwKmP+gSBunVpteugZrXP4OrQHVPGj8SiuZNxjB36hVPbTbD2DnaCW9dMZ6ckP/NpCPTzNIO3z6p9wkFVK0ybMh5L50/BhhXsFNnZqjininTKViyciPkzR2LV0qm4eukA7t5SkhT2LY8vEOCuEepuGvvi81umELklaYoyYF43SVS++HAb1y/uxLjyFCwaXoQ3BMJvP7+Lbz48wI/fPDeJoLp3bo+mDWshwLMjilLdMGdiGFZOC8Gicf7YsjgJi6aHIjulHexsanCQpyyR1dC8WV3kE4TfPSe03d+HWxfX49m9Q3h2/wDu39jJ9qgBu7fPLuPVk/N4/ui0KbNgFLsXlwh85wiCZ2mn8ejmHty/thNfvLiK25cP8l6MhotDFw5uP4WtbVfUrFmdA8XqqNewATp26oS8vBwUFOYiuzgbQamxaO7ujOr2DvjE0Rm1CdfNCHdB8aHobteZg04NbD9BRlosFs4aibmT+uHKiS0my/DGRdPRjddevSavqyEHoI0aoBmBrnWblujUrjWcunaCp21nWjsEu3dDuI89YsPdER/ZAxXFyQSZAMRH+MCZ4Ofr2hW+9u3g27Ulgrq2hg+hLtiuHUqSeO8SQ5AWG4SCpEj0SotCn6woQl0UBnCQWpIVjfzMRKSmxqNCJWH4vsnMSGV/wn4lIR59Bg0kzBUiNlExdclsk5CQSogryEN+SRFiE2KQwv4/PSkKuemxKMlJQFlmFMrZR/dKD2YbiorUEJRxwFse3QNFBLN8KXL8rtM82yGdlkOwy+xBuAsgvBHk8sMckR9sj0JavmLpgrsjI9jWZMgsjnDhcifkRjqjIMETWYS57EQP5CZ7IzXOHUn8nMLphMQAxCWEIiE5imAXTQCN5/UkIjAiBmGxKQiKTIB/RDwCIuNNBkyZFeysiVMEe4K6gMg4U+7AO7Qyps7UsJPrZajJiOlGsDNwJxXuo1nATlAncLOodjIL2DlVgp3cMrWOo3c4HJUhkwDm7NmdA1A3/OcvFrD71x8rwe5PBDkZ4U6qnZKo/PsPNfDslg2yc1xh50aw8/KDW2WmS6lzLj38CXb+5rNq2gno5HbZuZsdoaexSdxTk89n/eqfGfW/drVPLXDHd7hVrbNO/yOo+n9jKuNRo4b+JGGfyGddQNexQ1t06tgeXTp3QLu2rdHNpgvs7LrC0c4Gro7d4e7qDHc3F8KeDbdphH+UNVOqXpvWbWitUb9+ff7ePkO16jVRl+DWomVb2Ng5wdHNg/fFB3b2bmjUsANat3dFrbot0InbpQd6YXhmJMZnRWJsMuEuJQKTMmMwLT8WMwujMI9AN0+lDQqisLQ0FktKCXdlgrtErOgdh8FxPRDnzmc40AWDEv0xOTsMC7nN6ooEbB+ahX0jc3GAYHd8bDHOyBVzcplJonJxSpkl1m5WP9yZNxB3CHWWLJhlxm7N0jThbUqBAbkLE3IJc0Vm3qVJ+TTCHoHv3IR8nGF7bEwOjo7Jxp5hqdgxOAk7hqRi84BErOmfjKWDsrBqygDsXMWB89q52MnB6YEtcrO0uDQqOYqKlq9bLMAj2HFAvIpQt3jGMELfOGwmEBrQ2U64oe3eNN+oVoo9U800AZkBF753BFSaFkAIQgQ5AhUl6JDCJCDZwvNQdk1rJkqZEqkIWLStIEnQIfBRohSpYQIdfd5JUNK5yE3yAGFwBwfxezngV1yZIEb70L7kQqnEKFLmpO5pWmqdsmFKjdO56Bwvndxp1tXnk9ynEqwc47Tq9h3kvgRwSpqi2Dopf8c5DjVZMQ8rE+d6A4hSIHWeSoIisNP16jq0TwGcTNCoz1qme2IBOqmMm8y1WZUzQZ7ma565Bt5DAZ0F+CwmaFQmTMGbgFj7O0VYPbRThd8JmpynY0lR1H3X/RTMKXOn7qX2r/OwwKFi6QTHiw3YWdwbJxtoE9QZd0t+34KvNQT+ZQvGEfK4Da9vB8FSYGSFJYGZAM2q8gnoNC0g02er8ieXSCUn2cTtFA8naBOUCZCkfgnqBI+y9aunVQKepVae9imwk5unFeYsIDib607HWoKdYvBMFk6pbJXgpoyVUuKktEmJ26RnkOdgzoW/Ca0n90tLlk2LS6fgTWOgdXz+NS4S1FkVPl2zzktgp2u2xhMK6nSOn0wcM9i4Wo4YVIHJY4Zj3PABGDOsL6aNH4pZE8dh8ojhmD5qBNYvnoOtqxZhACEvOTYSKYnRRuXbum4xls4ea4Du/cOLJhnKq1tS5qTG7cbZPWtxdPNS3D7BAcy5A7ip2LgTO3HlyFZc5MNw6dBmnNixEqd2rzU+1CphYHG73I4bp3eZsgcXj27m/o/g9e0z+ILH+OWLh/xxzkWQtxsGlRZjzoQhyEgKQuP6ltTIcf6dsWNeJC6v88eTnW7423V3vDvmipzQZgjowQ6wNAnJXCfeow42TnLE/3oZi395HYlrOwMwpY8jFozNwI5VU9C/NBeBPT04MAnjwIbw1rkZHLu0gxs7/p5ODvAk0Hk4y1zg5uiE+KgwlBfnQ26Xg/sQfnsXY1jfUoJdX97LEVjBQe8aDmIXTRmJpTPGYgcBb9eGlRjcvz+KC3shM6cXErPkapkCB69QtHP0QUsHH7Swl0Lna4CupbEAy7RTIFo5BPBzIFo4B6NJNw/YuXtjysTRmDdlmHHBnDaWNqY/poyuwHo+ICv4w5g0ugyLOWBeOX8SKkqyEU+wUz07wZ3ATOBmhTvBmoG3SsVO8+Pj4/8AgNouitNcHhNr5sVyWWJSMpLSMgzQWU3KXXp2ngG7jNwCgl0Rsgp6GbDLkHKnJColFcgr64+s0gEITS6Cd3QeIrMGIa33BMLdeCQUDrcAGAEqJnsQgU7Fyitj6whpMgN1VWBMsPWPgM5q/wfYVW5nNYHd383TZ8LZH6FOrppaLmizuG1agE7LP4KdrBLuNG0SssgdM8niihlAkDPKXWIpPrpi0gzoCezYhqcQAKMy0LK9HbrZeyAmUYlpCMp8fmw5cKpdqxpaNG8E++5d4epsa9SVirJM3Lh2DKdO7MD0KSMwY+pYzJk3E7v37sbhwwdx8NABbNm6BQePHMLnX7zHqbPHMG/BbAT4+aA2QaNJ3XqoX5tWV0WnVTetHhrQBGo5malYvGC6ibPTv1ab2OHIx9wEObPzNP+0blqMgsrC2DUIFPXrN4CPd0+kJ8di/UrVspMfucUdczXBbrlUu+nDsXzRJFxhP/D00QW8JCy9eXkd798Q6t6pRp21lWJ3He/YmgQqBDwlTbl95QCe3D2OD++57Auu9/42vn5/H1++foiMhGh0aFEfIf5d+TuJx+r5SfxdemDlbA9sWBSMOeP8kBDSBk42n6JLh+oc/DXktVdDx7aNsH7NXHz97gae392LOxc3EeYO4jnB7tHN3Zw+RrC7ZODu2YNTeP74FN4+P2/i7t7TVIz85cNTBuwe3zmAO5e34cPzK9zPAXb+E+DhamsGs02aNEDtmtUMBDds0gj+wf4oLC1EZmE2vKL4e3d3QjXC3CfuLmgYGIRGvn6o5e6KzsE+cHSxN/dZakdyAgd7BLsVc4ezL11HsDuLnasXwL5bZ0Ijn5PGTdGqaWO0JNi1adkcXdq3haNNZzgQ/LxdbBHi5YzIIHf0Kkpk35aBfmXJyE8PR6iXHTy7tUaocydEOrRDqE0LhHVrQ7hrA18CX3xQD+SkxqB3QSYKCJe9shNQUZCI3sVx3Fc0ivISkaMslmkpyCPAxRN+QkLDkJiWjqy8PF5rLwNzIRGRiOGycPYtSRmZyC8tJdgVIC0tBlkp4ciO90dpSgj6S/kjSPbjvN7JwRiQE4XRcuEMI3x5dUOWR0fkuXdAvmdnZHt1QkaP9sgg3GV5d0E2wS431B554Y7Ik1oXZGfazBA7ZBEIswV0Ec7Ii2QbzXXiCXUEudxEbxSkBCC9EuwSErwRFR2EyKhwRPE9GZ+cgNikJETEJsAvLApBUQmENYGdBe78ImMtYEcT0P2d+2VopQsmwc6UPCDQKZ5OiVaM+2VlUXIpdyYxipKkcL4Kk7sQ7Iwa5x1kSh44V6p2MgN8grvK5U7eYXAgeDmrsLi3HQeu7vjvX5t9VOyk1Anq/o2tSaLyvSXG7j9+qIlHV2wJ5i6w8/AiwPnCtYdFoXPtyX0R7GSe3gEm/tvB1R0tW7UmYNXkc/cZalWvRvsMdQh4cumWe3ddzjeqHZ9dY5z+Y6ydFfqM6U+iKlZ1PWOV8wRcderU4W+qMVq04HPepiU6tGtjwM6WQNe1Syd0t+1C6wx7mhPf8c5O9jQHY3b29tymDWrW+vu6d9pnwwYNTVkP6zyphNVr1Eb9Bs1MFs5O7I8dnT24b1cCbTvUa2qD1jaeaK5aezyf1ICeGJUVh5GJwRgZ54fJGZGYWRCH+b0SsERWHIvlpfFYoji74hisLEsg2CVhca8YVIS5INa1E7IIdkNTAzEpKxTzCyKxhuAnsNs7Mh9HCHUnJ/TCyfHFuKDkKdP7mvb8pBJCXpmBu9tzBpiadYI6qXTXppZayhtM4zYT8nBuXLYBvJsEu2uTi3BubC5OjcrE8ZEZOMlpKXaHR2ZhR794kzxly8BEbOiXgLWDUrFmdBHWzRyGAxsXGuVKdd8EOQIkFSpXVsq17Os3L5+KbatmcKw5EWsWjMfSWSOwge+BHVL3OAg+TEBSIfNta5UhcT7hwOLOJ3BR0hRBkVHldq+qBDsrtFggzShThBKBoBKPmMyRPAclSlEdPcW2Cdas0HWUAKKkHha1zxIXtmvDvI8uk4K1XQQ9uZDuJQQc4jF0XYJPAZ3AUclQNE8xdWp36z3IbRSHJ/XMmkBEGT0FbirbINdMqV4nDqwzy46rPt4hi6J2gtPnjm4y4Lab92SfgJWAdJjApZIBulaZXCyNAlh57boG7UvXJiVNCpzVlVP3SLCle6d7JnVNkKzr1XFUDkLbC+oscXWWxDVaLsVSmUaP8R4eIqjv1vXyGNq/1lErEBRwm+Qe/O6tauU+At22tUp+IwWW+9u7CqpbZ/4QroyJE1DJvdCoXuvmEGIUW8ZnhueyY9NCzrPElFkSiyg2boYBL6OeScEi9MgN07hRVsKYyg1oH8piqX2uXTHFQJ1lueV42o8gryoo6lw0rX3pGHKFXL1sUiUUKkulpWae5ml7AZxi4gSdKj5+mPdY16ExzpolU4zypsRwxgWT1yDIUxydsmDKS2n9Co6FFFdHMFQme6mMgr7dvG9qdX828ZyUmEWZQQV0ikUU5H2iAuSjh6ucwQAMrCjFlHEjsHz+DCycOQErF87E2iVzMHvyKBSk62WeRvgbicP7d+DChSO4c/McHt25YGJj9AP5/MEFvCF8Pbt6HHfP7MUtQtylg5txcsdqnN+7EdeO7sD5/Rtwlg/BBf4orhLgLh7chNO7+IOjnTuwBZePbjOxdEqOoji7V3fP4u7FfRyMnME3z6/h62fX8NWLGxyIDYR/D1eMGVCB+ZOHw8e9O6p/8incu7fChmlRuLohFM92+eCns17451vhWDjAGR2b1UVGirKtpSE+sCNmDHPCr89S8R9vo/HrnWhsn+OGkaXeGD8gHaW58Qj09kSzRg3NC6RR9Vroyo7Y1d4R7gbmnIz19HBDoK8XwoL4ck+KQx8OvPqW5qNXXgbKaBN5b+dNkXI2DuuXkMoXTcf8iUOxavZ4HNq6EheO7saa5Ys5IEg2sQ4dnAlyDj0Ia95obVQ5i7VwEsj5o5WzzM98bk6gE9i1dghCK5cQNLX1Qjt7TwwfNgRLZo3FzPGDedwRbAdg3NBSzJ40GAtnDMeqheM5PZCwORijBpchJYFQRjCTOid4E7glJCR8VOasal3VZWplFrgT8MUgIT4WiXGcT0tMtLhJJacTOKoqdgS7DIJdpqDOGAeq+aUmM2a2XDEVZ0e4yynti5wyQltGLw5isw0IpfQaiwzF2RWNJOgNMKAVLbAjsFnhLiad0+mVsFYJYQbKaH+Euar2d2DHfau1QpwAzEyrrTQr5Flj5gzICdaswFY5/bEVwFVaVeCrGmMXkFRmYC4gkdBGC1Jrkqio5IHMAndBSSVGxYtI5b0Jjkd7G2fYEO6cXQj2dnZwcXFET09H+HqrRmUYykpSMJ8vyRNH15qaalcv78X4cX1ogzF3ATu6nQS74ydx8ux53H34GC/evsf9x49MbbuRI4agkRJ31K+NxgK62nVRv47Arr4pil2HgNalUzvMnjkJyxfPxNIFk9hhqvMU1LET5gtvOzus3Xx5H9+/CRW98s3gp1bt2qhWo5ZRo4YOqmDHZnE7UEeozm01Oz6B3QICyaK5Y0wWzLevCG0Eundvbhhl7vP3Nwh1NIKcEqcobu5zLvuCoKdp1a9T++HzW3jz7jqv6xpeEf6+fH8P92+dRrB/D9h2aY7J49MIo9lYNjcKM0Z7YuGUAEwa4YpAz0bo0LQWbNo1QOf29Uxx8iaNaqGQQPL8iTJbXsKLewfx6MYuvHh4BC8eHCakbcfze1LsLhDmLuHV03N494r94rOzePnoNFS4/BXbFw9O4i3nPb13GDfPbWKfdhUPrh0hEE+DT08H1PrsE9StVY33t7pxBWvcvDES2Qen5WQgIScVbdwdUcvVGZ94OqNbUQ7SpkyEHX9vDQIC0NjbHV3tunCA+SlqcqAcGuiJeTOGYvOqybh8Yj1e3jmFXWsW8Htra76LZo0ao1nD+mjatD7aNG+Gjm1am4Libo62CA/0RkyoLxxsWyOZAJWfGYGclEBE+nWHR9dm6GnTEv5dCXRdmiGie1vEutkhlWCZnRSNwtwMpKfEs8+NQwn7woKsJGSkRiA3Nxr5hTGWunPZyUhKT0FGXj6y8wsQpCRMsbHI5OfM3DyERUUjUvG6hL3EtDRCUiLXy0UuYbEwPxElynKZ5ofyBB/0jvNFn8QA9E0NQR+pdenBKInxRLoHIc6pLXLd2iPPowNye3Q02S6zfbsiw5vTQbbIIcRlhXRHToS9AbzcwO7I5bzcSEJcDCHOQJ0L8qKckRNNuItzRZbgLqEncpK8kMbPyfHuSOG9SUqNRxQhNDya/WVyKi0NQREEOKPIqWZdHGFOal0c4S7OQJ3UOqtiVzVpiqCup5KnyB1TsXWqXyewq1KUXIDnUUWpk1li6ghtimuTm2VlfJ1gzswX0HGZMe9QOBK+nARh/F6P7nYG/tTElDdQ8hTF2Anq/rUyM6ayYv7Prz7Bf35fC7dOd0dMrAscevpYFDvF2QnuevrBnaDYQ7F7rp5o074T+4yGqK06jDQ92/UFcgK7GtVQr8anqG1gz6LaqUyH3rtG3RcssTXAR9Oymnq2q9G0vtW4j8+qqXj5p0at1rOtVu7oTRs3MXFzLVsR6Dq0obVFl84dCVvdjNu6bbdOsLfryukusOvWGQ40R4fuXG6Drp07wcnZGe4e7rAhpDVs8H8vxfApxyCfffKZgbsaNeugbr3GqN+oORo1a4UWHD/UrN2IsFkLrTq5oGnLjmabpvXrGrfMgfFhGJUchonpEZiZE4GFhZbSBst6xWEFbVlxNJaVRmNV73is7puMeUVRKAt1RIJHF2RLsUvyw4T0IMzLi8Dq3onYOigDu4ZlG7A7OrYQR0cX4rjcMaeW4+L0Pjg7oQQnRueZ5CfKkKlEKJcmK8mKipWXmmLklwhzp8dm4ux4gp0Uu2klBvouTizEqdFZODo8DUcIeEdHZ+PAsHRs6xuHTX1isZFQt75vIlYPSsPa8WXYtmQCtq2eZVwjVXdtLwem6zhYVaybXBo3cdAqoFH2SJU+ECytWTAOaxdONIrdTg2OCQ2CQKljh5VMZLvFTdJafkDKlRJjqY6d5psYMr5/dhNyBCPK2KiaboK1fdyH4EIKm2LQBGKmCDoH3lKOBCMqC6BkHjsJjdpeAKSMmSYjJk0JT3S+KtOwW7DGeYoFlKul4E+lG6RGSqHUNUqpk0q5h9e+a9Nck1RFBccFbSYObzvPaavFTVSFwaWUKVGKlp06vB7HCIOHpCbymEr6spf3QvfMJIAR3O2yuHPq/ljgdrOBLF2n5ltcRAVclhp1FlBUhkqBnWIVFSNnyYypeylgk9q2jd+F7oG21T6lvgnalBXTorzJDVV16wSSFjVSAKrjCSIFyZrWfCmK2s7EBBJ8926WCqqkKgRQfm+CusPct5KnSAWzZqNUPbetPAdrWQCBkDJQygzkcIyhBChWZc2qpAna5NZpdbEU7K1eOsVS941gvGE1GYfrCMaMayPXEZxJDZPqplZQp7g8KXFabt2v9qWELQJCC0xakqzo+MZVsxLONJ4RTB7YvZrHXWyUQtWp2yyVkeet6xLg7eK9FtRt5HVIUVQuAm2nLJqmTAKff4HtqsVTzGeLAmkpuq7r28vnSeer6/hkYN9e6F1agAmjhmH+zGmYM3UiViycjbnTxmPa+OGYMnYkRg0bjKWL5uD4kZ348PYBvv/qOW5cP4Wtm5Zh/Kh+6N8rCwsmD8Wz68fw4sZxPDx/ELdP7sbd03tx5dAWHNtGWuUP+PSetTi3b32lrcPlw1tw/fgOXD+2HZf4g1AM3YNLHBydV226faYo+bcvb+Ltg3McjJzEV4+v4MOzq3hx9xzGDu2NAC8PjB5UhrkTh8DNtgM6N6mJWYODcHN7LL44FoOvT/jh10sOuLjaE06t68DFzsak/e+bE4gB2a3x4XYa/u19KL4974E3R3MwZ5Anwjxao1WzBh87avnZh6k+mNIjN2kFNydnA3OKKfJ0czRZAaPCAmlBSIwJR1FWGobxno7sX4aSzEQM71uEqaMHYfX8adi8fB47qVk4uGU5Lh7eihsn9uLBlZM4c2wfoSkWzTp0N0DX0pUQ5xJAgAtAS0Jcc0dfYwK61i4EOxc/LifscXlrBz+0cQwi6AWhuYM/2th5mRirWROG0YZg4fSRmDd1KIFuFGF9FFbOn4DV7CwXzBiG1YsncTA7CfkZSYiPFdhZXC7jKsHMCndWqLOqdQkJSrgShzhOW9Q5AV8MEhNiCXfxSOLylOQUpKTS0jMM1Mmk1skNM01wl5OPrLwitrRKsJP7qbJjyhUzu0RgNxAJuX3gTbAT8MQXDkd6n/FILhmFmNzBBu6isi1A97tiZzEpdhEEPKtLpUDMCnFmvSr2R7D7o1pnYO6PnyvNCnYG4P4w/yPIVZm2fv67eQI7WkCiJSOmkqdUNQvUcTqZsEcL5rQsJKUXwbccgTEZaN2hK4E6FsXF2cjLScCAPnmYOL4vVq2YjB1bZuPa+a387V7Ao3uHcPniDkyb0h8lxckYP3EMlq9ehc3bd2LnvoM4ee4izl+5StA7jhXLF6OirMSkzG9Qt6YBOYGdVLp6dRrQ6phBVinBYvP6JZg3ayw7JrkdsONlZ7dz4xzzAjNpqPkSGsXfqotdJ9SoxgFcrdqEuppwJYSuX6NOdqFxP1AQsgE7PpvLF4zHvJnDTGf58C5//5/fIZTdwQcDbgQ0xdYR1FQI/Mt3t2BKGLy6bpKpfKAJ8qTeyV1TWTPfvFTJg2vc/jYuXdwHbx+VCGiF8tJY5GX4wsOhOaKDOqAsl0Ac3R7dO9SFi20bdGzVEF07NkbTJrXg6doFJ/mi+vD5bbwhtL15yP7u+m7jivn60THcvrgNT+4cxju5Xr68TJC+jDcvzuPe9X24f2O/mS+17vn9E3j9hID38CiunlrDfu0iIfE0dm2eRxDzQD2VLKDVJtjVrF0DbTu2gX9IAPzDg+Ae7IcmTrao3cMdbZPiEDFmBPJmTUfEwAFoyd9vfXdnNGrRALVrV0e9ujXg7eWMGZP686U6l4OqNXh64yg2LJzKfswBLVu3MO66jeoS3JvURasWzdCmVXPYdOkI7x5uiAkPRrAv+0/bdujp3BHudm3g1KUpnDs1ho9dB/jad4JXpxYI7d7eKA8F8ZEoSEtCPgFUdRPTOK16mfmEvLS0BCQmRyE1PQYJJv4smNPRiOf85MxME4cWGBZKgAlEcFQk4giqAaERiEtKQUJKKnIK89h3pCA1LR4F+SkoLUxEr9wI9M4IMmDXP5n9ekYIypN9kRvhggyCWRrBLcOtLfLdO6KoRxdTwiDPzwbFwQ4G3jKDuiEvzAE5hLnM0O7ICrfntB1ylBEzxB5FMa7Ij3Yj8DmjIIptpBOyBHYJ7gQ7V6TFOBmoS0t0J8T6Ij0zkgCaSBhNJNip5EsyouKSEUCgM0pdVAL8CHNS7Pyk2BHwBHuCOqtCp6yYVTNhWlvVsVNJBKPaCewCguEeYFHs3P0Jdr6hBt6s5Q2kxjl7Eeq8BXtS6kIIdaEWqOO0ccnsIcAT8BHAPHzhQ8g9e8iRYNcI/6KadQI7xdb9idOVYPe/CHUCu//+oS4uH3FEUIgjHLx8KhW7njQfePoEsPUy2SilzCuJiFwZVTC/HgFO6lwDwl09A3W0mp+hGvsZkzyFreLsqqp2NTivtrFPLQqfkjdxe+2jAZ/z+rWqm7YerTYBzyQfqlkDTZs2QueOHdGlU2e0b98ebdq2RbduXWBj0xld+Yw72NvCxbm7BegqAc+2a0fYybrbGLBT7F3Pnj3g4eEBd/ceCA+NQXh4NAGvgan3WKtGddTi77RqchcDeEa5q4WateqhVv3GqNe0OT6raVH8atZqgJo1fx9n1CaQOrdrjXTfHhjC38ikzCjM4rM9rzAWi0rjsJhQt7xXDFaWx2JVhUWxm5EbhvIw9lXetsgNdkO/mJ4YnxaABQWRWFuRjA19U7C5fyp2D83G/hF5ODy6AEfHKB6uBCfHl+DYmHwcG5mLcwS7i1NUrDzfJEM5S7C7QrC7NoMASLA7OyEHZyZk4wzh7vzEfIsL5vg8HB2RjsPD03FoRAYOjczE/qFp2DEwAZsJd+tpq/vGY8WgVKyaUI7dqzloluLAgawyXUqZE7Rt40BVmSYFKDKpYIp5U8bM/RxMK9HIXg18CVwCLyU7kYIk4NE7Rn8iClIsyT1WYgfX3WfUrxVQOn8VuDbzuO0eDpyVyEKqkIpdm+LX3JeA5gRhRjF1KmEgAFEGSCX6EATKTXAbB+GCPYGgQErAJrA6rPpmPNd9PNd9UrO4LwGf4EzTgr1jBB65e1rKHfBaNYgnEEjtOkSAOXdM8WebeT7cH++N1L1jPHcBllwxlYhFELuPgCLwFCBLOVScn44ht1LtU+AqYBJs/W6WhCaCOylyVndTCwBKnbSoaiploNhFxeQJirUfrS8Ik4tn1SQrUhOPcbnUPQNoXP/Adu1XaqGA0aIaCuik/mn/Oqb1PHRdAr0jPLZi8/aSDbStEsLs4Dns1ne2iYC9ld8HAVHxcTt5b7bz+1m7fIYBIilZVvCRCibbKqjhWGFzJWjJlVKAJ9XNkvRkOlYtVTjSWAOEgsPNhHIpXXJhlBul3D1XLuFzye0P7Flu4MkaM6fzsYDdTLNfAZ01WYuUPrmMalr7EAQa10o+70p4IpiUwrh7M0Gc91SKoyBP1yIAlHqoc5K6t5GwKdfMnXy+tL5cL6Usah1dr9Q8KY6COet56DwV6yeVUef/yfRJYzF/1jRMHjsKswh1C+fMwMRxwzF9yngcPniAg6LnePvsLgcrF3Dn2klcu3wE27etwLhRg1GUl47Y8ECE+noQZgpw6eh2PObyGwK1gxtNe2H/Bhzdyh/I9mXG5fLiwS0Euq0mxu7KEbXbcJWmpCqvObB5e+8svnx8GV88uoR398/hy0eXjVL39NpRE6P3BZc9unECw/sXo4erPQb3KcTEYWXwtm+B4YVuuLAhDm8OheOHM2H4/rw/nu7zQpp/Q9Rip5saHY5po3phaL4j7uyNxH+9T8Bf7vji1aFQHFmUgvSQTqjPl0LNanXh7+1nShSMGdYfsyaOQrC3JxrXqw0PJwdEhXDg4ecFbw9HeLs7IdC3J6LDQ5CdnoTBFaWYbGrYDTKxdVNHDcT0MYOxftEMnN67GbfPHsTd84dMMpjLR3fi+sl9uH76IMaPGY3WXZ3QRuDmGojWTgFoI4XOyRctnXzQgmDXmrDXRstcAs06Lfi5rSNhT6qeQwCaOdK6eSKEL501i2YS4qYYd0zB7JzJgwh4w7Bg6nDMnjAQ86YP5cM2CRuWzsTA8kKT1U6xctGEu7jYGCQrMYGyziXG83O0scSEOIsqx3kJ8XGVnwV7SpZiVexikRSvbZORnJKMlDQL2AnqrGZNniK1Lj2nEJl5v4OdMSl2BLuskv5IKegHv9g8+MQVIJowl1ZOsOs1GnEFQw3URajUgYmvs8DdR3ATrAnuCGImxo7A9hH+/gB1BuwMCP5u4VXafwR4gjgr1FnNCmxWhU7TVYGuqn1U7KzzCHam3EFSr4/gJgtMtlgQIS44hfOSyzhfpiyaZQgh6EWkFsMnIBQ5OWkYNLAQ0yYNxAF2mlcu7sHThyfw8rHqyR3Bm2ence3Cdhw/tBpbCF0VvdNQVp6L2fOmY/GyRVi1bp0BvCPHjmPv3j1Yu2opBvWtMP+gm5T7daXW1UFdQlmtajVRs0YNpCTGYuPaJVgwZzyWLZxgCUaWewo7S9XxMYDHl5A6qIqSDDSow4FXdQ7wOOiqXasWBg+oYAfHF/3aucblQP9wrV8hxW6i6YzPn9qGF4/P4dsv7tBu45vPb9Fu42u2X7+/RVi9bsoKqJSAygq8faEC4JYSA6a8AMFPMPfmBec9V4wb1yXw3btzGiHBvujSoTXsu7VHkwZ1UOezT9G+VU24OzWBS/cmcLBtAmfHVujUvgE6tWtoXDBnThnG/fGYqov37Cxe3z+O+1d24tmDgwS147h3TaUeCHmPz/BYF/D66Vk8f8h+89wWPLi5n+uc+ajYaZ1Xj0/g2pm1eMdrfPv4PF/gCxEZ5sXBsO4P7xMHvTU5eO3YuS1cPJzg6OkMBw7+att2wWfubvDoVYqAQYPQhuDTITUVdf390cjZCbUb1DT17urVqw4PdwdMYL+3b9s8nDm0Ei/unMDGxdPZfzmgMwewLZs3R8O6SvZQE82bN0Urgl3LVk3RtmUzuNl1RU/HrrBvR9hrXo9A1wI+zjbwd7WFD+HS19kOoe6OiPcl6MSGo19JHrJSEvksZiCe/UNkJAGO/UJRcSGhLAPZhL3E1ASERQQiNycehUWpiOB2cUlJJo4uNSsbYbHx8AwIQCAhNVKlDdifJKYS6Ah1+UUZKC1KQTmtrEBgF40+eTGEuzCUxPuhNNLNJELJ7NHeZLjM9miHPFqJV1f08rdFvtwtQx1QEER4C7Y1MJcbQbCjZYR1R0a4HXLDCX0hdsgn8BVFuxrwy9ZnQl1OpDPStX68O7IJc2lx/JzgifQkH6QQLOOTwhASHYmIuCRExtLYhkQnICA8DoHRSfAj3PmGE/DYWlU7KXi+bJVQRWDnUwl2PgI6uV8apU4wR7ALijSumD0IchagU306qwumathZFTuLK6ZR7ExMHT8rA6ZPGOdboM6xJ80zEI49pNr5w8ndh2DdHZdP2AO/1TculypM/h9/toCdtZadatj967ef4H//2ACn9zijh48tnH394Uywc/HwhDPhp5udAxo3bWaAzgovVtVN/YmUOQFYHaPg8Z0rkNNyrmdV5j6CHU2gVltQSABsQIhrVJfQVr+WsSZq69Xi+7kmGtWphob8vTSqUxMtmzZESz7D7dq0Qsf2HYx1aN/OJEixJ9DZEvCcHG35+3CGm6ujad3dnODBaU8XR7g6O8DezpYA2Bmenp5wc3NDIEG6pLgcvXqVE/Lc0EoJWFo04W+oIZo0rMP+rSZq8Jqs1yyYrV6d82rVR616Df/ufvwja9O0JSJ6+iE/PBTD02Ixhb+RmXlxmFsYg8WlFvVueVkCVpQlYloOn/kgRyR7deMz7Y4BsV6YnBWCxSVx2DQg3YDdxr6p2DUsB4fHFOPouGIcJ9AdHVOEo6MKDNydGl+Mi1N7E9YsxcZVtPzqdMXfScVTopVSA3Qnx2Tg+Oh0nBidiZOjs3B6XA6OsT1IsNs/PA37hqVh9+Bk7ByYhO2DCJUDErGibywWD0jGSoLdVg6c1yyeyMHuFBNPt4sDWMGOwE3p/w0srZ6NoztWYDcHr1sJfjv5LlFCEClugjmLOrSEZskMaX2/SFUSdClN/73rJ/ieu4Gv3t3n++IR2wfs92/i2f2L7H9P4PLp3Th7TMW01xIG5nIgze0FYRxoC8x0LAGO3D1VG0/7FsjI68SoTQI+GQflioM7c3gDz8sCaoonU/ITxZgdJKgoyYrUO5UuUO07AZti7LQP7VegIwASQAmUBJLHzTYbjGul5iuW7sQBlXWYx2udY44hEDWgRkCyKJWWwt/apyVGbrWZlmon+JIbqWBVx9L2cl3VZ4GiWsGZ9mcBtGXmOq3rSwGVWmni5bidIFfrK17O6rYpkNuh+oIEjyM8f7Ocx5bp2JdO7jDxejonc96cp+9S+z3EcYr+9NW2yk6pGLP9fAYEP1LmpF7t5PeyjeMVi7skvxPCsFwPN/J5US04JRVRzNoWQpdJ+8+xh0BHICbQWrt8sgEyuXca4JKrY6ViZuL3DJAR1Pk9GnfGSsVN0waauHzLBstynY/AS/F9Ugq36hnicyI3ShNnx3MU2CnhimLiDNitJqzxeAI4U6aAz7zOWXF3Ajmto9i5Tdy35pmsl4TCLdxO60pZtMbeabn+/LaErUzDsgXjeUypmQK+GQYg1X4yQi6Y/Xpjyvgx2LyBFH7qCJ484gDq69f47svn+PHb13j55DY3XIGJowejT3EWEqOCEOrvi9BAfwR4e6OnmyuyEmOweflcPLh4GGd3r8Ypfjkn+DCcZHuYJ3ea8+SGeeXwNtw8udskQVFylSdXOeC8c4p2El89vYB/+vYx/vrVI1MH78mVw7jFH6uKl9+/eMAkWrl7fj9fPDswdkgZunVsjaLcJAztk8UXuyuu7ynC/R1BeLfXBz+f88OHsxEYnt0Jdat9YorujhlYit55wdi1LBT/9jwK/+ueL/5yIx43NkVgTJEDuretD5+e3hjYpxwzCHMzJgzBqIFFmDF2IPKSY+Hv4YLkqHDEEOzUhvvzRUjgi4sMRXFeNsoLc9G/NA8Dy/JN6YNFU8fyR7wK5w6r5t4BvLp9Ec9vnsHZ/Ztx9sAmzttvIO/RpaP8clfBgy/iVt17orVzANoR1No5+BPwfNFKah0/t3EKQRvnEC7negQ7KXta3trBl2DnhxbOQWjUxQOunl7G/XP+1JGYO2WoKfq8ZPYobODDsnTWaMyZONAMnBVvt3bhFILfMJOEIC4+BjHREcYtU9CWTIAT3Glg9hHcNJ/zkgzcWT5bTeskCewSEv4O7KoCneLrLC3hLld17Ah2uSXIyCs3GTGtyVNySvshu7Q/0ooGEnaK4BWTS6Dqi+TSMUgpG4OEouEG7MKVGZPAFlMJbVLxIrMJbWorgc0Ke1XBzgp0/wjq/m4eIc4oeFUArirc/d18moG6SjPL/y9wV3W9j/MJdhZwqwQ4moBOJrgL/qjWCerKLcs5T+UPImOSMHbcMOxmZ/n0wVl8/e4uvnhNABFcPDnFl9oB3Lt5CKeObDCd3+oVkzFrqmrfFWP0mEGYNXsa5sybTcBbio0bN2Lb1s1Yu3IppkwYh86d2hMwOBgzrk/VUYdA17xJU+RkpxMQV2PZohlYI6WOL9odm9hJsZOxqHTqpNgx8gUt9xb5hg/sV2qKYGsQo3/IVy/nC5HQp05542p23GtnsFNfQBDaiS9eXcFP39zHr98/JMRd5Uv6Cj68voQPbwRtKiFwjtd3EW/k9kigU1mB18o4qWlTBFyK2VW8eXMVr9UK+AR4XC7XzZzMBHRs3QK2nZtz8FcbLZvVQgtayxa10LZVPTg5tOEAsDGX1YKLQwdMnzSMkHzFuHe+5f7fPT+LN49O4gFh7uk9QtvTE7zP+/Do1kG8JMy9EsTRnj84gef3j+LVw+NGpVPiFMHda7YvHx3HldNrCHVn8Zb934FdixEb5YdGDWuhdh0pmzVMPFLjJg3g5GqPbo7d4BHogxoE0k89PdAyKhZNYhPwSVAoPg0IRN2ehMLOnVCrfnWCWi3Uqv0JHOw6Y0DvDOzdOh83zm/Hi7vHsXruBDjbdTLJUrrbdEXzpo3M+i1aNENzDlYbcJAshaRVw7ro2rwBbJrWh1vHtvB2sEWghzN6svXlIDgqOBCp0WHIjo9AfmocYSsdSfGRCPD3QmhoIMI5QI1j35CZk02oK0RZ335ISElBDPuJvhWFfIYSEBETTnBLQ3J6Noor+HtOTkME14lQwpSkFGTl5CInLwfZuSno0zcP/cqVvTUepfmJqChOQ+/ceOTH+yLN3w5F/t1R0KMTCmkl3l2R594W+T3bo8TfBkWBtsgiuEmVy9Z0kC1hzg7ZKmnA+elS7CIJdQK3YIIfIVDAp/WUREVgl03LiHRETpInclN7Ip1wl0GoS08JRWJSBMJ5LQGRkQjldxISHY/gqDgEyA0zPBbBMckIiEoyYGeAjmaBO1pEPLyMC2akgTerWZOlyP1SMCe4M/F1fhagc2erBCpWpe7/BDspckGV05ZMmDIDdT2D4OAZQLALMGBn5+rL83fAzXP2+N+/1vs/we5XAt2PBDvO/9dvpNg1xIkdDujp3YmA2BO+IeGI4vfq6uGBmpXKlNVMXTrCmnGvpKkVrEmJqwpyxu2ycp2PxmVarw7BrkHtz9Cwdg00Icg1b1QXzRrVphHsGtZG0wa10ZzPazNai8b10IbPcYvmTdGmdUu0b9cOXTp2MiqdnV032Bmw43nbdyPcdYeDvY3pj5ydusONUKesmC4EOweH7ujG34e/vz8SE5OQwWc0jt+tPFVUvkIxzN27dUT37h24/5bo0KYp+5EGaFi/Ju+BVMhPK69d0/8ou6Y1IYvaamjWujtc3MPQvbMrenR1QKKbM8rC/DA6LQrT8wl4BXFYWBSPRaWJJp4uP8AOKV62KI7wxNAkP0zPjcCK3kkG7FTyYOfQXBweV4rT0/rhxMRyAl4hjowm1E0oxfkpfXB6YinOcvocwe7SlHJT4+7GrD4Eu1JcnFyIC5MKcWpMFo6PSadlEu4ycWpsDs5OzCcU5uEAoW73kGTsom0fmIBtJr4uCWsHJGB5/3gsH56FtdMHYSPHG5s4IDWZFDnIVzyb8ikI7HZyAL+V748tK2YYYJIqtXbpJCiObjcHvFUhy0CHskPullvlMqiumwDj+b1z+PL1Lfzw1VP8+tNb/OW3L/DXP32Jv/3pK/z1tw/47ad3+OW7l/j5W45pv36Kb97fx5unV9lfn8T1C/tN4e7jB9YZd0ATs8f3l2BzGwfj23h+KuStOD4lezlKkJHrplREuXpu5btrGwHiwHaLoqX3n1w9VZ5B17mX13BAUMNrVayg4gz1PpQKKIDSNjqeru0AjyM31T1cLrASfGm/iiU8uEvJYpYZd0VljtS2+iyAkrum9iNY1H2yKnZy51Qsn/Zl3sk8to5jXa5r1fraToBmLV9gXW4FM4GzBUQtSp+WCdYuHN9qAE2xcnu3qB7dWrOeTMqc3Dylzgk2tY2OrVhASwkGgd86Ti809dsEOCoArvh6Zay0KHPTsW7FNANNcn8UqAnaVFzcosgRhsz3oKQiijuzuCZqHalpUrW0ngBtE+fL+0fAuHmNEqDMM+qbJfkIv0OOU1TnTpkzrfFy2lYwuF3727HUgJgUMxUOlzuk9mU1a7yeFDNtIwiTSico058HynwpKNOf16o3p0QqKxdNhOrgCdRMyQQ+HwJCrWMFPx1P90awK/VOf0hI0dO9EcjpPqnIuVTMddo3n59Pps2fisPH9+HOnUv4+bs3fPBfc8B0G88eXMXDmxf4wO/jSS7G+FFDMGJIX/QuzUVIQE9493RHD09PdmgKKm4Lu66dMXXMEFwjtJ0hhZ+iHeaA7cyetbh+fCdun95H24M7p3bhwfl9uHd2F55fO4zP75/GDxyA/fr+Br58eAYfHp3Dq1vH8ZgwJxXvAgHo4qHNuH56J26d3ku424/7XLZ19Tz0dO4Gd9euKM30xdoJobi1JQIv9vjguyMB+OuVaGxd4InIQEdEBAWid0kqijICMWWoJ/72Kgf/+10o/sftCLw9GIrNE13g3b2eyQ7XqzgH08YNwpgBxeibn0wQ5IB5QAlG9SnAxCG9MayiCNEB3shLTTSFeDOT4lCUmYrSnDQMKMkjPFZg1oQR2Lh8Hq6c2I97l47j0rFduHpiL57dOI8Hl07wOvbj2dVjeH3nHB5fOYZ75w7g2tljyMjMRv023QhuQYS4ILZyyfQizPmhnWMw2jqGEfJCjAtmC1cfgp0vWrhonUB+DkZLblO/nQtsbB0xblgfzJs6wrhgLpk92oCd0sivXDgea/kwrZw7FstmjcL6RVMwf9oogmkyEhIUYxdlFDuBWmpiAlJSVI+OYGdcLeMM0KUky9Uy8SPcWQHPwJ8VALltsv6BT88gyCkTpiUbpgqTZ2bm8loFdlLrijnoY5ujenZlpuRBVnFf5JZYwW4AQlNL0SMmB0GpvRFfNMKAXXzxCETnDqp0xySgZRHIjA0wMXLKjmlV8GRWmLOCW1WTomfA7A+umGqrQt1HkKtc/nE+4ewftdZ1rBBnBTgr9Fnna/rvIE+AJzPTBDjCnFwygz+qeWyTaYmKtSuCf2wewuNTcOjIPrx8ft2S+fH9HULOZTx7dBb3bx/FlYu7cPrERhxU6YEdi7Fy+UTMnjEEo0aWYfDgUkybPpY2CVOnTcL8+XOxYvlS2iIsXzofg/qXw8muK9q3aYGunTog2M8Hk8YPw6b1S7Fo/hTs2bmW+z+A3VvZQa9UuYLx5kWnl57gzgJ57Iy3LcL+PSswcfxADrDaorQom50jO2h2qNvWT8HhffPw5PZeQs5xfP/uEr5/exlfvyG4PT1OGDqKlw8OsU/agyd39uHpnQN4fGs/Xjw4hheEIwGTUcMen8ELAtMLAd6ry/ji3XVTDuHt6yt4LeDjvNeEwa8+3OH5z0c3Ql2nNg3hSnBz7N4eDt3borttK8v8tg3RqN4n8HTqiqXzJhPquK83twmQlfXpnp3Hu2dn8ejmXtouHv+IOf9HN/YQ5I7j+aMzePnknDm3t0/PGoXuDe2t5rGVS+aLB8dx7cw6vOJ1vH120by8k+MC0ZgD1VocxNapU51wVw3Vqn+Ktu1boWOXdggM80dHJxtUI7DV9nRHTX8/1A3wR5OePdDM1hY1G9RFnQbVCYbVCWqNUNYrBxW90gmm/Q3gP761F4tmDkO3ji04EG3Dgakt+3EVV26F1q2bc5DMvrBuTbRha9uqhXERc+3aAT2cuyPQy8N4K8RGENiiIwlx8UiMjUZCdCgyUmJQkJOEtDQCi793ZZxZNEIiwxAWFWn+5MnOySPUyUUxHqGRoQiNIhClpyI2JQ1RSWnILC5FZHIqEvJzEJ8hd+5kFBVkE+zYFiZhaL9sDB+Qw3dREXLSY5AjoAz3QWmwA8oDCHIB3ZAd1J2mluDm1xk5ATbIJ5gphi6TIJcZZo+0EFuk0wR1OZyfFcp1Q7qZVtvnBHDdYHtkRTgizSh5DihMIMyppEGME7KS3JGZ7ME+0tModRlZBFT2m4GR0QgizAVFxcM/UpkvrRkwCXpxKWwTLQodzUfxdpWAJ1dMi/tlpeulia3jtFwxZQGVmTAVT2cUOmXCDDaKneLsBHbuBDaBncyaEVMQZ4G7yng6mmNPaxsAhx5+6BEUjh7B4ejq7IvoOHu+o+zwXwQ7Zb60gp1i7P6FUKcyBwI+gd1/fFufA9au8HRvhWZNG6N23dpw83BFXm42QoKDjCIvaPnsU8IN4cyAXSXEfYQ3fbZOV7XK9QR/cgWvV+MTNKz1KRrVr0aAq2XCJdq2aow2tOZNGxhr04oQR2vOZSqy36lDW7Rv2wad2WcpOYoNrauJq7PhM9+FnztwWi6Y3UxGTGXHdHKwNzHKjo72sLcn8Dk6wM/Pj89eEVKT00xYgo+PD1xdXeHp6QFXFwfCoQ2tM1wdu7Af6QQHm9bo0r45WrdsiBZN6qA5f4td2zdEx9YNDej9n2AnFU9WEw2adkR7m55o26Un2nXugbr1WqJrO/7uXL0Q5c57G+SFfrFBGJYaiV5xAUjx47Ps1x2l4R4YkeyP2fkRWNM3GVsHZ2EbbTvt0JginJnaFycJdsfHleDM5DKcntQLZ9memlCMYwS9c/ysMgiXpvYyqp3i7c6My8MJQt2xUek4SjsyOoNtBudlWxKmEPAOjUjHvmGpBEgdMx6b+sdgQ98YrCHULR2QiFUTy7B67kisXTCOY41J2LR0qoGc3RzYbtSgdNk049aoxBqbOYAVZOzmAF11xQSBUozUyjVSSpgUI7ksGo8QvjekGL17eg3fff4Q3394TLB7gh+/eYHffnyHP/38gWD3Nf7pz1/jL79+wC8/vsVP37/Gzz+8wa+c/oXtb4TAP9F++f4Nvv/yKT5/dQdP713ArctHcOmUMlYqUQmBRLBEOFLyD4HeltUEPgKnzsPE8dH2bJHLJ895q1LXK3U/B+YEhg3Lp5hrkkujoE7QpxjBPXxfqlSCXC0Fctu4by1XYpdNGqATFARCuicCoxMH1+GQ4s92KHmGpfD1Zp7HAZ6Xzk3qndaXu6vi3rSd7p8AStMCMsGfAEvTUvmsKp0F2gR2FgizLtP6yoBpyhwQJAV/2l7vc6v6JkiTSanTfvR96XjaRmCn9a2wrHp+ui6dv877AK9dSphi6qTUCVwEOoqxlyuiPstFUVkyraAmd0OpaVZXRIvCNhMbOb15vVwsBXKW7JWCNEGepgVrgj7FzklVk/ulEr0Jxgz4cXsBmQBN01ou5U3rK05P4xu59ZoacjSdn5K2WKFRrXHD5HeumDypgspoKbVuM5+VbZsIZDw/4y7K9XUMc3wCmUBWcXVKuGIyffKzYM8ac6d9rlulmD7ea163jiX4EwxqfSVkUSZxTQsgP/n8wyv88tNXHAg+w0OCx+VTB/kwrMKaxbOxaM5UTBozDCMH98VQDu6GDSrH8CEV6N+nCOUEoBi+mO3YSTra2cLfyx1D+hRi19r5OE2qP8EH6zJ/FBdI62pvn96Nh+f3m6LlTy4fxI3jW3D71HbcOrmN7Q6j2j26JFVuFy4etCRWUQbNmyf3GBfPG4S6e+cOmc8XDm/GkZ2r0bckHbYclI0q9cONnSl4ezgC3xztgf9xLRx3d4ZjbP+emDyyN6aMGojM+J4ojG2DZ8cS8J+v4vA/H0Tg12uReLw3Ev1TuqAWO1n5xcdHBWP8EA52SzPRvzAVI/vmY1S/Qu6rCFOH98ZotrEhXshJikZuCiEnJhz5afEY0a8Xls6ajKO7N+P2xRN4cPUMbp49jMvH9+AywU5K5sNLx3D/4hG8uskB3q0zuHfhCK6dPog7XP/gnh1ISs9Bo46OaKVsl85yxwxCW6cQtHMi1DlVqnfOPqaOnYmzIwDKWhDsGnfzRDMbF3R2dCNQxWMJwW3pnDFGsZs1cQBWzh+HFYvG8yHjg8YHadG0YVg6YwQ73ElYuWAyhg8sRmpSFOFO6lusAbfUlGSkcWCVkipIi0cyYU0AJ8XOzK+EO82T/b2Cx/UJdinp6UjNzKoCdjRCnWmzLe6YWbnFtBJk5veqjLOrqHTF7GfALjKzNzyjsuGfVILY/CFILRuLxJJRxjVTIBYlhY4WqTp2BvQIdGyj2SreTvD2R5WuKujJrCD3xxi7qmBXdb4Vxj7CXOU6Btgqp6uaFdyMVc6rCnZ/B39WqLOCXaV6F1yp0lnMAnWB8QXwjc6GT3gsNm3dhCePruHzF9fx9vkVPLhzEvduHcflC7tx+uRmHNy/Evv2ssOnbWEns4Yd5DL5nC+ZjGnTRmLSxOEYN34EJk4aTcAbj7nzpmLB/KlYumgG5s+ZhOmTR2HhHP0jNQeLCXTLlszgPjfj0f2LtHPYvnkuZk/ph3lTB2ErO6097Nz0grO8mOUvvoAvtQU4sHsZFs4exQ5tKg7tXoIzR1fi2rm1ePF4P8/9OOFoN17cO2AA792zUwSjE4S7U3h6/zDu3xBE7cOj63tx99J2M/2AsPeIkPfy0THC10kC1Qk8f3z6Y+04q5um1VVTUPbu1TW8e30LM6aN4CCsqXHVrkeQat5Yrl1yF/0Ends1Q0p8GPbtWIMvCHRy4zRQ96JyXyo6/vw8QZP9GsHu5aNDBvAeXNtBsNO5EDAJcK+fWlQ6JU8xcEfIe/v0HF485LneO4arp9fgya0D3NdlHN23GuVF8WjZooGJOapTSwlUqpkspwK1lq2awd7ZFoHh/rDzcUEXHw+08/ZAS1cn1G/XBtXr1USdutVRv2EtU2/Pz9cTvQl2YYHOGEYgund1H26c24QxQwrQtkU9gl1ruDg5wdXZHradOCBt3RQdGtdDl2YN4dSuJew5UHbr3Bahfj0RHOSLGHkqhAYjljAXER7GfiAVJUWFJklKTGQw8nNSUcx3Q0hYEGLjEgkKSQiPjOJ0rHHNLO1VjIGD+iE5lf1DRhoiCHhphL2kjGxEJ6UgMTMTMew3svLZX2QmmXi81Owo5JbEo3dpEqaNLMcU9s+lSsIS0RPZPg4o9rVHeZAjikMckB3ljIxowlikAzKinJAR4YD0UIsalxqu4uh2yCHMZXFeLucVhdihOLA7CgK7IVcwGNjVlD7I9O2CdM7LDHdEOk37LU7yQl5iT2QmeCAzqQfSOJ2YqCLkEYhPFszFwD88mnAnlS6OYJdoXC4FdoFRiQiOTTHKnC9/q1WhTsv+mDDFq3Lam9NW90slSJFCZ1Xp1HoE8DPhztVbpQSqJkixtFLp/h7sfp926OHPbYMREBPP/YShg70nYhO74/kNR/znL3Xxv6TY/WIBO8XZmWnav/9kBbuG2LisMxrUkXvlp2jQqC6fvZqEugAMHjSAz56PKQdg4E4JTSqBzlqj7h+qc7JKoDMqHUFI7peN632GZo2qE5Rqow1/G21bNkL7Vk3Qvk0ztGjekCDXBJ06tkG7ti3422lkAM/OVjFzXY1KJ5dKZbd0crQzbpgOdt1otuazkyCOnwV7Ls5OcLC3M2Dn5dUDSUlJyOIzGREWjkD/QAQGBiEoOASBQcHw9vam9UQPD2f0cHeEv487fHs6mvq3Xu52BL2uhLw2cLNthZRIV4R626F+nRrmfvxjuKtmEqvUqNsUDZp1RLO2dqjZsDPad/NBd4cA1K7dnH1BPbRt3g6e9jyWnR1CnGyQ6uuIsggPjFFxclPDLgmbB6iWXDaBKwv7R+bhqOLqJhDmlBVzVn+cm1ph4O7UhBIcH1toIO/CNMXUleLSNE6zPaXadKMFdpk4MjIdhwh3h0ek4Qhh7ujILC7L5rYqSp6BvZwvuNs8IBbr+kRjRZ84LOyfiGUTyrBh8UTs46BeCVBWzx+PzRx/bOeAeRsH44qz2yqlgssESwIJJc8QKAhK5OKod4dq0gnsBAUCIlPugPOk1H33+QP8+NVT/PDlM9pT/PztS/xVUPfbV7Sv8Ve2VvvLr19+tD//8sGYdfrXH98bZe/PP7/HXwh+f/npDX7ifr96c4f99xU8vnMGV8/t4/tqK45zjHqIwKS4sL0ENcX6KRP0Zg7Ad2vgvZYD91XTDfRJdZMLpK7JAB5BQe9FS6Fxy7Wc2r8GyqqpRCwHNlsyhW4hEOzgZ3MvCESCo528Hzqm4FCqn+LKBFhSFI0r6E65WEoRm2/ulRQ6AZqgTAqawM2ayEQQZkmcYsn4aV2uedZi5nIH1fb6DnQcbWdV7yzQucTybud5CeC0XMcXLEoplKqn42ndrYoF5D40bYCJsGPglmB3jNAqqJHr4QHygzWtv1Sq7Xx2BGeqGaei5IIbfRYcWV0mrYCn6cP7CLIERU3LHVPrahsBmmk5X8qdBe4sSVB2EMo1X26b+mzi6GhywxQcalomYDP174yaZgE1k2iF20pVtNSTUy07wv8aAiQBVe6XUha1jgBNy9TqfFTsfCXHX4I6gZyu12TS5LY6huLwtsjds3IbFVQ39fu4P6lzpoQC4VEAqeOobp62/eTmpTP8Urdi3+a1WDxjMgaVFfDFFYVBvUsxZGBvDOhTgoG0wQP4Wda/FIP7FmFI3xJO90avYq6flmz+sU2KCsKCKSNwlj/Mc7SrJPbn1w7h5Y0jeHn9CL58dJ7Tx/DuLgc3t0/hi4fnTfFyxdpdP77dxNvJLh/ajBsnduDc/g1GrTuzbxMuHeHyE7twgZ/PSS5mBzB3ygAMyPPGgUUx+OpcCn67Eoh/vt4D748EYnh2Z0T58UWeEIxAL0d4OzfG7oV++O8XyfjhvBstCp8fj8amSb5ozxeGOtiGDesjPMAbEwaXE+byMaQsC8Mrcg3cjSHQTRxUihF9cpEa5YfYYC/0Lc7FGELv8rlT2emswYVje3HrwnE8vHoWt88dMSrdlRN7eN578OQKB5vXObC7fR6vbpzFs+tnMWfKOMyaPhXTp01DUloWurh4obWDwC3AEk9HuGvvGGLUu1YuUue8DNC1dgw0wNfSzhcNOjijhY0rX+L+HBylYSQhdvWKWaaj0T9Fy+eNwZI5HESrKDkf4i38ca1aMB6Lpg/FCs5fPH04H76pmDVpMPKyOJBKlhtlHFtBXRrS01KRxu83NeV3lU5gl56W8hHuTCxeJdjJkhIJdkbtS0FKmgXs0nNUu66giismW4KdXDGz8wh1ObTcUmQVSLGrQHZxJdgV90dsdh94xeTAKzYfkYQ11bJLKrUkUBFsCeSsMFcV7KKk2FUC3B/B7o+mJCvW5Cl/hDuZPlvnWaHOCl+CMmOV863L1FYFO+v6mrYCoHWbqttXXU+QF1IJdyEpArpeFvVO2TEJdQFxefCJykKP4GhMmDoF16+ewfOHF/H0wTncuHoYVy7yRXRqK04e34gjh9YSxFbh0P7VxqSe7du7HFv5klnODmjJoklYsngqFhL0582dQBuPhfMmEOrGEugs04vmTWJnOJsd4XKcPbUXD+9fIkxexuOH59jhzMb8GYP4rPFFzpeVwM768pLtYae6a+00voBm4Ojexbh3fTfePjuBb9+ewzdvz+CHDxfx9fvz+O6Ly/jxwzV89/4qPrzi/gk/928ewtN7J/D+xUWufxVfvVSykSNGtXtwYxduX9hqXCKfc96Lh8fw7OFx2kkDd2/kjvqMv7tn5/D6+QXz+a2BsxuEvjtYt2o+8rKTEBxAeAnwRFJsKHoVZmLtyrl4fO+8ScwiN8+3PLYlfs9SaFxurl+8OI/ndw/gwfUdpkD5w+s7CZxbeB6HCaRn8erJOYLcGULeaTx7cAJPpOTxvN7wXF48EqwexaXjK3D/6m589faGiacYOTCfA9SmZgCsJBF1aQbwaive7jPUZNuaA1gHDups7DqjccumqFGnNmrUqm7WqV9HIEhIbVqfsOWPktwETBhRimnje+POpV24dXYzcpL80LJJDbRt3Qx2Np3g3K0TYa4eujWtCzsOjLu3akxrAts2TeHl1A3J8TFITklFVla2SfQUERFJUEtAeXk5Ro4YYfqCxIRo9Cot5EA4BcnJSUhITEFkVDzbVGRwcJyRmYqCwmyMHjOU+4ozJQ0SUjPMHzwxiex7MthXZKSyL0hHRVkGBlSkobw4HsWFsSgqiOd0GgaWZqM0LgwFQR6oCHJGhXdX9AmwQ2GoE1LDnJEYTYtxRgItNdEdKXFKhOOEpEh7xBPs0pTxklCXL6Cj9Q6wRR+/bijz7YoiglxOoA3hToPlTshQYfJoF2Rzn/nx7siN90RWXA9kJXojg5aS6IfE5AhTTD0kOgYBUYQ5Xm+AYuqiCHSVrpbWeDqf0EqYq8yKqaQpakNiUy0FyK0qnWCOYGdxwbSUOJBp2kOullLnfC3mKdDjZ08/ZcpUyQMlSLEkThHEyeWyKsxZ5geY1tk7EJ4EOicfKXe+aNvdhe8hR7y/74b/+rmWqVf3779awE7t//PzJwQ+Ap7cMb9l+01TLJ3V/SOgteEzWV/uvM0bG7jLSE9Bjx4eHwt8G9WOrZmmqebs34Edl8sUg2dUOj7ziqVrXE+1FmugVXNCDYGuHZ/NjpWF9Js3qY9GjeqgMa1ZU9Wna2rgroP+lLCzgaODnVHorADn5uoENxcnuNI8PdwMvLm5uRigs7EhiDloHRcEBPqjoCAfZWW9TB1XqXPubu7o2dMHvn6B8A8Igr9/gIlJ1x/cYcH+iA4PQmy4L8L8XREV5Im4CD+E+NgjrEdnlKfxuYl0Rpsmdc31/58muLMCnuXzZ9Vro1rtxmjYojNatHNga4PajdqjRv32aNXeBd1ad4U3wTUt0A19Y70wMTMYi0pisLp3PDb3TzMFyvePKcKBUQU4OCofR8YUEObKcWF6H6PaHR+nLJmFODa2gGCnTJkVOE+gO6fMmGxPj8/HiTE5ODOe203I57rZJq7uGKHu6MhMo9Yd4fSB4QS7oanYPigRG/rw+BWxWFqRgEWD0rFiSj8CyjTs37LQgJ0Kku8hqCjl/+YVHNTOG8vlHOSumYVlc8fwncGBPQHBAM36ecaUAESKmUBF621ePcMA06VTO/Dh5U38+OUT/PrdS/zy3Wv8/P0rgtk7/NNvX+K379+aUCLZT99Jpfscf/r5CwvMGaCrBD62gkABnpb/SWrfD2/wZ8Gd7Jd3+Osvn+Nv3OZvvxIAf3iH7wiRb1/cwtO7Z3HzwgGcJcSc4nj39JFNOLpvjfFCWS+A5fkLunZulKJneR8qqZimpfZZbC4ObV+C43wfS8mUu6biDpU0ZgfHa1LyFLcucBPsWsBtngXoDERZXB8FWIKwkwdUqmCFuYeCYSlwAi4lMVFGS7l2WrfTfItLpKVguFWp077l4mrdr2BM87WeWq2nbZXERevqfATmljg8i6undRvr+WmejmsFO6mNAtWthBbB3Z5tPNZWGluFbUh5UpIQmRQ3lRoQHEmxsoKdgE6wJtu/a7lxp9S0Fei0vtbRuppnSidwX4IjKXLLF00wLpc6vkzKm/5wVikBFTyXaf2Vi8Zj1eIJRqEz2TT5zK7l+FoxddZzEngJCNdwv4rD28tr0TUYF1Med/d2JUGRG+gswtsMA/5buL5ATqaSBgJaC9jNJvhyO/5m5IqqY+i6pC6qSLsBPa4nsBPULZs/wSiEKoKuDKKfDO9XjrzkeCSFByMxPIQvv2BkpyZi2IC+pnDxoP69MHRgGSGP7YBeGM7pof1K0K+8kFCXhyh2al27dkRTdrAd2jTD6EHlBs7e3jmFJ5f248eXV/Hrm+v4Sf+Q3+VA5soh3D2zGzdP7jS17gR0h7csw/Edq0wMnuzUnrU4KuLng3WE7fGdq3Fsxxps44nLB/sgv2j5bE8dmYvVM2LwZH8M/uV2BP75Rld8eaw7lvZrgoLwpkgJag/Xbq3QoW0DDC93wZ8eF+A/nsXi56sReHMkAseXBiHAri472yYIDPBCTlYc+hYQ5soLMLAkAwOLaSXpGFGRh1F9CzCiPBdDOeDISwxFfHAPbFy+AOeO7sXF4/tw/tguXCbAXT99ANdO7me7H0+un8GTa6dx99xh3DpzGFdPHcK7J3dx4cQhzJ81HT28/dDJ3g3turmgRRd2+vbeBuqUDVMJUqTQKZlKS35u4uSHJo7KkOmPJl290JgdfXdXD0TExpvEBBPGD8eyhVMJcmNN/Zflc0di+fxRfFjGYtHs4VhAkFvPTlUd6+oF47Bh6SRs5AM4e3w/LJw+AotnjkJFaRYy0xORnkpwS01CejoHWYTFDLYauAngBHIyfbaCnRXuBH1KsmJi7ZI4X2BHOEzL4H5z8ghuAjvCnLE8A3eZuUXIoskVMyNX7pjlBuwyaQK79OJ+JjOmf3w+ekTlGLAS2MliC4YR4CwgZoU5TVsB7yOocRu5W5pWywV51mV/+GwFPCvEqbWuZ1S2PwIZWwNvWp+frfOqwl7Vtirw6VgfAbJyH1X3a9pUgp01nk5lDpKKf4e62Dz4CXgjM+ARFIf80nKcPHEQ926cpp3EpfP7cO70LkIdf0eH1uDo4XU4qn/Qjm3G5Qt7uXyPSbBy+fxunD6+GadObMaJY5tw/Ogm7OfLYCs7xm3qQNmJKCvVXnbS+3atxokj23HjyjHcucln+85ZPH96xbh97mHHtWOj4hGsMMdOnqbMmNvXz8L+7fNx5fR6PLm9D1+8Oo1vv7jEF+g9/Pn7h/jtm7v4njD3lGB2+sga7Nu+gJ3bDCybNwazpwzCtHF9MXNCf8yfPhibV07B4R2LcPv8Lrx9fAqvCHICI8GdVLwntw/g+YOjhKZjBNwTePboJCHvBKeP4wUB6/Wzs1BdOcHa568JkB8e4v2rW7hz4ziv6zDXuWDUuQ8ErbcvrhiVzsDcq6vGjPon5U/7eXoaT27tw93LW/BUyh3BTnXt5Cr6SvF0T+V2ecrAnMDu0Z0jprUmVXn24Bhund9gMmt+/8VtnDq4FhNH9kKnji3NQFgp4ZU1UHCnmJ1alWay/inmiBBXt0Z11K5WgwPhGiYpRb261dDdpg0BNQCTx1bw5boEN87vYF+1Bs/vHMLGxaPg7dQKbRpVRxf22TZtm6NTo7roVL8mujdrDE+bzojjwDwxMgzBvt6I5DshLj4BUbEJiGR/ExkTb+rKpRPyynv3RklJCcI5+C0szEevXiXsRzPZFyQaAIzh+umZ2cjNz0N+QR5S0pPRr38/ZBL0EkwMXSJSM9ORnJaE3Lx0ZGcno6goFSP7pWDikAxMGFaEIex/C5KjURwXjhKCalmYJ/qGe6Ii2BlFBLvCQDtkc9AsqIuJckIMQS5WcBfvioRYRyTHapkj4gh3GaEOKAx2QGmoI0pCuqPczwb9fLqgFy3fvyuyCHNpwTZIDuJ0lIMBupwYF5o70qLdkJHghZR4byQn+CAjI5r3IwoBYRFGpTOZLglxAdGJlUlS4owLplHp5HoZKuUuGeEJmSY7pneIyhxYYM8r9HewM5kwZYERlri6gFADdYqtE8RZwc5NKh1NABjI4/QMiIRq2CmRisXd0gJ2FuXO4oJpNSvkOfbwM8qdk5c/2ts7E7Zd8NVjF/zHD9VNohSpdKpjJ1OM3X/SpNj92zdsv26DWeNtDYw42dsiNCQQPXsooUhjNG1cH74+Pc0fgm3btDYg91GxU1sJccakzlUqdMqaWbfGp+a5Vvxc62b10bKZ4uUaol1ri0LXlvDWtk1zo9LpzwvF7LZs3gitWzVF+/at0LljG3Tp3NaAnZQ6Zb6UIqfsll07d4ZNly6w7WZrVDlnF2c4OTmaMjEyuV1KpUtLSzOZn4OCeH+9vODj5Q1Pd7leusLVzc0kU/H18Uagnw8SYsKRGEuLCSHwRyA9NhCpsf5Ii/FFaM9OiOrZBgPSXNAnxQ0OHRtVgtsfoa7SHfPTypYmDyLrOp9+WhPVa9ZBjVr1UK1GPU7XR/P6TeDjaIPMUFf0j++ByZlBWFgYjVVlcolMIdjl4uC4UhwYWYBDowlpSpYysRfhrtQA3ZHRUtuycXhUrpl3floFga8YpyYU4vzUXjgzsRjHR+cYt0uB3ckJuTg1LtfihkngO0y4kxvmrkHJtBRsHZiAdX1isZJQt6RfKhaPLMSSKQOwiQNlwZwyYK5bNBlraSvYrwvkltLkdqkSTBq7bOVAVhAjiJPqo0Qhm7ncOk/ufNsFOXwvXTu7G9+8vYNfvnnO98hb/EZw+5kg9gvhTrF2X759gK/eP8bXXzzFN18+x3dfvcZ3X7/GD9+8xQ/fEvq+e4effxDsSbGz2geCIeHv58+5v/f400/v8dvPMq33AX/ScgHhn74xbp7/47cP+CdCn0Dwuy8e4cs3d9nnX8OTu+dw4+IhXDy9xyh8BwhBiquSWqes0VKqpN5JfTu0aymOEEoEdsquuYsDemW63E+IU3ye6r4ZN05ChbJaCu70B72pDcv7YQU0tQInqZ4y/bEq6JKKpxg03U9Nqz24Q26Vlm1kAkFlxpRaJ6AThAn4tL6SswjuBNk6B8t3o+0Eakpmo6LvhBoCiEokyCVT8CZXVSl5cgsVNO4kEO1YN4/XuxJ7eV5K/rGJALSV3+fRA+uxizCnuDfFpQnudm5SdsyF2Mdxh0DGAByBS4AnkBLEWePjNq6xxMPtIbRquVQ2tYI7LRdIan25QWpfWibYW8exhNQvjV328pqMyyTPcxu/q7XLphpXSCVmUdF0FQm3uD8KoGZwPSVFmc5z1DnPxzoBIo+vaRVat8bFyT1SsXBKjiJg28h9Sm2zApxiTzfws0nms2YOAXKScfWUgmdKQBk3zTlGkVQRdKP88fiqayeIk63iuZkawJyW+veJt4sjPBy6w8vVCWGBvigvycekccMxauQADBtcgaGDehPqCHO0wQS6EQPLMXxQH/StKEVkRIjJOtWoETuZ5k3g6GCLwX3ZcezdiL98eIwPKlNwTVkyN+Lxxb3G/fLqkU04yy/+wv71JuZOCtwxgtvpvetxSglWDm7CRf4QVHjxIL9oFXTcv4GUv24hllcWrNy2fCYWTR6AsX1jcWBlMv58Kwv/fNkZL3dVx5W1TXB8YRfsmN4Nu2b1xNCsruiT2RH3DkTh358k4rcrkfj6TByubonAxF582fs5Iy89Hv17Z2NI31wMKcvDoOIs9C9IR7/8NPTJS8aAojTjmjmoMA1D2VZkE3yiArB+8WxcOXUQV04ewN2Lx3DzrIqp78D1U/sIdCfx8vY5435599whzJk8hoOMaJT2KuNgIAH2rj3R1s4DrRy80ZpA18aREEdoa+VIqHMORBtnf7SlCfBaOASgaXcfNOjkjJbdHODKwVYWz2viuP5YudgSPCn3yhVzRmMh78uCSf0xd1I/zJnUF9PHl2PF/NEcDE/D2oUTsHDqUCyYMhirF47DFv4Ql88ZiUXTh5kOd8KIPijMTUFeVjIBL5kDlxRkcdAluJNCZ4U4q6Wm8AVIuFMrsJNZM2gm6bNcMQV26fq3vkphcoJdOluZ1RUzO68Y6WxVpFyumAbsivsio7APkvMJOCnF8IzMNpkjE4tHI7V8POILRyImZwihywJygjsrhP0jMyBltUpgqwpuBrLYGtCqYppvlgm+qlhVaNNngVhVcDPrVC5X+3GbymWKBbTu2zrfuq72YerdyS0zuRcCE0sRGE+gSyhEUFwB/GNz4RuTDe/ITPQIS4NbQBxCY5KwY8dmXDl/mJByAhfP7cXZUztw9uRWA3WnT27BRULc1cv7cPvmUTy4e4rAcxaP7p7A7esHcf3qPly7vAeXLuzkugS8w2tw8uhaHDu4EiePrMXFMztw4cxOs9/rV47gNkHo/p3TePH0Ml49vWTcCHdtkbuJEqLoH0q9gOfi2L7luH/9AL55dxW/fHcbf/rxHn794TZfupcJc7fx7O5pvphW8gU+HcvnE+SmDsKsKQMxc9JgQk6FUbAmjyrDyP65KEgPRX5aMOflYvbE/maAcO7IBrzkNSgpyJ1LOwkxW/CI8Pic0PTk7hE8vnPYmKalkL0k6L1+eoaAd4bgJsCzJFxR6QTB3LuXF3hPDhEEj5lpizvndU5frwS9iwbMXsvd8/FxPLq5B7cvbjTK3WOjHm4wsXYvHp3gcksGzGf3Txjl8fE9Hp/zLIqdtj+Jh9e24/7lHfju/Q2cPLgaMyb24+C0tXHFrGdSuBPejApnsXqc1rz6tWujoUpP1KppsgvW4CDZpnMbRIT2QN+yFKxZPBp7NvHFtGwE28m4emYdHt3Yi6Uz+iMmwA5dmhHk2jSCfdsmsGvZGF2aNIBL165IjIpEaVER8vLyEBsfj7DIaEREx9MSERXH33xWLhJSCGH5BejTfwDCoqNNvblcfi4u6YWc7FxTHkX1LaOiwpGSloDMrHRkZWcS/Hph7NhxXCebEJfK9TMJhOkoyEsx9QGzUglv+XGYPo7vmT6WP9UqkuNQER6EPoGu6BvQDb2DbVEe6YrccFekh7ogOdSJwOWBxDgCHUEuLs6ZrRMS410It4S6KEckEOoSIu2QE2aPkmB7gh2hjfsp9uuKMu/OKCTU5YVaXDVTQ22RqQyYhLrMWDekExrTIt2QEtMDmWkhvCZvJCaHIi6ZYBYchoAIxdYJ6pLgS7jzjYyHj5Q5WmBkooE7HxNTl2DALjAqCd6hyoBpATuZSh18dMck0Plzntw5rXXrjCumb4gBOpM4pXLazccCdsqk6e7ze5kDQV1VV0wL0FkSpTjQrJ/duA9HZcXs6Y8ODk4o7uWK71844T9//NQodoqx+3fBHYHO6or5b1LyCHb/+qE9B+le6N6tE7p17YiAAB+UlRQiOiqM4NUCHdu35TQBtefvqp1R6ARzfLYFdKYmndwta3yGujU/RX3jdlkDLVR6g1DXnrAmoGvdshGBsRH32RqdO7VF27YtCHLNLcfp2JZA15rWxkx366p4uo5Q4XGVLBDUyZwdHTivG+HOAnYqOu7gwHm2hD+2UVExfOdl8dmJQ0hwMHr27Al7zu/enWBo391sL9VP9e083JwREuCLHq6OCA8k7MeGIDFaheoDUZAaiuL0cIR52cCxTXWEODRAn5jOGJblgSBX/q4rYe13E8jp/lQnzNWgVeM61XmvNK8K9FWub1U9mzaoiWBPG+Tx+RyU4InJGcFYUhqPNRXJ2DiAwDU8BwfGFOPIOMKa4ukmlRm4OzG+yKh0R8fkY//wLMJZJo4S9M5P7811inCU4HZqYhEBj+uNzDamuLoTYy2xdTK5YKogubJhbh+QhK39k0zSlHV9E7GyXwqWDs3H6hlDsGzWcKwkvO3igH7VgklYy/HKppWzsHLBBJPUbT2hT6n9NfA30EBgMbXkBHAc+2neBo5tpNQJZqRA7eegXfFs187twrfv+C757gXfKYKvL/DbT58T4J7h3fNbePvsBj68vocv3j7Eh/dP8NUXL/Al7esPL/EtIU/23ddvCHifG9j79suX+ObDC3z/9Sv8+C3nf/8GP33/lrD4Dr9wv79q/78S7H776qP95RcLBBoj4P3Tn7/E//iL4voIfwTFn7mPbwmZH3ier59ex6M7Z0383pmjW4wrp0oyKK56BwfuO6Rc6Q9UA1FzjduiUcsIa+beaN4OwtsW1bsjQPCzlDKtI4ATjKmVmib3R0GXFby2ruG2qhW3TUlUFnLdlTi2V8XaCT+83wJBbSd3zLNHthhw0771XtY+9H3oHARrAjzLMQWElm2sRcdNHB2nZVrXcj7Kyrma16PjK/GLRZWSm6KgRzXc9nC+IEZujqrbpgyQShyipCSCLCljKlUgxUsKnNwoBWlS3Uyiko1SxQRoS3Bg9/KPCp0A0KqoCewEdZbMmksN/An6LArgQgNEym6pRCRrlk3D4jljzPmozMBeXqsgbfWSSTzvSSbx4PL5Ywl6UwlwBC+alDo9zxYlzlK6QIqdYugU/7Zs/nij9CmDqH4Dm1fN5v2Sm+5CgrEFFgWTKxZONOur3p0SoawVTPI8da06hgBWwCp1TgAo0LSWf9jEfWr+J17OznCzdzDJT6LDgzFuzGBMmzISo0ZUYPiQMgwfWoZB/YrRr3c+rQADehejT1khCgtyEBjgbbJJRUeGoHd5Mfr3LUd5UQ7WzJ+OJ1dP4jof3jOk7bN8cM/tXY1DPMndvIDdPJHjpP1LXH7+0CaT5fL2uX04e2CdpYo+Telw1y4Yj3X88W8idGxdKjAZi2WzR2Lp9BGYNCgXI3uF4NymZAJbLv581RO/3u6BX27a4bernXBzdQNcXdUO64a0wskljvjLnWj824MsfDiWjHMrQzBvmC+KktxQnkWoK85A38Jk9MlNRl+CTd+8VFTk6DOnZfnJhLwU9KcNLCDoFaQiIzIAIyuKcOPMEVw5vs9kuLx6cg8uHtmOW2cO4MElDpwVV0d7fuMsls6biVZt26FlVwc06eKEVt3d0dZRCp0PWjr6mMyXbZz80E4ZMWltHHwJfJxv2wPNO/Ll4uiKlJQ4DOyfjykTK7B84Qi+VOVK2R9rFo7i4G0Cls9WJ0pQmzYEs8f3wSza/GkqSj6E6/BB5L2bM4GD4bmjsWTmUCzh/KXseBdOHWyAednc8ehXlm0SIGRnpxDoCHhyjapU7QRwMivYCfasap4V7oxiJ7BLTDD/fArsUtMyzL/2grpMK9zJLbOyrQp26fm9LGBn4I5gV9QHKQV9EJneC17RufAj4MQWDDdgJ8CLzR2GyMxBiMpSXbv/72BnVfIMpAmoOE/T1mVV1/0IdVWmrbBmnf4jiFVtP64r034qzbov7deci/bPdQzIVW6n7Y07ZmU8XZCKlscXI4BAFxCXD78YQp3i6qKy4BWRAY/QFDj7x3LwF44lSxbg7Om9uHvrJC5f2IdzhLFLF3ax3YZrV/bjPuHn0YPTePLoHJ49OY/nD8/hyf3TeHT/JO7ePowb1/biCuHo/LktOHdqA04fXY3jB5bhxKGVOHtiEy6c3WHUvpvXjppjPLp/Fi+fXTZ14k4eXA9lMjPB5OwsD+xcjKvntuPbL27ib78+48v3oclw+dM3fNm+uoTLp7Zg43J2YvNHYcmsYVi9kC/+pVOwcM4orFgyGXt2ruDxLb7+islYSYjTP5eLZ44k2OWhb0kyBpVnYvzQEv4WJuHe5YMG7m5d2IbrFzYT5g7SDuH+DdWQ22emn90/YoBPsXivnpwiYJ0xyptA691LS1ZNuXHe4/oPbx80y9+9umjgTlD3+pnWOW+yXb58dIpwJ6A8wGNvJtjtx5Obu3Dr3Do8vLHTqI8Cuhf3TuDp3WNGqZP7pdRCmQDvJeHvAbe9c2GLAbtTh9ZiNqG2a+fWqFHjE9SvV5tWE/XqVkddwpzVJVOmGlo1OCiWe2brVo2QHB+A8cMLMXdKBVbOH4yTe+fh5J7Z7Ef74dD2abhxgfCpshc85rIZg+HWrj7sm9eFc+um6Na0Pno62HMgHoOIyChExxHoouMIcomIiIlHeFQcImMSEJuQguSMbPPnVExSqqnX5h0YbIqKp3BQnJKajrCwCFMDMzUt2RTIz8mIMolVMlV/LicNZUWZnBeJiuJ4DOmThorCeJTlxqBXVhRK08NQwenhvTPQOyMCvaJ8CHTu6N2DMOdHqItxRBFBrTChB3JSfJGa6IXkuB5ITeLgOrkHEhPdLGAX58h57kgh3CVE2SGZlhrjgIJQe5QF2qEw2A6ZSp4S1BX5fl2QRchT4fHMSEdkRqgouTtyud+MWA8kR7hze+4/MQRJKVGIiAtHbEoiQnjNvoqpi0pAUEySATi5V3pXmoBNKp4SpviZTJiJBu68Q7lcUMfW4qJJyCPYaT8qUG4FNR+5Y/I3bTHF2FlgrqoJ8D4qed4qaWABOivUWUobCOwEdP4fgc6ecKd4PB3PqSeXe/qhbffu6FXhil9eO+C/fiTA0QR1pkC5gE6AR9BTVkwpdv/8vjV/jypbkYjkhBi4u9qbWMv8/CyCUDc0a9LQuEGqjECtWpZYO5m1Vp3cLY3yTKhrVLcaGtdXCQOVKaiH1i0aom3LxibLZOcOrdCuXQtCXDP+LlSuoDM6dWrPz5zftpVJjKIEKUp+IpgTfLk4OZqYOtXJlLmYaRfY2dqhO+HO2dHJwJzM29uX76oUZGXlIDQ0HJ6ePdGzRw94eXnBydkF3bp1M3XvunTpwOO3hZ1Ne7g62CDIxwOBPQl4Ps6IDHBDdKAr4oKdkRzqjBh/wp9NI3Rr/gmC7eqiJLQNRud6IoPPXKPavytxFtNnmUCumgE7mfWzgM9i1u0sbetGtRHB30URn88h8d6YlhWGZb0TTY07xdltHZwOS6kDQhqh7piJs7MkTzmppCmEuwOjsrFnaDoOjsrBccLckbGqd5eHExMKcWxMLo6OzsEpAuApzhfQKe7OxN5x+hDBbs+QFOykbRuUhs0D07CWULdiQDpWji1jnzwOigFTny2lZvfGxRzAziG4CAAWYR0HscpCKQiQ0qNC46ZI+Nq52MBlUuoEGAIWgYRMZQn0x+EuDtavn9tjAbtvXxl1zYAXQev7r58biHr96KoBvPev7uM94e6Ld09oz/Dl58+NCfSskCc17xtOf/X5C87nsg/P8NWXz/DNVy/w3Tcv8cN3r/HTD+8Iee9/h7xfPhjXzV/5+Rcu+1Xxeb9+bjJy/tnYl/jrn7/GX//yDf7yJ7a0vxD2pAL+9M0LfPv5I3x4c4fvksu4c+UQTh3egCN7CXo7lUFRCcXmcOA+lS3hh9esmDSpZUo8smfrImzjtDEBHoFKbo8WRW4p17e4TwoAdxFM9mxejFMH5Ya5gvdaUKZ4uFUG9qQAyk3zlLKVHtxgQE3QKCg7c2ijuf9G1dsjFXChSR5jSjRwTC/VTpkwNS3TNuZ74rmoLIVcUXcbeBQYLuKzIJdNXg/PTQlCpIApOcrqpVMNzKkMgFwQjZLF+QI7QaDATklTBGyCMSl1gjtBmmBPcCdos7hZKrZukQE7qXGKe1OdOauLplwu1Wpfmm9cPHmeKv4tuFQWSp2XFDBBqGLppNZJYVQtRMVPblghWJtg2o08F0vpDF4H11vM8csyQp/cJJUERuC1jWCtPzWk1qm0w1YeZ+vqObxPymSq5DILsZ5jH7nv6vp1zYI6HVtqnFElpdLxmpUkxriiykWX0KvnQW6tG6RGcp5Crj5p16oNmjVsCKduXdCvvAgTRw/C+FH9MXFsf4wfOwATaCOGlGNQ32KUFeagjEDXp7TIFDUfNojwMG0CRg3vb17a4UF+8PJwwiCC3551Swlyi3GMD835PatwhA/Wbt64Q7xRB/glH+DFHd+1Euf0MO1fxwHIauzjjd9EKl+3cDwWTxuKRVOHYPksgtyMYVgh90KCy8xxFZg6vBSjKpIxuMAHR1cEEObC8E8vwvHf38fgv952w4f91XB+zic4Me8TnF7QED9dCsGf7ybi7bFMHF8Yiml93VCY1BP5qeEozoxBb76Y+mQnoS9hpjwrAWWZCajITjZwN6AgHf0L0miphLwk9MtJwJCSTOTHh6EkLY5wuheXjuzGkW1rcO7AZhNPd52AJ3twQVB3Gq/uXMC5kwfh7e+Ppl0cCHMWoGtDsGvj7I0WgjuVLVBSFDtPtLBxI9B5oF13NwSGBmPY4DJTd27FnCFYMr0PVs0eiDVzh2AhO+g540swf3JvWj8smD4IKxaMxor5Y7Bq7iiCMO8jB8wzJ/QlyA3HZgWKLpqIjWyXzR6B2RP6YN7k/gQ7At6M4cZFYtTgXqaERF5eGrKzCHWZgjoBXMrHuDor3Gla89JNDJ4F7FQkOz4u2sTYJXJwl5JCICTYpaVnWZKmVIJdGlurKSum4C4jrwTpqmlX1LtSseuD9ILeSCXYxedUwJdQ40PAicodYsAuuXQs4vNHIDp7iAG7qCxLlkwrnFmn/9h+hKvK1qr4Vd2uKvxVbT+aAMwKblXMgJ2mK9epuk1VsJMyaI5TuV9to20t8XW9TdIUS2wdoS6hGH6xVqDL+Qh1FrBLJ9glw4lgp4QK4yeMwanjuwhdJ3DjykHcuHoQt28eIqztxr07R/GCUPL65WW8fH6J0xfx6O4pPHlw1sDePcLHrRsHcOP6Ply9uhuXzm3G+RPrLHB3cIVR7y6d34Xr3O+dmyc+Qt1rQt2X72/h8tld2LONv2++mG5d3o9vP9zGX39+hv/xp5f46y9PDdB9Tji6enYn1iwaz+duEGZyALBkBp/nBWOxYflMLtuPz9/exddfPsabVzfw43fP8C9//RKXT+7ArAkDMHfaMMydOhLzZ47FisUz2IFOxahBpehfmoEZY/vi8onNeHL7EC6dWU+424qHtw7g0e0Dle1BPLl7uBK4LK6aUtFUjuDVk7McDJwnyF0w9owwdv/mATx9cJRAd4bgqvi8c3hZGS8nQHv58ATB7jhePTiEa2dW4/Gt3YS7fQS79bh/bTv3cYTHOo4XD7juI0LcY0v5A5VoeP/ykjnmC0Hk5U3GHfPbN9dw8fgWLJgx1GTYq0tgU/3AeoS7OvVqoW5d1barjhrVPzXKRy0OiNu1aYIYwk+/3sl8EY7nwGg6Dm6ZjINbp+Hy0cU4sXMaDm2eiBN75+LWxa3mXrx/fhprCNMB9m3gQiB0a9caPbvbIDKEgBYRhYCQUIRERiM0JtaAXQxhLo6WlZ3P32o+MnLzkcjfdFFZBaITkuEfFkbQSeF0EoEqwVLiIDaCgBWGvKxI9CmMQ2F6FHJSVRIhDENLEjC6fyJG9Y3HWA5AB+VHoiwlAL1TAjEoKxwVSf4oj/REcZAjyghi/QhbJYHdUBzjgbwUPxRnBaEoJwT5ucHsV3yQmupNgPRmqwG6B/sfZ8THOiMpnhbrgIRoQl0sgY1gp+yYJQHdkRPUDSlh3ZAWZot0wl1ahB1yYl2RFe6EnHBn5EZ5IDPaAyls48N9ER8ZxL4snvcjhgAWjRDelxDeE/9IlTFIstSoM4lRLDF0alXSwD9C7piJ/GypX+dLsPMNs8KcBe4EeYqxs2TFrIynq2IqcSDFTvF0HoQ5E1cnqGNrnZZLpqspZ6DEKZZSBzJXFSTnfKsLpsyi2AWwvwiBi28g7Dz84eDmg+4u9hg+3Au/vXPEfwvqqoIdgc7AHVtlxfx/CHZ/ft0Mqxd6IjcrEdmZifD3cyL0dERQoA/BzgaNGyk7ZTM42tuiTu3KDJmySrdLU5euxqeob5IW1UYruVy2bIj2ipNr3cQAnax92+Ymbq5dG8Jd62Zo07oF2rdrgw7tpdS1qUyQYsl6KbATTMoFU/F1Ls6OcHdzIXS6EvQIc3b2Rq1zcuR8D0+EhIShT59+yC8ogp9fAIHOC+7unnBxdYMzQVDg50TTfqTa2dt2gKNtW7g5dYGfpwP8Pezg40rI62mPxDB3ZET3QGJgd4S4cZ3OdeDY+lOEOTVCflALjMp2xYB0T9i3b1gJaP/IBG1WBa8a79dnRrmzgN7vqp2sfZN6iOnpgF4RPTA8MQAzc6OwuCweK/smYn0/gt2gdOwZkUdYK8LJiYS58aXGFdOSFdPijnmIQLd3eCZ2D0kz9ecEeUcJfMfHF+LImBycHJeP0+MKqoBdLk6MzibwZeHAiAzsHpqCXUOVOCWTYJeO1f1TsXxIDlazb5eKoyyCcrFUndIju9Zi94bF2LdlGc4c3kz44OB78wKj3C3geE8AKLBTGYHNGlgvncwB8GyCAgfebKXcSV06tnslDnNwfp3vm6/f3sGv373Crz9YwO7XXz4n2L1kX3uV/e9Fttfw+tlt9t/38O71Q7x/87gS8J4aE+AJ7r4m5AnsNG1R9giAXzzle4jLad8SFr//9rWxH757Y4E82k8Cvu/fmEybP//4Gr/++AZ//uU94e4D/qxsnH/+Fn/963f421++5bxvCH40o/Z9yWnCH9f97YfX+PGbJ3xf3jcZrb9+d4tAepnvrOO4wnfl2eObcHCPClovNC6ViklT0g0BhdxYZRrUm2QkvFdWZU3AJrg7slvAZSkebjV9PrJLxcVX8L4TiGgHpPgZEOQ4nPvU/qTAyc3T1LrbvuTjPi0QKZXVAnGW9VYapVDHF9xZgEUxgVL/VD+P3/cGwhaBbR+PdZDrq1SBPgtg9nF9KWNK+S+lyxinBTkCG8XCKTOkAG6XUeLmGhdLAZ9qMkvJMy6R/CwVTsCmZCOrl00y2wvsBH4qeK7kKpa6eBaFUO6XFtfG6cb9UpkvBXlrCWdSFqWMSb3TfVGCHP0hIZVOsXf6HuSquY7jatXgFfBJuRMcCu4Eisb9cslUgrmyvxIMl/P+cn9bV/HeS5kjoEuVXke428ppxRVKPZRyqPNR7J4KqAvm1q20FFrXMQSTazi9cTWfBcKdzkVuoJ/Iv1zKW9/SPAwsL0BuqoLUc9GnvBS9y0tQkJOO0rxM9CnKxtC+vTBxxGDMnz6RA6wxGNC7ANmEm8S4CDg7dEezpk1Qp04dBAf586D8ApfMNDCnmnYH1vGL37QY5/dtwOHNSzifN5QXphomUud28MsVeKyYPcpA3fRR5Zg3cQDBbpRRlhZMGUiQGYJpo0owemAGhrADK0p2wOZ5zvjxUQz+9ZsU/NuXPfHthRq4vf4TnFteB48ONMLfHrrjX58k4ouTiTi1LBoz+vZEbqw9MmL9OciIRnFGHEoJcmXZiehFuCsj0PUm0Em1M4odW5ncMvvlp6J/fjIGFaUS/BKRFRWIzUvm4gah7eLhnbh5+oDFzuzDvQuH8PDyUTwj2D2+fgr3b5zDssVz4OrpiZbdnI1C11YKHYGuBUGvIUGueTdXdHRwhYuHBzIyLa6WC2f0xar5/bFqTl8smlKMueMLMHdCMUGtD60Ciwl6C6f2xQICmiBt/tQBWDZnBNYv5gPHh20jH+q5kwZg+phybJCMTNgT5C2YOhiLOIBcTgBUTJ7mqyMdP7wMvQpTUZSfYeqUZWakI92AXWolxP3ukmn9nJYqt0xCHOclxidyYFVZ406JVlIIfUqgkpZpatlZ4uoKDNxZ3TFTlUwlp4Dzi5CVV4ScQmXHLEMmLaOgHGkFFUjK64ugxGL4xBYRhAYguddYpPYaj7iCEYjKsQDdRzhTa52uBKiPy2h/B1g0kxmzcj21VZeFE7i0XIXKBWFmWwFbFbMqdGo/Qp22ta5b+fnjNjqPKuejeeFpFQgR0Eml+1jSgG1CIQI/qnR/gLrwDPQMI9iFpMI5MA7OfqHo078fTp/ci3sEr4d3aPdO4eH9k7hz6zDh7STev71mTGn/nxEy7t05hqePzxmwk0nRu3v7CAFvvwXsTm/AhTMbCXWrceoYYekSn+2bx/CYMPji6SVT/Pv92xv48PltHucU7t0+xpfjPb6wXuJ//PkNwe45/vbzS3z3xT3c4rZbVrMTXjCaz94Q2nA+m0Owf/NKvLh/DZ+/fEzIvIntW9dg2LAKhIb0xOyZ481LV+7BTRvXRcsWTdC8WWO0aNYINp3bIyoqGCNH9MXC2eMxdkg5Jo8ox4WTW3CfIHeRcHfn6k48vnOAv7+9UIFwgZ3s4a19eHRnP+2QiXMTdCmLpQXuzhuXzfsqY3B7H948OWmKkRsQk0JHmJObpcXVUtO8X1e24Mn9A4S4w7h7mUB5dQch77AF6lR8/PnFj9CoaUuMnmoMnsHD61tx9dRKfEPYu3ZmFxbz9+vn5YBGdWsS5qoboKtXtzahzjI4rlenuok1ionuiVHDsrFk7iC+PGfgHs/h6a1duMJ9aX/3LvN72zMLZ/bNxZWTK3H70lbc5XndvroLS2YPh5dDJ5odgv38EBoejKDQYISGRSIkQrFjBLQYpfBPQkplaZL84l7m9xqblMrfbB5KKvohNCoWsXK5zswyYBfH33x6RiwyUkOQnRKEgvQwDMiJQTk/56X6o09aICZkhGJSYQRGF4ZjbH4UhqcHY0CcD4Ym+mFIgjfKgm2R798ZeWyH5IahV0YQsjk/N80PmSm+fCcFIz8vBFkZfuybfJCU3APx8fJo6IGkRDckRjsgKcoRyYqzi3bk+8mZYOeErGh7U5A8m7Ao5SQ93NbAXjKhLi3aCdlRLsgOcURWqCsyY7nfWD9EKBlGZBjvQxTiUlOQlJ2D8KRk+BJ8w5LTERSXhIBouV7GwocQJzdMmTc/+xL0/KKk1Fli7ExL2POuLG2geDofuWBaSx1Y4U5AZ3XBrKxdp1ZQZ9wwK01KnRXsLNkwAwl2QRa4M63FJVMQ59iT8PZRsaNx2t7TD7aeXrBx8UEPvyCER/hh2rhA/PqFM/6zUrGT6+V/Kr5OQMfPsn/5jmD33Wf45nkLTB3rgEAvTwJYa7RuWRcN+KzadOuEjp068Jmth47t2iPQ1wetmjcxz67cMBVHV6/WJwS6T/mMf4YmDaoR6uoYmOvUviW6dmzNVlDXhgDX0sTSSZ0TzLVv1xodO7ZD547t0aVzR3Tt2slAXHfCnUoWdLPpDBvOkxnY69qZINeF63WFjY0NunTpYgqNZ2RkICsry8TSSV0ODQszJQzcFT/XQ2BHqCPIOXa3hQt/I27OTgQ7e+Oh5OzQBR4uNuhBuLPv3AJ2HZrC06EDwc4DSSFOiPe3hb99U3h1qw9v23oIcaqD/JBmGJpig6m9/E2x+8a1LQnb/t4UV1dVqRPIWUFPrdUs67drXh+xPvYoj/LEsERvzMiNxLKyJKzvn4bNg9Oxe0QODhHeTk0px9kpFTg3pQznp5YT7BRn14uQVxlrNybfqHR7CGh7hqXi8NgcHBufh6MEuxMEO8XcCfBOcv7JsdkEuywcGqmi5KnYMSQZ2wh32wanYNOANKwelI3FHKMtnjaE44+pWLVgIscY47CHY7/D21cS2qQ0zYXiuwR9Sgyybslkk9xN7miqZye4O0DAkJInWJB6tImDVbMOx4mKR9u/ZT6un9uJb97fxS/fvsTP3701yVF+/fkdfiSEvXhwGY/vXuD75AqeCe6e38abl3fx9vV9vHvzAJ+/e4zP3z4xZoW8D+8r1bz3zy3KnVS9Dy/wwah3z/HN14S/r2gER7Vffyn4e8z33WPjbvnd18/w87cvTDbNv/z81hKP98uX+Nufv8E/E+7++W8EPE7/+U9f49ffLG6dgtGff1DMnwDzAX778TkhVdk97+OXbx7ht++eElz5+WsC6dtb5k/YW9cO48LpnXwnb8KhvasMqGwnTAk8jDpESBGUbFmjotYLsX8HwYvwIldCKXVS2ARb+7cuwyF+D4IwgYUxjsWtYKZsn1KD9guECDImGye/E5lRlgg2chM1NWoJ6If3rDSKo1w49X3p+9xNoBP4SX01yVJ4PoK5Azzu0X0E/S1Lflcd5S5J8FJZAsGZpo1SRVN8mRKQWFS2OdhjoI3Xy3U1T8sFaVrXklBlvoG3zZyWuqflSogixUsqnpZL9ZJ75v5dBFDuT8tWLZ1IWOJ+Vyi5i+LhZhrIshRNJ8yRV4w7Kp9d/dGwlmNmuZMqHk4JUSxF1rXddKNAClql9Am2VinpCe+BnmHVlBYwriXsKb5uHY8tBVv3RkArl8rVXCYXS8s1zub5LjDAuXbZdOPWuYa8pOvQ9eq8ly4Yg+ULJxil8ZPJ40ZhzrSJmDByCPKz0hDPF5j+tbK3c4K/tz8ykgk4JQUYPai3+Zd86oSBXI8v8/AAeDrbsRNuY/zcGzVpiNr167PD+Qy2tjaYQ/hbOZcUO2+CUen2isjXL8BePmzbeWKbFk7GGp7citljsGbeOLajsXLOaON6uXruGMJLP5rAbqRR7uYQcpTqeuygXAwqJXhlh2J0qQfuHkwEfinCv37wx+O99XBqzmd4f7gh/u11e+A7b/zHy3B8fzEWp5cFYUaFE/pmeiKVHWF6bDDykiNRlB6LIsKd2uLMeJQR6noT6HrnsiXoSbWTabo3Ya5vXiI/xxsFL87fAxMHlRPgThPkjuPWmUO4dnwvbp87gEdXjxqwe3TlOO5fPIw75w/gNTub8WOGoWXHLmjv7IUWdp5o3MEebbo4m5i7iMgI9OtTwHvcG0vnDcTSORWYMyGfMJeLmaMyMZ/TKwh0q+f0xwra8jn9sG7RMKxZMMKA3Xza+iUTsHLeKIIb793sEVhBcFMGTLmwrpw/BoulfnKeRbHrx8H1MAN6cs+cz854Ou95v17ZKC7MRF5uFrKzMzl4Sq6EO0usnQXmkqvAnmLtLGCXwkGPlDpr6YOk5KSPYKfYHCVNEdhZipNbzKLcVcbbEeyyC0qQXVSOzIJeBLsyo9ol5RKeUuWOmY+g1L5IKB6NtN4T2Co75pCP8PZ3EFcFnqpaVbDTtLJiar62+yP06bMBu8rpj3BWudyY9bN1WdXlVT9XmTbnofPhscPS+3zMfCmgU9ZLJUoJTCo25QyUJOWPUGcFux6haQbsXIMT4cwBYHZBPi6eP4KnDy6YJCAvnl7AS4LEK2V0fHMVX7y/YVrZPSXyIFgI8qTeCfAEgVL2bt88gKuXduDi2U24cmErLp+nnduOO9cIQg/PGaXuzUtC3ZubfEne4kvxtoG77755yBfaK/ztT2/x2w/P8ZcfX+DpndPmXzF1furElswZw45xMW5fOYWfv/kCNy+cx6xJEzGwogxDB/VFDGHN2cUWHTq0QAmfw8sXTiPI3xctmzdG02bN0KhxIzRqUBcNG9RGPWXMa9YAPl7umDV1DObNGIVp4/vi4ukthK2duHJ2I+5e221cMaXaWU2FxB/eJthJxbt3lKZslYKws8Ye3z2Ke9f34P713Xj54ChePTqF57w3zx8cNyCoVuUKlBhFyp3cPF88Osr5h02GzPtXLUlcVKhcYPea34MBOYKjVRl8/fSicee8f20LLh5fjK9eXiB87WPnPAr+vk6oV1MF4T9D3dqKu+FAuE41ONq1Zx/tg8H90jFnRl/s2iKVcwMe3tiFl/cPcl87+Hm9yRR67+o2XD+zlrC4BjfOradt5PRGnD68BjMmDkKQjzuiwkIRFhpmCkuHRoQjPDwaoZGcJrBFEerCCC1xKRmISkhBQlo2IggysUlpCOE6ASERCIqI4bx4BEdEIComGoX56ehXno7S3HAUpASiF+GugtBWQQgtT/TBsCRfjI3ogXEEtdHxBNMYWqw3BoW6o8zXDkU+XVEW0h2FBLLcBHf2zQHIIdglxHsgOakHUglx6ane7JcCODD3MzCXwPXi4lyQmOiBBEKc4umSIwls3EcKgS8t0R1psc7IinVBWoQjMiKckaki5Fyew+1SOZ0W3t3UrEsOsEN2fAAy0nj98dEIjoqEf3gYwuPjEZ/BvrCgGCl5BQiMTkBseg6CeT+8wgRnMSauzmrGFZOtVDzjbsnlUuZkXsEqZRBh1DiTAZNw5xVE0AuKQI/AsI8ZMC1gZzWBnUWhsxYo1/begREWN0wuE9zJrFAnwPvdBbOqK6ZFtZNS193VF47u/vzu4hAdGYze+W54dScA//3nRpasmAS6//qTJRumUfAUd/ctP3/7Gb5+3AljB7oiJiwcrs6uppZdzRrV0bJlc6PWVf/0M44N2iIk0B8d2rYySVPkflmn5idoWOdTNK5XDU0bVjdQ17FdU3Qh0Nl0aoPundvD1sYSt6d4OgNz7dtWuly2N60gTuqcwM0kReE8lTXoRohTjJ1xy+S03DLVdutmY5KjODo6Ip7f5bDhw9kmwNNTWTHd4OLiYpYpps6FgOfm7m4UP3ubrnBR+QPBo21X2HNfDl07wKVbW7jatIS7TTN4ObaBv1sHRPnYIjXIEQk+XeBrUx+Rnu0R5NQckS5NUR5ni76x7TEp3wWTSwIR4toe1T/7HdIswPa7G+annxL8ZAbw/rieZboD+71Ef45pYntiJMFuFsFuVQUBa1AGdhHq9o7Kwz4C2/GJgrgyA3QXplWY0gZnCHaykxOLcGI84W+SYu8KcIjgdoQAJ1Os3UmpdROKcJrrnSbcKWmKyhyYxCkjVAQ9iccTTCZgZZ9ELCPYLR1fYcYbqxZoLDLBDGQVy3Viz1rs37zEzF9H6Nu/3ZIeXwqRVCApPNakIQcJd8YFkK1i8HYIOAgsii87tX8tjigh1IXd+PrdHeOK+ZOyXxp3SbZfPWN/fRVP7/Odxvb5k5t4R6h7R6iTS6bg7u3rB/z86Hd785jLZAQ9At4HQp3VvvjiGb4g3Kn98IHgR/vi86d49/aR2df7tw/wgfbNl08JaC/w0zfPDeApE+fP3/M9+JPcM78i1H1tXDL/9NuXBuzU/vk3y2fV2Pvmy8cExkcEynt8d+vPv2v4/suH3Ndz7uM1IfCNAcBvv37Ca31BIHxFmOR5vLmNx/fP4+qFgzhzbIexowc2ElYEdEsN6JlEIHz3anov4U6ugHKJVByjYuYUz3dsz2rjYilwO0iQkyq1T98DAcmogIRwQbbUOZVREMApxk7f0XaN77kPqX5yq5UyJXXVun/VKFyxYLxRnwQuAk3Frsn1UqqTlC8Db5wWqElNU7ycYM+AG+HMqGvmM6FnGdmC8CeQk+ulShRoPUGOtlUrsBMEan1tJ5BTbJ0SsEjt0/FMTbnKY2r/Zts1MwmmFndMAZlUOClych/VNRp1jc+pkp6YWDqaRXnUNlN5TXMNxArqtpF5LJAt8Jtu3CTlvml1sdT90JjI4t6pdg6hebqJs9NxBZ5SKaVWKnGKFDyBmwBe1yXlTkC6ltehRDArl0wybq2fZMZGoqIgD0l8KYcGh7BD84CPrx9KS4owddIITKONGlJhVLvIkED0cHFlx9YdXdp3RNMGjdCgXn00aMgOvU5dfFrdUqOlQcP6HJBlY/fG5TjAB2vL0unYSttAmNP0liXTsHHRJJPsY8n04QS3oQSTwZg3sb9xCVw2c0SlCyaXTRuM2eMqMHlYIcYMyMLQ8kQCVjBGFPni9IYM/O1JL/zPF9F4crAJdk/4BEen1cEvl9zwT/ed8fMNHzzeF4Rd0z0xvsgRWWE2iA1wRFyoD1Kig5CfEoUSwlwvAlthWoxR8IrS48zncoEdrTwnCb0y4lGSGoMSvux7ZcaglFaenYCkYC+UZcXj/KGduHfxBG6ePmji6+4Q7O5dtMDdq7vn8ULumDeO46e393Bo13qoqGnz9u3Rwd4BvkEByM1INIlbpo/rhXmTSzF9VAbmjssm0OVgNjtaA3QzemHjwkFYT+BbMrUXFk8rJ7j1I5QRzqYKgvvwfhLwpg40LpYr5o7AklnDMX/KIKzlj2YTH6h5k7WsnwG7zXwAl6sMwkKSP23tYgI1W1X9H9gnD6VFmRykZSMnJ8OSSIVgl52V8TGZihXqLK1cMisTqSSnIJEvTlP2QGCnrHcG7DKQmp5tFLssApxi66qqdqb0geLtCHaZNKPYEexkafnlSM7rTQArh1dMHvwSyhBXOBJpFROQWDIasfnDfge3SpgzkGaFp8rPVpiSCa6kwn1U46ywJQDTsirLrWD3d8BW5XNV4DMxdzTrPOv+Pq7PfVnXVRbNiDSuoyQplWqd4ukM0CUpUUqRUev8K8FOMKdkKVazKnaCO/fQFLgFRiE5MwsX+Sy+fHoVn78SxF0neN3gy+omvvogF8d7fFnd4vxrhL1LpnC3wE+umVXB7s4tPsvX9uAG4ejm1V24Tci5d/MQHt09jnevuO+3t4x98U7/hFoA75svH+DXn17g1x9f4ZfvnuH7Lx7i3LFtWMXf/c6NS7B783J2mosIiEfx11++w8snDzFp7DiEB4WjU9sObP1RVkxwD/CGq6sDB2ftDNhduXgWwQF+aNaIQEerU0fqVQ34+XqhuDgPnTj4U7+jtrQkG7OmDMOimSPNP7rnjq8j3G0hpO0l4BHUKuPtLLbfqHj3ea3KVvn0/nGaMlWeJqgdI6DtJaDtxIt7hDbCnFw35V5pMU5z/ZcPT+MJ79cTbv/q6Umj3gmy7l3ZRrDbj1cEP6tKV1W1UxkEAd/zBycNCJ4/sRjvn53C09vHCad8ZoOlNgWjQ+tWaFivJjxcuqGYA7eZ7B+WzuvHl9MkXDq5Do94/i/uHzI1/17cP0wI1bkdIpgexOPb+7h8N25f3IwLx1bi0vE1+P+w9tdhclzbli9q2LYs27ItZmYoZmaGLGYuMZeYmaUqMTOTJZkki5mZSgyWJfPG0326z+3b7443xopKqey9z3n3u/f9Mb+IjIyMpMgV65djzjEPyJxlVG8EeTvC18vduFn6BQSZVgZ+/oHwJ2gI7EJllhIdjyhCnPprBkfGIzIhFeFxyfAOCkdwVCzik9MRyn2CCQUhEWGIDvXHgOI0DCqJR9+cUBTGeaFfvC8Ghbuif6ADBoS7YFioMyYEOmFsiAOGB3ZBmU9H9PJsi0JPtRvogJzgziiOc0V2sifhypPjhxsSk7wQFeeCjJxAJKd6EeCcOQ7JvdAFERGdCHWOXFejcO4bK5OTbkiK6IKEiM5IT3RFRpI7krlPaowTkiMIdYx0gR3vTyMA2oI7GeBLDOqKYK9OHLsIuhy3IpMzERSTjKikFPhHRCE4Rn3pohAaY0N4fCphLxmegeHwDok0aZd2Rc5yuowm1L1Jy1TKpUdgJNwZXkGRVm86ApuBO8KZFRbMeVY5YroT8gzc+ckZ0zJPEdQZFc8nxNTh6RgyUBHQGbdM3eY+BvAYlhumZZYimOvsJgUvAB1d/eHgEQJnd37nQUGIjub3zt9fuH83TB3hjJf3/fH/+VtD44QpR0yTjikVj2CnNMz//ao27p70Q2FqR4SH+iE8IphAV4dAYoGHIE7LTzkXcOjUHnU+/dg4X34kqPvwbdT95H00qvcxmjb8FK2a10f71k0M1LXlb7gNQ1DXvp1grTnBrglaNldtXWsDdlLn1K7AybGLSZFUPZ3CsVs3dOOyU4cOxvmyQ/t23KcbOnawUi/leOnv74/w8HAEBQWb1gWOjs4m9dLd3cPMfZR6qbYHbdq0Rsf27Ql0HeAo0xSCXce2rdCplYCuKQJdOyDG3wGxfp0RH8gI4rzCqx2yQ50Q3OlThDrUhi2wE/w7NUAYIS4ntCNKwptjWGJLzCz1xOAMD3RuWcd8RlZIlatS5vgZvvO20jA1n7KDXXW4s6ItP7tkP0f0j/fG6CR/zM6LworehK3+adg5PA97xhQR7LKwk4C3d3iuSb/8doKgrsDE/rEFBL48bs/HoUlK0Sw0ap1SLBVKxdR9Bwh92lfq3d4hadhdlmLu38bl+gFJWEmwW0KwK++VgPmDc7Fk0kDONyYaoFNqmSb121WCoz5lnOiv4wRWUKAeZ8f3bzGNrKUQabK8ibChvnabORlWSqYM39QmYYOUE06G9xBKtksh4oT9zJFtBLuL+On5Hfzw3V1CD5cv7+JlFdjdunIMd2WicvcCHhHAHqnO7qHg7Qqvf1ZapkJgd49Qd//BdTwQsD28wXVuN0tu49Jsf3TTWmdo/8pKHofHlQL44O4lPHlw1cDdd0+u47vHN/Di6S0oLdS0WvjxoQG43355auoAf+Jt1eZZZizc/vMTglqlUf0Eay8Zr6QA8v0IWJXq+fOPDwiu9/gcN01qqNZV1/frz494jCeERh37EV7yc3jy6Coq+d6vXzqKsye+xP4vN+Hz7SuxffMSbFk3n9AhG/2pWL2IcMLPfdemhfhCPesI2monIfdOpcpuXSNTFNVBVmAbv0MBnVIG1Rxe35nq8ZSmKQVL2+WMKaizp2AKIKVM2dXD9bxvcfk4QssUYw6ibWohIMASaAnYpFAptVA966RSSbkT4KjGTMqaAE2QI6hTeuKGNYQqgtziirHYyPtkirJ2Bc+5TRVmHysVU+mcU43SJ+XudVsC3i+g03PrsVLzlnO7ASq+l6UEOoHeYs6Pleb5+ValnRJGCW6m5pGfkwxVBHFbdA5XqY8CacGgIFb9+fTa1arAQCPXlWZp1LglUwyorVftIT8PtS4QCEr5U42lIFSfiTFO4f6qR5RJiknx5HEWVYzB/DkjDdjqvehYctF8qwMHytjwMDg5OCAiMpIXyShkZ6Zg5ND+GDN8IHIzk4zzU4smTTmxqo9aNevgs4/qo3atBqj5/qeo8X4t/Om9D8xg9BYH848/rYVaHMRDg31JnyTu5XMJIQSI2fwQKyZj8YzRmDd+MGaPHYC5EwZh9rj+mDayFyYMJtAMKcGs0X1QPnEgFkwebBwep44owcQh2RjLwWpYrzT0yg1FjwwX7F6Ui1en+uLOHg8cX1Yf+8s/w5axNbB+1AfYOb0FVo1ujnkD2mJkHidE0e0QzwE4wscZUYQxNRhPCPdFVlI4ClRTR3hTSmYu4S6XACfAE+jZYU/b83Wfjdv5mKJUQh4jJyEEUb5OWDF3Cs5xsnr8S06ivt1llLrLx/bg+qkvce/SEdw9dwhPrp3A0+sncfHoF+hVnIGYqED071uICZxkzZrYAzM4wM4al8v3nGNAbuaoPMwdp88jF7NHZ2HBxDyCXT8smFBkti2Y0h0LpvUi3EnVHMDPdSiWzFJa5WCUTxlIoOuHeZP5OU4firkcaJfMGgGZT0i9U+rlSv4INvPEXDFvrNlHkKe+d8oTLuuXzwl2GuEu0xTCp6fJQMUCO4XdJbM62FnpmAlGsUuIs/raKRXzd2CXbIFdGgFOy+ohsFM6ph3sjENmdhFSc4qQnF2CxKxSRKd3h3dsLjyjCxCRORC2klFIKBqB6OxBiCC42eGtOsQJ9HTbDnoCLN1nWh/Ywa2aYmcUNAJXKIHLfn+4llWPfQ1oVUs7KNqP/Tuwq9pHt82+9mNye6jSNwlzIUlWLZ0iIKHYQF2A2hmYFExLrbPALotgZyl2BurCUk14hlVBXkQa3IPjEGNLwTff7EHl7bO80JznheysgbmXL64aNe3500vcRhgjnN29rfq4owbsZKSiuEZQuUxguXh+D84SbAR0l8/vxo0rX+D29W+gdgGy/BfQPayCu/t3T+HJw/O8OOlCw4vTs+t4eOcs9u1YxUF9Cjatmo8NHAsOf7OLF637fC2PsWbVMmSkpSArIxPZ2bkoG1SG+KhI+Hq6G3tyTeJaNG+MgvwMA3ZBvt6o88mnqPVxLXxQVa8THh6CcWNHom7dz/BejXdR48P3Ua/+Z8jPSsL0MQOxgQPcwS9W49svVuLcccLpH0Kwd5lwd4XAeuXcHhNS6mR0ojq9SwTai0qpvLibAMf3f/Ur3Lq0jwD1Be5c/ZJQxm1qo3BxH0FwD8FOjdR5+zyh8fhGq+XBNTlwHjROmgqpgddlpnJZn6VSO7/FtbM7+DorcP8qj3fxG/QssmFIvyz0LklBVIi7cYkcMzQbM8cX8D0NN2mVN85uxwMe+8bZXaaf34NbB/g+dqBSKaJ8jVd5zCunt5rXcfrbVTi0V85zczC2rBjezsq0aAL/gADCWxwcXT35WUbzdjACQ8KNSUoU4UXqXDx/s7a0XAKcDZGJ6Ygl7Ag6wuNsyCksNWmaIVFRCAsNQGZMEMryYjA4Nwx9Un1RHO6AQRGuGBXsiBEEhuEBXTHKtxPGEebGEeoGqYecdxvkebdCPmErJ94VqVLlbG6IJ6QlpfsiLTeQz+GN+CQPpGUFcAzxQkycM+K5T0yso0nBFNQl2dyNmpfE+1KiHZEc3hU2NSiPc0IKIznKASkEvlQCX1ZkN2SFdUJ6SAekhnRBEoEzJsILQf4uCCGcBkZFwCOUk/84fv5JWUjIzEFgTBwCIuNM+mRQVCLiU/PgQ4CTi6UPIc43rMoIRUqdgiBnAZ4alceZ2+5KvyS0CQYVBuZ42yhvBD0L6Ah3VeERoPq6KpCTYqcUTF8rXAl76kEnV0srAizo8ws1cOfoFWQUu66eViPyN06YSsMk2Dn5cX++T8Kij58XAoN8ERjoi7CQQMTynBs3xBUnD3jitxf++D/+1gn/6x/18B9/q43/+HN9/LdXLXDliCPGDXRCeJATAoK8EBoRiMYNG+BdAsg7jLcJce++8zYa1a2NFo3rm550H773Fmp//C4a1PkATRp+ZtIuWzVraJS69q2boi3PyZb8zUula9GiMVq2aIrWnJ+0aE7Qa9uawNbOLDtyKWdKjRPdCHZqQeCkNgQMh24OhDg1Ge9MKLT2dXN1QmhIMEaOHIn8/Hx4e3sapc7Fxc1Anaurh6m3cyLkOfLxAkOpc3LQ7MLjOMoJk7c7tGkOj26tkBjigsRgB4S6tUSIUzOEubWCb9eGCHNtgdwoF0Q410WMZxPEBXSAW9tP4NWhLtKCu6B7ZEf0Ca6NYbH1MSbbAbnRDmhW197X7o/gxs/wn1Ix39z/J863OjaujbQAJ/SL9cL41CDMK4wh2CVjXb9U7ByRhy84f9gzOh87hmZi5xClVRLSxhcZSBOsCe6UZvnNaDUol7FKLr5iCOj2DM/AF6MIhFzXch8Bcd+ILOwdlonPBXdD0rF1MMFuYDKW9Y1HRZ9YzOmXhIWjSrFSNXVLphnnwMWM5RXjrRRLTvT3bFyANZygKlVPKp3AQA2vZbyxbc1crJw3nuA3xfRyE8ypPdN63paSJ9jbxomyynY2cQJ+TnXcDwl23xHoVPsm5Y4g9P3T6yYV8wahRmmYt2+c4dh7jhB2EY8IX/Z4SlBT6uWjBxasPXxMcBPAEcq0/ujJrSqgI+A9vG6i8v5V3CUY3iEY3rlziddR65jPuP93Twhcqsd7ehsvZLpSFa8InXLX/Fkw99NjY77y46uHpk5Ppiwv+fpNvd7Le6atwl9/e4Y/E/j+QuATBL54fpvXzEoDhQqTvvkDH/+DQM+KH9Szzzh4WuYuMnb5y6/Pq+r5npltLwiZj/n6K2+fx7WLR3Hm2Fc4/PU27Nm2HDs2LsbOTYuxXaopoVtKlVI7BWRS1kyN3sZFRp2TYieTFDlpSmUV+Om7FKxL0RMsyqxFzptKXzTZOvwupWpJqSqfOdLUncmwRFk8AjiZmUh5E2Ap7GmGqouT2qZ0SbuSp9YGArRtBDepVlb6pqz+CZC8LbDTY/R4CxQtZU6ql/ZVeqaeUw3P7cdft4qP4/HU1mkJHyPAM6mavF/7rCEoCs4EW4I61dpJZROkSVlT2qXVXJyP43ms97aC0KnQ43QshRREKWxqUSBAM/V3hOzVS2XQohq9KXx9/Nz5PvQ6F5ePxZL5E/iep2HBnDFYNHcct8kdk+/HfFaWoYqUO4GtAFMmMG/V+uQTUwc1bdpUlJYUIj05DrboEIT5e6Frh65o3bwd6nzWEB/U+IQDdQ28R4ir8f6HePftmhxg3sfbb3PA/ugjtG7TmgN8AMKjw9GhUzu4unTBhJGDsWHZPCyaMY4AMhpLZozFrDGDMHloL0wb0ZcQM4i3+2HS4GKMH1DAZRGmD++BuWP7cVmKSWX5GDcgCyP7JGNYj1QMlntlRhDG9vTD7nIbDi/wxIG59XFoQRN8MbM+NkyogdkD66GXrQkHvOZI8m+PcM/2CPHkwM6JYVSwP+LCfJEY5sOLvh8v+sHISSG0pUYbsCtIjUVeSgwyE8ORFhuMjPhQE7pdkBJtAC8nIRx5tghCXpiBu2C3jpg0rBeOfrENx/ZZYHfpyOc4vX8rrhznhIsDzP1Lx/Hkxjk8v30BPz28hq2r52PiCCsNctbYnryI5mDyyDzCWS8sm9WDyx6YwkF07oRizBlLiJtUgEVTirBsRncsndaTUFeKeQS8OVLupvTEoukDjRvmIsLdAoLdqvljTV3i3EkDsJQ0L8BTquVKniQCuCWzR2L5PJ4k3KZauxU8IZZwMJ7L/RZy/2EDCg3YlRRmIS83o6rWzlLtBHkZ6XZDFWubpdZZdXfJtiQkxsdbYKeoBnbJyZaBikm9TOeyqlG5ifQ3qp1SMmWkkiawq4K7xOxSxGX1IPwUwCM6n7DUB4mFI5FIuIvOIdj9sdVBFdzZoe53YMewNyZ/A3fcpsdpPblqG8Psx2WogI/72OvptP6vVLlgRdU2RRDXzW0pc1VgF677ki2VzkBdYgmCVFMXX4SA2Hz4xxLqFFVqnV2xs6divlbtCHPqY2dC7Q/CUxBtS8W27ZvMxebFs2sG6F69vMYLiNI8LuHp4/MEstO4X3mKYdXaWXBnmancvC63TMIGgeW8oOfC57h17StUEhwe3D2E+7fV4PsIj3HGwNwjLp8/ucSLyH3846+8EP10D9evHOXAOAdLyqdi1+ZV2LBqEWHmNP722ysc+vYL9O/bA3ExEejevQiDBvWDj68n+vXtjZ4lRZwc1uOEqq2ZlDVt2pDnXzpOHPsWYYE+HIc+MTW8sk6XYpeYGGP+eHiHE8hPP/0EjRo3RP16n8LXwwnzp43F1FH9sGNdBb7dtwqnDm00MHf66EacOboZ548L6nYRhnYTgvaYsOBuL1+rWiTsMlB3+dRWU0d378a3uMPPRg3P78uA5sYBA3UCvMrrSsXcjcuErTuEM7U9uHTceqyMWu5c3//6sQbkCHbXCXa3rqqu7yCun9mFwwbs9uLGmb1IjfVBSow7IjgxLMwJ4u/RhlGDEo2z5cVj63Hn4h7c4mu9qZYMFwjxhO3Kawf4GixTmGvnduPi0U3cdxNO7Jer2TxUcHzISgmDU5dWnAB3gZevDzx9fOEfHAYvvyD4ESK8CQyBIREICo1CZEwi4pLSEZ+SbWAuLDYZUYmEvAwCDWFG6dLFPfogt7AEoeFhyLRFoSw3AUPSQ1CWGYgBNm/0C3PEkIAumBzuijH+nTHCpz2GubfGUK/WGOjXDjnezQl0nZEX74J0gVmqD5/LB5FJnoixecGW7s8xIJDjgy+SCHcpab4EOVfExDsjJsHJwJ2gLoGPVyQSDJOrwE7plTaG0jFVa5dEmEsK64C0sI7I4XpmaEekhHTieO6HhMgARHGs8gkKQkR8IvyiYuAaEgbfyFgkZxUiUqmotjTjfCl1LjQuiZ9HCryDo+BDoJOzpCBPIGcMUaqBnUJgp/RLe386QZzUtteq3D+BnbZZ25V6+ToVU/V0/I6cfKXMVa37VIGdV4DllGlPxXyt2NlbHVQpdwS8rq4MLuWi2cXRB23adoQvjxMYGICIyHDERibwMwlEr/xITB+TiLVLwvHlrgDs2+HFSZwnyqd2QGleO0QGuxGEQxAS5ofwcIJdg3p4jwBSg7/HWjXfx2cf18QnXH5SU43GGbX+hPq13zcqXcumDTi3aEiwa2RCfzQI6FoS6KTSyeVS6pwMUZRmKYMUmZfIGEXQZdXSMVq3MvVzHQhjalugpVQ3OVl6EeD0x2NBfg5snOMkJtoQERFhUi/Vh87Vzc2kXbo4u5hwksFK567oZJS69gbs2vM4ndUDj8DZpX0LxAY7I8yjJRyb1YRPp88Q4doS0V4dCG8NEeTQGEUJnkj0b4l4v1bw4v3OrT+CS6uPEOHWFL0TXDAuzQHjbM0xIrkFBqbwnPRtiwa1rD+q7EBXHeD+s23vEew6Na6LzGAX9I32wIS0EFQUxxuwW1PVnPzzUQWMfHzOucWOsowqt0ulXuYasPuW8fVYNSlX83HG6BwDfV/z/i8Jc/sJe19yfd9IgiEhTjCn9EzB3u5h6dg+NA1rCXbL+9lQ0S8Bc/gcS6ZwPkGYU3sD4/zHCarS8QRzW7lNcLd2ISfYnLxK8VHan2BAbpdfE/B2EQg28XEblbbPCazUOil9AkLBnRp36zib+PiLJz/Hi0eXLLD7XvB0h5BTiRePrxnjlOuKKydw4yrh7tppAs05XvMuGoVNqp1aIAjslHr5qBrICeoeE84U9m2COm3X8k7lZdy+cxG3b10wYKdjyWDl+2d3XsOclDqFoE6OmT8TuEz7hCoQs6BOf3Ly9RLcvud+LwSA3C717jeC3a+COK7/KIgjCP72yzOTyilQs5Q/7vNTVZ0ewe0HA3vq5ffwNeDZHTx/+0WunC/wjz+/xL/95RX+/ufv8euPPPaLe3jB9/j4/mVU3jyLa5eO4PSxffjy8/WEp8UElgoCDKFk1Txs5Xej1EyBn9IQBXj6bpWaKNMWfZcCPn3vctvcvXmJUasEPYI69XVTqqGVSqg+bVPNfTtUI7hqpgEfpUpuWT/HKFAKqWkCI9URqsG34M2oewTPzWvnGFVOj5PzpVQ7A1+r5X45zzxWap1gTcqf0jn1WFOjR/iTUmhSMAWHVaqfFEDTlJz7SLXTulIsZVpiUiOVhsl1qdBqPyHjEuOYKdAilAmqNijVlJ+FoM4YnvA5Nq8T1FmpnuZ9EXBNLd2y6VjOz2Mtby+aN9akUcoNcwM/W71XA7hSSvk5CuYWzRvH90BI5mN1HO2zermVjqr3rl55UkLf+rRuA7i5e2DMqBGIDguCl7MD2rVsgUYcpD/9pDZq1KiFd//0Md5+V/8sWTnf77zzHt6v8QEaNmrMx7oblS+VE/68PIJAXjYCAv1MH6ainBSsnD+D0DAB86eMIsgNw7RRAzBj9EDMGTcYM0f3w9ThPTG5rBgzRvTClCGlmEzImzioEKP7ZmBErxSM5EA1sCgOfXNj0Ds9GON6hWLL7CxsmhiAE0t9cG+3B06vaIi90z7GsmFN0Ce9JWIC2iM+xAsxQV4I8nJGOCeFMeEBiI9S41B/pPBCnhzNiAlERmIYcgV3qrUj1OUlRyOL4JYWH4L0BAvsFKrHM+pdYiTyEiNMk/LClAjE+DuiZ048Dn6+CWcP7Mbpb7bh0tHdBupunf0Gj64dxfNb5/D0+jl8d+s8/vz0Bk4f2InyaSMwvqwI4wflYdqYHryAlqJiYg8sIbgtnlqK8kn5WD67J6MXVs3tY+Bu4eRCVEwoxEwOtDM44E7mIDtzbBEqJvcl3A0xBjPzJg/AgullmDG2F6Gtv2lnoKUATqmYcyYOxFKBHQffWeP7cr/eBv6Ujrl2MU/CpZMxddxAdC/KQGlRNgrz+Z1mpyGTMCfVzg52WrffFuDZwU6pmLaEhNdg90axS2Okc/KW8RroqoNdMsFOhgyKVIKdoM4ecspMzCpGfHZ3hCQXEezyEJDUE3H5w5BYPAqxeWWIzOz/e7BjVIe619uqw9wfwn5f9X3s63Z4s6tvr0PbdN8ft9tDEMcwxzBwp3UtCXaEuhBCXXBiMcFORimFjHxjmGI1Ic+rUuys9gZWOqbgzlqXoYraH6gOT+peQLQm4ElYvHQxLxLKx79pVDoBnULKndIxVQv36MEZ3L930jhkqt5OCp7gzoCdmmcTXK5e2IfbV7/GgzsH8ajyEB4S7Cpv7Me9W4fw+N5pPH1wHs8fX8CvP9wxxeK/vKzE1YsHsWjBFCxbrPSJxdi5eR2ePqzkcz9ARflM5GWlIdUWj+TEOCxZzAF94xrExoQa1TeF21o0a4yOHTmB4wRNJgn5eRk4eYJgx9/yZ59+gA8++JNx1atT51MUFubAx8fDWKc35HjVuFEDNGlYBxnJsSjrU4geuYnGieqrnUtx9Ju1OGXaIGzAhRPbcOU0QYwhtU5Lgd21s3txlWAnGLsheLpsKXHnj+/k72I6+pSmYxxh8fyprwi4J/jZHCDU7cf969/gBsFO9XqCwPvXvsBVQt354xsN8BkHTcLyVQLdzSv7DdwJ9G4T6nSMm+d24cjeWThzcBHucH3epB5IDGtv7Pknjc7C5lVjcPTLxaZH3p1LArlvTH2f1EDV6CmdU60UpDYK6i4pbfb4Nhzct4IXoanoXpgEb69u8PB0hYunJ+EhEP6hEXDx8EZrTurbd+yGYAKKL8HCxd2Hy1CERMYh1paO9Fyem1GJCIlOQmJ6LpIychEVn0ywK0BhSQ9kZPK3mxCL4T1zMSo/HmXJARiVF4lxuZEYGuqICeHOWFkYh4mEvIEuHJ8dG6DUvQl6h3ZGcZIbrxF+HE+8EZfoRpAL5PHDCHHhiE8KREyiF9JzQkwKZmyiK7cT/BI9CGFO5rYtxRO2ZA+OPR4G6pIS3flaXAjFThzjlY7Z1TQmt6mOjuu2oHZICeqA1OBOyIp0QgEhNDM9HpGxMQiMiUdgZLzpOyfTE4+wGAQR4ARxwYTcqOQMBMcmGnUuJM5mlgI6b0KwV7CVimkHOasZuQV39nU3fqaqp7OAzgI5u2KnpbnNdUups5auhLl/BXZ2uDNRDewcPfxfh5wx34BdIDq7WamY3Tx8ua/SVN1wlgAA//RJREFUMAl0nR3xUa16+PjDD+Hm7IaggBADPnGxcUiK57ienIqs9DQU5aahOCcR+RkxyM+KRUZKGGKifBEeGo4wzhkiCHYx4cGoX/czCzrUwkC1oe9LpXsbtT9+D3Xr1ECDBh+iSYOP0byJZZLSvlVTdOnQGh3btEC7Vi1M6nUrA3jNDNipTq4doa1dm7aEONXVWUYoVhD0TNNx1c91IPTJtVLR2Sy7dnUwfVT79O6JqKhwjhPeRqVzdnY2Y4uJqnFGBnJS/gSNAkkpg515/A4yW2mlpuaEzCYN4NChJQLd2hLY6iLEubkxSYn2boukUCd4d24Iv851UEywSwvpiEj35ujc8F0EOzcykBfk/CnSApphUp43ykvcMK+7AyYXOGBAYkfEeLVE/VofvIa2/zwEeBbk6TPu1qIBcsI80T/Wy4BdOedJKwh1qxnr+iRh57Ac7B6Vi72Eu11Dswh36dhJOFMrg4OTSkyvOoGbetdJqRPkfTWSgDciC1+ppUEV7AnkdqmmrizFKHm7ub59cBI2lyVjVX+OsQOSsICAN2tIFuZP7o/VFROwlteAlZyI7thYgc8JZSs5IV0+Z4yVaskJsHrVSeURFMiyXQYbclyUUmfUOU50lbIpwNvEye+XW5dg9/oKbOeEd2X5BKMAXjq1Fy8eXsKPBKkfZKDyivHDfw52SsusvHPe1MVZBir2FgiEuSqgE8jZl9XXHz++hSdP7+DJk9tG3VMa5i2C3R2Zshi4u2xSMU0Q9J4+VK3cdaPgmabnvz4lxN01APdK9YBqkK7l9/fw8vtKs9301ON2KXdS+F4R8l5yqTBqHOHul5/05ynB7uffx6+Evt8EfNWhryqMA6dcOrn9L0r95Da1aVDrhb/99h3+/tfv8Y+/vcRf//yC+/BYhEVB5/fPbuEZ30/l9VO4fPYAThzahQN71/GavsAAu6kjW0JAI2St5XVGJiqm5ozfsdw7lcppWhjwOxMQqm/fZm4X2K3h96oaNhnobF6jht4TDVgJUKSeGUhbRkgjXAle1KBbapuWgjMBjMDO1McxBG26z6hjPJ5pgbBsMuFnoknfFOgZUDMAZ9XTaZugUKqfSf/k8wm8NvA1GPfJhRNNyChmafk4LCkfa9IwpUwuI4SpNZNxJuXnoPeyhHMNQZXUOIGrXpfgq2L2cCwuH21SNhdy3i0oFejqs9BSKZl63qUL9HhCJj+TdVUpq4I9gZ56/alftaUETiYATjBponp/Vg3eJD6/1D1u4/O/1bh5K9T65FM4deuGlo0boW6tT/FRzc8IbgS692pUFfBaA0uNmh8Y8wL9IxYVHUmYS0FOThby83OQlZmCtJQEM8kPCfY3FsURwb6YPm44ls+dYqBu8tA+mDy8L6aOVPplP0wYXIpxhLgJjClDixlFmDCwEGP75xLqUjGoKBYD8qPRtyAKJRleGFbghnVTo7B3QTx2z/TDscXtcXZFbRxb9D52Ta2NMXktEevHATfcDXG88MSF+yBKaZdqHBofiNT4AAIbl9HBvPgHISU20ABcdgqBLVWKXDQyEwR1wSbSE0ONqpdKAEzjMoOgl02oU81dQXIEITAUmbH+sIV6YP+ONaYp+fmDu3HzzNeo5ARXYHf3wrd4eOUYnlw5jpe3TuPZtRO4e/EwlswejzF8/9MJVuXT+mHuhB5YOr0vlk/vg4pxeZg7NhvlE3IJwNmYT6irmJiPBQS7pdO7YxYH3VljC4xaVzGFj5/ExyjtkhCn2joZp5RPUcplmQmlYArctK5UTBmoqP5OpimmJQJvqw5vLX9AqrVbNHss+vfKRY/ibKPa5eekISsjmRAnkFNKplIzE1/flmJnr7GTWiewS1AaplwxTS+7KvOUlHROxgh3dqCrWppau7Qcwt2blMy0rAJCXaFR7pIJdrbsYtOoPCqtFF7RBfCOK0ZE1iDT8iCegFcd7OwgVx3sXqt1AjY7uGlpjyqI+x3UMSKrbssdU4//XXCbccK0q3jVg/dL5asOddZSt3l/UqkBO0VQfKEFdlxKsRPQCe4M2BnVrkqVq3LG1NK3CugEgFYUcCJKuItMxJjx4/GMF6HnT66a1EvFi2cq7rYAT3CnFM17d48bqHt0/yQeVBLybqsm4SiXR3D/zhHcqmrkff82z+G7ioO4S4h5cPsgnj86S7A7i99+vIN//PrIFItfPP0NB6epWLWMg/qmlTh66CteKH7EtSsXMHzoIBTkZSInM41wl4m0ZBuGDhmIu3eu88L1mJB5A3t2bkFURLCpcdEY06ZtSxQV5eD0qYOICPXGxx//yfRs01jUrl0rlJX1N42JP/mkBpo0qo8m9erDw8UJA3oVo95nHyHQxxnjhvYwxdtHv16LEwcFdhtx7thWXDy5E5fscHf2c4Idw6Ri7oV62t29+i1OHtqKudOGIIaTp3atGnAyWo/PUweFBZl8T8dw58ZRwtUB3L1ipT/elMnKta/w4PrXuH5+Jy4c38Rj7jKK2l1CnJQ6QZ2Uu8pbR7g8zM94PyoJaye/mo1Duyfj9tnNOPR5BWaPz8Mc/t6/3j0TN89vI9RtM2mXD67z+7jJ5+T3co/fQ+VNpXMewPVLX+Pq+S8Idvtw9ug2yBq7T/d0ODm0RbuOLQkPPoSPSHgJRAh1fmGRcPXyRYfO3Xh/VwKfDzo7uqGbkzt8A0MRSXixpecgNimDYGdDtC0TGXnFBvgCpOqFRyGQx0lMTkFBVgqGFqdhfEkSRudEYE7/LCwv45ie6Iuxwd0wMqgj+rg1QYlDHfT0bYHu4V3Q3eaOktwApKd7ICnVC3E2L/7+Q5CXb0N8XAhCI73hy8fmFEUjNScA4XFdkZDqiTiCXCTBLj7JHYkEu0Qukximvk5wF+tEIO6K1KhuSIl2MHV2CXLJDO3ICXhXJAZ1QXyQA3IJJ2kphLSoMMJZBMKkyiWmw5MQ5hMWD1/CrH+MjZ+V1c4gmmAXFJ1AQAuDb7haGDAiCIBBhAaTihlrHutZ1Z/ONCBX8LY7oU1qnY8MVoIijDLny3XBm4DtDehZjpgG+Lh8XU9nwC7EpGAK6lz8gt/A3R/Arpu7rwlH3hbYdeM2u2rnwG3ufFw3Nw/Ub9qM13erJv6DGm+b2rZAvyDERMeZtjWpyRzvs7KQnauetQXITON4bUtDki2FY30KP+s4RPIcUA/bqNAQhBMKP/vUsvFXw/GaBLpaNd9F7Vrvo16dD9C40Sdo2bI+2hBGWjPatGqMTvwNO3btiK4ErPatWxmoU/qlTFAEcgItB85LXJ2cTU2djFC6du6Ibl25VK+6bp0JeG3Rvr3gTK0Juhp4CwkNMxEbE8PvOBkB/n5wc1MdnbtVS8fjde7UiWNIG7SuMmJRI3NBnWCycweZpMi8pTVaETj1Z1PTBrXRtmkdeHZtSkhrjmjPtghxagKvjrWQENgOif6tEeJQGykBbY3rZbJfOwR2qmNcWNNDWiM+sBES/OpjRJY7ZhW7YH6vbljc3w2zSt3QL60bYnxaos5Hqqf7I8zZQ0Bnd8q0TGic2zZGXoQMifwwMT3MUuz6WjV2G/qnYMfQbIJdHvaMzMW2QamEsTR8PjwL304k1I0vILBlGbDbP6EA3zAOTCg0NXXqX7dXLQ1GZpk0TIGcgbkhyQTDFOwk0Mk9c93ABKzon4Blg5JRwePPGp7HucgArJg3nhA3HkvVf1h1SJyQLpuj+cVkbOWkVXC3gqC3iVCnsVmpmlLvNq3gxF0wx8mxoE+hmi6lbUohMU6EiyZhNSfCqtW7fHqfUex+ULqjatle3sbPP97D90+uG7C7cfGoMU+5ee0U7lw/gzs3z+DubQvE3sCd0jKv4yFh7dEjQhxDEFc9BHNmveq+h0rLvH+VYHceNwiMiltK95RBC0NlEHdvnTEK2D0+n4xVnj++TtC7ZoBP61b93W28/E6pmlL37nKdgMelgTwpeAS/77h8zvem21a7hXum3YI99VIKX/Xeer8R1gRnUvfsqZu/yajllwc8htw/L/I1ncbNq0fx3aMrxtjlV4Lhn3/9zih6f/nVCjl3KiX0L3z8n39+TNh7YFo5yMjl6f0LvNYdxPUL3xD2tuHrz9V/bym2bxB8yBFSgKR6L9WESe1STzqpc3KM5Hes0Het4LrgUHVtSptcTpBSKuTCeWMMwAnKBF1KpxS4rV89y4CYgTiCmO5TiqWWUuKUVik1TmC4ZrlVg6f6OOOGSfjcSpgTBOl4gjuBpIE93icI02tYyfNNbRIEd3ovUigFdTI+MeDI2wJbgZRATeVLpr8d38+qxaqBsxRJvQa9toXzRmHB3JHmM9C+ywhllsI32aiWej+mPo7Pq7RXgdnCueOwQI6yXKoOb72BvRlGuVvLpdRDAa+u83oPSsVcxPcpMxalar71WbNWeLfGR6jxQS18WKsO3nmvJt5+V/8eWYP+O+++h3r166Fjx/YIDQ1CTnYaCvIzUVSYjeKiXLO0qzjJyfFISeJE3jQr7WwcpAb0KsGSOVMwe+wQTCjrjjEDCzCW8DZ+YLGJ0f1yMap/Dkb2S8OofikY0SeLkY1BpTb0zAxFTzWtTfXHwEIPfF6eiGs7UrF/gRv2zuqMr2fVxp0t9XFuZVMsGNYaaRHNEB3sisToICTG+MEW44/kOIJcAiEtIQTpgjXCmVIrs2zhhLYgA24ZvJ3J27ovmbCXHBNgtgv6tJSyp30Fe5kJYcgjCOYzsgl+ebZQhLh3NK0dbp89hGsnvsbtc5xonfoSN05/hbvnD+A2Qe/RpcN4ysngvbPf4vnNU9i9bj5mTRyExfNGMgYR9PqjfGIxZo/OwZKpJZjD5bxxuVgxuxeWzexByMsn4BVixazeWDSlFLPHEfam9cVstTqY0NsodcvmjsDCmWWYMaYHpo3uZYxTBG+qsVPLg6mjemLi8FJUzBiKeQQ79ctaOJvgzZNinWRqnhhLZo/A/OkjMKRvPnoUphu40z+2OVmpBt4FdYpMgp5C66kEerliJuu7T4w3cGcHOzUpTzJgpxq7NNi4VCNjeyqmQg6ZWtrSMo1iZ0/JTMnMI9QpBHYljB6IzegBb8KPB+EuJLUfEvJHIqFAdXYDCW+9DMAZmKsGeNWjOnhVj9f1b4zqgKdlRBqPUwVnv4O3fxUCOT0+pQoIjUrH7Tr+6+cgENpbGyjiLagTnEmxM/V1hDotLbCz0jF9Ygh2sbxNgPPTfVL1EgtMBCZqPR/e4Tb06D8Qd25f4QXkGmFOKZkq6ubF5Yng7govCDfwPQHvUeUJXmhO8IJzihefU3h09xQeVypO4rFSNAV1atB966BR6x7cEVB8ZdS754/P4NcfbuIvP/Ei8+wWgWkfB78p2Lx2CQfX5bh84Qz+9//+D+D/+t9YumQ+CnIz0KMkHxlpOm9SzJiRGB+FUSOGYM/n27B08VycPvEtFs6fw8mZMydfDujUsS1KCnNw/uxRREX54/0/WT2w3q/xJ8TFR2PwoD6miXedeh9x4liHk6/66FVSjNAgP/zp7bc4KWuMguxErF40FSe+2YgzRzbjtOLwFpw7sQMXzuwmjO6CGpFfOfc5blz+Cg8rj+PCqT1mIBfQqUFy3TqfoubHH6Fhk8ao3+AzNGtaDxvWLeLF+6SpmbPq7PbiBgFNdXe3Ln1JyFIq5xZcO7MD9whv9whxMk0xjpiEOjVCl2qndMy7fMz5bxfiwOYRuHpsGR5c24szh1biy20T8c3Oqbh8ap1J67x18QtUXpdrp/ro7SdYfkNA/BaXCaXXzhPszuzHni0rMbKsN3y93dC0eVN0dXMjnBBeOAn3Isx5Kwh3Jn0wOIIw4I3OTm7o4uxuwt07AMFS61IykV3UE1GJaSYds7jPIOR27w0v/0B4ePmZ2rzQuEQkpGegJD8HvdJisYrj2bpxvbFOY0xxIoYGd0Yvpwbo4doQpV5NURjQEr2S3FCc6mNq6RITXRFNSIuIdSMoOhHkHBAZ648Ijt9Bkf4Els6ISPBFej4n6TYnjhtuSODjpdbFJbvzdXkggctEQmJyEsEwgUsCXXJ4ZyQxVFOXFNGNUNcZcXwtkQFdEOjdBaEhnoiKIdwSSCI58Q+TcUxkPLwj4uAhFS48Fl4KwppvRLz5s8TAmmAsIIKgl8htCaZ+Tu6YCkGel9oWEPSk4Jm0S66rBk+hNgYG6mS2EsTvgOuWMUpVPZ1Jy7TSMGWUUt00xUSVamdaHHDdOGMaoGN4KqqUOnc/s1RfOweBnlIvPXwJggI/b7Ru1xEffiT36jfQULOm1LR6hJrWCAzkNTE1FdnZ2cjNI9Tl5yOPy+zsHKRz3E5JUk11Esf2aEJgBGIIxhFhQTzf3PFJrY/M7/PjmvxNfvKeVUtX/yM0FdTxN9OuVRMCXDNCHZftWhiAkzLXtnUbE+pLp/RKKXHG4ZLApVo6F44Fri5Oph+dlu5uSp10hJNjV7N/8+ZN0KlTe6PGqXXBkCFDkEUoDQgIQFBQEPz8/EyzcUGdu7unqavrRmDszGN3INB14DE6MtoxpAR27tgaHdo1N9DXvGVjY+7SrnkdeDu1Q4x/B9gCWiM7rAuieF57tX0f6UGt0TO2K6Ld6sK9dQ3EuzdHUWQ3lER2wNjCQBSEN0diQEPE+TfC4GwPzCj1wNziTljQvSvm9yDc9XTFyFwnJBEOWzf8BB9yfKv+/VghsBPUWWBXg+Ds0q4B8iM9MCTRH1OzI7GwRxJW9CHYDczA5sEZ2Do0C9sId9uGZGIn1/eNJLSNLsRXYwu5zCO0EfqGWQAnd8z9hD2pdoI5U1fH7Z8PSyfIpWDXsDTsGJ6C7WVJjGQePwlrBiZixWBBXRJm8jnmT+iD+ZMHY8H0kVg0cyxWVHCCrD5dnOyXTxuCJfPGYhkhbq0my0unYf1Cgh4n9sYcRZbxnOhKCVlWPg6q3dqnujsCn2qa1i6ealLgpKCoYfc2TuCvnt2H7x9fxvdPZThyCz8R7N4odkcJH8dxi1B368Zp3CVk2aOS8CW4U9jh7kEV3FVX617HYyslU1Cn/e7du2KOcVupi5cJdlf1J6n+MFWGzF2oFcLTRzxe5UWC5GljZFZ5XXGS47/66p3A/dsneb09g6f3CH6V5/FM8Efoe/HkBkGuWluFqlB93IvnfG9qpm7gT7V5Vgj0rP566qn3ED+9UguFJ4Q9KXaCssf4+dU9PHusWkApigRbiQxcCjJN+qcA7ndqn2oB7+NnwtwvXArsFKphVNrro7tnDeT97Wc+9tVd/Picr/vhJdy5egRnT+zDoQPb8cWetdi1bTlWLxeMzTJphkpblOujYg2hRv3hKjjfXEzQV72ZIHBpuWBsgqnNU/qlUhoFYQbWCGBruW4HtfWrpegp5dECHYGgUi8FhUrPNDV1hDSj/hEKjXlJlTK4YTVBaf1ck/4p5U4QukRqM8Fp6wYLmAR9etxyPp8Uwg1rCKfcd9fWheY12fsHbud5qvN8Kc9fKZlb+RpkfCIl0QJQgdxErCT0rVsyE5tW8PjcX4qb3s8awp1ep1Q4pVvKcEbgJ1DWPnotgle9Dr0vbdPnpT5/UkWV4loxcwQ/vxnYuWkB3qrZsBVq1W1sDRxvK9fb+teoVq1PTRFyWFgoJ/RpKCnKM5OsPj0K0as0D6Wl+caRTpN7peHl5maisJDbS4rQs3uRKaZv3KAOMjjhnzN5DKaNGICxAwoJb9kY0TsTI3plYlRvAl3vLAzrlY6y7ikoK0nCwOIEDC5NRL/CWPTIItQlBaMkyR3LJkThxp4c/O1iIa5udcFXc+rh9LKmuLGlLbZPb4kethaICXREfKQfkuL9OHEgnBHm0hJDkBJvB7gws1SqZXZypAV5tjCzVAjkBG8psUEG5qz7BXxVCp7AjxPMTC7zU6NQIKVPYOfRke8pD9dPcKJ1nhO4C4dwR0B3bj8e8ES/f+mQAbtHl4/gwYWDeM4f+sXDO4w6Nn+mBsI+mDexFHPG5WHl7N4G7JR6uXR6KdbPH4i543IwbkAcFk4pwdIZvTB3fD5BrRBzJ/fGnIl9sHSOFLmRXCccTpFRyjBMHtGdx+VgOnukMUeRKifTlNlKySQEztI/awvGcbDkSbdgvFH01CRa9XhqFjq6rBS9itL5XeeiuCDDTMwF9XawE+Tpu7fDXoqg3pio2AzYyRVT//wm8bZ6BSUT6JKVjmmHvLQso9ypt51pWC6wS80w25IFdRlqhZCPlJx8U+eiVExbVnfEZ/SEX0IB3GPyEJjUG/F5I0ytnQV2BKn/BOgURrn7A4iZFEvdb4Drn+P/J9jp8falQiAnuKt6rB3s7I83x5ALpq3U6lVnlLpqYFeVgmmlV1pQp3RM/2iuc5tfPIEuIR/+3FdGK4EG6gh3Ml3h0jPMhqzi7jh35jgvAjdNnZ3UumePL3Lgv4k///KQMHCKELWPg/olvHp+Cd89PofH9wR2BDqzPM44ivs39uPh7YN4dOcQl6qvU5+3r41y9+LZOfz117t4+fwaTh7Zi4Vz9S+XXKjKcf70MV4UXuLmzWv4b//t7zh/7hTyOT4kEeSS42OQGBtl0jHTeM5MGj8Kw4f0R7uWTRAbHWbMUKI5YfT0dEO7di1RXJgF9RpK4+/VPsn5pNaH6NW7GD17FqHmh++jfsPaaFi/Nnw8XDCgd0/UrV0LNWu8jY8/qoGoMH8snjMOx7+2g90mLgV2W3HB9LbbhesX9hFeNRH4loPrTGQkh6B5o4/MBPWTj9RW4RM0bNwUYRGR8A/0R716nyEvNxW3+Tu2nC2/4jE+N73x1CNPjplqf3Dp9DZcZdzi8Suv8/Mj0JlQD7squDPqHT/ny0eX4+jOcbh+dAkqL+/CjXNb8PWOyfh863geazPuXtvH4+4jRHJcufqt1Zrh0n7cvXKQALkXn29ahrK+pQjwcje9w7o6OMOPgOGt1ECZejA8lRaodEFuV0hBcvYJgJuaVDtwsuzpi6CwaARHJZiQM63ATm6YvctGIIm/UydOjAOCw006Znh8EqJtKcjnJLrEFoutU0dg57i+mJUWhP5erVDkUBtFznXRkxPhPrGOKIxzRF6SBzKTfRET6YKISHeCXQDBzh/+YW5IyopC2cjeyCokbCWEwVc95GL8EJ8agIQUd44VBDk+Ps7mStBzRaLSMFM9OeZ4ID3JE6nxLgbqUsI6ITG0E5IjHZEU5YqIoK4EuvYI8u2K4AAPxMRHIihC0BWCjOISxGZkwo0QJrhz52cilU596EzodnAUgmKSEBKXYlS44Jhkwp0NofEpRsXzFMARkhX6XC2QI0zzsaaVQRXc2dMtTaolYc2uzmm72hsI4LTNArvqtXZVoGfUu6DX6/YedqbdQRXYORmo0zrBjpAnwHPi99u+mxM+rVvfus5X/Y7s8UHND9CoUSOe1/XQokVz+Pj6mjG7uFi/sZ4oKi5CXk6OZXSUmcExPx1pKTZTJxsU4GOgztW5Cz6rVRMf1XwHdT97D40IdM0afWpU7tYtGpq2SJ3bt0THts0N2LVra7leGphq27aqrrYl1DuuW9fOJu1SIQdMRUfCnmk3wKXaEJgec107GfgKCuL5wWuN3fEyKzMTmQy5YLq4uMDNzc2AnZeXl6mvk0GKo4MDHBy68Hjtefy2pq5Or6Ft2/amiblSQFs0a4q2LRvC06EFglxbIsClGWwhHZHo1xxxbg0R1u1T+HX8ABFOn6IovD0SvZvCsem73N4QhQS7vOBmGJvjiuGp7VAa3RLJPnUxKM0ZSwZHYnZBFywodUB5oRPKS5ywdEAIlg1LwujCIAN4/g5N0KrhR3i3ymX0j/H+n96GW/tGKIj0xIjUYEzPjebxErG8dzLW9k/D1iFZ2D4sB9uHZGM7oe6rMcX4elwp9ozINemY+0blYt+IHOwYlGxSLb8ZZyl2vzNMIdjtJtBJnVNrg53DUgl4qUa120SYW8NYRrArL8tA+ZhSLJw00DicL5szHqsqOK8on4L1nHwKyKTKKW1NdUnrOfGV8+X2lXOwhhNYgZ2UucWzR2ERQ/3Bdq6fb1IzLZv96cY6Xy6DSmeTWrJr0zxcP/8lXj65gpfPbhnl66fv7xBE3oDd7SsncPv6adxWCuatc6/j7u3zBsystgdVrpZ21Y5g91gw97RaVAGe7td+ldxfKZhS6m5eO4OH95QZc9soaAKjv/75O/zlt2eEo0e85t41DpX3pRTqddw8zdAfgsdx88pRXi8Ocnz/1piN3eN1WeD3iKD39AFBj48T6L3ka3iluj0+x/cG7Ah0zwlzz+/j1Xf3zVKwp1RPKXovv3tA+FJdnlVj97Pq7qrMWiyTFgLbK4YUP71mAp1es8I4dP4iKHxYNX+o6s/3qtKAnQV6PP4LvZbr+PNP9008f3yFYH0H//ZnpXcq7fMRj62soWu4w/d8me/z6KGdOPDlBuzZtgxqcyBzFrmwl88YaRmJEN438pzYtFKtkaYT4OcYhUxqlJS0xRVjjNJmd7iUQifgsaBvGhbOG20gSnCnbYI7gZmVijnXAJ/SI1WTJjCylL7JJkVTsKcUSRmYrOB2uWraXTMVa1eqFm+aAbA1fF7VBQrelIJqhzuBncxULGMVPj9h06iNOgaPOX8W5+hThmLRrDGckxAACWFy0JRJil77wrk89416Ocm0AzEN0QWzfM329ymwk0mK9lfa5pY1aq4uExq+3vkTjFKoJu9vvV+/Jeo2aYXPatc1MNeyVSszsKdwQj6wb2+MGT4EA/r1NP+2dy/O5UQ/H0Wqu8rLRAYn9bm5vKiXFKJHD4JArx7o3r0EJcUFiI2JMo5Wgd5uGDGgF6GuB8YNLMLo/nkY3isDw0rTMKy7FYNLkjGoOAWDi5IxsCQB/VRTVxCP4lRCZYwLKkbE4PyWdDw5kITvDoTg4NyauLK+Aa5vbIrP5zTBkILGSAxSyk04bISzFJsf0hKk1BHWBGNxgQbWpLpJuVPapYBNoKelpczpPgvk7OqdltnJUdwv1Dxe+xng4zKXE82cpDCkRfkiPsjNLM9+sxOPrxzHfYLdo2vH8OLuWZOOaVIyz3Aidvprwt1h7nOEE7kdqJjaH7Mn9cDcSSWYMjzDuF+umNXTGKUsn9EDi6cVY/msXlg5h/BGoFs0rScqJpdiycx+BLc8jBmUjdnj+xLsRplUh/JJg6E6OqluVsolB1meLAI77aP7ZjKmjuuDBYS/DTxp1JRcjplS9RbOHMrb48w/avOmqQF9Fnp1z+X3noNCwl0u4a460GVnpZpQ/Z1ScO1gJ2dMO9gl6x/eFDU5V7sDRpIAj6GUzKp6O8GdoE7r9vRMk46ZLWfMAk74CpGQQbjLLDH97ILUzy6akJPQHTG5Q02j8tjcNy0P7GBXHfAMbHH5TyBWdV91lc4eAjr7dvt9v4O6P4SOY4c3K94cS4YsIUncjxFMsJNpyutm5NXATi0O/JSCKVWOICeYM0An2CP0GdfMKqAzSp2Nj2P4J+q+fHhHpiEhPRdffrXH/LP2goOvzE2UpnL/7jlMnTAEcdEBCAt0x4A+hbh19QgvGurDc4YXlJNGuXtYeZTwRgAxah0vOoS7x3cP4wnjvm5z+ctP13kBuIsrF7/F8iUzsHLZHA5g5Th1/AAeP6zE6NEjEBUZgbVr1+I//uPfsWvXNk7mwxBPaLPFRRuwy0yzYdP6lfhq3y4De7nZWWaC5uTUDeGhAejZPR8H9+/G//nvv+DINzswYnBf5PK8i44IQmCgFydhzVHns4/RpJFSJOuib0+eFy4OBLL38MH775veb35eLpg/cxxOEOyUgnn66Gac5VLNx2WQcvvKl3x/x/D152vQtzQLTp1aoNZH7xoo/PDDD9GgQRNOEAOQSIBJS88k2AXi408/hru7A87zd33nxmFT73blrHri7bScMgl6qtG7enY7rvJ5bl3Ya5Q2KXYPCHRqTv7gzjEDd3flmHnjAC4dXo5juybg0sH5uHl2I25f2IYjX8zlRXACTh1Zhmvntpl0zzuX+JxXvuXEZT8qLx7B6QO7MGnkIPh5uqJpkybo1MUJ/kofjEiAd3As3IPijFuqR2gcoS7OQJ6nFCWCh+BAbo4hUXFw9vCBl38QwqITERgeCz+GLSPfGBcJ7CIIcmqBEBwehXDCTLjMVLg9Ko6/ef6ui7JSMMgWglERThjo2gj9XBujJ5c9gtuge7wjipMJZnEuhHZXREV7IZrjpX+QJzx8POAXEoiAiAAEE/DyemYhozAF4QmEhqgQ+IX5IDTaEzGJAjsv2JK9EZsgAxUnq76OgJea4IL0OCfCXHtCXQekEO7iQjoT9Hx4vqnJuCf8/FwQFhaAoFC+R/XdU1PxsEgEx9nMMojvJ5jv0V1gpno5hnrRecpIxpaGxKwC+EfE83OJI9jZEJuWQ9BLNiqcUeMEywI5AZygmd+BT1gUPAjBpuk4Yc7LLC1gs+DuDdh5COak2BloqwK5qjAqnlIxCXKqu9N9UuvsYCdHTNPuQBDnZYUj1519AtHJ2QMNmjTHezX+8xquDz/6EI0aN0L9+vXRsFFDNG/RwjTrluIVExMDm836c07juhyPo3idVVN7dycHdOnQFp78zTl07YC6n9RE/do10aTBJ0bplkrXtnUTdGzXAl07tYFDF8IZf7OmX10bmaNYqZdqNG4PQZvATsqZwjJLUa1bc7Nvl87t0aVLJ8hIpWu3zujYqT3yC3LRp09vgl0AAvj79PfzMyqdl5e3aTSuHnWOjk7wcPcggDqb43fh45TWqWObOr527c3cp22bdrzdHo0bEEabN4KfU1tkRbkYJ9Vwl/qI82mKCJc6CGhfgwD3CRJ9myKg45+Q4t0YuWFdEO3aBOlBXVDMcz3Zuw6GpnbG3J4+mMMYldENfaKaYUJ2V1SUuGBRqTMWFDtjUZEzNgwOx44Jyajo44XxuR0wMqMV+ie0R4v6VnrrH0MZCW7tGqAoyhOj0kIwIy8K80tlnqLat0zsHlmAPaOKsGdkIXZzrvDV+BKCXclrsFNKpmLv8Eyj0ikEd6qpk0pnYkSG6Wu3c6iALg27h6cbwNtCoFs/MAWrBqVi0aAULBpdgpWcQyyYUoals0Zj2ezxmD9lBNbOn4ItK2abNgaa9KrZ9Y4N5dhGWFMq5euedesq8OW2pcaMQ6qdVLpdG+WkzMmswJCh+wR1mnyv50R316Zy3Lq0H98/vmrSML9/LrCzUjFfPLnO+47j9tWTuHX9FCFMKZHncV8wZ9Q6S7GrDnb31cOO4GZPvawelmp309yvFMxKPlZweJ3HVzx5dN0oZgqlRdqdL2V+IkjSNpNaSTh7QQj9gQD2w3d3eN29xWvBWVzjfFFpkY/uncOVC/t5DTnIa8ph3L3G68TNU3hM6HtqVL2LeKZUTtXuPblJ0NMxeCzC3iuTyqmQiqf6eoXATZAno5ZHePnyEeGzCvh+4GtkWDV4limLBaN67dqHsPZU5jJXDJy9/O6WUe4EbIrffpYyeI/vzVL0Hj+4RFg+a27LzfOXnwiGTy0g/OtvjxlPuZ3PR/D+/slVXgtP4ur5Azh3Yh+OHtiGL3evMgYtqxcRZjifWL1YYDTFKLyCIoGYAEuKm2DMGIdUgZscM5V+adIrq9IaBX3ax9TjcZ5r4I2PlZmKauiME2YVKAngtK8ajKsdg5QwAZpSLXWfzjtBnQxVBJqCSqlxMlYR1FkmMLONIqdzXI3a1fagfMYwk46q51AapfZbQpCtIMiaPnWcZwvuzDHNe+LjpQqu4rEWChCnGTVSUCdFUYCqde1XPms4jysVkPsRAE2P4Krj79i0EG+9/WkjtOzQDVk5ucjJ4eSd0NazVyn69emOAX27E+60rn/uClFSlIvcnDTjRFdaWoSBg/pjyJDBZlAtKSk2KRuZmRlI54U+IS7e5MW3b90cJXzM+MG9MH5gCUb1zcWwHukYTqAbWpKKsmKZo9gwoCiJkYieudEozIhATmIw0iOdMKTQA18tTsGz/dm4u9sLxxd9hksrP8Gd7U1woKI2xvdoRrBqhfhwH04cIjlpDCLIBcAWG4CUuBCCHWFMip1R3UIMrGUlRRioUyjt0hblhyROdgVzUvIUOVVLGatYSp/AzlLutC7VLi2WwBjpg+Rwb4R6dMS+9Uvw4AIna/yhqs5Oip2WArsbx/bh+tG9uH36G9zjCX38yzVYNFNGJ72wYGoPTB2ehvLxucYgRUrd4qnFmMmBdQoH1RWz+2Dd/KFYXTEE6xaOwIryoQS2oZg6sjsmDS/FnAkDOJAO5XGGYsaYPiYFUwqdYG3+VA62hDr1sVM65gxG+YyhWEzgm88TT6AnV8xVBLx1+jeEJ81anuDLKiZiUO88gnyOmWAXFWXz++X5we/enoaZq/OlCvZUc6d2B4kJMlHhBCC+qpddQgInBSkmvUeAZ+O64E51d7bkdCQS6BIFeUrDrIqUjKwqAxWBXT7BLg82wp1NBiqZ3QlMJfCKyYV3bCHCMwbCVjQK8XlDEZnR3wCYATIThLEqaDNQJpCzg1jVuhQ+A3+8vzrAVb9dfdvrx1c7xutj6f4kq1WC1c6gBx9jrdtvKwXzTRrmPyt2AYQzo8r9IQRtRpVL4H72x5l1LhmmoTkf7xeTjdC4FKxYtZwDOgdnDsoyURHUlRakot6ncrN9C58QfhrWrYW1K+bw4nDV1MsJ7J4+OMkLzDE8vn/cQNwDwt2jOwKSQ7wIHcJTbv/llXLzb+NB5RmsVQ3EynnYvGEZTh//lheQJxg+rIyTqa7o3KULAoODcPDgQfyP//HfsHBBOaLD+XtMiEV6UgJys1IxaEAvbNu8FhPGjEQKz598nlNrVy7G1YvHeBE+j5uXj+LLXauwgQPgghljMW/aGCycNwVzZo5HTlaSSe/65MP3CXvBKOb5Wb/2x6j1wXuo+b41kXVx6IzZk4bj6NebcO74dpw9vo0QttvAl4BKCtjCOWMRFuCOZg3r8POphfoNGqBJi9bwCwxBz9790LvPAPNHhJOTK+rWrY+3330b7dq3wNFDu3Dn+iFcPLUTF09uxc1Le3D3qpqYE+zkWHl+B25e2IVbFy2wE9BVV+1Ub3eLUcnP+PLRVTi1dxrBrhwXjizF3cs7cfv8Zhz9Zi6OH6jA+cOrcOfCHty7vJ/Lb3H28F6UTxuPYIJR61Yt0bFzN5PeFxidBK/weHiExDIIdVy6Eeo8q0xBFFKdVCvmRpBw9vRHCn9nvkHhCIqIIbwR2ggs6tWmiE/NRjBhL4zrUfE2hMfEcZ23BXbxSYjl7VR+b7nx4ch1b4tBHs1R5t4Ig/xao2dAG5TEdUWe1LYEN8Qm+SEszh/BEb6IjgvnMgRd3VzRlRNubwKXk58r3AjsobGRDAInYT8qMYrg6YW4JI6z6b6wpXA9zhkRkV1MW4QkAp7q6JLUlDywLdIiuiI9mpPqWG/Ec3wODPZGYCiXYaEICBMs8j3G8TMieLnzc9AywpaBgGgbvJVOGUaoU/85rluKHSE5WkAXw2WCiYjEVMSmZplaOy+7SidljuAml0wd35+Pl2qnbSYt06hzITCpmNxfQGdX5rTNpF1KkTPb3gCdQE5AZ6l1lkpnBzrBnTFUMSDnb0JQ58rtzp5+vK53Rs1a/xoMqsdHH3+EJk2aoIHO+6ZN0NqADgFHjpCdO1eBkaOldHWzat3a85xr06wpOrRpCX9vdzh26YAGdT5+3cagTcvGr1Mvu7RvDaeuBLZO7dC2pQxSeF9byyxFqpxgTk6tSq10c3WGi4uTSbWUoYlSMTt17IDmTZuiRbNmhDJrXHFw4Pnu7Q0/f19ERkcgPjEekZFRJhVTBjAhIfy+AwLh6+dr3C9lkOLs5GjSOdu2a402fO5OctZs3RJtZZLSprVJBW3ZpBEa16uF1k0/g49zW55TXVAY5YB41wYIc6iNoC41EOlaBwleTZHg3QjdExwR51oL4d0+QkFEF6T5tEJhjBt6pngjNbApuse3x7hCT1T09MDCXp6YUeiEqbldUF7kiIXFDlhY4oBlPd2xaVgEFvV2x3BbHUzMaYKy2I/RI/Aj+Heqia6tPsGH71kpmPZ4h2Dn3Loewc4Dowl2M/OjsbAK7LYMJtiNyCeM5RPw8rB3TCH2jSvisgA7hmZgx+BU7B6WaVQ7GanYzVP2jcoi+GUS+NINzO0YmmItCXPby1Rbl2Z6120enIw1hLrFA1JQwedaNL6PcbBcIqjjWLq6YgoqJg/HmorJ2LBkOlbJFIJAJpMNU08lI4qZI7Fg2jDT2kCmKAI8uWMqlW0l5yrrl8lqf6pJw1zJxy/n8VWfJKMNqSRbOQG+dekA4eZqlQlJJa9L6vd2F88eXzNgd+cqoa6qrk697B4o9dIAndIwrVYFrxW7e1eNO+bTx7fx9MkdPCU02eOx4E497KqlYd5RGuaVEyZ0HOOKSbD6nlD1nerbGQIoQZ6g6W9/eWHASRD1V96WkYncL18R9h5WXjCq2MsXt7h+lq/xFCpv8fXfOIabBLxrlw/h2qWDvBYeIqweReWNE7hP4HtAYH3C9/Ls/hWC4XXGDQN83/O1vORxBbw/EPwEei9fPGA85LpUvoecEzzkZ/b4tar3y09W/PSDWido/7sG7DR/UEi5++H7OwbiBHWm5q4qVdO0mODrv8PXpKX1Pp8adVDH/It67BnDFsIuH/ebCR6H8SuP8YrQ+OgeP9OrJ3D+xFf4+vMNBvJWLpxq5qFLeL6s4nmwe9siA3KCNtXJWbBH6F8/16RcCuyMSQrhSkAkhU4AtnyhesBNMPcL+tSvToAkuLP3uhPYqW5v0xoZvszl88u1cqY5B9WrToC4tJygx3myAE4pllL/dD6qtnCzevEp1XLRJJOKqZRhOWZuWGE5bAr0lGZq+swJ2IxCKXVOBi18LwJApSLztv680OvXUq0O1MhcKZmb18416aLzpWzzdyI3zYUERIHdzk2LTKsKSwWcTbCr0xjNeAHIzc/HkKH9OYkpRq/eRejTuwS9exajuDjH1NEVFGShtHsB+vbriaHDBhmg69evL7p3LzX5+Onp6UhjSJmxJSRxQm+Du5s7mjdqgJTYCIzq351QV8hlIcYwhvfIwGDBXKGNYJeMPvkJKMqMIIz5IS7MHXGBnTEg2w3fri/BxS15uLbZhm8XtsaBeW/h2rr3cWJZPSwc2gopIa0RHuCGuGh/2OItp8vESH/ERvghkdCWotRKgl26LQw56j1HUBPAWRFilDiBm9a1zEuNtsCO+xlDlSqw0/4COu1v1DvV4EkF5POmRfsh3KuLaeNw/xInb5eOmFTMq8f34saJL3Dr1Fe4zEng1cN7cJlx58w3uHJ0BxZO7YtZY/IxmwNrxaQibFpECJve3Sh2i6d1xxwOtnPH5aFiYgkWTumF1fOHYevqyVi/VE0/x2P1gnHG9GTh9GGYOLQUs8cP4OBquV1KnRPYKRbPHG7SMgV7Cwh1q2SRyh/FlFEEylE9sZ4/Ejlllk8rw0w5aZqedpNR1rcAvbvn8jwoIrjnIz8/08BdVqb62SUjJzvdQL5UO6VjyjzFlpiAJIKdau3kihkXG2PcyUw6ZlISkpKTDNzZquBOUCe4s6t2duVOLQ/ScwuRnleI1BwCXm6J1ag8qxSRad3hE5tn2h4EpfZDfNFIJBZadXaCucj0fgbuqitugjK7gcrrqIIyA3fVQM6+Xn2bPX6Xyln9GFya5yDUaWkBncCup4nftTewq3X/AuxMvHbGtG4HEegUZn+j8tnBrlrw8f5xhVAPPJ+wBEyeNo2D9wMzaCpGDutDaPkA773ztlGz6n/2KZo1qosVS2bgu8eX8eyh0jFPE+6OE+pO4MkDXjwIdo/uHjZpmQ/vHMHzR6d5IbqI3368hWePLmHH1qVYung6tm9dhdOnDvPCeA9DygbB39/P2KD7+nOi6eyCmNhYnL9wHn/+7VdMnTTOKHbZ6SkEuzQkxkUa5W7mtAk4dvALguR5nPp2NycCUzBldA+MHJCDCcNLMLRXOnpmx6F/URrKeuegX/c0zJ81FjMnj0RCVDCGDOgJpy7t8cF7en/vol69OujQsR3cnLpg2tgyHNu/BRdOqhH5F7grmLp+mCB2EKOG9oZj1zZozM+iEyex/n6ByMjKx4SpMzF20lSjKjs5u3Li28woeO/K8e+DtxEV4Y9L5whZPNalM7tMGuatywK4b3D70le4VQV2189tx7Vz6md3APduHuFF+ZCVfnnzsAE7hRTS66c34uSe6bhyuIJgtwi3L25B5aUdOPPtIhz/qgInvpJj5l5cPf0VlsybhvDgACh1rHPXbvAMCDE1X15h8XAPZWgZRqiLIOCphxrDM1ygEmVqyDyNoYf6r8UYJSgyMQ3+hBk1IfclHIYS5KT6RsSnIC4lExEJafAj4IRFxSE6MdnU35n7Em0oyEpH76Q4lHg6oqdDUwx1b46hfm3QP7Ir8iM7IyfZBempXkhI4vicFY/Q+Ej4hQUjMj4GUbY4voYQeAQFwydcqZBhhLlYAmAaojk2RCXZuB5PkPRHPMFOhimxiS6mQXligivPHWckGIOULkjm89mCO8IW5oCkGG9kZRBAo0LhGxKCoGiplVY6pMAsKDYJzoQp18BIBMakcFsKQuIzCHhZBF9+dvx8vPj5eRGIfQjEvgI9flZKvQzkZ5OcU2w+bxeClo4pmBPYyflS7RBCYm0GBI1Sp5AZioE7q4edUmBN+qV/sFHpPAmA9nTL14YpVWCnELzZ4c7Vx7otsBPgad2odIQ6N25z9wlEZ0cX1K7XAO+8+69qtf45PvqIYEegk2LXhADVunVr0zqgU6dOBCKBVGd07NCB55v6S7a1lLQ2rdCaYKfaNAN2ndujSYPP0Kp5A7Rv09z8odumeRN0aN2C+7RERwKUzFLaEezatWqGDoS9du1amDparQvg1Gzc2akbXF0c4eHuamrr1GBcTcebN5Ni15L7OJi0Ss05BgwYwGuIDf5B/giLDEeCrj1JSYiNjUNwcKipqfP29jHKo3rXubg4mBROuW624evopvo6vhelc0o9bFzvY7Rp/BncOjeAv3MjxPi2Q3aUIxLcGiBa6pxnI0Q41kKkc23EE+zS/JthcIYrSqJaw+ZVD1n+LZDu0xw9E1wwIN0HmcEtUBTXEfNHp2PF0DDM7+6ARX3duHRERWEXLCLULerhiFWD/LB8YAD6RnyCXhEfYmxmYwIeoc33XfRLbIBh+a6I92uHOh/VeP2d1fjT23Bvy30iXLl/COYWxhIS47CyCuyk1O0ammN62O0YrnTMTGyr6j0nQNs7MgffjC/CV5x72NU6gZ1ATiYp9vRL1dMp9LgtgxhDUrGRcLeC6+X9UzB3SD4WThrMOcZoziHUNmkM1i6cgh1rONldNgtL5ozG3CllWMHJ6YYVmthyosqJ6bI5Y/iYkVjBielaGUlw8i5lTgCosX/+jBGm1s6y1J+BxbNHW8YpnFCv5Pxlx4Z5HGe/5fXoOn4U2DF+JWT8TLh79vAK7lxRuuMpyAnzHsHpIQHOHg/u2WHOanugeHz/Bp4I7B7x2ka4e064U7yGuyrTlHt8rPrA3eCxr1w6RrA7bmr4BIhqfv7d07tWPCFQPZfRidVbzihjVe0K/lKVqmlaGhCqfnpFuOHrV43cDy/VZP2OgbwXz2/g2RMB5xU8enjZGJ88unce9+4oBfSYaSt048oxE3euqX7vFK8xp/Hg9hler8/hyT1B39WqZum3CXy3uVRLBtXqCcYEZQ9MOwalZMqNU5+jWjSoZYPd4EX9+eTw+d0T1eZrPnH3NUz/yFAfPqmQ9vss1dLqpWfcOAl5UvFMVAGegTy+96fmM7vJdTVs52tQlpHaS9w6hxMHd2PzqrlYyHNlwdxRhDGrXk5QZ68zU5qiQoCntMdNBD+5YgqAtmyYa+ri1hDclLqoGjwLDKebdSl5gjstBVJy2lQ6qNQ3QZ0xT+H5pvNukUqVCHWqC5T7p/6gkFon0xTBnYFAk4o51fyBIbCTk6bOZ52/G+VmKXibP9G8RimLKxYQ4Hjuqz5OapugT/dL4dPr0+uUkcoK/p7UDkGumII4wZ+alUutE8hpmyBRn5MUOymDb9Vo0hqfNm6OMF5Yywb342DZk/DWA716laJn92L0KC1CcVEeevUoRr8+PTnJ747upcWc5KugOhsZGRkG6lJT0wh1aZzMJyIqMhZxcTYuoxEc4Iei7FQM7pGH4b3zUdYjG2Xds9A/34be2fHom2fjhC0B2YSnmDCpbkHoW5qI8klZ2LeyECfXZ+PM6jSsG9UVSwZ/imNLPsX19Z9h78y26JnaEaG+DoiLDEZCbKAxS0mKDERCGOEwwodg54/UBEFdKDKTI5CbFmOAza7YCdak4tnBTmqcFL087ieoUwNzQZxgUfvZ4c4Eny9dcBfNdYFkgAtyE0Nw8+wBVF48hNtV6ZeVZ/bj7mmC3OFduH3qa1w79oVR7R5ePojV84Zh8dRemDexCHPGc4CcUoIlBLr5hLzF03pi5ex+WDe/DHPGFmLu+GKsqhhuoG6JTFJmDzPLZco7XjABcyYPxrypQ7B59Sys5kmhPnVKwyyX86XW54wyTcmXcttSPm7NwnEcYIdj6ZzhWDV/DNbpMeWjMWNCPwN2y+aNx4gBJSjNT0MvAn1RQY6Be4GdSb/MSLHAjmHdVjqmBXd2sLOrdgK8RF50bTaCHS+8NlsyEhn2/nYG7qridUpmJsEuR2BXhDRGen53pOaVIim7FDGZvYx65a50zKTeiCscCRsjRv3sqoDODneCseqAp7DA65+j+j4KQdo/bbNDoYE6AluKBW/VIa562LfblTo73FlgJ0gTlCkEcXK3FOAVIZjb5ZSpUDsE3bbA7l9AnYKP8WdIufMMjke/gYN4sbmGX396yIH+PNydOuC9d9/BJx/XQtuWLfBxzfc5oWqFY4c/5wXMSsV8ePck4xiePjjNAfc0HhM4Ht0j1N07hgeEu5fPLvAicA2//HAbRw7uQvns8di+eQUOH9iHB/fvYPCgQSaVScpWRFQMAkM4uVI6lBN/G3n5ePXqB16snmDE8MHGfEGmO4MG9cGBA1+ZfxOvnTtgzs9xg3MxsSwHI/ukYFTvNK7nY8rI7txehHEDCzGurAAj+mWjZ348xgwt5UBcjp5F2aj38Qd4/+238P5773Bi2hq+fh5w6tYeU8eV4fzRz3Hz8gHTbuDK2S9w8vBubN24DD6eTmjfoQ1CwiPQo+8ArFizATPLFyIywYZmfC+f1P4U79X4EyfJb5vavvZtmqCkIJXveTvu3OQF9foByEnz0pkduHJuJ+5c/dqA3U21PzizFVdOb+ZS/e3288JrmafcvX7QKHYCPCl2jwjSNwmAp/bMwO0Ti3GFcfPcBty9QGA8uR4n9y/FNzvnGxvptKRYtGlNoHN0M5N+34hY+EYlwINA4hYcCw+CnSfXPcIJehEJRqnzirDAzl0KFCFFip0HoUaGIErZ6+rqY6z+FQHcJ4jLiIRUU2MXm5yFtNxSQl8iYSwV0bZ0/gYLjKlRQmIceuSkYERuPMqiXNHbpwX6+rXAoDhXlOWHozg3kNcEdySn+CLBFobg8FACZAT8lc4ZL+UrEQER6vPG24lJiElNJezZjHlSBD//4OgYRMRF83mDEBlrtTmIiXc0YJee5oMEgl00oS42vCvHfUfEBHRAYrQnUpIikZqRhJS8XATxOuQbGQcXf7lXxiI4LhkRfE/+Bu4iCW4JJoIIeAFRyXAPFKRJ1YwlzEnlFNjFET4JgVGJCOPnkpbfA/78bNWbToqdexAhTamtBDuBnh+/E6l1Wtd2d21X6iW/Lyv1UutS8Bi8T9vsYPcG6qztJgWzCuK0LvAzdXVV26z1ILjzcU7u3mjWqu1/mXb5r+L99983NXZ169Yl3DVA8+YEs+pg15lg17EjIYhwR7CTYUmbVi2MwqW6Nx+CXeeObYwTtl0J66AWBi2aGrBr26IZ2rdqjo5tCXiEvE4G5NrxOeR82YrQqObjbdClfTve1xbdCF8uDl3hTKDT0pHLNq3bENaCTQ2dlLrY2Fhk52QjM5sw7ucDH39fhEaEcd4Rj5iYePj7E3idXeDl6YUwwr0/9xEk6nk78bUKTLsRVju2bVOVEloP7Vt8Bs8ujZAd7Yy0wHaIdG+KUOc6CO1SE6WxnZER3AyRTrUQTdBTE/JUn/oYkemAQUkdkRfSElkBrZAf0h4FwS0xodAf44q80T+tK5ZPysPqUQmYU+yA8u5dsKC4M5aorq6nG5b288T64aGYmt0Zee5/wrCkRhiZ3gCT8lpgXEYj3q6FkRnNMXtAOHoke6POJxbc1Xj/Xfh2bkKwc8GoFH/MyYvEsp42bBiYToDLwp7hecYsZd+ofGOesnlQGraWpWL3iGxCXS6+HJNvwO6LMTnYV1VTZ/rTDefjCXX21MutXN/C0GM3DSbUGbUuCQsH2DCHz7VgfB8snDqU848yrOYkdeOSGQQ1TpgJdVs5Kd+8YpZpVL5m0WSTpqa0NtXMfbl1qWlloCbkqrdbTfDbvGKmmRSrJm8JJ9Kqt1NvtO3ryjmn4WS+fKyZYC9fMM6A3Z0rB/FSGSlVaYi//FBpFKTvHl3F7csnjGJnUjArLxqge0SQU6g1gR3oLFfMqwbq/hXY2eHuNdjxOKqvUwqmHexuXidA8nkUD+9dM49XfMfHfCegei5Qs0xOTJ2bFLJfHuM3KVlV6pag6pXgyjQxt9I5lRZpXwqSTH+7n55wX6U58rU95muW8Qtfk2r47hL25FZ55dzXuHz2azy6cxaP7vL9EzwfyZ3z7gU84b5PH1zBc76X7/h49bH7Sf309BoZ+iwFZ/bbAjw9j8BOEGYB3k1r32r72fcVPNodPPV+jYMnwVVKoFI8pQ4K/BS6/T2h8DsCoeoRBYFGOeR9el0/EiofV57Dt19uIMyMw/w5IzB/Nue+hDSlVGopR0lBmW5LdRP4Ke1ShisCOtXRaR+BlD2F01LorBRHgZ3SHBUbCWh2A5dtUv4IZII2wdpizqHl3Kk/HWT4IkdPAZTgSi0bBHxS+tYRtFSnp1Aq5Qa5fvIcX6ffBa/fShl9DZbGDIjPt9Su5k2yHsfXZ4CVsKrHbFlTji1r+RvgcRTLK9SWbDpf21yzNMAo2FN9IOFwHY/11vtN26Fm/SZwdHZFYWE+hgwZiEEDCHj9+3DZB30IcqVFBehZUozi/HzkZmaZIuoMTehzs5GVlW0MMaKjlQIRZRQb/RNfyItqr+7dUUD4C/ZxR0FaAob2LkDvghT0yEpEj4w49MrhkutpsSGICPFAn14FOHZoN149PYJfHq/DvSMD8c2CCOyc5Y/Fw10wt19HfDXfARc3u2F2v3a8kLdDdLgfEghetuhAJEYQ7CICkKhtUX6wxQUgjVCXlRKJzJQI5KRFVwGbwC7UAJ3W7YBnqXhKx7TUOgGcLcrf3Kd4rdRVhdogCO6SCXYJoR6I8HPC/t1r8UgtDThJvXFiH05/uQkn9q7HpYM7CXr7jXqnVMynVw/ji/WzsWhKbyya3gtLZ/XB0plcTu+NBZO7o2JiqVHppo3IxdQReVg0Q83Gh2LupP6YN2UQFs8ZiaXlozgAjjSulspNX8qTT32rNvDEWMVt6k+nNEwB3SaeKFovnzoYc3iMVdy2kfut1Y+C+63mSatjTR3T00yuVy2YjFmThyM3PREFhLm42EgCWSzSUpNM4bxcDVVbl8PvWqYqUvHSUqXKWX3skmxWywPVWioM4MXHmdRMpWtKxbMlCe7klpkCW0oaEpPVDkHqneruspBKuEvLKeDEsoBgV2LBXW4PJOT0JiAVwz0qG17xpYjMGYIEgl1s7hBEKR2zCu6qg53CDm//Cub+CHa6XR3s7Pv/3wU73a4eIa/BrhrUmSCoCcjipNQJ7tT6gCDH+7S0rwf/UaX7A+AJAAMEdwQ77/Bk5Bf3xMXzp/B3XjjuXDuD5k0b4OMPaqBJw8aoV7s2Pq31AcaOGcyL2vnXTcsf3j3BC+AJPH90jgP4WV7kThI6juDBHQLJzUO8EJznxaUSt28cR/mcCVi7ej727NqIyjvXMGXSeDRo0BB1atdHm7Yd0M3RCc7uHghQo+cATkZdPDB23Hj89//+d9y4cQXjx4/GqpVLOPA/5kXwFrZvXIh5k/tixphiDC6KRJ+sIHRP9cPgwmj0zY9CYXowitJDUZoVgd55sYS7fIwelAdbpDsG9cokRKSgrsDunbfwJ0HYJx+ia7eOcHftgorZE3CRv7tzJ/bimy82YPP6hdiwdilOnjhsWi6owXZecQkGjxiFkKho1GvSFO999CHe4rHe+dNbaNy4NieIjhg8sAcOfLmFYHaMUHaYn+sB0xLixqV9uEqQu6Zm7lcIdRe/YKgvnsxTNuHa6a14eOswvn9yHi/VcuKRaj3k2CaX0UOm3cQNgt3xXVNx6+gCXDu6CDfPbCbc7cb+z5di+oQ+SOJY1rJFE7TlBNuLkOETaYO3VDoBhgG4RHiFyqnRghEvwop3BLdVwZ2BPQFKSAw8TOqgjD2i4OQVhC6u3kaxCyD8qW5O/eqiCHC2zHzEp+Yio6AHwuNSCXOFCCUYxaRkwpaRjbiEaCRF+6EgxRt5iV2QG9UOudGdkE3gSoqRQ6ELEpI8kciJZ7wtEmGR0fAPiUIQwSckJo5wFIWAyBiExBIabckEK+4TH8/ffC5iOC6ExsYR6mIRw3E6IkamJ66wJbtzDHHhNYcAx/MjIZ6T/Ch3pCb4EvBcEc0xOTQyhI+LQyzHEP/oJPgT2LwIaoHRNq4nIJiAKhVTcBeSkI7I5Bx4Evrcggi8SltVGmsQPyeGQE/qpgxUQvkZKNSbzt1AnT5DyzjFS+mVgVatncBO6ZeCOsGdUe2k2DEEdZ4G6Cy4k4LnYdS7KrAzTpiWQYruNyod4c0AH8PFhyDHcDURYPbX/R26OuKT2nX+Cdr+78Tb77yDT2rVQq1aH6Fuvc/QqGkjtG3fAR3kGknI6tihM9q37Yh2rS23ypYtG6Fps3powf26dmxP0HJDpy5t0K5tM3TuJGhqTphrgnYtmxHyWpplu5ZS8VqgPYGqk4E51dC1JCTKRKUVwbC9Abp2SismbDkRKB2UBiq45FJmJ3mcUyQnJ8HT0xOhoaEIIbCFhoUhJCwU4ZERCOE2b18fo9bFRMfCx9cbbq4uCArwhx/BTmmYXbu0J+B1Nn3qunZojzaEz/atGsPHrSOv4U4oTfVF/wxfBHX4DM5N30eEa33YvOujd7IDMkObICesKYqiOyDeswFiXD5CYXADlIQ2QP/EjpjWKwLDMjjXCWiMqcU+WDUiBjO6u2FURmdMzXfCwr6eWNRLQOeElX08sGqAL9YNC8HaoSEYEt0ART4foHfYRxgcXwuzu7fHxKzGGBBTE+OyWmNOLy8sGBqD/Jiupjfg+++8jWCH5ugR7YaRSb6YkROOZb1sxjRlN+cMe0YS7Ah1ewl3csSUcrdrBIFvVC6+mVBsoE6pmII3NRtXCOz2jMy0jFKGpmIn4U5Qt6UsCduGphmwWzswCcsIdfP6J2Hu8HwsnTaEc4eJRmErJ+AtmT0aq+dP4vxhEoGM14etS0x9nVoUSLWTgrFh6TRsXTnLuGLam5Cr8bjAbo0mzbzftEJYNQs711cYxUPpnErRXKgevJzb7OQE+c6VQ/jh6XX8IGdIgoRSMX9+dZfj67XXYKem5Kqpe1gFdY8MzBHqqoBOIaXtyYMbvOZZUPdPYPfEanfw4P41A3a3qtIwr14+RsA7YbluEuqU3imwe3jvujH8enRPSqCOfx1PHkt9u2lSNuVy+eqH+/jFAJtV0ybQMY3Iq6Dnp1dS8h6ZVMmfqurhfvlRcPec8R3jBdTP7pcfn/K+J/iBIPQ9IfeZ2hncOsFr0remFcT3j67g1mVeq64wrh7B7StHeN2S4/VJS90j/D2uvICn9y9x/+u8Pt006aEKpXQK4p7ztT82qqb68wlcbxBYbxlgVd2glia4LpBVewa9R1NXqH2q1i1F0mrTYDVrv2/eu2BO6uXrIMz+wu2//fgAv766h5+/v43rl7/F1g0VvJaPrEpNnIbFBH27y+WS+WONkmevuZOrpdZNTR7PuUWEQKVlqk5N4KTUTKl8dsdMAZ5AT+YlgiylTyq1Uq0OZJKiFgcyOjHKWwUBktBmNyzR0ihvPH+loAn8pKLJsXLjitlYu5iAx6VUNUGd0jr1+vUa1PZgNX8Hcu6WC6ZSPFW7p/tV57eK27TPGv4mdFzV3imV09QC8vb8WaMIg+P5Oiaa7WqXIAh868PWnVCjcQvUbtbcpNaMHDEMQwYOwKD+fdG7dy8UFxWjUJbHcsVK5wQ+TQpNFvKLcpGVl41YXZQj4jjBz0FJUT56lGahb0k6L7SRcOrUGa0bt0SLhk0QHuiHXsXZKCHMlaRLqUvFoJIcZNuikRgVillzxuLO/XN49fwybp1djD/fnYFbX2Rj15wQTCbEzR4egR0LhmDZhDAsmeiL/LiOiAvxgi2GYBWrlgRBSCBgKQ0zPsIPsVL/YgORRoBTGqYUO0W2ScW02hhInRPc2VU7O+RpXfcJ7FSDp/11nwE7PpdSMLXM0OPiQwl4QUghWAZ7O2Hm+KF4qKLd09/g6tHPcZITyQPbluH4l5wAE/YeXj6EBzI+OPslzny1BuXjSzF9ZBYWTCnFYgLe8lkDsGR6PyybORDlkwl2o0swf+oALJ451Chwi2fxxOaXqXSGNTwJFs4egdmTB3JwnYB1PGG2rpqOhTOGoGKKetONMdsFb9t0UvPkXDRzOOFwgHG/lJo3c8IATB/XFxXTh3F//lAkA1eMMxLw2JH9jJNhPKHM14eTP38fft8xhLZEpBLulH6pOim1Qsg2jpnJxgpbip3ALjEhhvtHmQb29oiXiqcUTYaK8pMIdwI8KzUznZDHCSWXgjwDd1n5SMtm5BQiM78U6bklSMwpRUR6CTyis+EeU4CgjH6IKxiO2LwhiMwYiLC0fghLJ5BVgV11ONPSDnn2qA5u9n3fpFT+c1g1dFb8ZzAnkFPYt9tvW2AnKGPYl4Qyo7YxrNu67w/wVwVvfwxBobWU0peHgIQ8+EQTxJN5Af/ma/zjr99zsL2OjLR4vPeuNZFr0rghhg7ugTs3T+C7Zxd54Tlt4tGDU7zgnSLoneWF6Azu3z+K+5VqTH4Ez9Wz7tVd/PTiLgfABVi4kIPVxmW4efMStmzegA7t26FHj+5wcXNBq3Zt0UyNgzt3hbd/EHwCQ0xvNG//AKxdvxb/8b/+A//+P/4Nf/vrT7hx9RgHpyGYPDIHY/rHYVBRKHpn+qNHWgCKkvzQJycSPXLCOG6EICfFD5mJfshOCkSPvBgM6ZuB/qWpiAv1RJ/CdNPwWC1WOrRthZAgP3Tq1I4TzdYonz0Ru7evJcwtweaNa3DixDE8ff4U//4f/x1Hjh2El48b2rRviVqffWRNdt9+C/UbfsYJpANysxOwiIPm+VOf4/7Nw6Z+To6XN4xD5Ze8TYgj2JltF3bj5uW9uMntt6/sww2C3bVTm/Hg2peEvn280MzBnOmjsX3Lck4EOPG4+S3u3voWjx+cJgTuwLebJ+PGwYW4c2ItTn61CnOmDkNCdBBaNG+CFm3aEAJCCSoEOoZHZCKBLhGeVeGlpVS6qjDrETYDdgI9qVIyT/EilAhMrJ5rkSadUH3PAgkjam4vw5SUnCKCl81AnrZlmj9Uigh0GQjn7eCIeARHaf8wRMV5IyVFKpkzUhKcOd56IDHGBREhXTluuCMxUSmUgYiMC0F0QoLpgyeDFqVfR3GsCOZ44h9OoIuTgkcII/yFSa0j+AVzch4YGY5wjq9x/N7jE705brghKtoJ0bEeiI7zR0i4PyJjQlHcPQdRHJc9AvwQnpSE8MRk+BFk3fwjCI8EOn4O/nzeIIJpuC2DcBsFX96OzSxAeEoOPMJjTO86d4KdGyHP3Q51Ch5DLphRSZkmfdWHx1XfOrti51PVpFy35ZAptc7U1QnazG2GII4AZ6Vg2lMz3wCeva7OgBrBzsOoezJaYQjqfAh1vM/0ryPQufsFEhCD0M3ZFQ0bN8M77/5XPdD+63jn7XfQpXMLeHu0Qu2P30Gjhg3Rsl1HtCVoqYl3J0JexzZtCWct0bpFMzRt3gANmtVFm0ZN4dyxE38nLgQ7GaS0MyYqSrds2aQhOrRqbsCuPcGuQ+vmphm5Q9eOcHDoaOBKaZdS0VycHOHq4mJq6kzLg1YEu26Oxp2yG8cQh67dTAuUjAxlBdmMU3dkZCSioqIQzdBSt1VXp/IPT3d3/v6DCJzuhML2cONzeLo4m7o9R6cucOFzd5ArZ5um6EwYdedrD/Nsg5yYbihN7IJUgplH6/fh0PhPiHZrjOzAxigKb46MoOYYnuWI8XmOSPWvi0QCX4/Ithhf4Ia1o+OxZUICxuc6oySsJYYkd8LSAX5YPcgby3p7YElvd6wY4Inl/dywcoAHVg/2xrohgdgyOhJzS5zQPbAGSoNrooQxIrUZYa0BhifUw/j89oREZ0zKdcT83p5YODgYsZ7N8QnH8nDHRugZ5YoRNn9Mz43A4p4J2DhI9XMEuNH5+FyNyUfkEN6yTOrlF9wmmPtybC6+GMvbYxRcZwjwBHWfj8rC9qHJ2DooEdsGJxqjlE0DGGUp2EjgWz0oBfP72FBRloNlUwZi3oSBWECo27B8FjatnIMVhDqZrxmAI9Ct4wRVjoFqNr66YgJ2cdK5nZPP9ZyEriHsLZs9Bus4sdW2tYsmmR53uq1jqOZO5ik7N5QbFU/AJ8VEtUvb18/D3auH8OPzmwbslBb480ten14SKqTYcQ6mVEz1krt/Vw3Ef6/Q2YHOHna1zq7YVYc7rT+RIyZBTfV1N6+fJtQdr1LrTpu2BwbsKtU+gc9Tec3alxB4jzBpxSVeT6+YeESAEujYe9D98FLmJr/vTWdvYWAPwZGW2leKnWDOalQu0HtOQJJJi2CQj+V+Twm336su7sVNPKo8gyf3eE1nPLwj502lbso19DCvv4dw+9ph3LtxHI/unMEzvs7v+fqU3voTX4OAzaiChFaFgdUH/Ly4j0D1GaFX8RqEn/LzIvQpTMsGxotnhDujXHKdIZVOoTo+06KhStEzqp6gVp/By0r8+eeH+OtPfK+mtq+SsHwR2zcvwWxeFwV3Ara1EjEIQHLOFNxJlRPYqeZOap1SKe1uqmqeLhXOABMfq1o7e2qmoFAKoGVgMtvU2ymNU30W1U9RfzQI7uTauWq+6j4JcoI4no9WvZ8FlXrsUr4W07OO57F+D/ptKE1z+aLxRvWTKq00TtO6g8fVa5Rxi2pIV3LbMr5W1fMJLrfz3FfrpUVzpRhOMk3LlZYpcFwwZ4xpIbGK62qRoJo7wd2WdRV469OODqjRpBVq1GuIgOAwDOjXj1DXD3179kJRXjEn7gXIyszlpD0DqQS71HTVR9l4EU/jfXncv68xQCgtzuVkPo4XBw80a9gMDWo3QrtWneHi4IEA30AU5uVgUJ8STsiSUZQWh74FaSjJTERKXBgWzJth/p24fPEYRg3tjuXTU3B2RypWjO2CWf07oHdSM2RHdcCKWWVYv2AkemQEIy7IFUnqU6em4wlhSCVkJXECkBgVgLhw1en58NiEr6RwA3b2yCSgZVaBm6I6yAneVF+npR367GqebhtVj5GVyPsIdFbweQmTWo8L8TFNzq+d+saA3YOLBwlz+3HrzFe4eGS3MVM5uHM5Du9ahgvfbsCetdM5MHbHnPHFWD57AFaVl2ERoW72uGIsnNoH5ZN6o4JQt7JiNAdBnhQmpVK56aMIcaL3CQbqyqcTeOeO5n7jsFkOQDzR1umk50Cpx6hB+UaeaGp3YG+BoLo79bhbPGcUFvL+aeP6GYl34/I5mD9zLIYP7om05FjI0CIsLAye3p6mTkGF6cYQJSnBqHdZGSk8P+SSqXTMVJOOaatKw1TEx1sQZ5Q7AqJZr1oqPVPtENT0VqmZdrizJaUhQa0RCHaqtRPcyUwlI6eYkFeMJIJddEZ3eBLsXCNz4U/AiskbSrgbgqjMQf8l2NlVvD/C2u+32del2Ane3oTdCMUKC+Ls8FYd7gRxf1wPMSmYgrYqcLMDXBWg2dU3O9D9sRavOtDZ4/dgZzljBsTlcCJrw4ZNGwzY/fJTJa5zIJ/N82b4kJ7YtX0VB+HLFtQR5J4I6u7LNOUkB/FT+O7JeTx9eIoXxEO4d+cg7hq17qIpdD53aj9BaRI2b16By1fO4Mrlc5xMuSIvPxdPnjzE2HGjUadBPUYDtGjVFu1N82tfhEbGoKuTM3r27o3/8T//O6HuZ5w8to8D0khMGVWAcYNTMLAwCH1zAzGsZxzGDMzCyP5ZGNU/G0P7pKOsbxoG90wjyKWgNDsG2bZA5KaEoIzbEoI9kGWLhD8nmAnRYWjepBE6tm+DFi2aIj09CUsXl2PXjs24cuk8fvzhJf7t3/6BX3/7GecunMay5Qvg5eWEzz77AJ07t0JsdDD69c1HBSchB77ZbIrYH949juuEt0uEL9XSXT5jtTWwh8BOceXMdty4tJcXTTlXfmkUt8pLX+LEt+uRkxGBBnU+xEc13kJIoCtOHt0FmalU3jiA5/zcr53agV2rJ2DbsrEYMygPYQFuaMbJcavWrQme/ggiTPmGE97CBHIEO66bdEuGt1HvrBDg2cMjzFLr7OmGUqK8GGqBoLYHSsdU+qBS+QQc4XEpBLx4Uz9nN1AJN3V2WYhMTDdKndKjvblvdnEpIm3RCAp3R1w8x4XwrpxMd0AigSs20hlx0a78LF14nxqJBxLCghERIwfOWAJeMlKyshGbmkyAkwNnJJ8n0ah0uj8+OZ0gFYMggl0oHxMRQyiM80FYpBMCgzsjMNQJASFucPZwhH9ICCJi45CQmsLjxhHiohCfmY1ovlbVxYXEpxIgs4zrpW9EHGLkZqltKdnwiUqAGyHXKSACrkGENL53mc24BwvqVCMn1U4ArL5/BDrjKBqFAMGyPj+1OZAiV5WKKagzqZcMA3MG8ELhRiA3MFcVBtZMWKqcoM4yV7HCMlCxUjGtdEzLNEX1dDJTUU2lq5cfWhG+an5U9WfE/4t4h1GU54PDX/dAcmRzk9LctFEjgk9bdGzXzqhsbQhnLZs1RsumTdG0cQs0aNgCzevUg3vnNnB3cSIoCeBa8H65XjZFq+aNTTpmJ/4OdZ+afgv6XF26wdmZMOfsAA93N0KhG3x4XfHy9DCGS40bNUDL5i2MUYuXhyeK8gvRvbQU4eGhpq2BrhvK/IiJjjFQFxYcCh8vb4SFhvIcDIefry+8eUwPdxe4uTrCoRMhkoDoIvWvaycCo1TAtmjVqDYafVoD7Zp8DK9uDRDq1gjR7vUQ5/EZgekDBHerhRDHeoh2qYvcwAZI8qiJBK/6KEvphNnF7igKaYhecR0xr08Elg+PwLYJ0Vg/MhwT8t1QQAAcke6AeaWuWNrTGYu4XNKLQNffE6sJd6sIdqsGemE9wW7D0GCMSWmBDKe3UOD3PvrF1kP/2NoYFFMHU3O6YEaxE6bkOWB6gRMBsBsW8vGz+oYgxqUZ4lwbozt/a8OS/DEjP9KA3br+qolLJ6DlGeOUbUMzeDvNAN3X44oYBfh6fL6BOgGefV2pl1LpthHetg1Vc3MG17dz25ayVGwYnIy1A1OwbEAK5vZNRvnQAizjXGL+1KHmz+Elc8Zi3dIZWDhztPmTWGUhC2eNwoJZI7GKk1UB2ipOPgV3AjfNX9SwfL3UDU5Ol0np431bV3ByTICTYYrAUGmbMlIR5K0X9HHiqjq9HRsrUHntCF4+vY6XBAelYgrsXit2V9SK5hTu3TpnUhXtUPc7mCOcvI4/gF31pe57fP86Ye2SATirvu4olyet3nhGrbtIaLuM+5VXTdyrFNhdMWYr1UOumg/53FLu7KmKgjzdVliwZIWgSPdVDwN8xvXSamlg2hq8FNAR7F7JjVLA99QoYoIouVT+8EI9/ghHr6Rqqj7uFr7n5/bsoVRMfj53ThsFz/TZ43u6d+O06an3M5/rBz7nY35+BuwqL5vlQy71edqB2P7ZPXloh+I378MolFWAp3j+1Hpf1QHPUvS0rNrO+18+v4UfGH/56QH+SsD74fvbfG8PjOPp3u0rMFeOk0usdEvV3ykVU20FpN7ZzVBksrKFcLZW59NCqV5S0iyAMvVyym5bNZMgpKbgEwlJakI+3gDhMu6zZe1cbF1NyFOtHc9VKWr682LTytkm/VFpmzJFWcD5tF6D0j23EcRMKiXn2+rVt5rn99Y18whjlvmJgFJ/TuhYduMUQZ3+AFGdnur51AhdoW0yY5kvlZpQt5BwJ6CVOYpqAQVzVlP0qXztE7Cav49l3E9um2/V7eKMms3bomaDpmjTqSvy8wrQr09v5OdmWz1rMtKRlmY5GiYk2pBgs3Gg7Y5xw0ehrF8f5HJSHxrsz4lUB7Rq0R5tWxPmXL0QxYtyaWkxFi8qx5f7tmPHttUYMZgAmJWEnnlp6JmfRuiKwuwZ41B59xoOfrMXvUsK4NatDcryXbF6kgfWTPbG+NLmGJDeFHnxbTB6cC7WrpiP4YN6IybUlxBHsIsNJNSFGohLjg0ycGeajEtVI5gJ7EwQ6qTeZXI9pwrg7GBnhzi7amcBXlTV/W/UPNO0PC7IwJ09HTNFaaCRfkjl88WH+iDS1wXf7FhNmNuPx1eO4sGlQ7hx5ktcPrYLJ75aj5XzCFKEtbXzR6F8Yi9MHVmAxTP6Y8XcMiycMYADZT8CWF/MHFuCuRN6YQWhbsH0MqPGqX3B5OHdTa8YQdt6nsTTx/c1qZnrDchNxGqenItnDuNjlBYxwih2pkcdQ9sEems40AruKqaqh94w0zhURZszJg7HoN6lKMnLRJZJtUzld5+G0LBwTi69jAOZIM9YYCeqtYHgLhHpaQo1LVfj6WTT5sA4YgrsdCGuFq9r7riPwM6kZNoIg1X97Sy4SzO1dmp7YHfHVPsDAV56ThGSskoQm1lqmnS7RuTAR+mY2YOQUDgMMdllBLr+ltOl4K4a2Nnjn0Huj7ftENeD2/9zVe6PQPfH/ewqnX3dDmpBNgvc3gBctfVq2028VvCqloK4amGpfAI7eyqm0jnzzIR0dvlc82/Yi+dXeUG4zoH/Ji8IV7mNA/Ljs0ahU3uDxwSLx5UnzPqzh2c4eJ7nurYd5X3HjKX/jy850H5/F8uXzcGa1Ytw5PA3uH/vFgYM6At3TtCOHz+G0aNHIScnCxGR4fiQE8669eqjcdMWaNehCzp1dTR1bAcPHsKzpw+wZ9daLC4fZaBu8vAsTBqSganDszFpWA6mjirGtLG9GX2NS5r+8ZUzlQrx1WNx8qjeGDWoCL0KbMhODEBuYiDiQjzh4+aIsEBfTkA5SYuJxKxZ03Ho0AFeUO/it19/wz/+/ne8fPkCx44dxsIFc1E+dyq2ElD37F6HVStmY/eO5Th9/HNe6E7wQn4St65+gyvn9uDC6R04f3ILl1tx+ex2ApwAbycBb7sBO9OcnKGG5Oo1p3o61dndufAVrp7ai+y0KNT84C3TTL1Jw08REeqGgxwL7t0gOF/9Fs9vH8O9S/s5vhWiXcvGaFD3EzRu0hTO7j6ECAGdmmdLkUsyQKe0SwN1fwC56iHFTmCn2juTmhkaB3eeEzovZOUv5U4Kk4GSgDD4c5vcLx08/GDLyENSZoFR61RTl1vSG3GpArFMRMYnwScoEmkFJfCLCIVXgAsCglzh4dGBE24f/v6DEBPlDFsCrwERTkhO8UZWXgSSUqMRo3GBv/FQXhvCYvV8MfCPiIaf2g1wqe3BERF8jgSEyt1QKh7Hiuj4SIRGeiIq1huRUYTI+GD4hPjCxdvbmLvI6EWQJOMStS4I4Wv0i7KajQfyPQTGJBLkMhFAkFOvuhDCampBd4JeAqEuysCdC9+TRyg/n+BoglikMVCRa6aH0jN5nx3u1O7AAByBTQAn4xQ1KLenXNrBzkTVPm4COMGaATcrHVOKnB3sBHOm7q4K6Fx9lYJp7av7LbAj0PE+L+7Tsasz6tRraFIo/whp/09CYNedEPH3V+m4edYd5ZO6IT6kEbq2+QhtW3xKSKuDpk3rokmTOmjS6BM0afAhOrapiYFFzpg+KgGeTlLpGqBty/qEsqZo0UI1awS7dq3QiRDVsWNbdFZ7gS6djElKl06Mql503QhacsN0cXGE2hB07tzJmKM4OTnCk0v9ody3b1/kcj4SHByIkOAghIWEIpLXpJDAYAQHBcGfMBfg58drUwgCAvx42we+Hu5wVeolwc65U2e+Rkf4EfgcCKIt6n+M5p+9i86NayLQuQkSg9sgMaAZMoJboDi6E9ICmiLSpQ5BrxEKwttjQGJHZPl/hmTfRhiV7Yh1QyMxhXOUfrGtMLd3IJYOCcHaYf5YMzQIs3r6oWdkW8zh9iV9vbG4VEYpBLISR6zs4441A7wJd15Y1d8L6wb7Y0VfT0zMaocc9/eQ6yXF7hP0ja6DsZmdCHQumJTZGZOyumFCVifu1xozCjtgYf9ATCkOQl5IJ3Tnb2yYzdeA3dLeNqztJ7DLwI5hWdgyOBVbqxwwv5bzJeOLMdkG6PaNtpZS6/aMzIBaGwjkNg5INGC3c3gaj0HY433bR2RiQ1kKgTQZFb0TMHdQBhZz3rFgahmWzOXcgUAmsJs9eQimj+tv/ixW37qNHLelygnOpMCt1OSTsV7qHSe1awR4snXnZHS51AdOXLWP+tgpdVPpl4LCFdymPnYy0tiyao65FuzZuhD3rhPsHls1doqfX9ypUuz+AHaCkWpq3b8COzvU2eMNrNzkY5ReSTAjvJmm5Dy2vbbu3q3zlpLF4z9QKwR7GJAj4DHUSsEectZ89OjGa2gT+Oi12F+bDF3s7Rh0uzrk2SHJuFyqh52cLuVy+YLx3UP89L3g7olR81TLZgdBpXv+Re0GTDzD3/783NSzqa5NLQvkoPk9gel7fpbfPbhiTFeeqHE6X4ug7iHB9eGdC3jE9/mE7+fpQ7taZ0Hd4wc3TOqp0lC1VFrrU7WO4HtVGuojfh+PzOd9w0CfVD05h8rARUtte/pYnzf35/OblE9C8rMHl/nabhjV7s8/PsCPL3gd/+GBafuwfdMCrFwq98gJqOA815ipLCHUEMpUc6e6OqVaykhF6puAT8qeaSuwUE6TcrgcBzmsCv4EeHbXVkGfvaZuFY8lEFS/PTVRV8qk+sQp/XLrugqoObjdAVOtEQR02zdWGChcIaFkxSzOX5TWyfN8mVVLp7n2Yh7PcsWcRPCcis1ruB9f52LO0wV62qZ+jdpXrqCq11NKpkBO7Qx2bFrE46l2cKaV5snXI7CTS+ZqguxbDR3c8WnbLviwcSvUadKCF84YFOYXIDsrk5P2dGRkZCI1yYaczDQMK+uPsSMGozg3FfHRQQgN8EHHtgS6lu05wEYQAnLQu3dfrF6zDFevnsGF84dw4thefLV3PWZPGY7C9EReQDIwsGchCrKSMWXiCNy8eQ7ffPO5sdP3dHOAh2NbxAa0w9QBgdi/PBOLRnpj6mAPZMW1Rf8eOdiwYTlGj+qF6DBPJEeFIjkmxKRiqrWB4E6RnhhOgIs0Cp1gTk3KM5IIbsnaTrB7DXVWXZ0d8ARwAj67Smfd/6b2TmAnIxXLUCUASdH+SIjwNe0SzO2oAIR6ORir3yfXT+Pctzs4cE3CDrnoELjmTeyPycMKMXdiH6wsH4lFMwZj2ZyhhL3hqJgiF8ve3DYIS2cPwZQRhZg1rifWSubVPwkVY0yLgkWqh+Mxl5drG79EnqQbeMKu5EAqh0xB4PxpZcYNU06X6wiAgjjTp27GMFNnp/03L59mDFXU/27JvPGYMnYASvPTkZxI4OKkqzAvH8XFJZyo5yEqKhZenESpfiGwqoA9Lj4eSbZ4pBLs0lKrau4M2Emxk2lK1BvVrgrq7Ov27QkJ8Ub9M3V3NttruEuSWkewS81UP7scA3QCOxmqKC0zKbMICVndEWwrgmt4DjxjihGa3s8CuxylYw4wPewU9vq66mBXHeKq37aWvwc5O9j9EfDs8UeAqx727dWhzsDb79arQdzrEMj9fj3gX0Cd0jftYaBOEVfAdYFdLIaMHMkLyRUO3nfw/XMOlo/P8QJ3ghePoxxkzzDOGqMUAd2jamBn9bI7ZsDuoRwxK0/jr789wYH9O7Fo8Wx8/dUe3LxxFWvWrESdOrUxctQI7Ny1gxDXhEDSCFOmTEFKcgpq167L++ujQYNGJqVr+47tuH3jGuZMH4+pE/ph4sgCTB+TT6DLwfSR+VwvRvm0ARxER2Pr+goc+moTDn+9GUf3b8FXO1e8rtWYN3UYZk8aQsDrhz6FSchPC0NkgDMSooIweEBvLFk036RbfvfiGf7+97/hL3/5CyH0Hr7Ytxczpk3AlEkj8fmOtThzfB9uXztiagtNe4fbBwlzXxrV7eq53bh0ejsuntpOqNtq4tKZnbh6fhdhT2BHwGNYaZl7TUrmjfO7TXqmwO7mhS/w8Pph81pbN6+LGjXfxSeffYhmTWsjNzPKGLgI7B7ePIpnt0/h2z3r4ePhgMbNmsHLPxA+wTLrsFIpTaplZJJR6jyr6uq8CXyCPal0VtqltW5X7Sywizephab1gVILGVLsZOevVEyBiBwffcMIQAQed79gdHLxIChlI7OwO6OH6WGXml1ooC85pwB+oRFwcPeFd2gUolPSEJscD/9gP4SG+aOgMAXJtgDERFpglxjvBZvNHakZgbClRiAuKQFRCTb4hIYhKDoKobHxCCCI+QaFwjc4FH4h6lsXhmCl1yUmINaWYtS4gLBAAl4wMnITERxO2I0Mhm9kGKJ4jqUT0BIyC+EWEEEgCzcwJ7MUmab4hMfClXDlrabrsfxsCGaqjfOJiCPgJfAxUXAJjIJrsHrWEc4It3q8etkpVdNdsCewI+gJ7NRo3IvwaE+vFLSpvk6NyE1NnYDNKHXhPHYVtGm7UinVm64K7EwYuLPUOm0X0Gkfyyylan/eZ6l3QabPnaOrFxo2aor33nv/XwLa/9OQ0+vAoo745a4X/vH4E/zlUSvcP++NA7sDMHdqZwzp1x49CtujZ1FbDB/UhpOiTji42xOvbiTg223JcO/agmDXkPOAumjRqjFaGjOSxmjbugXBzgI601C8qkddxw7t0LF9W9MOSamYAjtHhtwplWaZk5PD642XcbMMD49AdHQ0Yni+hPDaE8nbQQGBhDc/BPoFIjQkmNsDDcT5+3jDl/Dm5+WBAG9Pziec0bljOzjyNTh3bguHjk3RpulH6NC0JkJdmyMjtCMywtshI6w5CqJboyzLA2OLQtA9viti3esiyvlT9InrjPEErD6xzZEX3goz+wZi+4R443LZL7oZBie0w8xeAVg+OATrhoViwQB/TCnxwOJBgdg0ktsGemFRDwcsKO6CpT2csaqfJyHJHxuHBGHdID8s6+2OOSVOGG5rid5h9dAz7DMMSWqO0RmdMDqtKwbHtMDguNYYmtwew9NaYWxGa6Pgjc1yQ1FYZ0KkMx/ri8nZoVjaJwmbBmdg2+B0bCtLw5aBhDyC3Zdj8/Dt5BIcmFSMr8dbip22Cey+GpeHvWpzUFVbt2lgIqEunVCXiu0Eu61cygVzzaBkLO1vw5w+NpQPL8SKmcNMiyT1GVswazQBjBNXTnoFefozbuH04aZ+TnCmlgWq/5fLpZS4nevmcf4xk3OTqYwpprREBiq6T03KlTKnxuSCvMWcn6zjRHX90hmcwM4yip0m2/u2L8aD60dfg53MO5SW+dN3t3+XimkHu0dSyv4Ad9XBTtDx9LEVWrdvM1AnaCPkvEnDVG1dlRvmHQKYjkuAeUCgucf9TRBwXq8zKgV5XD7gMR8yTI0awUvPo2O/7qen9E1CnZ5LodvmvsqqfQg8Tx/dfJP6WBUvngnuHuGHF4/x48vHBFyrZ93331tmLabNgnHjfP6mGTnXf5XCx/t/e/UAv7y8h5+/v4tfGK++uwk1R38kJZKf4SO+z4d3CHb8HGWmotdvVEY+twDY1BRWhdTNR4S8uzcvmqi8y89Or59g++RBNWX0kVJcCc7c/77u53OYPoMESZnBPDa9+y7ze72FvxDspCDqNaru7taVIwbUViyeYFwklQ6pdEyBnWrljIHKYqlX6mM3zdTQKVVS8FTBObRq6QRfmlMI7kwzcYYcL9fyuEs5t17O81vbZJSi/dV7bu60ocbAR8qbAEzKmqBNpiZqFK6aPMGeDFWk1un4+mNCULaEvw2BndQ6HcvU4Jn9JvPcf5OGqTRNpWFa6qLWZ/G1lps0S6V3yh1TytxC/qb0Gei9blw926SOrtfz83291djRE3U6OOHj5u3xcYNm6OrojFROrpVSJ8fDfv16Y/yYkRjMZUJEKHycHOHUsT3atGzJgdPNWNhnEv5GjhzOidtGXL9xHtcun8GRg3v5RIsxYnBP9CzMIgSFIsDDFdmpycjLSsXYMUNx+dJJfPP1TvTung9P927wIRRFBrkgJtQb3dMDMK2vNwbndkW0X2N4dm2JWVMmY8fW1ejXKx3RIR6wqaaOcGUpd8FGucuwRRioyySgpShNMjbA9LB7XWdHsJP6Zgc5e+i2XbmTO6ZAzdTUSZ1jCOgMvPE5bRF+SAjzRlwoJy8Eu2QCnQneH+zpgL4F6Xh87TSOc2I6f0oZ5ozvixmjezNkkjKcoCU3yhFYNHMoIWsyVhDIpLLNmyyDlOGEuyGYPaEvFs0aZkxSZhHKpkrBGMdJK/dVLORxVvPE28ovdQe/yE2k+406ETgprpg6yPSyUz2dGpVPGdkDC6ZZ6ZoVfD1rOTleqx+DrIZ5oqxcMAXDBpWguDADudmZCAsNRklRMfr3H4iePXsT2DPgz4usu6cH/DjpDA7hpIqTr0RCYErKG7XO3vYgJVn1dYK3uP8U7F4vTQjwEnk8tUMQ2KUaxU4tEJIzsoxLnsBOSxmqGLDLLEVYUjHcwrPgFpGHoGSenwVDEat+dlkDX4OdHe7sAFcd5KrDnbXU7TfQJpirDnaKP8Kbwg5v9sdV36YIJsgJ5v4Id3/cZm1/s/47wCPI2dMv/1VIsZNa56d0TIKdd1gSCrr3wEX+xtR35vvnupBxgCbIPTYAd5aD7FmuW1Ajy/1H947j6UOlZKrlwTECz2FU3j6M755dxQsOrsuWcXBZLdORI7h08bw5B95++22079AJxSXd0Z7w9s4773B7DI4fP4nFi5fC1dUNdT6rjSmTJ+Lu7esonz4Wk0b2IZSVYjJhbuqoAsyd0BMLpg8yrThUO3Hp9Fe8KJ/A9QuHcPbIXhz6YiM+37zQNK7VoLtg5ghMGzsAM8aVoV9phlHE1LZAhijnz53Ey5fP8be//xU///Ijrly+hG3bNmH2TJ7zK+dzsJyDGePLcOXMV5BL5c3LX5t6uWsXdpsUy8tnd+Dq6V24cHy7aWh+/vhWXDi5DRcIeFcIe9rv2nlLrVNDcoVpRn5uF7fvsgDv0j7cYlRe2Y8cjjkfvPcuPqv9Edq2aYL2bRrxwjIa3z+9jAe3T+LciS85ro1CciInsLERBCdO5AM5oefE3zuMsEGAMzAXRVhjyDDFmxDmy6VPVNI/qXbeqqsj0AnqrLDMQOwuj0b9Uy+7ENWPEUD81Q4gAbasfK4Ho4OTKyEuDrmlPZGWW0z4slQ7qWGJ/A0K7FST50mYiU3PIRBGw08T7phITsiTUVKcBFu8J/IyCWIpfpyUOyDe5glbSjghLQrBkVLpohAUI7OWCFN76c/xJIJjQJD6j0VFIzSGYGdL4LEJj0kpSMhIIwj5wCfEj9BHkArltYTnWLgtGWEJMl1JgIvq1wipSrP0I4QmZBcgPCkN/tH8/AihlvoWWQV3UYRAvv8gqXMEXMKv6g+l1gnqzL4CN30HfJ/eoVY9nYE3vl6pcwqlsQru7KmYvwveZxQ3ApuLd5BR3Cy4C4Gnv2rteF8V2Jmm43ZVj/t48LaHbxC8BaV8Pjcff7Rq3wkffPj/Pu3yX8UHH7yNacO74Oeb3vjLzRr4x/238O/PauL/+KEx/vqkGb670QzPrrbAy1st8dO9Jvjzk/r4ny/q4/962QlfrffmfKA5nB3U0NwXXbt1NRBnBzrBnNVkvI1Zd+zWDa1atCL4NTM962RoYjUkb41mTRsjNiYa3UtKEM3vXg3RFTE8JwR0EaHhCPQPgIebO8MNAX7+COZ1SSDn1KUjPF2c4O3uBF/OM9ycusHZsROcHNrDrUtrdG1VG+0avwuvzp8iM6ITuic6oTCqLXJDm6E0tjWGZDphcvdAzO0fyXV3JPk2Mv3peke1xOwSN1T09UdpdEuML3bD+lERWD8yAuNzHVEa2gQjczywaGA4Vg30x6ohjBHB2DIuEjvHhmP7qCCsH+pnUjIrCjthZV+C3ZBgbCQErh7oi+X9vFDRww1T8wlr6R1QFtcIfcL5vOGfom9kI/SPaoEe4Y1RFFIX/WKaYWhSO4xI7YK+Me2QH9QOfaOdMSLJFxMygrCwezw2lQnQGAS6faPyCG4FBt4EdAcmFRnA07oUO6VgCurssXsEoZBwt4vL3SN4jBHp2EK42zg0FSsGJGF+vyQsGJqDOSOKOUcZyjnISMwjwM2aVIaK6SMM3ClNTWqcetTNnzIE87ks52S4fLo1IZb5yUZOTDcvnW7q6rYQ8JZzHrKEx5Jz5iKOjZZSMsnAoAxXBHUyoNAkd8FMPedQfL5lIR7eOGbMUyzFjmD37CZ+JNg9f3jFgN1dQtgDAsJDwong7L8GuzfxBvAIKNzXDlx2N8xrajFwjeB466wBrkdSph7fspwzBTmP7zBu4yEBSCGYu89jCezuEwAfP7lFEFPLgUoDNg8JfQ8q+foIQ/fvXsG9OwSh22qroCAY2YPgY1I+ua/2e1CpxxFY7YYtD5QCqePet0DvhZWmKUMWqXZy1lTYnSlVy6eaPtNv7tVD/MZtPxOcfiE4/fSDVbeotMhKvu/Km+cIXBf4fJde19iZz6oK0uzKnUKv5eE9a2l/Pwr7a64Ogdp+56b6Ap7HnRtnTCi9tfLmGTy4dcY4eUpF/OnFHfz6spJgp5BieRN7dq7AYgERQUh1bYs495UhiSBPveyUGilgEySpLcFunjNyuxQ4abtpU8D7BGkKKWRS7ARZgrqFPBdlTKJUR8GUlDHTNoHnp0mbXDzRgJ25n+fzJp7Pcq5WXZ1cMlVnKr8KqXDG9ZKgJ5VOMCezE0GaoFGqtxxgpWpLoZZpi9IwZdYixU5OmUqvlIGKoFEGLevkOsv3orRTGcBoXfWBS/naBK9vNXLyRL3OzqjdujNq1muGpi3bITAwCP5+npg4bhh6FueaPjXdOndGhzYd0KF1Fw6aHkiMj8G0KROxZ9cWHDv8BS6eO4RDB7Zh07qFmD5xNPqUFqAkJx2pcdGICgtCoK8XXBy78th+KCvrj7PnT2D/gb3o16cE4QFeCPd3Q3yEN2KjfZGeHI2MuCAEuzeBt3NTuDt1wsjhZTh88AvMnzvFGJfEh3sgLtob8TF+xiQlWS0IlDZJaFPqZXZqlAG65LhAc1tgp2UWJ1pqYyD1za7MySFTsCeoE8ypWbncMAVqCnt7AwN33J4Y5mPgLjFcUOdvnDHT42TIEoQg9y5IjwrCpSNf4vbZA6iYNIgT134G8JbzRLHq3IZhWfkYzJkyCPOmDbZSIzmwzZk4AHMnDjQwJnVtPgcwUz9XMdb0mKvguhyhVFsn4JPitmHpVFM/t3tDufkHbTFhcNnckVhZPtY8l9It1dNOxxboSaHTCbScJ9synkyzxg8w/7gNG1yKZFsk+vbtAR9vN4SHhaB3zz4YPWq0qXFQcbqrBy+oHl4ICAy2au04GVMxe1qajFSSDdip7YEUPKl5Ajd7COSUflkd7BSqmVBTWTvc2VW71/3t0t+AXVJ6tlm3pechLq3QgJ17RDacw7Lhl1BKqCtDvPrZ5ZQZoFM65u/B7g2o/T60Tfe92Wbf176/fVkd6HTbDm/22/Z9/hXUVYe4f7XNbP/D/a/vS5BD5r+GOoVq7FRfJ7gzEZWOBH5+R45+g7/89gjfPb1CkDuHJ/el0lkhZe7+nSO4fX0/l4cN3NlDsPeAYCdTlT//+RG++WYH5s6Zis93bcP1a5exaOF8fPRRTfzpT+/h3T/VwEe1PkW9eg1Qo8ZHeP+Dj9G9R29cvXoDPXqoVtOGa5fOY8u6ZeZPhgllBZg3sY9JuZwxrgeWzOOkgAPtvm0rTI7/43uXTNrHPa6fPbQHX29fiT1bFmPf9iX8LYwxVthSwiYO741BffKxdMkcXL50Cq9ePcNf//YrvifYnT53GqtWr8RUjlHLCaRHD+/GvZvHcWDXCqyeNxZ3Lh4giH1FUPsCV8/uwZXTu3H+xA6cObKNMLmdsZXrW3DuuPrfbcH5U1twST3pCG9XCX8XT201cKeauxsXPzfK3mVCnpwxb1zegzuX9+E2gdEW7Y9PPngH9evWQoM6HyEzNcb0H7p84VssqphCCIqEX4AfAccf4bGEJIJdNw8PgkQwgYIgQjh77W5pwM4KX0FcFdTZlTrt50uw81GqZjWw86pyyvRRhCfAWz3tTI1dOFwJczEpWbBlFyIgMg7h8TZEJCQhq6gUMckZyMgvJXSlwosg48PX4xMSDkdvTq75+IikLAJJmIGObpygp6XFYsTwEmSl+xsTlTwuM9P9YEv25u85HKGR4fAJDkWYWuIQyqTSBYZFIjCcwBcVBb+QUIRwXAkODzPNyYM5yVf9nUDQWQpNdAyCYxNNLzqTohoazSXBVe+DoORHwAtPTDNKnV9kLCHPqquTC6hgToAWSBiWIYobb1upqVLrCG4EX3epmCbtUvsL0EIJfEpXlTGKBXqCOH1OMkvRbcGdqaGrAjq7Ymeak+s+v+CqdgVvVDiPAIK7P7cx3PyDuE8gP0fCn18AoS8E3gQ+bz7OLygMXRx5ba5bD2+//f+ftMt/FbU/eg8LpjjipzuEuxtv47dbb+FvhLv/+fItwt1b+Mejt/BvD9/C//nybfzP79/CXx7wNrf9r+dtsGeNF7p2aoB2HS01rkvHDqaJuZQ4dzdneBO61JNO66qpc3VyQZuWrdG4USOzv3rX+Xp78loQxWuOUisDeV3ntSI+AQlx8YiLiUU0v3+lW3p7eiPCpGByfuLlwzmFH6HOC56ujnDs3AHOXTsR7JzhR7DzcXeBhwtfR6dm6Na8FrzafwKbfyt0tzmgLN0JfRPao4TQ1iexA0Zku2JyiQ/m9AnC8mFRGFPkDZtPfaR618GcHv7YNjYGq4eGol98S/SMboxlA4KwcVQklg2NxNAUB/SMb4+ZPb2xdpA/1gz0wbKBHlhT5ovNZYEEI0Le6HBsJOyt6O+B5X1UWxeCTcPDsa4sCCsHeGNhLzfMKXHFnGJ3zChyxrTCLhif3R5lic3RJ6oxekQ0RnFIffQKa4LeEXwNka1RENLSArsoJwvs0gIwO49w2ceGXUOz8AWhbv8EqXQlBDvLMOWbCYVGrbPSMHN4u8Bs120pdntGZGHn8AxTV6c0zM1lSVg30IY1g2xY0i8Rc/smYe4Qgt3YXpjNuct0zh2mjxuAmRM4x5kyjJPTMdiwbKapmRPYLRTUTR1iVLcK1fQzFnDeopRLtTnYuWYeYy7Wc11Ny1WPJ/iT0cUSzo8qCI0LZozkfRMN2C0rn2Dq9nQcA3bXLbBTHdgbsCPcEOxuXT6ByuuEA6URCuzu/TPY/WdwZwc73W/UOl2LCDW3ebxrl44zjuHWNfXII+wQyh4q7ZBQ90TumU/u4slTAttTLp8R8AhxCjvkKbSvUigVFthdew1odhD6Z8Dja7jDpdI0ubTvY4/Ku1dxl1FZeQ33Kq/zeBZcqebt1QvCmpwmGYI5uxmLwtS7KZ7ewg9c/iJVjPtYve1Uz3fHvE+loEpBFOT+7nPj668OdYonj/g5PFR9otS8O7yf0EuIM0qeIJj76P3qdQvqblw9g5vXTpvP9KaMB43aegJ3ef1/yOd9fPc8Xj65gl9fVRq17heZzLy4y2voISyXgruEYEbAEdCp1k6tEazWBkqRHG8UOUGbjEoEeZYJykyTYil1WOYogjmjrDE0P142j+fgvPFGGVMK5YZVc00DcDlrbl432xxHzcsFhzs3LjT1pUrTXKrHzR3Hc5whM0Kj6o1H+cwRJv3SQNoiy+lSfeyM0+UCy/F1PefxK7gu1U61d4LPRUpRVqozfx+LeUypdoK6HRvUrH2OUShlGrOYUGu99/HGDOatRo5eqN/VA3XaOaFmw9ao26QVWrVpjyZNG8PLjQOykxOBzJmDL0GGE+8+ffti0aIFOHbwS04AVUh5Fl/vXUuanIW5U8diUK9iRIcFwMvFgYOvq6l5iQgNNA5V7dq3QnZuOo6dOISDh75G/37dERNOcIoNQ3ZiJNLiAggEoUhPikSwjxMHcV8M6NcTE8aPwf5vd2Lz5kUozE1CdDDBMooXgxhfxBPCpMol67GEL8GdlDk1I5c6px52Ajp7SqbMUwRxadxPkURYE9AZFY+QJ6BLUA+8SE5IovyQEMl1LhXx3B4X7m3CpGAS7lRbl20jSNos18xwXydEejlj05K5eHT1FDZyQFqgQuJpQ41hierk5k0ZbOCsYsZQo74t5cC3SIMav/yFM4ZjDYld6sWcSQPNv11zCHrzeXvpvFH8ckea2jqlZS7jY1fqn4qZcrQcY0Bw8ewR3DYWal8gmFNT8oVGDRxk9pFKuHBmGdby/qV8Tg28skwdJwfMRH4u6VLOOIEK8kd+Xh6Glg1Br149CHBJ8PD2hrObu2XmEBSCmOhoo86lmzo7qXbJRrHTenKSwC6OF+g3qp19qTo7e8hIRU6bcTJA4MU8sarezt7XTmCXatIwBXY5hL0sxKdkIjY5D5FJRfCOzoVzaCa8YosQmTUAiUUjEJNbhoiMfq/BzsR/CXYKKXZv4O2f738DbFpWjz9us0OdHc7+M7j7V1F9vzf7W8rdPwOdWiNYoT54xjiFUKcIjMtGQFQcdu3Zgd9+fcgBXP+0cZC8p1TL03hUedI0I39w94hxZqwOdWpO/vjeUd5/BM+enMMPr+5gxfJ5KJ83EwcPfoOL588hODjIqHXvvVfDgNy7f6qJ997/EO/V4PKDmgS92nBylomBB3Zv34JDX3+O1YtnYvyQfEwaWoBpo7qbths6j1cvnYIjB7bj/q3zeMaL7m0N8FeO487VE7hx7jDOHNxFyNqBo/s3Ytva2dimfjMLJ2IWJxQzJw/DxQvHjBnLs+ePcPzEESxcVIHi0gIMGNALX+zZiuuXj/LCcdC4Wq6fPxqTB+fi5vmvcen0Plw8vQcXT36O88d34uShrThxYDNOHtyMU4e3MDbh7PHNpr7u0pltuKqG4xcIduek7G2rArvtBvRUc3ft0m7GLty+uheVV/bi4bUv+fsbCF/nFmjXqgHSUqKNM+e6tYuQm5sCZ46RauLupxrWoP8vbX8dX9X9bvvilALF3Z0gIcTds+LuBjEsIbhHCB4kBAgW3LVQalDqTqFIseJW77df33b83t/9Y/zG+MxMmrK7z93nnn3+eF5T11w215yf9xrPMx4HASoJUQmx8FXaMwEvmNBjgZiUuGYAx1C7Azvl0k7FFNAFNe3fPBVTCp7Wa6paO6ViCnakCvoRHnKKJyONv6+Y1EzkFk9AdmGJgS+fkAi4+4cgLbfAQJ43ASTQEU0giUJ4YrqpVwtjuPr4ISo2Ern5/B2nBfK37IWcTH9MLHLw2sDrdLof0rNiCXGRCIkitCWmID4tDTEctJuaO/72YxgRcbGEPbk9hhLmCFCqwYtXc3DCFgErKacAYQkZiM8Yx8fkEAYzjPNlBEE3lKAXRvBV+mpMWi4cSZmEwyx+hsl8n/wcY/j+CXBBSrnkVKAn0A1PFOhJzRPUWS0gbLDz53v15+cjmFPKpVQ6KZdhhEa1OdDnYO0nExXLSMWutVPapj5fnxCZnhDiCHe+nLfaGVjOl178fPUZC+wM6AWHI4jQF0ZQ9PINwCACUKv/4LRLO15oihdfbIHeXdtiT70n/vJgGP5CqPvHhy3wT4I5gt1/+xMh79sW+DtB7184/e+/cDu3/e0e1z8egZf3+sNlTGeMdBkOF9XSjXLC6FEjjEo3fNhQjBntDF9vL3h5uMPb0wu+Pr6mR55q8mWWokhIiONvdSbKp/C6GRlpVLn4uHgkxMcjOSnJwJwjIhLBQSGI4fmTnJCIKO7jCAkj3AUT7DwR4O0BHw9XhAb4ICo0ABFB3hg9pDtG9GmJCNduKEv1REVBABYR4qrzXTE3wwkz04ehaqwH6qaEo2GGA41zI7F1ZjCWFHtgStJwTIgYgN1zE/BmbQZOr0xB7URvlET2wPrSQBxcGIMTS1KwjyBYT6hrnBWCIwsc2E9Q2znDDzun+2EvIe7g7DAcJOAdrAgn3EXh4IIIbJzgii1TfLCX67fN8MemKd7YOMkT9ePdsKZ4DCHPA5un+mHz9CDUT/FFzdiRmJXUF3MSB2FW4ghMSxyFYsdgjI8cSfDzxKLsUKwqjMbGiQnYMy0dZxaPx8drp+ODVaV4f+UknFPa5eLCphRMQt5SQt+KCQbsztSMw+tqeVCVb6DuNOHu5AIZpmTh4MwU7JqWiO1Tk0xt3fq5OahbWIz6JdNM03GNG1Rb16jm5GYgu5RjjGXYowEsB6R7OSBVaqWUC/1xt0mmKsoc4iBV5m7Hdq3F6YMNOMDBrAzcdhD4NBA+smedGewqlW3rukUc+1Qb04q9W1R7x4GwScVsNIrdL9/exF9+fmTS9P7y0138RYrd4+u4e+0zgt0FqzZMZh//L2DXfN7erql63kklE9zc5n3p5lef8H7Ce9PXFwlXV/FINXNS6wh1T59KtVPfuwf47nuFII9gw9B2O9QX7w8/q4fbY95fuY1g9JSwo1DvWZmvPBbsCfQEQIyHhDbLkIVwJ8Aj2D0U/DWFgO4+Q1OF/ThBlJTBP/0i9U7jgHt8TtX1STGTSijF0aqb++nb21C9nfk8ub8Mab5RWuttghc/y/tqHcHnV72cHm/aODwPdo/0PgizgjljpsLPgyG4s/a1Pl+TVsrnVty/d5mA9yUB7zy+5mf7NT/j29c+5hjgE2Po8uTuRX6nV/FnQruVLqq2Fo+NeniQwKVUTNXQCXIM6BCMlH4pJW/7Jp6HHCsI4tTyQLVwxkRF+xLiBFFS55QJZJ17dcYJU+febp5vUtZUByf3SRmgCOwO7iEo7qsz0CjAUx2d2nQoDfmocYcl+HG6i7+DjRxfmz8s+NtQY3G7951UPqUWS4E7slvHUBPzdQY0pSjKRVN/cmzkmF4tFdQs3U4J3c7f2F61RyCAyjRFKqWAbi+3bd3A38uGarTo5xWK3m5B6DbKB237jUS7noPQf8gIDBw8FAH+vqZ3TGVlJY4dOYTPP32PlKzB4BVD1G+c2EfoWIza6vlYs7gaU0rGIiyAF3G30fD3Uc47IcDPA4MH9UO37t2QlpGOjz97j4OvD7FgznQkEQAzExwozk4yEGZUN0JSZLi/gbq5s0tx/MhO48R3aO8mzJpWhJQE9SsKQiqBS0CnyE6VUUpTWwMeR2qdUjHHMQqyOWUI7nJUK5cZQ6CLNgYrOamRBtiyOS8oE8ipbi49MQQpcUF8fQFIjPZHAuPZMp87OTaQzx9CKORzp8hEJcq0O5DSl8bt4d7OqCifgGsfn8O1T97iza8Ba2umm/TIHfWVaFxfyS98HlRkrLSyffxiZNuqdQb0SN9S6vY1ktSNOjGPJ0cFNnCQqMfuIODZ+0nNU1rmFsKbWh9IBRQESvFr5HqB3S5+0SbVgSf49vULsXntbGO2sqtJAq5ZWIrli2di2dIFiIgIRklJAeLiow3MqXB9wcKFKCTkqeG0h6+/aYQrG3vVP6QT1nKy0gl4qQS6jCbFTsYqqSYdUyqdgK65SmfDnaBO80q/0T+z+oc2VSmZBDulYsoZ05io5BUwipDBAWZKZj4S0tXIeCziMooQljQO3lE58I0rQBThLW3CQqQUzfsN2MVxfVzur0DXHMK0bAFfOff5n8Ndc2hr/nh73g5tF8zZQGf61zWbCtQcGU2w1rSPBXC/hTtrnusIceGMiFQ+JrU52I1/FmpMHm6anAvypN4VGTOITdsb8SNvdt9/pwJyGaV8burp1CBb8fDuh3hw5wOj0NkpmZp+++hT/Pj0c/zy41e4cvEc6tcuxqEDe3D50hfYt3c3OnXuzAFiS7Rq9RKjDcGuNQGvA6GuPV7q2B7tOndBixdaYuHCBfjkg7d5sdti3NOWVU7C6qXTUF87jxfO5ZBV74fvnIJslJVjbxzMHvJGeusLgtRHuPPVZ1AfnvMfHcerRxtwWLn0/C1Yxj8LzYXz+KFteOvNU9i2rQGFRQXw8hoDT8/R2LB+KcHtLQLYWVy/eg73rr+DrUunY1XFBN5A3sXFz1/Dxc8IjZ+cxhcfv4zPPjiGT947is8/PIoLn57AhU+OE+xOEPxOmXo7Qdytq6dxi/B2nWD31YWXDeRd+fy4mX594w3c4PZ719/A4xtn8PDqa3hw+VWcf3sXjuxbg7VrFqKstACBQX4II8Ao9VA1ZSGxSvmLQBB/ez6BfvAPDUVQZDSBJpFAZ0GbWhcYoEvIJNQR3OJS4BdFQCPYmHRL04jcgjlr/1/hzl5nQaDgTvV2cab+TBb6EQmpSJAT7dgCpOaORXJ2HvzCtJ5QxN+5loMIMt4h4YQWAmd0gqm5C41LRlRKJryCghGdEIXJU8YiM4eDcoJdUqoX0pLd+Jt2RUZWIMGOQBcfgzBeM8I5aE/ltSUqSY3J1eYgjc8VbwxTAgi4rn7+Rs0SPIXEyJVSLQvSCZ75CI3NQHRqDh+Th3CCnJqsh/D9xWfK3KUEQXICJbzFZRby/fB3w89L9aYm1VI1hpEpBDo9j5TAVB6P8Gv61CWa5UDVyz1T3awQvAUQ6FRXKIgzpigMn7BoA29SDE27A24zsCelTmFSapVmqRo5Qh0BT5+hoE5tEtSvzpeAEhCh9gbhCOH+oZwf5eyMjp06/isY+4+IF15ogZYtW6ANge6l1i34PC+gf58OOLbNC3+9Pwh/vUuoe0xoI7z9l58JcgS7//JjC/zpfgv8cpvrv2mB//RdC/wDl//h4TAc2ekHF5fOfM3DMcZ5NMaMGcVwJriNwKABAzBimBO8PTxN+wJPdw94+3jBL8APWTnZphedj68PwsLDTPNx1VrLmCskJMQsq8bOTAV68Qm8N0UgNDgYcdExiIuKItiFmFo6qXT2WMPHbTiCvUfBc2RvuAxoA4dHF5RnuGLl5GCsneTH8MXKEi9U5o5CRe4I1I73wfY50dgxJxK75joIMH7YvTASW2byfI4cgB2z4/DGqlS8tTYdx5anoSLfA5tmxxLU4vDKoji8uSIZp5cl4ohSK+eFY/esQOwg1O2YHsDQvKYB2Dc/HMeq47B9uj/mJXTBVEcHLMobjnVlPqgjyNUWjSKcjcLq4tFYOXY4VuYPw5oiZ6yf7ErI80ZDqS9qC9wwO3EwZiRbYDcxZgxmJvmgJicMdRMSsKU8BTsYR+dm48ySEpxdWoK3l4zHu0sZz2rrCvEWp5Za15SKWVNg0i9VT3dS6ZgLcwl22Tg0KxV7Z6YaJ8wtc/JQN38s6hdNwoblM7FNzty71uH4vg1mHLFH6kRjrUmf3Myxh+BNaZRmyuu8zFTklqk/qqVkmHUcGGteNXSabqmrNP3vDm+v47E4MOfAWmCnkGN343qZZ83DNo5n3jq9A09vf4o/ff81/sZBvlIJ/0GKzk/38ANh7M519Wq7aNQ6u5+cgKJ52HBnQ5w9bwOgUet0L+J4987tC7h141PeRz7C19c/w/2vL+HRfQKjgOUbAhDh5elTwd1dfPvtfXz3LcFOgMf4/vuHZlnrFT/88Ah/+MM3+Onnp2ab2c79dAz7ODqu4vHj2yYeEZgeKXVRtXpNIddNO2y1zo6HD7kvH6Nj6Pl+/ukxfvqBr0Wvj8dTS4ZHd6/x3q+atitGldRn9P1TNR9XzSLfAyFXRi7q23dHKZKqfVMtHJ/7KY+t49hgJ8OUb6XGPVTNnEDPgj21iZBK94ShPoCWKmnVKwqYBXb6nAV6BiCvfYqbl97H9cvv4+a1D3Dv1sd4fOe86bMngxel2qr9wd/++Nikib5z5qhR6HZvJ7gZ10jV3KlWrsGkP27jWFm1dlLwTIovx71S8HTu6RwU9G1T9loT8JkG51LzthEQCWNKsTywXevUx47ARrDbrxRP7itlWVApMxZznkt1I+gd3lWH1441mum2ejXaX2yOs43Hk7mJwE7HN3VyXLZUPMKeak7lI0DoVMqo6vVMrzu+fjl4Ht671tQKWrWFK3HyiEpL+Pr4PpUqum/HGlN3JzOZFgN9HOhFsOs60gcdBjqjdfcB6NJnIIYNH4n8nAx8eeFj80XqH497X3/JQdhp7Ni0Cksrp2PW5EICTTQSI0KRzIFKPAcm0SEBCAv0xZgRIzGgV1906dgRbdq0NsYbb79zDpcvn8f8uRxoR4Ygi48tzEpGQWY8QYtQRFiKdfgjmbA3Z2Yp9uxqwEcfvIZXTuzB/l0bML4wDbFRvkgzcBdo4MxOsVQD8qK8JIzPTzbTsVmxyEuPMmBXmJuIcTkW4An8bBMUK6yUy0wpdTHBpmZOgGeDnKYJUX4GJvW8qQzBpBqgCwq1r1S+VNXbyR2TcBrm64JJeem48uEZ3Dr/Hj49cwIbV8zDnk1LTLrklnULUb9iFjbWzrUudJv0xdcaNW5z3QKTnimYkzK3h1+6TsAd/ML0r1bD6vnYyxNUximN/AJ3bCShE+CkAGqdQK+R+23joHe3XKb4nFIKdxLgZKKi517PY6tHVt2KuXzupVBvjNrlc1E6cRx8vN2REB9HqMtBcmomxpWUomzmfIydWG7Sm1x8AuHuHQD/4BCTspvAG25mRppR7iyHTBmpZHA53cBc8/RLO2xnTHtq5gl2qQS7tLQMpKVncjCYY8BOkaUUTIZSC5Mzco0dewwHd9GpYxGeyNccnWtUu9CMMiQXz0NKyXwkjJuNaDljCu4Iaza02eD2e/F7UPf8fHN4s0Ow1ny5eTTfZjUoL3sGcCaaAZ3iV8CzwY/zgjotG7j7N8COMGeBnebHIyy1EP4czFYsWYpHj6/hxx94szJNyGUSQqC78zEvmh8YqFMapmDu6cNPzdSA3ePPCXbn8aefruHsawewZNEcnDv7Gi/yNzB+YjFa8TdtBooEupYvtkFLA3cvofVL7dG6XUe80PJF01Pq3Nk3cfTATmxfv8y4Pq4mWG2Qm9qmZdi/cx0+evcVPCbQqfGpbgyqJdBN5lteb37+9mt8ffUDnD62GRtWzcTKyglYUTERS+YVcTrJpHWuqC7DzLI8TC0tRGioP3r37o6evbsgIyMeZ988Qvg6i6++eBNfffkmbn15BrWzi7BsdgFuXn0bX3xKoPvkFXzx0SmC4wkDdp9Jrfv4BIHupIG6y+dPmjTLq18I5E4S4F7Dpc9P4PyHh8z8nWvqYfcabn/1Buf5HJdfx92rb+L+VYLd9XO4c/lNXqyXo3RyPqKiQgl1cnckQHCwr7TGsNgEBBPsAiPDEczrp39IIAEgmIN9pWJym2CDUCOFzkAdQ7AXEGuBnWBO202qplS5Z9NfUzXtEOAFEGqC5OwYpXREwhrBLoyAJmOUtHz+xvKkhqURNPnaYuLh5hcEz6BQwkokX1M0IUp1ahbEyJBESp8/t0VEO5Cdk4iUVA68Ez2QmOSJzHRvZGd4IT2D7zkpFFFx0YhJSoMjPgkZufmEQ6VGJiIxK8ukXCbzt65G5Z4hoTx+NNfJ2IXB1xuXnk/wyzMqm9S5qJQsJGYXIDIpk/sJDseZCON7VlplVGoetxdbimdTDZ0UO0FcgJQ5Y4oidS2en721rOOqDYSfes0R5uzUSoGlTFPCCcBS7pqbpMiMJYDH0LEEc9ou4DVpnAQ1fwJyIMNPUBfI98V1gY4YhPK7DeDnFshraDABJoKgEhAUhH79+uPF/42edP+zENRJoWvXpgW6dngRPbq2RvfuL8Kpf2ecORSEP93pjr8J2B4R7ghw/+UnC+z+L6Vjfm+peII6xT9pn8cjsW+zL0aP6o6RI4dh1PDhhDxLiXMb44LBAwfBaegwzrvC1WUMnEeNwnAn/WHsj8mTS3mPyEI037fq6XQfUTq+Qs7LitCwMFPbHc5pFKdh/O1ECOaCA5EQE4mYiDD4ebrC230UIoJ94AjyhJ9Lf3gO74JQt17ICBuG4vgRWDjOG+unhmLbzFACXAQ2TgnE8gIXrCgcg4byQOxbEIu986LQSBA7VBmFt9YXYgvhrTCyL+qnh+OddVl4fUkUTiyJx57KBOwl1B2tisMxAuCJqmicqI7B4XkR2Dcn2Kh128q9sXWKDxqn+jH8uS4EhxbEYdeMUCzLHoqFqX0xOaQtxvm0xLy0gYS60Vg30QMbCXkbSr2xqmAUlmUNwdJsRv5wLjtjwwQvbC4LRkXaKEyJG46iiGEoi/fEnJQALMmNQD3BbnNZCraVJmIX4/DMdJxaoKbjRXhrUTHeIdi9u2KiScc8R7CTQ6Zq7QR1by0rxqvV+TgyJw2HZqfgZULdKxX5OEHQO0LIO1BZiMbKEqxjbFs124wtGlYtMKmSgjqZtMkARSC3hWONdStmc5yywPyRt22dvASqDZCtXTwDDbXzsZsDXKl5Uvak/B2UimFUu2psq+MYqLYC+7dZRixb1lZxjFTJ56oyCojWyXPg9RNb8O3dT/GXH28bsPvLHx4T7B7i7394YGqy7t7gfY5AIrXuGdgJ2BimabiC8Pat6sUYNtzZYdfVCWzu3b2EO7e+IGh8jBtXPsAtwodqzjQmFogJ1ppP7fnfgB2nzcHu558Jdj89MfOK5vvYU/tYzeMJIUomLQqBnh0COQv+fht6jI5vnus7HpugZ9e3PZbaR6h7cEf1bV/iPt+T7r0yR1Hos5JSeefWRVNfKBBTPeATKYF8vIBOxzEAJ5Aj1Jl4fMeA3bPnkeJ47xrh06q10z1ekKhQiqdJ8+TnfPdrwvPlj3D94nu49uW7hOj3cfv6h3h461OOB64asFMLBBnkWMrdI1y58A4aOcZVewLVngnqDqg9wXYpWrWmBk1qnpwyZYgilc20EeD+u/i4bTIQ5LyUN6U+7t9Vi0N76gzUmdTHbavMVJB2eHe9OaagTumOR42TJp+Py1KRG3kspRDrPJVqp3h5fwOO71tvAExjHjlrqt/cLp3/jeqxZymCSs9U6qdq8+TSeerIZgOhMoQRxAkg9V6k2Jnn27ESR2XSsn8jjh9sMI6YewiGei+NfA0thgXEoY97KLqP9kOnoWPQuudAtOrSE8OdXUzj6VvX1NfqFj54+zhpcAXmTB2P/PQEJEUT4oJ8OJ+I3OQERCmX3o0X72EDMbBnV3Tn4K5r+64Eu87w8/fFqdMnce3aFVQumA03ZyeEB3ijOCcVxdnJyE+LMVAUHeqNpNgwzCifgMZtG/D++6/jyJHt2Ll9HVYunYestCgCoVWLJ+DKTo1EYbbVlkCpl+PHpmDSuDSUEO6MAkjwMy0OCHRS6kytnVQ7maWkRplWBVbLgnACKmGN7yklMsAApsBNqqCmKUrNJLxJoUsh+Cl9M5WvVymhGfFcnxCOVEKhOTZfYxRvMFnx4Xj/9FE8uX4B1z49R8BabhwpDdwRzJSfqzq59bxIqXZOqt2BHfySt/BkI7BZy5bl7+Y1yl9XSsMqc9Ic5JfbyIvpfp5MLx9Yb/7B2ly3kNt0Ui02x9jKC6wUuy0CRYLcIZ4Ugr51tXOwZtkcwt0CDpb171claX8NapfM5s0zEH379oOPX6BpBh6fWYTM8TOQP7US+dOrkTx+Gjw5gHHx8oOXnx+CCesyUkkhrOU0mahYqZgZZjkj3Wp7YAPcvwK7Z3DHdQS75ERCnhQ709Mum1CXg1S1P1CtXc44pHA+MT3L9NiKTclBVHIewpLGwi82Fx6ROQhKmYCEgtlIHT8fiQVzENNUZ2fVz1nQZsNdc2Czozn0/d7258Eu2oY1wpimNsA1D7ONYT/GqHHNIE7bbKj7NSyoUzjSuV1AlzaJwGY5X1rLUvGstEuF1eagKQzoFXMAn4FJM2bha144f/5R/5Z9Yaz8BXcKwd3DO7xw3v3wWRqmDXcyUfnx2wv4/umXBLPNWL28Ep9+8r4Bu/kL5qL/4EFo074twY6DUELcCy+24sCxlaXgtVbtXSvUVFXg7Ksv8wK4BSurp2LJ/IlYt3KuuYDt21GHd986yYu5+gxd53Nfh+yPv9UN6fZV/PHbu4Sn09i6oQqrlpShtnoS6pZMwZqaKahfNh11NeWomVOIlVUTsXTBRCyYOR4DB/ZG164d4Oo2EsuWLcSF82/h4sev4tKnr+LapTO4TIibW5KMymm5BL0zuKD0y48JdR+eNGmYUu0ufCKgO2XA7tLnL5uQeYrA7trFk7j+5WuEPYLehVeMA+aDW+dw/+ZZ3LtxFve/Esy9jXtfvY07V9/FYV7Y87Jj+Ttxh5u3J0L1W8nOQ1JmHtSXLJRQp/oxo9hFRiDYwYF/aAB8gwIN2AVzm2z7QxOUZql0SgvQVGNn1DdCnKm5E9w1A7pnylzTvIE/s53rdJwm8xQ5P/oSXgSQqhuLSGQkcBuhKiJeaYux8AmNMGqdFLSgyBiERFsNuQU16WOLUTp7vjFbUZ1gUlIYf99qdeOB5GRP5OX4IzfLl79zb8JeEKISoo0TpoPHDud7Uz1fCD+DUM47uD5K7Q342w+IJBQRkOIz8viaVFOXDkdSFiFPyl4WX6963KUjNi2X61IIfLoW8FqRV4KI5CyEE/aUjhlMIJQhSgABWC6YavHgK2gj3AkWlaap1EsdzwI9C/ACTE3er2BnFDu+HqmHlivmrymXBuyaINHsR+A1+wjyCM1+6j0XGAFXn2B4BIbws+Pnx881PDremMaERxLuCCzDCDyd/g+odEq3bEmgayWga/0COrR5AZ3avoC+PdthYL/O6NWzNVwGdcJ7J4Lw53sdjFIngPtnwtt/+6UF/u+/Mv7CeULefybc/ZcfrJTMv99/gXA3Gtvr1AR8MLy83QhwUuycTd2cu5sr+vfpi2GDh8BLip27B4ICAhEY4IeQwAAkJcTzmp+E5AQGr/uJMs2JjjYKnWk8npho6roVMmhz8PwK9PM1j/Xz9ECgjyfvV0EINHV0gxAd7AqH71CEufdElmM4pub4Ye5YP0xPc8aisa5onBWG/QsicbgyFrtmh2E9QWrDRC9CWAD2E+oOzHNg94wgnKvLweu1OVg7JQwFCQOxrCwAZ1el4oNVCThbm4TXViXj1RWJOF4Vhb2zQ5oiGAdmBZtm5HsEd9P9sbXME5sme2HH1CAcmB9NqAvDytzhqE4bgAWp/TDV0R5VWUNRnTsC85N6oDqzH9aUjEHjtCACZhA2TvTEGgLd0mwnwuAwrC9xM3BXleGMKbEjUeIYhekpfpifFoRlBLt1JXHYVJqEneUp2Dc1DQenZeLluXl4vaIQZwh3Zxc1b0he+AzsVF/3evVYnKrKw6E5fOy0eByelYaTC3LxciXXVeZj54JxaKgYj60cL+zeyHEIxyTyCaitKMOmFXNwYMtyHN2x1qRdCuiUhWRKS7i8a+Ni7FFmUF0VdhL+ZJSymVCoZW3TH9tS8rSvplsIizvrF5sUTwHdFu53gIP0PRwAb5QZC8FvQ+08vPGywO48/vzDLQvsfnli6q/+/nMzsCOMPCGoPAM7Tu35Z0DXBHm2QmfHb8CO98/bN8/j5lcf4cblD0y6oGBITpvfEpxsCLPBzY7mMNc8LNB6zOlDE98JuL5TCqc1/bZJ7dO+mjYPrbMhz1YIbYXPVveah/b/8cfHBuy+0/GeWkqalLOH91TjdolQd8nUDwrulDXz/VOlVBJulYJqtn/JMYL+cBUkE4CboE5hp2BaYEega1LsVONn19GpPvD+nauEQ32WVzjPINQJFqUEKs1TU6Vi3rpCeP7yfd5f38a1K+/h6+sfmH6F3zy4RKgTxD80Ripy7/yHPz3h93uFoFPHceziJrfIFSb2b1ftnZUyqWblgjv1l5O6pvYEMjTZzHNvS32VUe1Ud2dq8PYT6jYvRX3tfJ7DNdjBc/EA4U6AJ9dX04qAUCdQlLKmtEnBoo5rwJGPVUryroblRnE+QfA6tme9qZGzt6u/nWXWYqVfCkgP76k3MKm0zT2NUh2XGZhTaqnURqVZyrhFNapa1vvZvnmZpfgJDnnM7WIMvhYDdkMC49HfKxy93QLRdaQHWvcahBc6dEffIcMRHhKEinnTcXj/ZizkwEkQFRsWiNhwpStGIyXaYSLCzxvD+/dGny4d0btbRwzu1wNOHPgNICSob83mrRtw7fplrFq9HM7Dh6HDS60Ign4oyU1DURYhTI5wkYGEpjCUTypAff1KvPfe6zj58n7s2r0BtSsWGIiLc/gY9SyDAwilUcoEpTg3CUU5iRifl4yJhLqJY1MxIT/FrJO7pWWoYtXajVWqZlNrA8vwhNuTHAS6ICsIZ8kEO1NDJ3WOYJcSS7gjvKkvnpqfa1698pJjgpBqzFOUfhmG5Kggy5AlNRqZcaEI93PjxWk1bl/4EFc/OovXj2yDmosL7JQquYmxgZAluNvJL0y1RtvWV1onHLdJrTuyZ60BO130GlYvNP9qyWVHsu/x/crl5UmoVM0181G/cjbWrZjFk0Z5vfOwbvksrFpcbhRAHUshZXDTGsJcfYWp9dvMx+3j/srr3b+jHlOmlHIAEsjB1VjkTZmL7KkVyJ2xGFkzliFr9grkzVuB5JJpcOdAZYyXD/yCghEaEWH6lqk5vQxUbPMUwZ0MVJorc89DnsBOjcvNtmZgl8bBXapR7rKQzEg16l0e53MQn5KJWA7yVGOj1KyIFIFdDtwdWfCLLzQgJ8UuqXCuScM0YEdga67Y/R7APT9tDn/Np83DhrrmICdYM0DXNG9v19RAHcNS35SO+VvIMzCntgZN6wzMaVkgx8coHdNub6AwtXTpTcF5S73j4LbJGTMkIRcpuYX48tJH+PknAtP986a+Tj3avnlopV1KrVOo1k4qnUJQZ4HdRdy4+jY2qoZiaz0+I9jduHEV77z7FnbLmGRdHWbPn4fi8eORrFrK9HR4e3mje9ceUL+pd86+hjXLK1Azvwzzp41FxcxC1K2Yz2OtNinWt2/xxvuYNyTeBPQPn9y1fv72Hm/MX+O9149h7fLZhLppWFc7E7WLylFLmFuzeDo2rZ6PdUunYy0hb+OKaVxH8OP6oYP7EuzaIy0tFm+8fhhffPo6Ln50ChcJdF9dehPvn9mHcfH+WFU1BVcvvYXzXH+e27/42FLtlJJ56bNXCW6cfi7Ae5lx3DJGMb3rXsGtq6/hxpXXOH2dYGcB3d3rZwh4b+ERIe/uV2dx9vRulE3MRXRkCPw5aA8MjzAQFxAdS8iIJWwIXGIM1IUpHTMulhDl4H4hCAwNItxxwMplAU9oXCIBRHCSaJSn4ATLJEWQZhupCNqseStd0wY7C+5+nX+2LNUuJqmp1i6BryXeQIpVP5aE3JJJyJ9QRvhJQix/c1KgQmMTLagj5Jl+cQSdxKyxSM4dR7BLIrhFITU5BJmpfkiIH83fuRuh1odw54uMzECkZkYiMSOJwEUIjOXzOSIRmZRmniM8MRVphESZosjlMsTU1SWaGjlBlNab9MlIXjNyx/NxWUZlU8PwxKwCvsY8wl02EjLHmvcUohTLhDQCHj+LJoAVzGp/3zC1Iojla7CUPwNlxhzl1xCgGcfLJmXOuGFqXtDW9FkpTVRpmDqeVZen41gQKBVU6ZaqnRPoKT1T9XR+hPWQGEJdbByi1WIiKhreBP6ePbubetXfA7P/3WjV8gUL6Ahz3Tq2RvfOrdCne3sM7NuZ9+kuGEyo83fpgo9fDcBfH7bDfxG8EeL+6x9a4L//sQX+n7+3xP+vCewEff/wuAn8HrUk2LnyN+iHAQMHwsfXgwDnZvWjc3OBausG9u+P0SNlpuKOkOAQlE0qxdy5swn9CfDh+47QnwFS6pJSjGqn/nTqRxcVyXMpJdXcD+JjYzmfgoiIcNMvU6mYoUGBCPL3wphRg+DnRpjzGorYgGFID3PCxBRXVI8PxZJJIagp8UdlnhuW5LsYmDtaGY2Xa+IIZdFonOqDLZM9sb6IcDrFDwfnRZi+cp9vI+zUZqF+SigmZwxD3WwHQS4Fn9Zn4N21KTi7OhlvrkjAqZpYHK6IxJ65YdhDuNtPuNtPqDuwIMLU0e2aSUCb5sdtYdhOUFuROwTV6X1QkdoLZRGtUZHeF1u5z4YyH6wcOwJLsgajJr0/QW4Q6ktcsW1qAB8fSMDzJrSNQX3xaCzPGYqlYz0wM9kVheEjMC3J1/SwW5YTjrUF0WiYGI/9s7JwYl4+Ti0owKuEOhmpCOzerJI5Sr4xSVH6pYDuzUVjof51Ly/IxvGF2TgyPx1H56bh2NwMk855rGIs9lUVoGHeOKyvmswxg9oozTXGKLvWL8YGXp/rFk3FRk4PcBArxW5rXaVR3pRWqXo61dod2c7BMAeeL++tNz3rGtdyMM1BrExUBGkNPK6AUOrdVgHg+iXYzgG16vY2c1lpmAqrzQ1fA8c3b55sxLd3Pscv39xoMvtQr7Mn+Ef1bX16A3euf4aHhIWnhDMb6JqD3fNhb1PzbalWVlwlwAl6LhiYE9Qp7lz/3AI7gaHMQZrBluI7AljzZW23AUzLgrkffxTUSc0T7Cl9045fAfH5Y+i4Cnv78+ua7y/Q01QQqbRPwZ05jl6DgTHLsVKpmLZip6k+C6l1mgrymit5+gPWhrrfOGE+ItgR6r59ZIGdBXVKufwV6gzYGfdLgZ0g71eoU8N3TdUb8Oblj3Dtwru4cuEcvrr8Lm599R7uXf8QT+9/adpZ/P2PanfwwIDdP/75KX75/g7efGUfNq2rJuQsNgYlSk08fmAjDhH07CbkCoHUMY6bTY3dztUc+640UGfq2qTWqcxjy2LTEFztCORWuYPn4h4Ck8x75M6qOjzBnZQ546DJxyslUymUpw5vMscREAoEdzUo1dhS/fY11hp1ULCm12HSOJuUwsP8XajmTkCq9yBoVMNzpZFuFwyqRx8BUsCpefXn07L2F9Qp426zAUKrxlAmKi2GBCWgn48DfTyC0M3ZE637DkGLTj3RrltvuI5xRbQjBOMLspGdEkPYUfqDlQrh5+mGUUMGYkjfnhjQsysG9uqGEUMHY5TTEAwb2I9Q1wddunTA+Aljcf6LD7CtcSN8fDzQ/qV2GD3CCUlRESghAEzMz0RhRiKiQzkASIvDmlWL8fbbr+HUqYM4sG8raldWIoNQlSilrklJk+mJAE095wR2AjkpdZMLMjifivFNsGdq6VIizP5qUG63NLDdMGV8onRMGaGowXFqFAcg0YFIItwlRPrzNUq9k4FKGDISw5FKYEuNCSXEBSMh3B+JjkC+riATCZxPiQ5GVqKAkYM3t5FYOm8arnx4FhfefhUfnznGC1o1L2hLjJmJ6uRUR6dUysYNVdhIyFJ9nFlH0JN6JxgTxAnodBJqvm7ZTAOAp49uItytw54tpHweT9AmwNumY9XORQMvwJs4PcATaR9PCJmnCCplnHJ050quW87n4gm8aRU2bVqL1WtXY/LM+cicNBtjp1cjZ/oiAl0NMqYvQfr05ciYVYu8+WswvmI14nMnYqSHP9x8/BDEG7HDQbglnD1voKL0zOZA1xzsTBDubLBTfZ0K5QV2UusEdork1HQDdykZOUhOy0Z8cgZiEjI5mMxEVEoeIpLz4BeXAzdHJryiuZw5BSnF85FcNA/xY2dZ6ZjZFtg1D4Fac1izl5tH8/X2foI0e/73wE7Ltnpng9zzYYGcBXP2sr0uQgqdDXaKJnXOgCCnzUPqnJ2K+UytI9ApFTOcsBeeMg7hHOi//c6r+Ol7XmjvnW9qc3D+GdQ9vPehNb3Li+fDT5/BndZ9//gLXPz8dVRXTsGh/Y346soFNDSsR0xMJKKio1BcUoKK6kqsWMmb+t49OHPmDN544w28cvIUIfADvPX6cZQWp6OsJA1lRcmYWZaDtSsWYq9SrD98G/ceqKcPb27fPTZ1Ct/xpvPzt3dwlhfqNUtnEexmYcOahVg0fxJiwrzgPrIfgryGGUfcxfMnYE9DNc/zaRxgTMOSylIMGdQLI0b05zWkykDdF3K3JLxd+Pgkrlx+0zQBTQ51Mf8AX7n0Nj7n+gufnjZA9+Wnr5q4/LlSLQV8x4wqZ0HdaZNueYtAd+fGm1Zce5NQd45A966JK4TBc6/txsI5xfD1dua1zg1BISEIi04w6YSCmRBCXKDgTn3bOMAPiydgNIFdCD/PoIhQBIQSBHmNFegFcaDrSyj0U080Ao7gpHnvOsFciECPYadb2nCnsNfZSp4VFugZl0ylZBKgBD+WcqWplXboSOLvLrfAtEIQsARFyTgkxlKcVPtn2gAkmJRIR0Iiwc6BtOQgpCW6IyluBK/lbsjN9kZOth8ys3kNzY4lqPHYMQQkHkchqJP5igArnlCWnFsEH0KTGoSrL51gyYfgFJGQTmgrMOdyON+rASmGWjfEpOYysg0kSsWL0HUhNc8onLHp+Uaxs4xRLFVOap1UtuYgZylwFpz5NYGdXC0N0GnaNC+lMiwuxaSuKrTOJyyGnxfhO9pSA70JcQI7LzldSnUlwAkCgwnyUYQXB3874Q71YQvD8OHD0bZt298Fsv+IaNWyBdqqjo5Q173Ti+jVrS369+6EIf27wWlgT4wY3AfOo3oj3Lc7Pj/jj78/fgn/9QdCnGrrCHX/9ZcW+L/+3AL/g/NaZ6t2Art/efIi/uGhBxbP8UCPnv14vnvC388bkdHh8PRyx6iRI/geQwlm8YS8MfD35f2S71/X/8QEnvMhQYS9QIJcMKIjIznOYHAax/NDBipphLkorlPPusyMdCTyPqH9YyLDERHsB0egByL8XRDl74T00OEYG+OMuWMJUGVRWDvdgTVTw7F8UhCWFvtiydgx2FLuZ6DutaUJeG1JAg7MDcaWSe5oGE/omxGIo4S9Q/PD8PHmAry7Lg8Hq+OxcW40dlQm4TRB70xtKl5ZEoeXq6NxokqulpE4VOHAvoWMBQ4cXMh1VXK/jMUhzh9cYEHf+oljsCijFypSumF+UleUhr+IeZzfNM0bW2f4YlOpB4HME5tLfQlxHlhj0jAHE/QGYS2hc1OZF9e7YWXuMK5zwtJxPiiNHoWCsJGYmuiN6uwwPiYaGyfEY1tpEg7Oziao5eO16iK8sagYr1cQ4CrHEey4rjLvGdRJtZOhilIxT1XkEOoyGJk4Oi8DJxeqzUEBjlQVYkfFOKxbUIg1VWVYvXgGlleWoY7T9UsJdZyurio3CpxAT/VxavJs/ozmQFMK3LYmZW7H+kUG8qTUqR2Cxh9qhWDAjlAnENzUlOK5jeOSXRuXGcVDLRS2rluEdcvnoH6F/rCei9VLpuONk9uNYvfLt1/jr394jL/+6Sn++a/f4J///AQ/PVEfO0uxE9gJ1pqDneJ5oLPjX4HdbYKN4OOrT3H90vu4eeVD3Lt53kDQEz2e9ywbsprDmx02cGm9DVtKu7RTMG0oaw5mzy/b65rvq9Bx7NC257crpNT98su3Buye7afXSCAzKZJ3r/Jeb8Gd3rPUuh94D5aZilX3Zrth8vNpgjo5bdpgZ8Hdr1D3lPd0heDOBjs7bMCzUzFtuDNgx+ktgt31Sx/wnvsOrnxxDlcvvYObV9/FvWsf4sndC/jhyVcEua9N24O///LQ9Lb7+x8f8T79DuFGjbyXE9jWGOARaJ08shknDm00dW8yU7H70h3as4Zj5/V4+WCDgTo5Zu7fvspAnwxXjuxbb0EhjyUDFanE+pNBTpaCuU11FdhK+Nsqwx+Ou/eoNIqQJvVNx1Da5vYNSwwM7paKxscqnVN1dEf3bSCgLTNpmTq+nkehbUrXFJBarrBLsJ0coPo/QZ5SL48d3GDeh9IzN9VXop6/G4HsVv6+NtfLhG4t9hHspOy1GBKQiP4+kejjboFd+8Ej0apnf7Rs3w0Dhw4x/8AlxkYSqqIR4O2OYYP7o3ev7owe6NujG4b0601QGwqnoYMwaEB/9OnZB53adUHrF1uhd5/u2LJtHU6+chDj8nPQtVM39O09EGFBIcjghXp8XjZKC3KQzxu+n7szJk0swrvvvok33jyJAwcasXplNTLTYhDn8CNcySyFkEYgE5yNYxQT3kpykjExL43HEtClYOLYdLOuKDuJMBdLIHU8c700Cl5KpFHftD6b0CfjFJmeJBPiEiP9kBJDsBPcRQdZqpxgjkCpVMxkrkuICEASIU7TuDA/xIYr/Dnw9EUi59NjQ5FFAPYZMwKVM0px/RMO+gh3Z47vxva6RTihE0b5uOurTHrkAZ5Iqq3bSKjTP1FS3Gz1TtbuygM+zJP00E7l4NYYkxQ9bo8KRnlCCQzVCmG/emrwC1cK5/7G5TjCE3DzqnlWmwMVM2/ghZUn44HtS/HaiQZsqV+GJTWLsHDRUhRPI9CVzkbmlApGDaFuKbIY2TMUy5E3awXy561FQUU9ShdvwiTCnW90Cka4esLX39/0E0pUXR5BTmCnnnb6vgV3qrGz4c0OOyVTYGfDXlpyqnHZTCbgmTTM9MxnYJeYyinhLjElkwPIdIIdB5PxWRzEZSEsIRsB8TnwiMok3GUhJGUiEgvnmFo71dmZdEyC2fNq3fPQZs83Dxvgms//BuIUBLN/a52t0v0G1J5FM2VO+2lq1LnmYa+z4O55sGsOdda0GBEpBDvOh8lMJaWIAJGK3bu34vtvb/AifMW0OVCfOoGdVDoBnSDuycNPjEqnNExtU+3dD0+/xAdvH8WMqQU4cXQ/rn91CfHxUWj5Ygu0bt0So0ePhouLs0m7HKh/7X18kJmVhXV1ddz3S17AViEh0oNAl0W4S8WcKWNRT+g6fGgnrnL77bu3eNN6gm8Jdo8eWE1XP3j7JOprZ/OGP8vUUhRmxZs+WT06t0anl1pgQM/28HIegITwMVi/bDq2rpqOTbXTUDG7CF4ew1EwLg3nzhzFBaPGvWzcLS9+egqXLr3JC2M9Fk7Nx6cfnsYXX7xJ+CPMCeQ+s0Jgd+X86/jqwuu8wbyOG5etuGUakJ+xYO7WWRN3r53F9w/P49qFMzjGC/qieZMRGuyD4SOGwD/QB2GOUASGhxHoCG8c0IZxgKv0QzNVCmaMjFPiTI2dlLDwaIIDwS4onAPeiDBCXjhBgceIlNGGarcIB1La5HxpwI2QJkDTvHrXNYGblk0dXhPYWerdvwY71Z5J2TKqHSFNcCI1yiMwzChSSdljEZuWjWi1DOA+4Qnq5UZQibJSDQV22haTnk2wS0JyWjxSEgKQFjcGKbEjkZvhibG56nMayN9zFJLSlMoYCx+Co69UNLUkSEhDdFouXwOBle9NzpV+kVLrUgmbKc/aEWgamzEWGUWTEEmQVE1dQuY4Y54Sxvcj5dD0s4tPMYpeQlYRckvKzbxPuCAxnq9d6ZKcGsdL1ckR7qTUEVqNAtcEdtrHuIU2C6PaCfakyHFZiqWg1pdQJ5izFT+fUKlz6g0oJU81iTH8nvk+uX+EIwapvL5FBvmbrJUuxnzo94HsfzdeINCpnq5Thzbo0a0dunV+kfflthjUtwuGD+L92mmACQ/nYXAdM4iA1A0X3/HHP3/XBv/tRwKdgiD3L1LuCHdS8JR++Z8Z/4mhdgf/+LgV/nTbFbMnOaFbt37w8vLkWMEdY9xGY8SIYRg5agRycnJQXFxsrgtRUVFIkEFOtAMOnt9RBDQHz/fwsBADecEBQWa9QuvUdDyc57/mw8O4PdgXkeGBiHcEIy7EC/HBY5DhcENBAq8vef5YVhaD9bOT0DAnHutnRplYNyMKK0uDsaLIAxtLvXFqSSLeIqCdWZFEQIvE9nIfbJ3iRUCLxMmliSaN8kRNDF6vTcRrtcl4eWkGts2KxIpiV6wv98XW6YHYPjUAe2aHYu+sYGwtJ5AR0LbNCsSe+ZEm5fLAvEgcXkhIrIjChkljUJnSGZXJHTA3oSMmh76I2Yk9sH6qN7bM8MMWPveWUk9sm+KD7dP8eWw/bC7zJgy6YR2Bc0X+ECzJ7U+gG4ia9CFYnueJyWGDkOM3CMVRbpia7IWanFBCXQJ2lqdh74wMgl0WwS4Xry8i0NVIqSvAawS1NyvzDcwZAxVOP5RjZu1knFs+Hq8vLsCxhVk4yjgyPwsnFo7lcgGhdRy2crpqQRGWVUxG3bK5vCbPNRkPa6qnGuVu3ZJZHF9Um4bkBsqkHGxZbowktqyrMn9Kq45/M6FNNXdS5ZR1tIVjkrpls55B3a6GJeaP651KLatfYqBOg2OZT6iuTm0ONMBuWGUZZr11eiee3v3cDPT/9PND/OkPj8xA/58YPz0HdkohFLDZ8Xsw13xeIbVKjbLlfqmeeDebUgS/vvqRATvBkFHsBDVPbFt/Ql5TyAlSUCW1TDAlqFMI8LSssEFLAGYDXHMwtEHRDhvWbNBT2Mf6t0LPbyt2Nkz+8K1MVPh4vSa+ZwGd3rOl1hHs1O6B7+0+36OA64Fq61R7+FSpnZar53cG7qz3bD6Dpvo6G+ye3LfATjV1dgju7KkNdgJHwZ3iplTRSx/iK4LdZYLd5S/P4drlt3H76vt49LUMVC7j529uWmBHoBPc/Qth/tGdizi4ez0hSHX7awzs2K0NVDOn2rRDnFftmlIgVQ8nCDt5YBPHzCtMaqTMUQRXh/asw5H9G7Brm9VnTjVxMjdRLZzm1WdxP+FQjcx1HCl/2xsWm7G45nXeb+c5rF52h3etM6rd9vWLOT5fbcxcFII6AaOATsfcvI6QuJ7H3bGGr5uP4e9DSqCgUX4YArXtZAG5cUqpUxwkjKqeUCrdPr5nqZQCQ4Gd4LTF0MAkDPCNRl+vUHR38UGnYS5o23coXujQAx27dsegIUNMw9ERQwahV9dO6NenB4ZyXoXSTkMHY/CAvuhDyOvYoT1eai2HvJeMmYJuMCNHDce2xnrU1S0zF+62L3VG2w4d4e3FC7OK7dMSMWFcNiICvREfE4az507j00/extrVi1G9cDryMhMQH0nAIlCprk6umYK0sRlxBuyUfjk+L8WodHLWLM6yQK84O9FAXkluEsamRyM/TWHX1fF5Gaq/k5umAE/GKamxwabNgQV2AUiPDzORHBOMpCgpc4GICfEhzEnJC0YqX2+8I8gojYK7+Ah/xIf5IDbUG44AT4T7uuFg40Y8ufElLrz7Os6dPIAD29Zg8+pKnhhqxLnIQJlo31LuaiAXTKVmKtVsOyFMsLe1jhe+dQtNeqZq6VSseZBfntoh7GogyRPwtF3rpQKqLu/oXp5AO1Zg18YqrFlUSqBcgBOmEeIybNm0AktX12BmRQUKyxcga/JCZBDm0qYuRUr5YqQxsqctQ46AbgaBblYtiuevxfiKDZhYswkzVu7A7JWNyJgwCyM9A+Dm6Wlq7aKjowyo5RLmxo3NQUFBroG8rMy03wCcwE4pmKYxuea5Tq6YyYnJSDS1FVyXyscQ6lIIdUnJHMSlWKpdYkoGYjkYjOSgNpyDVDnehRLsghJy4BVJsAtPh39CEWLzZiK1eAHBrqlReTOgU2jeBjZ7vnnY+zVf1xze7LDBzcBcs/VGibOnjN8C3WQDcYpIE5M4zwGrFDwzr7RLQlvTes1HqJ2BaWnw22gOdkq/FNg5OLXq7qzlkNhMrK5biW+eXsO3T2X9fAFPTbsD1dp9jAe3LfOUbx99zou5BXZPCXb37rxnlLs3XtmJWdOKcebNk3j73Bvw8HTFCwS7zl06YNDg/hygdkSH9u3QoUMHdOzYEa1at4LTcCe8dvoYVi+bjWCvQZg+KR0zS7OxeGE56mqrcPTIHty89RVufX0T9+7fxaOHD/ANb47XLn9E8FuAtQQ21ZnqN9m9XUv06NQavbu15QD1JXTv9BJcR/RHmLcTamYVYEvtVKypmYDpk9ORnR6J3TvW4ZP31RrhGD778BjB7mVc/OQUvjj/Cj77+GV8+t4xfHn+TVwg0F258AaufME4/4YBO0HdtS/PEObO4tqlN3hzOcUb+mu4f4Mwd90Cu9vX38RDfjYPb3+M107uwtSyQvh4OCPQ1x3RMdEIDFOdXAjBLIzA5iBsqO8ZwY0AFxGXCEe8FerdJnMSE4S/sJgohDjCEW7cMUPgzwGtvyMCATGRBB+l+0kxI/yolYHgjOAWIKdM/g5CGepfJ+dMG+5+Bblf6+wsyCM0MQI5b4xFCFRS7AKjE+EVEgVXf8IloSU+M8+oYErDjM/IN8u+4VGEKgJQFN9PYhqyi3l+chqZnIqiiUVITQ5FSrwHMky7g0DkZIfyd+tAXlEeYlKSTaNw36hkeBGgonnMlPwSo66F8vccQKDTHzUhfE0RSYQ3ASrnHUk5XM5BUk4xEnIKDYyqF52UOUFdSm6xSdlUeqbSMVPySgh/OabuTn9qBAgMm8DONk4RxNpKnaDNAjfNW2EpdgK2pjTMpmXN+4RG8RiEQwFqRDQBTk3GtZ1gx8f6EnilOAbF8PslyETxu42PjEJiaDgC3dwwoGcPU/f2PIz9R4SArnXrFmjbpgXat3kBPbq24/26s4G6IQO7wmXUILg5D4W7y3B4uY2Ct5szxrgMhsO/K65+6It/+a61BW/fW6F0zP+kFMzvGE1Qp/iXbxhP2+DHa94oKxqCXj17wsvbE568r7sS7IYNG4LRHDMI5NLS+H1FRJi6ubi4WERH8TfBczssNAhhBDopdlLiAvz9EMbfTpSU6kA/BDJCm/ZxhAchlPfUyGCOG0I8kBruirExrihN9UZVSTg2zk/HzkV52Ls4H7urs9A4PwXb5iVjy7xE1E1zYG1pCNaXWcYoZ1en4Y1l8ThFgJPZyTbC2aGFEXhleTJ2zw7Cjhm+OLs2DW+tScfJmiSsLnJFRdYgbCDU7a2Mxf7KGBypJsDND8NWAtqGMg/UEcZqx3th+TgXbJsWjAMLCZmT3VGd3gtV6V0JdW0xJbI1KjL7YwPhbcvMQGydRlDk47aWeqFxii8h0xeNBM0tZZ7YOMkVDZMJkwTDtRNdUDtuJOHOGTPinRE2tAsy/JwxOdYHc1L9sbIgElsmJWH31DQcmpONY3NzcGp+Lt6oGYe3lhbhzKJxeL0iD2eqx1kNyhlqf/DBysn4cHUZ3lkxoQnslIqZicPzs3F4Xg72z8nDtrl5aKgsQcPymVi/Yi62cQAqJU5Ap5BSt21NFeqXzuY8xyzcvpuAJlOUrQS9jSvnmRo6xdqlPAahUD3tBHIm7bK+ypSZKH1T+2h+Owe4BzigFuBJqbNArsJAnlIx1TdvI8dH517djW/uXcAfvrPA7o+m/5o12P/5m1sGxh4SGh5LbWoCl9+L54HOVuosUxGlYX6B2199SuD4wIDd7a8+JthdMIZfTx7JcEWqleCOoNMEeOrhJpD6619/wp/+/IMBMBmZ2AYnagVgg5nCBrnfgzkbBhXNt9twJ3hrfqzmYYPdzz89/RXqFFL5BH7aTy0aHt/ia5dhyh38qFIIpYQ+uWWZxihFU58fl78RzNm1gM3Brkmts8FOUPfk/k1+jkrnVJ1dU9xras9g2jVY6ZgmBHe3LuAWP+eblz/EtYvv8d78Ni5feAtfffk278Hv4/6tzwiPl/HD42um1u6vP8sd866B+V++v4tzrx8i2C0l6Kw0dWh7VANH0DpOmNvDMfE2jrXlMiklT8qdwE995wRUFtitM1B4gNs38zzcpvOYoGf6xu1eZ+blOimTEzUhPyqXTI6p1TZB7Zp2ycFe2XMav/O3oX2O8HFS7fZtreV+PPYONTJfY3rTqU+dPb9ToLdVjcmtej3VyQnQ1MJgCzlB6ZVS6rRetXZK1ZQz5jH1gNyjRuVbCKT1aORr1npFC6fgFAz0j0Vf7wj0cvNH1xFu6DJ4FFp164uW7TqjXceu6Nq1GwYNGGiaj/p6+5jC6MH9+6J7ty4c0LW3XLzUQPWFVry5tMELbdpz2hYjRozA8uULsWbNYsRGx3LAN9qkomTlZCCaA5/QAD/TuDwhLgrHju/HxYvvY1H1TCTHhxCa/AhaocaYRGpaMmFLyprATrV+SsO0UzEnFaQT4pJRQqArzoxHIWMCl8fnJGKsqaeLwthUgl1ypGlLoGXVwuVwquNnxIWZSIsNQVJsABL43KkxIZAxSmo01xHgEiMJeIrocIKoLweXw+DpMoJg50/g80NcKG9E/u7wdR8JH9cR8Hd3Rt3yaty5+jmuX3jf9ON69/XD5l8n5dvK/ESqm9wwVQcn1U4y71bJvGsWPFPY1HeukYC2cnE5NkjR4wkkExb1xtu3Rf8MLDbqnpw0NzMOb1+OfduW8LjLcYhwd2wPT0yeZI0Nq/ldLMHEGbOROnEGUifPQ/qURcgoX8rpEhNp5TXImLYYOdOXIHfGMhTMXoWi+XWYULkBZTVbMKt2F6o3HkbVhoMYP28VPCKSMNzDC57+/ggOj0CsCt2z0g3QFRDYCwqykZObgYwMC+6Sm4DO6l1H0GuCvCTOJxLu4nnzV7F8crL2TTORmJSKBEY85xOSCXYcSDo0uIvXoFMD2kwOWrPh48iEe2gqfKLzCWLTkFK4EAlj5yHWNCdXKuZv1bjm8NZ8as8/H82Brvk6AZ0NcPb25uueD4GdgC5akTHRRBThzY7IdAvYms//eyI8rRhhjGeQlyL1rggh8TmYPm8WHj4i1D25yBvWp3jy8EvGBd7IPjZQ9+guwe7BeXxP4Pv24ee8aX2Ee/fe4z4f49WXGzG1dJwBu0OH98B5tBPadWiFzt07oENnAl3H9mjf3oK6Lp07oW27NvD28cSZ10+YFEqH32DMKs1AWXEKqhaUYd3aGpw+fQQffvQOvrx0wRgqPbinVI7bOMSL67KKSabmYlJhBnp1bY9undpgQO/OGNCvM7p2bouundpi5NC+iA/1xOqqyVi3qARL5uZygBmP5TXTce6NA/jg7SOm593nH57AhY+VZvkK54/j43cPG4MUqXRyxfz6q3cIcmdx6XOC3eev4+qFNwl1Z3iDOYfrhLvrX76K+zffItS9ia+vvIG7188RhD/CO2cOYf7cMoSHh8DNwxPBjiijxIXFRjf1YQtBsFLG4mIIcPE8X9VIm0GgC5N6p+CyqbEj9IXx+hcaG4lQDWp5XTRQFxFOsIgkhMVbIbCLTkKwTEAINr489/3jee4Tfky9WCxhjhAvkBMQCeRsdc4Ouy2CwDCQvyGr552Vjqmm5ZpXLzeBkmrr4hjJWWORSAiLiE81MBNO2AuIjjdqW0x6LjxCInkuZyExk0DG63R8vB8SE/yQkBiC2KRIJKjtSUEhX3cSvAlXAjsfglEMj52YM86ohXGZYwlCBLtkvn69FqmIkYnmfYQT9tTKQK6WXmFxBvhkoiIVLiIxm59pJkJNWqlSRpPMaxd4qfZN5ir6bKw6OGtdUFQSP2++96a0U5mgaCp4U9sCk3bJsJuOm0bjArxmEKf0Sz+pdJGWahcYo9fK1x2p2j3VQiYgNDqOEBOBREcoHJ5uGNGrB176P+h2qWhNoGvX/gV06dACPTq3Qv+eHTFkQA8MG9wLo5z6wXnEAMLdYPh4jYGXx2jez50wYnh/RPj1xK1PfPD3h63w9weENkKdUi7/xy9Nyh3nBXZS7aTmGbh70hZPLgajILcv+vVuhzGuznD3VOptOqZPn2qu676+3oS1EMJapHG5NOYojnADcoH+vqYxeUR4KKIjHWadP++rAr6I4CAEE+wc4cFw8P4a6u+B8ABXRPqNQnrEGBTGuWJy0hjMzfFBbXkUNs9PxbaFmdhNuNu9KBc7FmYwCHsVqQbyNs5IxPppkabX3ClC3cuVkQSYcOyfH4Lt03wM4L2yNAl7ZgejgWD1dn0e3lmbY2ryDiyMwj7C3IEqhoCu0oEjVYxqBw5URGA7H7O+PBBLCz2wvNgDW2eFo26SF6oyB6MmayDmJXfGtJg2WDpuOIEu2PTJ20KIE8BtJvxtYWwtdUcjl7eVenLeA5tL3dBAoKsf74JlBcOxIKUXKtOdkeE7BMN6dUF6iA+mJwRhUVY41o+Px/bSFOyamoJjBLJT8/Pw2oKxBLoCvL2sGG8R4pR6qXhvxUTTv+7NmkJCX7FxyZSKd7oyF8cX5OB4RS6OLMjCwdmZ2DU7Bxvn5WP1wiJsXDYL9UsIZktnYcvqhZYJCgfESqvczhDk2eYocsc8wkGs1m9SPRzhTqqcDFVWL54O9eTV/PqmFEwpfAbu1hLelLLJ2KV+u+t5vAYO1LfILbPGgJ3q65SKqebob72yC9/e+xJ//P6O6Wn2RwKdmm//5ZcH+OnbWyZ90jJPsVyWHz+Dtn8b8hQW1F3mPfGSqdG7d/Mzo9LdIGxc//I93jPkJv0F75s8DsHusfqyPZXCRcAT4Dy2QEytDP5IqJMqJ5hTC4L7hJt7hBs1EzeA1wRpzaM5yNnLzdc1Xxa8CfCaw50Nf5rquaUa/tSUhimoMyohw2qirlBfu/uEuvv83Li/1DxCm4xh7hO4BF1K2VSPPvs5jLlLM7XOUuz4mp5B3XNxryk4b4HdNX7G13j8K8/MWdSY/OYVy5xG6a5Ke718/pxJs9Ty3Ruf8Pv8wpio/Pj0Gl/nNfzh+2v404+3CfNPcOGTMwSf5YQetVDi+HpTjbH9t2rOBERWCqaUtqOqayPYSe1qJAzK2ERAJZDSviYVcrP63i01tW8yYdnNfaW0Kc1T6/Snw4l9G00POilke3etwvHDBK19daadwnE1Qd9dbwxXpAQe27cBR3bVczy+3jDA5jWVhD65wSp9ebUBUrVckEoncNvB1yFAa+RrM/WDBMCtDLtFgl6bcdVUeugu1RKqnUKNUSfVkqHF8JAUDA6MQ38fB/p5BKPnaC/0INx16D8MLTt2wwut2hLcWmPQwMEYM3o0Bg0ahO7du6Nt25fwYqtWaMltL7z4koG5F9t2Qms+pnUn3sQ69iMQDkRmZjq2bFmL1147ipdfPoTalUuQmhgLR3AA4iJCUZiXhVdPHcelCx9jUdUMxMcEIjEuGNmEMKVS5iRHPGspIHVN7QSUjqm+c3adnUBPNXVK21J65uSxaShlSNGTO6b2ExCq35yBuPhwo9pJkVNdXIqBNyv9MpEAmRDuizSCnXrspcdL1YtHZhIHFf7ecBo8AF2a3Mt6dO2McN6MAjzHwMVpAIYO6IlRQ/vDbdRQBPLGqVq7T86dxg/K8755Hl99ehb7Se+N65R6UMMvXUWZyw2YqUZuH7/Q3ZxuMeYQM0x7guOSlHetgRwtpcod1r8DUvo2LTEngSRb1dE1rp2Pw9uW4QS/2K2EQf0DsHv7WjQQ6OZXV6BoykzkTCLQTZiF9LIqAh0hrpxAV74YmVNrkDVtEXJmLrHSLmevxDhOiwh2EyvqMW3ZViyoP4gl205g+Y7TmLfuEB+zDN4JYzHQKxgjPC0jlQgORFOSk4x5ilS7osI85I/NNv3w0tNTn8GcDXZGtWMkJVkuaHFxcRwYxhmwS1JBPUNwl5CcRrBTSmZmE9ilIJwDttBYgh0Hs0GxWfCJzIBbKAd/kTkGnpIK5iNpnBqVz0Jc3jQC3hQ0V+2aA9zz889vV9jQprDX2WmXRoXjVPOKfwvubMUuivMCu2cwlzbh1/gPATtbwStCWGIesgvH4dqNz3kjukgwkfvlRTwl2H3z4FPeyD4yzphP7+sfsfNGtTO97e6+j++fnseZ1/agfPJYvPH6cVMnO8p5CDp0ao3O3Tqga7cuaNeuHQeT7dCnTx9eF7rxmtACjsggnH3jOGZNyUNRZhjmTc1DcV485s2aiLq1S3gtOIGzZ18j3L2LK5fP48a1S7j42buoXVyO2upSrFsyHW4ccHZq3QLdOr6EYQP7wmlIf3QW2HVoA6eB3TEuw4EVC0uwjAOZiukZWDhzLI4f3Gyg6/23DuKz947zYn8Kn3+gdMymHnXvH8XlL94guL2P117ZiYP7N+Dql2/jysW3cIVQd/0Soe7qWdwm2N278bapnXt46z08uPk+Hnz9CT59/xSBbioHqhGEVz+EhEcTXjIJcGmmVkzW/WFx0Qjm9ojYKJ6nMQiPiYODg/0IQZ1Ariks0JNZiWrsCIYxkQYKgw3YhSLIwcGu1DzV0ZmedfGEsSSEJBJsEnJ5zudw2VLsgg3MSZlrStPkcnOgU9iQ59+0bGrsGEqDtMAkxThHCopkuJOUPY6vMwUJhLcwglYkf3eqiQvk6zAQRKgxTcDlSJmSTSiKQiTfR3RsGGJjQ5CQRKBNiEdkSgrisrIN2PlFE+oM2CXw9RNSefwIHiM2I8/AXQg/Q89Q1RPyORxqOyBjF8JaSi6fV43GExCTlo/ErEK+TilxCYhMyjbLUu+tRuNKk7Tq6QR1UtLstEtNpdbp9eq126qcgbsmwNOyjFPs5uMW5CnlMgr+SsskHHqHRpvj2cYsaooug5swgl2sIxqJkZFICg1Fqnp+DhmCzu3+z9TR2W6XbVq/gHYvtUSn9i1N2mWvnm0waEBnOA3qhZFD+2H0yMHw9XSBm4sTRo8YAm/30Qjw8TD9ZkeNGIyIwD64+4U//unRS/gbwU4Qp951anOg+joDd99ZsCeo++cnnD5pj3ufBGNCoTP8PJw4NhgJNw83JPHeXlJShKysDPgT3nx9vRAcRFgLDze1c6rHlmIXHORPmCPY8XyPjeH5HxrMdYS9AN5PvTxQyPtGAs+lGJU6hHjC4T0UMV4cT4QOw/g4Z8zI9MCi8SFYMSUSq6ZGo25mAhrmpGDrggxsJehtnZuCxgVJ2FWZQbhLx6ZZsdg6PRgHF0YQYCJN2uOmKVLIfLBzBtcT3nbPE5S549iiOJxbm43XVmbglRVpOF6TRMCLxL75Edg3NwyHKxw4VhVtzFP2zovgcUOwbnIANpQHYWWJO6qzhqIybQDmxnfBrPgOqC0eicaZQabpeAPhrWGyB59XQbAjyG2bonRMQqFgj9EwyQO140ZgQXJPzErshUU5I1EzLhC+Q3ugV4cOyAgLwLy0SCzNdWBDSTwaJyVid1kyjs/PxauVMkuxQO4c4U3ul+pXpxTMt5salZ9ZXMR1Rc/aHZyuzMPp6nF4uSofRxdk4tD8HOyYl4cNCwqwYn4RVioNc/EMbFg+x4CbjE92cLCpedPmQMucCvoaCHJyvty3mQNTDkr3crqN4CZFrnbRVKyqmYr6FXOwipCnZRvuBHRqe6Cp9lWqpmUUt8wMojeuktmc1WJBYPfmy9vxzd2L+OX72/jzHx7hj38g2P38EH/+mYDy9CaB7Auj2D1VyqSA7l4T4P0bYPdsG8HuEcFOj31AgFM/vJuXPjCGHjeNccqnuP/1BWvfJrBTjzZj/98EOQKvb5ogSM6UUuoEdXcJM3fufGWmWqdtzaGtObjZ0Xzb89vtdYI4G+iarxPE2SmYBuiaAaAdapiuJuJKzfzxG+5vat1vG1dQpaE+4GehRuk6ZvPH/QbsBLTNUjCfj+bpmVYfOyl3TemYhLo7Ny+Ypu+3CNCCOMGzple+4L2ZYRnWfMJ78OfGREW1dj99+xV+/u4a/vjj1/iHPz7FfY6vjxCetnNcLLiR6YhiG8/B7TyPLHVrnVHtpLZJzTOplTpX5TZPkJKbpKYyOJHLpOkvx20CuS3rVe+2xOoXx3WbCWdybhXEqYbv6MH1lqqm5+JzHNm9luP2dTjOMcY+gt1RAt3x/Q08n+VtUYkGRqNSjXncLQI3TlVyJadNu6ZOwCgVbi+ffyP3Vx3dFoZeswxT9PoFmgI+7beZHCGzGCmHLYYFJWFwQBwG+kejr3sQejh7o7PTGHQaNBKtu/UxwNaixQto364jevTozUFcB9OjyrI4b4uW7Tqhbdfe6NBzAF7q3h9tuvZEp9690bOfE7x9w7Bjxw6eVPfx5z8+wKUvz+Hcm4f5wddj7fL5OLR7Az7/8E188M4rqJw/BYnxUsyCkZsWg0KBWm6igTgDcklNjpNqLcCBg0LzMkJ5BncMGalMKc7C5IJ0Y6iiVM2CrDir8XhsKFKiCG8O1ckFINHUy3E5IhAJYf5IJuClEOgSI/yNSUpGogPxUWHw83JD/z69CHR877yZ2jfWti+9hF49unGw2RbdOrRGn+6dMGLIQHi7jkJUkJWWeaCxHn94fAM/8iR+wpP37LHt2F7PL5Vwt3tjtVHdlLMrcJOCp6bLDSvnGOXuEIlcNXmHtteauryjPBl31FfhIGFuP08+pWEeIMwdIRwe4rxSIPZuX4PGzWuwZEkVps6Zi3Hls5A2aTZSJi9AKoEuzah0S0xkTrVq6fJmL0fujBoUzl2J8RVrUVpVj/JFDZi1fDsWrN2Lyg2HGAcwf+1ulFU3oGBePaYs342M6ct47sRiiJsPvPwCEBQahsioKKSlpSAvX4pdLsYVECwIdgJ8QZyt0tlgp/nExASTqiO1TnBnrK45SI5P4DbCXUJSM7BLsMAujIM2/VMfosFsTAYHi2nwCOcAODYPwckliB87B4nj5iFh7GyCnZwxm8Au698Hdc3XK34P7J4HOBvwfi9sqHu2zsxPNBGRQYBrCs3L5dJe/8z1UmYoBuCaLTebCuqag50FfFxOHou4tAy8/9FZXlDVx+48L+RXeTG+aCDu6UPV2hH2BHaPvsAPT+Wa+RnXfcjpp3j91E7j8Hj2zZPY2LAGw0cMwkvtWqNbt668JrTDqFGjUFlZgV27dmDNmpUICw9ERGQgXj11AJMKEjEpPwYLp49DUW4CppYWYHVtDU6ePIzXXzuFs2cIdx++hcuXPsWpYzuxsnoyNq6YjoryXPi5DMLIgT3RvWNbk/I9ZFB/dOvUFl3avQjXkX0wozQT1XPysXTBWFTNzjN/cJx7fT/ePXsIH793zBimnP/opAV2TW0Mvrp4FpfOv4mF88swZsxAjBjRGwsXlBPs3sbNq+/wxnIOd2+8g/s33sUDxhP1+/v6U1z6/BzqVinrwAFPX/WZ4wCV8OSQWiRViUAUpnYBCcmI4LmsZtvhcbGEuThEEugiCTURPJcFd1LtQmPjDNBpX2OgQggM47FDHQS78F/BTmmPaswdwucSFAVIpU7MIoRlEKQIWQQOwVFgXCZhjev4W7DSL/+1Wme7ZwYI5kxPtxQCEOd5XEGWf1M6ZlRyNnKKJ6Fg8jSThulL0PIKdBjwkd2/FKxAQo3SIHOKS02jcKuujECTloncseOQlJaG2GSBIwFLKp9aKPDYPpGJ8Cao6bm0Tapf9nj9yZFLqBRkalsCfAlXSp0MjEw26ZQOwpvSUAV5UuvU2kDwps9efewiCLtaNgpaBOGNU7VBsFsRmJo6hoExblNtnrab5uJNMGfBXRPUNYGdDXc+3E/7SqnzDoky7zVIQJfIzzWK3yWPFRGVSmCJRWRwEDKCfZDAe8DQbt3Q+v+Q26XuQy+2bIGX2ryAzh3a8HfSCr27tka/Xm0xeFBXjBzZHyOd+sHVeQh8PMYg2N8HHmOc4TZ6FFxGjsCYUSPhPNwJI5wGISasLx5d9sc/P25jnC/Vp05g959/sOrrBHf//Q+WgYrMVZSK+V+/6YwrZwMwvSwOpSXZptWBUegIa1LfVCun2jk/rgsKCEBwQCDCQ0K5PtxAXIAAjhEWFIiocK7nvqGBvnAQ+ByBfkhPikGIvytcnXogzGMgUgKGICt4CArCh2BKkjPmZrmipjjAuF8unRyB1VNjsHZaHOpnJGDDLMaMGGyZk4DtC9KwdU6SUewapoViz9xwnKwhDJUHYFWhK1YVuWFDqS+2EM4a54Rjo1Ilp/riSGUkji+Kx9HqOByttGLfHAe2TwvCzpnBnJf7ZSQOLYzB3rlR2DY9DMvGOmN+an/MSeiJqRHtMCuuK1aXjMHm6UGESD+sJ7DVFTtjXcloo8atnzAGGya6YjPhbtNkdy67obZgFCpS+2JWbFcsTB3IY7qjbnIYZqZ7o1+XNmjb5iUDdpUZsajltbWhJMGA3b6pqQS7HLxGsHtrkdXSwMAc4e7sIkIeoe4dNS2vKcRZQt0ZAR6nry8aR6jLx+uEvdOcP16Zg4MV+di+sADrFhShful0A2Lrls4y0KZ0y40r5hrIU12d1Dqt07zWr182G5tq5+MwB7/7t6zAYY5ZZPym9ksWsFWa46mtgTFM4Tinges3KJVzYw2hbR7WcfyzZsmMJvDTY6pNCuaqmhlYr/ROjpHOvrLLgN0fvm0Cu18eWWD3EwHl6Q0DdqZBeRPYPb1ngVtzsLOXrbjKe+BV7ksA5FjtAeHt3s3PDWSYvmoMgYdq9+7zuI90HEKKoO7pEzlDqmeb3CZvP4MrwZfddkCKndQ6QZ2mNtgp7P3tx/x74/nHNV9WCOSaQ50dBuiaYFAumVLoBHeqvbOMVW6aNg9yA5VxyqMHN8zxnz2Gj/+eAGiD3dPnaussV8xf48lDrmdYyzdMPLyvWrvL5jluXf8cN7/6hDBnqXUGppvA7quL7xqwu33tY37unxmw+/7xVQKoFLvr+MvPd/A3Qr1Scl8/tZvwtdgAnRQ71ckZcxGCjwDt1JEtOHl4s0mvNCYrUoMFRU2gtEmCC8fTW3keCpqsJucyNlF9nExO5KxJMJT6RjgUZAmsTh3dxGNv4nYL7OR+KSVPStzLhzaZtEtB5QnO67iCOql/UhjVz04ijNIxjcMmwVTGLFIOlU66dUONUeca6qqMeqfXqucU7Gm9wmpOvppcJXVxFRrWVVjmKUODEgzY9fEMQTeCXcdhrug0ZHRT64NuhLjWvJG0RqvW7Q3MvdC6LV5s3wltOvdCux790b7PQLQm0LXu3AOuPv7IKyzCmnWrcfmrT/Hdj7dx+tWDWFQ5G/VrluC9t47gzrWP8NX5t/HuG4f5ghfxxpBu1bylRBHokjgITEJBToJpPq7WBkqRzIgLbwKzYCRHBZoQnKVxXX5aLAoyE0wU5ySjtDALZUWMwkyU5CUbIFRapVoSJEcK5KTKWeYncrYUxEm1SzApl4S76FCkMpKjwzB8cD+TcjpyxEj4eHujZ88ez26uLVu+YJqvt3upFXp0bo8hA3rDw2UkwgO9+ViCYXw45k+fgK8vfYyfeRG4fekjvHqoETvXq3E4v5DtvPDtqsURpUvuWmXgbodSMBlS5LSP4O7A1uU4SPg7RqLfyZNuP5f3EAj3bV7MIBBultS8FrUcfM6rrkBx+XTkTJ6J9MlzkVK6EMnli5CiOjpCXXp5tYmMqYuQTagbO0c1dGswbuYKlFbWY05tI+av2oFFBLnljcdRUb8fkwl5hXNWYNLC1ajictWmlzFz7SEkltXAKTwd/cf4YLSHD3wCghEcEmYALTsrownu8gl2WQbs7JTM5mBnKXaJBuxsuNM0Ns6KOA6K4xJSEJuUirhEDhgTUjlQ5iAqOgUhUbIwV1pVGnwikuEemgjXMA7YYvMRnTPdpGKqzs5uddAc2J4HNzvsfeztzYHOVuN+s47RHOCahw1zNtBZ89pmrxfINYFaM6j7/xJhaSUMzj+DOqVjFiE8aSwHvxk4dPQAnjy6QnC7zBvfFULcRYaKwD8yUKeau+8eX2B8wZucZaoi8Hv15R0Euzyj2K2rX4lhwwYhOycL5eXlRrnPz8/DzJnTERISbNKuUtMIMFEhOH1yH2ZPyUV5cSIWzSlBYW48isamYtmSChw6sAfHjx3E6VdO4J13XsMH77+GBl4k1y6dit3rF2BSbjS8nftizPB+6MnflfOIYejbs7vpv9Wx7YvISQ1H3bLpWLVkMipn5/LGvxBvnd6L984cJtQdxycfHCPUncBn78s4RU6XttvlG5g7oxhdOlrN1dt3bMn309v82XT35ke8obyH+zc/wOM7n5mmqF98/AY21C1HYiLhKywcwRzoh8ZyEE+4MnBA8AmMjkd0ajoiU3hOEt7UdNuRKOiIIZTFmXmHWadm3EkEvngCUyzBItrAnVHsCHah0ZGmxi64qUYvUA2ZDQASgghv/tHphKN0ggQBjIPjhOQ4xMQ4oObggrrAeAKflDsDdpZiJ5BT+qXiGexpnr8dKXYG7Jpgyo+gor5uGeMmQMYpqXmFSMjMhy9BxjsoAn5871LzpHqFETAdhCntr7RGNej2I/TEpGYgu6AYiZk5iM3IhZdSFglUIbEExMh4ePHxPjJH4Weo1E8BmdIlVRsn50stq7+cATCHUhq5H4FOynwY35NALiY1D8k5MgUSnAo04xmEM75+o/RxXt+RWhtY26x19nzzdXbYdXamjo4g50ew8+X79Qp1NAEewc4odTHwColEBL8PB69BCWk5iCEwR8UkGPfGRH53cV7ucO3TAx3U37HpPvEfGVLpBHRyvOzQpqVRsHt2bY9+PTpgUG/9sdgTI4f1IbwNJsgNR6Cfp1HH/P184OI8Em6uLiZGjRhunCvdRo9AVmJ/fHPNC//8qBX+8ZGVcimw+4cnLUyjcil2qrn7ZzUt15Tw91+edsKXbwRg/DgHJhZkw4/3xsBAQhnPXWN4QngT2IVyqgbjEaHhcPA3pGtEcGCAScUMYoQK7ghy4UF+CPBxR5C3J2IjQuFFMHYa3A0jBnSA99D2hOUhmBDnjGmEuppCH6wuDcGK8QGoKfIxbQ1WTXFg9ZQorCqLxJrySKyd6sCGmXHYPCcRDTNjsbYsDHWloWicGYGTS5NxqDIWm8oDUTfRBxs53TgtEOsJe5tmBGP7rBDsnReKvXPUyiAUu2eGYOe0YNOTTjV06yZ6oa7EA1umBGL37EjsnBWBdRO8MDuuO6Y42mJGTFdUpw9G3QQfHt+XYOaHhjI/bJzM5RI3AqUzagtdOHXBWi6vLXHF0jwn07h8XnJfVGYOxdICd6wq8cWKAg+sLApAUZQLOr3U0pwDcfycanLiUc9ra+PkFOwtT8PhmZk4MS8bpxfkEeSKcI6gZse7y8bjg5WT8NGqyfiglsGpUjHfqCnAyYocA3Znlk3AG4S/k5zfWzEWW6rGY8W8IqxYWIq65bNRWz0Fq6rKCXqzsLp6qqmv28NBsZQ7QZ2ATuCnZuRbCWq71nNwrFTN+mpTVyejFE1PHWowKt0Gwp/SMY27IGMzAc8Gu9rF04zRyprFM0zqpaJumeWKKcWugWD31und+O7elwS7r41xyp/kjMmQscYPT64/U+wEdk/uEtqM++Ovqp0dWqcw+zEEdUrhlEGKDRhS64xiJ+i4SbC7fdE81oAdQ26R9lRukwI81dEZ9Y5A84gQJ5CzlTtBnkLpmDbc2bDWfP73wt6/+eOazzeP7whxgjqjsDWDOvXek+ImgxerPlBOl4I1rdfr5uu8fckoaYIvgZ2OL1i0ofAZ1D3i+mZgZ+CuCeTs0D721Optp4blcsq8gnu3Lhq17sbVTwzACZ71uWteYHfty/fM/NdXPuK9+XN8c/8ivnt4GT89Jdh9K7C7jb/98SH+6S9P8en7rxDQlpvURzUZl5Im1c0AGOFK6YqqpxPY7SJUSSUTYGmdnWZ5dP96A4F63NF96/HK0a149fh2js/rIFdMwaBMTw7KqIT7HdtvQZ5UwBMHN5plPb/AUemeUuHkmCllT2YuVi3dCpP6qfWvHN1sTE90bIGh2phJVTzYpN6prk6QJzVRStyubcvNsual0illVO9LCqRgT+9B5irGPMUpJAmDA+PRT3V2rgHoTrjrMtwdbfo5oWWXPnjhpS5o2aoDWr7UCa3adyPM9UWH3v3RodcAtO0xAK279ELbLt3Qb9BAVC9ZhC+vnMf3Pz/Aqdf2Y/ykHLh7jMCgAf3g4+mGsVnJmFych4njcpAeH4noEDleRpqedjI+kcKmXnRS4QR16iWX6PAnkBHoCF5yo5TClkRAs0PtCASFeQS8nOQo5CZHm8bnE/N1nASzznK+lFrXdAylXnJeUJeV6EBmfIQBuziGjpnA54iLCEaInzfioh1IkAkCb1CyqLZ7DrVs2RIdOnZA3769MXrkMPh7uRLqfJBEIMzgcxbmpCAzKYpf3j68efIIZpdP4KCUN5Q1i7BPJxi/4L2N/JIaFmFrfaVR7NS8fC9hbbecdhSbanD60EacOrAB+5VDTNiT845VCLoeWzauxIraJZgyazYyiicjbcJ0JE+cgzSpcwS61HICXflipJZWIqO0AjlTq5AzYxHyZy9B0fxaTK6qx7TFmzB35Q7UbDyEFVuPYlH9ASxcsxtl3FY8fxWmLN6Iyo37GQcwffl2ZExbheCx8+GbPR0jY/MwwD0AI8Z4wtXLD4HBUu2iTd1cZnYm4S7HpOUI6my4aw52UvdSU1NM+uWv6ZjxvwW7xBTECeyS0gzcCewiODANaxr4BTiSOSBLgkdYAlyCk+AZlY1wwlN8/hwDdrGm5cGvwPY85NlA97twx4jiOhvk7H0UWi+w0/rnoe5XkLOi+bJq7KI0NemXFogp7fJ/JfXy+YhIt0xTmqdiOoxLZgGBIwOr163lxfg6oe4yvnskZ0ze+O58xJvYh3h671MDdk8Yjzn/4PaHvCl+gO+fXMC5N/ZjaulYHDiwHRs2robLGGfkjxvL7y3NqHV5eXK+K+D3l4QJE0oMpA9zGoK9uzehfuV8TMiLQvXMcfy9J5hWJdUVs7B/TyP27tmO48cP4MyZE3j19H4s5828btk0bFszGxNzHOjT+UW0b9UC3bu2xeD+PdC+dQsM6tPVtC+RudD6FTOwcGYO4W4KL7yNeP/MUXzyzgnTk+7zj47j/IcnmtoXvE64e8WYpGxYU4leHAC3IxzqD5nOXdrCdYwT3jt3gjeNT/Do6095Y/8Cn3/4Bi+ka5GUEA13Tw+rhi5a1vyECwFdQhpCeS4Gx6kXHMGF52lYQiLBRACXYsGYenJJsUuyoM4Kgh3XKYJllhJLuJOyJ8VOqZgEuyAOfANCQxEUEcF1BEqldyYQVBxxCApRLVIAstM4eF06AysrpyEi0kFoIiwJ7GJkhiKF7le1zgY7G/SMk6ZR6mSaojRMApBUMgEbt2cUTERm4URkF1nGKEGEJaUgmvoyApEUr7T88UapU0qjescJhAL5+qR8BRLgBIbBhF5vgpJpBcDn8OVxvLlNryFcdXDm80w1UKe6OAGdDE8EemouHp2ay+fPMkCndMuo5Fz+1pORPnYS0vImELaUOqmUS4IpIVDzSt/U8+l9GIATIKquT86VzaDOBjt73gJWyyDFwF0T2MkoxTdU6p2AjvM8jloqKC01knAXyc8ygp9bfHgYkvw9EDZqMHq0e+k3IPYfGVLp2rz4Ajq0bomObVuiW6fW6NuzEwYP6IFRTv3h7DQQHqOGwmVof3gT2DxdneHhPsa4UgYHBmH0KGeMcBqGMWNGY7Qgz22MMf0pLRiE76474x/ut7Bq7JrMUv7rT78qdVon0DMNzE0qZhdcfycUqbEjERkaQHALM+Yn4cHBCCLgBQUFGLVOBihKwYyMYBB+pdD5e3kS4rwRLLjz9UKQn5dpOB7Ee62fpzvfxzC0e6kNOndoBRenHvAe3hlR7j1QmuyGinxvVOeNwdpJAVjHqC8LwcoJAaidGIRVE0OxYmIIlmt+ShjWTY1C/bRo1E/n74Vgp+3rOT1AqDu5LI1wl4idcxzYPT8KuxjbZoWjkbFrfiT2zo/AjpmBaJzqh12Evd2zwrCl1I/P6UsQDCKYEcZyR3LqRvAag8rsIZiV0ANz4ntgac5IrBzriiW5zqjKGoFqLi/JH4VlY0djab4zqrOduH44arh9MWNe6iDMSRmARXmjsbzQE8tMeGFxvisqMgh8maORHsjPhNdDnQduQwagKjcBmyelYc+UDBydkYMTc3JwilD3etU4nKspxnsEtXeXTWRMwPsrJuGTNVPw8epSA3jvLB+PNxaNw8mFfNzCLAJdIc4S/l6vKcJJxvaKAtQtLMHamnKj1K2vnYuVBLuVFWVYs4jXabU7IMhJtWusq8QRqQUcm6xbMtOod1LqtittbPVCbCS8CepW1UwztXWHOAA1zcibVDqlYQr4djDU105GKmqBILCT4YqgTimYMk7R/MZVFahbMZvjqR349s5F/OGb5mD3CH/juFMGG8/MUwgmj+9YcPc80NlTM8/9BHaP7lhq3d1rn1i1dV++b1waBRgGOgR2d3hcPvZpM7Cz4U5phqYmTXD3rFH3LQN3dp2dprZiZ8OdDWP2/O+Bmr3++dAxmkOi5nV8gdg3grEmle1ZEMpMKI2S+wvsTPsC7cv5J3z9UtKMYkf4ssFOzy+oM8dtgrpn8NZMsWuefmmbqthhPqMHqrNTj8AmxY5gJ+M0A3BffWzATp+16uuk2Kne7tblD/GA3+nTu1/i+0dX8NPT6wS7G/jzj7fw9z8+MO6Yd/id7Wlcgz1qKM5zUmmZqk+TqiUHSblVCtgEZYI7AZgMUeRgubupdk2tDl4+vNmkX2pfKW0CO+2rfQRcB3dJiJFKZjlwmuM2LDN97nTc4wcacOb0Hhw/tIH71BolTm1A1MS8ceMi87p2EswOEuSO7l9nXutRAqHlsLmI+60gBGr9KoKbXpPcPVdZKZo7a3H84HoDd0rNVOsEwebhvWrRsM5S7hgmFXOo0jGD4jHALwq93aXa+RDsPNB24Ci07D4QLTv1xosde+LFDt0JcX3Qqe9ggp2VevlCx15o16Un0jIzOJBPRWPjBnz44etYU7cYyalxcPVww+AhQzBoYF8MHtwbIYHeiI0KgyMsECH+ngj18yCYRWHSuGxTF1csY5QMq9ecBoJqNRAf4WcUtuYhKEuJCkFydDCSYgho3C8rOdLUzaVynWBO6t3YTNXHOUzbgkSCnRwtTe859Z3jfHpcGJTSqVo7OV8mECATIoKgRuwxvClFhgTCx90F7hzQerq7YujQgXjxReufM0XPXj1NDx9HGI+VpLTQZA4+oxHLY/l5jjK9ghzB/ib1pXunDnB3dsLymjnG7lRfmloa7OWXJGfMDat54VK/OQLd6UMNePVIA47tXY1ju2txhF/oPn7hx/TPAE+czeuXobKqEgWTpiB5XBmSSuYgafwCpEyoROrkamQQ5rKm1SCdMJc2eQGyyiuRN6MG42YtQ8ncVZi0cC2mLFqH2bVbUFW/G0s3HcDihv2YuXQjJsxbibKKOsxavhUrdpwwyl1RZT3CC+fCN2MqPNJnwDVzNjxzZsOFEDHcL4Jg541Rrl7w9gsiADsQGU24I7jlZGcxrLYHmYS6LMKdWh2oBYKgLi2dkab6Oyl3Sb+mZHJwbIEdpwnJz8BOqZgx8WmI4OA0lIM5pWf5RyQasPMMTcBogp1bRAaCUzj4zJtlwC4+byZsmNO0Odg9AziBWhOk2cvPw5tC883DkdEEdUaJ+/eA3SQL7NIEeL+C3P8+2DWlaf4rsCvkADoL8ysreTG+gR+eXLLA7sEXhLhP8PT+p/hGit2jL3jzUX+7z3kB/ozrPsWP31zC+Y9fRcW8MqxdsxgHD+00YDd8xHCkp6ehtHQyahZXYc3aVaisXIhIhwPtO3REp66dMWeWmuNXIz3aA8WZoSgvIsxH+6FoXDq2bl6HHTs2Y+/ebTh6dCd27ViHlbqJE9bqFpdibmk6fyf90JsQ1rt3OwwZ2B0Bfq6omjeJAwL1Z5yBimlZWMbBxwle5N4j1H32rvrVvUaIO21SL79Q77rzb+DqF2/y5vCG6VmXn+FABw6IW7V6ER07teWxO2PB3HKoQP6Hx1dx+bO3sH5NDVKT4uBMaA3hQDQ0JoEQRHAyjpOZCE5kCPBMpBG6CCpGbUo3g/4IgV0CoUVmKjx/I7msdgCCOiv1UoqX6sCiCCFqQk6wiyMEEvSUihmkFgccIAcS7EJlwiFYI2iEBvnyOhWK+aVZ2LRkGhqqJ2FxeQ7iosMJZnx9JkVTClwq/PgYwZzSN5uDnYG7JrCz4I7r+N4CCHYCtpjUHKTkFiE5uwBKuxTMhRNgEjLy4BUcydeaRmgrQN6Ecm7nb5IApvcs8JGCFkzwspw70+Aj0ONxrUbgSpXUa+D2+BTCagafM4UQl4eUnCJCYj4/mwzTm1KAJ0VO7Qwik3P4GWYQhDMM2MkNU/V2kUk5BuZUI6jfvurvFALVANO3zgI3pWEacFPtXRPE2dEc7EzwPQSExTJi4GdMUgh3gjkpliGEPb4fKacp+Xy9admE8WTCShRSgv0Q6+mG4b2648Wme8J/ZNip/1LqBHWd2r6IHp1fQs9ubdGnR3sMHdgDzsMH8Hc5HGNGD4f7iKFwG9APDsJcgJcXfPx84OXNqZe3qZEfPXokYc+VYDccLoS/IP6uZpcOwo9fD8c/3n8BfyPcCerkhCmYUyqmwE5Trf/7Qyv+03fd8NXbwbxPDoKX+2iCY4hxv3SERSDQ3x+BAX4G8JSWGcn1keEOo2pK0QvhtmC5YBL+BHPR4SHm/unl6YoBvXvzfbYy77l16xcw2qkPgj0HI8KrDzJCBmJ+tqdpHr5zdhQ2Tg5AQ1kggSwK68pCUTs+AMtL/LCkxB/LJgdjVVkE6hirCXmCveXFXFcShG0zQ3FscSKOVcdjzzyBXQT2LIjErnkMgR7X7ZnrQON0HnuKWiJ4Y8sUf1NLt7rYA3UTvLCJz7u22NPA3ULV06X2w/yU/qhMG4jK1IFYmDIQc5P6Y0ZMH0yL6Y3y2F6YGmfFlJgejF5c1weTwrtiUmQPzE3ncbJdCIijsTBrFCqyRnJ+JGalDsb05OGI8xmMNq007mhFqH8J5SkObC/LxMFphLPZeTg5Lw+vVqo/XQneWTweH9YK4iYbsPuwdhI+E9hx3dtKuVyQjdMVuThdlY/Ti8fhjWXFeEMmKtXjcLy6CKunpWPZ3EKsXjwN9QS4RfOKsWTBBGxZtdAAnW2WIrAzMMd59aUT1CnLaOf6GlN3t1cqSIPqiOTwbblg7t0qczcOkDXQ5aBU6ZnGMIWPk2nW9g2LzLx64AkKpdLV8Tnr+FxKx1TLhdrF0/HmywQ7gtsv3zSlYv78CH9l/O2nB/iZ97n7TYqdATvCiQV2v4baFTQPa7/LeHT7Eh7wsVKIBHVS6gQYBi6awE5umSadswnsbLiz+7YJ7J4Q3gzoMGywE9Qp7v0Hgp2tBNpwp3k9h1I+NdXzmmMRxuwUTUGZoO6Hp/fxvYDuydcG6L75huDGqdJM7968YNXY6fORyqbXqedveg3Noe5/Bex+TcOUcYrq677Aza8+w3WCnZ2GaYOdYFpgpxDY3b/+OZ4Q5tX2QIrdL9/dtODupzv4xz/xHPj+No4dIJTtWGuZiWyQb4WtZFnwpno3wdoOnp9S8uRyqZYHRwhGxvVyu+rtrBRNpU3u377GpFTqccYhk4/VvNw0VXen5R0bl2Ifx/OKnZuW4+ShLSbt8uiB9Vi3ai7BsoavZxUO7CYscqwvkxM1H5eb5m61KePzyTFTveukRiuk6EnZEwgqJVOQuJWPk1IngxZjsMLfj16D0jSNaydfu16z1rUYHJKAwVLsghMxKDAefbwd6OIaiE6jvdBxuAva9nfCi10G4MVOffFi+15o2aEHWnfva4CuxUudua07BzEx2HdoL2bOmoLJk4swZ+5U05g8Ni4Szi7OGDJsKAYPHYx+A3phtMswDgCDEBHiQ7BzR1igB+IjA1CclYQp4zJQQrBTW4Lc1AgrDZODmQRHgHGdjA/zN2qb6SUnpS5G5icEv3ClVAaYeblZKj1TRinjMuKMkid3TdXkJSndksClqR6vmrr0+HATAr64cF/Tjy6WzxNFGIsMCUBUaCBGDRuMQU1tHVRX1LLli2jdpi3atG2Hvn16IS4mHMXjspCZEkvAdMDHYxSchvTFKKdBGMn33qdXb/TqRSDmoHfMSCcsXjADjRvkuLOSXy5Jf68aK5LMd9XioOTZfevx+uFNOL2/Hi/vJaHvWY3TR7di25a1WLqsBjPnzkZO0QREZRQjNm8KoW4uEsfPR2LJAqRNqkJGaTVBrgqZZQuRMXk+csorUDh7CcYvkEJXR6CrNzG3thGVdbsxj9OJ81dj/JxlKK+sRdW6XVi98xSqNh5GceUGRJXMh1dmOdwypsEtfRqhbjpjJtxyZhLupmFUeDJGePpj5GgPuLh6wj8wFMGhDkTHxCKTwJ+bk4WM9FQDdFkZ6b/2tmum2AnqpNglJUm5SyLQWVBnQmCXkIL4BMIdI4oDrHAOZoM5YAvgwE6DO9/wRAN2LjyfXcM4sI0vQFT2NFNjF58/w6RjCtQEdTa0PQM4Tm1wU/xmG6P5etsgxaRlmiCgmbBaFpgWBpyadEuuM9HUxsDBeUea4E0hc5RfDVJssPuNkYrZrxm8EdiaLzcPQV3zVMxnYJdaiJDEbBRNKsXd21fw/eNL+PaR6ui+4IX2PL55cJ43tE94kf3IwN13jy+aOju1PND665ffwcZ1izFjWgleffUooggSL7ZuQYBrh4GDBvK3PQQ9undH61at0P6ll9C9aze04sDDP8CLF8p6TJ+YgfjQUShIC8TY9FDERvpi1oyJ2LB+FerX1WJ7Yz22blqJOt7ElxDU6paUYfOqmaiamY9JBfEoyo8j0I03zfs3rJyF1TWlqJkzjlA3Hkf3rcW7Zw/g4/ek1AnqXjP966TQSam7ckHxKm5ceQuXz7/JYyXzdVoD5Z7dXsK8GYW4cdn6N3BnQy0KspMxnL915zHuCI2KQwihR02wTYoj4TgoLhshCVkMtdnIJKCpYbZqvJSaqb6KGVwnE5JEwkw8gUQ1cokmBdMh5Y7neHhCLLdFIzhadVpRvHaqUXkkp2p3oCblDgSEhhEs1Kw8zCgc4YGeKMqK5KCqDNvXzMTJXSuwa81srJiRj/S4KPgRZuSUqRTHQAKTP4FNUOfL34gNdjbcGbAThHFfTQWt/pGW4YgjOcv0iVOoFYCUK/VsU+qhasti03MRn5lvoEjpmPHpeQa2BFhBUTx2ZDIBSMqZTFaSjVKstgSqkZOiFsjnk1oXTECU2Ut8huo/c/k4q0m6pn4RcrPM4WP4eRMG9X4Ei0rBFOQZuCPkmd98mHrOCZat7yGAz2/61UllbA5tzy8/C75H1QeGK/0yBv7hUuuslgY+fL8CPB9ex7xNm4cUA68ylAl1RPMeFIEUf28EOw1Aj47tzDn1Hx2COvWMbEXAeemllujY/kX07t4e/ft2w7DBfTFkYG+4OA+Dn7c7PDzHwMvLDS4jhmFU//7wd/OAt7snoc7bCoKdp4cHfH28CXZuhCg3eHt5IMDbBRXTB+LnO8PwjwS2vz1qgX9UquWPLUwjck2Vhvn3JrVOUPfXB9znSUdcPBuCaMcIQqMHX4NALhiR/LyCAvwN1CkFVIAnsDPNxiPCES7HS39fTgM4BghAoK8H/Pm63ceM5DRkFoAAAP/0SURBVL20G7p27YgOvLa0afOiMYXp26MjAjyHIDZ0KNIihiEvfDBmpLoS2AhfC5NwoDIOh9UUvDoOexfGYjvBbM1kgl2JN5YU+2LpBH8sHu+HRcV+qCnwx6J8b6yZGID9qpurSTAQt2NOOCOC85HYPZdwNzcCu6TYzQrG9mkB2Frmiw0TPNFQ6ot1nK4sdEZdsTvWEfLWFrphVd4Y1OaPwfJ8KXMjsDR/FGpyRqIqk/MF7qid4IuVk/ywuNADc9OcCHr9MZUxLW4Aoa4bJkR0QikBsDS6L8pj+mF6/ADMTBqAWckDMC2lLyanuCDMawQGDnTCS+16mnMjxG046idn4NDscTg1Nx+vEuzerFJdHWFuRSneJ9QplHb5saBuTZlpdXCWICcXzNcWjTNtDl6rGYvTNfmcEviWTcGySckozQ7F4nkTUD1rPNYsmo7lFZNRW12GxqY6OilxArfdHPxqWemZSs3U+oOqpyP47eI2mahIyVP5iJQ4u1n5IQ5A9Se13C/Vk05wt5uDVAHfXu6vPngb1famSbFbWTUNqxbN5PIck5KpBuVGsZN5ihS7H+/jzz8/xN9+eYQ//3gXPz4hYH0tV0ylYkqJs1Mxfwtzcr80wfnHdwlrjMeEjXs3Puc94QNcJ1BcVaPsC28T7JocMW/KXIz7EX6ePLTqxQzIEe6az5sg0D0lWGlqA9f9Zqrd81D3DNyaLT8fZjujOcjZU4WOK6j7+usruH376q/1fHq8notAJxCTYicXzB+/fcB5Kx3z6WOC2SO+NkLXHUKUoEvtCORi+Ujvj8+jYzzm4x9LjdS0KX4DeYomsNO89Tlonq+RUGfUOn7u9/gdyQ3zlknD/PB3wU7pmAJrtUG4e/0zPOJjvntw2cTP30i1Y3x3g1B/D//4x8f46NzLHEuvM/VoatwtYLNSFdX8u8FAmkQV0zuO56hx0jTpkatMHd0BQqHq2NR7UdC3l+fkprUVhK0K7OQ5KhVPjzWumTq/dTwpeXyc3aJD/e9Ul6e0TilzUtCUZimQO7RnLbcRAnfUGpfOvQQ7pW2qHcJuvha7L96aZTNRLwfZDXwuwuBB7iso1DEEiHLMVG2dav6URiq10fSx4+vZLLAbGujA0MAoDAuMxjD/GAz2j0I/3wj08AhEt9He6DrcHS/1diLMDcKLHfugResuaNGqk1HwXHz8MGPBXHz4xce4efc66jhQy85ORYQjBKHhQRjt6oyBgwdiwKBBGDBgMHoSgnoP6AkfT1cE+ribCAn0MkXSUtgmmX50iRzExCMvLQqZSeGEO0tNE9gZGDNtBzg1veRCzXxihLVeoJdJSJMCl06YS4kOMqF6OYUUPql9AsBk1dWpxQH3T4kNQ3xEIKJCvBHBQVQkoTMy2NdYLcdFhvIG2t9q6WButi+ge48eRoUcSmgT8Pl7jUFEgCeG82Y7sG8PjODg0KphGIkhQ5zQq09fvv/+prB8waxphLqVpjfL1vVVOH64Hq8cXY8T+1bjzWMNeOPwBpw5tgnnTm7DGye2EPrWkdRrMXf+bIybLNv+iQhMKkSo4CJ/GmLHTUdi0QwkFjMKOV8wHQmMlAmzCXnzkDutGkVzV2JixVqU12zAjKWbMXf1TlSu24eKNbsxpbIOE7l91vLNqN12GMu3HcS8tbuQP2cNwgoWwiNjBtwIcm5ZM+DKeddMgd1UK7KmwiNnOpxjc+ESHANnVx+MHDUG7r4BCAhz8ByING0MZJ5i6utSkpBJwJNyp3m5YSotU4BnKXaCuhQkcCAcExeHmNh4E7FxUu+SEB+fjBgZUcRw4MyBdyAHZ6r5Ud8obw7yPELj4EqwGxOSDO9oDjrTy5CQP4sx04Cdrc7Z8QzmmuDNBrnfi+f3NaocgS2KcGYig6DNqWlhIGCT+UkmYY4R8cwIpQnW0n8FsigBniCuaduz4zWFvd//W9i1ds+WDeCVICKtGEEEu9Tcsbj4+YdGmXr68HMT3z74Ak/vW+mXD+98bGruVGf3zaPPCXrv4+6N93D/1ke8qNSjdFIu9u7ZgkmTitGjZ2d06tqJ0QWdOndF545dDdB179TRpFB179EV2TmpeOO1Y8YoKSPeB2HefZGX4o+8jChkpEahpmoOVixfhNrlVUYlq1s5F0sqS7COg4s11RNQXzMRq6uLsXbJZA4KZmMNl1dUjMeCablYsWgKL9Lr8R6h7qP3j+ETNSInzF347DQufvYqIe4NXP/yLVy7fAbXr57Fjatv4/a1902/l2ReG5JiQ1C/ch5uXnwLB3fWm1Ypfq4j4DLKiYN2uVFadW0yLVGExgviFOqvRqiTssSw4S5MU0Z4E9hJsQuJldtlPPe30jTDEwU6SqsU2Cn1krAQGYnwmBiEE/RC4iIJWREIINj5BATCz1e1Rr4YTxheND0Hm2un4fCOGuzbqt5PHAytnY1Ny6YjNzEengSSAD6/fxPYBcSkPQM7W7WzFbuAGKVfqs7NMk2RqYlC67wdsfBS+qRxv1SKo1ITm6CHoBeq/QmBPqExBnSSsouQmFVkWhJYjcBlVMJjEcjUikRKm9Q6bddnpc8yMinXfJbJeeO5ncBMoFTqpNIhBXaCLDlQ6rHJOSVw8NxVumVCZoGBOql1OSX87RLuVHOn57PAku9R6ZhN0Ca1zlbsnlfnrPUCV6WYKt0yElYtXTS8lHoZSsCTYsf1vuEOBEfx/cYlEMT5XYVEIE2Q4jYag7p0+A9T6Ywy16TO2cstVUvXqgXatiPUdXoRnbu0Qp8+HU3mixS3MS4jCWtuhDUf+Pn7wZfh7OzMe89IuLq4YvRo3meDQuEfEMz1o+EyxgWB/oFGvfP3E+x5wtfLmYN4J/zx7nD802ML5kxd3Q8EOcKcaW/QlJopR0zV4P31fgv8y9Ou+Oz1CIQ7nAlsEYgME7QpEyccoSF8Dm9BpJcBPKvJeKhpbRBOmPMlVGoaERbAsYALBvfrwWtIK3Ts0Apdu7VHt67t0aNbR/Qk1HVs35r31E6IDxuFzDhX5Ce4Iz/KGUXRwzEv2w3ry+V0GY0jFdE4MC+C01jsJ6BtnRqE9aWBWF0WhKVFPgQ6T1TnumNBpjOqcl2wY140TixJhYxPGmeEYuu0IGyfGWoUOzUb3z0/nPMh2DGd68sDCXcBWD/eA6vHuWB53igszXMmwLmgKnsU5qYMIaj1weSoXpjo6IGS8O6EtV6ozPVE7WRCUqEPwx+1pRFYNSUcS0v8sSDLGbMTh2B2/BBMi7XUu2nxgwl7Awl4vTCBwFee0B8z0gcTaPXHcg+4uPljhHMAXmzdDm1faoXCqEDsmFmIVyqK8VZVCd5eNB7vrSDA1Zbh01VT8Cmn51eX43PGZ6vK8HHtZLyzrJjwV4QzS4pxuqoAJyrz8PLiQhypHo8lJamID3VDYVYMFs2dZMBu+YLJBtxUS7e2ZrpR7ARzDbx+ygnzAAe1WpZhihQ8QZ2mpscdB8Ob5XrJqaBP++/jIFRgJ5DbQtAzwLeuyiox4ToZo6gZeT2PubK6HCuqpmLJ/HKsX7EQG2oXYs2SmSYt9M2XG/H07nn8/PQ6/vjdbfzlp3umh90v39/Cd4+uEOxUaqB+cwK2pvo5KXV2COzsIGQ8EQSqdo7gcE8OjQS7axcJFV+8ha8unCNYvMd7yCe8H+q4l/n4plTO+9dNCOjs+eZhYI8g97BJpWseNqQpnoEb49HvrH+2vdl6TW3As+N5sLvP16Dn0jYDWU2hedOe4ZEUPKVlap16z31lnCq/5mfwdRPYGdWOQPaYx7aP8fzzNg/7OSwl01Izbeh9yM9ex1Pzc/Wu+/ra57hBoJMiKnDWZ6zQvFIzpdZdIdhd4/bbX32CBwTrb+9+iW9losLv+ZfvruPn72/gT9/fxt9+uo+73Gf/9jqTIrlT6ZecCoAEWwK34wc2GviR+na4yQzl+MEGk86oOjeBmkDw5OEGblMzcTlO1vA4i828GoULzqT66Zh63FHCowxV7ObjgkWZoaiFwd6tfN7tBDi+FqViHttfz8fq9Vh1dsbZngBp1/Bt28DnIthtqluITesqjEInVU8Kn9w6d24T5BEU96pdg5wzLcCTIilQNUolIa9FdJKc3ZLNv9P6t9PFn6DnGYp+bsHoOsKP4Y22A0eiZY/+aNGpF1q07Iw+/ZxQNL4Er7x+Co+e3sf1m5exatUyFI3LhZvLKPTt1xt9CTJ9B/ZDf0LdwMFD0a//QPQZMAA9+/XByBHD4OXmYmyX/bzHmH8NlQapJuNFWTJBicM4htobKMVSKpydfmkgjVBmA55CwKZ16XHhyEqM+BXslHrpCITq5eLDrTo9HcfU6/ExOp7pTceQkUokoS7Mz81EkI8rX5crb1QBGOE0xNxsO3ZsB6dhg+DhOpo3Rzd4e4zB6BFDCXT9MaRvLwwfOhgjhzthuJMTnBhDhg4l1A7GUKehmDOjjF9aLY4d2MaTZKXJ+VVhZOPGGuxdvxwnOQB+k0C3d1sNdjbyIscva/W6pSiaMgWJuQUI4YDGMzoHvskl8E8vRaDgIrvMKHYJ+eWIy5mM6EwOllILCRUTkD5hDvKnL0LxnOWYVFGHspoGzFq1E/NX7caMqgZMmrMKUwh7i9bvwdq9x1GzdTfKlm1AfFk1fAlr7mkEuDTB3GwCHCNTUNcEdE3hljUNntkz4MHX5BObBc+ACAwfOQbO7l7w5U0+KCQcERy8pqalGLCTYpeWlvxMvVOdnQ13dipmIgfAArtYDoqjm8AuhmAXHatIgCMmgYPhBIRwgBnAAa1MDXwId16EOo+QWIwJjINLUCI8HVkISZnAz2cmPx9LsbNVOBvsmkObvd5e93w8AzuGpdhpqn50FoD9th+dQO15sJNi1wRuhLnmUPY82D1T7xjN9/ufxTPHzKZUTK2zWh4I7HKQkJGDN/h7/f7pNaPUCey+e3jBgJ3MU8y6BwQ+xsO7H+HurXdx5/q7hLv38dG7x7Fw3mQsmDcFmzfXwWn4YLTjb6FzV0Jdl+7o3KkLunTsbOp3xo3Nw9Kli7GwYg4KxmXxcVOwloOAjER/hPoNQWFuHIrHpmNiSR4Wzp9OwJuNqrlTCHVTsGpJOdYtn8qBRBnqasZjVVURli8ch2ULxqFiRg4qZo4zKcunjm7G++cO4+P3T+CjD47jow+P47OPTuJLNRm/8KbpTXfzsvrU8WZx/X3c+uptvo+3eVN4Gx+e2YW3Tm7DO6f3Ycr4seaPG3eXEQQpD4RFRlhqm6z9EwgdsrEnYNgKnRwpQwQpz8ICOhPcT9b9Dj42IonXU56/pl9dgqAuCZEJKYhQ2wMCQkRsDMIIcaGRHAxHRyIiOs4AXlBEELx9x8AR7I7iTAeWzMzDTgLc4W3VOLy9Gvu3qffNInONOLRrObavnoNxqQk87x1GsTPgRqjyJ+jYINdcrbO3ywnzVwMVa1lpjDJQUS2c1DPVxQlwpdipL5scIy3IExBZBiWx6XlIJNyFJ2XB1yhlgkFBYYpR6YL5vHKxjE3LR0JW4TPgk/qWMW4St6US1DKRmlts6usilNYaLzdNK4UzLn2sUeUEdnqcFMGEzELz2OgUgh2hUcqdXWenaJ6C+VuQ++28lEEZwviERBLiovieouEtdU5KnXrVmfWEfL7vKL4PB+FOKYNxAT4Yw3tb+zZtnkHYf0QI4l5s+YIBOoXVwkBmQXK9fBHdCXV9e3fAkCF9CHXD4DpmFMHMHf7+/vD19SfABRHu/DFypAxS3ODh7gFPTy9ERBBMQ0IN+AUoRdKP+3t6YszoEQTD0bwHD8fqRWPwp3sj8E+ENtXPmXYHTSYpqrP7b3Y6JmHvHwl/Arv//E1ffHCKEBc6kmDnQCQjSnV0jghTByqzluCgAKPYKQL8fTn1RUSo0i89EezvBU+3URjUvwd6de9gmql369qW0Q69e3U2aqTzyMG8pnAcQdjzdOqL3AQ/FGX4Y0KGDyakeKAkfjRKE0dibjoha6wnGqaEYs/sKByaH4P9syPQSBhrLA/BzhkEvfIwbJwcZMxM1k7yQeP0EOyZGUZo0z7+2D41ENvK/LFNy9MCsG1qgHHA3Ky6uvGeWFXoRpAbjcVZrliY6oKpsUNQFN4bmUFdkejfGdG+7RDr1QXxHt0Q5dIBie5dMCc7ELOyvJHm1R5xru2Q7NMNxXHDMG+sN1ZMCkENQXOaoxfKIruj1NENk8K6YUpUH0yJ7Y1pKYNQWeCFOTleSAoZQuh9AV17DMQYj2j0GTSG58yL6NOuLUo4xtk9ZzxeW6Q0yzJ8tHIKPl45GZ/VTsSX68rxxeoyfLGqFBfWluP8mnJ8smqySdF8Y/FEHJjP6+nMHCyZmIKCGD/4jeiHiAB3VMyajNpFM7B6CaN6KtYumk4wI5ytWciQMrfA9J3buHKOMXnbRjizwU1At37pbALgLGxYMRv1mhL0BH+aaj+pdvs5mN3D8Y8cMgVw6nFn3DeNWco844hZM28iaqunY8PKCuxqWIktaxcZ05U1NdNw9uR2gtjn+PHRV0a1k1L3918e4E8/fG0G/AKAR4SwJ0qbJIgJ7uR4qTCQJ5jj1J5/LKhjPORj7l0n2F0R2J0zYCfA07KUJKME8lhWbd6vYPdvhVG7pFIRcmygex6EbFh7BmzNQO75aL6vHfZx7OML7qTUKWx1UOvtej87TNqkVLVHty1Xz4eEU74vu+7t9m/ATpAqVZKP+XeBnfb7NVX12WfxQM3JCXZ3L+Euj3/LpGF+8Guqa5Nip5CCZ6l27+Dql9zO5bvXPsWjrzlWuX+R3+kFk475yw+3rKblhPufn94klDWa9MvdjatMmwABj6WiWXVyUsiUTimFS6mLmio1UzAmsFMNnoxTBFsyVpFSJ/dKTeWcqdYGLx9qMGqgaWLOEDDKOEWwKLjT8QRsqt/bp5q/7eqZt8hMBYxS8GSoovRLwaEeL/BUTz0xwdF967Bv1yqC3TK+FwHkcnNcuWQqBVOvWYYqEn6U9qnHWumhVnP1FkuWLMHsObMwuWwSSkonIDo5Fc6+wRjo5o/uTh7oNNQVLfsNR4sOPdGh10BEc4CiFgb3793giXMDBw/uxtixORhBWBs6WLbkgw3E9R8w2EBNX873GzDITHszuvXqg0EDeYEaNZI3KCfGUPh5jUZkkBfyUqJNPzpBnVHsEsMIfEq7JJzxAqY0SqPUxYaZNEpjhCITFK5Ta4KspCikJ4SZejoZqgj2pMTFhPiYENTFM2zzFaV2KmJDfQl1XggjzAV5OMPf0xk+7qPg4TLctDpwGzMSAwf2gfMoJwTwZhrAdXEOPmdKLMKC/eA2ejThbjiBbiSGDRtuVLrBg4cRaIeg/+BBGMnH7d62Dsf2NZic3J1b9aUvx57NS83F8fiO1Th9cBP28cvauKkW82oqkVo0AUEpeXCLz8fomDyMiStkFME1oQReaZMQlFWKMIJCaFqxgbnQ5LEEgULE501GWvEs5E6pxIS5K1BetRZzVmzG3JXbUFq1DhPmLceMRauxYvN+rNlzEhUNB1BQWQ/H+AWEtGkY05Rm6Zo5i1DHyJoFFyl1GVr/K9S5Z06DR9Z0eDJ8M6fAOy4PEfGZGO3mjeGjXeHuy5u5CulDgjkwijZmG+lpqUapU087pWDa/etSUuSUKaVOzphyyLRSMKNiLNUummAXqXolDjQjVHcUlYBADuCUMiVTA8utLgYewdFwDYyFS0Ac3ELTEBBfhKjsqabdQXNnTDsdU/M2rNnLdvxbUGfXzykiMzltArfmAGfUM343WvdbsLPAz0Afoc1W2Sx3TEvRe3YMO57t89swaZfNltXyQGGDngG8FKVjlvDcyEdkciZ27G6EDFRknPLdo/P4lmD3+N5nvFF9YlQ7AZ5CDcvvff0e7t18jxdXKV/n0MgLS+nELGzdshr5+eno2q2zaUreq1cvBAQEoHzKFCxevAjFReM4yPTjb6C/+ee9Z/f2iI0ORcX8cpROyEJKbCCiQ70REujG3443xhdmYWnlTCxaMBULZk/ACv0rrIL7pUoBmoC5U9IxdXwC5pRn8oJXjbOv7jJQ99F7x/HxhyfxCYHus09OGbXu0vnXce3SW6Z1wddX38Pd6x/i9lXC6Vfv8Cb/Dm/Yb+P9N/dh+sQcxEQEIzo6BlFRhBQ5S4aFIdARRYhLZQjmCHUM9YUT2BnAs4GO0GLiObCzau0IdgQ5KXY23GlZrQ4cUps5Dec5HRIZSbBzIMIodxEIkjMgrz8FiYGoKk/BllVlOLBlAQ5tJ8w1VmDf5nm8gSzEoR01OKL0bcauuvkYn63G3Xw8X6tpdUBYknJnw1xzsDNThqmvI3yZNEdTa8f1BuwIRvptRScZsJMDp9oAyBBFbpHeYZH8rVkmImpRoPcrgAvn5yAYFBQqBLhJuUUG7BzclphVwGMkmOPFZ+SbWr5wo9Lps5EyV2ggUdviM/L42SUZ5c6o8XyuIKmOTVAWQwAMjUslAKpJuaXEqYZO2wR1eowBtyYANdv53NpuhQCvqb0Bp97BDpNyGcz3bdfWhfJ1BvH9hkREIzwyjtASjcSgMPgPd0K3Du3wwu+A2f/XENApdMxWrV7AS21aom2bF9ClUxv0IMyp0Xi/Xh3Qv+dLGDygG1xdR8Lbi9fXJlMUP4JaiP5ECwwh4PkZcy8PT0GdJ/dxhx/XCeoUqn0LDeD+nPcY42JSMt1dhnDQ7U1YG45/IbQJ3OR+KaVOaZgyT7HbHQjspN4J/v7zN0PxxoFg+Ac4IZxQFxEuuLPSLWXUEmBA0scAnqAujPeBID/1qfOGl7sznJ0GYXD/nujbqyP69+lsom/fzhwbdMPwoX05PhiMAB8X7u/Ge/FwDO7RCZ4j+yAjgdeM7DBMzY/E1JxQTCbkFSe7opiANzlpGGamDzdpmBunWg6Ye2Y5sGOajE/8sZngtnGSNxom+2AT4W7zBAZBb+MEb2wo8cL68V5YV+KB1YXuWFPkRZjzwrJ8N1TnumJO2kiUxvVHXmhvpPr3QpJvD4JcV0R79UC0dy9EevZGmGcvhHv1Q/CYLggl3OVHj8TssYGYmDIKsd7tETiiBYKHt4TDuS2KIodh2cRQLCIwlkV1x8SQriiN6IEJ4Z1RFtcb1SU+qCoJQmkKxyVeA9GmFc+T1u3Qd4gHeg7yRNd+o9CqTVf07tAJGf7uWDsxG8cqy3BuxXS8t7IM79VOwGf15fiUQPcRryUfEure5/Sd2jK8sngSts8cy8/KgXhfZ/i6DIWL0xCCtgvSEuOwuGIW1q+qQENTP9161bYtnkkwm43NXLdNDpb1Vdi0ah4aaucYVU7gptq6YxzDyMl7x/qqptZNc802AZ3cM6X0KSVTYKc2T0q3FNTJLEXmKo31i7k8izEDq3QvWDmfYFfJ+wGBbrEMVWZhJd/n2RONePz1ZwS7qxzMW4rN33+5j7/+fBc/PbmG+zc+N5D2DOya4qkATwpe07y9/uHtCyak9AkqlKJ/9cJbhIq3cP1L3U/UJPsz7nPRqH226YpA5fdCfdp+BTtOZRgicGqCn4eaEsrsqR2mhu05mGsOdc3nm8OUOWYTNGrbr5CnuMH5JvWwWcgkxQIwS62zFTu5Yd786lPcJuCp19x9fk5W7aAgzQK359Mvm8fzz6P3/yz42QjsBIx3bpw3bpiCOlux02esNhNS7QR6Wn9NBjZfKlXzI6Pa3b9hmZw9vad2FzcIdV/jLz/fM46of/n5Pj44d4IwpDRHq7ZOrQwEPGo7IKAzqhpBbYd6ytVXY8OaClOXpv3V7Psg4UwAqJRNqWiCKIUe09iw2LREkPHJQaO81RrzlE2qMzWwuMY81m5xIMBTc32pdLbypwbqRwhu6lOn1gR6fXLa1HOpTk71c3K/VPsCKY6q+bNTLo1ZS8MyA6wNdRwP7F1r0jK1755Ga3+9phZ/+vEmvuEA787ND/Heu0exiwfYvH09qpZVI7NoLFyCQ9B56GiM8g1F9fJaXLzyBb7/gR/e+29h2bJFiE+MhdOI4eg/kBAzcCgGEXD6DxhKmFNYYNerT39GP3RndO3VD/37E3acRmDUKMLQ8EHwdB2FsABPpBHE1LIgLy2GkBZh0iiluKl+TmCn9EkBXWqcBXbxEWpy7s/1IYTASGOSkhZvQV2yUjDNfqGIDfczg0nVz2l/KXiK2BBfOAI8EObrihBvVwR7joE/X4sXgc6T4e7ixBvgSHhwnZvLCHNDDfJRilQwslLieKPywPBhgzBMIDdQ79sJAwcx+BkM5LqBhLt+g4agd7++WLO8glAnGVay7BLjdrlLqQk68XgSrFvPgfOMWRyQj4UnYc4lbhxGxhVgBOFkBIFuZGwhowAuCePgk16CoMwJ8CfQ+STmI4TTWAJd5qTZKJxZjfEEugnzV2NK9TqUV6xmrMS0qtWoWbcdGw+cQt3+lzG7bjuyZi9HcOE8eOTMhlv2XLhmz8EYgpzCNWsm3KTSqa4uYyrc0svhzmnz8BDcMXyyp2MM4TMuowg+AaEYMnI0Rri6wdPXF34BgQgKJmDHxxPqUpCanNyk3KUYoJNKp5Bi96tqJ7DjII4D4MjoOKNoOGLi4YjiQJkDMjn1BXDQ5h0SDY+gCHgGRzFi4B4YRbCLItjFYExwCnxjxhGspiDuuVRMG/BsaLOh7vdA7vkQ0NlmKKqjewZ2zSHsGZg1BzUL5J6Bl71v8zDHsPb7t8IGOBPNjmPPP4M6PY8UuxSCfzLBn4PwxSuX45unt/Dd40v4/rF62llpmDbUCfKsqdXu4MHXvNheIyh99ZbpDbe4ugxTy/KxuaEWWZnJSIyPwdy5s1BVuZDfWQJhjr/1Xl3QpWtHtG/fGr16dOHg0YUDO08EBnoijr/flAQHCvPTkJ0Rb+pS50yfjKKx6fD3coHLqGHmNzcuKwnjMuOREOmN7JQQzJ2aZ0yG3ni5Ee+9pT51x/HpR6fwsYG6V3D+89MEu1dx9eIZ3LjCm/BXFtQ9vPkRvrn9CR5cexdvv7YXNZXTERERgiAO0sOk+hIQLNUqCYEcvKtnW0hsmoG4YMKagO5ZEOhMNFt+loqp4LxAJ5xgaFIx4wR2qkVT37REwg6nxjxFgMeIIVCGhiIkKACh/m5Ij/FBRVkati0vw5HNvFZsXcBrw2zs2TQb+7bMxf6t8zkQqsBBKXdbqwl8i3FwYxXKCzIJOIRSglJQrBqVE5ji/jXUKexedvZ6RXODFbUi8BXMRSfyc1BtW5JRsgL5u1N/Nyl2wdwmIxH1oFN7AWNuQnhTKqcv1wvsYghpyXnFBsDiM8cakxRBlqnjI8ipFYEgS8Cm9Ev1z9OyHDLTx403f0L4SY0PF1BaqZRS5gVoeqzgTnDoG9YEcQxN7TCAxzBQx+PaZiqmLQJhTu/D1NPpjyFePxQG8Ah14WrDwNfjiE5AJKFfbo+hBKShPXuh1f+BnnQyxJA6p/YFXTq0RvfObdC53Qvo3b0d+hN6+nRvT6Drjv69O8NpaH948j7l4elqesb5+wcgiNfbkOAIBAaEmGVPT2/j5Orp5QUPD48m+PODF5cDCXmBnDqCghDk6wNvTzcE+I7Azg2B+NvDIfjnZmBnq3T/jUD333+xwE597QR2//CQ+z0YgdO7gnn84QgOjTDGSRGEukhGKCHO30CdN0JCAqzedgG+8Pfm8/m4894/AEP6d8eg/t0MrA4Z2ANOg3tjxLC+cB8zlODnBG/3YXCEeCA63AeRoZ58n6MxclhPOA3ojHAfZ+QnhKAsOxzlOcGYmOGP8WnemJDqjpLkUSiJd0JJ3DCUJQ3B3MyhqB7rgpUCtymBaGDUEeDqCH8Nk4KwqSwE6ycFYFWRD1aV+GEFYW5+hjNm8jjl8cNQFN4XuUG9kOrXHQk+nRHn2x3Rvj0R7dMLDsJcuEcfhLn1g59TN4we2A7uwwnfgzvAqfsL8BjUFulhIzCzIByVEyIxLccXqWEDETD6JXgPbYG0gG5YMjGIzzcKhQEdUR7dF5Md3TA/ZxRqJoZgSoYnEoOHon/3l3iuSM19AS3bdECbTgN5v0vDYNcgvNC6E7q2ehHufXsQFv2xoiSdQJuPQwsKcaxqPF6unoSjCydg/5xC7JqeRwBMQVkax05+o+BOuB46aDBGjHCFu5c/cvPyMaO8FDULpNZZvevqlkxHYx0Hv0qNrCwlyM3FdgKYace0ZalZliqndE2Zp7y8vx4n9nJwzMHp9nWVJg1TQKeQoqd9ZMiyomqKUeqWVUxGvZQ99bbj86gR+dKFZQQ7gmTtAqxdMhfLFk5F1ayJqJhRguWV5VhTU463eC94cvNTA3Z/MNb3qrOSanfPzAvqbLBrDnC/F49vX8KjOxcN1Nm96659+S4unz9LuFMa5ru4c031dYTF58BOqYUKC+Z+nTfLhLrmYPegCe4McBGAHgi+BGQCs38D7GxV7vllxfNgp7DhzoI6S6kT2Om5jQkKX4sNXAK7x/ctWLMVu4f8rG7fkKGJBXamxk7vyYCZHmepfY/4OHveVvF+Xf4doGsKHesB4+7XF/G1+tcZsLMUO6uG8XMTtmInuLul7+OyIO8Dgh33uc4xyp0v8O2DS/jDdzfxpx9vM+7gb788xF//8NBAocBOapxAbO8OwtfmJaZe7YiBMbVE4DpCkFwzdxKcFEprPNqkvGm7au9URydAM73mCHZKfxREHT1Qb5qIKz1SaZ1b5fRKuNvNsbxR7jjWPyGxhrB3iFB4bP96nDi00cSpY5tx4vBGAtxybKhbYIBtP6FMCqHSOJV2KeCTyYoapQs8LcCz0i3taUNdBTbrDxTuJ0jcu2MVGrnfjs0r0AL/4ynwf32L/+c/PcKdr87i43cP4fqVt3GfNHydtL5t305MnTcXJ984g6fffYNbty9jz97NKCkp5gApGE6jnNGPANN/0HBCjBOnFtwMGMQL0sDBJvoR5Lr37IPu/Qage/8B6Nm7D0FoEKFuGIaPGAxXQlOwr5tRz9STTg3Js1Rfp951gjOpdAS0tFiZpVjT1Jgwo7wpxVI1cxnxDkaEccRMjQkmEKrheLABQJmvCOoig72NMqgWC1EhPgjjgCrIa7SJAI/R8HUbBe8xI+AxWv19hsN1tJMJZ6fBGDPKCcFBvhyI+ZlUTKfBAzG4f38M5PsYIIgdSIgbwBjoZH0OgxlDhqN3/yHowfdbMXcKB6f6l2oVDu9ah4O7NmLT+jVYvHQJciaWwS8uE66R2RgTW0R4K8GIxCI4JxdhdEIxRhPunOMKMTpuLNySCuCbXowAwl0AB+/hOZORVDwTmZPnomTuUpRVrcL4eSsxbtpiFExbZMxQarfsx+aDr2Lt7pdRtmQLYicvgU/uLKO6yQDFPXc2PPLmwE3rsptq6gy0Cd7K4ZkxhSBXbiDOKHWEPc17asr17tzHWWCXVYJoDmxHuXtiMOFulKs7PKTcBYZwkBRjoE1GKUq9tExTUo1S1xzurGkKwS6RUBeL8KhohEXFGqAL4eAymKGeWT6EOq+gSLgHOOARGAlPAp2m7gwX/2iMDoiHhyMboWmTEEuwi83712DXHOaaR3OQs5wvJ3PeUujsZcGdDFPs1ElNbWh7psrZUNekxAn+/lfSK/+9YYPcb/vYaV6pmIK7Eg7qM1HO3/HDR9cJdVfw3aMv8PSBBXJ2KA3TgN79j3nT+og3sQ/w4Pa7uHXtDGRC8tqpRsyZUYB5sybg+NHdaNiwCj4caP7/afvLKDmyNEsbFTNzMDO5ezB4MDMqQszMzMzMzFIyM7OSlakUpaSkysrKLOzumaaZb+beb6199z7mFgqpsrpn9dT98a5jduwYuIe52XlivzCIACeY69uvJ/oP7I2+fXvBa9hgjB7VjLGjRyA6MgzZ7nRjfQh8fXt2Rf++PdFQy/ugLB++Q/pyEjuAIDgAQwYNMJloczM5CSpOx+ypTTh9aAOevLQXLzxxDC89e7oV7KTUvfv2o3j/PULdh8/xhfQqbl7Vy+ENPvQv4/tbl/HGCw9h/cq5yM/lxJfPK9U+TMkV4NQihUCWTBPwZAhYOLFX0o/MkrpWF8z7wM5uPaZxFtgpvk4JVKTa2WBXjPQCJUYhzJWWwV1GuCPYuUuKkVdKYHCnEuiiUJGbgAXjSrB71Xic3r8IZw4v4jNiAU7vtUxQd3L/XBzbMxfH985nuwAHt83BucMrcW7PckwfpaQhWabwuAr1pxLskosrWgFO4GaD3YNQZ2+3LVFtrtw0y3isMhP/JtdIgZ3i7eSWKQhTTGsWIbakbgRhrAl5lU38bEq4QrjLVhxhLfLZl8M+xcjJjVIAqHp0KsmgxCgmLo7nk5InYFM9PJkKl+eUVbNPUCkVTkqfVa9S63K3NLF7Ali5YHr69Hew9rGgzoCcAUOVRZD7peBQ8XO5BuCtrJe5BDoL6mTyBMiTKyjHlZRWIp/Pn9DAQPT+O7tdyqTQyboR7Hp07Wh+F8p2OXQggU4ulz4DjRtiYIAXQkP8aP5wOAVsCYiMjDIQJxfMpMRUAlQ6l1OR6EomzDkQq5IBUQShsFBCnZPQJ3dNJ0ID/BHO91Uqgc/Jd1hEWKABq6O7kwl23viXb604Orli/jOX/5GQp8yYqmMnyBPwSa37h5vt8OfrETi7MxkxMUFIzcg2UJetQuO8F+WKmchrTU1x8XenGnYpBLVwBPkTzAhwQX6DzecLC/K2gM6j0MVG+iE9JQaFuUkozrOsMNuF4txE5OUkwJ0ZC0dsIEK9ByIucDAKU0IxvMiB2qxIVKYT5spdmFiVhAmVTowvc2BkYRia8nzQmDsMw7MHE3wGY3y+XB19MbUkCNPKQjC9PBRT2U4qCcSEokCMzvNFY6YXqlOHoCJxICpcg1CaOBTFyUNRSCtN9kZJkg/ByA85Dm9E+fdAwJDO8B3UCV79OsN/YE8EDekN//494dW9C60jYn37oDwtAjOa87BqZjXmj8lCVfoQJAe157XL5TINk/J9MCFnEKaX+WDVuGTMH8G5UIH+yTzIgL9cLzu0t+L8O3Xvg5jEQgQS7JTzoHOnbujWsTN6E/B8+FxNCvVBoSsc5akxqEyLR3lKLAoSwpDB7zeG33eAnzKUByAsyokUdwWy8+uQkpaN8eNHYcHsSVi5YCo2LpuJrStmGnA7zEnrPk4id66djR00qXXyNDqyi/2bFxq3Sylxh3csI/ApOcp6Pp82GmVvzwYrFk9ZNBWHt4fjVA9v7ZLJxt1y2dwxRplT8XElRhHYKa5OYCe1btuahVi3ZDpWzJtEuBtnXES3rZ5hFDuB3U8Eu1++u4KfaL//zVX84+9vGfc8QZ0Sbdhg9x/BnQE7jpX7plz9viJEfH75JXxCsDPxdZ+8ihtX3jLg91eKnYEeWRvFjssG8tqA3de3PjdwZcGdlTjFhjDbbIBrC3bKYmkvm21twO7X4K7tMQV2D7pitgUyuWLeuSk3SSV6Eejx+vh9GBXtkzdNDNytB8CuLcDdU+juX24LdtZ34Gl1HH4/JjnLl5a7p8BOsXQyAZkNdnacncBO2z798DWj2n31Ka/rs7f491Uoycf4HSH+D7/9in//L/Cn332Nv/x8F7+58zkund4LJUKxipVbRctVduDCCcXVqdzBRqOqCdaO7lMZAxUi34DHLxwwRcwVh2fi8QhtqmUn90yNVQzcqWObcPHMDgN1Oq4UM7lKytVTrpQCSgGdgO8oQcuOsTMumEe478ntJoZPiVXkdqnjCtws99H1JoZP8Kjslyq/cJHXoeQvGiM1UGCnEg6Cup1bFmHfzqXmOqx6d6usGLsnHzuMt159HM88fhZL5k9Dy/AqzJk1AVu2rsL5S6fxwivP4OPP3sHtu1/hyacexvz5s1FUmI+I8Gj4EWakTvn4hxrzlvshgc4/IBC+AQEmvm7IUG8Mog2TcsUXSz8vAt7gQWYS169fbwzgRHAYJ3VSyARe9eV5aK4pMkXFG8rzCXfZrYlSTHHyXMXZZRiYk2ulyhZoTH1ZHmpLclBFqKvITyX0JRugk6tmEeEvP9OFnLQEk+TEnZyAjKQYJDsikBgfhqSESCTFRZprSIgKRqxSQYcFITIkgG0wIoICTCxdVFgIgrgcEBAEP8Kcr3cQoS4YQ7k8yIefle0wA3YEXX0fhN1BQ/0waLAX1iydjfNHd+Lx84f5B9mEabPmoKxlIuIIRGG5LYgoHI1wAl1E2RhElo9FhICOFlM6BtHsjyoejejikYgl8CVwop5aNwn5LTNRPmYO6iYtRPOMZWievgxVY+egccpio9St2Xkce08/gTUHzmHkwi3IGbeYQDcPMbWEuDpaw1zENRHqTHbLWWwJdXWEPZlUOgJbvBKkyAhyDkKfUeqqaNXTCHaEPpMtcyrhs4Vw0YK65jGcNLkRGBGNwLAoRMY64EpOQ5Y7FwUFRQQ6wVw5yisJeVUqWF7lATorI6YNeAK77PwCZMo9LjsPaZyQpWbkIMVMxgh1tLjUHMR6wC7egJ0Fd9HJeYhIKkR0RhVS+X0WNM1E0XCrlp3AzYa6tmDXCnN/BXaEuToCXO0Eo85p2VLpCGgEtbZAZ9uvgZ1bih3NbFMClQf2kZlYuwf7BWq2PbjNs137tKp2XBfk6VhWZkwL7FTAesSUybjyxQf4kS/D701pg7daoU7umJZJveOD88bruEu7c+MVAtMz+OyjJ/D+24/g4XN7sESB9UumYdXy2UiIC0XPnp3QfwChbnBv9O7bw7iUeXsNMxlRnZxkBgX4IjoqnNDWD4MIfwM4prgoBw115QjkJGPowH7wHjoQgT5D+ZvzhzvVgWnjG032s+3rZuDC8Q146qH9BuxeIdi9/dpDeOfNR/Aeoe6jy0/h809fxI2rb/DFK5fS90wB9s/ef5bguRYlFSWIiI5FmruQ8EYYkKuiknYQPtKL6sz3kipQKFGmxjKCUQUBzsp+aSt3fwV5HrMUO7liEuoIMapzJ7BToXKBnTJhKt7OqnFXAXeRXPyy+FtIRlmBAzPGZGPvmhac2T0dDx1ZjLMHF+Hkgfl8qczH6QOEuj3zCHKzcWzvXL4guLx7Ac7sX4qzB5bh0tHVeOjgKsyf2IT0PLeJnUvLV5xdFZKKygzIJbOvrSJn+tq090FdXpml2NGsGLwSo641jJ6EDMKWqe+WUwAXW6PK1TShgr/1nHLVnWs2yqczS4mMpErWsm84r4ffpRRQblOyE8GZsleW1o9EQeVwbiNw5pQgm9+bMmQahY/HLahSzB6hjNAm1U5uonIZtcqaEOz03RMWBX3aruPmlVslEAR296l0bFXbLpHLip9zEeBkKmOQpGcJJ7RaT3HnI5uf01LriuFwJGLwkKH3wdjfy0yRcY/16trBxJh5D+kLr8G9EOg7ACEBgxAe4s3fDN9Hjmi4EhP4DE1EZmYW4uOciImOJ9ilIU4QF5eApJQ0A3jRUbGEuQgDdZHRfPZGRiAhPgYJUua4fwTfy8GDhyDMxxs+fOf2690FgwZ0wPlj6fjznaH4Z7lYKknKbyxV7i9fW4lUpNT9Tw/YGVVPZRGux+PoJhfCw4OQbFRDPuOz0uF2pyMrIwUpSQ6kpyV5QhUIY0Gq9SqQGwx/7wEG6KIj/BEWPAxR4d7G7TI7Ix7F+cmor85DXYUb5UUpqChKQ31FLmqKs1Cc4yD0xSM/KwHpieGIDR0CR8RQOMMGIz64DwrTg1BXFIPmkliMKk/AKMJdS0kC4S8awwsj0JQfbGx4XihaCsPRXBSG5oKQ1v5GWV4I6nKCUeMOJBT5EeqGEeSGoSzVB6Wpfgbq8hO8kBPvg8x4b8SE9ieUDoUjjuAd40dgDoIjWhaMeH0+/i19B3WHV99OiPbugfLkQMwbnoWNMyoxvSEJJYkDMLE0AkuakzEqqz/m1oVhw7QczGpKNOcb3N/+p0IHdOzQ0ajG7Tt0QK++Q9FvQAB6dB+EDh16oGPX/ug3NBC9B3qhW89+6Na7H3r26Y+evfvymdwfffoNQPfefdCjz0CER6UgPlkKeiOGj1uC/OIRcGflY8GcyVhjEpZMwY7Vc7FtxSxTzmCn3C23Kq5uEYFuDg7vXIa9mxfgwLbFOLhtiVHwBH/aJvg7yQnrWU5Q926aj53rrIQqMjvObsvKmTzmfON6uY3rgrU1i6cYoNu8Sm6Ys9g3g4A5CRuWzcL6pbOwacVcLJ87EasWTCYYTsELDx3Ct1++g9/dlmJ3xZji6/788w0DdnfkWkkQU6ZLA3aEsV+DOpkNdnLfFDR8+dHrBugUX/fFRy/jKw/YyVVTmTbvxdhZCVRMEpUHlmVtwc5W7CzzqHYe4GoFM4GagK0NyLUFu7+COplnXx3HPpa22ce3TeuCrr8Fdnd5jTIlTvnsI4It4fbG1csG9O6YjKKfc/sX+PYWAY77PQhzD4KdBYL8rDcEcvfUTOOGaYqfK75OqpyVJOVLxc998Y4xqXVfecBO/Z9dfgUfvf8yPr38Kr7kdV37hO96wl8r2P1w1bjj/vLjTfzxl2/wh9/cxItPnsHBnaus5CMEsKNsT/KeVN04FQFX9sldvCftjJiKrZMrpBQ6xbwpCcnTjx7FQ2f3Eqo24+yJ7QbUpAAqo+WFMztxxgNgxw8rX4ayX26GipVrvGDNdss8vIPXsZvgRfg6e0yAuBoqYWC3SqRi4gAPbjKAqQyYUgPVHidsqj7d+ZM7DeA9cn6/UQN1jXLZ3Mff4v5dy/g5VxkF8KFzO3H80Ea0C+MLwqmXYE4hgmKT4RuWgCi+LMory3Hw2F5c5R/6vbdfwq7tq9HSXIO42AQMHDgY/fhi8COoBQWGICAw3AN4cj8MgE+AH8HGF96+3hg6lA/umFiEhkdgiK8P+nN9iLcPX5pD0L17N3Tu3BFdOBH09xqMrBQHyvIyjGpngV2eUeekvFUQ7OwadII1wV5pLi1fsXd8ARR6lLzCDG5LMy6cRXK9zJI6Zyl1grrMxDgkJ0TBFRcBZ2yE8fdXK5fLaL6k5A4mqBPQhRPmwoODEBYUjJCgIH5WwhwBVSqkVDpvnyAM8w7m5wrGIEJuf0LtQMLtEH4Pw6Rg+oZwsuuPkPAYrFm3BKvXLceUmbNRXD8arsLhiCkcSSAizBWPR2TpONoYhJcR6MrHIaqMVjIW0VyPIsxFlowybQxBJYHb0xumoXAkjzVipsmEKaCrGT/P1KHbdOSSqT83b9txNMzZiKwRC5BQPxtxjYS5pvmIJdzFs41T2zgHcQ3cVkdoq59Bm8blGaa0QVydDXvsq56M+MqJvJ5xiC4nkFZPIdxNgZNg5yAMxZQ0w8mJ3MQZc1BaWY2oeCcCQiIQTMCL5iQpJT0TubkFKOVEVzBnAI5WWaG4uwqUlaqGHeGutNS49eVzYiyoS8vKRXK6G0lpMk7IUrORkCKljgCXlE1ze8BOgJfH/nzCXgEikwoQlcaJamEzcgRzniLlD4KcWabZ5QtMfTote7ZbSt0EYzbQWcAml0kr4YmyXNqwZqt3BuA4xpQ04PgcKXWecdr2V4Dm2VfjLHdMmQfUbKjTehtzm6yX6h+HLC5bx+c6x+fpeDQlTxHcKVV/zcgxeO31F4xi992td41i9+1tQd2b+PraGyYz5je3CHbsu3vrDW5/jdtewo0vn8W1K8/gkw8exzuvX8STDx/EpnVzsGLpVCxeMBHFxWkYMqQ3unRtDz9/L+TmZaGktAjpGakmDXtAgA8GDuhD68UJRjdOAFPR0FADH+8hGDqkH2JjIznxdCLVGYO8TBemjG3AEsXb8QV+aMcCPHRqAy6e3IjHL+zCay+cwXtvPmoSpXz0/tP44nN5F/C6v37fZPxU/aFdW1Zg9HCCTiYnMBlZBhiMy2WRlQwljRCnWmqZhQQ21aYjJGQQLlSbzsAcYU9mAM6GO4KbVLq0Mi7TtKwsma2msYS6TIFccSmyCgg/5TWEI56LwOjO4/2cmYrq0hTMHJeL3WuacOnQNDx+Yg4uHV+Ic4fn48yBeTi9f4Enrk5JBmYaV8wTe+cbte7kvsU4d3A5bQUuHF6FiwS7xVObkFuQg6Q8wVuNJ8buHrDZIGfDnG32NhvqzHiTCVNGuCmtRW65CpC3QEXCpd4lEIRU8y6vst7UsqtqUaFwuUiWGbdNZcVUghOpcrkELavmXD2twSh32SWKyZOKV0ew0za5kRYQ8MqN+6WguLplDHJLBW1FBDIpgEUmOZKuS6UTBHRKnJLL4+jcSQI/A3JS9+65YtpumPayXDtdGTlISM0yUJecSUDN1D+IlDAlG5l5hcglELtS0uEXGIQuf0eVzlbn7PXOHdqhR5f26N29nYmh8xnaG0EEnZDAoQQ6H0RGBMDliiHQxSMxJZHXlAxncipSeC/H8bkazmeqlDmnMxFJSSkcl4yszGykpWchOiaO6/KSSCGcxhvFLoX7O+LiCBiDEcj3rv/A/vAd3M/EthflBuPZi0n4hzu9WjNi/rNUOy7/M5eVHfPfCXr/47dcJ9T9w412+MOX7fGHryKxfWU0wkICCZlJSE9PNXCXwvdrSlIc0lMdcCVE8v3pgwAfzhWG9UFUqDc/Z38E+Q1ARMgwvnP94YoNRJorAsW5SUahry13o6maIFeagbqyTDRUKnZema4zUV7gQnmhE9VlKRyr0IwUFGY74E6LRHpyMFJdvkiMH4wMJ8ErJQCl7ghU5cUj2+mD7IShqCf0tRD2mopj0VgUhfrCSDQWRqM+PwpNRXFoKIxBbV44qrNDUOkOQllGELJiB8EV1BNZcZyf8Nip0f2REj2QNhhp8X7ISgrjnCICmUlRSEnQNYQg2RHC+UUQLZBQ68P5Q38E+/RG8LDuCB5CwPPpRmgLwtJxRVg1PgdzG+OxbGQqRqT3x+yaYGydkYuZ9YlICOlv/gkgN0zVr2vfrqNJsNOpo3UfdezUjdA2CD16D8Ngvxg+42oRkZyP3l7hnItEYaBPBLr0Iej14z3lyEJIrJtzk0TkFY9CckY1nKllfEaN4Ls6GWNGNBOo5hGkppjkJEqAsnnZdKw2CUymYM8meQosNSb3yiM7VxhFziRS4QRZ5Q3Ubls9C9tp2i4lb8vKGZZS5zG5Yqo+nTJiHuPk9+COlTiwnWPXz8eaRZP5zJ9u6tUpiYpUPK2vWjgZq2mCulWEPbmHvvTYUXxDsPuJk/tfVNPsOyk31/CHn64Z9e7O9fcN3H1ryh0Q6m78NdDZKp5KHNhJU64RJK5cfgmfGrXueZMNU26YtwgSgrq7PJ5VC+9+iLNr48mVsdXUd0tKFcFGrplS67TeCndS7ghCgjFBEe3OXdq3XP6W8GbbN+yzzQNz1vg2QOWBOxv0jGmdoGVcMAl3lpKm1jLV2pNZ/bw2ApzcMKWOCeyuE+yMYqfPqM9q4E8QeP9xpORZ5+D3rlbj2Npge1twx2NYsXUfWtkw+V1/oVqBnjIHUuZaoe7TN43dMMtW2YPL775k4O5zXttXhEGVnfj+9if4mVD3x58I8z9ew4/fXWWrOMvb/Pu9hN1blhmoEzzJVVFxcXKJtJOcSGWz6tWtItRZRcFVfkPAJ7dMwZRi7oxKZkBtC4+3zsDZEw8dMMcz6trhTYTIlR4gVAkCK4GKlX3TE5u3awWvZ6GBOCmHu/h7OrZvDa9DQMnr2LHcnFMxdiqALjt52Mp4qeMIGM95oPEox583rp27CaVS8NaaRIwHeA4VUDcFygNc+fBx5sPLlYOh8Vnwi01BclYW5i6cjSeePYujR7Zi/oxJmDFpJKoJXH6+fug3YAC6D+pjEoP4E3Sk0nn7BxLsggg9ARg4bCiG+gxDWEQYBg8aZDJERsdEYyiBTsqdf1AIgkPC0L//AHTp3AVdO3dGv949kMgJXn5mssls2ViRywd6tkmEYsfWCeoUI1dIWCvhchn7C3OSkZPlQIFR6Ah8GmegLgn56U7kpfPBnxKLDFc00hwxSCLIOWLCkECQc8RE8uUSgbiocMREhiEiPBThUuhkoaF8aQUjlNcaJIXOjzDn60uzYgkFdUNpQ3xCMMQvHIN8wjCQcDeYgDvUPxyDud5nCCcIvYYgKCoR7vJqpHIiE1tQj3jCUXLtDLhqpiK2nPBWOpbAxlbKHJejCG/RWqfFlI7mttEcQ8DzKHhx3O6qHI/MuskoItg1TV+O2ev2YtW+s1h38Dymcbl46gokN89BfN1swtl8JDQtNCAnqIttmoc4AZ4UO0Fd42zLJZMQF9cwHfH1M01SFCdbQVtcNc9ZPhKxxS28llGIrRiHhJrJcNVOoU2Go2IUQtMLEZaYjrGTJmPkyNHIcucgLDLOUu0SnJyYpJtYjOycfJSXVxp1rqS4EBVlpagi3KlP9etKSlTeoIiT1UKku3ORxMmKIzkDzpRMOFK0nI04A3TZiHRlISrRbVS7WPUT9uIJdoK7yKQ8RKYUwZHLSXf1BOTzc/2aC6YNcAK61mUP2NkJUoxKV3dPgRPgGcgTiBGeWkGO6/ayzMqYeX+fUeU8+/2aGWiz4ZHLrf2ENSlycreUmWUDdzbkWWPyaLkesDNqncCuahShownFVcNx8cIZ/PjNpwbq7lx/iw9pK55Oat03Ny13TJU7+Pb2m3yJvUzge8GA3c2rz+Grzwl371sFwJ9+7DB2blmA5UvGY+G8kRg3phoFealI4O8rOTEBuTn82/B31aNnZ/Sk9eXvu2/fLkhNjcXYMcNNmvPIcD/kZrtQw+dKRXkBf8fJJgnSqkXTsWHlHKxePJkTink4f2Qtnry4A88+uh9vvnQWH73zOK59phcuwfO6Varhy09ewuG9m9FcX4F4PkciI8ORkV+AlIISAl2lSYQiGGtV24oFCQK7NkbQyyTomdT8D5iJueP++g0L8u4BXb2BOqtmm9wwBXZltEqoiHc6ryE1Ox0VnKjOmVyK/eua8OzpKXjpwgw8c24uHj45DxePz8e5I4qhUywdAU/K3b4FhLq5hLyFOH1gIY7tmUfAI/QpQ+aBlTh3SDWilmLFrGaUFObCRfBJKqw2APsgxLUFOxvo7GXbDNwR0KwMk2VGYXPzO1LmyqLqFuP+KDVMwCdAE5gV17QYqFN9t0zCmcogSEWTW2ZV83hkCZwJeRpnKWpKJlPlyYBJmC7Q+fg7LyhFQVU9vyu5WfJ6TQZOKyZP36GgMZXnEWgaUCwXGDYQCgstV04CnJbtJClt4c60cs9Upsv0bF4TPxv/hnLTdKbxe8vM4TEKkF9ajgQCUe8+fVoB7P/W2sKc1LmuHdujR+eO6NW1o4ml8xrcDV5DuhoVKyrcH5FhAYiJDiW8RSMp2QlXsguxTrapabRMwmgWwmNizftTAOdwuOAi3MXFxhOsrH+cKZGJ2+1GYWGh8azJ4e9QdeWSeZxgvr+CvIbBb2BfxIYFmt/KktlVeO/5NPzj7Y74B4LcP0mxkyvmD5YpO6bcL42bpscN8w9XO+CXq2FYMS+I79BwpCY7kOhMQFKii+cS2EWZpCxyKR02qAcCCXIB3v0Q5NuP8NofcdF+BnwykiJQkJWACgKaIK6qKBW1pZmoKUk31lSVi9qyDG5PRF05oa+MMJfvIuRxfGkqmqtyMKapENVcrixORmm+EznpEbRIgmIC8rIi+e4PRoaDwBc5ELlJAShKD0ZxWiCK02XByHURLoP7ENy8UJkTgwp3OErSA1CQ7IMcgqJLipx/HyRGD0U61zOcfsh0+sOdGEx4DEdWYhjcyRHsD+f8IgSpzlDCqj+S4gm88UGc0/gjLmIooXYIYsKHIibCi6A3AKFeXVGS5IvlY3OxZU4Jlo9OQ3P6QEyv8sPu2TlY2JSMMMKgdf8ovq4LTQXKeS916EC464gOnTqhc7de6NJ9IAYMC0N8Mt/B8W7OQWIREJlEmMvgvCQEnTgHCYlNh7toBNKym5DqrkFYeCr8A2KgjOVOVxxWL5mJ/RuWYNtKS6XbunKmsQ1LpmDD4inGLVP9iqWTqezB4W3KgmkVLVdrA54yae4wMXfLsWn5dKPSKVumjifVTm6Z+7dy3y1LsXvTYrY8L8dsWzMX+wl+csm0CpPPNXF2csmUgidVb/n8cdi4bCqef+Qwwe4t/O7OR8YV83eEOyXR+MNP1/FbLt+99t59rpgPQp1tgjqNE9hZbpiv4MoHhLp3n8PnHygb5qvGLVBlDu7wWHcJJ/eDndS7e9ZaG4/2NSHw9teftipVyqJpuSQS7G5bcW+KuTOAJTiT2iUg+4btNwI6QpxMsGfMk2yFZituplaclDeuPwh25nhGXbPgzQYu28w6z2+WCZ6COKlon1x+ldD1lgV25nMIUj1gZ/a9/zhm/balylmuqJZap89qFDt+bpOAhd/3DX7X1whlXxKWVebAdsO0M2IqOYrqyko5NaDtccUU1H1IWPuMYKe6d9e57dtbHxPiv8Tvf3cTvyhpzg/X8Pvf3jL1DL/j9Z47scu4JypZoVQ1xb9JnVNZAqv8wRYDeGfJOGePbiLwbTeq3inClYBPLo1HCGuqW7ePZkohHFEmy5UGzo4RqAR9Os4ZHkNQd5TnOEhQVJJEKWyCwQunduHCye2Eu+WErg04TyA8LYjT9Sh2b88qguFyHkuJUVaagulKpiLXTGXAFNBJJTy4Z0WrW6nsvOL4Tu824KfxAjq5jEo5bBeYkI+hCUUY5CiAT7wTGTlOlJQ6MGZMPmZPryVIOfkQzcWqJbMxdXIzEmIJM4P6odfAQRjs5UfQk0pH0PGzsl96eflj8BAvLvsal8yhSpoyYJCBOm+uR+o/iq5kE3MVHMKHDh9OXTp1RtdOHRAR6IvsNCcf5BkYXlnAh7zbgJqUOoFccU6KcatUvFyB4E4JUNiXqwBr9sndsiAz0cTP5fE42clxyEiMRqpDrpYRcAroIkMQpxi6iBDEEuZiI0IRHR6CyNAQhIUGG7ALVcmCoGAE8XMFBsoC4Ccl0tcfvoQ3b7lb0obKDdM3lCAXgcG+EfyMBNmhoejdPwCdenihU29f9PSNhl9iAcIzaxBTMBKOyolwVE9FfPVkxFaN5/JExFdMQFzFeNPGl49HLMEvVi0trpRWMg7RRaMRWTACUfktSCLUFY2Zj5HzN2DJzlNYfeAi5m85jlGLt6Jo3EIkEkriqicRymbA0Tgf8cbmmSQpcTIux9TPMSawk2qnbfH1XKY56gV10+CsnYAEQlt82XDElDSaNqFyJBIJHi6Cg4OwF5lfjxi30pFzApbpJpwVY/bMGWiqb0JSUrpRK0MiYxEVS7hLTENauht5nOyWlRPiCHalBLkKgl1FRZUBu8JCTrLylY2OE2JOupSMJYFgF+dKR6wrDXHOTMS4MhFNqIsm1AnwYgh1lktmHhJSlVClwMTZyR0zzl2FtPIxBLtfj6uzYe5B0zZT0sBW7GywI5RZ4GWpa1Lk2oJbK8B5gM4Gubb9bevYPWi2Gmdbaz9hTeqcba19tLZjBHb5XM7TvoQ6A3bVo+Aub0EOIWT33t347Q9f4ofb7/PF8C4f/Bbcyf3y26/fw/d338MP36gcgmIKXiTYvWjUOrljXr/yHB+qz+HKR8/ggzcfxYtPHcOBPcuwcuk4TJtUg/paN6o4Qasuy6HlooS/4zz+LnOzXHCnOwgg6Zgwtg5jRlRjeE0eVi2bSJuEEcOLsWj+NMyYNh5NNcWmzElpQRJa6nOwY8Msgs1KPH52O15+8ig+eP0hPvifx3c338WNK6/i4zefwO71izgpzCBYZiA1PZUTYDdS+HxJyStGGoHGqjsnqGtARrGyWTbQCBJS7x4wG+JkbftkJiMmv0M3j5FNqDOxXgIUKYDF1cjlGKtPqp8KducgK9uBsSNzsGt1LV64MBOXn12Ed5+ehZcfnoonzkwn2M3BpaPzcOHIfJw9LBfMeTSpc/NwZOdMwtxcnCHYndizAMd2z8OZ/Utoywh/KwiBS7B6TguK8rPhIKgkFVYZV9JfA7sH12VJyoRJE9QZkxumAI9wJBdKuWLmEabKGkYSxGqMSqbac8bdkWMLq5vZX2eSoyg2TmAneBO4Ceak3lU28d4n1CkjpiBMoFZUPdzE05nMl9mK3SvlepVR8FQA3ZWlWnaENvbnEeLk4irYlGun1MR8Qp2UREGbslwaZc5ckwV1NtAZE9RJ2VNtuqx8ZPE6U+WhkpkHNyGvoKwK6dm5JoNz579zLJ0Ndp0JdL26KY6uE/r16Iwh/bvBz6s3gW4QoWcgggM52Q8NQHKik3CWbSlgGelwCNoIb8kZmcjO5+fifR0RG4d49jkdiXA6XYQ7FRyPJ9zxXZeWzn4HYqKiCFmJNKd5pwXzvap3nSsuBrkZaYgJC0KKIwZZ/E3Wl4fhnWeS8U93uuKf5Gr5o5U4RVAnF8x/JdjJJfNfpd6x77+pQPn1Dvjdl7FYNifCKjDuikeSK4HnjkMsgS4hLhhhwUMwuH9nBBDmQgMVU9eXUDcQ8YS6pATCVnIUSvKSUENwE8RVFaUZkGsirFUWpvDdn4HSvESTPKmGIFdNcBPcVRQmoqY4BTVFyQS8VIzjs0P9lUU8FgGvuiSZx0rG8OpsNFZloiw/HkVZ0ZwrxLKN4pwgEAXpobQw5CQFI8sRiNQYX6TE+CDLGQS3KxB5KUGEQH9kE/oyuT03JZJzimhCYijyCI05yZHIT9UxFdYRDndSOAoy4pCZxHkGgc4V4885RwhbP843vAl2Xvz+9TeQeSM6bCgiA/ugJM1yC10wMhVrJxeiIaU/ppR5Y/+8XGyemoMcx2CPYqfMqR3QvoOUuw7s64zOnbrQ2Hbsjo4de3F5AHr2GIYePYeie+9h6DvA38xPeg8Ygvade6JLT87BOBfx9ndgqJfc4gMwiNt8vYagrjofy+eOw34ClLJXygRrUthUu04xcYI5AZopf8A+QZpgTf1qVbzc3nc/bRPhS2UStK+AcPf6+a1AuNlku5Qr5nITU6csmOuXTTcK3U6eU1Bnu2RKvVO7loC5fN44rFgwAeuWTMIzlw7g7hdv4ec7n+D3P3xhilXLLU9wp/budQvWBG6/BnSyu9c+JtRdbo2vuy7Xvw9fxufvP4vP3nseX5hsmK8ZJUllDkxZBELO/ynY3TOPgkeTuvc1gecWYejW1xbkCY5UEsBAkuCMAPeg26VtvwZ2xqVSah/7BXe2WW6R3CZFzQNbbU3ns5cFZTf5XXzxyZsG7L787B1c53or2BnV7t5+95u1/1+DnZUBU8XIb137yJgpSE6AvvLZ67jyiQV1UuzkdnntC8sFU2UNBHUG7Lj+JeFO13T5XRUrf8WAnf4mSnjzm2+u4OcfCXYEOtlffrmLf/z9N/jlNzfw4tPnsHPzQhwgLJnkIyo9QPiRm6XAzsTX0VTa4ORBJUtZS8DbbMJNBIHKPKlkJgInwdtZ7UcQU4kCQZhKFkiZO7BLqt9q9llunSqLoEQoj188iIfOSFXbiEfP7zXgeFTul3INVZmDPasN2B3aucLUdbygEgeHNhjVTu6XKqUguBTgydVTrpanCaBSIZV85bHz+w3EGSVRgMhjqOSBsmy2C0lwY1hCFrzjUlFZlYbDm2qxfUEalkyORUt5DBxBQ40bxA7+eGdNLENTZSxigvqhf7++6D9QdeoUW6d4Om8Cj4/JiqlU/4GBaqVs+SEoOAwxcQlITsswxVKTklL54sqCiy+fPr17o1OHjuYlOIzAmJ4Yh8IsPrQ5OawoSCfMpaKIpsyWFtB5wE3ulZlOM3HMYetOT0BmShzSk+KR7opFujOGL68oJMeFI9EodCGIj7ISoxiXSwKcEqII6iKUnTMowFhocCCCgnT9gfBTvCA/gx8/j8w/IBiB/Cwm86fi6Pwsl8uBeoAO9kfXXt7o0HUoOvTwRrdh0QhKKzWlCsIKWxBTPAlx5VMRUzmJRoirItDRnFUEMFqCoM5jcaYl2JUS6BR7l9eCyNwWpNVMQu2UFZiyag9W7j9Pu4Dpa/ejevoqZAyfDacnHi6uZrpR3BIaZyOhgUBXP5c2h5BHeKMZpU6g1yTgs/qMslc3i0A3i0A4DQmEmZiKEYguHY7YEhrBIK6yhdc5HA5OiuM5yXLklhIYalHR0IThzU0oKyngZCEZs6dPwdjRo00q+cgYJ3wDIuEfGoOouCQkpmYh052NwuIiFBPqlC1TWTDlmqlyBwUFBcjOyUF6Vo5R6wR18QTEGEcqohLSEOXIINRlEO6yEJNIuEuyVDvBnaXYKc7OUuzCCdTRGZzUlrQQ7KykKbL/COwsle7eskmUQqDLtd0wBVxGudOyAM8DfPdZm3FmTNtxWuY2D7j9R2YD298yQWNrQXSdh1AntS7fuHtyjAfssqtGsR2F9PwaLFu1Gt/e/Rzf3SLA3fkA397hA/LmG8YUc/cd12VS8W5de4lGsPviWY89hxtX+bK78iK+/Pg5fPDWw3j2sf04d3I9ViwehQmjizCiMQfNNVmYMqYC40cUo6XWnmAlYGxzIXZsIrgcWYeL3Oeph7dj3YrxWMxJxdaNqzBl8hjMmDwS86aNwuTxtRg7qhQbV0/DpVMb8cTF7XjlmWOEuhf4In4HH7/7PB+q6zFheBWyObmMighBWlYmskoqCVVKjqJEItUWmBkgI9TRMksbPctWDJ0Nb23j6Iw6Z5v2NVBog53gps4AjZS9NMJPmhljwWJqYTmBJA/ZhMyW+nysmVuPczvG453HZ+LTV+bh45dn462npuDlR6bgqXPT8OjJmbh0bA4uHpmLC4csd8xT+y24O7pnJh/4c3BaCVX2LzTumKcPLCX0LeELQXXtlmLtvJEEaIKdwCWfwEZw+psg10ats2HOjsNLNJBnFSxPVskDQpUgrKCqETkELsGXTPXlBFdyiVTR8GKaCpULzGTKcik1rqhGMXQqYj7CqHQ6nlPJabhdwKg2jecyWTFpqqEqIBT0GfVNyhsBTGUXDGxyu2LsVNdOIFnTMo73M69ZcGe2KcGLBXU26NmAKLBLpiVqnUCXkpVr3C6Ly6v4XnKgT99+rTD2dzVOypXtsnf3zhjQuwv69+qM/n06w3tIL0SGDiMEBRHCVGg8FDHRUSaDZZY7h2CXwWckrzMlg+/IFDjlbpmaBoeyXiZahcidTqepV5cQH29ALi4qEgkxUfDz9kJEcCjfg0pYEouhA/pjYN8e8BrYF/nZmRg7shlJzlhkpbmQYmom9iXYJeK/3e2K/yaYI9T9r1+sUgf/KvdLwdxdrn9vwZ1i7P7xVgf85tM4zJoQQZhU6ZJEo5IrGUuw/0DjaulPkPMlvIYFDUZowECEBw3iNfoiOT6Y0BPM93Y8qgh0teWWQlddlEoYE9jloq40i4CWRlBLQUNlJurKlOE6CVWEu/ICpwG7+tJ0S7UjwA2vyTZwJwiUleRIBXShsTIDDWUpXHaa7TWlCuOIN8etK09FMcGsLM/F+QahNNLLmDs5FOX5DkJbDPLSIpCfHkNwizJqXEZiKCGP31lyNPvjkJvGZUJfdrLGxZo23RlioM4od4RYZ7Svib2Li/LnHIRGsIsKHkCw64XSrFCUpChRy1AsHZODEbnemFERgK1TEnFiRRnmDHcgcJitIEu1U/KUjoS8zoS5TibmrmunHujWpQ+tN7oR4GSdO/VEJ1rHjt1onblMAOzSA1269kHXHoPQvcdAzt8GYRDncO7UBCydOwHLZ4/GhkUTjaJmA52WBWObPaqb+rVuK3eCNfVpnD3G3l+AJ2VOACglT+ta1r4CO8XTSYkTxK2YP8HAm9wv1W8nTxHcrVo4yVLq5o3HguktprbdqgXj8AQn33euvGlcMaXW/UQT3MkdU5kSBXaCtf9TsFN83VcEii8vv0SoewafvvucKXNw/fM3WtU6U/OuDdRZRpjxQN2DYCeFyjZB3b1WsPO5UbL+CpbknvkrQCczSpyWPeqegO4btYI649apWDq5eBLYpASyrxUYaW3PZS+3GsHt5tUPcOVjQhThyQY7u46dDXb2vvYxLXsA7OR2qnXtc4MtP7OgTjF7yoR59VMrds6GOql1JqZOYHfFiq27xXECuxs0G+w+fF/FylWC6U2j7imG8vs7n+G331/DH353G3/8+Q7+TPsL7R8Id3Lh3L11CbZtWGgySwrClHRktxTjnSsNMCleTWCkEgRHCWsyU4D85NZWF07BlGrOqQbdCcLfmSObcen0TsKUVQBdgCiwMrXw9q6zYFGukzz28f0bTCkExdidPqx6dCp1pli+5caUXOXA9mUG9A4TQJVdU6qbVdNujYFQZcY8uHelSaxy8fR2nOe1mRIHhDrF4AkqTfkDmq5n3/blaLdy9WLMmj8ZE8dXYu+KQlw+V4+X9xdjzwIX3DE9kBkfioUz+aNf0oRlUxzYONeJ5iIfBHp1xaBBA+AlyCH0DB02BAEBAUhKTkN8vAshIeGIVHxVdBxSUtNRWlaBmtp6ZBDolM1LxVNTUlPh7e2NLp26mIdUj26d4YgOQ3aKw7hdKt6uwJ2K3AzCXLoT+ZlS5Qh0cq/McBAiEuBOcxDoHCarpmJ0lAhFqdNd8RHG3TIhOtS0sRFWUpQYgl0MQS4mItwkQ4kIlUIXaGrwBQUQ6gh0BuY8LqZ+hDljgaEIDo1EWHgk4U4wG4xBXv7o2d8LHXsMRrsuA9C+fwC6BjowOCEXIVnViC5uQbjKFBSNQmTxOMSUSYUbS3AbA0flBDgrJsFVMZnLkwzgJUjNownyVK8uomAEIvKbkVg1AdVTV2DWxkNYffghLNt7BqOXbELR2PlII5wk10yFwyQ6mUlom40YqXAe9U1AF1c3h4BHI8DZip0VX2fF2CU0zoWD/a6GWXCZbJeTEEtQiKmSG+hIQuYY2ihEFNYQMMvg5ISssLoWDYQ51TBsbqnH8OE1aKirNMVnS4vyOEmfhLq6Bk5CMuAfHAXvwEgERSQQ0FKQlJoJd3auAbuioiIDdKVlpShWbF1+oTW5SSP4p2YQ7NIRn5iGaIJdZIJMcJduAZ6TgJfINskGuxxjgruo5DyEEewi03m9BQ3Irp1koE6KnQ1xNtjZqpztYmmSpdRNNGYnSLm/ALmtvnE8++/ZuPuXBVuCNMFcG2C71zfOlC3QuvYRPJr9HoA3e1nnzPGsW9dggZ015h7YFVTxetnm8O8nuMsh1CmRSjLBbuqsefjyynv49qbSBb/PF4PA7nW+oKxMmCYbplwz2X597RXc/OpFXP9SGSefYfs8bn31Ml8Ar+D6FwS8z5/HZ5cfx3tvnMNjF7fhCIFj5+ZZ2LNlFh9oS027evFIrFzYjA0rxvIBNB9PP7oTb714GB+8dhSvPr0bW9ZMwYGd67FoLl/kG1bizVeewCE+GFcsm4yZ0xuxgWD33BP78PqLx/igfpoP9dfw0LmjGNFUzwlTLH/vCUhUfaycfCv5CYEjrbAemfybZ7C1XSgFc7Isgp1Myptg7UGoM+YBOXu5FfTMsqe0QVk90gh3KcU8R2kTQafBghpCVj0nm0umV+PAutF4/PBMvHJpPt58aibef3E23n1xOt54ZgpefHgSnr84DU+dnYGHj8/CpSOzcOHwHILdXJw5NA9nDi7AmcMLcfqQXDQX4OT+BTi+j8v7l+D0wWXsX25q2u1ZM50T5HxT8kNglywI8gCcsmD+rfIGdmtcMLlswR/HEOoEd5bCJviSWyaBlcsCNaliZSYbZiNK60aatqJxNOpHTUJeBb8PQpVAULXpVKtOxxGEKc5RkKW6dYqxE4AJ+FSPToCmdQN5HK9jCOi0j1Q+bbPBTq22qzTCPdjkdUuFk0KXdS95imLwTN09AqWyYJoadfxsBWW8Fr6ThgzzMkrIXwHZf9Haul5quUvHduih5Cj9e2DYoJ4ErM6mjQrnhD8uFLF8NzmdccjKyqBlG3fKVD73EhzJfDdmweFKgcOZbNqk5FQ4BXUENqlxkZGR8Pf1RUigPxIT5JniJDSEwWfQQEQFESpi4hAbFgbvQf3hNagvQvy9kOdOR1V5CdzpySjIz+I7NBE5af1w+aVU/PdvuhjF7l9Uu+537UxhciVR+advaXc8QKeEKrfkltkF337sxPjhkUhNjudniURwwDAEBgxFRIgXAn37GajzG9aTYDcQcZE+SHWFIzM5kmAmd2vCGoFOUFdXkcVWbpaEu2LCWlkWQS0HDQQ0uV5KoZOV5iYYRU5wVpHvJLClo7Eik+My0ViVZWxEncDQTWCLQ5kAkABXSUiT2idQrOC5jbtnGY9drtj8BM4nolCQSXgj0BVwucgdg0Jaaa6DwBfPNgkFGfFISwhGZmI4+xwEvjjOR2QK8Qg17pjZBDy5ZAruBHtyM00hwKYR8JLiAhEvsBM8hg2EK3wgsl2+aCqJQ0tRGFpyAjCzIQlN2V6YUxOO1S2ROL40H4eXlmBMVRyG9O3qua94r7bvYFwyBXYdlEylcxd0IbR17dqD8KacBVLxCH0drTlVB47t1Kkjx3RG127d0b2nkqkMwoBBg+E1bBBGNlUSrhZhLQFqycwW43opVU1gZyttWhfICc4EbVrfqoLi7FPMnIBNsXgaL4jbsWYujnByeWrfOgN72s+Gwf2bFxH+5mMToW0rx6m0gcBOECf1Tq1Azlbq5I6vMVLrVi9Sxs6JWDFvDB47sxO3CV2/vfUhfvrmM4LdFSv1/U8W2H0jsCOs2WCnBCkPgp1MYCeoUxr9LwkaV1SU/J2nTYydEqfcIDx+LfiTSydh5Rvag2Bnm2CuLeC1BTtbsWpd53aZUbWUXOTm5xY00VpVuV8Du9sWyH13+5oFdjSjyhHgrCLoFuDJbPC6D+AeMMX8mThAwteNL94zMWxKUnL183dx46sPf1Wx+2uT8vjpPbjjWB3PNn3em/w7qOD5V60JU1Sf7pXWMgfXCGrKkilX0Gtsb+j8nKfomrSP4v5ssPuC8PmV6tldfZd/k0/wm2+vGrVOYPf7H2/SruO//fEbbvsIF8/sM+n/VdZASpayXMpVUkW89++0atdJHbt0didOHyPAHVfc3FazLPdHJUeRyrZ7y2KjtB2TgkfQkrvkuWPbjZpn4ukObjSZL+W2qULnph4dwc8kXNlFaBPAESYFXZa6p5p1m7jPBpwTvO2VG+YKo+yZrPnHthpIO8y5kFRDuZSqtt3xQ4qv22bUu72EQI3R59isf7xsJSASMA/uWo12r71wHq89cwSntrXgsW1ZuPV0C9482YC5zWGoKYrHnGnj+WMaj2WTY/Ho7kQ8v9+JDVOHITOhK4YO7Y5hhCAlTfH39zNZuCKjohEaGk6gizVB3JlZbrg5Uc/JyUNuLicffClZriOxpqipALBL5258CXZGpw7tER7kh8ykeONSWUqwy8tKRU66VDoBndMkQMlKtdS5jKRYpCXG8KURYyVEiZW7ZTgcfNHEczkhOhwJUYQ7muV+qTIGhLxIXl9EGCIIdmEhQQgNDkJwYJABUyl1UhxNuQY/tkoIExgCH5ov4c7LBrp+Q9Gh+0C06z4EnfoFok+IC4NTixCYW2fKEsSUjiLYjTLZLFWuILygxcTLJXDCHV82Gi6CXXIVoaxqKlzVky2wE9CVjjVjI4tGIqtlDkYt3Y5Fe89h5dFHMGf7cdTMXA13y0wkEUYSCCVKXpJUr1pyM5FQr2QnUuDmsrXATkAnJU6AZ6lz3GYnUDGqnQV8GudUTF21Vd7AWadrGo0owkBMfjUSCioJSCWEiVo0jhqBEaObMWpEHUY1VaGlsQpNjZUY3lSL3JxM/m0jUV1VgaaGBgNqUXEugl0UfELjERKTiDhnKlI4gdG2oqISo9qVCOzKOGErKESG1Dpud6ZIrUtDnEtqXcp9YKf4AYGd1LvoxEwDdzK5ZKqeXVRyLsEuDxGpJYjL5aScYFNQb6l1NtTdU+0Idh6wkikDpm3qN6oYzQa6v2VtXS5b+9qAWVvTWOOm6TGNza+ZgAKd37Nv2/F2nxW3d6818XSe85rjVI5DYSW3G8gbwz6aUe7GcOJOAB87EW+88Ry+v/MhviPYWSUOrCyYX19/je1rfDDLNVPuJ6/g66tS7fiCI9zduvoibhP2bhHsVMBcY29ff5UPZRVyfRTvvHYWl9++yAfz0/jwnfN4+5XjeOPFI3jpyT147tHteOP5g+w/gw/fOkWwO4anLmzC9vWzCIOrsWzhfJw/ewgrl0zGXALd6uVTsHjROGxeNxNvv3oeb7xyEWdP7cG0yeM4uVVyiGxkc1KfnsP7pYhtEUFGSl1xnQG7rMI6ZBG2MoqlpHGZICYz7pgyuWIS0tq6Wv5NE+i1GsebfQR0FiCqrmJuThEnpYWYO7EW+9ZOwJmdk/DEiVl46twsPH5xOj8/ge7ZmXjvRdoL0/Hqo+ONO+Zz56fh8VOz8PCxmbh4ZDYuHJqLswel2C0gvBHs9s83cXeKszu5T/F2S0ycneBOtewObZzLyW0xHOm5RnFLIggltQG3B039v2pGsSNUCewETOyT22UeAUqt1C4pYAk8T/2oCYQ13l/lcsNsNO6T+RUqu1BkYCy7pMq4S8qNUjBY1TyGf6NK5PD71ngBV2Zhudku9U0unrZKJ5CTCSgFb3K1tBKk8LOp/AFN4+S2KUVR0GcrdVLprHVrjFULT2CXh9TsQhSUVqOovAZRsfHo1r1HK4T9vUww1769HU/XDr27tsfAPl3gM7g3hg3siSED5ILZB3HRQYiPlqdIEBJdTpPtUv/8TExOR3JqJt+hcYS7RIKcBXYJjiRkKMFLhhtpKalwJThQkMfP5YhHPN9nqQS71LhoJEZHwH9AfwJEFML4Xo7h+03xl6OGN6A0PxupiQ5kZaTxPZyFIvbnZKcTtLzxyWsZFthJlVP9Ok9hctWwUybMP92kEegUa/fflTnzuy64fTkZtcXB/AyES/9hCPUfAn8/JUnpC18Cne/QnvD37gVnfBCyU2MIUQQ0QpVi6ZqrcwlhynydbWCtsjgJ9QI0rjdV56C5NtuAXSMhzY6tqy5JMcrciPp81BDUhldmoYVjG9nWE9Sqi5KtfbheKXdNHree8FZTlGQUvqpiC+gqCXfVJakGFmsJflVFqm0by3WX8SoodEdz3pHA74X97njkZxD0MmORnx4Nt8DOTbAj1AniCrI4h0mJ4HIY3ClhyEoKR05qNMEv2gBfOtfdqVFIdcpbyAexwX2R5/TG1EY3FowrxrzROdg4uxxLR2ZgRGEo3BE9sKgxHiuHR2H92GicW12CE6vLML0hGb4DrXg73V+qZyclrmOnrujStTvhris6cL29YM9AnVS6LuhEuOvCMd0IfD179ESv3r3Qq08fDOg/GH3690F4hD+Wzp+Kg1tXEeRmYumcUQS8iQbcBGRtAU/rcrnU8joClrYJ8tS3QaULaAI4rUu9s2vXCQy1r1w4te/m5dNMVswdGxYatU6wJhdMqXeCOcXUWYBHeFw9F7s2LMIWLpvadiuk4E3BynljDdjd+fx1/PT1h/j5Oyl2V/DLb67iTz/f4MT+Kr69cblVsRPU/S27rVptVwgUiuUiZHz2/nP45O2n2D5v4utufKFsmDwGAUcQ8c19UPfrYPegYmcBnWW3eKy2gGfAh/t8LWVLMXi3CHaCOyUlkVumXCo9QGcnWflGcXUeF0wpdhbYWTBomQWB/5krpswkcuG13+K13LjyLj4n1CmOTcqawK5VseNn/bX9Lbsf7O6DOvM9SK37AF8J3AR1H72OKx9aRcmNavf5m7gqpU6qKccI7K7z/MaM6+Y7pvzCx4Q6gZ3gU8XKjTvmjY/w3Z0vjDvm735zAz/cuYIfv7liCpb/4aebePn5S5xfLDWJVFQmYB8hSCqesluqNIFKHFiulptw+vBG4y6pRCXHD1hxdkpocun0buzhvSxYO01QE9id4LHOEsAEaYI1gZ3cNeUOKeVOLpEHaCYuT8qaII/LJnZPxm0qt6B9LxzfZo53dJ9cOLeYeniHdBzadv6eBHACTMXXqcSBlEQpdkr6IpNiqDIM+iwygWS7stpqTBpZhv3LcnH5XA1uvTAB57cVoz7PFzV8AFdWFqIiNxa7l8Tg80cTcOVCMB7dPASTG70RHNARQ329EBQahdAQvqgITH0HDMCgQYMQGROF5LQUpGakIyMzA8lJyXyhxSIyLBxR4RGIitB/+9KQ6FTAej9CHR9MfHCpnlWaK5YPyngU5aQjLzOZYJfEh2miUfIEfemJ8WZMioMvs7gIC+hiLYiLjQqhhZosl8bYp5dfrAG7MAKdlMQwhAvqFE8XpFTMwQgJDjZQp1IGpsi4xwR3Kl+gUgb9BnmjS69BaE+ga9/bCz18ojEwxg2flHKE5A5HRPEIk9wkXklPSkZZcFcykssjDaxFl4wmLEmRGw8XW1f1RCQqFo7LEUWjEZIv+BuLgvFLMWn9ESw9+AhWHXkUU9cdRPHEpUisnUIwnARnDWGQEBbfMIPApjIEM+CoU6KTGQSyWUZ9kwqXQLhz0NTGN1gqneWCqVbumIS8Rm3jGAODswiHyog52cBpQlEdKkaOQ93IkajkfTK8pRHDh9eZ7KijR9ZhNMGupamaYFeL5oYaLtehobaGE44EJCXEo6G6ivdQLdI5uQqJcsArOA4B4U5EEO4chDWpdgK7Irlk0koEdoWc9GVx0qL/XHOiE5eYamLrohxpiIgn4LGNdmUaN8zYJLljEuqk3LEvyrhmWi6Z0Sl5CE/KQ1hyEaKzVPagBfmeGDtbsTOAR8utmUhQIlSpFcQJnNrAnL1sr/8tswHNAJ5n2V5vNYGcZ6zWdUwz3jPOBrbWfT3j8nR+rgvY5GpZoLEG4LgshU7bZFwurOA9ZMbRqgV4Uu3GIr24GeUNI/DoY+fx3d2P8d0tK85OyUduXXuV9hIfxq/h29vv4rvb7+HO9Tdor/Lh+Sq+1jYC3jc3X6dJ2SP8fW3F52nfm1LyvnzJjNdxvvzsab4sn+aL4jFcfuMs3n35BO0k3n/rLD56+wI+fvM8nn90D9avmIK5Myfg5PEDOMAH1ITRpVg4azhWLJ6ANSun8SFmFeYcN6YJGWmpiOck180JvZJ6KC2/3C4FZ0rzr9p0aQQ7A2CKc+P9my6wE9SVe8CO29IFdTRBmwE7mdnHhrk2y4rP07pnu9wvM4sEO8ORkV+LVMJOWWkRpoyuxbalY3B861RcPDQbDx2fQ5uJR05Nx2Pnp+LZS5PxxpNT8dFL03Hl1Rl47+kJeOnh8Xju4hQ8eWYGHjkxA5eOzjJgd+7gApw7tJjgttQCvAMW3B3fQ8AzMXZLcebgchNnd3jTPE54y+BUxkrCkODsQWh7EOzatvayFWNXiuT8EiQTrKSs1Y2cgNK6FhRWN6GoupFQ50YC4aKoWjFuTYS+GpTxfsoj1DkzVHokiyBXhtL6ZlOkXEAokFNiGbXphEe5VaomnrKFqoSCYvFMAfPsIgvouN3EyhHWtCy4M7DmKXWgVtBmu3OaGDoBnQFAK67OhkPF8FnJUqpRXFmP1MxcDPP24wRZsUq/Dmf/VbOBrgdhrk/XDhbU9ewIn0G9EOI3CIE+AxDk2x+RIcOQlhSD8GA/vncCkKIi42kZBLsM437u4HtS/xSVMqeSBk5XElTKwOXguzQpA5nJqUgk2NVUlKEwh7BHWIvy80W47xA4VHPVz5vvwxhEBocg1eXAKD6zlyyYi3EjmpGdmWYyVyqDpTsr3cpOWx2GL97Jxj9/2xn//Tft8G+qWSew+307/H//0g7/i63Jkik1j61Uu//+TWfcfDcZGUmD4e/TB4FeAxEWMAR+fn3ho0LqvgMQETzExJRlJEcSKglTpRmorySolWZieFUuRtYXEsTkcplikp6U5bsMTAnMmqXYVSojZhZGNhRgVFMhRjUWGqhrUuwc+5toDeUEOQLhcB63vkxljpRYJZWQl2SWKwtcJj6vPNdhzitFUGpcQWYkKvJcqJN6V5iCmkJeX0ESSrPiUOZOIBgmoVygR8AryIwm3EWZpC2l2QkEtwjkpkUS9KJQnBNnjpedGoo0ZwAtCDmEulzBnCOI85QwpLvCjGKXGOeFqtwYzB9biEUjczAqPxzjy8KxeVYJlrUkoykvADlRvbCkIQFrRzixtD4Qh2al4NntdXho6wgsnlBk6n3qXjNKnYmxI9h17o4uXQh3hDjLRZOQ14HLBu66omvnXujWuQ+6de2Frt17oHvPnujbu7dJapWV6cSGZXNwYMNibF46DWsJWVLs1i2aaGLkrOLiiw2USW2zlTspdDb4Ce6k1mmMoE6umCvnjjVwt23V7FaFT7F2atW/kWO3rp1nwE5AJ5Dbs3mJibNTn5a3rpmP3RuXYuf6Jdi2htC3ap4peSCw03U+fnY3bl95A7+7/RHB7jPjhvnz91ax6l9+8yW+u3m5Ncbu14DONpM0RdkXPxNwEBze9YDd5edx7bPXcPPq2wbslFXTUuz+Y7C7B3UPKHRctqDuQ75LaV/d26a6bkbBE+DdFGR92qriyWyAkpumAbtbSpjigTut0wz82eZR92ywa60j1+Z4iu2TKd7PZKzk9V3/9B18+j7BieClBCc35IpJcLKA7W+DnVH9PElibhN+74EdP9N16/PetNW6DwnQl1/jvECAZil2X372BsGOfwOe8yphTnAnqBPgCTBlqq0nd8yP33+ZfxsB4esco7/NZc5XCHPffWXA7sdvvsBPvA/+SKj7pz9+w/nG89i0bgH2bFthslzKxVGZLZVBUsB1ggAnd8fzJ7ZCiVGUPEWuklLKpOadP7EDzz1+guAlN8p1ppC43CcFdwIyuV0K7gRtiqWTkqcyB1bcm2BtnYE6gZ5UOy0r0Ykyclq2HhdP7jC1ek8T1pQ9U+CnWECZqVe3fZkpVi4T3KmEg1pB5NG9Su6y3MCkQFV2cNdKtOsZlgAnJ+GP7KrHtWdH4tWj5dg914XcZG8ExUfDOzIGXkFDsHtFOn7/Whp+fskLH53rj/NbwlCT1xeDhvTGsEB/A0dhoRHoObCfAbvomBi+lFyciCUgISEBcXGEushIRISH0yLMckxMvFHtpJB14gNJmZ66d+lk1DVBW06aVDoXH5xWqYJ0ZzRSEiJMIXFXTCicNIdq/UQS5iKCCW0qV6A2BDFR4Yg2RcZDaTxnRCjCTYKUUIQQQgMVSxccgGAP1AXRArjsS7AbpqQvfgEY5huIgUP90KP3UHTqNhAdug9Gx8Gh6BniwhBnHvwzqxCa32y5WpaOR0w5oU6ulgS56PxGRBcORzQngBFFDYgobEJUUQuBbgJSCWRJtVMJdZMJfWMRltcEZcWsnLEWc3acwcqjT2Dx/ocxavlOZI6cY+Lu4itpUvbqplnqXJ3KEai+3DQCHeHOQN1MD9jNQlz9bGNS8BIIcpZJrSPQDWd/k2BuNpxS8UzM3XzE8HjhxU2IK6pB1cixWLh0Ifbt24INfNi2DK+g1WJ4QxWaG6s4YSDcjahnXx3X1U/wI9yNam5CZXmJiV0syMnCqJEjUF5RZTJb+ofGwT8kAaGRLiRokpKdR5ArRoFi64oJd6WlKCwqhtudi0QlTUlKM26Y8YkCtwxESLFzpBuYMyaYc2QgyrhkCvI8ql1yDmIIdxFJuQhPLkBUZgVchY1QzFyrUudR7axSBx6gq5nwN+DtHqS1NRvUWtcFWOY494DMtDS5Sqq1t5t92ow159AY7WOfj8ezjuvp0/6CNZ1H2wy8aVlAaJmyYVrwN9Ys55kyCKNMwpWs0lHILW3AwSP78c2dj/H91x/wBfEeXy5v4NZXr7F9lS+oN/DDN+/jh7tS897GXblmSsmj3SH0aV2JVRSH9+3tt42Zeng0FTSXyU3zOiHv+pUX+eB+Ep++9zA+eP083nrpOC6/e4F9j+Hjdx7CK88cx5a1s9FUX4z1GxZh/bqZmD2tAcsXjMVWPoxXLpmF4Y0VyHJnwEVoyCKAKEGJ0umnyeWSwGBcL3m/ppvMloQw1ZUjhJnMlsWEN4JdluLfCHVWHJzUugakEtZStX+JjsNjarzgzZiVAEXxdFLkBIGqdWdi8jzLaZkFKC0owISWKk5sRuHQthk4vW86LhLOzh+djXNyrTw6Ew8T2B4/PRVPnR+PFwly7z8/FVffnoNPXpmGFy+NxAsPTcKTF6bj0VPT8DDHXzhCsDuyEOePLDJ2+gghb7+KlS/kS2AeXyyLcFZxdgeX4cyB5Ti6bSEnyaVITM8ioAnUKpFiSh8ozs6OtbOXFWd3v2qXQkvOVawd1wV2BEMVKJc7pTJfKu5NrpTljSMJZQKofEKfioMXcUw177U65LK16vdVEabyCWQlxj1SSp6UtexSbi/i+QloiYS5pNwi5Jbz78UxqmUnKFOcnMl+KTjlusocCN5qCZcCOMXgaUxKjuUiKmXQZME00FdiXDQTs4qMcptXXIGc3AIUlVegrLERRbX1CCcsaWL7IJD9X5sUlA7tOMluh17dOsBrcE+jWnkP7gHvIV2NW2JY0FCT+TImMghJzhhkpicjNjoaMbRkgppcMNMyspCZk0v4zEKsw4mYeAdcBu5SjcXFOghK8lBJQgzfodF8lyUS4GLCQ3m+IRg2oB8n/oNQW1bG9yWhLSUN7owMFBfmG6tkf3EhgTrLTbhL5zXQ0pLRXBeE6+8n479/28nE2MkF899oSpzyv/5g2b95kqgI8BRv9+8/dOE9HEdY6YphQ7siwKs/wgMHIyhwoImxi4v0Q4ozDO7UaBO/JqWsocpt3CgFbSPq8k1yE8HbSMFaTXYr2I1tKUFdheLhUtFSm4uxTUVoMa6ZmRjTWMT9FYOXZlS4xvJMA3YjOE6xdkqoIqCTm6a2l+U5jMtlI88zvCqHMOg2fe6kYFQKAjmmmucUsJW641CcGYNqQZ7nOLLSnATkEeYKuU2AmJUUYtS5QnesceWUaifYy3QGc85CUHfxb0yoU4ydlLqkGD9kOPzRUuEi1OVjYnksKpyDkRPeDSPzA7FoVAomlYVhXnMSRud5Y25tBHZPz8HGkTHYPDoC51YU4Klt9Xhq7zgsGpeDAX3kltme4Mb5UuduhDfF0XVFxw7d0b4dga49wa69AK8jOiprppQ7jpF17todXXt2R+8+3dGrezuU5CQT7GZju7JPrptr4EvgJTdLLas+3fHdq1qhTuqbwE1gJ5AT3Kn4uPYREGqbVDupfrbKp7Hbubx19SyeaxpWEgKXzh5tlDrF0m0n2Ank9m9dZiBPWTK38lwqc7B19XxsX7sQm1fOxbI5E7BqwRQDdoqze/S0FDvLFfO3dz7Hb7/9Er/88BX+8ONVtlfx7U0CRZsYO0Gc3CmNsU8umIK6W1+8h+tK0PGJYONFgp3i6541JQ+UTOXrq/oHp5Km/BrU3QO7+5U6S52zrS3UtZrcHNmqbpxp1aexBCG1BgYN+Om4Aj22BsrkXukpU2Bq0nnMQJ9tVwlaX5qxsq8NfLUBMQ803rkh0LOO/bXi3z5504CdEqhIYVO9OQOegjV+VgGi2b8NIN5b13a5lSo5jK6Zx+T+N7/icXgsgZpcMD+//DK/W5UtkHlcMT/3JE6RYieg85hR+Dz2pdwxCZwfvfeygTsDn/y73dLf5+uPOWf5Aj8T7H75jUpeXMdffrmNf/7LD+a7PHl0B/ZsX2nAS66KSj6ye+sio5ipPIDKF5w7rjIFyiypEgNbcJTwd+LwBpwj8KmcgGDwBOHrEuFQkHeAMHVcUHZiJ+FKKt0q7GOfoO8CYVAulod3r7HAkQCpMQI2uWaqHIKVsGUjHj6721Ls9q0hRFrXous0kMjrk1uoQPPkofW4dGYXzp/ajrO8JjsmUICn61UZhT1blxjIlILXrndcuvkv4YunRuH68824uCYVRxYmY+LwZPhGR2JQdCK6h4ShsToMd55y439eDsEPzw3EB6cHYuvsYYgM7obe8uNXiYMh3vAKDDZAlxCfgKioKFokLRoJDocpeRBBoAvni0nbYmLijKumiqx240OnCx9EUu38vIbwpRGFNFcMH5oqJs4XoJMwFxtmYE6FxOP5koyPCEScCopHWhYjwIsMQ3RUhLFIwRyBLyIiDMHBlqtlAKFNSVF8/P3gRyANDg4h6IUhMDAUPgHBGEbIHEio6zXEF116DUaHzgPQvvswdBsajsGRqfBJK4O/uxaBufUII7iFFzYjSqocJ81xpQS5gjqEEiQC0koQlFGG4KwKhGRXsb8J0QS7OI6LVymDYql5o5DeNAsjl+7A0gMPYdnBRzBzy3HUz12PzGbCGyEwumK8yXCZUDuF8KaacVMJdVMJdFNMcXADeg2WK6YBO5MwhWBnwE+16WZZMXQywpwxT1ydEqs46rnMY4TxMyTVjMT4ufOwbvNaHD3Im/0obzLecHu2LMTEsXVoapLLZQ2tGiOGVxHsagl4hLumWsJdDRrrKk07oqURGRlJnIxEoLamkvDXgoLCUkTGuhAYHs9JVhInL4qdS0USJzRuTpALSspQUlqO4mJOKnPzkZqeDSdh0II7jZXbZRpijPulsmJarphRCTTF3DnZ54m3U+kDxdxFJOYgTGUP0kuRkF+HrErCjwfslCDFSo4iN8xJKKiVG6QNeG3gy2O/1vegtVXbbECzzYCdwEvj/oPjtEIclx9027TAjvu3gp21XsCxJmFKK8y1NYHdSILdaGSXj0VabhU2btnMB/DH+OaGYu3e5QP+bT6ELVdMgdqP3xHsTGZMC9raxt+ZDJrs+/oaH8hXXrgP8AR/X3/1Km59+YrVKhZPcXgfqO7cJbz3+lk+lB8xMXufX34cb750Bo+e34NaTs5qOPlasXQSVi6ejFVLZqCxlrDidMDBiawFEQ0EqzbqGU1AJqhTqQKVLnBzmykYbsyKq5PbpbusCVk0kzhFRthL51ipdSbG7j6o035S9VTawFrXcTN4vBRCXhLBIz2Hk1P+BlbMHInDG2fgzD7Fxc3lA3wmTh+ahjNszx2cgfOHp+PSMcXQTcFjpyfg2QsT8eaTU/HZ67Px0UtT8faTE/Dqw5PwwoUpePoUx3Ds+WM8zvEFfPAvJhQuISQuwoWDiwlxS3CYYHf8gNwyF/OFIdVuGY5tX4RxTcpImwWXATslKqkgsAnkFF93D+osuwd2Bvry2OaUEQYJeR6wkhukYt+yiqoM4FU38z4kZGURmtzFlcblMsldwHFKslKMsgapeg0G8uSGqe2JWfkG9rIJfZlFZcjiuRQ/l0TocxHc0gvLaTy/lDaPymYgTesax1aZOHUNZpvcKz1KnJZVYkEgaNwzPWCnz1FY24RCPmsK+FwpL1FJg1T0GzzIuK/9Kpj9F81yiZN60g7du7ZDnx4dMKhfJ0+2ywEIDyXMBRLqglWY2x+Rxu3SgbTUJCQnJSIuJt5kh1a8eSwhTsXGnSmpfM4lIZpgl0gwSyWgSb1LSk5BYUEhsjIyEcP3mj/ftX5DhiDQ2wteQwZjEN+/Kivk5+WDxfMWEJKKUMxnaEVpGWpqalBVVYHS4mIU5vM5m5ePgvx85GVnIystCeNaAnD7gziCXUf8Nyl2SpriAbv/+Yul3Em1+3+4rGyZ/0b4+x8/dOU9HAVXTEf4+vYwCl140ADEx/J9LKhzhaE4LwkVhamoK89qzVA5vMZt3CnlWtnWvVIqnJaraPV8DqhencBuRG2eAbuRbGuLU41KJ4AbSZBrrLBcMJs4fhThcASBr6ooyYCYyiFUFSahWi6YJcnmmE2eODzF8pXnOU3mTIGelD5BWzEBzQAe9xfYCQwFclovyY5HTnIYSgR/XM7NiDJgV8R1JU0pyFQbg+y0KKNQCmpVQD0jwR+l6WGY1pSNeaNyMbEyDqMKIzGiIAqVqT4YyeVFozIxvjQSa8ZlY9XoREwp88GeGdk4OCMLa0YEE/KcOLc8D8/vbMLjO8fDTXg092DH7uhggE1qHZcJdFatO6veXYf2ss68RzujXXvF43VB58490L1XL/To2xM9ec9WF6YToubhwHYlZFqHdQsnY+HU4QbkbDdLgZqt0gniBG8qEC5403aVNziyYznHLTQgJ5Nbpr2PlD8DgwQ7uVyu4fN9yewxJsulrdDJBdM2xdVtXKHSBlOxZtE0wuAsrOP7YPFM7rN4OlYT7Bbyufvwye24/fnrBDspdl/hp++v4fc/XMOfOan/w2+u4juC3YOKnSlXcEPLSpjyvgE/lTi49plS6r9MqHkGH7/zND5//wVc/eg1s+1rjhOkWLXq/qtgZ8Hb3zJlo5Td67OWrT4P5JlWro33YvJssHowlk6Fxu8B1/1mxrC9KyPYmXg4XvstwteX/MyfEpzkLqkC4oJOnduob0aNu3fOtmaOrWQwnmuzwI7XzOvXceROeU2ZMHl8wbOS0gjsjFr3iQVopn6dgE4xdYI6j7UFu88Icx/y+mSKuZPKajKW3vwAP9yVYst7gGCnGEsB3l/+8C1++elrPPfEWRzYZWWvVDzaob3KkqlMlisJUnKTXGspaUe3GjfM00c3m6LfAruLZ3YY98fD+1dbfYSti8d3GOXu8K5VfNcTqgh457jvSULcKdqxvetwhFC3b+syHN65CheO7cClUwRCwpdgTqYyBTqWgOyQUemW4cAOvs8Jnge4jwBN4Cmos7N1CjwvndlprkmfYceWBdhFQD19jOc9yvNyrBRGqYTtBsTmICQhDmf2lOPm8yPxyNoMXFqXilNbivgiicSQSCd6RrkwNHQATmyIwz+85o1/eKUfrj3UAW+dGIpxVf0xqH939O3fG3369kJIcIx5IUmlUyyd2tS0NKSlpVuKXUSEATuZiqy6XEkmnqB/vwHoKN/xDh3Qs1tX40KZGB9lkqIkmkQoIQboLKgL5gtEbQjBLowWjhhCXJRi5wh2kRHhiAgLQ2hoCIJCpcQpCYqSofiaenS+vipdQLDjckBgiJXl0jcYA4cFoMcAJUMZQpjzQqd+QejrF48AZz7hrBrBeQS67BpEEOga5q1H4bi5iMyrQ1xRI+IK6xGdU47Q9AKEpOYjKKUQIekliMiuRExhI6LyWhCe3YRQdwNiSkYgf8wcTFi9EyuOPIQl+y9h3Mq9xt0ypZ4AVz2BUDce8cqeWTPZ1IyzwU6tMcKJ1gV2iY0zDNglKqNlo+Ls5Jo5zXLRrLdUOQN2tMTGeUgk0CXUzUVM1QzEFI9GSnkjxs2ag337tvMG2m4COU/uXYXd6+eYgqQn923EnKmj0dRQTkirx3BOakcOr8bollqMbJY7Zq0xgV1DbYUBu8YGTrjTk+HOSMWY0aPQRLhLzchBOOEuINyBwEgXwmIciHUmIS0rB3kEusKScpQS7gqLS5CZk28Kk6t+ncmMmSgFLwNxNAvsPGUPHBmITEhHeEIqIpy8x1QGIckCuygpdol5CE8tRlwOJ/Blo1tdMO1C5FYWzEkGtgR3NsD9ZxD3a9Z2H4GYKUpOuLJBzdh/cuwHwa5tv1Q943YpqKOZ+DqPamdcP+8DunuWa5KnWO6YyTkVWLJiBa5eeY9gJ1fM9/iQf5tw9yZfCG8YUBPUqbUTqQjm7IQqNuRpXWZDnQG/6+y7ZsHdjS9e4gP7BXz1yXN8cT5LewYfvHEJH73zBL7+4hXc+PRpXHn/Ub5An8GZIxsxc2I95k0bi9G8r5JdsYiMiUYiJ+fZBAlBm3GBJGgZ5a3VpVKuljbIqZacDXb1yCLQZUqxYyuouw/sBHxy2fRAYRr3aY29o6WXNBIam5BGmFTGy3Ql+CBEZBFKmmoqsGjaSGxfPhWndwu6Flo16A7PIdQJ7GYYO3eQcHdoKi4cmYKLRyfhsVNT8ez5GXjt4Wn44Llp+OSVGYS7mXj98cl45RLh7vxUPHlqJh4/NQ9PEOoePTgfl7ZNw6PbZuH8gUU4Qjuusgf7Vdh0AQ5un8vjr8Cp3cswbQw/izvbxMkJ3tJMdkwL6uSiKnsQ7NSa7JltwE6urYqvUzITG6pkcpUsrR9hipKX1DabeLhkwraUMyU5cWTkwZmRb7YpI2YmAVBqnBKbyO1S9eqyPMqck/sJ7pJzCXBcl9unqVUnpU6Ap+Qm1Y0GAgVwNshpX51LJoUuTdcrAPTE1em8Ol9uSQXKi0qR7UpEsI8vJ76d7gOyv4cJ6Dp1bG8lR+ncDn0JdcMGd4O/dx/4e/VEePAgqPh2TISfgTqXIxbpaSnIyspCSrJgjvAWHYdYwl1cXAJi+J5M5jszV3UX0zIRpRp1zkS+O10IDg7lezMaqSnpSE1KRiTfZ1Logv384D1oILwIrQEBPnyfhsDF93hdZRVK8/JQSZCrqihDZWUFKuS2SaDLk+s7AbG4qAgFuQS79CRMHheMbz6OwX//jmBHaJNaJxPIGcXuj1z2wN3/+B2B73tu/647Lr8YD2dUF4SEDEB0iBdiwocgXS6IrnDkZsajWvXoSpUZttC4VCpWroFgVafEJYQpgZzMgi2CnlQ4wlxZvsNkwFQmTIGc1LrhFW7L5bLKbcBOsDeqvsDAXQOPq5i8UY0FaKnLxaiGAoIkgY39Uvx0XsXU6Xg6vlq5axrwK0pBBSGvlLCmdZkSs2h7Q3kmygh1ZTn8LOwvzIw24CfoVHxeMfvloim3S2XXLHIncDkeWa5oZDpCkZ8SgqbCOCwYnYdFI7IwudKB0SUEuhQvFDgGIiuiP8YWJ2LdpCpMKU/A6lFZ2D4tF7Org7B1YiqOzM7FpnGxBu4Oz03GxRWFeHzbKNTkRD1wP+ofFsqWqftcLUGuncp2COq6Eeh6oGNHZcnsYdw2e/bog249lD2znUn4sn3tNOzfMge71s7BxsXTTHZMG+yk0skEcOpTq2Qp2iZYUwyd+gRzyoApO7B5MQ55lrWvlD0pfVvXzDaJUWRGqSPQaXkT4U9Apzp1Uuuk3inObuPyWVgxb5KBOyl1K+dPtiBv6QzMn97MyfUW3JEr5t1P8UclzPjtTbbX8cfffsXJPcHuFqHkqpKnXIZq2ZlEKaYV6N0rcSB4U3r9Kx++iI/efcqA3ZUPXjQZMhV7d/vaB3zP/dfB7h6s/W2zwe7XTWOkfFmtDXpS8aS8CdKMeQCrFa7amlQ5Xp9Mn8MYIfGu1EBt4zWr4PcXH76Cz95/yQK7L943WSzvnc/a1wCesnl6sl+2ZsDkd2Gfw4Cgjsnrt8FOmTCl0AnsZJ9dFtxZMXYCNCVDscFOIPdrYPf5x2/io/dfMWD38QcWFF7/4m3cuv4+vrv9GX777VX8gfeACtRb9e1u45/+4Ue8/9azOHl4q5W4ZM9qA0UHdi3H3m1LjAumygxI5VISFcGdwG6PivET3ARaVivI2mCUtofP7DEul7t0vyqWdCchkWOUNEXbBWQqi6B+4x5JyBOUqV6dSbRyaKMpaL5t/TyjxKlQuRKzyOReqePoeHLzVG06XZtaHUtK4qWze0w2TFOfj/tLvVN7iMc/dWizOX67QfH5GBIdj4Vz3Hj+QBFOLIjCwxti8cJeB5ZNSYI/QaxXdAraB4WjrHgo7jwZjv/34/74+fl2uP1YFzyydShSowh2/bqjH+EuOCCSL69U8xJLTEw0bo8xMTFGoWsLdYK86OgYZGfnoai4FAH+AQS7DujcqaOBu2B/HzhiI5DkiIEzNpIQF0rYk1qnZCjKdGnH1PFY4WHGzVIulcFBQZYZ18og+AT4w9svAF6+bI35mWUVGlcMnZdPIPoP9kHX3kPRTupctyHoNCgU/UL42Z15CMuqILw1ILSgCUG0kPwGRBY1IW/ULKTVjEFMXhUhLg/BxnIJdvmIdJciMpv75VQjjCCoDJmh7jpTf65q6krM2nIMKw8/jLnbj6Np/nrkjJqLZIKak0DnrJkIF0FDraN24t8EO0f9VDga5JY5Ha6GmffAzhQZn4l4A3hKoDKPQLcAjqYFSGiaj5iaaYglBLiqx6CgeSImzJyLRfNnY+e6xTi7dzXO6b8ZW+fj/OE1OH1wNc4f2YyHjxFA509BY22JUeSUJKWZE/BRBLu2ip3cMeuqy7i9jjDXwglFscmQuWblCowcMQLFpRVwEMyCIh28r5wIjUpAdHwi+9KRkc2JR1EZSsoqTQbVvEJO+HhvJKW54fDAXUKy4C7Tiq0TwBHsIg3MZSDCkUa4Y+u0wM4UME/MRpgr18TZxWRVcZJugZ1dgNwGPCVPaS06Tuh60Oxtf2u7MUKX7K/HWX1tx9pj7P4cAqXJhsl1k8RFMCYoI9AZyBS0GYC7X7Gz1q0+G+wUU6dSB/fDHaGOrSwlrxpTZ83F+++9im9uXsbdG++0gp2UuO/vqkD5O5ZrpSehimBOreDN7teygK7tWEHdzS9fNm6Y1668YFwxBXe32HeHsPfxO4/h8puP4NaVl3Dny+dx/dOn8Om7j+Plp09j7bK5KM7LRbz+IcQJrIpUu0sVzyZYs0BO5QRM6YG25lHbpLrZ2S3TPUCXTnhTghRTpkBm3DE9bYncNOtNTF6aYvG07nHTVGIVJUdJK24ghCgzYwEqygqwcEozdiybgGNbZuHMHv5GCHVnD87lw1Rq3TwC3WyckR2eReiayW3T+DuagkvH5Go5HU+dm4kXLk7Fa4+Mx8cEuw9pbz87BW89OgWvPTYTLz06H88dnYWLC+qxgxO4pUG9sCotFOd3zcWJI8twZr+SqSzgQ30xTuxdYpKnnNm7DHMmDoc7JxsuglZKYTXSFW/ogThlxbTLH9htq1qnvtx7YKfadMqKmUYQU/IT1Y8TMBXXNKOyabRR7kwGSwGZUdlKCdMqNF5hWtWmi0/LNdsVl6e4OrlUCopTPYpbIk2KnRKc2GBn185zEdKUkTNH2TUFdLR0Ap8BO8KbUe24jzGeW0XgBZ7JBM2iynqU1w5HaUU1kpwu9OnZk5PbthPgv4N5VDpZF4JdT2W87NsZvkP43vPrj6hQL0SFDTNp/V3xoXDGRcHljENyUhKSU1JMmZ+k5DRT6kf/1AwNjTCKnDxXHE4lBFLcWzYyMzP5Xsym5SAjI6M14ViS04G4yAgEeA/juUIQ6OON7MwMTBg/ls/bkYS1HLjT0pCTkY7SwgLjgpmfn2PqheZkZxEu05Cfm8f1YhQX5CE/Ox2zpoThh8+j8C8/WIqd7Yoppe5/E+r+958ssDOKHcFOcXb/9l1vvPmEEzHBPRESNACumCC4UyOQkxXH37AL5YXJqClT1ssMNNXkEqik0BHsCGpKiNJMAFMmTClpzYQvjdP2RgKZ4EvAV6d1wpVUtSYCnBQ5QZ3i6mSCvNqSNBNP11STidFN+RjTVMC20Lh7ChZ1rCYeU/BoJ2HReeSCqWMYd81chwE6HUtAZ9w8dX62itErz3MYl0yNK5Zi545FKaFO0KfSCbnpkbQIZCv2LiUO2YmRyE8KwajyRCwam485jYTn4nCMcPuj0tkP7vBOyE/oj8q0YEzkOQ4smIxVY0qwbmwu4S4JU0q8sXGsC2uaIrkejeXNYdg2MRYHp7twfFE+plVEwxHYB+HD+mJQv17o1b2LKalx7z61QY9t+45or9wFNCvmrjO6deuJLl1ondqbWnpzJhTg0OZp2LN2Bo5uX2kAbv3iySZpig1mWhac2e6Ygjupd0eUIIITW4Ge4E6tFD7Z7vULzL5KtKL9t6yaaRQ6QZ0gTqUNtG67ZCoT5tY1BMQdK41L5trFUwl2Ew3YrV5oqXdS7JbMGkewa8ElTsiVPOXnbz7Dn5UR8bdf488/Ee4Idj99S9jiZP+Wkmtc/aBVsRPQ2Wa5Yb7bCnafX37BQJ3KHHxB6DBg9+W7BuwEbTbA/S37NbATtP0tuPtrgPvbZo23wO5BwLMh72sTl0ew8vTZY4zxmkx2Sw+gyexl0+r4KiugxCTvCezeMIClLJY6v/V57u3bCnhtTIB3D+w0VmD3IW4InglfSk5jg91nH7yATwnPWrfBTqpdW7D7Nfv84zcM2F1+9yXTKjvmtStv8TzvmlIUv7lzBb98/6WpY/gzAe8PP9/BP/7lNybGzxQr30NI202wIwDJhdG4OBKKjhCs1PfQub0GmFQQXIAnqJMbpYDv4smdBq5Ul+4ClxVHJ+CT2e6SUtx2bl4AZbeUEnfh5HacOrIRu7YsxD5C5H5uF9hpH6lqUvAePrPLwJ2StxjA85xzz9alZqwA0iRJ4T4qn3Dp9B6eT1kxeT6eR9d/5sRmk81z+8YF2M7foMa3G+zMx4CINKRlxWPrnDQcXxyJZ3c68PaBaDy2Iw0lhWEYFOFAl6g0DA4dhNPrI/HvBLt/facdfvtUO3z/wiAsHduPL5muGDJ0ILy9fAzExcXFITgk2MBcdHS0aSP4UlJ8nUBPFhkZZTIj5uTmIyYqBl27dDU17ZSmd8CAvoiOIMDFRvMFGY346AjjZhnHNi7KWo6JCEF4WKgBOZUq8PP3M6qcr5+fWfbx98cwLg+V+frCywBeEIYQ6gYN80ef/t7o3GMQ2nXtj449h6H7sHAMi06HX1ohQnIrEZFfg/C8GoTl0vLruN6A6KLhiCxoREJJM+IK6gl1+fBPdCMwKQdBqp+WXUkQrEawuxL+GZUIz29GRuN0NM9fhyV7z2DpgQsYv2oPyievREbTLCTWTCHIKbvlRCRUTzRtIkHDUTOBQOcBO8GcpzWFw2WEOieP62qYYVwxExsJdg2e+DoCXWzjfJMoxUmYczbMIcxNQmzFOKTUjkHt+EmYPn8WdmyT5MsbnDf1wye38WG9FKf2EeaOb+INqf9ULDNuGg8f34E9m5ZgTEs1GusqDNi1EOpMEpU2YCerqylHQ301Qa6J8FePwlw3MpITUV5WitGjxyA7twjRjhT4S7WLSEBotAORhDspc1m5hSgk/JVX1KCkvAq5haUm8UqygbsMD+B5wI4W6STIuQh2zkwDdWEJFtxFeYqXR7rcCE8k2CUVIiqdk8fCFuTwO27rgmlDXn7dRANV98oO3G+tfYI3QpidRVN9dq06M05jPKYSCnn8eyq7prXu2cccwxpr+jzLpo/bbKCz1bn7ge4ezBmgM+6YNMKcbXK/NOYBPCl2alX+QLDTMHIsnn/uCXz39cfGDfPOjbcM2NmxcwK1tgBnA576tN12x7TVOhv85Hp5jTB34+rL1vo1yyXz9jUe5/ob+PT9J/D+G+eNeqckK6+9eIYPqE0mCU98fCyS0zmRJVRkCBakvJU0IquQVtTQ6lYpk+qW5VHesghgpp5cEYGGYCeVTv1ytzSZK6XGGSC8Z1ZyFClz9UjhuiyVwJcmRbDcOp7cATMLSlBRUoKZoxqwdclEHNo6DReOLCG0LcLJfXNxcj/NU1D8HCHPuGMemoPTB2dzjOBuBi4cmoaLR6bjoZPT8Pi5GXjq/FS8+sQUfPTaLHzy2nR8/PIsfPHiYrz32BxcWFuFLYUhWOHdERsHd8Gavh2wPGQIzm+eiXNHluP0TtW4I9gdXsLzyhVzBU7vXoLFMwjuhGKn4IdQp0LeKR6wexDqZG3BToqd5YYpBUyqnVQ4K4GJTMlLiquHezJcCuoEYiooXonc8lo0jOFvqYwwzWNKyYvn39AobwTEDPbpGIKvdEJjWkG5UesSDdhJsfMkRCFYJnLZpTg5thZsWkqdrdZZCVQEdCXIU9xeSRUKKmrhLipHGp8btc0jUVXfhIDgkDaT3L+vdSTMde1C46S4O6139w7wG9YLkSFefCcFwEmYc8TynRUXiujIIISFBJpEJanp6XAR6lxJaaaUi5KlOJ2JHs8WJ8FPcXRpSFAx8uQU865MSkziuDSkCghdiUikpbgIU+EhiAwNQHCAryk+np6ajKa6WiyYO5vP33pk81zu9DQU5uciPy/HAF0BlwV5mexXjJ3WC7ktNzMFC2dF4McvQvGv33doLXWgbJhyw/xfhDpbsRPUCfr+QcXKvxmAFy8mIzJgIN/HvshOiSbwxKNYcWlFSSjJc6JWcXIEKcGbYM5yr0wz200/Ya3OU3dOLpjVhDCBXz2By0BdRabJeinAkrukQG5kXZ5xy5SSJzfNFsKeFauXjhH1ORjfUkRQtNwrBYcGFgl1gjuVQdBxFauneDuj/tF0LDNerpm8puaqbAN8lQWJ5tw21EnVE9BVcV2JU6TeyUWzIFNFz8OQpXIJGZEoyYxAc5kDc0bnYkpVLEbn+mJCnj+mFgZh7bgMzKqJwJiiIIwuisP4ohRsnjwCe+aPxs5pFdg0IQMzyryxblQcwS4CC+oCMb8xDCuaw7F3mgtnlhTg0ppaPLphOB7b0IJTK5uweUo+JpfFojjRD67Q/vAf2A29u3YwIS333b/GHbMrOnZSMfMe6NC+PbwGtMfw0ggc3jgeR/mMObptKfZttGLkDIzRlEjFVu32b7YyXR7TZPbABs4bVmP3unkG8g5xXwGfYE8xd9rXArz5Jl5Pip3ATUAnhU4gJ5NL5tolBDcuq2bdesEgxy+bMw6L+FwT1K2cbyl3Ar1FM8YYV8wLx7YaV0wDdj99jT8Q7P740w388sMX+PEuIebqO7hJWJAqp8yXt69aKp1tAjvBjOLKvvjwZXz63jP4iGCnwuRXP3oVNz57m8cg/F3nfv8B2GmbDXU20NnLAjK7/TVYa2t2v2LbTHxbm7H3trVdt/YRcP0a9Bmo4nhrH4719Gu8PcZeVjkHAa6g7rP3XjSKnZ2ZUklPtP1rHsPAndxBH4A8A3qedW0z34H5Lng9V+WG+Ra+kBvmBy/9KtgJ+uSKabthCuLaqnW2XfnkLaPUCew+pF35SIXNlR2T8xd+hz8QLn/6xipS/wshX2D3p99/iz/8dBuPXTyMPVuWY9/2FSbLpOLTTCIVJTbh/Sv1TvXqTHmD/WtxjjAn9U0gJ9hTcpR9vL/Vf+nULrNNcXBS0aT4CcwEbkf2KnkJz8Hjqf/S6R0mKYrcKVUHT7Amd1Cph8pkqfG6lsN7V5n9D+xcbs4l986je7QPlw9wmcAnJU8xeoLC81IGCYT7dy/Hwxd2E0p3GTVP/VL92vVx5GBAlJvQFo9JLZmEuXy8digDn5zKwhsHXVgzOwqhUYHoE5OKbiGRKHQPwd2XI/G/P+2If3ufD/yPu+Dlw/2RFtcFgwb3NXDn6+tjinzb6pyt1oWFhXmUOgv05GISRaCTxcXGo3+/fnzgdDBg16NrVwQG+JlYuYR4giCBLipKbpZhhMNQAl2wKVMQGBgAXwN0BDlBHZe9/XwIcCqertYbwwh1w/wCTTHxfkP90LXPILTvMpBANxid+/uhT1AcvBIyEZxWjOjcakQW1iK8gFBHsIvMr0UULZoWQ5CLLWxCtNqiJkTkVCEgrQjB6YUEunKEZlXAN6UYvmkliCoejoLxCzFp7QEs2XcB83edwuhl25A7ei5hbqLJhOmomgxXtcBuEqGOIEfoENBJrTPrBA7F0dlg53gA7FwG7AR1MwzYueqU1XKmKWHgINC5FEtXOd4AqLuqCU2T+NDcogDSLTjIm/vknqWckOpGWoHtm+fiCG8+FUc06VYJe7s3K/XwfOzdtBAXCHczJzWjsbbMZMYcoYyYArvmOozk+nADdtXGFbO2pgJNjbXGJbO2mhNKl4N9VZgxfTpqahs4gc9GSJQTvuHxCGYbHpNo6tspa11eUSlKK2tQXlmNopIKZOcXIY39KmzuSs00cBeXTGhzphvXS2MOKXUW2IXFp5llwV2UKwcRyoyZWIDw1BI48hr5PUwgTE1GjkyAx9bE2JlSAxMIRgQmQpWBK1pryz6zzdMns+PeLBizgMwer+MZtc0c9/7YvbbHsM/Vun4fvN0DuLammLrWuDr+fc0yz29BnQ14ujaVOhjDybkFetlVI+Eub0ZhRQPOnztFmHufD+C3jGL3za17iVAEc4K1tmBnq3Xqt5dt07oNdgK5tvvfuvoqX5BW+/F7j/HB/iQ++eAZnDy2E+MnjERufh7Sc/KQWVhmqWlKbFJE0CrkcjEBjoAmWEuXkuYBO9u10k24yyacyQXTLaAjtBo3TI9J7UvnsaTMCQRts+FQYKckKgK6dKmDAkQlF8nOR1llOaaPacKOpZNxbMtsnN63EOeOK/h5GU4eWsyHPeHuAI2gdWofwe6AwI7gdUBgp8yWs3D+8ExcODydYDcNDx2fjkdPz8QT52fg+Uen4s2np+Da6wvw7Rsr8f6hcTg8PRl7hsdhZ4o3NgzpgE3DumDp0M5YmxWFR/cvJsQtxd5VE3B4xyycOLKUD/ulhEj+dnctwpr5E1FQmAenu8AAnckY6nG/tFwxq037q+6YgkCClCxVy/klJv4tkzAm1U4ulUqAopp1OfyOlOEyixAtV81srhfXtnDfUtSOGIcCjhfU2QAm+FMrMJNil5xXbBQ7mVEHswl0io/jsq7HyTFOxcppmwE6jSP4cbyt7uUQJgsImTnFFSgoqzLPB3dBEdsCDPXyvn8y+/cyW6XrLJWOUEe4U6KUvj3aw8+rF+RymRATAkdcGKEugqCWwPdWGN93Ichwu5GSmQVnMuEuJYOgloGMjEwrE2ZKmomxy8lWMfI0E5aQQ/AL8vNHWHAoYc5l1EeBnTPBgbDAQCQlxKCuqoLb4pGU5IJb5QuyMlGQk40SwltFaQmhLRfZ7kyCY7JxAc3OzjRg587iuQma+XnZKCvm95buwopFsfj5agj+7Yf2Jr5OAGcyYwrsCHVS7gR2dl27f1bylG8H4ZEjCQgNGIb0lEjjhqi4tXK5NhYlmfIFgrXSPIcFcVU8fy7HFCYayFJ2y5banFZXTMGdgS4pdAQvqXQj6zhGYCflrSQVipur53Iz9x/TWGggb3SDjpNtYG5EXQ7GEuzGNit7Zg6BksckJBr1rzzdgJ0gc0S9BYSCNkFdU4UydaZZrp4el8+6EkutUwyfnXlTap7Uuvy0aBRmxBv4U9kFAV5hRhT7w1GZG4WxNcmYNSIbY0uj0Zg+GLOrI7CoLgLrCWvnlpVj/2w35teGYmZ1AsbkxmBufQG2zGjE7hkV2DYpE+vGJ2DLOAe2jnFg/bgELCTYCfDWjonFgTluPLGpDu8cGIEP9tXho331+OhgEy4fGoFXdzbhodUV2DMtE7PLI1GeQuiP9kbQsL7o1qnt/SxXTcs9eUDv9mgpicDRdSNwbPNk7Fw1FQcIb0p8onp0ipFbPX+cWRfQCeBOylVMGf48ip3G2QCn5bbKntwx5bK5c+0cHOJ84/Cu1cbVUm6YUu1s5U6xd6sIkypCPn9aM5bNHUuwU5KVccYFU2BnrY/FwumjMHNCPc4c3oTbV17H77+9gr+oODUn73/+3U38/P0V/HCbIHL1LXz16eu4/tlbBuBuXnnPKHRaVtuq1ql2HSFDCVM+fvsZE1/3FftufiE3TELNjY/4PhPE/ZobplwhLbD7j+DuP7N7sGaBXdt1u69tv71umdwdrW0PjpEbpFS3G9wuu+kBPQv2ZDo3AZCfVd+Davd9TrD7SkoYwdYGO8XfCe5ucb/bAjyaBYay+9VBHc/K+ikY5Ll57K9USkJZMC+/8B+CXVv3ywdj7bT+xaeqZ/e6ATuZsmNe5d/4xpW3DLh/x7/Bj3c+x+9/ew1//IX3xO/v4g+/3MU/EO7eeuUJwhTntLwnN/F+tOrSbTAukQI7KW4qHq6YO+Ny6VHtFA+njJZSzNSvWLy925YauDop2COMnTmyyUChQE2xcaotd4DjdXypZzs2LsCerYs5X7AyYD5ydq+ZZx/atZLXsQgHd/P3RLg7dnCdcc/czd/IMULd/m3LeT1bDdwpg6YUOwGlMm6e43zcgOixjThyYI3HHXODgVVtb9c9Icek7O8dqho6UTi3uQCvHs7Ay3ti8dK2UFzYHIOSAh8MCIlG5/AU9A8cgL1L/PBvH/XB/+cqXwKX2+HuM/0xuqw7oa4HBg7tBy/vYQgI8DeukXLFjIqMIsQJzKIIaDEG6qTYyRUzKjoW4RHcHhEN72E+6NpJGZ46olPHThgyaDAhTslQIhFlShTweATGEAJdSFAgwS8Afoo18PExhc69CJQCOW+/YYS5IfDyI9yxb4iXD/oMHIpuvQehXZe+pqB4z6FhGByZjAClxc+pRHhupanZFs/JpOLlYvPrEZNfR5BrMBZTUGcSo8QUNBDy6hGZV4/w7BoEpJdiWFIBvFMKCXicnJSNRPX05Ziz7ShWHLqAuVuOoHneeuSOnG8yYapenRS5xDpCnYCOoJHASbhATrF1DvVJvZNqxzGt7peKqatXmQNlwZzKZcXQWcsmeUrDTALfDFOuwEnIiy8fh/iiFpS0TMT0BQuxfPl8gtsGc+NKkbt4cjMePUe637UM5w6v54SRk0XejBePSrnjDbpNbhbLuH0lH8aLzH8a5vGh2lBTgob6KoJdPcGtBqMIdWNGNKK5oRpNdZUmzq6muhz1dVVG2RveVI/c3GwzoRg1sgXjxo1HSWklEhIzEBjhINglIiw6CVEJyUa1c+cVGdWurKIKpRyXX1SGjGxOWAmDSYK7FKvMgdwvpdgZmEuQO6ZUu3SEEuzClUzF5UZUYi4iEvMQSrALSylBQg4n+xVjDdgZpU5JVAjMyopZcB90EZI86zZ8tVXS1GpdZo+7H9YsmGtr9r72/q3HEZy17kfTeTyxc5ZZcFfANo/XboOdgTyPWidlz3K5JMTZUCfIkxHs8sql2gnsRtBakM4J/N59u/kAlfukBXZ3bgraLEi7TbNhzYY6G9ZkNtDZyzbEyRXz7g1rnOrc3SDoCehuXGH75ev45L2ncOLwZkwaPwJp6ZlIzlRRcUKHMltKSRN08feXwd9behGNMJdGeFCcWxohTG6SAj/BmaDOTUBzsz/btFwnBCq2zoqxE+gRCAl2KnsgkNM+dpxdVplauWAS6Nhm8BpSCSTF5fWYwvt0/dwJOLJtoYG3cydW8CFKqDvEh/VBvQSW4sS+xSaJyel9C3Bi/1ycOqiMlXMN1Em5O3dotomzO39Qqt10PEy4e+wEwe7cbDz/8Cy8/9RcfHBuEh5flIVNGX2wocQPVy8tx5trx2BDZF8sH9wOKyMG4PTS0bh0fAVOHl6Kw1tn4vieeThxaAnPyRfKoRU4sWMBNi2diuLiAjj4faYQyDL0nXogTkCnzKH3IM8DdYVaJwCqX1Any2O/B+xUc04JVKTOSZErq1cx8uEoqmkh6NUT8uoIdvxepZQSEKtbxppMmIlZhcZF01ba5Iop2EsToGldkJYnRZDn8qh15lq5r5NjVHZBgCmQU7yfFMTEHMKiFMCicsJiBdJyCpBTUIKCknK4klMwzMsLnbsorqjtBPb/wghx9nKHDu3RqVN79BDI9eyIPt07GKVucL9uGDqgCwJ8+yA+JhAJRqmLNMlRMtLSEBsbg3hXApLT05HIe12JoiKi4/kO07sw2rhfRkZa/9R0OFwG9JJcyUihBfn4Ij4q2rhwysNlKN+Dfr6+CKJVlxZhzoypKCrMQXFRvkkQU5yfh0oCndwv8/msLSzIpeUZkDOxfZnpBvTUJic6kZuTZcAuOzMRG1a78Mu1QPyr4ut+JMT9THAj1AnoZP/uqWcn6PsXZc2UK+a3w3BudySSYnyN+2VBRixKsh3Iz4gzYFdfoZg5xdAlG/fKKi6XF6qEQKKJhZO7pJQ2Ad2Y4cUG7qoIgyOqc01M3dimYkxoLjVgp2LlJvFJhVQ71cDLwhgC3dgmxdixj+uTx1Zg9PACtDTm8H1UgDEEvJaGXAIfwZBQp5g4AZ5i/BR3JxdPC+ayCHHptFSPgpdjoE/JWcx2jlMpBSl5gjspd6ppV5GXZNQ6xecJAmuKePxCJ5qKHRhflYzm3AjUJA7G9LIw7JiWhUW1Ptg2NgIPLS/AhcXZWN0YiAX1UZhUEofq5EBMKInHzhll2Dg+CVunJGH/jAxsH+fE3llZ2DsnG9unZ2LVGCeW07ZPT8aTG4rw1s5ivLElH69vycM7O0vw0YE6fHyoEe/trcerW6vx6LoynFlZij1zCzGzKRnF6WGIDR2CXt3kpmnd2wFefTBnVBZObxqFc7umYseqidi9QUC2jO/+xUZpWzN/PNYvntSaKOWUiiVroutxx1S/wO44J7QCObljapuW1W9D4V4VJt+0GHu3LDWxdII6O3mK4E4umQK7hTNGYMns0bSxWDBtJJbzOWyDnTJjzp86AlNGV/FZuwFff/4afrr9Gf74m1tGsfvz79j+eBW//eYTKDHYratv4+svCXFyKSTYCfKuSY369J5d/YjAQZj79J3njH3xwUu4TtBQfN7XNyw3zDu/AnS23b5puR22Ql0buBO0/Z/AnQ1jttnQJjBru3xv3Vpua+pvu69xpfSYAE2Fvm/a6xrvMcW/yRVSmSo/fecZ8/mvyRVTCU1MkXDBHY/NsTbkad0+X9tzGjPj2Aqcadf4nX/50asG6GSfvv+8ZR6wu/Kx4Eznu1+xs+yeevcV/35at+PsBHaffvAKvvz4dZ7jTYK6EuV8RKj/lGD3Ff70ew/Y/XwXf6Z9zWs7vt8qH7CP96+JWyO0SQWTy+UJQpXUs3PHN7NvtQEr1ZbTPyMO6h8ZO1eZhClyyxS4HeE+codUvJ7KD5w/tdWAlWreXTi1Cwd4nt2871UHT2rbTsLdKbYPc9tpHkflEpR8ZRf793HufYJz8KMENAGnMsUq8YoUO7li6pzKtikXTl33CXMdigXcZAqrK7nL3h1LOEfYaNTFY5znt+vGiXH/2EL0is1Bv5AwzB2XgWf3puHhdQPxzJaBeOVgMFZNDUJYZDB6hLnQ1d8fya5OePfcIPy/V/rif3zaCf/4Xl9snN0HPv7dMXRYXwzz5ovIZxhCAwL5IgtHcKgyYcolky+16EhkZbuR4HDy5RdHyItETGw0snPcfNnFolfPXgbqlK63Z8+e8Ce8hYQQ6Ah1QcGqMxcAX19/+PopRk4xc5Y6N4wwOYznHOYjwPPCUC73HUyA69Mfnbr3Me6Wnfp6o19gNPwTshCSXkwwK0cUgS6OE7+o3CrkDucEvGkSwa4WCZwkxnGSGEWYiyLISamLyW/iciP7GhFfOhIRhLthSYXwy+RkpGECxi3djCW7T2DZ3tOYuGoXyqYsQnoDAY4T73gVIK+eYgqKS3kzRnBLIGDEc7vcLgV1ThlhwyV1TtvrCXsqFl43nTA4g/2EOJM0hcerJwA2TEG8YK5+JlzcL7Z4JJI4Sa4bPRJT587E2vXLSPU7jbx8eNdSHNi+0IDdpdPbeaMrjm49nji7G+cOrMfJ3atwgjfkSd5Ep/au48R1g3mA7uXNtmvTQqxeMo0AV2bi6Jqb6jBieC1GNNVgzMgG1FWVoqq8CHW1FQbsZAJAuWPW13HizglPWmoKpkyegilTZqCIk7TohCQERzsREuNERHwKouKTTUxdfnEpKqtqUFlZg+KSMrhzC5Bqipa74TTxdcqCqbg6gl18urHw+AzjhhmakGpgT9sinW6Eu7IRqljJ5ELEuKuQRvA2Lpj8O+Tze8zhd5bD794qSD7RcpUkYNl2H3R51u3WLHM/S5GbYCCtFQB1vDqpg5a1LaXQ9liyVriztwvabOVN22gG4DzQpmVLkVNrjxHY/bWZ7QJEQl9O5Ui4CXfJnFSv37gRn/GheufGO6bkwV3bJfM6wY5A97UKkdNu33iVZsXZGVXva47/2orDk+umDXV3BHS0b25K0XuNL48XcZNQd/0KH9wfv4KHzx3AuNEEs7xc/u2SOakvIqARwMqGE+CaCG5S0gR2gjOrNa6UUtQEdYQ0W7GzXTEFgQI9d1kDsis8sCalTioft6dxW2qx4vRqkc2+nJJmHltqH89RXosMuRCq9l12BfIIFBP5m1m5cAqObFmIc3uX4tzR1ThzbDVOHSbYEaJOHVQR0GUG7E7u54OUcKei4Sf2zedLYB4f9HO4zbbZ/P3MwPkD03FO2TGPTMejx2fj6fML8OJpgt/8Quws8MG62E5YE94Bx1sScfvlTXhj1xhsTuiD1QF9cGF2Ex49oeKkS2jLDWSeOECQPCBXzGVQyYOTuxZh99pZqOCE35VZYLmkFll1/Wyos5dtu6fcVVpQRZBKVhZNgp1KHqTlVRDi+P0KsLKV3KQSRdXDUVwzwgCd1LuCquHGCqtbjMpZUNVkwNCVJZiTm6WlvDn5d5aSmColj8d25pfBxX6BX6Kya+p8nnML6pILFOdXCleOyiJI6RP8lRAuqwhypSjMykZRRjphgr/v8HDzjrAnqn8PkwtbB4Jd547tTcbLrl3bo1+fjhjYtyMG0RRTN7R/NwR79zM16cJDvBEVHojUlES4+V5TjJz+aREeGYUEQlRyaioSaelZbrgIaonJyXA4nXznxRLqos070OFwICUllSCXDBe3+XoNNf/ITE1O4nvUG4MHDeB7NBRJzgSUEtqam+r5bCw1GYeVIKWmqgK1VfwbFeQboBPwKa4uPzcHWfyeshVfp0RWWekozMsjjGVBSa2y02M5kYjH72/44l+/a4d/Jrj9828sZU6KncBOUPfvUvEIfSp5IAD8pzu+OLEnEmU5MUalK86OMVkh8wl4ZQQcgZri6IwSJ9dKmmLptG7H0sk9U1kylfhEINhQlYGR3EcKnGLltCygE5xJjRtdbyl045uLMWlEiVHuGnk8jRfUjaFNGFmCiaNKjWI3qjEf41qKeexMk4xF8XVS6xR3V55PCOP5DeRVCvZyMLIhz1yDUQYJg0rCori+JsJdfXGagT+5Z5aZmnsJKM+JRyP7qvMcKMqMQH5mGOqK4zCqjLCXHoyWjEDMro7B3NpQTMjtjfVjw3FxVR6eWJ2DPRMjMb86EFMqY1Gd7ovRRaHYMasEi+sjOc6JPTMzObYCj62rxkmC4ME5bqwZk4KpNdGYWheGcxtr8Nz2ary6vQRv7qBtL8bbO8vw7q5yvLu7Eu/srsA7Byrx3uF6vL6vHi/vbcIjG6txdEkRlo1NQWL0MHTp1A65aRHYuagGFzc14eLOcXyOTMDmldOxw1OmYL9gzLhSTvPUpbNKGMgVU/CmZcXkWfF187FlxXSj1B0jAKqVWie4MwlWlBmT++/ZsAjb12h5DjZ6VDslUVG7liC5euFkLJoxCktmjTVul8vmTMTS2RMIeaMxe2IzJo+sxsQRFUb9uPWZBXa//+G6Abs/mRi7q/jd959zgv8Rvr/1IX66+zl+d+cL/Hj7c1MC4TaBTQrPlwS6K0q5T9hQ7bqP3n7GFCVX/w3CyG25ayqDJsHum5sqdfAply23Qy1/c/Mz068kJHcIc3evW8lZZG3B7j+DONvugyPag+Ams6GsFdgeWG5rtsplthGwrl+Ra6VlUtFusk92XTXkOA/45L3n8eFbTxHwCHaCXsLSdcLWDTNecEcwbLUH1q96+gSBHHtDipuSoXzyuqkNaCl0z/P7ZesBOy1fufwKvvjwVY6TQiiQfBtfeeyaFDzTWkXK9Tn0mexC5R+8w7/bB6/iC7PvGzyvatq9j++//gg//3AVf/5Fbpjf4I9s//zLXfzpt7fwyJmDnMdyDqz7l/NcqW5S8Ozl45wLH+N9JZdLxblJodvJe3cH723BnuLfTDmEo5sNRB3eo3/0riVwLcdxQpn2ffTCAW7bbFwttS7VTsfR/lIHFaenY8uk2kkBlCumwFIunIrPkzumgO6kXTuPYzVOLpk6p0oiSPk7e3yLObfAcM+2xWZZquFJAma7XpwU944tQvc4N3qGOZDkCsdDO4vx/M4AvLbbG5+e9MUzuyNQme+DoUFD4R02DImO7tg2uTO+e7gz/uXj9vh/rvbE4TUDCXbdMGTYQAwaNhheNP2HMSzUBrtIhPLlFB4VwZdeBPwIff7+gQhjn+pUFZcUITU1zfrva2cr0LdLly4YMHAg4c6fUGeVK5CrpZePP7y8/TiW5uNLE8gR7vgSHMT9+wwchK69eqF9525o37U3ug/0wbCweIQm5yCaMBedU4koYxWIza+Go7iObRWcnBTKtBxTUINIbgsj8IUXEPBUhy5vONfrEZxdizBCXXwFJzjj5mHq+n1YfugCFu44ipb5a1EwaiYSOamOLx9jslsmqFwBAcKYR4EzqptttVLmtI1AR0skdCQp2yW3CeISa7ks47Jgz0GoE9g56qTkTTZgGM9Ja3pFE0ZNn42V61dhx7bl2E9QO7ZvLc7wxjrDG3CvanfwJjp3bDNOHVrHG5g3w9bFOLx9GXZvnG/+S6cH8mnewJeObsW5I5twXtX0eTPt274Um/kAH8sHa31NKZqk2hHsmhsrTU27qvJC5LjTUFFejOqqMmN1tZXGJVNwV1yUh4T4WIxsGYE1q9Zh/LjJSM/JJ4AlEuxcBLMUhMYmIsaZgsycApSVVxm4KyuvRG4BJ3iZuZwkZcOVnGUKlluZMD1Ql5DJ1lLvguNTEUqTiqdEKhEuN0IdhLvEPERllCGpaDiy5Y5ZM8XE1tnxdnmKsSOIWUlNJlhJTQyAEdA8AGYDmWV/rcrdU/A8bp00wZr67YybOo6W7XW7r/UcBupoBuLGoqDGgrcCXpe93ApsnuV7EGcD3wP9prXALrtqFFJ4f8+eN9/Ug7l7813cJdDdvf4WAY9w58lseUdwd/1VmhVbZ1wuOe6bWxbYfXv3Xdxh381rr/JF9DJh8HUeh2BH0Pvhjo71Jq5++jKeeuwEZs+caNzBktIzOHkvJazVWK6PUnykwhG2MmiCMRveDMAR8KwMlg+AnWkFdcPN/lnlhLtyjbX3V8tjFnO7ic9TSQNlRRXwDYeb90BmYQMBphI5OcUYO7wRq+ZNwS4C0umDy3nPK0Xxat7/fIgqQQmhTnbqAOFKMHXIA3Y0KXcn9i7CqX0LcPaAYuDm8Dc2x7hkntk/C+cOzCTYEfCOTCOkzcHjJwl1W0diW2U41oZ2xO6ontge0xMnRyTizqsb8dTScqwJ7Ih1gf3w5MbpePIsr+XwUgKibLGJsTu2n79jwqXs9J4l2Ll6Gsr4+0o0YFeF9MJaAtxfA51trVCndY+al8zlxPxyZJfXo4gA5yYQu4trjKomuMsj6FU0jkEGx0m1y9Tx5TKZq6yYhVA20kxaIscnugltbFMJbM7cErgIdQI5xdMles4lsE/KJbzlFSOF/Slyy+TfwvQR6By5/CyFpSitaUZmQTkhsxB5mVmoSOHENCgAA3v2MEm2fg3O/qtmJ0ZRofGeXdqjT88O6NuXUNevPQb1bw/vod0R4m9lgXRE+CM2PABhQcp6mYD0tAw+nzIIddnIyMxBWEQUIqIikZSSDGdSIlLTU5GSloIMdyZbgl5aGmEuhe88JVRJgpNAp2yZCfFxGDZkIEJDAhERFmyAccrkiZg/fy6fu1XITElCSWEeSvm+LCstQXVlBZ+z1cbVvYhAp5g6basoL0V+Xi7cmenIyEjj+Qh2fD6XFhWhsoR/T0JeUkIA9m+LwB9ve+FfvyWwEe7+dLcd/pGmkgcmtk6KnQ12NCVP+cstf75LwlFTmIiakjSUF8ajIj+JAJeJ6nJBWhaqCXB1hCrF1QnOVNbAABahqa5SiVXSPWBHq8nicpYBsokjLTCrK081wCfwG0+QG9tI2ONxxjUVYgLhrrkqk+CVTQDLw8jGPAN0U8dWYtq4Su6fa+BQYCeINKpfdbYnHs9yq9Syrkmuokq2MnFUmXHj1PVUFiUaGFXdvJG1hMHiFJMZU/F/1cWpqOCysnvKTbOCkFeSHYHizFDU50dgaq0Lk0oiMKEwFKNy/FGd2Act7gFYMjwEl1YX4vmNhXh0ZQ5WN4djVm00xhLqFrQkYdecEkwr9Mby5lisGRuPLROdOL0oH0+uL8PFZQU4MDMN6yckYG6DL7bPTMK+GU68sq0Y7+2tNDD3LmHu3d0Euz0VeG9fFT48Wo939lXi9Z3ltEq8KttNGNzXhOOrajG5MQWrZ5Th9Np6PLKpBue3jMSetROxY91sQtdMo7xJkZPyJohTtkuBnWLnpM5JhRPQGSVvxwozTuuHPKqd+lUPT4Ao10ztJziUF9CmZTOwfvFUbF09h4C2kVA3HSsXTDQxdgI6KXOKrZMr5sLp47Bk9kS2YzFjbCPBrgaTRlVZYPfpa/jt7U/xyw/X8PsflUDlpil1oGLl39z4AFc/eRW3CTE/fv0pfr77BX77zWfGlA36+ufKhPkSPnr3GVwm0Hz49tMEkOe5z2vGXfMOYUuwpqQcKk6uVpAnBc/A3g3C3TUrs+RdbRfYXbsHdv9VoLPtQVCzIe1v2a+NsZQugRHhjKBk4tg+f8u4oKpGnwDuK35HXygj6DvP4MN3njawK2XTjKEZCDQg9y4UL9e2ldnbb/E70/dmHduGOpWQeJ7Q+JwFc4RHG+w+Jdh9/sHLrWBn4E7X40mkYl+rrTbq89lgp0Lll9/lNb//CpRQxbjcXnkTX3/1Lr4j2Ckj5p9+d9uUOxDc/YVg909s337pCRzcsZrgtQlnjm01Bch38T7eRxhSkfJLZ3YTstZjL+97y6VxM3ZuWmQpagQvlRwwCVdoD53ZhUfP7yV0bTBJUw4Sxg4qyckexcutNS6cFoxZcXV2sfIzPI+pn8dWAGjGc36tGL3ThEXF450jsO3jnPzQrtXGDVRgd/74dnMslUXQtShmT+6dch/VuubnOzSH53XoOO36xOWjV3w++jnc6BeTjoH+oVg01Y13TiTj81OBuH1xGC4f7Yn1U7qjpawHVs8KxUPb/PDS9s745HA73H68HX7/Rl+c3eCLiMDOGDC4D4Z6+8DHxweBBDJ/AlxgsGLiBHbhCAoNY18QfIzq5m9UOrll6iXndrtNbF7Xriqq2ckAXk++wL28vazEKARFb29fDPWiDSPgefnzXP4YKFfLQUPQvXd/dOrWk0DXHZ179UXvod7wCo9GeFIm4jmRSMirQExOGaI4iYgl2Mmicyu4Xo7wrBKEZ5Yg0k3wU925XIIdLTyvDiG5dfDPrEQooS6ioBFJnJTXzFyFmVuOmmQo0zcdRtW0FchqmgJXpYBuNBwVY+DgBF3ulXGCO0HdA0Bnx8u56rlfg9wspyDpPpvGc6mY+XRu43ge39louWQmVE006lwcJ6gZZfWYMGMmNm1dh9271uDQXgWGbsEJAtoFwtnjp3bi0ZPbObnchIvHtxlQO3lgHQ7zhtZ/3HbxgSz3Cj2Y5W7x5Lm9eIg30lH5B2+Y73HFVHDnCkyb0IT66hITS6eYuuENfJES8CrLBeYuo8zl5WajqrLMxNrVq7YdwU6TD3dmBgrzCjBvzgIsXLgENfXDkciJkAV1yQiLS0JEfLKJp8vNL0ZZRTXKq2tRVFZp3DGVRMWZLLcmqzB5eHwaQuIIcnHptDQDdAK74FgeT7F2jkxEurIR5sxGsCsH4WmlcPHv5+bfozV5CuFOWTFtqLMVtlbQ4t/Pcn+cgEICW2HNRGNF3EdWTLAuoqnPGjfeGsNttpJnxcR5jkMzx2wDjHZZAwN6as2YB8DOtP8Z2P113z27B3aCpKYRo/D6y08RyN6GwM4ocZ6yBYKzH7+9jJ++/wS/+eZDbnsPtpumlDqZ3DVv3XgdXxPmbl97k8eRovcOfrj7AV9wb+LtVx/B1k3LOdnMQ3JmNiGgBCoULpVOSpztEmnDmhQ4s+7pM4lRuGyUOY1pA3bWurYT0AhxpgB5223GGpFOsBPgmayaSqLC/rR8AkheNQoJF41VtZxETMLONVMJSAtw6TAh6sh6gt06whih7jCh7uAKD9wtt8Du0P1gd3K/VDuC3d75OE+4O71vHvvm4qwSqxyag7PH5vG4swlnM3Hp2Ew8dGImXj63BA/PKceGiK7YGdYFW6I640SLE1fP8XdWGoZ13u2w0a8jthdF4ZnDi/H4sRV46DCB88ASkxXzJAHv+MElOMb23IEVnJDNRFlxPlzuQpMFM61Ait39YCflzlbvbLBrhTtPn8BOcYZZqu1HKMvmcqon3k19UvFUBNwqBq4EKPw9EeKk0hVUNCGPgG3FzrGf4wSGmTTF0SmeLommZDbpgknul11cweMT+HQsmilsXlTOe51/03J9jmIUVTWgpLIeOXweJMfFw69fP3T6O9eka2udO7ZDdxUb70yY69sZwwZ1hdeQrvDz6YGI0KGIjfJHRPBQxIT7wm9If0RHhBHIXCYBisOVgsysPFouIqPiEB0ba7xTlBEzSjVcCXqJhDgtx8fHG+UuSRkzkwVdboIa30vcpqQosTF8XxLu5DpZXVWByZMmYMrECQSnUgNvGVLcCIklRQV8xtagproSRYqj4zNWYFdZXoYCgp1cMfU8zstx0zi+gKBSUYb6Kv6N4gNxYHs0/nLXB/9CsJNS9y8Eun9XrN0v9ydNEdgZNe+HdvgzwW7HhnDUlymDZRqqSl0EpVxCUw4qS1NMlssqqVmlqSjNdxqgk4onxU5FyAV+IwlqArC6shRUFbsIV1LQVLYgz8BVQ2WGUeoEeaPZN1LKXH0exjUWYlQdwa0h30CeXDIFdbLxBDkB3djhhUbBG8kxKoyuRCtjGghtVTxWQ4GJrRPYyS3UzpQ5ktcyutHKrNlUnWVgT26hisGrL89CbakSsqQRZtNM/bfGmjxTI68in1CbGYzKFB+MK4rBvIYErJ+YjNE5g1DpGozq5MFozByI2ZX+uLCsCK8apa0SZ5fmYs0oB2bw9754eAJ2zSrE3IpgzK0KxtYZbqwc48CaMQk4NCcLT6wrxWs7yvD2vnK8uCMfD6/IwFNriwhx1fhgH21vNd4zYEeo21OJT4824p29FXh5Uz7e4H6vbCvDy9vL8RJbAd7rexrwxLbhuLChFg+tK8FjmypwdvNo7F4zmbBlwZjgTLAmgFNiFClvdgyd+pU4ZfPyaQb2bNdLmcYI4rS/5hZS6bZzXrFete+WTLaSpSyeQnBTopTpxjVTit2K+ROMK6ayYa5dPMO4Xwry5k4egQWEusWzJmDRjHGYw/WJIyuNAnKTYPeTXO++v45ffhTU3cAff3Od61/h7rUPCGovmvi5a4K1z98kcKiEwVsm6+U1wsCXhJgP33wK77/2uIE7KUtSf5Rw5c5Xnvp3HmhTK6AzZhQ6tl95WgHeV4Q67vOfgZ29bsWsfeBxbbRcHNua7fpom4EbgVobYGtrUrU0xh7X1uTmeJ2fW7AkEFN8odSyT99/0biiXiHQfkzA/fjdZ/Hlx68aOLPiEu/FI8r0vditYhBtqDNtG6gToH35sRTRl/DJ+8/h43eexWfvPtcKdhbovYDP3r8HdkYl9JgKxlslEFSnThB5T4UU2KmG3YfvvWTKHnz+0Rsmzk5gd+uqvI8+xG/ufk7Qv4k/Sa0j0Bn7+S7nKR8SnLaZeaxUu528Vw96QEwumsflmkn42rdjuUlAItVsN8fs2iK4U/HvFTjEObPm0Bc1nyYcPkoY1D8Z9m1dYmLhlDFT7piqJ6f4OpMFk62gTHAmF8q9/L2oyLlq5ilOTzXwznJurjm2oOyCiqLvW2tAULApd0673IJKIpw9phIIq/kZVppjXDq9izC4zSiEcteUKtiub0IheifkY0B8AfrEZqF7WBJciaF49lABfnglEb88H4XbF/rgjX2dcWltN3xwtDf++HJPfP9sV9x9mstve+OX13zw6aUEzGnxRYB3N0KdNwICguHt40cI84J/YIBJ7RweEYPQiCiEhCqhSixCgsMwePBQhISE8wWUauKwoqIi0LdvL3Tp0pGA1wndunXGwEFKyKJYOsGcL4YJ7Ah1Q4b6oe+AYejSoz/aKdNTl57o0X8oBvmHc8LvQmRqBmL5oo0nFMRw0hOdXYwodxEiM4sJdRUG7AR5AroIwl1MfjWiOOlTbbrooiaEE+QCMqtMdsvIgiYUjVuAMSu2Ye7uU1iw5wzGrtyFkslLkFQ3CbHlBLmKcXBWEuY4MXdwgh5fNQ5xbGO5riLj92DuHtQZsCPUJQrsCAhtwU5xeI76SXByW1LzTLiaZpjadgllo5BcNhxlTaMwZc4crF+3EutXKuPUHOxaPxcHeRPuI83v3bIQF6XOyQf4KKmftn/7EqxZPMmYMlXpv3LneHM9fX6/caHQQ/oI+07yxtLxNq2cgSO6QXdbtToWz52Ihppi1HJiINXOwF1TLUpK8pGemginIw7xcTEmvkPqneBOyl1jQx0qK8r5d07nxKMcc+fOx8zZ8wlt1XCmZCEiLtnAXXhcCmIIbSkZeSYrZlFZlZUhs6AUaZmcvCa7Eaf4OofUulQDdiGxhDoDd6kI4jGCYpIM6Mk9M9JkxiTYOd0ITipEfC4n9oRuxdbdU+wmepQ6gl2dsmZKZbunognoDMB5YK4V6NTyGHafDX22tcIcj2FgjVZYdQ8Otd1y3ZR5zucZZ0OcZeM42b3XJ1C7t82Kn1NfLuFNZm+3gG4sgU5QN4rbRiG7WoXKm1HI7/2pJy4RyN7BNx6wE5j99ruP2L6Lt994DK+98BCu8YH547dyN7Hi7L67I/VOCVVe4UvudXx7802+3N7ED19/wGO8j5dfvIAN65ahjkBfXlODHBW1LqkzLpcZpS0EhyZjWWXNBrruAzia1m3gM/1lUvMehDZ7jBQ7HssDdgYW7e00xe2llmmdx8hvRFp2FYpLajBzykTC3BzsWT0Vh7fOw4Wjawhea3D+8FpcPLQO5w+t5sP2nlqnVkreaYLdKYLdcblCGldMKXZqF+E4we7YftoBgRch78giHnchjm2diId2TTdwd/Eo7cRsvPrISjw0twbrw7pjR2gX7IrqgROlsTg3PAmr/dpha2gHbGa7JqATTsyoxosn1/B3vAInDstnXyUWluDM/qU4zms4u3c59m2cg6oKKWPFSClS3Nz9YCdoUyH2e7F2grp7CVTUphVXE6bqkFJQZmLblMEyl+uKl1O2y+La4SipU6IUQVoRwa3A9MtlUnF4RdVN/DtXE96smLpEblddOVNEXGAnl0pen8udz/3yDDAq7s4UGHeXIj2vHBkcn1OiunmNKK1r5L1TivzCMtTWNSEoKASd//9Qk66tyf1yQC/C3IAe8BncC0MHdEOAT1/ERPoR6AJM5suYSH8rni46FP5eA5DkcvKZ5yLcpSIlJdNYXm4R0tKUvCTVlC4QvOmfl4I5QZxK8QTRXARC9eXl5CIzPQOpyakIDw3F8MYGA2JORzxKiguMW2UlYUzxdBXFRSjluvoFeHrOCuJqqviMzM5DBp+vAr4CApzcMpUZs7ayAkX5uYTCEjTVWSVp6qoL4Izzx5Gdsfinb73xL98R2gh0//ZzO/xPGaFOdeyUHVPlD/5dap1UO4LdH2/4Y93SMFQVuQhvUuakrhHmigk+5amo5bISlSiBiuLbpIBZZQxSTZzd2OZijB9RhnHNRYQ3FSdPQgvbRpPwRCUKMrkulU3lEVSPzo3xhLWWakEa4UylDQhto5QIRdt4vKnjKjFlTIUBNMHZCLlyEuCaq3MIghpfiOHKgMnrrSlK4X65GM5j6frkjllfmU6ASzNwaSuFI+qUaCWfY5INnCrxi+rmVeY5UE8YHV7qwITqREyvc2B8SSDGFARjakUk4S4CI7L7o8zRG8053hiV54vZFSHYMy2NUJaPR1dm4NHV+SaWblFNBLZOzsKm8alYXB+O1aMSDNStHJ+M6bUhmFjmiw0T4vDCVrlZFuHj/aX4cD9BjlD3zq5KvM/2/d2yKnywpwafKM6OfS+uz8UrmwrxyuYSvLSpCM9vKsCzGwvw3IY8vKjlrZV4dkcVniT8Pbq+GI/umowDG2Zi8woVFJ9rAE1wpn/4HuCk1SxzXnB0p+rbLjDZMAVwBzzwd5QTXrlo2kqe4HA7n7EbCX8W0MmmGnhTBswNy2Zg44pZRqVTUXK1irPbu3kpQXAR5kxpxvwZIzF36gjMnz7G2Nypo/i3rsTIxiLj1nad8PDbrz/BL99dwy+EOtUwMyUPfriO7258hI/eftaULxDcCeK+UjwXQeYTgoaATts+fONJvPPyI/jgrScN2Mk1UVkzBXOyb298YqlxhDUDeR6wu3ONUNcG7O54wE7w0BbobGur0qlwtw12agUuvwZzMhvWbLsf2N65ZwQrq99q1We5XapPYGeZ4Ovqx6/zu3kOn1/md/LJq/ic8CXFTtAlxdJW7GzAs8HOXjYQZ4OdZ90GOwNnBOhWsCPE6fvWd90KdjyfgW7CpYqi63psqDPqHdur/Du0VexsBfKLT98yhco/IhSaOLvLr+FLgeHnb/D70j+pP8APdz4zBcqVDfOPcsMk2P3pl2/w829u4qGzBwh0vJ85z21NdCLXYd7He7YvM1CnmDipdoI9QdkuzqW3b5qPfTuXEvY4Tzi6hfMDFSZXDNwa0x6WGyVBay/vf8XBWWa5Zx77/9H2l+FxnemWN+6wEzt27JhRspiZVaoqMTODSQaZUbYsGWVZZpJMkpkdZnJsxwGHGbsD3el0Gs/MOacPDfz/77XetZ6tbSuePtf7YWY+3Nezubaqdj11/7RuMEAmNW6LgbWd/G6pYIugTDlx+ieFRBjBoWpgKMRSMLeH96N7EHjqfnoJfwf7iqyovcEhXlsg2qUwz5tgSvAj5A0YEubC4BA3hgZm4MHgFNwXnIgRXn5Y0BCE98/E4DeX/PCnJ8fjq9P34bmOO/Ha7gH44zN34r9/MBL/9J4f/v1jB/5/n2Xib+/k4JUeTsi54zBuxAMYO3oURo4eh1FjxlqJ3/xh9vEJQHhklCmYojLP8THx8PH24Y9bmGl7EBsXw+2hhL2HDdgNHHgv4e4eDBkylLA4CRMneWCMFLrR4zF46Ejcc/9QDCDM3U2wGzJyAsZ5BcI3PBYh8SkII9AFJ6YgINEBv3gH/OOdCKCzEUhHIogwF+LKR2hqAYLdBQbogtNLTdEUP3cRPJyFmOwsgldqiVHeChpXYcHGA1iz5zQWbD2C0mXtcNQvJHg1mgIopu9c8Uwr7JIwJ6ALo5Me0gd2oXTiVeFSENdfsbMVPIVbKvQyUq0PSi2407XD6MyHcz2ybC7C8rmeWYvkgmpklJZg7sJGHDm8FUcP8gMmdG0lgG1tm4+dnIDVQ+PA7lbs3bYCe7ZyEt5iNUJUlcslTRVYs3QqOnjsHj6wp3l+rx5CPjgKt9AErsn5MB9otTrYs2WFSfA8uEt5Ru3Y3t6M6grCWkGW6VtXQ6irKC8yyfwCu8jIMNMoPoxw53YlG4dE/00uKS5CeUkZ0typSEpMQkPDNKxbtxEzZs6Fw52JkCiCGqHOh3DmSygLiaJjxM8wRQ2LVUQlMw+JKemIjnMS7JRTx+PC4gl1hLnAWEwJEuDFwiMw2oCdZ1CMFaYZngzvyGQDdp6RqQhKppObXdsHdJbd7C0n1U7LylkTjAmmaBn8bAVyN2Gu32hD2i2wm4EMjYUCNwvqbgEeAZFm9vM4G/Z0jIE62/j6Arm0oluAdrtiJwXOBjfbnPn1fWBnFVHRNkGfDXZGsdOYV4uk1Bz09Bw0k+E3nwrsXsNPP7yH61cexfIlMxATFYAgn4loqC4y8fHffX2dYPcqoU72Cn/o1JvuBf6AXsH3X7yBqy9eQsfGlcjNcSM8IQUJBLpkQpSKmAi8HASwJANiVVyvNGBnRsEbzfH3mojfZr/cp2VLkdM2XUOjjlMfOxVRESjqugKL8AQHXOlpdA6m4dTuTejdthSn96/CxSMb+R3YgBMHOFkeWIvjB1s5aat/I+HuQNsvwjBlpnCKybHjuKeZQLeC43JT1OSIybdbRkhciYs7FqFnRg5WRtF5bsrHhQMEyIOLcPLIIjx/bg1OLsjHBu/B2Ol5H3Z73YsTBeF4ap4bG6YMQAdtq8cAtE8YgDV+D2FXfRoObW7CkYMr+drLCJlSCVfi8O7l2N02Fx2rZppKtdGELoFdokIx0yyw659jZ0Ndf5PCJ7iLI9gl8vMyFSgFb4SsREGicuIIcIXV01DZ16DcyqXjd1HNwZ1W+wM1GDc97vheRxPgNMYamCPoqSm5UwpfKrJLpfzl8Xy3+VyiOBfHuPNMCwM3IS6R2xMIi2kEzJQkFwL8AjF82PC/C2L/u6YcunvuvoO/NbS7B2DooLsxacxD8JowAj4eI+HrNRrhId6ICg9AZJg/Av08CHheSIqPgp+3B8aNFthFITYmlvMef3eCIhAQEILw0CgEB4UgJDiYy2EG3iIj1cogBuFhYX0Fv8aZwmChPEbX8PXxwcTx4xEcGICFC+ajqrLcVK8sLiowhXEUWlnIuTQng+8NIS2bgJeZnk6wcyA5QcpdJpITkxEbHWNgLisrw4Q/Z2WqsAqBMCsdZYV5yOf22MggTJk0BF6ed+LM4Qj843dj8G8Etn/uB3amOTlNxVS0/u99qp1CMX/+eApWLfImAAnCnBwTUJwdg9xU9a8j5BUkGWgqzI43LQxstU6gp9BHUxmTsKWwSAGUFDapZeU8rzgn1oCV1Dqpd1L1pNpJjdNx2i74UuimAE+hm4012VgwowhzCHbVRSmm6Ep9WZrpe6dcuqnlvD7XFTppQipzEgz4lfH1FF6p3Dtdr7yAYKl8P4Ed77FE4aQKuVQuX5EDlYTMmuJ4TC+LRyO/r6trktA5Nx2r66IwI8cDRUmjUZPmQRjzxZx8X9Snj0ZjngcaM72wrCQEiwsnY2OdLw4vjsSxZTHY2xSN5jIf7J7vQltNMNZU+eBIcya2zIxCa20grzEOFRmj0FTmjdMbCvHIGicud2TgyrY0vLLNjSvbs/HG3mLc2F9G2CvB+4eq8SbHp9c78Gw7AY4g9+wmwtzGVDy+wUmYdOB8azJHF85vIMxtTMfZtkSz/MjOOejaqN51C9FG/0BRPIK7Tc2zjfImNU7RPFLuZHa/O1vJUz6dQi51nMBO+9U6YcfGJeafw4I2AZ3dx07tC9SEXHl1nesWm21qc7Bq0VSsnD8VK+Y3YOWCqVg+byoWz67F/BmVmDe9AvWlWagochsn+JM3nyPYSbH7xMqx+/Fz/OXHL/BnQt5vuF3wIoC7ceUJY4IL06OOgKdRwKdKmFefP4/XLz9qKXbvvmLgRZD21UdqkWApd6q6KGgT4BnII9QpFNMGvG8+vgV2qgppgK4P4uzlLwhvCrPU2F+Zs+HldrNA7dY+s/5+H9C9Z9kn7141ZueoGRjqG+1lKWAmrFLLPE4wJTP95QhgBuyuPmGAS9UxBVg22NlQ1x/sZDr3C4Ki7HNeX6bwToVgKgTWhGHy/XybcK33WHD3DuFRqqD8iff5/r//xosG6gRzGnVP9rJ6C36ia/JvVp6dKabCUWCn8Evl2Qns3n6dAKnzCJOfvv8q3//r+PbLt/G77z+Cmtb/QS0P/vhr/OWP3+GPP32DV198hPDWaqDL7kW3m8+SmoGbXDhuV/6c4E7tDJR3p6qV2wl2vQfoN3Rv4u/uWpzt3U4/oYNA12rqUBykD64qll3bWs0/HbZuXGqKpxjwoi+tnDtdTyqgcuuOKdeOr79b/xjZvpp+w3qj1slPP0JwU7io4FPAduboDqPsqZ2BGqsL7nSMVEdBqY4xvfaO7STUbeO4CwMGE+yGBDsxJMiNwaEuDA11YphPNEIjJuHk2ji8fdgH314Yhk9O3IG3jwzAW7RPTw/AT8/dgz+/Nhj/9I4X/v19F/79gxK8d9aFbYvDEe7zIEYOH0SwG2/CJSdOGI/JCsn09IZfQBAiVL45IpwQFwJ/P1/T/kBVwayCKqHm2IEDHyDU3WdG2UPDR2D4qLEY+OBw3HX/g7jrgSEYOGwERkz2pBMfioCoOATF8hp0KsMSnZYlOQl3DgRyWzChLphQF+zMRTChLtglqCsk1BUhwF0MP1cRptDpn5ycB5+0UsRXzkbV8k2muuXKXccwf9MBlC5Yh6SqhQhXzhwdcrUmsJW1aOW9EQBM/zk65zK7dUGEKYRyS6ET0NmjTDl1MhU/MdfiNSNL1M9uJkKz6hCSVk6HvRYV9dOxevVSbN60hAS/FNs3NqF99QxOrktMbPuB7WvQvmYetnBiVdyt4nX3EO52b6XDuX8d9hHUdhPu9vJYVbtULxjl0mlilmniluk/b1182A/vWYtdm5dh28bFdGDbTOhm1851mNlQRichh6BWgOryYlTSMjNcJh8kUk10FXbkq3Ld4ea/zQX5uSgk3JWVlKK0uIROWxrXC7Fs6TKsWt2K4rJKxDrcCIiIhzeBzCswBv6EtrAYB+IdaXBn5hq4S6EDGZPgQjDBzieE4CawIwQK7IwFxxDwBHkxXI8x4Zg+4YnwonlGJMMjwgX/hBzEZlYjhYCVQvgyRogyzcU5Sqmz894M1PFzvR3o7JBMLWt/Oj8nhV5qtNb72icY43V4LYVgWudZgGdDoFUUxQK8/nZLobul3NkAZ6/3365RYGdgTnCn7fnWtpR+YOfI43JuHcEuF5u3bDYT6NefXMPPv/kQL/EHzp0SjTvp9N5/zwDj5D784F3Y0bkSv//t+/jVV1fxa9O37jJ+/cVlfPv5Vbz01ElsXLMUhbmZphhEvGA8vxpJeVVIzKu42abAVKukSWFLMgDXN5rqlJbZbQz+V5Wub3/fMTbASbFLtkHRgOOtcxTyZwqD8H6y+GxOq8rFmsUN2NbWhN4dq3Gup6867MGNOHdwPc4caMWJQwS4njWcJNtwspvrRrHjxC2o27fagjnltu23c+tWGrAz4Zh7luEEl89y+eSm2Wh3BWHdiPvROvRudDgCcX7XAr7GIhw/tBDPneP1F+Zho/eD2DHxXnTQwT5YE4ovnmjFmYYwrCPUrRk5AKvGD0Bb8MPYWpGEHoLd6QMtpkn5UYLdoX0qQjAL7UvrsGfjQkybVmty2WIEdhkllmpHaLOhrr/ZsKfxppLHdRVRUbVKtR+IErzZ+XKOTKhqZlp+BXLLGswxCsXUPoVXKvxSkKZj7FBMjTIVTYkl6OkayRnZWLh8EUprK838LPCLI1QmZRciM7cAeYSTfMJ3VmoqEqLjMG7UOMLX/9k8uv527z134sHB9+DBB+/E8KH3YPzoB+E5/mF4TxoBX49RCAvyIAQFIMhvCsKC/RAVpRYD4YiLi4LXlMkYP3Y0YqLUYy4aUepFF805KywKgap6qWqXIWGmTUF4SCjiCH8JcfE8Phqekydj0sRxhL5gE+EQGREKPz+lK0zhtWNM6KVC1wVz+fk5BuxkGaluuB0O5GYJ8gh86YQ3RwocSclczkRKMoGO72FuTg7BLh3JSXFwORORne5CLr8DKQm870mjMX7EIAN23l5348KxaPzTt6PwryqeQnj7F0HcTwPwP/5gNSiXYiewk2qnHLt//u4O/Pi+Lx1uf8JbMorzkpCbHkkAikFJdjJUCbNQcEdoy8+MsVoMlLgNYKkoiZSy4mwpfMq/izU5cgI2qXdarilzGpXOFEwhuKmoSW2Z+tUlWwVSarLMsVL4BHyNdTmYU5+HWXW55hxVt6zha8gUSlmSx9ckxE2rykJtqYqyqAiL1S5BOXYKw1TlTF1PICmwrMhPhHrcCewEdZVcry1KwLQSrqf5YEZBEJZXxqC1Jg7TUiYgL/w+uIPuQE70YMzM9cTMTE/MyvFCY84kNBV4YmVZkKmCuaTYG8tLPXFkuRNPdRTh2MpU06Nux5xEbGgIxa75sTjTlo19s8Kwtd4Xm6cHoKXeHyurvdHRGIqexfF4pbMALxPunt/iItxlmnDMdw5W4L1DVXj3YCWeb0/FUxtSjEL3NJef3OjGY+vduLQ2BWfWJONkSxJOrHHhWIsbR5sd6F2ZgEc6S3Fhxxwc3LwQu9uXoWPNXKO4yRfY2rrAhFsqZ66LjqYdpql1NSBX3pzgTiqfFDz5EQrXlGm7wK59TROhbpaBN9nmNQuwdvlctC2f1afUzTI5dgrHXDqnGmuWzDL5dcvm1GDVghloXjAdSwh3S2bVYEZVPp8PJ3ZsWoqPCAi/+1qK3Scm9E45dn8h3P3pN5/ix1+9T2B5Ae8Q7t6+IoXuCQN5sjcvP2ZMKp4AT6GYb7zyKN69/gzBwsqxE8ip0qKptviJmpsT7ghoJgxTyp0JvyTQSbXrM8Gd2gHYqp1GA3qEOluhs5U4G+xuBzgzqoKnthHiLLtmmWCOYPOZQE7je4S6d14lCF02wPYZgezmaJvUNx5nq282sKnQiYBP78F71/n+XLVCUVU8RpVDdZ4Nchptu7n+Ia/7AQHwpl0mXL1sQZ3UOr6vej8FdTbcvc3X6A92H7750k3ItE1gp9FW8fR3C+xkn3D5I/7dH/DvfYdg99a153FD4Zhv8Tr0YwR2CseUavfbbz/A73/8zFTG/JMUuz9+a0apfvt39hVLISgpxFHKnYqZCLpMawOCmMIqtW7gbt96I4rYferU3uCUCpfsaLmZX7d7ywoc4HUUBmlfU+cqlHPrBkXzbDA98HRdgZ1aKfT09bXbv53Qp7Sp3q28r7U8dp1pa3DmqBViebpHvel4D/TbFQ565ug2vk47r7/RtGU4xvvRqG26PymAA4aEpWN4cBKGhCQYsHs4KA2jglwYGRiE6rxA7F0WgDOrB+Lq3jvw7WMD8F+uDsA/XeME/9oA/PC4QG8Ivn40GB9fmII3T4Xj0OpAFDonYsKYQRgxcixGjZ5gFLvJHpNMjp2KpkRFR5nS98nJifzhCzO97saOHY9R/CH38fGngxiEoUOH80f9Ltxzj5pq3of7Bj2EQcNG4r4hwzCEwDjeLwDe4VEIiktESHwCgmVcDk9MQWSyy6gGoQnJCElIQhjXw+hgBNMZCUqxiqd4J+cS5HLh5yyET0oBvFMIeXT406cuw4w127GEQLd4ywFMbdmGzJnLEF2uUMqZUBXL8CKBmtQ1QlmZwipnEdAUfimljkanXCpeFI+5WQilfF5f3zmpdrfATssqiiJTTl2MsdkIzq0l1FUirbgaFbV1aFuzzJQLPrK7DUd2ruEEvJST5gLs61yBLj1cfCCVN9e9vZnAt9A8jN0CNQKZiqBcOLYNvZKN+aEfVNd9gl43H8hT3e2mN42alJ/Ug7a1xVTFNCqeQjD5WlIBu7atxrb1C/mwb8LiuQ2oLMmz8uxKi0yFzPw8On8Eu/CwUITSkfEl2Pn7e9O5iEdOdiYK8uisFBWjoqycjksB0jMyTCGV5ctXYGbjbKRm5SE01gFvo8BFG/UuMJKfZ0wyktyZBu5cabmITyKg94GdF4+ZwuOl1gnsPAhz1rLUO1ooYY/HeGgU3EW64RenAg4VBuhMPzvCVYqgyAAUYYqfnQ11ypFLJ6hl8PM1Yx/E5VXNM9sMuPGZUL6cbWk8xq1RxVH4TNiFVcw+LQvqjAnwfmk21JkWB7wfG+RscOu/frtpvx2GaZul1tWbHL6bip3ALq8OjvRCzGlqwpvXnsNvvnkX777+POHMhSGD7sHAu+/GsEEPYuLoh+A5cSi28Fn76ccP8Y2gjvbtr17H5x9fRteuDXQaHfD38UZAUDiS0woIjXxvc6XIEeq4HJ+rtgXlxgzMcZuBOZraF8iSuc0GNgN2feBmw5wpkNJv+619lbyO8ux0bh8QZpYhPqMIYUkZcLhTMaOuGGsXT8XBjmU43bUO53s24XzvRpw5or4w6znBrsfpIxtw6vB6nDrICVVK3cE2HBfoCezUBJxgd2wfJ9+9CsVYyYmXUCewM6GYK3F07wqOywh4K3ChazW667OxbNhd6Bw1CFvGDUHL5CF0pGoIkEsJjYvx9Jk1OC7FzusBbB97N7ZPvgf76fR9/comfP7YSlxakYrD9XHoWZCJc1un47FjLTjTS+g7sAYndymPbwWOHWoxYLe1eTrWLWtAdk661R8us8Dk2MX1hWLaeXQ2xNnLtmndHEeLJpip/YDaEahCpXrKRXM9kZ+rWmTklNaZIiqCNBNCSYDTfsFdNLepOqbgzoAdtyvcUv3rtKw8vBR+h2saauEkpEQ5MozCl5yZA2d2DrKz0lCcSlBwRCPcezKGDB78d2Hsf9dM1cs7rSIpUuuGDbsPDw+7B+NGD4bH+OHwmvAwfCY+jFD/yQS68Qj0GY/o8DACWbgBsLjYGMTHxhqFbdKkiYgl2Gm+U/uCqMgYJCU5CFpJcCQkwknoUmikwizjCXXJiUmICo/E2NGjTf5cXFy0iXCoKC/FquYVmN3IuciRREtERrrbCsHMVSGqPFRWlpnCJ8m8Xi7fr6KCQhP9ILjT62SmZ/F1kpGdmY2C/DykpqZwPYb7EpCSGIMg30mYMmE4xg6/34y+Ux7m3zAYj59KxN++H4F//HoA/uHbAfg3hV8S5AR1UuyUa2eKp/xIsPuNwO4u/ObdQDrgIYS2eOQR5HLUTiAzCmW5DlM1Unl1aj6ey+25GbS0KBPyKJCSWqewzCoVPlHlSkLarPpco8hJiSsjiEmxm1ZpwVtRdowBv+k1mQa8dLxy8KSwaVTYpYqpTOMoha4yL9lAmypaqhm5aXFAsKurSOfotpZV8bKUgMdtgrr8DAIoX1fFU5TbJ7BTi4O6UrVV4Hn5CajIDsPMkhgsLItFrXMSGlI9UZs6GUWxD2N6rg8qnKOxqNQLrbUBBLkpWFLkg/n5AZiT5Yn1U8MJcIS06jAsLvTGhpogdM+NQde8eMJbBDbPiMKy4vHYtzAOz20rwZUdJXis1YHjS6NwfGEkj6Uf1uSHC20peLkzDy+2Z+HpTal4mtD2fEc6XttThHcP1+ClrVl4fG0SntrowhObnHiM46PrU3CBUHe2NQUnVhPkmhPRszIRh5YlYO+8SBxfw+vsn47zu+bhwOYFJpVjb4elwqmYmgBO6RoG0tYvvhlmuZPOqgBPSt3x/Zu4vNQoeDrehj6pfe2r5xglTi0MlF+nvLqt6wh7LQuxevF0LJ5dwX0NxlqWzMDK+XVYOW8qFjVWYtGsKq5PxYqmqZhdV4KGsmzUFvM5KUnHdoLkh9efxu/42/Xz95/g96qM+VtC3W8/xZ9//NQUUPn0XUIC4eGTG5fxwesKwSTkETCuv3QJrz571oxS8gR1Aj61PfiUgPAlnX+Bna3Y3VTtPiOo0aTY/foTC+z6Q50FdpZJtesPdjbI2dY/1NIGOyt8kmAnmHuP6wbgBGJaF9RJcbuVi2bCFvsULnvZ3m4fIzNwdxPobEh7zZwn1VJgp1BMC+xUxdo6v//xtlJnr6uyqIDus/cJlX32ybuEs74QTL2XCr2UUncT6vrATuGZ771+KxSzv+melHd3E+z4N3+innp8bzR+ROh8/62XCYcv4u1rL/B6Vj87qXafES4Fdt98+roJx/z9bwR2v8Zf/vQd/qRCKn/8Dj/8+iMcP7wNO+hLS0UTMCk0UiAm9WtnR7NJORKkCfKk4l04ucsUTFE6koqWSFVTDpyi4g7Sv5aAouInalZ+kL6zFMAt6xfRh+gwbRIO7VpngSKB7+Du9eZ19LoqomKKqxDGDtE3P8rrqlq9CrIcO9Rh2itIrRMIStkzwMl9AjvB5fFD7QTMTt6PlEbrGoI83cuAoSFuDAtyYCjh7qFQJ0aGpmK0iqnQQZ4U7IPG8hj0ro7Ec9sfwodHB+APz3Dyf2sA/uv1e/Hk7oeRF3cnts33xqePJ+KTR2Lx5E5/NE+fgij/EXhIihp/xDw8JsKDQOen/DpfP3j5+8GdlsYfw2AE+gfBzycAQx4ksA0ZalXK9A3Ew6PG4q577ifQPYjhhL7xXn6Y6M1zQ8IREB2L0Pgkwlyigbdg/miGEeDi3GkEu2SE0YLjEhAUG4fw5BQ6KRkISk5HQHIWgpwF8EzMxaSkPEx2EOhcRYik81s0dzWaNuzFsq1HMJdj+eINcNctQbSKnhQ0IpQQoAqUqkopZU4Wpfw3juF04EPoWIcUNhDqCHYlMwh9jQQ6K1dOsBZdrobisnkIL20yIZhqbxBeMh3BpTyXgBAu1S53OqIzy1HVOBdrN63DxnUrsG3TCpw42EFoW2WAbg8nWTUN37l5iYEttSU4snsDzqqBoXLpDqvCDh8aSbZ72+hwrsdhPoT7t3Gi7lyOrh2r6LRuwv6tK3Gup5Pnb+DkvYpO7AYcJsid4MPcwwdUE7T+g3dQ3fo57t2ygg/XOqxcNBNVZQS7klxUEPCqK4oIbPlwJMchNDQIISFhBs6nTPFEcFAQ0lJT6aDkoriwCOWlZSgvK6PjkoH0tHRUVVdjxoxGlFXUIiGFn1FEAgEtCh5BsfCLSDIFUCITU+Eg1DkzcpGYkmmUPFNwhdCmHDvBnEcAAS4gxpgVmikVz1LuPAl53upxF+mCX0wGwpxFSCqYBic/nxR+fimErhQClSDPgjqCF7erKIplgjpLrUsrmolMfqbKhTNtCqSs6TyaBXfWugVz1vKtdev6UuosmJNyx/1S6G7CHaGuD8z6q3G3g56dV2fv77/PHG+WrWNM7p0A76bVEoZKUVBZj8uvPIVff3UD2zpacP+9d+O+e+/BCH4Pp4wdiUljH0RORjSuvfIIfvs9f8i+fg2ffHgZp04dRFVdOSLjYhASFWv6v5mQSwFdrhQ0wlgffAngElSl0gAawcsodFb+nAE0mtoUGMVNYCbY63eMuVZOKbeVcF8pjy83PetSeKzDHFOCBO6L43Ic70FqUqLDSeetBK1LpvG5bcKprjacPbwJ545w0utqxdmetTSN3N7D703PZpzt3cLvzkaj1PUcaMHRg4QoHnt6vyCP3yEC29F9zejat9wodCf2r+KEStgT9O2w2h4cPrgSZ7YvwZaYILSPGIwtYx7A5vEPYP2Y+7GtIIbQtxQnDy/Dkydb0DsvD+s9B2LbWALghLtwIMMDbxyaievnZuG951fg8qX5eO7iEjxxaQXOHl/KCXyVud9TB1bh2B6FS89Hy/JpKCtMNyF3sY50U+1UKp0JrbwN3H6ZY3dLtdO6jteoXLvYvpy7SBVG6QM3046A66l5FUaFU2EUkzfH/dpuAK9PsTNgJyWOowqwqBqm1Wg81+TtxbsIgC4CilEWec8psUhzxKIoJR7pYYGYOGwI7rnzjr8LZf8nzADdPZbdRxtJ0Jk8/iGj0vnQAqaMRZDPZESF+nP7CPj7eCBaVS3j4pCclIgE/qZEhoUjNEhNyFUEJZhAx/3cLmhzp6QgNdmB6FBCoIqqhIcbC+c8GMltoRw9CYThwZwnA/0RFhZsWhbMnjXDgJ0gzu1yICkx1rQnUFilCb1UQRQeV1ZSfBPoMjh/prndcKU4TKsDt0IwCYNlymkuzkOmmyAZ4gvvycMxftQgeBBavSaPxpTJD8FzwoPw9x6KZ8/F4G+/HU1gI7T9YEHcfyPMqTm5wE5KnWl58Fsuc//fvrsDv74RiAUzQ1GYE21CF60CJHEm5DI/Uz3rIo1SJ6iyKmPGGdBTJUztE9w11uehoTzNFD+ZVZtj1Drl2uWmR/CZTuR+biPIqRVBA0FM0CXlTiCn7QrB1LrCJ40KRwiTWldfSsArclptDBRiWepEBSGwOC/O3KeKqZTz3ioIlvUEwtLCZBTx3nJ4X2UEOBP6WeI0IaICx5qiJNTkR6KxKBIrG5IwO98PTv974Qi8H9UZPlhWFYXVddGYmj6ey1PQtTAC3Y3BaKvwxtISXyzM9URrDddrArCqzBvrqkPQWuaHdZX+WFE0CSsrPNG1zIEDC+OxZ1Y4zrdl4tr+MrzdXYzX9xbh5Y40XFoVjZPLwnC2OQaX1iTisTVJeKLNgcfWOfH4ejee3ZxDmMvEyeWxOLcmGY+sd+ESge7ieifOr3XgtJQ6Qt2xlUkEujjsWRiFrbMjsGN2OB7fVoTnD00j2M3GvvWzsZX+xK7NS9FF32DXxoXo5nh4dxt2qogaTX3sDtPBFfQd3LHGKHM2zO3etJwwNwubCG8qkLJx1VwDcgq/NIVRmudYCh0BcOPqeUahWza3Givm15oQTO1Tv7olBDq1Nlg0u5aAV21CMGuK+fynxaOyUK0tctC5bhHeJ4z8+OU7BLvPTVXMP/74Oe0z/Pn3n+F3376Pzwg47732HN699jzB7iV8+MYLBjgEGwI6gZ3CMAV2Ag4BifLDrLBCSxFToZCvCWKqkvnNp7b9MiTThrr+ywby/hOws4HOhrtfQB1NrytFTmqcTPeidQvULIC7Hej6L/c3c05fpUkLyvi6xq6ZfLr333gG7772JG4QutT6QWAm1VLvgw2ENszZpm2fva9rWkCnY2XK1/voxguExWdNeKeavr9zTWGwj/WNgrsn8Q63S7X74MaL+JBAJpC7HfCkwKm/nV1ERe+PwO5DQqdATnD3Hj/Tdwh2Uu+k2plm5R9eIXy/hu+/fhs//fCJaVD+Z4Gd7A/f4o8/fY2XnjmH7QS7Tj67gjoLtNZC+XL7tq3GQQN1q/sai68yuXACORUuOaNlHqvqk1YxE6lzal7efrN1gq6nJub76Td3bZWPscvAmY5VtczjB9ScvM1UzdS4j8cfUD7ePvWss/btJ1QeIwzaSqIFoet4HzqmE2eO7cAx+vkKD1UfPeXdHaYfr7DRw7zPASPCXBge4sTDoS6MDHNjFNdHclnbh/pHwz+IE1BDFC5s9MKltXfhle0DcH3PAHQtuRMZ8cMwftwYxIYMx8tHUvGbZ5x493gwDq4JQnHqRIwb9SAB7WGTTzBpkidCwyIQxR9Afzr9waEEtABVxAxDSHAkPD28MVlNxz294TnFDxM8fTBhig+m8Fj/8ChEJDoIbfzBy1QlthSECOwIbyF9FkGAi3WlIjzJgTBaKEEvKCERIQ4XQgkM/nRGfBIz4U2om5KUj+D0SiTSWa9ctBFLOg9h6fYeTG/djvw5zUiqmg81EY9Q37lC5cCpwIlVmTKawBZFcIug024UOjrOUunCCXThRVMRWUzj/iiCWiSd+ahSK7zSQCBBIlJQV9yXa0enPjSvHiE5dQjJrEYEga5y1nxs3LIRe/ZswGnSu2TV7u0tRjmTgrZtw2ITTtm7by22bVzACXeJKTd8fB+pfXubaeDZ0bbIULyRjPkQ7O5YYSpc9natN03J1ergEK93lA+yiqucOtiOA3yQte1871azfYdehw++1LvTfLi6tjZzMl0AlV7t3LACdZWFqCjNM60PKjnWVBaZ/7or4V+htQI7b28feE/xQnxMnAkRKsjLN6GYgruSwmI45QQR+srKKjFr9nzk5JcgPM5BYCOgEdYEY76RyQiMSkZ0UhocqdnGYvlZBnGbT5hVAdMKv+xT7frAzsBdoLVN+3zCEnktJ3yjUhHEzz8up5ZQ1wgHQS1FRsgS4FmhmFaxlCwCnB1+aYdiphc1mkbhuRVNqGxcSUhSK4KZRrkTDNoQdwvsbpkNdybM8ibMEfZMo3Epddwu5ZDP0k1g6zPl2NngJlCzwy51zO1KnTmmH/hZap0NdZZyJ8hy5pXjqacfNRNjdWkWRj70ACaOHQVfOn++EwchMXoSzh7dwR/Jj/AhJ82e3h2YMZuQmJmJOHc6EtPphPIaKXmEubwaAlYVAazKXNtW2/6+WeqbbUaF0yiwk5JnQI/Wp9IZIOwrlKLrmkblphed9lUiQQ3N3QrVVd5nMZ2IRmxb24TjhK6zh9bjQu9mnO9pN3lzKnpy+kgbzh/bgAvHt3Ci7jRK+Oa2hXy2FS6h9iAtptrkCdpRwl3PgTU4cmA1IU5qHc/vWoML3VLP+L3asYzfkWYc270Cx7tX4cT6eVjtOQ6bxgzB1nEPYOuEQdhIsGvzGYUL62fx+7YMT5ziteflY7PHILSPHIANY+/A+vChOL3SjTcem4+3X16GK08sxAvnF+LxU4tw8egSPNK7Co/1rkXP9qV0kGZgan0+0jJSTX9Hk+/mFrTRCHZxyo3rAzsb4AR2/RU7e5TZBVSk0kUTvjQasCOQRXNUVUuBmyNLLRCKTY6dFDsDdn1QZ8OcDXZqh6AG5lLylGOnpuOCO4GeM7OQz1AewSUJzoRIOKKCEThxLIbc+3+3OIrsrrsGYOC9AzB4oOwOTBj9IKZMHI4pE4bBn1AX6D0JUQTMiBCFYPqYdIGIyEiTR2fCKoNDEBsVjaT4RAvmIiNMjpxCLKPDIxAfHY2EqCj4ekxGdFgQ4iPDERkUDJ/JkwhSUxAcHICcrHSCBt/j8BBTAEWh6gK33JwsA2bpqW7CnBqQp8HpSEJSgqAyATnZGTw3iyDn5DFpyM7MQjqBTtvTUjmXugkwBTmci0tQWkD4DvGGF6F10tgH4MHR12MM5+PRmDx5ELwmDeb+YXj1sQj80w8jaFYOnXLp/ntfGKbATj3sBHb/ofw75eF9dxe+ejMYs+oCCWoENsJaQUa0UdBU7ERFRhSCKYgz+XWEuBpClwE9rqsSZS3X68szzPGqeKkcuYZyghlBSo3F6ypSTU86tSuYVplpwipncl2hmVIGBXQqlKJ19Z4TUKpQiqpfygR2Akmr1YGDr51o7kv3qlw/tSxQft90wmFDFecMwmCe8gEJfXUERymHBVIh0yJRRSCszY3AzLxQLC6LwNwCb1S6xiGN39fM8IfQmOmDxSVBmJo2gdA3AYeWRuPovGCsJ9ipdcHyYk+srgzCtrkp6JgZjc6Zkdg2OxodMyKwjGC3IHcsDjen4dV99ehuisGeeXGEMSfe6irCR73VJszyjX1FRo0T1J1fHY/HWx14mvD2+DrC2+okbk/hdgcOzQtB15wA9C6LxIlVCTjVkoRjzQnoWR6PQ0viCZ0x2NUURqgLxY65MTi3Pg/P7SnDs/sr8djeWdjdOo0Q1ojdm5fjCP2F7q3L0dW51OTwa5v62h2kQ7tvywoT/WOnbeifvlLyVFBFSp1gbjVBrnX5THSsXWRCLZVfJ9gT4C2dW3VTwZO18TiFagrspNwtbqxC07QyzKovwcyaIj4D+YRtKXUK183BVILd5tb5eJegoFYGP//mC/yJDvuffvcl/vzT5xwVivkePiUEvHvtWdx49Sm8dfkpA3UKvbQLqkhREtQJ8N541Sqe8sm7Lxk1yoKoW7lmAhopVhbovU5gE+DduBmSebv9f4Gdbf0VO2MCPANy1uvfhLN+67eboO4/AztzrT6wk/J3C+yumrBJgZ2gS2raTbB7tw/sbsKgBXP2KFPYo8lruwl1L5vCNHp/Lah70ph9bXv8z8DudvVOKSICu1umSpmWYie4M+Nbr+Cd6y/g7etS7Xi+gJSg+eUnarf0Jn773Yf4WQVUjFpnhWL+hXD3Ed8T5dlt4fOqdgZdO1sNuCniTbluqhq/gz72Lj7vypMTjAnW9m5TTv16nFRdC8KdwiKlwin8UtZDO0nw07FS+5Rrt2eLUjh0PP2KQx04f3QXQW+HgT4BpMBRsLZvRxs2tVn+9YlDWw3UHeH2Pdyv1gdSAfVaVsGVdsLbJgN2h+XL71+HIxy7drcaOyrFbnRkmgV04W6MDkvDmAhaeCrGhKUS7tIxIiAe0RGe2DLfF493jsPzO+/F1V0PoLt5FBJjR2HUZA8MHjMUCxum4NOLLnx8Ogrn2gOwtikQSREjMXrkcIwaMwFjJkyGt18goqJjEUMLJ6z5E+z8/QV34QQ6X3j5BsCb23wCw+Afyv0RMQbaIglq8XQkY90K4SGoCepi4mkJCCI0GMUuMdlAXQjHkIRkwp0LAYkueMWlwCvWCa/4NEJdFsLpIOZMX4qm1j1Y2XkUizYfQs3yDqRNW4bYCsIWQSycDr2d/yYVzcqN07KgTsCm/DmFXFqhl+F01AV6kYUNBEKCHbdHExbMscYIetyvnLkYXjOGgBBBZzwkqwKRNFduNWYvXI6OLaTvrg6cO6FkSVXcUQGTFiPlKgZXD1OvqJ7Q1sPlg9v5oXcsQUfrHPPALZ9HpzsunM5SOH/IErBgVjXhj87n7o18mLbj3NGtdNS30kFdz2uuQe+eNvPfN0HbtnXzsYuQeGzfehylKfxCk7sm7gNbV5tcOwHiQd5L1871mDujmj+IypvLNS0PqsoLUFKUh8T4WAT4+/OzDTAKredkTwT4+plwoRyFCRHulGsnuMvPpzNOuMvjtjlz5mFG41wk0zkPjEywqluGxBnVzj+Sn3d0slElVDkvjo5kWBwhLTzeyqvrgzsb6AR3grn+JrDzCnPAK9wJ/wQ6o5lVcBCqZFauXSOc/HykwKUX/7IKpgV0yokjmBHAZNqWyWclq2wOiuoWGagTpFlmQZuVUzeD8GUBnM43+81rWKbl/kDW32wlzs6107INdTa43QQ7+1gdw339Ye+XYGfBnSOXQESnvrenBzeuvkRnLAUP3ElnlzZlzL1wRo/Hnq0r+cNwmRPIXpSWFiLJ5YQjO58wRSjPr4SLQOc0RVBoOTXGrAIpBLCsW+D2C5DrgzWZgTRb2aOpUXmSFD8Tyllu7lHHObKqkJJZzdfmPSu8k1AXz+vE8TOMc5ciLb0EVcVlaF00B3s3LMbRXasIbJtw5kgHLhzZigs9HXz++b05uAZnezfgsfPbcfJIOzavXYKywkxM8RiHIQ/eh9KiVE6q7TjTvRZn9rbgxD5+9w60cPJs4aRPaOP557vX4dSGBTjcVIpNqZHoqMvFqX2cTHn82b2r0bW4Du38Dm4PnozND99j4G7j2PuwluOBOjcuHl6Ox0+34fTCYqyb8ABWT7gXO1N98HJHAz59ug0fX1mDd15ZjtefXopXLi7F8+eb8czpFlw6tBL71s7GoukldOadnA8VyqjiJoWEskJEphYgWgVRMgVst6DNhrgEQpn6Bmr9l4BnKXaCOeXVRbk40hReqRy6SIKZ3ZtO7QzUy86VU2raHpgCKX1wZ3LqnLJbap3Mgj5ej0Cn0Et3dgEy8wrh5HzujIlBhJcnBt8/8O9C2P9Jk1J3t55vwtyQ++/EEI6jht2LSWMexPhR98Ob0KPCKDEKt4wO5xzmg6RE/vZERCIoMAgBfv4IIaAFBwQhyD+Q+wMRGEQAJPgp/Dw8OBRh3B8bFYGokGBMGT8GcQS3BIKf/xQvjHl4GCaOHY3AAD/MbpyJWTOnw+V0WEVRCvJMganiogIDeII7KXVqU5CcGG+grrAg16h1manpSEl2INWZiqz0TBP2ma0cvDQX0t1JaKgpR0GmC97jH8akUYP4XX6Q8DqQf98IwuUIjqPg5zuc9zoaGSmj8OazYfjnH4bhH7+3Qi1tsPuff7ZUO+XY/Ru3CexUEfOfv78fn78WRmfbh/AUa6BKuXJFOTEGuvLSI02BFCl1BZmxhCrBXQpBU8VOMjGVIFVV5OL3VUVR+loMVKYbxU6gZvLquF2KXL1R56TQZGCG4I/rDdyvYysJXzXlvAaX1excBVFuVsEsT7/ZIF3hmAq/1OuV56fwWKl5tNxEVCt0k6bcO+X+lfK+ywly08p4r/lRqMuPxLyqZCyrc2D11GR0zkvH/uXZ2LkkCwtKQ1GZPA7VNIVlliSMQY1rEsEsGr2LgtBWOhGtBLs11X5YUeKDtTWRaK0OxLo6f3Q0hmNtrS/WVfmjrdwf+xY4cHl/PR5pL8COpnica8vE+0eq8WFPGT7preJYgw+P1uPdI7W4trsEz25MwzMb3HixIwMvtGdwORUvbcnBy9vycaElAd1zfbG/KRj754Viz9xQ7Jwdgm0zg7F1RjB2z4vE4eUOnGrLw4v7GvDszmI8s6sUzx2YjSObZxu1rptO6eGda+kXrCDELTUwJ3jbQx9A/wA+QL/DpHXQMZVipxw8hWGaEM2NdJY3LSPUNWJZU7WBupYl0yy1btlMNC+oN9tXL55mQE5Qt3rxVAN6KxbUYW5DIZoaSrBgZjnBrpAQl8tnJBt1pVn83LP5WWXxM880RVfevvwofvjybfz8wxemnP1ff/81RwvufvfrDwzYfXKD0EEA+PBQecbJAAD/9ElEQVSNFwlyCg982oCFoE4QIlMY5pXnzhmzcu9exBdS6whaXxK0BDKWgmeZgRuC0ZcEs68+esPY11L0+sI2jfVBnQ12/eHuVpNv5dVJqeP1bet7rf8M7OxttgnoDAj1wd3fM1WZtMDOCutUA3GpkgI4qWtv9ylqKnhig52UOB1jg11/qNP9fUK/QGCnY2Vqcq58PcGzgM4OvdR1bfsl2D2L95XjKKWtD+76K3e3g51AzoY7jVr/6AbB/fqLePs1FWp5wYCiXR1TfQx/Q7j/SW0wfrby7AzYmXDMj3Hs0DYs5/O2sXWeaUiunnACNxVDUZ7bPj7zArODe1SIUA3ENxG6NqF7J78bfPatXnLr6Kdvpim3jf76frUkUPXLDhNiqcIsusbOTSsJic0G0E4c7DQhmicObqEfvsm0PjCVM7m8l987Xc8cw/37trZYBVh4bSmBViuDDtODT0UTe6TW7VtrQK7noJS7NlMtU5A3YExUOmEuHWMJdGMJeeOjaJGpNDfGRLowmjbRLwh1BV54dr8fvnlyJP70igd+uhyO9uWemOA7DA9MHIspvg/h+OZ4XD0YjWd2+OPRPQ4srAuD55hhGPbwaAwbNxGTvZU/F4zAwGDExycjODTSNC/3DwqDb3AY/EIiERAZg8DoBATHCtRcdCpSaQQ6p6AuFRHcFhafYvKxQmMUdimFLtkKyeQ1A2lBBLrARDdhzo1JsS74OnIQV1iPikVtJndu1Z4TmLt+H4qbWpFSvcCETCp3LozwFkpHPVTrUtTKrXy4cDrkEXT2pdBF0lEXxIXReQ6lkxxeoG2EOm7XGGX2C+bUaFznCQKnIoLQF13cgJiCWkRkFCHcmYk0OqOLV63A7l3tOH9iPy4d34Nzh7bgLD/UR47twRNnDuAYQe/AznUGqjr4ECqB+ULvDqg/XS/hbnf7YjqrW7GJ+9KTI5ESG4XkuGgkxoQhLiIQroQwzK4vNaEP+/lgHVdy5551ZhLesX4httM0Se/tWG4mbYHeie6NJm5+FydptT/Qf+ZMOKceeALfvm2tWLV4FqrL8lBRVkiHQz3tClBpqmMSvOnY+BLm/On8qKXFFM8pdH7C6ai4TX6IQjJLCXfFxcUoKipCPsGusrIWc+ctRmlFLaISBW0CshiOCQiMciAomp9zvAsxhLvo5HREJLj5nCSb6pfKrbOg7pcwJ7NaIcSbBubeYUnwJNz5xKQjPLUUyXnT4CwQ1Flg5xJ48fOzC6bY1h/uBGZaF7BJacvm8yL1zgY/2yyQs0DPGi24u7lO+LfNBjADZjchzqpsaQOdKmUK3m5X57RuHad17bOgrv+2FD6nxvJkhDpVxSQ0xdOx37RpIyfzV02Vp1x3FNwJwZhZncHnbCkunT+I+fOmm1C0WH6n5NC78qXOVfH8aoKCAIzrdo6bwExmVDsBnvb3HSNgUz4cwcwoc4I5wpty7yy1rrKf6TplPL5PsTONxUuNUpcguOPrxTkLkewuoUNcakKD97SvwJHtzQSndjzS24lzPdtwzkBdpwnDPEOwu3Sa245t43elCYU5KRj98FDj7NvOf3iIr8k/PXV4IyfYFn731pjcuuP7W3Hh0AZcIOh2Ty3D2vgwLPcYjuaxQ7C3MocguA4HuttwcvdqbCxLQ8+cKvQWObFh6J0Eu/uxmQDXOnYgNsVMxjN7l5qcuc5aJ1qjJ+LY3By8cnwF3nhyLd59oQWfXG3GB68uwY2Xl+PKM8149jyBcvd8rJ5TQgc5FbGOeMJcNhIJswkZZQSzQkSl5hHq8gykxacVIoF2O9hZRvAzlTAtoLPNCsW04C6WcGeKoxDkNCrMUr3q4gll+eV1SMsvJaDlIDIpFdH8LqqFQaxLCq7y6ix4S+K9qGKm1fpAlS+zkJiWi2Tet9qWqD+l2p5MHDUKd/eDr/8bdscddxiou5PjwLsH4MH77sCgezgOvBOTxg7FRIKPx8SHTWEUNfB2OBIRKRjz9UV8bLwBu/jYOFNtUsqccuVUDMXfl79lfr6IINzFhIUhNjwSyTxeap3PpAnwHDsK8YS+2NBQeE+ahPGjR3Iu9EBsbDRKS4tRWVFGiMs0RVLKuC4T2KlFgZQ6wZ2gT6AnAFTuXWYat6elG3PEJ8KVnIyEmCjCnpPglIMMJ7clRRHohmDSiEHwnTiMv78PYPLYQQbsvCc+hACfcYgInYD4yIkoyR6Nd18Kwt9+Mxj/RLD7V4HdTxbQ2WCnXnbKufsPwp0Uu3/6bjA+fCmMcDTJhDdWqZl4nnrZRRHiLEUsLzMSZYVJfeGXiSgvIjwRtgR1giyFaEpNm0pgswuiKJ/O9LIrcRDKUm4CnoqeNFRkGPVuVkMeLReV3K9wzZoKwaAFZUY5TI824ZhqLq7XFdwp5FLnS8UryCJwEv7K8h2mx54qX1bynqtyY1GbF4VZpbFYNTMNHQsJb8uz0LkoFVsWpGDHEje6VqajZ3UmjrZkond1FvYtScPSUn/MyvXC9CxvlCSOQVXyRAJbMI6vjEZHw3g0l0wgxMVgY0MINtQFYlnhBDS6h2BNTSDap4Whd3kaTjVnontBMp7bVoTXextwvr0IZ1uz8FFvLT4/XoavTtTi02M1+PR4A744NRNfnpmNj4/NwJUdamngxNXtObi+qxDXdhTgmsbdxaZP3tNb8vFkRz4urcvC8eYUHF6SiKPLU3BiVSrOrMnAU1sr8WRnCR5rz8IzhLsrPXNwcmsjfQIVSlkBNRI3QEfQO0KfQO0M9I/fg/QRuukAS70TxG1Y0Wj62alwimlgTj9EoZcqhqIQSwGclgV4G1Y3GchT+KVUO6l3toK3sLEMc6cWYlo5P+eaAsypL8KcqcX0XQh3FYT88hw0lOeisbbIgF3rshl46+VLBux+//3n+OvPv8Y//Py1sb/+/BV+/v5jfPzWy3j/+vP44HUCx3VChEL2Xn8O771m5X7J7FYIAo5bcEcguUrw43mfESD6g50NOGad4yc0EyYopY0g+LmBttetapiEOBvo+sOdATsCnYG7DxV+SWDi+ue8dn+ws+Htdqizgc0GutvBzoYj+3w18JbCphDPW38Lr9UHdgqVFIwJ6vqDnXrfqfqlbTZ8KjTyY8Hcuy/xWMIYz/nwLb7PRgVVewMr/FImmLsVivmYgeh31PrgzecMiH30tnXvUuz6q3YfcrsdjtlfsbNDMg3g0W95/42XjGpngd0L5r7U0+6bz67j26/exo8qrPPT1xbc9al2P//4FV554ZJRyLZsWGzUNLUi2EkfWJXgNXYR4JQzp5BKqXmne7f1hV5uwG76AYqIE9BJQTtBn11hkqbipfx3VadUpFzfuVIFFfK5bdMyHCIkHiYsHt5Nf+TUPvO6UuxOmh53W40qJyXvgAq88Fhd3xRxoT9uwWWHKaoiU/uD3oPtBDy1OViHC6f34AT9nS5+XweMj87ABBmd3YmEOtmk6HRMNssOTIygBROkgjywv9kHf7ocgn9+bQT+8epIvH2ePyppozF03FgMGzUG1bkTcOVwBj48m4MrR9Owc1Uy4kPHYPjDD2HwyDEYPdETEyd7wz84HFFqQRASBe+gcARGxiEkJgGhAjaCW2hyKsLoNITTMQhLSiO8ubnsRiQhLyKZ+xNSEJ7gRFiCoM7J7S6EE/qCk+js0+HwpdPvHUe4cxfCXduE+lUdWLz9CFbsPo6Za/cgq7EZUeWzTV5baGmjUekEc+EqaMLRyqfjepnGGUaZU1+6SDrlkRwj6GybEMrcekTQ4Y4mwMUQBlQwJZznhherOMpsrs9ADKEutojH0TkNdmUjwpVGOElCapoD0xvKsVxJw0vrsGH5DGxbsxAHOtagm3ZsfzueunAIp49sx5G9G9FD27/F6hmjRGYpaip88siJ3ejlB16Sm4TEqCAk84de/yVOiArnj3coYkL8Ee7nAUd0AOpKM9C+Zj72EdY0eZ/k+QcUU8zJ+njXRpziA3Lh6DacPbLFXF//jVMfm2N82M7xwVZy577OVdi9eRVBcSF/WPNRXlpgwE6qndof5OfRuYuPhZ+fPy2QgOcPT09vePv4mTyVzKwso9QJ6EpKSkwFN6l2OTn5qK5pwPTGucjILUQYwV4FUtSbzp/PYHCME0GE+XACRgSBPTzeSfhPMTl2nkHKt4u/CXO2ciez4c43TGCXiCkEO28+28EOOpf8/Fz8zFL4mSoc08XPVyGTUt9sta6/2dDWf9mCtVuKnKDt1j6pdhpvKX0ybbfB6xaA/XJdqlv/dQvkCG39lDp7+639FujZ56o/nrPAaoFgwZ09Cu6qkZBZhNlzG/Hic2f4o3MZv/rsGl569jz27dyIptm1yCygM56eTohKhSurGO7sKrgIaA7CmYqWGFjjspqOJxP6ku3wSANwNI18HXMcR6lxBvi03heymah1Hcd1G+zMtTVKreuDvAQ1NSfQxbuLkeJWSG8p5jXWY/uGRejZsQJqLH7+BJ/do4S63i04f2SzUerOKQzzWCcuntrJiXwhctMSMW7EENx/zx0YOugBDLr/fjrt0XA5EtDYUGZyVE8cXI/DB9agp3sNTne14ZFDnFBb5mCdOx5rnHE4MrcGh+py0Ow3FofmVPJ7uAG9+9fiROdSLI8PwiObl+PivBpsGD0Im8cNxJZxD2DTaBod7YOVqdi7vAxb5mTi/JZGvHBqDZ4+34znHlmOa88sxWfXmvH19Ra8/cwyvHhuCXatq6bzm4IkRwxi3G7EZ6onHZ9dE1op1Y3w5SZcEZgS0vIJUMXGElRERcephUEfuNlmwZ0FevYoU9EUZ24Z3HkViHHxe8nPVWCnYimJ3O/KKTF96QRzKn6iMEupdiaHTuodxzjuN+0OuKxRoZwqopJdVI7MnAIkqv0M54T7B/7fV+lkArsBBDvB3f13DcADgrt77yBoDcWUiaNMlciwYF9ER0eaeSg6JhrBwSHw53yloicxBLqcLMJoJv/OqGgkE6ZSXSlIS3EgnWNeehqc8fEEqiQzptB8PSbCc9woRAT4ItTfl0CRhcYZ01BfV2Py5VLdLtNMXOGWgjdBnZqMazk9TfudyFAj8T4VzxzL7Y6EBCTyfopz85HPe8pQTl2aE24CaUJ0KHwmj+az/QDGDr8PfkahG0Z4vg8eE4bAx1M5hEMR7EuwCx7H34lJBJ7x+PjVAPzLD/eb5uMqkKLQy//2RysUU1BnmpQT7P5doZgqnvLtULz1ZBCqi7wJbFboYj3hrFygVeYiwKWiSC0LChMIVWo0nmTCMBWOOb02h7BnwV854aqhIp2WZtS5Cp6vlgJS8Or5HTEjTYqdKXiifDtCZHlREooIYsW0qlKHeQ2pbgq1LMokoJW4TaEWhX1Or801jdCrCIjKs1O4qMJHc9LCeHw46kqS0VjlxPyaRLTNcuHAqjycXFeAo6szcGZ9IU625uLIyjT0NGfgaHMaTrRw+9psgpITp1rTsWtBHBaXemFFbQTmFfP31TUWC/Km4OCSBBxdEYI1paMIemHYvzgeh5bFYHODH5bmT0BLWQB2NzlwcWMRHtmYx2NT8XR7Nl4/XIkbJ2bj7SPT8GlvJb45XYVPj1bjk6M1hLwGfHZ8KuGukXA3B5+emmUakr/SkYZ3uypMuwO1Pri2q4hgl4eXdhDW9lbhyp4qPNtZjMc25OCxTfz7ml0cC/Hs9gqcbcvApQ3peH5XKd481oTz22fQ91iCLjqh+zbTz1C7Ajq+dhEVhWDKpNzt5Rwn/0AtDrRPfsnW1vmmiqaKpSh/buWCOiyeVYHlnAtXzK/jaOXSreAokFPhFIHd4tmVN+GusSYPM6vy+LnkY3ZtIRqr81FTmIrqAjdmVOYT+EpRS7DTeW+8dAHff3EDP333Kf7y+28M0P315y/x199/hT/+5lMDda+/8AjevUaQu/q0ATzZe6+pDP+TBA2rUqYdmin1TtvfePkxXH/xUWNvXX6SwGEpSzLBlQ15giS75cDHfYrSTTWJJvgQ7Nn5c7dCMK1G3/2LkRjjcZ/3QZ0NdzbM9bf+8GYg6Da1S8s65ua5BDspbPZ9W/l62q48tadx49VHDdhJsVN45i2wu2yqXxr7SJBnLUsV+/g9vsZ7L/J4vjc3njMhne+//hSvYwPco2a0lwV4b15+5Ob7LbB7vy8UU/f6vvIfabp/8/cR7AR3gjo7x85+L28C3jtX+Nm8bAqovPP680YB/OgdS7X7+tPX8KvP38Rvf/0h/vC7r24qdn/6+df46x+/w4d8bw7Tx1YopMImD+xah+2bFHasZbVAUPXrDSYsU/l2AjmpZjrWDolU+KWKlfTwOBVWOUrIEnCpEbkAT1DXzWtZlS9bTYjm7s0rsWPTcoJbmxVqSV9c2xV+qRw7KX4Cv3O9vA63qZKmCrls53dM1e7Vz+7Qvk28fqd5rZ5uvj5NeXpqe6DxEO9vwMTYDHjEZsKT5hHDZUKdp8Yowl24G5PD3JgQlo4JvpwIc/3w1tFo/PG5B/Ffr96Pf7gRhg2LR8NjykMYPnoSfKYMw+HWODy1NQJPbI9FxwJvVOV5Y/LE4Rjy8CiMmjAFk/2C6WRHwSc0Gn7hcQiIUjVLAhrhzapcSZBzZyMyPQ9RdFTCHFkIMWCXhihXBgHOTfjjOkFOFpFiNckNpaMRmJSBAAcdETqDxXNWoGnjPqzcexJLdvSiemUnnPWLCVuEuIKZCKFzHkSoCy4l3BHKwrgeroqXdMLNSAddlS4jiqcZ1U1QF8HzoglrBuzoJIflTzWgpzBLwZ1pbcBrRZXNRjSBMK64HnG8l3A6ORFJyUig45CR6UZxXjoqC1JRlsMfuSz+CGbEo5hOY1mmE9X5/KHTpFafx8muHO0tTYQrfvBddFD5wNgtCY7v34jTfLDOH9uDphl0pqOD4YiP5A8/gU7hRJHBiA0PQkxoIC0AkUFTEOAxCjXF6QYUzx3ZgafOdJl2B6q0eVzxxXo4960zuXYqmqKeNCf2bzKvt6djBY4f2IQugWXHKmzfuBIz68sM1Bm4K84xDcul2inXTv2aBHNS7QR4U6b40GFSv8JUQpzKeNM5Ly01bQ9cLhedKhcKCorQMG0m6qYTttJz+qpfxsEvLBmB0QI7F58VAj1Nim1QTIoJ0xTcGUUuJMFAnA13/Yup+ChfLzwJ3uEKx3QjMDEPcdk1cPNzc/Hzc/HzVv86gV1/xS6rb7SVOxva7OXbIc9W6WQ2xNmKXapUNz4zlip3C86k2v1ym6XS9T/mdpj7/zYL7qywTSt0s38oZopAi7CWnVeIc2eO4L23nsepY3sxkw5oTDwd2kQnjxNUFfA75jbNp92ErxSjwpX3QZ2Uuz5FTSPtZgEV2/rAzgqxJBQSDhVS6ZCKp2v1mYDPQJ19XC7PM8f1QV4awc6Zi5KSciyaMwMddCLUR+50dyse6enEhd5tplzwaULdWcLchd6NuHi8A4+d2Wsm2Ol1xfCaOAb3mnC8ezD4gYF4+KGhdBTzOZnuwOme3Th9pNMUUDnW3cbvWxu/X224eGgDuptqsCTUB1sK0nFuJ1/vWAedoBVoz0tGd3Mjeg9vxHGec7R5JtZHh+DcyjnYnJuIVs/h2DhmIDpG3491IwZi7aRh2JIXgyNtU/H44WY8cqIZ548vwRMnluCFC8vw+jPN+OClFtx4chVO75iBpVNTTb5SLKEuISeXVorEjGLEK4cuk89vVi7hLQdxhLq4dO4npKkiqI5JINTFm/Vb4Pb3zIY9k2NHCBPUufm5K49OOXJqa9A/f84ocMqb47ys7Vb4pdXiQPvi3XlIUSEdgqfOVWhmWk4xcgpKEBkVi+HDH/6/2sKgvxmljp/3ncqru+8ODBt8J4Y9oLy6oVALg/FjHob3lImm4mVSYiKcTpdpJq4ql2pV4Ex2GGUxPi4ByZq/uRwZxrk1IgIpsTGccyO5HIrYEIVcRnHujSZgRcLHYzzCA32teZjXLisuwoL5TVi4YJ4plJIlGExJ4mvGGSVO6pwqB6s4Sh4tg/sFdgK9vDx+Jk4CpNQ7bk+JU6sAzp35eVBfuoriPEQql27ScEwaq8qeQ+BFoJsycagZfTwfhp/XSALmON7jFN6zH5Lj/JDtDsT8GZPxxWt++Lcf7sPfBHYKuSTE2T3s1KTchGL2FU9RKOY/fTcMl895ob7E3/SsUyNxqW5VxclQ/zdBWH1VGmoIYlNrMqBm5AqNrBbY1eSgiuBlGn0T9nSuKmMqtFLqXB1tqkIvuU05diqgMpNwpvNVtbLQhHzGWnCYL5B0Y1pNtgkHLc6OM20VTBhmsZP7CISmgbnL5NnV8P6qC+JRlBFKnyQajRVJWFiXgmX1yWhrdODwmgJc2lyMJzbn4UJbJi6uK8T5tfk4syYXZ1oLcKw5Cz3L03B2bSFOrU4nICUT7tKwfloIllf4Y2NjPJryPTA9fRKay31xfEU89jeFoaXSB9sbw9G7NJbzSBiOrXDh5OpsdE4Px+55cTi8MtXA41MdebhOQLt+qBrvHanE16fr8NnJery+rxg3ukrx+YkGfH5yKj47Md2odl+cnYs395bipc0ZeLurHG/tJ5xxvHGAMLe7BC9uKyDUleOVXWV4rrMIT27Ox9k1abi4Ngsv7KjEU4S9JzsLCHlZeH5HCd4+2YSnu2eju30O9ncsNaGYR2iCty0t80z0joBOtr9zpcntV4sDVcZUXp0Uu3YCnUIyFV6pXLklcwRrpVg0q4xjuYE8wdvKBfUm/FKQt2bpdKPgGfhbUItZtfmYWpaF6RU5fMYy0MBlrU8tz8K08mxMq8hDPdcV0nn9+XNGsfvdt3197H6y7K+/+wJ//u3n+PTGK7j2zDm8TYCTkvTe9ed+AXe3KjZapjBCywgdhELl57195Wm8/vIlvPrcebx15ambAGKrS1KNPnmbsEPIsMIcrWqWn/RBnvLBPuB92AU/PjQAaAFXf0C83bS9P8z1Bzwb7DTaJpizVS+ZDXc6zgI7qxiKBXa8Frd9RCh7VxUxCV8CPDsUs79qZ6Dug1dvAV5fJcxP3ud13xcECs4EdlZenQBOIGdbf7gT2Amm9b6rUblR7Hh/9r3rfdWyufd3+Df1qXYKI7Uh2YY7Y3yflWf3tsIxCXbKs1OrBf2tpjrmZ2/gh6/fw898Fv78ByvPTj3t/uFP3+P7b97H2eP7boKaoG27qrwS7kwIJqHLVJqkSbXboRxTHquwSMusQiYKy1SI5t4dCqlcj6MEQBVCUSil4E7Hajx3zCqgonz+nQS7Hr7mmZ7tBuYEaVLutm9eQYDcbEI1T3K9d1+7aWOg3DyFiqqtgvrq7d5GGKWPrntWvz31vNP5AjxtU9PzATbU2TYlhoBHqJtI53dSeBrGh6djXJQTE+g8hwb5Yvv8QHz/6GT86xuj8f98Foobl9SIegQeGOeBISMIDnkeuLQ1jpNeCLpWBWHZnDBERkzExEme8A2Jgm90IoLiXQhNTEVYcjrBLQMhSWkIMX3mOLoIcqk5CFV40c1QIjoxNP0XOi6TTk2WNYYTABXSGMpzw905SKucjqqFLVi89SCaFW7Z3oUi9Z6rnmegK5TOdgihLbTYag6u8MuQAvWd4z464QI1FUOROqdwywi7GArhzoAdj1OoZbiO4bGyCC5bIZg6voFANw2xPCeczk1ISiYiCZ/JbjpoWW5UFWSghlZLeKstkPFHrSgNdfkZqMoh8GUkIy81zlR/ynfHIt8VjZKsOB7nxKzqHKyaX2vKDAvyTvODVBLnygWEgESFASkEM4o/3KFIjCLMRQQgJiwAUYS6iBB/BPtORniAJ9Y1L8ClE/vQs3sDTuohIrgpp+7I7lZ0b202E7dCLRSC2dW5Gqd4zBm+1m5uP7ybD5P+w9HRTDhsx+KmqSgpyukDu1yCXb6VuF9SQFhzwo9QJ8VOobca1cpCql16Oh2ZnBwTimlUu9w8OlVuuN1phL1yzJ2/CNUNMxCbnIrA8ET4E+z8I5IRFOdCSLwbIbEpCI5KRgChzj+CYNfX8kBQZ9oc9K33V+4EfmpW7hvpgmeYEwHxdEYzKvuqWs4k1Fk97NII8YI127JoNtTZdgvoLHWu/3Yb8GwFzwK8/r3qboc4gZ0UPDvk0gY9a9k+xt7399b/3vb++wzcEfT6g50UO/WVS+Nz2tmxFcuWzIfTnYLoRBeSMhRyWcf3pI7QVoRwRwpiUrMspU4gJnjrAzOjukmdM0BWQ6s1YGbbLWWPsMbXNMBm1DoBHbfrOn3rCTzWUuz6tmVxW6YKo+QhN78EC5pmYdOaBXQ6VvGZVFGULYSjnbh4dDvOH9mCi70duHhsKy4d245HT+42IQy1dARC6cQPGzQQwx8chAkTxuC+gXfh3oF3EjKGYtn8WTh1cJspGnT2yEacPNCKk11qUL4eF7vXoptAuGzSOGzLdOFRfk+OHeZErGqZ+1rQ3ToX3VuWo/fQepw7sBb7a/PQ6u2Jze54HKZD05UVi7aH70PLwwOxMcoHx+eX4czepTjXsxoXj6zE2WPLcOnkUjxxZilefmQVXr3UjCcO0UlaWYKSQgKFMwHR7gw4Cc5Sz5Kzi/me5CORc5+avycQti3Vrg/UuBxjgE/b+odeWuv9zd4nE9iZHDuXQjwLCYaEeBXFIfgL4Ay8KYeOFuPoK5bSl1snuNNowI9wmJDO735uGQGP0ElL4rUTnemY5OGFe+659+8C2P9ps4FOhVIeIMgNGnQHhj90F0aPuAfjRg1CkL8Hwc0fvvys1ERchVGiotRbNQJhYfy9Co8wap2DZloWJBLquByp/cGBJocuISwEKVGRiA4OQBqhMC8tDanJyYglzDni1b8tx8zJUvUUTinVTWNhbg5yOCrcUkVTNDqSE5GiIioFeQbspOppu2BOy9qfz2OLuT+X16mrLMes6fWoLS82c7zX5OG0h+AtoNPoORw+U0Yg0G8sQoMnIS7aF86EQGQ4Q5DlVnGTWIJQBJY3eePrN3zxr9/fg39WKOaPt0IxTQ87qXV9YGfaHXxHsPt2GJ466sHfMoIdQav2ZnPveI5q+J2A6jKnUeyUA1drlLZUk+Mm9UymMEzlxanNgelRx/MFeDNrslBHMCzKjDZtDxRmObUy05yripaCQp1XUWSBWy2toTrLKIKqvClgFORJHTThntxeJYAsSMK0Ur5euQML61PR3JiN9U3Z2DiXYDYzGVubUnCiLR9PdJbi2c5CQlAegS6NAJaKky1pOLchDydbc9C9JAXHVufibBtBb1kiTq5y4eCKVBNaqRDMlVVBmJHthTkZk9Fe5Y8tU32wpsoTm2pDsaMhAOdWJePVPWW42l2Nw8visbYukK8fjy1NCXh0cwFe76rFGwcq8c7hIsJdKd46WENIK8L1fUX46Fgtvjg1jXA3DR8dncpjK3B5ax4tF6/tKsT1PSW4vreM59fgrUN1uLynAi/uLMOl9Zk4ujwR++YKKpPxyt5abi/H89z30r5KPLOtEC/uIhAen4un98/A7nX12L52tlHgDmxbY2BtE2FNCt3+zhXY077U/PNXeXYKwVRbBKV1tC5uMKYWBwq7FKhJhVs6p9JaJuQtItwJ7LS+qLHCgN7qJdNMyKbUu4UEwHnTitFQmkm4z0Z1UapR67QuFW8GbWZ1gdkn9e/as2fwwxc3DNipgMof6MDL1KD8z7/5DL/68Dpef/ES3nzlUQKEBXTvXrPgThUyrZw7VYW02iAIOjRK4RPYWfacybt74fFjuPr8xZvAJMCyoERhhKouKcVM4CVwumpZn6okwBPcqUS/Md0Hr2tDoq5pg5quexO++oCuv9lwZ5t9jg1xNhj9AvBMKGbfdaUmmtficQQyA2OELgGeiseogIpMkGcVULkMtTUQ1Fn96ngf3H67Yvfe60/hnatWHp0NcZZCZ8Fdf7DT+62WB++++by5F/u+7Xs274m294VifqL71nvZp9TdBDy+xybP7vWXcOOapdrZYPf5R1egtgfff/UOfvrhU/zlZ6vtwZ//8L0poPKXn3+FF546bcIkjXUst9oc0FSwRA3GVRVTSpwUu2187vUPYilqqm4pGJQSp1y8o4faTQPz3fSfu3m8KmYK/Kym4sqfIzjyWAGjIu9697ebUcqeVD8VQ5HSJgg8ebjTKHZ76XsLABUS2rWzha/VaqDxZG8nTh7tROemxdjJ76gakgvoBHOnj1oNys+f3IsBk6XYxWfBK44WmwXP6Ax4Sq1Tnl1UCi0TE6OdGB8Zh8l+IShyeOHiVj98++xg/M83xuA/PojE7vUBmBIwGnc/NBZeXiNwYG0kLncn4PWTSTiyOQyNZQFIivRFaGwE/BIdCOTrhSQRyFIyEOrMRZD6yxHqgglCoXQOQlx5iEgtQkx6kVEDnEV0KAtKkFpag/QKOqrFNab5cURaoSkY4CqqRNmshViwfhvmb9qD2uYOZDauNC0GguhYBwvcFF6p1gUqiGJaDag4imBvJkLypiI4r55wJ7BrIPxxNLlx0wl1Cr0UxE0z+XThWqbjHdEHfyqWEiMrrEVsfhWiMwsJrW7EJKWYRtwFOZn8IctEXTGBrsCNmnz3rZGAV5VL4Mvjj2NOCipyklGRzR+uHCV3u4wVZyUgPzUGhbSi1FhUZDkwtTgbK5umo235HGQ49J/jMDhiIvvCL4MQG+6L6DA/mqAuAGGBvgiYMg557jj07GvnxLzJTNyqeHl4p1Q6FUxZhy2tTdi2bgF69641MfX6r532nznQge4dq9Gxdh461swn/Kkx80asWtKIypJcUxFTLQ+UZ1dbVWwal2dnZyA+Pp4w54fAoBCoz5O3N+8jIAiJSQ5kZFqqneCuoKAQWVl0hJJVJTMTtTVTsWTZChSUVCIqMRVB0SnwjeBzE+NGaHw6QuPcCI52ENYEcvGY0qfO2TBnQV6cCc+0QM/KsfMJdxDsUkw4pl8soTuVDjNhy0nAV1VMhWIqfFFA1r8ipkZt6w9w1rKt0mndgjqZIM6yW8qdATqj2FlgJ+ASbFlFT26FV9pjf0i7uV6o4241Ie8frmkfa/Zxe//RUuhq+bfWwmGalBPYVBkzh6AldSWNzr7ypFJzTKVMh0CMYKVqlyl5lYinsx9Jx12hkSbvjfClwiYKkzTrXE7hOSmENgNufSB3E+jyayyQ5HISr5fA400FzexqY7ZaF8dz42VZ3JdeAgfvKy0nH/PmzMCWlgXo7mzG6UObTHjlIye24QIh7tyxTpyXgtazBY8e24ZHju1A9/Y2zKwvRUxUKMaMHYmBBIoH778fQwbfj6FD78cDg+/DPYPvxqAh92HcyBEICvDmc5yOjasbCXUbceLwJjzSvQ49tQVoGTECbYEBOLtxpcm96z6kipktOLuPcHdAkMfvzt41uEDQ25AUiq2uGDqBc/AkYa+LTumqKWMIfFk4vW0RHj3ahlM9zTh+aCnvdwUuHl+Bx8804/ETi3jNuXSopprws1R3IhJT0/jeFvI9K0VKDo2QlUxgc2QXWCOhLpmWSJhLMFUw+Rly7onVP74M7P2voZZ2zp3d8sBqcSC1zrZcfs6ENwJZIvcl6Z9qfWqczAY8qyCK4E6KnCpnZiDWnc3jCZ3peUjPL0MctyURSn38g/h+P4g77rqrD7qk1t2JO4z9n21rcBeB7t57BmDQQI53q0/dAIwYfj/GjhyM0cMHYuLEkZyLvBHN+VKhl261CnClITY2AeGh4TRVaA42RVJUAVPtC5RfFxUVg+DgUFSUV2LmVP6e+PrBY/QYuBMT4HbQkhIJdOGcZwMQ7OeLyrIizGmchhQCWVFRgcmny83ONMqcVDkBnQqjqAqmAE45dEmJ8Qb81Fhcal5aqttUvlRLg1Tep6CvtCgf9ZWlmD21GiU5nAN9xmLi2MHwnjIKXp4PG5XOc9JQ+HqNREjAeEQET+TvgTey0iMIPgkm/FG5Z/lZUYSnMKxZFIhv356Cv31/l2l18C8CO0KcqYgpsJMR7P6FsPe33xLwBHa/GoLzB7wIUeH8zjhNJcvSAl6bUFdZogqUFpBNq84wCp7Wpayp2EmpKlgWWsdNr8tGY0OuyZUryYuDCqgof64oKxpZzmAUZEQS+FIIoAQ6gpyWBW3qOZeXFmXy99SXrrYs1eT3FWQJpgl2hU4DgbpOMa9RVxCD+TVuNM/MwoamXHQuKsTmpkzsWpqHXYuzsHNhGvYscqO3OQNPdZbgpZ0leG57Ic6uzcCJVek4S6A7ty4LZzdk49ByJ/YtcuB4Sw6ON7twZEkCTq/JwgECX1u1PxaX+WFmtjdmp0/BkvwpWF7mgQbXYKwo9ceOWZF4cUcx3tpbine6y/HMlmy0N4ZjbrEPllT64szGPLzVQ2DbX4zX9ubhNY5X95XjdR779uFKfHi8Hh/2Evy6SvHavhJc21dM4CvGNYLfi525eH5LLi7vKsUVAp3CMC+sTcOhhdHY3xSJrdMCCXbReHYbYbCr3oReSqW72lXH16jFa931eKt3Fp7dXYOejbXoal+ELkLdLjq2Csc8uNVqd3RQqgQdV+XkK5pHKp5SNbS8l3NzO0FPdQA61y82xVKUW6eQTKlyS+dWG5AzOXZN1VgyW8BXjWU0hWxqbJrG701dEepLMzC9Mocgl2tCMGuLCPCEu2kVOZjbUIIZNflGDbzy1An88Pl1/PTdR/j5B0Kd4I5Ap4blCsX89rO3TAjmmy8/jvevEeJee87kzllgR4AguL37mrVd9jaPfevyEzePsbZb+9XkXNU1dd6nBKnPCWvqd6f2BAIMKXcfEvDee+0FvHPlWbxLe4fnvUt7hxAntdDK8XuBkMNr8bXekWqosFCCpEyw9x6h5gPBWT9IMyBG0+veDna29S82IqXLnH+D53K7VS3SgjRVr/zwbYGTVehEICtwNUAr2Hqd90EzgKe8Oal47wgOeQ+2qa2B2WbB4Ydv8T16nX+P2hncBnW3IE8jAY/wp+sLIt8jiAnkPur7O/vDnQG+m2BHoLXDL/uUO1UT1frHBGepoQrHVHVM9bOTIqq8xW8+eR0/fPW+Far709f4r3/8zoRh/vnn7/Bf//IDz79iwhc3r1uEzesXYC8BTn3m1PJAeXYqlHLyUIdVJXPTUlOVXgVQdnWuMAVL1P5Aqp2ATyAnqGtvm4dthC5V2rSVQIVbSgHsIeCp2uXJQ52meIqalEttU+EUVdPUNdTm4OAuXm9HG3Yr15WQqL556pUnwFTYplEC+Zr7CaG6hoBQOXwK2VTo5iNnujDAMz4bHnGZmCKwo0mxM3AXk45JUS5MisjEpEgXwS4RE+gk+3iPx8L6cfjs0hj8+9X78f9/92H8+vkoFGc+hIEjHoR3wDB0LpiMa91e+PB8MJ7YF4IdSzjpNQSguDCYTnk4AuMEcTkIdqUT6LIQ6CDcOTIRIichs4gOaDVS8uXglcJZUImsSjqsZfXIb5iLnLrZSCmpg7uc69PmomreMtQvXo2aRatRNGc5HNVzCFszCF8zEUyYC1LOXF/enIBOFS41KvQyjMcYoxMeZqDNal8geAul42zCMAlxYfkqksLtZt8007pAFls6AwnFDYijsxpFpyY82YUYwklaehqKCHSV+SrVnIGqQoKcrMCFuqJU1HK5Ki+FPzrphLx0bte6k6DnRnUuoS6LRrgrzU7hDxR/+DL5g5idhEJ3LPJSYpCdRMhLS0ZZbiqSY0LhjLWgTv8t1n9wY8MDDNhFhvgjKiQQAV6TEOE/2TQF7SGQSXU7xQfqPB+ms4e34AxNVTY1aQvw1Nfu4M4WTtjN2KUHmpC3Zd18bN2wEDs3qrz7Bp6znduW8ke8ADV9UFdZlkewK0F+TgaczmTk5uYgJCQUfv4BCKXjJLgT6IXRYXKlphP+6OQU5JtwzPz8QkJdusnBycsrxLz5C7F05Spk5JUgIjGdUOdCQLQLQbGpCItPNTl3PqEJBuRu72EnU1imHZ6pJuYG7qTYERAFdv4EuzBXCZLzpyOFkC+wc9Jc/HyloNkQd7taJ7MBztp3u0JnAZ3UvJv5dBxNCKYBvFvqnA1kFoA1GKWufzGV24HNgF1hvdnef9/ty/a6ruvi66bw+U0hXFlgVwO1JjDqmUzhdnTW5fAn55VxW8UtYKOZ6pmZpYhNK/rFdjUhN1Ur+46xtxu7DexMOCZN+XZJfO1kAaCUvD6FLj63hiPBM6ua91HK71IBAbMAM2ZMxdZWTljtq3CGk+gjR7caRU4wd065dEdVPngzLnB85PgunDzYSTDiXOLngSmT6fSOGc3vQSgGDx2MAffdaXqXqWBKdUkBqnnctOpCzJ5eg7L8DGxaPAPdSqTmd+NxQuLR+VVo8yDUPTwcu0tzcZ7fkV6FW3a34HxXKx4j+B3duAi7l83Aie2rcG7zUqzk9+wwHRgVatm/sQmbZhSgZ+1cnOtew+9LKyf1Zk7QBMRe9aRrxsWjq3HuwApsa5uKWfWZcDmikOR0EtryCHPFfI8KOep9L0JytkBOYGeNSX0m9U4m1U7FcOy8Oo23q3M22NlQZ5ugzlTEJNhFEO5jCPGWGieoE8QJ5rKhJuXKodM2AZzJqXPpOFXIzEA8z03mdjfvMSwqDg+PHEWQU47bHbjnvnsJWvfirrvuxZ133sPtFuj975ilzFnFUe696w4Mvf8uDHngTgy6bwAG36ccSql0gzFp3Eij0CUmxhqgi4mN5hwUjrS0DKSnZxpFTi0EXE6XATp/P3+jziUmENiiY8y8FRwUCndKKjJSM+Hn5QPP8ePhIrilpkjZi4P35EnwokWEhKCA819FaaHJj6uprkR5WYkpkpJNsFO/OeXOpae6jCKn/QK+2Jgozn9OU+FS7QsUopmo3L2UFFNQpSA/B9UVxaiv4nMRG4ogr9HwHDfY5M9NmjQMUwh2Ab5jEOAzhn/rJMRHe8OVEIhMZwSKCV5VRW4UZcQhPzMaeVmRyHH6Ye3SQHz/wWSC3Z34G8HOKHYCO4ViEur+221g96+/HoB//PpBHN/jhariaNSUp5oCKgI1wZly3+pUDKU2y/SdqxfQKW+uKo3b+btXYR0vEJtK8FNbA0FhGa2uwm0UvLoyF6ExiTDoNGGdArqSHLVOSCLURRnFriiLr5Udx+96uimOUkaobKiSsuc2uXVVBEi1KZhaHI8V09LRvqgIW2k7Fuajd2019i3Lx76luTjUUoyDzfk4sCILvSvT8NjmAryypwwv7ynFE1sKcbolExc3CPIycXy1G8dXZWDvgmR0L3ZYuXYrU0y+3dn1udhFcFpU7I065zgsKQ5FS1UIVld5Y3HhWDRljcLm6UF4Zmshoa4S73cV4cbBMpxudWPngiTsWerA0zvKcaOnDm92C9wKcWUvAU8hlgcqeGwFXtujAin5uL6bULenGJd3FuCqcur28353FOHJjVm41ObGiSUx2D/LD/tmBxiw2zMnzIDdpY0FeHl3LZ7aUownOvJNaObLuyvxxuEZeOvITLx5eDpe2luDE5uqsLt1NjrXWoXV9mxahgMEu330BaTSqcCaCqfItvEYNShXmsa+ravQuW4hNvY1JN/UYvWps/LtphuYWza3xihts+vyLcVudgUBrdJUxJS6N386oa2Sz0BxOo8pxNy6YsyoyLVy7qrzTXhmY00BpnN54cxyvPJYD7799Ap+/90H+NOP6mP3Ff6kfnY/qEn55/j+i7cNoCmc8q1XnsAbBDzlzAno1LhcTcttZU7HvXP1WdMWQQAmcFNFTRVg0bHvX7dAT+GZGs01tI9gYat0Csl8/7UXCTiEneu6vh32KaB82tzHm7yPK89ewOuvqKCIBXZGvdNxBB0Ddxy1rmXbDAT1KXw2+Nhq3Sdv/xLsZBbQKQRTUHSZEHPZgJ3VnoD3/baqhD5jFDS1fFCO4Rfvv4qvPr5m1DkdK/XLAFifkmcaj/eNFvBZYZgfvElQ6wvDvNEHdbeDnV7D7hd4Ex7f4HX4t9hQZ4Nd/9H+GwRx/dW6m2DXp4a+w/fLAju9D7r/K/j6k+sG7KxQ3S/xD1Lt/vCtybP7BwLe7779EOdO7MVOPts7FepI/1cQ1sHn+ODetaZgoYqpHO3axGd8JddXEv5asH9Xi2kxILVNVStl+7apWuZ67OF19u8QgK0hBLaY8E2ZCZvczXP2t5tUKIVhKk+vp7udcNeBc8d3G7BTlJGKqJw4sMU0N1e7MzUcVyhmT5eKulnhllIBBZTqc6cwTEGdmqNLBXzy4iEMMEBHuDMjnV3vPrDziEqDR0QqPEIzMCnUibF0iseFuzDaLxhOxxi80hWA/3L9Yfz39+/E//xgDHYtG8KJdRQObAnBEzsfxrWugfjyMR8ca3mIk+ggHGkbjSObE1Ce648wgkigIxuBzmwL7JIJeSqvnZYHNSNOL61HWkk9MjhmVUxFdsV05FTNQm7NXBRMXYCSWUtQt3Q1Gls3oGoxnf/6+YgvmY4IOrIG0ARxqm4pKyXEEexClFtnVDurjYFMfeXUcFwVLCPosIcTCNW+IKygnlZHiONI0xhZNJXAOB1RJY2Ir5iN+LLpiKVDK6coItGJRKcbWdlpKMxL549PFkEukxDHHy8DchbQCeCq81NQTairzHVgBp3LOTVFmF6ehfpiKzSzgjBXnplioK4wIxFF6QkoyYhHSRp/EJ2RyE2JosUgMzkKjrgwJEaHIDEyzBRKiY0IQVyEFLsg02A3PMgfoYG+8Jk0FmV5bvTsU8+6TtOXTsVRFG6pwin6D9xpPjzH6DyrBYK1vMFM4ua/dnzwO9cvwO4ty3GyuwNH96gPXhv2csKfM5WOS0muAbuq8nzUEexyc9JNf6fMjEwkJSUR5nzoHBHqQ63G5cq7i4tLoFOVYeBPil1ubj4yM7ONaieHq7q6Fsub12Bq4zw46KSqSl8IgS6QQBdKuJP5RSRjckA0JvhFmVHmERRvzFNAF8rXDkvmmMj1RLMs1c4odjHpCE0pRGJuQ59iN/Mm2Ck8U3DWH+RuLVsAd8us/DlrtPdpFMBZYZV2aKUNXPa6Nfapd33qWupNVY7G5+7m8i/sFshZ59wa+7+OrqnQy1+AHeFK6pozr4pAUEInXjlWamFAyM0l2OVa0GbArQ/U7EbiN7fTVDRFxzp4nZtgpwqWUvVsmLt9NFBHgMvhvWRVwpmt0M4qfo9qEJNZjkR3PjIIMXU1tdhMoDvY2YLTnLyeOLYdjyjEkmB3obcT53sJdCqQYmwzHj25AycP70BhbhqGDr4XDwy8A4MG3o0H7r4bQ++9G0MevBfjJ4zB4AfuhysxHqcP78KFI9vxWO8OPHZsFx7Z0oKumkKsrcrAaX4HHtu0BO2hk9A6/F6s53end+UcHD+s5ubrcPHQRjzOif00HZVVBMhVSeF4ghPuwXl1WDp2LHZXF+HwlmU4uYMwyuNOHuJkfkhAuBp7O5r43SLM9bShZ9cK7FjfhOVNVchMdyLB4UCyOxPJmQV8j0v5nhbCmcvl7CLLsgqNSqdlB4/RcTbUJdEUlimgs2HONgGe8uysdQvqbOsPdrJI5dmp+ImAzihzmYg0OXZWOKaBuD6VTpUxtd+0N9C6k/eexvMSXZjiE4B7B95/E8DuHTgQAx94EPfee7+xu+++j5A90Nidd1q966zqlZbZ5/1nJpCTaVkq3T13DsD9qnZ5/50YSHi/nzbk/jvw8LD74TF5HMLDgxFDoFO4ZWREFMIIb4oeiI2NN/NNeHgkEhISTP5vbGwsHI5kU0glPV2QlUOwyiSQZSIhVqAXZ1q4eHt4EOjiER7oB1dSAqGlHPU1VcgihEnFS1Mrg8xMFOfnEfSyUZSXa8Iw010u7nOacEyFZ0qxU7Ep5dsJ7FJ5Xkl+LnIzMuBWn7/kBAJkvGllkJ2RwnndG76eIxHgNQo+HsNow+HlOQx+PqMQHe7Fe/SHIz4Ima5I5GWo4XcUigriTPhjIddV4KS8mCAbNwHrlvvjx0888c/f32Hl2N0Odn/uB3baT7D7r18NxZ4NE1GaE04I429aidOYaVdA0JtWmW7y5aZXZ5qiKKpwKTWvgvBXR8CrJ8wpzFLHaVlhmOplpyIq0/j907mqjqnrCeYEciaHLiceBcpHz0sy1S5VBVNFUwq1jfvrK7N4Lu+nmOcWJ2B2VQpWN2Zh87wc7F9VSYirwt5FeTjRVoXellJ0L8vDsbZynFxXgWNrighu2TjTlonndhCa9pXj+W3FuLQhF2fWZeHCpnz0rEgxVSyPrsjEgcUpONmSgfNrs3BshQPn1lngt6E+DNNcI7G0IgTtM6JxcH4czq5yYeesEKyp8DRtBq4fELyV4K3uQry6Kx/PEiBf3FPB7bW4trcMVwhtrxLiruwuxPV9hDyOV7bl4er2fI6Esy25eH5zFp5pz8KjG1JxpiURvYsj0TU7EPtm+aOb45H5YTi+PA6HF8Vg58xAnFzlxou7a/B0ZzHPycVjBNFH1mfhyS35uHawAe8cm4XrXbV4fnsJjqzKw85V07FlTRN2bVpkwG7P5hXYs2WF8RWUj69RvoPCME27g9b56GhpMlUxBXvrls1Ey8KpaFsyA1taF2LT6gVoWzYbqxZOw5z6YpM3t7ypHgtmlGNWXa6BOgHeghllBuKmlmebyphanlmdh3lTSzGrthDVhanWvoZio9i99Ohh/Orjy/jp2w/w15++xp/Vs+zHL/AHgt2ffvMZfvxaTcpfNRAmtU1KnEygJeASwNngZZuOFdAJ7OyWBxrVOkH7BWcyXUdq3Hs8/31e5z1VZrwm8Hue1ySkvCF70by+aZnA69lVOgWXgkxBnn09+/4MZMp4XcGNDXYCurdfI4gJEG8qfLbqdQv2bOC7CX18/U9vA7tP3uVxb/F+XyNoSkV79XHTg075c6ZNwDfvGPv1Z6/jy4+umvBLnSOlzlS/JNzdDNtU0RTaewS22/PrbKh7/eWLhDoL7pRfJ6B8T2DHv8v+HMxnwb/B/jsM1Nl/i/6OPsVOJqhTERoTjsl1FaqRavfOdYK6gW0rbPXLj67h28/fxo+//tiA3V9/+hX+TKiz7Ff4hz/8Gi8+fdYoX+r/tk9iBgFpF/1d5cupxVg3Ae3U4S04vHu9CZE8sGcteg5sJAiuILhZIZub+Pzv2qLm5K1GXTshX+FQh1Xp8lAnf/s7TFXLc8eVZ6d2B1tMvp2UNoWBqrqm+gXLzp/Ybapqnu7dbiBTMHdwbxva1843KqAVCmpVyLSLrejaytMTEAr8TtOvGSCVzptg5y2wi7EUO+XYTSLUjQ9zYnyIC+NDkzGGYDcmLA0jgukwh3hj+5JQ/ObKZPzHZwPwb4S713vuwudP++JfPp6A7166C+8evwe/enIknui8D49uGYrHtgzBh+ejsXOJJ9xJYxGm6pbuQkS48xCu3I68cqPMpRbXEupqkVFOx7e0Dm6tlzWgePoCVM1rxvSVm1C/bAPyZy9DSm0jooutipVhfblyYYI3Al1Y2VwL6mhGsaMJ8Iz1hWNGlTXR5prG4zbcqbJlGJ3ysAIanW61OVAvuqjS6Ygrn4nkihmIz6/ifecgLD4Z0TGxSHMQwLJSUZLjRFmuE7UEuhml2ZhaTEDJd6Eyz2FATiqd4K2+KM2sV+a4eIwFdQ0K1cznD1N+Gs9JRTGhriA1DoXueKPU5RPq8gl1ec4Y5Lhi4IoPR7CvB2LCghBHqIuLDEEsl6PDAhEdGohIQl2Ivzd8Jk/gMf58gNbgwvH9BuyO7d1AgCPdE/AeOb7DAJwSotXyQH3szh3pRLd61aigigCPD7fArqNtHnr4gB/bq1wkNVDchCXzpqGUEKtm5ZUKxawsRUFeFtTbKTqKAErnJjQ0FH5+fmYMCQkzuXb6L7jD4UR2dq6xnJw8ZGXlwuVSBbgMFBYWo7yyBvMXrUBJVQMS3LlGuQuOdfcVUUlFQLQTXqHxmCi485dFYaJ/DCYL7PicCua8CXdefH4Feb4EO18DdgS8aDdCHQVIyKmFi8+MaXlAIHMKtKS68XnqD3CCuv4hmRptZc6GOgvwrOMV0mnDm51Dd0up02vYEGYdZ0OaCcsU0NlQp7Gob7nPbHizz7t9lBm1jsea9gbKqRPY0Zw0R245ol25fA/dCElMM06+qlpqu2DuF3AnaOsLwVRopoDQakhOKMvjPppaGJj1HMKZKaBihV/+Eur6LLeax6vdQj0Ss2uRnFWFeJdCLotQWV2J1uULcaRzLU5xsn3C5NBtwYUTnSbsUjl1ArnzPTTCnSDv0rFtpkdjRVE2Hhx0H+6+6w7Cw514cPB9ePDBQYhPiML82dVYPn8GkmJjsGHNClw8SbA71omzfLa7l0/H2tggNE8YhZ5FDXj2xE7szE3EhpH3YNPDd2NTkCfObVuN3sPtuLCfz33zHGzLjefxg7HqvgHYnhiBJzmht+Y7sDo6DHumleEUge7E/lacUi+8LsXgtxIMV+Msoe6RI2txdPtKrFk0FWWcI6KTYpGQlg0HgU3FbKSgOk34ZRFcOb8EO2NcTs7IN3Bnq3YCu0R+hrZKZ2Cun9mQZwGdlVOnsMv+hVOskbDmzuJIgEtVmwK7nYHAThUwLaiLV2sDbpNKJ6hL5HISoTQsOhGDhw7/BYTdefe9GP7wKDz00AgMGjwEAwcOwn33PWDGIUOGYQiPv//+QYS8e4z6du+9d3G/FL1b17DtDlkf1CmHTrmS9917h4G7QQS5B/h5COqGD7kH48Y8hInjRxHgPBEZGYm4uHjCXQISExwICAyBr2+gyetVlIBCLQV0pipmdIwJIVdOXQzndp2X6kpDUgLn+iiuR3NumeyBKZ6TERYajCBfb6SmJGHBnFnYvH4tAa+U8OYg3CXxeeM1EwmMyp8j3JUXFyE/OwsugqPCMGVS7wR4eblcLuJ8xGc0Lz0dVaUlBJkMAhohLCmac7oPAn3Hw89rDHynjOEyR88RCAuchLCgSYgI9UB8tC+S4/35exRqSvsX8zktoQnkpHoVZkShIDuGkBmHHLcXnfJQ/O7TifinbwlvCrX83S/BzhRP4fq/cLt63P0rj/uHr4ajc/UkVObH0knPx/TKDMJUismNm1aRjpqiFKh1gcBuenUW1IRcBU9qy11obMgxqtzMmmzU9x1fSXjTOSqYogqbul81HTeqHSFPqp362AnelGunfLoSmvLstK7WBkX62/j36nrTSx2YWRKH5dNTsWl+DjbPScXepXk4vrbSwNyhlQU4urYMh1YV4HBzES60N9Cqcao1H0dXpeL8+my8vKucVoqntxbg3IZMnN2QY0Iue5e4cXo1r9XM5RWEqtYsbk/HubZ0PE5IOrAwCQtzx6OpYBK2zY7BswTCK1vz8dSmTDSXTUZLbSCOr8vFc1LdukpwZSeBbUchru4mwO3hNo7X9lfg8t4SQl8hru0qwHWC3pWdhbxWOh5tdeDsygScXBqLIwsIc03B2Dc3EF1zg3FwXijnr0gcWxqHk8vjcWxZHHY3BuLoskRc7mrAq/vq8MLOCjzbWYLntpQaxe6Jjjxc3l+FNw5PxdW9VbjUmoYDy9JwrGMxenetw672xaZAigpK7N1qVcPspA+wp8NqSK7CKeYfxJ2rCHSLTBEVwd365Y2c36ZhDeFu5bx6tCyeifUrm9C6dBZWzGtA84JpWDlf1THrbva1k1q3aGalCcWcP73MgJ0A0KwT7OZxXlUBFUU/NVRkGwh87uIBfP3BSwS79w3Y/ZXO+h8Jdr//4RP8+KsP8Juv3r0JZgaYBGEcBRFS4W4HOqlxGgV2NtR9TYiQaV3nC8BsM4obAes9nSvljcvarnDOG68+SXu679rW6+o1de3P3rligE+gJ5gT5F197iKuPX/JnGNdQ69hAeSNKxZESsVTWKdA722+9g3t62dS/2wF0A5z/JCvoUIpgjrbPn5bIaFWGObrL1uVKgV6Uu0+IuAJ5AzgffW2sd9+/Q5++PIGvvv8Tfz609fxq0+uE5xe4Wuo0MzTxmyos/Pp/h7YCSLtHDvBne5Br/nBG9Zn0l+ps+0moP4dsLNVOwvsXoZy7WQf6G/mOao0+qtP3ySkfsBn4jP8WfB/E+x+jf/yp+/x/o2XCHZrsX/XGuze1mwA7yB9YIGdoK57ewsO7V6LgzxGuXHKqdNxKpYi6JIqp/5yJ49sxzH6xKfoO589uh2XTu+1FDnl2BHAjhK4BHAKlbxwci/OEOKk6imEUire+d6deOTkPgN/XarKuXWVuQ+pg12723CYr7VV1TTpt6vf3c4tK9GpUGj68srRU0ioIG8f72UXv48DvGMtoPMS0EWnW9UwI9MwIdyNsREpGEtHeGxYIsaFJWFsaApGBSdjhF8wMp3jcfnIZPz7R8Pw2+fvwg/P3IX/8fnDwI8P4OfX7sZr3QPw00t34ssn78Dz++7GE+134w8vjMNH5ydj44IpyEqPQYIS9XNKCHAVKJvZhLLGhcivm831eiQX0lksqjThlvVLW9C4egPqlq9FzowlSKqcS6BrRGj+DIQoR66Qy335cwK5MDUUL59ntS8w65aFE+LCK7iN4KccO4FdNI+LLufIbTGlsxFNi+CxUvMii2ea6pbxBuhmIraoBsHJqZgSFIagsHAkxccgIykGuclRKCZwlRDGynNTUEUwu2mm+qXy5wR3KVY4ZiG3E/Iqsp1cT6MJ6LgtlxCY7+bxThSl8cfKLbCTxaIknT/SGUkoznTwvY+F54TR8Jo8FlGhQYgh1EWHByEy2B+hAT40LwN1Qb5TOE6h0zGVD9J+nDy0w8TuqvG42hwoRl5hmIqd71gzFzs2LDK98Xa1L+GD0oZzfEDV9+44H8junS3YsWkJ9mxagf0dzabscfeOVqzgBF5RmtNXPCUP1RUq/JCHODoo/n6Bpnedy+mkg8X7UUPfiAij3vn6+tPhijGqnZQ6hWVmZGQR7qTaOUyIVFIyHYSZszFv4TLkFVeZkuph8WlGtQsi4AlMFKLpFZqISQGxBLxYwl2MscnqaUeY8ybEyaTaSa3z4zPtpfUIJ0KSVGiiGq6iRjj5/KTw83YXTycQCbYIdwS22xU7G/BsyLPDLS2gs+BO23SNW2qdDXmWimebATCBnIGxvhYFBubqDNA582vNmFpkqXiuAm7vA7ub8Eaz129ts451FRBaOToLCHQ0gVpsar4pQqP3UP3FVDY/UXl2qnSp3Lm+EEkDZ2a5T5kzowV7KVom0FnKnYqdCOy03Ad32VwXQNJMiwNdi1BnzskvRwLBMDa3DtFpZXCmFWJ6TQNaFsxB95YWHOdkJnB77PQ2XDxOqDvOiZBQp5YFF45uwcVjAroOnOvhvt5tePzsfiyeW4exw4dg8H13Y8TwhzB69MNQfzovbw/s2L4JT148aBrftrcuxxNnDuPM3nU4xgn8hPJD5ldjfbgf1npNooO2EOdaF2GT31hsHUWwG3UvOqJ88fju9TjC78XeFbMJdU40jxuCDeMeRPOwu7E9LRa9q7l9TgXOb23Bqf3r0NPdysl2NY7sb8bRA6tw5kgbzhxcheN7V2DzmkZMrcmFKzUJUUnJiEvPRlJ2Pt9nWaEJtXQS3pwas/JvwpzATzAn1c4odgQ1AZ7CMhMz8jiXEu4Uavl3gc4ukmKZDXgyKXU3VTuFYxLaYtIIegrJ7Muli1OBFIfVq07hmOpbl8DlREJgggAv2Y2A8GiMGj/5f4Gxu+4eiFFjJmLkqPEY8tDDGPzgQxg8+CE88MCDGDbsYYwdOwGjRo3G0KFDuX0wxwcxnJ/lEEL53XffCtcUzN17z5247547MFDgPuguDB1yL+7muiBPit2D99+N4UPvJ3iNJYSFISJceb3enHOizT+MEuJSEBEWQyCLRgrvOZbQpsgBZ4qL8w0BNdFhjlW7g8jIaIJdnGUEuihuT0pIMmAXHRGFxLhYREaEItWZQiN8ORKQl51u5r48QlyBUeeccBASHYnxBL1kpPHY0sICZLhdJvxS4ZnFhDmFZCr3Tm0PUlMcBDMpXPmYUV/Fa8RxDp+IYL/xCAmYSIibjCD/CQgLnmxCLyNDPQmQAUh1hCHDFYHs1EhCjl1IJBH56REGkqapyEheLMEuGvlZ0SjI8Eb31hD89NkY/COBza6KqXYHqoiplgdS69Tu4F+57V8Jfv/C4/7y1Th0tPigtjgJM6uzMZugJihTq4KZfI0Zpgqm24Rjzp1WYEIytTy7IQ+N9dkGAudwWeqclgWGM1UBsy7HhGxWEEKn1XCfKbyShmm13M5j7KIoyqsT0FUS7FQ8paLQaSw/PQp1vIfG0mQsqEhA60wnti7Oxo6FGdi/LBcn1lbgWFspDjbn4di6EpztqMXxtgqc21SHx7fx93FtEXpWpqG32Y0nCD1X91bg5d3FeJJwJ9g725aLk6sycaYlB8dWZhLsMkz45vHVBLt1WYQkHteWhbWVvlhUNAk7m2JxdU8lPjhcjet7i9A5I4TANwHzisbjQHMKXt5bjmuEuVcJbVd3FuH1vapqWWWqWT7Rno6nac9scOHxdQ5caEnE8aUROLI4FIcXReAQ7eCCCByYH2rg7tCicIJcDE4sj6XFGzs4L4LAF2HyBl/tmorLBLsXd1XiuW1leH5rOZ7dWoIXd5TilT3leJVQ99yWAvQQFg8udaO3fR4ObF2NHQS7fXQgd7UvN8vyDxSeqX52Uuak1gnw1O5ApkIrgrv2VU3GNqyYhVULphq1bt2KuZz7FhHuGg3gCfZalzVi4+omQl4dljfVGhVvVk0+ls2pxdI5NSanTqGZKpoyt6EYC2dWYFplDp+BdDRNLcLTZ/biy/cssFMOlULtVDzl97/5lGD3Ib7/8l0696/hmw/fMDD16duvGqCyG5cLJgRetmok+BJIaVkgJ6D71cdv4Bu1KOC6ttvqmnLuLLXtGbxNANOoUE7B2BsvK+zzCbz+kkbCE8frLz5ulmVvvmIBn1Q83Y/9+ho/uXGZ93eF64S+a8/jPdrpg7sIzMtw+ekLhCVBnACO99pn7xIclc8nFa+/oicT6L33Ov/GtwiWBDrl1r1LqBJkSUF77cWLuP7SpZugJeXuQ8KWlLlP33nZrH/90TX8loBng933X7xlxi8/uML9vMfrllr3xiuXbsKdzIa66y9dMGAngDS5fAQ7q/qo9ZqWCfBuwZ0NeDdDTvn+98+vUz9AjVo34ZhvvmIUO1l/sPv6YxVQeRe/+85S7QR0Cse04O5b/Pj9Jzh2eBva1y00Klz3Hku927llOXZtXo4eAtPBXevQtb3VKHaH6J90EQJVLEWK3W5ClKBK4ZBHCVZqU6A2BgK0g7oW/WblyXXT55a6JxVO6prUOvXJE9xJbDl7ZAfOH91lmpOrUIqA7kg3wZHnChwVsqkCK8rJE/hZoZiEuv1S7jaasFCpdca4PEBAZ4VeWiqdRnt5gnLrIgh2EUkEu2RMomM8OZxjVBL8QqdgfukYvH/WH99cuB//5coQ/MfnD+F/fP0wPj97Nz47NwD/4/0B+POVAXh25wC8cfhO/PXyHfjLq/fjzVO+WNUYhsxsFzIrqlDeOAclDU1IK5tK57oWGdXTUNw4H7VLVmNG80ZUL16DzOkLkFQ1y7QXCCtQXtwshBbONnl0wapuSQuls236z5lcuiaOVj6dyakT2BnAs+BP0BfZB3ZRBu4Iizw/SnBXNhsxZVYOXWxhLaKzSxCQlIrhnr54YNgwTJ44HvF0HJxxYUhPCENWYigKnErWTiLYOVFdmGaZgE1gl52MsqwkYwK8mnyXAbzybMGdQi8dBurKlFOn8EteRxBnoI4/7CWEvPJsB8L8PDFlwlhMGDOKDs5dGD96OPy9PRFOoAsP8kNwH8iFB/nSfBAW6E2HwAOlBenY3t6CYwe2mf8OHOaDstP8x20Jeveux2E+qN18SKXY7e1Yhv3bm3Hp1G4DddsJf1LsDvEhVchm764N5j90+/ngb9+0GCsXT0dVWT7K1faAzojyQKorSpGZnm4KDoTS1AMqNMxS7aJUSS4qui8kM8g4UwI6wV1WlsZM0/4gPj7BQF4uHd45c+dj1tzFSMstQ5Qj24RkBsWlEuzSEByfjoAol1HoBHYG7vyiMVFg1xd+KbDzClNYpgO+4RbYeXJUZczoDIJKwQwDdk7CmYtglypAUzEUWn+ws+BNy9Yolc4CO1ux65dXRxPI3R52+b8qdLcpbv1CMVWZ8qZy12eCPRsGb0GhgM6COlMBk6bzXAQrN59fd0G1aVwdQigOIgiHJ2UgKVPKkEIny0z4pAE2A2dVRlWTumYVURHMWZBnFUixt9Gk4nG0gc+Ebiq8UscbkLPy6mzVTrmzToJdLOEgnsBQV9eAVUsWYO/GZpzmBHX+cDueOLWdULedUKf/bBHuuH7++DZOegS5ox24eFT/3VI7g048cXYv1rUsME6wr8ckjBg6GEsXzEL72pXmO+A1cQw2tCxFWzMdjubZePnEPhxfuxjtM8pwpKMZj3KCfekQn/HUBKz288KF9mU4XJOH9lEPYPf4gVg/+h5sDJmCJ7YQAjmJHt60HGd5rXWTR2Pt8AexPjYQJ+nInOZEfIaT8KaWOVi1sBZd2xRe0cbvTxvOH1iHUzv53dq4APNmliI3PxUxrmTEZmQakDO5czkEtlyCWnYekjNzCXEFfG8FdBbUGbDrB3WCPRUqEdiZgiWZefw8rWqW/YFOZq9bIGeFX97Ks7PWtWwAz024c+VYFTIJeVqONmCXg1h+76TSxRPm4hQympZjoC44KhEegaGY6OOPMeMmErJ+mTt3x533YsjQUXh4xHjaWKPeCeiGDx9OoBuFsePGY/z48ZgwYYKx8ePHYczY0Rg7aiRGPDQE9997N+7kdVQMxYRbDrwDwx68GyOH8bqEuyGDB/J6gzB82APw9BiP0NAgJCTEmVDw4OAgE/6tHLr4+ESEBIebOSmI9xsfn2RarKQ4XEgksKWkuM16UpIDU6Z43wwXF9iFhIYTFqdg8gQPAl4M5jTORn11FZxJiSjIyyOgFRDQOJYUoKBAlSzdSHe7DcgJ7lzJvH5iAjK5rSA7CylJCUaly+lT7JRD5+orplJK0Et3O3hOLMd4A3LB/vy7giYS6MYhkObnPYrLhLxgDyRE+8OVGILU5BAU5Spfjb8lxQqN5O8Lwa4oi8BD0KonJE2tcKOhKhVFeQnc7o2j+yLw85ej8Y/fWWCn4ikCO1M8hWCnipj/jSYVT/v+9usB+OPnk7GhORAVKopCuJpOQBPUqdl3rVHurLDM6dUZpvH4zLpszCHgScUT5Kk1gsIuq4rViNyB+TOLzTG1PGcGwU+5eOpjN2ua2jk4TEVNq4WBVTxFf5vpW5dOOM2MMbl2qoCpCp01vCcVSmmZ7kZ7Uxp2L8lG94p8dBHsjq0pxql1ZehtySfgFeC57ia8cHAxTq2vMordWcKewjF7VrhxepXbFCC53l2Ba/ur8GxnGc6uycHptdk43ZqJw0tScGCxC4eWp9FScWJ1Bs6tzcLp1W4cXupA97I0dMwMw2Obs/DpqWn45FgtnmrPwY6mcLRN80UPj3t1TwVe2ZGPl3fmmzYHr24vwmNtLs4vCbxOPE6ujMZRglzvojAcWRSKI0s4Cu6WRfD1OdKOLiXMrYjl/cbjzOoEnGqOw8kVcTiyMAp7Z4fh4vocvESge4ow9yRB7onNfI32AjzTWcq/j0C3i6+7owwvbyvB0UWx6J5LcOTf09U60xRXU67QYTqfXfz937d1hfETFIqpfHy1Q7JVOwGeoE6mCpmbV88z4Ziti6dh/Qrl3M03cLd2+Rw0E/SkzAnwVi+aZvLrlHe3fG4tFjdWoamhBAumqzVCFeZPs0IzlVs3t76YMFeCRoJfRYGbYw4eo/P8xXsv4Mdfv2eA7s+/+8Y473/47Rf4/fef4Tdfvk/4eJ1g9ia+fP86QerqTZgS2NlAJdCzcu5uhWVquxQ1HdsfwOzQSdMbj6Py6d65atkNQtdblwV2TxqQk732wmPGrj2vvnjWNi1LnVMopl7ju89uGIjUPXz0pkBGAHoVX7x7DZ+9dRmbVi7AzPI8vPjIKbxFgLxOaJS9/gohUQofQe9twZ5REPtyAF8ncHE0LRuu8Z5fe4rQw2OvWSrddQKdwE7LV58/b5alngmy7EqhdjsIjQI8gdzn7ymn7yV88pbg9zI+fFPHP3UT4myoux3s9Dr9FTv7dWwzcEewVh7h3wM7wZsNdnY/QBvyPubn+uFbrxqoe/PKsybPTqGYahshsPv2ixumn93PqpZKoDMFVFQZ8w/f4b/8+Xs8fqkXm9YuwC4+44K7HfRtt2xYhJ3ty3G8uwOnj2wzDcMFdr1qBr5vHboFf/SX1V9OsCbAU0VNhVke2r0epw5vNeGSCs/UcaqkaSt06jPXtVvKm6pnEhRVEZPwqJYIZ3qVe9dp8upOHNlizlNOnZS500e3G8Xv2MEOA3KCSeXYqeCK1EC9Xi/h8tLp/RigCpiyieGpRqnrD3aTwpyYEOog4DkxJTYN/nSmfWNS4JvoREBcMn9sgjCneBTe7h2Bf3vDC//27lj88cW78NXZAfjXG3fg39+4B1+cfgCnVt+NXz81FP/xDn84bgzAT88Nx7nOIJQXhyCjNB9ZFXV0huuQUzvHhFvWL21F1cJmFM1egoz6JsQTsNRSIIKOc7jUOVoIHfEQglhQyUwE0REPpimPLpzbI4vnIJpgJ3CLFMAJ8srmIoJm1DtCXDj3hXO7DXZGvSPUxZTPQWzZTMQU1SKEDo9aMMS6M+AbEoLhI4dj/NiRiAzlj2lCJNKTI5GaEIqUmCBkOqINlJVkJaM8J4UQxx+btFjCWRThLMpUtFRly+L0eFT0hWUK1kwVTAJdVY4LpVwuTE8wZit2AsbSzGQkRfjjvrtv5Z8MvO8ejOX9+HpOQoCPB3w8Jhqwiw0PRlxEsCmiEh7kxX0T4TWJ9xzgidl1pTi0ayOO0YlW3Pxhkv+xfRuMYiewU17dsS41W2xBz/71HNvQtX019m9bjRMHN+NczzZcUDlVPlwHt69C944WIw9P43XVw05gV1laiJrKMhQXFiKBzpOPl48pHS7VTmCncuIKe5LD5eXF9VA1Bnb1wZ1MCl6WKUCTR6cpLS0dRcVlaJq/BBW1jUhKL0J4YiaC+TyqSmYQx5C4dPhGpMCDcCe1TuGYGpVrZ4ViWqZQTL/IFPjw2Mlajs1EVFq5lVvXB3YpBDuTY0d4E6jdDnUW0FmqnKXU2eGY2tcP9PrCL224uwV41roNZFq3wMyGtF+CnG0G8jQa1c6CQJfOI9yZPLo8Ql+etWydU2fALj692ABdQJQDoQRiqeQCOqeKpBCUTU7cTbATjFlKm7EcApogTxUyOd6semm29wFdX2imUe8Edka9s8DOjOYcNR+voJUjIS3XhNmuWTwP+zauMArXIwS1xwlxj5/eiUsnttF24NLx7dYyoc6qfNlJqOvApWOEumNb8CShTnkfMxvKCYi1mDRhLGbWV+DR0wfwzKUewlwTAr0n0oF1YteG5Xhq13rsLnBhZYQfHaPZOHdE7Q068NiB9diV50abvw8uti/G/uJkbHjoTuwYMxAbxt6L1iljcGhmDY/rxOOcWE+tW4DlHuOwwxGLMx0rcInb1BZk9swizJlVhq1tC3F670acPbAJx+kAHeT3bN2CBuTyPpypLsJQOiGsiO+7chqLaAVINIqciqUUG9BTeGWyCqZkcXufYieYU16dUev6WVJGXl+eHcGO81V/uDPKXT/Is5Q6LVuVMW2zgU9qrgqnCOwiXdmIINSpaEpsSo5R7eIJdEnpOUhKUwipG15BkZjoHYQJvoGY7BeIcRMm467bwO7Ou+7D0IdGG8Vu1GjZOIymjR07HuPGj8WEiROMqhYYGEgLgq+vHyZ7eBKiCHyjHsbIhwZh6KB7MejeO0xBlGEP3kWouxvjRj/IY4Zj0vgRFtCFBBDQCHTRUYik+fj4WnAWn4DoaM43hDp//wCEhaulQYQBPZkKOSl6QPl2ihLQXOTl5Wv6bgrqlIOXmJiEcWMnYCzvOzYiGnNmNPK5qyN4FKK8tJRQl09Ay0VOdhpSUx2mAXm6y428rExj6j/nTE5Ebka6ybtzpSSjUK0L+sIxnY5kUwlTkDetoRapTs5bnqMxZfJw07ogMGAcAgh0vt4jERw4gdDqg8hwH8THBvB6hLfsJJNPpyqVKiai8EepdOUEnbL8eJTk8TcnPwnTKlyoKXWiIIe/KxmenOtD8aevR94EO7tBuQ12CsU0YEf7G/f9868G4Hcfe2DVIi+U5alvnAvTKjNMbp2Wq0zbg0TTwmBqRbpR6WZPzTMwV8l7Etg1zSg04FdRYPWxU3im6VdXl4PpdVkG6GzlTv3qVP1SYCd1zrQxyFdlzGiebwGsetUp168sl/eTF4Nl0zKwsSkH2xZkYf/SHPSsKkYXAa+3OR/n1pdaANeSi6f3zcLVE6txdmMNTrQW48LGcpxek4+jzZnoWebAoxvSTeuBd3sacG1vHS6uy8eJtnQcXeXEgYWJ2L/Qga6lbl47FQeXutCz3IXeFQl4YVclnt3ZgPbpoQTKWLzRU4uvTk/Hhz1VeGVPAZ7aUYiXdpfh6s5CvLI1C6/szMHTW7JwflUyzjcn4lJrMs60xOPEqhicIrCdahbkxeHYylj0LovE0eWROEmAO7sqAedWJ+FCSzLOtSTymBgcWxZlVLzdM/1xlgD60r4GPLe7Bk9tL8cjmwvwOMHuyc4SPEuYU2+7V7cV4UongZdQt7NB82Is/x4X9rXOoBO7DjvUt66TjqiWNy7Bzo2cH7luCqhsWWmgTv8kVmVMQZ562W1YMdOA3ZY1Czg2YSPn4bUr5mLNkpm0RkJcPVY01RtFbv6MUiyZU2HgbsmsahOiKaBbMrvGmNaXchToqXiK+tjN5FhXJmU4Cxd6thK6nsdvf/Uufvr+U/zpt19ZeXZ9/ex+/OZDfEGg+/J9hWMSAggHMqlvNthpVA6creBpmwDDBjy7WIq2S80T1GmUmX0EuveuqrG51DoL7GTXX7IA7upzBCfalWcvmfXXnn8Mrz57Ea8+dwFXnr9oeuP98OU7BKaruPYi97/0KN7ita8+dwkvP3YGL108icVTK7ByZi3efOFxAswrRqF7+9pzBvIEdgb0+Hqvv/QYTcqgVSTG3KuUxH5gp6qUUuleffYsXnn6FM+7aKBL22wVT/AlmJPCpmWZAE/wpSbuBsJeI4wR0KTUyQRvsv6KnZYFdlYopnVdW7Gz4bE/2Nnv84e3gd1HBDuTN8fP6Xawkwn4Prxhgd0b/AyUb6cm7AK7Lwl+3ygc81cfmGdEuXUCu7/+UW0PNH6L9268hO0qjCJ1TMCm/Dk+4wcJVGo7oFFg17NvE84c22Fy7Hr6KlWqRYLCMU0rBO7ft7WF57TgGIFQEW+9XRuNCdgMePWFZCqvzxRe4etKDRTYCdZO924jzG0wFTkPSx3U94vwp/DNi6f3mXN1DSl4h/pUv+OHO41CqPvQNVWAZcDESAJcVBotHZOjCHdRbkyKdJvRk0DnE+eGf3IG/BLT4BfnotFBj3MQ8lL4wx7LSdYLzx8IxD9eDcG/XB2Pj08NwNXue/DphRF4bNsIzCp8CNlx9+Ha0Qn4fz4eiH96cwC+Onc/rvV6oG2xL3Jy3citqkXtgoWYsbwN9UvWI2/mUiSUNyKqRC0HphHkplswd7sVNVpqnfLqCHlS5gRygrRIhV0S0mSqhBnZt09hmMEVsxFSznMIeFGV8xBTReNx8dwWQ4c4IjUPYcmChkQE00nIzE5HqisBxXku5KbGIzHSD26pdYlRyEiKQmp8ONISww3cpcaHwR0bDDdhzxUbhLSEEGSnRCIrOYLHhyLbQdAjuJVlOVCeRbjjKBWvPJs/igS7MkJcSXoiR4cZCwiHua44eI8fhfvuVIlwhSXdgaFDB8ODDmagnydiQwMxb3oDMpMTEBcWjPiIEETS0Qnx90Igoc/XcwImjRmOKXSCUpMisGX9Ulw8uR+nj2wn3K015YqP7GrFcT6wR7s3YOv6RWhf04R93H5we4tR9vZsXo6uLTpuLXr5QKkaVvvqOaZaVhsn8sryPJQV55v/XleUFRHyipDhdiM4KNgAnduVasKclNsSGRVtnC9fP3/jREVFxd6sUGdbahadyrg4OmaJyMsvRn1DI5oWLEd+SY1RDkITCCvRbgILAS82A/4xafCOcGASn0mTc+cbgYl+UVZFTLVFCEuAt2lSngzvcIJdsAM+URl0YgV2M5Fa2ghXiRWKKdiyYe12qJMJ6CzoswAu3ZxzS42ztt2CO0uJI2wZ9a1PkbOVuJuVLq2cuP4Qd9OkvvG51D8/Ugut8Eptd3K7k0Co9gUp+bVwmtDLGgNaCQS6sMQMvj8pCE5Ip9OuYhslhDMrV85W2PoDmhmNKmeFWFqgpm39jMc58wlrffCn13XkcrlPmVPenfraGYWOkJiSWWH60CW4MpFVkIPlS6YR6JbjxLZWPNazDY+e2oEnzuzEY2pfcJwT1MntuHBqFx47uxtPnt7NbQQ7br9wYgseIdA9yv1Pnu/C0f2b0TS9EosXzUKyIx41VYU4f3wf4W8nzvVu5XnbcXDHSvSum48j04qwKXgKmocNwjpvT1zsaMHJE2pG3o5HaXuK07Ce36NHCYp7ixxoHX4HOifejz3eI7DTeww2BXhgT0EaDtH52FCRgb2N5Xha4RYHO7Bu1RxMqy1A05xq7FMLhCObcX7/JvS0r8KmpU2oKSesuRT2morYNEKYGohncpuq/5qcOkKeAI9Q58orMSCXkJ5LUMvj59NXMIVmFDuaUe8EeUat4/XSb6l2CWbdgjuBnN2kvH8lTHu0TUqdgT2zPRfRhLaY1FxzDbU1iHZYOXbxqZm8dhahjt+9mARMnOKHCZ6EMC9/ePgFwcM/COMnT8FdfW0NbLvj7nsw6KERGDl2IsZN9MQkT29MmuRBm4TJkycRoCZzTvBFaFg4IiJjOEbCPyAUPpwzJk2egNGjhhPkBmHYoLvx8JB7MWbEfRgzehDPHQUvgrtaFyQmxBPWQqEQb8GhogEmT/YkDAUaiIuIjCLExcPpVE5vtmlzoMJOakQeFhJhCqLEcE5ypzgRFxuHCePHw2OiB6IjoxEVEYm4qCijvqUkJprCJ/m5WcjKTEVhfo4JpVRIZX5etimEInWuKI9AM30asjLUssBpLIXglup2mqqYuTnZqKurRmlRIdKdDmS6UwiAvF5BNqGPcKoCKVNGIshvvOlHF+A3jkA3EUEBYxEVNhnJCYE8Lwo5Gcqfc6O8yGmqTCqEcWpNOkHIhdLceFOIpCSHv9GZkagiWFUR8tRrroIAVpg2BSe6/PHXb4dbrQ4UamkXTyHYKRTzXwl0yrH7Nyl23P83gt0P73ijZX4I6gmJ8xtLMGdqLhprs4wKJ1VwWrVCMVMNyCnPTi0MBHTa1sBxJkFO4KZWB6qmqZDLqTyugfevqpkqtGIKrhQmEhKTUEqwU7uDmtJ0VPNvLciIMUDXUJlpQjQFsdWFDtQXxKM+OwwrGlKxYU4Wts7LQPeyXPS0FOFQc65R0U6uLcTFzRU4tbYA5zaW4uldM3CpvQonWvIJfIS7DWU4vjoXh1e4OLrwHCHsbYLZ20caCGxlPC8DPc1uHFjkwL75SdhLuNuzIBn7Fzuxez7hal02Xu9pxKtdDdg6KxLrGqNxbG0ObhyswSfHa/FebxVuHKrE6/tKcXVHHl7dnovH1ybj2NJwnCWcPdKWgostSQS2OJxZFY1ThLmTNKlyxwmJvUuicHRJtCmMonDLY0uj0LsoEocXhKO7KRR7GoPQWe+N/fMi8SwB8/k91XhmRzme5/ITW4oIdgV4mkD31GYVYMnHy7QzhLqtFROxd04Y9i9JxOYmB7aurMcuQtvWDYtM+sV++gHb1i3GhuZG/u4vwn4VUqETLAVPo3yEw7vbsJsO8ea2JmxqmYstaxfSj1hiWh6or92aJdOxYn6dqZCpSpkti6cbpc6uiqnedqY65pwqU0xl0awKA34LZ1QYsFMRFYVlSrmbXV9oFDtV9v70refx0zfv4Y+//YJA9yv84Xdf4ecfv8Rffv4GP3/3qYE6KXJy9O0G3XafOClBWhYAmCqSAgiBRJ96ZwCP0GZDnA12lj1ltpl2Bq8R6gRZryhMU9CnYi3Pcv1JvPaCwO6iqYRpmaDqAi6b8bzZ/6tP3sL7b7yMq88/jldffAJPXDqO1fOmoy49BXMLszEtx422BTPMsQLIN5Xjx3uwi7dYYZiWavcWt7/B17324mO49gLBkvbai5cIV5fw5pVHaYS/VwhyLxEcnzmN5x4/hsvPncU1At5rNMGdgE7HX33xnAG/t161QO2d1x7nawrMlE+o1yf8SZl75ZJpFv/6C+fxFs97SyGZtDd57hsvXuD2c7wn3bvu24I7G+gEd9Y1+X4SPFWURcVgVJBGcGcpdlaVT7UxUIuCv5dnJ0VPQHeD74V6BZpqpe8RBPn5f/3xG/iO8Kzw3D/+7kv89U/fmSblCsn8h5+/xU/ffoJTPbuwe8tqq93AbrUuUHPy9WZdito+A28bcPLIVqhdgZQxVbuUWqcQSx2vXnIKi+zt2mzGU4S5swQu02OOy1LS1OZAENetlCj6CQqvNK/FawvMdhD0tm5aanrkmRBL+hg93ZuMetd7YJMBT+X/yZTnp955Z+jrHO5ajx38Xh7Y22aUvAGTo9MxKVpwJ6BzwYPL3gl0CJNVrTIDQbLEVAQS7IKSUhEQm0KocyAg3kGwi0JZXhie2h+Dn54Lxj9enoL3jg3E+oZ7kB9zD+ICR8CTDsBE73FYPmcC/nDVA3+5cgfeOjgAV/YPxCN7/TB7mgsNc5tQNmsBUisbkaRCJQUzEJo/HcF0noMLlENHCCtS6KWl1mnZ5NXJCHWmMEpfQRQDcQQ7jWFl3E6Q03J0CU3bVVilnMdWNCGaUBdPE0RG02ENceXAn39fSGwyQvljHxWfgPDoCOTkpKIgx8UfpWIUZSQgPsQbLoJdjjMeue5EAlU0kiMDkBDui8QwXzijApBB2MtJiSGURSMrJRwZAruEsJtgp1DL0nQr5LLUtDNIRqWKr2RYYFedl2rGLEcEcp1xcMdHIdzfH1MmEdImjIWPlwf8fT2QGMPrJiXAFRMFrwnjEBHoi5jwIEQE+yHYbwoCvCYb8/OYAO9JYzFp9HD4TR6JWfWlhLjtOH14J7q3t6KH5K9edTs7CGxr5mLrukXYS5Dr2bue8LYSOzYuNiEXezevMBWx2lfPNXH2anC+a2sLqivyUFKYawoAlBQR8ory+Z5lIoEOlbe3D6Euis6Nm05cAAJDghEdKycuAl5T+nrbJSabYgYKjUp20MFKdsCVnoEUdzpy84pRUFCK2U2L0di0BGlcjkrJMKGYgdEEvJgM+HH0jXLCM1QhmX1g5xuJyf7RBuy8w1RIJQE+Ycq7S8GkkBR4RRA2nXSuCV4COzefvdRimoDtphpnwV1/wDP7CIMK1RTQ3QI4G+xspe4W2P2n1S613GcG7gh1xvrg7e+ZyZsjUAmqUrjsMjl5BDu1CMkoQUhiFnyjXQS6NMKEQvys4icaBXM2pBmwu81u7usze/0W+FnLei2j4gneCHEKv0xULl6+1LoaqDF5DKEhKTWLYJ6LJU0z0dWxBr3bV+GRI514/NQePHp6Dy4S4i6cIsyp6uWx7QS6/XjmzH48zWMubVuFi3vW4okeHn+CoLZvDTaumo39m1dj8ex6LJ43A2UFWXQsywh9XXiEk/P5Ax24yHMVqtm7fj428bu3fsLD2DZiKNqHPojNvt44sWEpwW4Lzh4g2HHi3FeWgXV+HniUk+aBWSVYPXYQOsY/hG7fyegc9SDaRg7GKo8xaHdE40zbQkLpGnQq3Kh5LhbPrTbOzzkC4iXaScXStyygU1KL9LQ0xKs/oACLEJdAoEvkmCR1Toodl43lENb68uvsXnDJyq9TiKbCMfvgzgY8W63rXxXT5NnJCGtqEm7Uuj6w02iD3H8GdnpOogl2USqc4lYFTLU8yLLy6Qh7groofi//X8L+OjyuM9v6RR104phRzMzMrBIzWpZlkpmZbcm2LFmyzGzLzIyJ4zjkJI4p4DAnDek07927N53vnO/eZ5wx3qVynN793fvHfBbWqqVS1Vvvr8acY/pFRMPZNwBOHj5w9w2EmzfhzjcIngEhcONn+amnLZfLR0HQe2HAQDi4uMOZj/Hi519qmpeXF7y9PTke+D5yzY0kSIVHxiIkLAr+wUHw4f/K3cPVZEk4Dx2AYYNegJvzIJ4v8xIX+HN8i4uPIrTFI4rwFkiok1GK6nj9CXX2GjkZoKQTzNRXtLSErxsBTZHMiI+NQ2hwmOlXl5WRaUBuYP+BCBIUEvwCeK/5hLGVSxZj1fJlKCvha50Yh6TkOIJcFgEvBwX5uQbq0glpBTk2FGQRcobX8rkKHgGfzlH/OjUclzI3Yfw41FVXoSjXhtICG8fKbIIk/2bPIQjydTCGKDJGCfSxTFKC/B2QlhKMzNRgpCcHIz8rhu/9dAJQmukRp/TFsfWCOxvH9gIDdaNrbQaq1DpgZEUGGghM9VWEJtXepbvj1N5Q/PXb/r8AO0GcaXPwE9fVoFz1db+xFL2/f9EDX73tjbkTAwhyWZjaWIYxhLSRvL6eS3VzgrcxBD21MhhXT8iryjQq3YwJlfyc5ht4q6vKwKSxJYRQ3S/Pqc02+xt0rwQ9U1/Hc5S+qXYHijre/0iCY02JVMFUA3aqtVN65mhdryYVo/NDMXdEKoHKhrbJ2dgmxY5gt395GXYvzMfexfkEugocby7H4WVFOLOmBufbRhDqynBoaRFO8NixpjLCWw72LcrEyZXZeG1TBWGsHrd2NeBCWym6FhMY52Rgw9QkwlwyNk0j2M3OQNv4aBxbVY63d0/CzY116JgUh1l1QWiZGmcUuocHRuKDAyNwf08tbm+vwNtbKwh45bjYlIYj8zmuLEzAkQXxODQ3ltvxOCyYI8QJ3Lpmx6JrloBOKZepOLE8E8eXZeHI4hQcWZKKo0sycGwZoXNuMnbOSMDp1SW42lmLi23luKQg1J1bVYDTK3NxvjkX11qKcIHruyZFY+1wH7SPDsK2afGE0RgsaIjHqtkjjBlK+6rZ2MMxUd/57ctnom3ZFKxvmoFtnExuW7cAuzqXcG4w39TcbeakckPLHDQvnoDFsxoIc6qhaySsjeJ8guPwkilYuWCiCfW4WzhzlOltp1o5wd0ibgv0LKirxlyCnpqZC+oUSsucNXE45k6ux+Qx5aaecz8nvh8SBH7zxT38sbt+6qfffmHgzoDd9x/j8/c48b8r05DXTM2VHeq0bZbc/ux9wt97MuewGoAbmLh9o1vBU6sDqyWCpeAJ7q4Q3JR+KLC5ZGrZZF7yTncapqXaSb1TfZ1SMc+Y1EsBnhWn8Rq3b14R2J2FUkRPH9qFz9+/g+++/gQvXj2HA9s3YkHjaAzPTkVxSixBeALB7+wjdU4KoOL1F3ltQpygzn6P9qVAVPdw6zrPeYnw9fJZ3t85buueznLfGbx88QjBjlBGoLv7SEm7xOMncPHEVty4dID3e4x/G6HvlWO4Szh8/y0CZfd5drAT1Anu3iHIKQR4gjrB3VuCPoKkgE4hNfBx1c4COwbBzmqnYKVjSrF7pNoZsJO7J/9n+j92p2EK7gR2RrUjAKrtgQDvgzsEu3tv4CPu//yDW/jmk3fxqy8f4KdffWxUuz/+ZKVk/gsB788/fo2LJ7sIdksIcQSuzd3Nxwla6hsn8NpoUpPVY07twFqwb8tqc449ujjvkImJnClVQ7d/V6tpGC4QVOrlDkKigEvq3FbOl9UHWgqejE50XI/dsbHJ9KeTSmcAkdeUS+fWDbyHTfwcrue5Wwl8hDipijs2rzBpoTJ+0THV5O3e1myeu4eUOcGcR2wWvDlRDkjJJ+AUIyS9AKGpuQhjBCdkmglCMicgIQlpJgIZngFhKMgMxMn1afj4RBi+Pu2Bz0654GCTE5JiBhDoAuEcEA6PsGB+ATvjaKsf/vv+IPzt3R747sJT+Oy8EzqXhSGfX1Dx+VWIKqhDRMFohBWMQ2hRI4KLGwl2E0w8gjoZpDwGeaaFQTfU2cPAHcOYpxDoIqXgdZukxFZOQByBL7F2EhIqGxFTOAKh6fkIIsyFRscjNDwKUfyyz8jO5ZJwFx2BlJQ4VJZzkhPlRzDqQ0hyRDAnF0p9DCA0+bg6wsNxMPc7ITrED8lRYUiLCUdOolS6cEJZMHKSI5CfFo3izHirji47CeVZiSiXOpenGrxUQl6K2S4n+BWkRhHWgpGVEIqcpCgCXgJy1QyXk4rk2AjER4YaeIsMIjRxguM0oC969XyWMOeNuMgQTgp8jVqnNM0gH3f4eTgbsPN2cYCXw2A4DeqPvPRELJ8/lfDWgl0bV5maumOcEOvXNzkC7d1qSc27N/PNQ5iT2YqMV1Qo3UHwkwOWlLztfLOPbahCWXE+yjlpqawoRk1lMcpLOKmxZSEiQmmXPkhMTDYOdH7+gYjma6wUqcDAEB7zNW6ZMizQ5E6vf5Rc7BJTDNhlZOYiv7AMZRXDMXnGfAwfM9GYR0QkKyXTRrCzIYDvX4GdbxTfl6FJps7OxS8Grv6WS6aMVGSyYpmppPE9SQiMIPwkEz6KGmAj7GcS7uxgp2bijzcdt4OdllLrcsoIexVct4Mdl/YUSW3bVTw74NnK/wnc/WMI2gh1gjZjnPIYyJklzzFhwG4E92n/CKQXqYl4GcL5evjHZBLoCBM2AgRBTQAmJ0ulXNrTLu2ApuUj6PsHsPtF8PH/uO9nyOtO3zR1dNxfXGsgIZ7gXVRcgslj67FFpigc/I7vasHlY1tw4egWA3Wnj2xkbMC5I524emILXjyyBZc6V+HM9AnYnqe0SV/sXjQBFwh15w6sx4EtzUbdLs9Px/IlszB/5mTkpiWYwuNThzbj5KGNOHN0Ay4c6sTxbatwuGk2OtNjsXboQGwiGKzt3xur+FnoWjYNx+SKycFUdXbb6ovRFO6PUxwkT21ajE35KVjt54FVjJVBnmjJisaBuWNwkQPqzrWLjFNbdWkmmpdNx0F+Zk7uXIUTmxdjZ9McLCBwlhTnIDIlhUCnNgQEuFylvFYiiTCnEMylar+gLlcpl1bdnELva7spiurslJpp4M6kazK6lTupdgbo9BwEugRGvAkr7dIeUu2s9f/Zv+6XYR2TQ6ZqIAV2SQS8ZDlgpmciKCYebgFKuwyEk7cfPPwIc1LqCHVu3OfObUHe0888+0uwYzz3/AsY5uQGV08fePsHELoCDMz5+/vy8x9gFDtFUHAowS4aoQS7wNBQ+BHuQsJCEBIaBH8/b7hx/PLxdkVEeCgCA/wREKAfjCJMTa5aGch1Ny42luNNpBlXNJZojFErA6V/RxD4LMfLRI7pHFv0AxLHmhACYWK8VDvCob8/odET4bxWEO8tho+RCleUn4eKUv1oVWzSKHMIa1LglFapnnPJyRybM1INrJXm56O2otxAoM4ZPWokGseNQXlZqTFNqamqwKgRdSZlfeTwSqSqt6uvCwL9nBDgM5Rj9lAE+ztyfTBCAhwRG+GF5PgAFObEoLwg3lj8F9qiCT9WCmR9ZbpJjZQaV1dO6CEkCajqCHdypKwsTkAD1ycQotRioLo0EVW53rhwOAx//Y5g950FdvZ2BzJMEdgpBfO/CXb/yf3qc/fvX/bAR6+6Y1KDB2p4jTFS4AhnExryTUNyXXtUnY1/E++rOtPAnVVvl4txDBmkjGNIMZSq2ECgk9IoKK3n+VLqVHdXX6PG4xkmXVMmMDJKscPd6OG5jDxMGF3K58tBZVECJtRlYc6obIzND8Gs6gQsb8xC65QcbJqVh31LSjkOVOPIykrsnp+DoytKCXTVZnlydQUuddTjzNoaHFxaiMPLC7iP0LeixDQsP7AgHRdX5ePNzbV4a+cI3CCgHV2Zj50LbNgyO5PwlkjAS+F1CZJjI3BwcQFubR+PN7aMIhxmY9m4cKyfnYhXttbg/YP1eL+rFg/21eL+XqV4EvB21eCt7VW42VmKy2tycXZFBs4SJs815+Hy2hJcWluKi2uLDZhdXleGF9dXEhJrcZ0h5e08Ae08j59vKSaEqvVCGk40FeJyRy2utFfxnApcbCnl9QpwbkUuLjTl4dqaIpxamIYNo/3RUueNdY2R6JyciI1TE7Gg2p8wmoiOZZOwo325mbzu5VxgC8Fu46q52NmuNgcLCXRLjcna3k2cBAv81s6zWiMR8JZxnFw2dyyWzxtLqBttGpKvWTLVgJsUOal3AjsBnNS56Y1VmEpQm27SMmtNqFG5FLxlc8eZmjx7uwM5Zc4cX8v3keXGqr677711Cb/+4g7+8KtP8SdO1n/PSfsffvwSf2L8RLD7QhN/gV23MmdfCvLsoGe2CXdaCvYEdzJakYGJwih46iFHaDA1YII9OTC++aIBOoXSJ6Xa3XmVgEe4U0qklRr5c9y6rjo7KWhn8bqCkCeTFal840eUY9q4EdizYwNuvnIVX332kFDyLs4dO4gFMyahZcUCvKZ6PV7XArNzeJ1gd+Picbx8Wcraeavmj/chqDM1grxvAarp1/emjGLUkkEKpFUTeO81gaqVcvreW0qx5PobhFMC2cWj24zBnnodXzm+A9dOb+f37Gqc7GrDfcLch+/ICfSyUfJuv3LGgN0bV48+Uu4EdIK7d7uPGeVPDcwfAzuF1u++odTPCyYd833T20798l56BHYG7u4Qtgl2Vk+71wl1Vjqm4M6ejql0Tal1CtXcfXhXhisWuMsd87vP7uK33z/Eb3/4BL/69iH+0q3cCezuEobbV83DpjaVHi01NXP2NEjB3aqlU40yJ9iTocoBQpcUNnsapr1xuFHldrcZoJPzpb32TXC4pWMJ2lfPNf3wlC6px0mpU7sCA5JSC/l8anegNggdPFcpm6Ymj0vLIXOZATgtD+1bh/27W4xL5w5+Fg/vazetDg7yuXsI5vyTrCbhIemFCMssRlhGEYJSCHSJlh16JNejUm0IT+JEmECnNMUgHvMOiUJ8lBdWT4vG67uT8HLnADw44Ip7h0JMuoZPqDu8ZL+fnIakuHiMLffHty8FAV8/jX+/3QM/3XgGt495YuJYfnnzyzk0rwYhefUIymtAUP5oBBaN6Vbsfk6/lPul3QEzTJDXDXUG+BhytDRpmNpHqAsX7CnlsmYS4k3/uXGI5eQ52lZKYM2Ab3gc/MOjEU7g0IRAX+gxMdHILyjsLp6PQTQhraggE7GRfhjS7zn06fkUnnvqCZMW+fgE5umnnsRzhKveL/RCv969MLjv84gM9EAW4S4vJcoodcVZ8YwEA3FKtzQpl4S6slxOHnisxJaAkuwEFKTHGBjMjAtFemwo4VCQGIOMuAikcTstLhxJ0SGICvJGmJ8rXIf0g7+XK2KjghEZ6odQAl4gJ7GKAC83+Lo5GbDzcXOBn4srvB0cMazvCwjh8QkN1XxDteD4/k2m0fORnWsJdyuNJG134dnUql/p1KB0CdSQVOkZyzmAb+Z+/dIwblQ1KghyUuqqKq1m5ZVlBSguzEcqJz6auKnmRS0OgkPDCNARiOV7QjAn0FNKpp9/kJnchfH/EBoVayIxNROpWbnIsBUgt6AcVcNHY8ykWSisGskJJ9+vCRbU+cdkcJlplt4RqfAISjBQ5+wXTcizXDKNgYpSMcN5XHAXnm4MVNTywIBd1QRkCuoU9lTL7rRLu2r3uHJnmpMT4JR2+Xg6pq3cruLZ1Tu1N7DcLe1wp6U9Mo3hiQVvlhKntgSPgV23gpfOkEJngE6mKIS2pOwyKy01Ng1h/KzGq5E4gStdwMXrmCi0wM0edtMTA2jaJ9jrBj5z3H6se/loXccEeQzVzJmG40q/1DGlYOaVISotGzlFRZg0fizWLZmDI51NOMmB6OKR9bhwYiMhbhMuEsDOH+zEucPrce3kZtw4ugnn+J7qGlOJtoRwNA8egNX9emOZhwMOLZ+OMwcJbvvacI6PkWvVTg6Eh3Z0cLJaiLZVC/DSmd24srcDxzm5OLhqJs5wgLzIwe360Y3YUp2DZueBWOfcH6uHvIBmL2fsmTee73U1AV2LM7vbsW1UOZaEBxDOmnBi9yoDd3uXT8TWuaNwaM0cXN7Xgf2Evrmz6jkhL8SyeRM5GDebhulHCHu7+LlYNmOUadSfynEsNt2GOAJbQn4VAa0aGTkVpq5Oap0JQlaqUjEFeSYl0wK3NAKYGnwbRU7qnersuDRwZ9IyLQCUa6Ygz5zDfYmEOwvqCHh2pe4xtU5QZwc7O9zZl3ZXzDiOh9oXI7WO+1JsxUhIz0VITCI8g0LgQCiTUudOuFM9ndQ6T8KcATuue/iHwN3H75+CXY8eT6Bf/4EEOy94+foT7AIJdQGEM0IeQSqAkCYVz4/jg4xKpOSHEahikwhgaamEvTD4+vmYtE1/jmvBBDF/3ksox5FYglwoIVBKnep3Y2JizDgexusoDVOZAFLn4gluOqal6vmC+TfFxcUS7GKRmZ5uaty8PAifzg6oG15jwE01e3lcFuXlYXh1NUpLi03zcBmf5OflGDdLgVtqSpIxPxG0qVddcU4Oyov0w1Y5z88z6ZqVFXYHzFyMqKvCmPpa88NXUnwYx20HxlD4eQ1CiL8Tx28PhAQ6ISzICXERnijMjiYsJhLq4jCOcCZwK82NMRCnHnAjCXaVhbHcTsFYwpbOkRmJSW3kOQbsuC2VQ+BUUxaPkSV+uH6CYPd9X0uxI7yprYHATm6Ygrr/1JL75IgpsPv7V0/iwXVPTrwDCFmpxs1y8ugiTB5ThNGEM9XTSR0s5b3IBEW1dcOluJWm8LOaycl5gVH2dG9S41Tvp3PqytNQUcjvxTz+nQWxxrlTQDiqRmYrOYQ6AnO5Gpencb+NEJmPxoZijBnB19oWgYaSOMwfnY0JRaGYURGNhSNT0DQ+C5tm52PP4hIcWlmFUy11OLCsxLQ1ONc6HGfXVuN4cwkutA83caypBEdWFBHsynBijYxUCgh22cZI5Qoh69bWOry6sRxnCVFdSwV3Odg8MwOdU5PRtTgf26anYMv0JFxbX4dbO8bi+qYROL2uAtc21eDO7hF4TzC3pwr399XgLtfv7h2OO3uG4+6+EbjfNQr39o3CO7vqCZD1eH3rCLyyqY4AV41rHZUG4i4Q4i7yPq6sq8TVjmqTVimg0/I0wW3f3GTTr+7MqkJCXj5ON+Xj1Io8gmI+ga4Al5oLcWZJBrqmRmJ9nQ/W1/tg26RQbJkciU3TU9E0Nh4Ti4MxZ0weNhHQVC/UtXk1DnNiqh/UNMm3oM5Kwdyydq4BOaVlyiFbsKd2CK3LpmI9J8Aty6YZOBPQLZg+0qhz86fVd6dd1ptj9sblU8fKGKXsUcNyhR0E5YSp9MtpY6sxkXCn3neN9UUG7La1LSCInMOvPruN3//6E/z5p28Jdl8bsPsz43fffYyvP34XXz5825ho2GFOAGcPgd3j0GcP9X977x1C3W3CBNdNOuC7CgLf7VfMMRMEp7vqYafUTcLe/VvXCS8yUrGakUsxU2jdXvv2zk05ZloGK7dvXMLV04dQkBYDH6e+iAnxRtfuzfjs0/fw6acf4LNP3sP7927hxcsn8eL5YwQkXtOke14z6uAdmbcQ1tQeQdD4GmHx1SsncfPyCZP2aYDvDdXG3cBDwqrUwU/vv2HA9QPe7/sMq1H7Ndzhfd29eR6vXT6Ey8e348a5Lrx26RBev3QQV05sItjPQWfTJPM9/M7Lp3kPF/HuzbNGoXvz2jE+7rBZCgwVgjrBnWBPaZ7/WGdnB7s7r1tgJwXP1O+9fRX31QKBYCqoM+rdu4I7uWMS0vV//OCWgbp/VO1MPzupdoJy/o0PCer6nxsTlU9u4zfffoDfEPgFdqqvU63dX376xrRE2L6ecLV+qZUiyTmEQoCndgUCrdamWWZObK+528RjqmlrWTHDnKv2Bsf2bzBgp9TLPWpGzmtJzVPfOu0XCAriBHyqr9N1JZ6oRk5wKNjTMeOayedRC4PdvMaebauwcd0C0zj92IH1JhVTSt2u7qXUu/272nCUz3+EQNkjXL3ksssRkVVCoCtEKCfLArzgtDyEJOcgRCmYSsVMyDQgJLiLSMnmsWxOpFM5SQ/G8MJQbJgbhP2LnseNDUM5OLngzPoIjKqPRMmIckycMhPDG8YgPSsMe9cE4P/+xBH/+6Me+OsbPfC7l17A/vU+iMkORQAnGEGEu8D8OsYIBHJCG8qJsvrTGZjrBrrH42eos5YRXMr9Uu0MTNsCKXTVE5BUOw4xJbUI4t/lHsHJSmAo/AKDEMBQT7UQpd1wwpCQmIzIiAjzS7J+BY6PizOqXVpqAqIjAjF4QG8M6PcC+vfphd7P9zQqWc+nn7ZMA574ZX1Jf05Ok2IJdelxBujKc5MsYxS1RcjnF163yUpFrmoeCHQZcShKj0VRWqxR7GwJYUiNDkZKZDDSYkIIeNyOCkJyZCCSIoMQT2iOD+exeAJ2hPrXBSI8xA/B/l4I9vXshjpX+Hu6ws/d2cCdn7srfAh2Xo5OcB82GIN7PwPnQb0xuq4S+7d3cMK8Dtvbl2PXhpWmf4e6729qW2ialMssZUv7IkIe35Cr55jtfVtXobNlAeZMHYOq0gLCXSGqZKJSXYKaiiKUFOWbSZDqVTw8vLpTo5LNL+ox0dZ6eEQsPL394UW48+fEMSg4HCHhMQiKiCHcxXGCmYV0Wz6yOeEV3A0fNREjG6cjs6ASkTJSiZdql2XAzicyzfSpk1mKe2C8ATtnqXeBccY50zcsjcdS4RaWArfQVPjF5nISXmtSMbOqJhqoM33sBGZqe1AiuOtOxyzrVuu6AU/QJ6XOrsrZFTpBnr3Gzh6Pq3IG7NTeoDvsqZWP1Loiwl2RBXePA5/q2DJK7CmX5QQ6m3G5DEsQ0JVwfy3PlYIn50oCW7eaZtoXaLs77KD2aF37BXZcPg5zj5S6bphL17kMPU5Ql1ggh8sSwiXBIDUb2QWFmDBpApoXzeCkYA2O7lhj1LarJzbjwhHCHKHu3GEpdRtw8dhG3CTQXWlZiG01RWjmZ2vJ4D5Y4dAHHU4DsE4pkO4OOLF8Di7s7zTGKUcOrsUxuWbycfs6lqF9wTRc4fu1a0I9tqUnoZ2fk1UhvlgdF4Ydk+pwbX87ttcVosVxINqc+6BlWG+sdHPAjqkjcYL3dWBPG87sWoetoyuxMD4Cp7evxcFty3Fo1zKcOrgG549twH4OqEvnNGLa+FpMGV+D9WsX47jy5fe04OCGRWhdMhWj6yuRZbMhJjWLUKTUyGoCl0C3ylLoCGhWCiYBr8CCPAN03E7lfqtuzlLiTN0cQ8CWJKjTfj5efe3MOs9N52fAqHvdxxVJCpOSWcoloVJAZ6DuZ9OUxyO2u9VBDP93Bu5knML1BB5TOmgsx3if0Ci4+AXAkcDmLJVOCp2UOQXXBXlS61wJeiYVk+f8c7BT37mnMHDwUHh6+ZofcgI19hLsFIGBgQQ3P3gT7kLCwhBN2LLl5vKzno8IjsEBQf78niH0hQQTyAKMIVMwxw+lbwrsIjheS5ELCQkxSqAnAVLp3aa+LjIGctjNIWwlJyUjOioa7q7uSE1MMm0H4qIjERMh917C67Bh8PL0IMDPQsPIkcbxsojvaVtmNooLCXV5+QQ9pV7mmDEtW1CXnISsrAxkZ2cad8s8WzaqCHW1ZRUo5mOz5IqZmoTC/GyUFuehuqoYFaV5sKXHIzTIg4DqaNoXBPs5IdB7MCKC3RAT6Y3IMDekJvgjKyWE0CMTkUTI3XL6hHJTt6ZUS6VACvKGlyVidE0G12UkYqUxqgecFDS7kibnyrGqS+P6iKpETOV38+sXwvAv379gwM7e7kBQZ1frBHb/IbfM73j8Wy6/ehZvXfTA1MZI6/p8nsb6XDQSJMcqFZOTbT33qOHZhK4cTB5bYuBP9XdqidBQ1a3gjcgzhitW6qZaFqSgsogQzfmB6u+UoikXTKthOe+dUKdrqE5PvfHGEejUkLy0IBEZCX6otIVgVn06ZtXEYXpFFObXJ2H5uHRsNn3rinFgeQVOrR2BMwzV1l3qaDBKndS5s62EpHW1ON1SiVMEujNrK3hOCY6uJARKxVuch+PLcvBKZyXe3FJJsCrF4eW52LMwG7vm52DHvGzsIeTtmptpnDDlnHm9swavb6/HGwS124z3dtbh/s5q3N1dRcirxru7aw3U3dlTx/U6At1wvLWjFq9uruBjS3GlrZDAlmfiQgvX1xTi7Op8nFtdaNoqnF9DoGOcY5xdXYQjS7KwZVI4ds+MQdecRBwg5J1YnIVzhLqLBLzjC1KxZ0oEgc4NLdVO2DSW87Bp0dg7NQy7uWybEIeplREYX5mEZdNHGJOUXRtkrEaw28pxjpPLri1NRqHbwe/8HR2LCHqLsHGNUjWXmzYIrcummIweuWKqPm/j2oVYzbFx+bzxWDJ7LFYtnmzUOtXZTR5divH1hQbkBHDaJ/gT5DXyf9s4opCgV2rOm9RQZtIw509tMG6aWh9bV4DR1TY+zyzcfe00vv/8Hfz+Vx/jz7/7Fn8wVvZfmVTMn374FN99dt8oNT98cd/E95/fxbef3jEKjlL0NOmXovNL4HsTHxGAPiTIPVSbBAKDSf1jaP1D7ntfkEfgE0zIhfF9QoeA78HbhDvVvb0uM5VLBugeBzyF2iO888olwh33E/AObutAekwQ/F0HIiclAudPdeGjh+/g4cd38RHjk4d38IDPd/XsYdwizL188QR2b1yL80f34sqZw4SILYSFFrS3LEXLyvlYtWwuVi9ncLl25UJ+Zy3D1k6l9nXg1OEdeOn8EULWRdNe4EOC6wPB6GtXeV8CtXN4+6XjBtLefukE3lXNnNIprx/Goa1LsLN1Jo7vWo1XLx3GfYGdFDlCnOBNj3n9ypFHqp2gzqRiSrHjOY87Yz6u3N19Q+uWYYu2LcC7RqD7WbWzau0st0spdoK5x0OAZ/9fCOzUz+4B/x+CwY+5X/9jgZ3cMZWqa9oeEOz+8ofvTTrmn377OV68cMiAnYE3gpWgSmAnpc64WhLe7GAnh0xBm5Q41dnJqVLnWy0I+FrL4ITbqrfTteSWKddLnSdgE8wJCttXzTUqoGmXIADc1WoUPjUq13Wk5u3h51DPtZFzcPXO27d9Ne9juVHqBHVbZH4oE5U960xd3ym5YsbkVEIRqV/+M4oRllaIcIJdRGYRtwsQkpZLsBPI2bg/FxGKlByEptgQkJgJz9BEREWFYC4HtYMrvfFOVyRe3jQQr2wYggPrkjF2cg3hbgISi6vgRhhJTx2C1/b64L8e9Mb//qAH/u97T+G9826orA2GZ3IG/DlRDODESHAXzAluGCfX4SWWUvcI7OzrDAFcuEnH/DmiqibB6ks3AQlyuOSk1Cc2DUM8/THEzRsunFx4crIilzSl2wQFcuIQzHXVeURaKT2q09CEIDkl2dRfaFKhNgPDhg6Gs7MjXF2d4MjtwYP7Y0Dfvuj1fC889dTThLsnzUSmX5/eSEuORklumlHkaorSCXaJj6JCS1s8ygh8ZZlWW4MSAmBRSjQKkiORnxyFbE5Q0/japkWHIIWAlxQRgIQIf8IcoTPYD5GBfogJ1nqAMUuJCCLU+VlAZ9Iwvd0egZ1R7FwduXSGN+/dw2kYXIYOYvSHw8DecOTfkZeRhOaFM7Bv81pjTtHFN5HaHezaKNce9fFQP48l2NgyDzs7u7fbF2PtihkcQOaivqYMpUW5qCjL5wSmCMOrSjghyjW/ZGdlWvV1vj6BiI9NRlCAmpWrcXAqYuNSEBgUZuoxvXnczz8E/kGE67Bo+ASFIzQmyfTMSs8S3HGCVVKDsRNmoqZhIhI4GQ2XSYhJxcyAb1SGMUdRawOvEMJbQDxc/OMIdonwCEqCN2HOJzwdHjzuTsjzicpGZFYF0gliSsXM5NJeYyeIM0sCW04F4Y4hFc++bq+rs8ObVUunsPb/ItSL7nG4617aoU4wZ0+51LYd7B4BHo9l8H2caCsjyGYZUxQpdTLLkMNlmlIueY6WMj4xsFZogZpZfyzs2wbkHt/Xfe7/Cey0/gj8iocbgJApSraNk7jxY/k+mIc9nU04s3sdzh7oNDn6F05uxZmjG3Hu0CacP7wZ549vweWT2whka7C3oQKrQ/wwa0g/LPB2QSff/x1JYVjl0g9rh/bCSm8HnFq1AGd4reP7W3CUcWofv9D2r8PVrg7smdmIhdGhWOw8DKv79cW6YQQ4h0FY0a83lgd6ceIzF0fH16HTaQiP9UIbr9nM9e1jq43j5pG963Bu21qsKc7Aek4gznJQPCLFbv9aHN/Tio6m2eZX4pmNw7GR93FkexvOETIPbm4y6UkzJozgBJ9Al5JhXCRNWmtuJaOK8Eaoy6tEAiEsvpCvE18ro9blMwhcyQSwFAX3q+YuSaBGOLPXy5lltyJnFDtBnACvUO6ZAkEpeN3B66XwfEFhsgGzn1U7tTl4HO70A0ACIy6T8EaYU9qlaT/BcVepoXFZhQiOTYFHQChcffyNGufsG2RSLaXQObh6wYFjqNIyFYI6V36uDfT5BuCZZ3v+D6izx5McH4cMdTD1b/oxTUAXHBxsFLQArvtpHA4NRlZONvIJdSEhQQjk2JaYnMBxOInwFsNzA+Dn44uIsHAeV21uElJTUw3YKc1S2Ra6roDOygYI4jLa1NMlxCYQ5Ah2Ti6Ij4hEbno6x0pPhPj7wtfLG6G8p+wsglllFSGsBOWlZQbmigstwMvLyTV1ePmETrU0yMuxEeSykEnAy+UYp3UZRlWXlDBKUcjzC3NzkJ4Uj5TEGBTlZ3I71ZijhAVyTPYYhEB/B0Klmoy7IibUA7HhXkiM90d6cggKsqOMSicIqpeDZEOBqWtrrM83kKd2AsMJbGppMKJStXOCP9WiWfCkPnEKo+CVpxuwkgvlmBFpmD02Cm9eCsC/ft8LfxO4CeC6wU6q3X+pxo5LNS+3x9+/7IXrx1zR2ECwI6BNGVNsjFPGELqUaqn7rC1PJdyl837TCHbFmNZYihG897pK7uN9GUDjY2WOIji14C3DpGGWFydgDEFx/OhCo+apPlDpl4I5nae2COP4t1uNylORlxkFW1ooqvOjMXV4KubVJ2NiUTDm1MZhxfhMbJxbiN2LynBgRRVOtNThdCvhbt0IXOgYiQtcSrUT0J1rqzEhyFOcXlOG483FhLQSHFpSTLjLxTkC0hubq/D6pipcIlwdW55PoLMRHHOwc342tsxKxdrxUdgyI8moaDd47mvbqvH2juF4sHsEHuwZgbuEuXd21uD2zlrc2lppXDdv76oj0FXi5c5yvNRRiqttRbx+IS625OP86jycbc7FmZW5ONuUhzPNeYS7ApxdlW/q5U4QOI8syjCtCnYS7A7OicfRBck4vjAVx+YR8GZEY9fEUGwY6YV1w92xod4LOyaokXkCumYnYtf0BLSOi8bMymCMLY3G2Op0rFs+Deua+H1OUNvdwQlo6xJsNT/qLiaAcKLJCaWUOqllMk5RH1ypdoLBbTxPJRpyxFy7dBpWEOoEdqsWT0XLsulmfemccQb0pMrJIGXxzLEEvDrTrHxGYzVGVtgwob4Ek0ZJnavEPO5X+qXaIEi5E+iNqyvCqKpswuQkwsgpfPfpW/jxuw/NZF21U0rJ/CPBToYq33561wCcQO77zwV3D4xb5g9fvMdj90yo351qsL58eJvnvk3Iu0WIu4WPpQLde80Yc0gR+pjwoKVJ8SP4qYZLS5l6fKDzCHpqCC4gUdNymawI5KTUCe7sKZkyVXmbYHfrxXO4dfUs1hO+ksP9EOg2kJ/3ZFy9cAR3CVyv3ryC117jdd59DV9+/gBnTu7D9EkNHAMIwPXlWDx7ElYumoGFcydhzgxC89zpWLZkLlYuX4imFYuwetUytK5egdXNS7Bi+TwsXzoHTYK+FQvQQQjcvaUVZw7tMnV67xFIPyRAqbfc6y8exeVTO3Hj/D7cunYMd145jdcv78e+jYuwafVU7Gibj/OHtuDt6xa4GUWO57166RBuXjxo1rXPrtypxu7Nl+SayfO7wU7xc0rm/wS799RL723LIfN/gB1Bza7UqZ+dHez0v1Gd3R3VGL59wzQtf5+P++jez83Kv//qgQE7Ad1f/vidScX8y++/w18JeR/dv2lgSy0M7EtBm1S0U5y7CLiUQrlfP3RsXWMBGkMwJ3fKLR2W4iZlTg6XChmwqF7OgKBJv2w2himquTOulutXmP3qCX2sqxOHd7cT2i2HzVZ+llSTZ+r0eM42zrkFeDv5XGo/doCfPal7aoyuBuhKwRQcShHsEcsJSLStklGBqOxyRGeVISarFFH8oo/gpFmAF07Ai8wuQiwnCBHpeQjihDIgIRNecemmkbl3SDQH7FgcaU3FW/uT8fJmB9zePABvd4Vh1qRYBKWkwi0hA0PCozHAdTAmFg7Gw+O98V/3egAfPY3fve6JedNj4RafDD/CZWBODQKk2BU0ILRwLEJLGhFiT8Vk/Ax2qrmzIqJiPCIZsaZ+bjLiOEkPz6uGe2QKXhjigWd7DcILvfoRzIbBQ25sBDsfTlT8/P05EeCEghOG0JBABicdISEIiww3vxzHJyYSPhKMg5qrkxNcXZzh5eUBP19v+Pp6wo2g5OjgYHoyDR02FP379+fz9ERsZAiqirONSidzFMFcqS0BZTkJKM6ORVF6NIrSolCcHouClChGtGl0npcYAVtcqInMmFCkSq0j2KUy4sMC+OXvhyhOhiOCfBFFsAsPVK86L04UuPTzQqAnYY4gJ6D7Odzg6+5k+np5uQxjOMDdcQhchw4wYCflzmlQPwzo9YxR/tpXL8axfRs5+d1IyFthfp3raJrJN+BKbOW61Lt9W5vRuXqOAT41YexoWYjGUTX8crbArqZa6ZhlnARlIyU50UyQ1JDc3c0XgYQ6hb9fMF/jRCQmpSMqOh4+nEB6ePnxfxPASWQIfIOj4BMaDa+gSETGpyGVcJedV4wMTlCr6sZhzOQ5yK8ciei0fAQrpThGqZjZFtyFE9oYnoQ7V0Kdc2ACXAMS4B5IuCPQeRH+PMIIf3z/hqZyMlzcgKyqCcgWsBmwGwcbw7QvILRZMDcOuZUyTbFSLx9Pv/wZ6qywp2Da1wVm9tRLk1r5SJ37n8qcfdtatxwnE/gZFcAGxaQhJC4T8RlFBujUo844YZbISKXepEZKobMraymFVl2dgbduSDOw1w1ovwC7fwilV8olU2mdJrWT64pk1YcRIjJzCzB6dAPamjj4ta/AaQ40Vw5vwGUC3fnjW3H2KJdHtuHckc04e2wzLp7ahpcOb8LJeZPRGhNGIBuKpX7u2DuiGGcJYVd2tOE6wXALPyMrh72A1X5OOMP31amDnTjZtQ4n97XiwqEOXOJAua66AEszOXmZPhp7aovQ6u2EtfxibHcegI7B/bHccSB2zxiBE4smYb27A1qHPUe4ewFNfL/vIKxdPrIeZzkQ7uCX4vKCJJzlQHmcz3FgdzO/DGdi5tQGNI6uxLKFU3F4bydOH9qIE4S9HWvnYcWcRpSX5CExPQvRagnAsTJBylxhFRLzLLUsgUupdea1YlhQpxo7gR1hjmE3T9FjEvO5j5AmoDMmKN2qnaBOap0BO613g51J3+yORy6ZUvwEkN1gZwGdBXaPUjEJc4nZPMZlPOFO7S8UArvwpGx48vPmxM+eaumUbunuEwhXbwKcUi75uRzk5I5hAjsed+uGup/Bzh/P9nzun0KdPfTj1zBHZ46xoYS6EAQR7KTa+XEc9vHzM6ZKBUWFHCsi4OPtiYjIMMTGxxDUwk1DcMFeUIAfonlcP8bpBzelYQrqZI4i0NO6annVwiAzMxupKSlIiI9DakIS0hjuDjKZCkayUjPDQwhClZg7ezbGjuZnNSvLtGdJ4piflZ6B7MwslBQVozC/ADZCX2pyitmnH6psPFepmApbVoaBuHzCXVlBHurKKwgvpYxiVJUSCrNTEBsVYIxRgnyGIYIgF+TngEDfYfD3GYxIwl1KbCDSEoNhy4hAgS0aVSXJBLRcE1LmBE5WjVwySnJjUFuWYqBIUFdVkoCKojhUE46UJqkm4BMEgDyuFM3RfOw4AtLoOhsBKRNLpiTi9lUf/Ot3PU27A6l2dsVONXZS7P6V+/7yVbdiJ7D7ujcuHxLYxfF+cjCF4Dae9za+LgdTx0qFyedzp2OM0jCNephOqMzBWKl2XNbJZIWwJrAbUZVh2jFoXcCmv0ktDpTCWaM6wVqb+Vsb6wtN2wQ1O5cJi9Iz1fagtpyvf1q4afNQXRiL0SUxmD08CeMLAjGpOASLR6WgY2Yedi4uw/4VlTi6qhbH19TgVOtwnGuvx8k11abW7iy3z7cx1tU+ArtzrRUEvnIclcnK8lIcXU6QW2oz0PXWVjUWr8aVtnIcWZrP8SMTOwR2s9OxfmoKVo+JwIHFOXhxQzVe31mHN3fX4d29I3F/XwNjJO5y/R3C3ptbqgz0vbV9uKndu9peatwqz3WD3Llmgt2qAsKcDSeXZ+HEknScWJrB+8jE0YVpODQ/BUcWpHA9BcfmE+YWJOHI3HjsnxaG3eP9sG2MJ3aM9cHO8UEG7nZNjsCeKbHYMy0Ou2fGonNSNOZXB2JCcTAay6Mxujwe8ydXcuI+Fzv5fS4zlD2cdHassPexXWbATmmZB7oBTzBn0jEJeUrHVMsDwd3aJVOxeuFkLJ2lejsL5JR2qVg4s8Es58scZVy1aVS+YNpok2Jp1Lmx1WZbpitzJtca4Js2tgqNNXwfcNyWS6ZcMccOz0PT/LF4++Vj+Orha6aXnVwx/8gJ+h9++sqCO07grSblbxi4E7R99v5b+OLDdwzEffXRu/j64zsG+HSe1D3tM/s/IRA+fMdS6t5ndKf+yWXxo/tv4tP33yb8vWUgTwqevcbrvXcIRwSS+6pZI2CYPnIEPKl3Jg3TpGRaDctfvXwKL587hoVTxiDWn+OB+0BUFqXg7OkuvPn6i3jj9Zfx2ecf4jWuf8J7fO/BLcyfMwm1lQWYNnEUZk4eY4BuFUFt86Z27NqzA3u7dmLP3h3YuXMLtu/YjJ27tmL3nu3o2r8LXV27sJfrW7esx/p1zWhpWoRmwl7LivlG8bty9oBpi3D/1mXcvHoYp/Z34DBh5sqxrXjl3G6c3r8WR3c24eLRzYS343j9qgV0doVOip3Azl5rZwc+xeta726pYAc7O9ypD54FdpZbpqBOKZmq+zMGNo/cMbvBTg6n/D/Y4c4e+l8Jwu+qYfut60a1e49QqMdJiVU65tef3cGPv/rE9K/7858IdX8k4BHu/pXb331xz6hrqoVTTZuUOoVgSXCmtMn1a+YbU0H1qpPqJtCSwYlAcA/PkcomoBNcGfVOUMewO2tu534ZpewlkB3Z246ubS3YTyhTmwRB3Lb2pfy8LX/UOkHpmbrmzk0rzXMo5XP3Zn7++BlUvzs9v9nm+eppJwgUbPaIUl8wA3ElhLcSAl0pIglXUfzSjxboMaJyrAjPLEFQch58E3PgqxQ4Al9sQTXSKkagvDYfHYvz0bUyCPuW9cO5VYNxZf1AXN6cgPziIAwkoAwJ9URAtAOq04Zg/6Je+OYiv0TeeRb/ficCa5bGwTUuDgGpBLusOvjmNcCvaBTCGWHFYxDKybagLqJ0AiI42Y4oGY2wEh7npDqyvNGAXFLVOCSW1iOSf49beAKBzhlPPfMcnnjyaTz7bE/079cPDg7DjNW2p6c3PL28OWGIMik8mlwYoAvj5CE0BKFhmjCEI5ITCIUmFB4ebnBxcSQYusKLAOXj7QEfQp4n9wsW3T284OjoiEACVlF2KkqyrXYFpbZ4lGSpds7qUVeYEYdcqXIEurzUaLMugxRbQiQy48INyEmpU21dUlQggc6PExB/k38dHezNJeGOYBcW0A1z3QpdkI+HMXUxLpiEO4VJx/QW2FnmKZ5OQ+HtSLgdOhjuQwfBdcgAuA4eADeGw6C+6P3Cs4iPCccqfuC3dzRh14YmvtkWmV/xpNQJ7Lr4Yd+0dqHJo1fKpsxVNrcvxrwZY1FFqCsvLTB1djU1pcjPy0J8XDTSCPcxMfGE4gB4eKqeLgSe3gHGAS+JYJeQkIowgr9c89ylFHAS6cYJpgfhziM4Gr5hcYhNTEd2biGycgkVnMxWjRyPEeOmIT2/CpFS7Qh2vtHp8CbYeUakE9qy4MGlc3AiHNW4nHCncA1OMlDnSfDz5vHQpAJOuEcgt2oicioJd92KnYE6KXbdYQc6C/JkniLIs8Dvl6qdBXRGmWNkl/2yP51gzZiaENweV+TsIKfIMCmXtUahU8plQHQqQhKyOTHX5L6W4KfHy5GS5zMeV/hMdPeb+8c0TIUBu+7Uy+TCbojrBj2ty9EyiVCXXMTPNkEwvYD3UjiSr5Fl0pJO6KivLUcrvxB2EuiOcGC6zMH+EmHuklS6YxsNyMnh8vyRLbhIsHvx5DZc2rUKW6ttWE2gWz6oP9ZmxHKitQBX93ea9gZnGS8eIhDyvbUm3Bsr/ZxxmusnCFX6krlwuB2XNi3F+owkLA4Nwok1iwmPG3GFz78+NRIrHXublMsOQl3zsEHYPqGGYDgX7T4uaB/UC53DBqBpcF9sKUrFpVa+l8dXYWFhEg6tnY9zvPcOQtuUxnKMGl2KpuY5Jmf9ZNd6nN7XYVxj9avzmNEEXE7w1ZxbanFCTiWhqYIgZSlyiYx4rmtpwK4b7pJNi4Nys0wiSElpTeY5xh1ToEeIs1IprVRMtTywp1ka8xTBnJYEQHs82t8NfrqG6ZHHEMwprTJR7RUEbxzbFXGZSrssQhzv3dwDIzY9F34RiXDxDYWLTxCXBDl+9ly5FLwp/dKVkCfTlMFunnD08jNKnj6jrt7+PN9Kx3T19kHP55//p0D3eDz55JNwcnTgeBtsAE8Kno+pvQtGekYmEpOTEMjxNjRc9c4xxtwkgutxHEeClWoe4s911dSFmnFZBio6T4YoMmhSf7oQXjclxeoNl5eTgfQUjh/R4YjnWO7t5oKo0GCEBfkjnrBYkp+DhoZ6jGIUFRLgsrOQSBCMiYrkuJVsauoEb5npVh1ddjaBj1CXwe3U1ASen4605HjCfiFKC3J4vWyMqC7D2LpqjB9ZQ3jh6x3mw7F5GEJ8hyJcbQvC3MwyKsQFsaFuSIsPRG5aJCoKkg3QCdZUhzZpjHrBFZq6tNFKXSTwSMUrzRPYpaKmJMmoW7Xl6guXamI4AUlgJTVNNXdTxhVzUmzDxJGCREJnRQpmj/PHgxuu+Pv3PfFv6mMnsPs1we5Hq4edIO9fuO9vjP9UmubXBL2vX8DpvV78m3h9fo5HE7xUWzeBzzO9scyA5MSGAkJlIf923Wu2WUppFKRJrdP9leZGmwbnjbyXCQ2FJl20vjrDLKU2qmXCBMLclHFlBurs15AJy5iaXD5HMYE1h6AejMK8OFQURqMsMwDjy2IwsyoeEwqCMaMyCqsmZ2PzgmLsWVqOQysrcaSpEodXluPg8nLsX1KII8uKjUOmUjDtyt3FjjpCXo0JQd6ZtVU4saoUh5bmEfDy8PL6Ury1pQyvbSjH5TVFOLYkD3sX5WH7wnxsmZeNdYSntgkRRvV7aXMdXt1Wi1tGmRth6ujuEfDe3V1voO72Ti63j8Arm2vwYkcpLqzOwenlBLjFKThDmDu9woYTK9MIdoxlqdyfatS4U4szcIqAd3xpIo4sjMWhOZE4MDMcXYS6PVOCsXtyMPZNDcH+6VHomh5vYG7r5Gh0jo9G88gIvjaBGFfkizGFwRhfGY+RpXGYProAm9bMwWZOXNWXbi8noAc4IZU5mtZ3dS7Dga3NOLKrBUd3rzU/+G7k+avUAqEb8NatmIY1iyaaPnarF05B84IpWLNkGpoWTTZq3eJZArYGs5Ryt3C60jDruWwwbpcCuCmjK03vukWcS8ybMpLRYGLm+OEG/CY1yBGzEI3DC7GE13r98gF8cvsyvvvklnE8/INSMH/8An9SOuaPX+KHLx8YqPuSkKaJvVLy7KFtqTiqw9Pyi4/eJhxInXsd3xGkvvlUoHcHX358m8fewWcf3jKPk6KnUL2dUv8e3L5h4j4hRP3lrIbhVwzU2ePxlglS7NTT7sVzR3HuaBfG1ZYh2H0IAp37YkSFDadP7cNDgqeUuldeuYKr186atMxvv/8U7xEoDx7cheUrFmLRorlYu7aZELeJMLcdGwlsq9c2YQ33ta9fi86N7di4uRObt27ANp6ze+827D+wB4cO7TXX2MPt7Ts3YH1nC5qbl6Bp5QKsb12Os0d2GWXxDcLYeX53nyJAHNm2Eoe3rzR9Zd+4dpTQesWkU76jPnXdEKc0zFcuHDBgJ9DTUmHB3Qnus+rs1E7BHgK7x0OKnelpZ9IxLbCTavfgtloYqMbu1W53zNcM2NlDyp2Wj9fZmZRMPV7tLkz65pv8X76DX3/7Pv7wo9IxrZ52Art/Idj94Tef4eLpfaY5+Sb1aeZ3fhvBbsPaxdjUZrU2MIaC61cS1FaYZuPaJ5ASgMk1czO3tV/z4Y1c39ohl02pbGpRsMocUyit8oRaIRD+9vJzpubmmwiMgka1RBDsKZ1ZdXwd/AxK3dPjNvC4XDelCirtUpAoJ03tU/3egd3rcHBPO3oIgqI5WRPghWYUISy9BKHpRYS4UoRnVSAs24qgtBL4JRcgmMsYTvByRzSibsocjJm9HKUT5yAhvxDFhTFYPSsdOxf44eDiITi29Hk8OBiGVfP9kZA+AItnhOPMlmC8fyoUP7zkhC/PPIVvTr2A76/6YMl0T8JYAPxS8hCQXQPfgjoEcqIaVkSgK2pESDGX5Uq9nIDwEsIcoS66bBQSKkYjgTAXnVdp+uwN9QrE8wOG4ann+xHqeqLns8+iZ89n8VzPnhjQfwCGDhsGZ2dXuBLuBHiqo1Pqjor4lRakQvwwThjCI8LNxCE4WGlDgQQ/f8KgB1yUhqkQ4HGCoIJ7d1dXuDGcnd3N9X293JGTGm/6z8kopSgzFoWqneNEtigzDvmpMbBJmUtUL7wIQl00sgl1GbHhJlRLlxIVbGrplHppgI4RFezF8EFUoDciArxNLV2QUi8Jbo+D3OPbUuz8pNbJDdN1GDydh8HbiUuHoXAfMsiEoM5lQD8MG9gH/fvKHOZJRAb7YfUSTm63tZlfEiT3Sv7ducFyzGxbOcsUkOrYJr1ROUFfuXgaKstyUSrVrrwI1VUlXM9HSnICogjQqnnx8+Nk0dPXpFwq9dJXql1MIhIS0xAXn4Kg0AgDdq6cPDp7c/IYGAmPkHhOHKMQlZCG5DROqDTpzchFJiezNSMnoKiyAYlZxUbJ8otOg0+koE6Al2mcL11Cky2wCyLYMZyDEuHGfe5S7Ah3gfE5nKAPR171JAjuLHMUS62zh6DNArufUzGtOjpLsbPA7mflzg5xxhzlsdo6A3CmDk6tAqwwQGfArFt9I2AlEhYiUvPgrz50cVmI5YRcypsBLZ6XatIju2Guu3G4HejsYRqJG7j7J2CndSl53WCnbe0352gfr59RKIMWAl1RDaJyigmTZWgYUY/VC+Zjd+cqHNy2Fhc48F85QWg7volAt4VfVHK93GR+1btIqLtAYLp+cjvOr56HdcmRBLo+aOJ7bnNeOi5ua+bxzVbbg4MdONPVhrP71+PFwxuxc1QJ5oZ54GTrYpw6xGvLYGXjEqxLi8bCoUOwZTQnYQc24uj+dYTBTuyqtGGNS3+s55djp+Mgk3K5d+JI3NywBu2BnmgZ3BMbHPugne/xJqf+WBrkiTWFmTi1oQnHd7ZzIjINk0dVYun8iRxo1+D04c04ebAdh3fz8XyvT2schXyOcQkZNqOmpahWTk6XHHfUxkCplgoBnoE8o851BwFOqp3iF2DH86y2B1LvBGQW3On68dkFj1IyTS0dQ/V1j5Q6rduhjmEHQNXs6bp2xU5KnVHkBHZ8zngCXTz/l7rX+OwiBMem8jMWwc9aCKHOgrnH43GwcyTYDfX0MQqdHezc+Dl28Q2AE8HM1ccXL/Tu809h7h9DRlNOjkMRxLE3KCiEY3AIx9xoJKemQ8Yp/hyLw6OikJyUghTCmtwpgwL1g5Cn+dEtJobjQbSMVsLMj3GhoQI/lQXEIllmXYkpHNsJZmlJKCnKQZ4tFSkJMchISUQ6x6MEPT4sxPSnq6utRnl5uelxp3RLpV4q3TLXpmbiaYTFOGOQkpeTbXrW1Y+oQ3ZmpgG7bEKd0nGzMlNRXJCLypICVJcVYWRNGQGoCuX5GYgO8kCorxyT3Th+O3NM7o+IYEckxfggJc4PtpQQ5KSFoapIjpZyjyzE1HElmDGhnHBTQtBR+mIGgS4W1cVJRvVqILiNI1AJmGRIIkdMGako7VLbDQSl8SMJdnU2LvMxe0IpJ80ErOpskyo5b4I/3r/pgr//8KyBOjljKgR2akquNEwTv+2B/1IrBIHdN33QtdGFk88YA3Zy2hzH68sVUzAnuJsxvtwAnwxdBKe6F4GnUilNaiX3qXm6mpnPmlBllDhBnNIvpUyaGj0C4eSxJZg1uZrPk23+tmm87pzJNZzYF2Pc8HyU5yUhMdoPeZkRGF6agJJ0PzQUhmNOfRrm1MZjfL4/Fo6MReu0TGydX4Sdiwh4jN0LC7Bzfi72zM/BgcX5DALecss4RXAnkLMvBXqm/m5tJQ4t07k5pl3Aq50leHNjOW4Qxi63FONEUzEOEBJ383pb52aiqSEIm6fG43RzMS6uKWTk4qV1hRyLyvCKGpN3lJi4ub4MNzsrGNU8VouX1lfhUksRTq3IJtRlwzhkrsjA+eUZuLAiExeWZ+LcEkLegmQcmZuAwzNjcGBaFGEuEjsnR2LLhHBsGh+ODY3haBsbijWjQtE0IhSLqwMxp8wHU4t9MakkCONKIzCyIBwNxdEYU5aE+pIkrJw92jJIUWiyuo4TTE5ED21bjWNKLdvSZPrVSa3bT8AT2MlQSnVuan8ghW/1ovFonj+ecEegYyyfPR4r5qn9wWgDcGp/YHfDXDxrDOZPVeuCUtPeQOtzCXKTRwncijB7Yh0WTBtl4E7Nyk2bg1EVxpF41oRarpdi/uRa3Di7Gw9unsTX779CsHuI38sN87df4M8/fY2/MH711QdGqZMyZ6VbWkYqWlpQd5v77+CrT27jS4Kd1DmpQV9+dBtfPbyDrz+Sckewe0j4I1xJyfv6k3u85m2CnaXUKQR2MlC5S7AzcPea1WpAJipqjyCok/uk1YbgKt68fh4vXTiOY13b+Zm2IcBtEAJc+mHiqDK8TAD68vN7+O7rD/DVl+/jc0LmJ7zHz7jv8y/f4/ID3H/wNm68chWXLp/B8ZMH0Nm5Fk3NSwlpbdi6bQNjo6XY7d6GXXu2Y+eeLdixa7OJ3Xu2Euq2E/R2YBfhbjfvQevb+Lj21pVoWjYb7WsW4fSR7Xj75hncun6M383teJHf429eO2x61D24ddUA2NsEO7s6J4hTOqZR7K5Z2xbUCfB0jhqYW0AnwJN6Z6+1s0Od3UDFLG/JrfMlS7VTrV23M+aHdy13TCl0drXODnZKx5RyKqhTSubdtwR29lYJrxt4//7Lu/gd3ysy2VH6ruDurz99g78R7u6+dc00J9+2cSnBbJEBNqlt7QQ8qXmCtB0Eu+2a+3Zy/+o5pqfd4b0dRplTTZ6cLwV8Mh3c0bkS+7asNaqaTFCk/inFU7Fj00qjsqmn3U5eb0MLQZGP36fztjCU8mnUvxUG3HQvAkLdjxTBE4c24xCfV2C3i9dXiqdqBPX8PcLT+aVPUEsqHmHaHIRmlSIkswTBBLsAHvNNLYE/YS/MJmVuHConLsCoOU2YvHgNGqYthK16PIKyauGakA/vuCTUcGA+tDoJ94+G484+F9ze3hOvdXli/dyhePdwBL483w//631n/NeDwfj7e+7409sxeGW3LxZP9IYtNxoBSanwzSyHf141ggtqEUKwCykaj9DisQS78QirUDrmaMSUjUY8J8lKFVX6UD9HN/R4thd6PPE0nnzyaTzz1FN45mkpdQK7nnjhhRcwZMhQOAxzhqMTIczFFQ4ODqZJruXMFmAATxFEmLNShAKNm6MK8r29veHh6cnzBXHOBvCcnB3g5ORoVDpnZ2euuxHsHOA4dBBiwwORS5jLTYlGTkoUl5EmbJzcZiaEITM+1ITUufQYLmNCkEqYk+NlsoxRQv2NUhcd4mNUusggL4QHeBLoPBEZ6IUwLo1K111L5+fhYlQ5LR8PHzcnk37p6UyQcxpswM6DEypPqXYOQ+DGSbYUO+eBBLsBfQzcDerTE317PoX4iGCsWjIbBzjxVQHnIb4J1bRcTpgb1szHno3NOLSz1ezbIAVv5VzUVRcR5nJQVlZoVLuqylJjKhAZEcUJWCRfS04S3X2Maufu4Qs3rgeFRBioS+KELDo2Ad4BwabxsYtnEFz8IuARHAdPhm9IDOJTspDIyMwuRGKaDTmcYJfWNMBWVI1oo9qlEe4IdREEPKPapRujFJeQJAN4zqFJcApOhDO3XcOSzTHvqCzEZFYZtS6/ZjKBzd7aoPFnsOuGN0uxs7tgWrBnV+nsYCeQM/VyZZYTptIqDeDZwY7baYUWwBlQKyFEMYxCl1OGiGT9HemmT190hswzannMAj89JlUpko+DHZdWmqTgTtAnqCOk5QvefqnYCeD0WPu6SdW0ryv0GIGdIq8OydkEBVs+KuqqsWDeFHQRlE5woDq3fwOund6JCycJbyc245zATo6XgrmjW63liS0G6k7zS74l2Aerhgwk1A1EZ3YSrvK9dJ5Qd/Jgp4G6swfacXF/O04T0s4e7sTJzkVYw4nrma1rDCxe3r4a63MTsWLQACx3c8FRDpwnCIHH9qzFpUPt2FWXh3XOA7DJoR/WDeiLVT6uOLBkBl7bswltcaGY178Hlg5+Fupp15ocioNzxuMM39edrUswfjgnC6OHo23FHJwh0F3k85/a1YKdbYuxYOZEFJeXIS4tB0mEI9XHJRKilD5pBzepc4Kp/19gZ1Q7O9jpXEKXUiaTBXQmPZPBfYK6WNNLLg8Jtp/TMQ20PQ52drjrDqsNggV2UgDliGmlYQrwrDTMeJ5j0j65HZls42cqhqAWiGH8nFlgZ8GcUe0Y+mHFQBwBztnLj+f5GrXOkxDm5d8dASGm/s7VLwDuBLz+Awf/U5D7RTzRA08xnucY4+Q4hOOsH0JDwhATTShLSYMalUdwvAjleKGUyhSOC3LQVIZEYJCfyagwMBcSalI4VUOnbAApdRbgqSYvzThgCsgS46MIcCkG5gRnaj2QmpJswKyomCBWXcWoRklxiUkZV8pleiqhLTPLAFxmRhpSkxNNTzr1o5NrpmrtsjIyUFpaxP0FplddYV42hnO8mzB6BMaMKEcOx/+wADeE+jkj2GcoIkJcEOgzCGGBQ5AQ5W6gJD9LtX6hKORSRiENjIkEOwGSQEnGJKOHWzV2ZXkxhCLVpqUTgnIIf6VG0ZNqVlEYh0aCnELHJ46SclZgUiGl/E0bV0ywK7LMKUbmYumMcDx83Z1Q94ypsfsXgtu/fGWBnd0VU7V2Ajuj2Jk6u4H8TDgT1OIIYIRNPk8DIXEM4U4wJ8ATSCoddDjvcxRBU2qbIE6tDnRfIypSLbArT8NYwp7SS6XECdyk3gnsdEx1hAJSqXgCQi2n8fWQWqc00NLcBEJxAL9LA1BP8Ku0haEiyx+TKmOweEw6ljYkYfHwSCwfGYl1U9PROTsHm+cI6gqwb3ERDim9sslqbXBoWZEBu+PNpTi6stjEMcLa0ZXWvlNrynGc64eW5ODEMhteai3BW1uq8cYGAtr6QlxrK8aZ1bzOcsLdghysnxSL9nHh6JqXhqOLM3FmZQ6utBQw8nF5da6JKyZycLE5ExdX2HB2qQ3nmgvxohwv1xRYMNiah5dW2XB5WQbOLkzFyflJODw7EXunxWDz+FB0NoRhbX0oVtQFYV61L6aVemBivjPDFRMLvTCpWGmpoZhQEoqJFREYVxaFsWXxGFOehPLsUJRlhqI6Nw6T6wvRNKcRrUunctK6GDJJ6SK0SaE7umutcbxU37rNytjpdsA8yPH48M4WAt5KdDHU7qCzeba5hgxUlIq5YvY4LJ5pKXRzJ9cZ1W7B9AZMHl3G92OFSbcU8Mkhc8F0OWaONtAmsBPgKT1z9oQ6LmtMnZ32ja2VsUq5MU+ZMbYcL53agfdfP41vPnwVv+dk/Y+crP++G+xUN/Xrrz806ZdKvbQrc4I6K7T+Lr6VwcoXDwz8mTRMqXQfEvR4TGD3xYd3CHIEq/dvM97BZx/IeEX1eFLyeJ6cNxmfETA+uf+GMVyR8cp7qvO6dd3AnpwrFWo5YJwz33wRNy6fxMG9m7F0/jTMnDIKtaWZGN9QiivnD+AhIeTLT9/FN1/ex/ffvo9vv75PyLuHL7+4z3gf3/Dv+tUPn+L77z7Gp5/exb07b+C1my/i8qWzOHX6CA4e2oO9+3YQ7LZg245N2LpjA0FvE6FuG/YqZXPvTuzbtxN7u5S+ud0CPQLg3n3bsWtnJ9rWLsWSBVOxYd1SXDmzhwAnl8tTuEvQe++Ni3hf/ebeeRFvddfYGYOUbtXuNcbrgroXCXUCPsLdGwS9WwTW269aximCO3ta5v8J7O53g51aTNhNVJRWqXjI+Jiv9aeEOQvu3jZwZ0/HlGpngd2LeE+OmndfMSrf5w9v4dvP38VvvvvANLL//Y9K2/0WfyHg/dufvjMKr/rPdayZa0BKbpZKb5RxSmfrAi6Xcc7bZtIkZZAi90t7ewPBlsBOUKd1tURQvdzWdWoqvgrbVVNHmNuxaYVJr5SRiq5hUjQ7l+PQ7nU4yuupjk/98g4S5iSo6DylXBpFsH2xSQndxOeXiieoVMrnBt7bNt0jP6M63iMisxKhmWWMcoTbqhCcVU6YK4JvWjGCMisQU1SPnIZpqJ/dhCnLOzB5WTuqJi9CZt0kRMrkJL0MPulVcGe4JBYgKDEOzbPjcPdgDB4ecsPDrhfw5TEHHJzbE/vnP49bO57GH248i7+/8Sz+844j/vpOAr5/pQiXdhZh9qRUJGYlwJ/P78fnDuL1gzlpDS5sQHjJaIRz0hzKSXMoJ7fBWSVwD0vCC0Nc8MSzz6PHU88YoHv6KcIc4zmGpdb1xDPPPINevXphMMFu2DAnODg6Y9hQRwN6UuF8fX0MwCkEcApPQpzCw8ODAMfHEAIFcI4EOSdCnaOjA4Y5DMMwApID13V8KK89ZBivO3gQAn09kZkUTZCLMm0L1M9OUJeRYLUvSIslyEVLlQtCkpQ5pVuG+iGOERtCoFN/ukBvTgrcDcSF+atvnju3PRAa4IVgLpViaalzVvNxyxxFbQ3s4fhYXd0ws+7hNBSuBDotrfXBcBk6EE4mFbMfHBnDCHmD+zyPPs88yclQGNpW8426vhm7OjiIb1qNfQS6XR3LsXHVPGxrXWzevJva+Ebb0oJpk0aZX8jLSwpQw0lONUMOcqbPVGgEfDVpdPWCq+p0CHVOzp7wIsRFyv0yMRUJnMSFREbD05cTTc9gOHqHwT0wFl6hCfAKiUNwdDISUgV3nHDZCpCcnovC0moUlRJOMgsRnpgF/6jUR6qdp2rpIlLhFm45YQruBHZOBDvnEIIel25hqQhPLTP1dQK7R33qjPPlOGQWS4GzauV+BrqfFbxHSp0MUghzdoXOrtYZyOtW7ARiGTJKYWQSwFQjl15cYybb4QS6AAJdKIEuLlMT+hpCYb0xRbHaFgjerDBqn5bcbyl/2ic45FLKm0m1tKDNgJtdjetOwbTX2CUXqMea6vAEd6q907KaMFKG2Ox81NSNxMr5c7Bz7XIc4yB0ck8rXjy1HS8R2C4RzAR0505uwvkTgrrNuHzYgjqZpFw7uQ1H5o/HKm9XtA0eiGZHgl1sMM5xEnDxxDacIhye30eQO9CBUwfacHp/G04c1noHzh9Yh3N8rvOHNxHcNmBPfSmaHQZhDd+7KyICcGZzE453qW+LVMMO7BlbjE6Xwdg4tB9WDuyNttQYnOWgfPngRhye34iOihR0cjK6f85EnOWAK3ereZxIzJhYhyWLJuPAwQ04e3obTu5djYOblpjC/5F1VcawJza9kIBWhQQCmAmCk9It1XRc0CZ1TK9XQjdE/QLsdI592R0CwUSCmUmXNKAoGLTq4hJy5U5ZYBqFx2Vb6ZiPUi67IU6umKblwWNwZ5mo8D3D5zaKXfe9KKx2BsUGImP5GfGP4ufALxzDvALhQLBz0udMcOclZc4CO0GdWRLWTMqlVDlvP7P08g+GT0AYfALDTC87gZ1vcDgCw6Pg6OZhHDD/KdB1x9NP9cALzz6BXow+vZ6Gw5D+CArwR0J8gomgQP2opkyJMASHhJuWBdExsZBZSkRkOMIjIhAUFEqICzfnWS0NpNDFEvwCCX3hUEuVqOgo064mLjYSOZmpSE1MQGFhPhrq61FcXIyS0lKUlZejrKICFYzCgkJkpmcg15aDnGybiYLcXJOKmZgQaxqSp6elIJnXKSooICTmWKmZWaqzk2KXg9qKYpQV2hAT7gcfjyEI9ndCVJiXaV0QGeqCsBBHxMd4ID3RH3kZ4agqSYF6tE2oL8J4xogyqWC5Jv2yoTrd1KmpX1xZbowxIZHbpGrbBHam7q4mk49P4qQw2ThQSqUbRwgSYElFE9hJ1RN0NfK6pu9dVRrWzI/BJ2+64N++e9IyT/neCvWtE9zZ1br//I0Fdv9O6Pvrl8Owo9WPzy1VjcBYnoo6QpsJrtcS5qQU6r4EmzJOmTWpytyXlESpjrovxcTRxZjEMI3UCXiqnxP8CeKk8mldqt2cqcPNNSbw7xLoSaWsr1TPO0J3ahgSw90JJ7GoI0wWp/uixuaLWbWxWDctH9vmFGLV6CgDd62T0tA5w4Ztc3Oxa34uASwXXUrHJNwdaZZZSplJyZRTpl2xU5+703LKbKkwqtzxlYU4tiQX55sKcUs1cptL8PqGfNzssODubEspjq0sIAAqhbIAZ1YV4dyaQlxqLebxElzl8rJMUZqyca4pCxdXZePCynTTpPzk4kTsmhKC08uzcJ3n3lxXgOurMnF2UQKOzYnDvhlx2DIxBmsawrGo0g/TClwxzuaOEVkuqMp0RAWjOtsNowsDMLk8ElNrYjFzRBqmVqdhYhXfGxUJaCiOxfDCWJTmRHE+EoDC9DA0EKIXTBmO9hXT0bJkskmvFKzt39qE3QQ4uV4qpNId3LHG1NNJoZOyJ8BTbZ362G3lxHLj6rkEuglGtVs5dzwWTx+FORNqDNDJ/dJeb6eQC+aimaMN9MktU+tyyZw2tsJKuRxZys8E3+c1+dxXSbAT3NUYqBtZqR8Vsgl8ZbjG75HP3r2MH794B3/8zcf4w28+x+85Yf/L777CXzlZ//Gbh6bGTvEz0FmhWrvPCWkG5j6VgcpdfPsJIe/TByZ+9SXh6cuH+P6z9/Ed93/9kOBH2BP0ffae0jrfxifditGXn+gadx/Boa6tUMqmQE+tEizHzOvd8TK/N7uwd1cnLpw5iNdeuYBdW1sxc3I91Bf44J5OnDmxG5cvHMDN6ydx++3L+PADgglh7+sv38O3X71P4OP9ffcRviLsfc57/4r3+clH9/Dee2/j9ruv4tZbr+Dmay/hyrXzOH3mKA4d3ouurp3YTdjbvXsr9hD89h/Yja79hDztJ9gJAvfs24aDh/cQBNdj5fK5WLFkmknxE4w9vE1QunWJ4PoS4Yqw9c5V3HnljDFRkVGKVDrV570mle4lgh7h7rUXj+J1rlstD84Q7FRfJ7A7Y5b2bTvYaWnW37SarivsdXZ2IxXTa/De68bgRirrZ0qz7VbtBHdKv5SCev+ta6bm8T095v5N/q/ewFefvI0fvn6AH3/4xMQff/sl/vzTN/iL6jN/+wWunDuAtStnmrRKtTCQQqb5glIlVQMnRU0KmwEwwpVUOKVjbpeT7A6rrYGgyyhx/F8qq82YpijFeZtVCyd1T1Am05MtnA8J2FQ3px529ro8GbHYn8MCuCYDkHZjF+ucZnN/AkWTnrm3g7C4hmBnq0FETg3CsqsRwggm3IVwXyInriUT5mHMwjWYvLKTy7Uon7wQ6bUTEFFYD/+8EQjIqSV8DYe/rRa+fIw3Ycw9PgPZOeEcNONxc5MXPj7qgd9f9MHrm/uibWIPdC3qgbv7euDH8z3wLzeew29vhOK762l4aXssmqaHYnR9JiKT0+GvtE9bOYILKhHGCWskJ7ihnHgGcZ+PWjAkZ3IyEoAeTxPcBG/P9sSzzzxroif39XzqObP+9NNPmZqOnj2fx4D+gwlzw0wMHSq1zRXu7gI4L/j4+BhlTqqcUjRdXV0JIEqvdCYQ6nFDDLwpDNAphg0zsGdfF9QNdXAi4BGYCHwJUWHITY1HTpJq6CKQlRiO9PgQQl2YUeZMKwMDd8FIiAhCfFigqZ+LDPIxypwUumDCXIgfwS7A25ikKP3SXjcntU4umOpfJ4gT1MkkxVLrnA3o2eFO+6XomZRM3psnJ8g/q3YD4cqJt9NgOWT2JeAJ8gZgYJ/nzOTLlp5EcFuBnev5BtvEN2Ir36idGujXGVv7rW1LsXGtpOdmLF04A6VFNpQX56O6vMSAXWFBrmkcrImaUjEdnT3gTLhz9/Dn6+wDZxcv+AeGIiY2kWCXjpjEFPgHRcLNOxROXqFwDYgi1MXDJywR3iGxiIhPRXRCKtIy85BCsEvPKkBRSTWyOLGNTc0zLQD8o6yUTIGdBXdpcH8c7pSSGULAE+QFJcI/No+QNBr2VEw71FktD35Ot/wl0FmQl1Um6LMUORMCu26gMyEjlG7XSwvsRiCriPsJWIlZBLrEHON0GZ6YjdiMYgNYAjoDdYw0hloXmBRLpVua0LYFZ0bJM3BnhZV+KZAT4FlApx50jyBPIKd9fGxqkX2/1mXUMtyoSoKFlc0aqDqxt20ZTm1rwXV+ib50ll82BLvLxwhyBLvzJxSbjDp36dhWgt0WU2x9XQ1N503AKl83rHUagrXOg7HSbSgOThtrrnNUqtgBwhQHMjlUnjhEqDu4jst2A3rn93cDHgHxRPNstPi5oY1guMptGJoTwnBeKUL723F0XysuHl6HXZwkdrgMwZpBvbHQ0wFdM8dy/0acIDCe57UvEBivHN2Oo9s60LJsLmZPH4PmBZNwYuc6nD+1AyeObsTBbc3Y2DQDjSOrkZNfgJj0LMTwvWUBWSVBTi6XFUgkqJngftXJWRDVrYbxtTNAZZMa9zPM2dW6n4MQR9iScmcFAY9h2hUQ5hJyChlWKqYBu0L+T7rhzoBdd8sDA3aPAV4anytFoClotKdeZnE9q9j0OfQIiYajdzAhjUGQc/QIggND284MO9Q5e3cvffwNvBmA87UMVaTS+QaFw1tgx89zSEQMYpP0mUxGUFgUx0FnyyH4MZh74gnV1sk8pQeefboHnmM8z7FlYJ+n0Of5J+HiOBiRYUEEn0BTs+zIMdXPz9fAWkSk0uVDEB4eYdwt0wlfKSnpSEvLMDV1WVnZiCMQJiZKsQtFWnoaQsPDkZmZZers9MNSTUUpgS3LQJqgrKqqCmVl5aisrMTwuuFmu6iw0NQCK/1ScCdnzLKSUmSkp5p0cqlyWtf1LKdMKXU22LLTkJOTQRBMQUp8OMdl/dA2hOO2E8dnB0SFuhP03BAR5IDEaC/Y0kJQIZMTgk59dZaBmIkNRRhdQ+ipzSOQFWNMrdomxBtQEiTVFCUa4Js5odwAk2rVRnG/VDC1HJg5sdIAlhS+qabNQC6mj1c6aB7UJqCxnvBE0JMqNrI6Ba0Lo/HlbSf8XSmYamUgVe5XPyt2BuwIdWpcbsxTvu6BP33qRLALJRha6aC1JZYqp+cbQbCTGiflTs89iWCqVNK5U2sIY1INUy3Y5H5BnFo2NKqxOaFuzPBcc1+T+RlWvz0peVPGlGDauHLMnsQJ/YRKPoccNsvM81YWJxPsslGYHcvvS2fkEJJHlhOQi6JQlu6JxuIQLBuThi1zighwheiYlIw1Y6LRNj4eG2akm/5zW2ZlYBfh7sDSYhwl3J1cVYlTBLqzBLrzbTW40FGHC+21uKRYV4szUu2a1FogD8eX5uD6uhK8s7Ucb24swqsdBbjRUYRrHaW4RCg7t6YA59WmQA3ECXJnVufidHMuTq3MxsllmTi2MAnHFiTg1NIUnF2egtPL4nBuZSLOrkjBldU2XJUb5qIUHJkVha2Tw7FqpB8WVPlhSrE/Ruf5oc4WgEpCbGaEAzKjhqI03Qv1BSFoLInCtMpETK9MwuSqeAy3BaEsNQD1hLmanDAUJnkjL8mX76tEyHhndE02IaoAc/je6Vw1HZ3NM9C2fJpxuzy0XX3sBHgyS+F3PSedSr/c3r7IwJ3W927iNiGvc9VsY5wiR8yWxZOxdskUwt0EzJ1QjSUEtlWLp5iauuXzGgl1Y0yD8qaFEw3sKTVTip363MkFUy0PtD6pocT82CGFWcuJI4sM9M0YX4nJY8r4/ik2qrTG+C/uXsXvv76DP/7qIX76/iP8/oeP8WdO0P/y4xf43XcP8ckD9aW7SYiz3DGVfvnVR7e7wU6QpzRMpV6+i28JRj98/gE+++A23nnjOh7cfROfc993X3yIX3/9EX6QWkYI1OMEEB8T6pT6Z9VxvWGZejAEdAINo+gR9D7j+WqXIBD59P23cOeNF7FzSyv27OrAzZfP4cG9V3Hi2E40L5+NE4e34fjh7Th+dBeOHd6BIwe24MjhrTh9eh+uXjmOV14hFBESH+rev3iAzz67g0/5N33O+/qUYPkxn081ep98cg9ffPkB4yE+/vgB7t1/E7dvv4IbNy7i8pVTOHZyP4FOxio7DNjJdGU3YW8HwW/Hni04fLQLR47sQdvaZVgwZwLBpdkobh/fvYEPb7+Ej++/gk8fvIIPbl02bQ8Ed0q9vHnlMF69duQR2CnelDvmjTMEu9MEOaVjnjXrFtyd4/Yv0zIfT8U08Zg7pt1Ixd6K4hPCmurn1NvOmKgQ7izV7jru8RpS/gR3H/C+P/1A6Zi38P2X9/A7vk9++tWn+POPVq3dnwh3//LnH0xd3p4ta0xdnFQ3qXOHdq3D4Z1tBuy0LYOTPZuaTV2bMTSRqdAuq1+dwEwtEXTe9g4L7tS2QOeqrYHAToqe5XBJANyw1KR+tq2aifWt87FTsMbHb+Z1zfUJblbd3hKTzimQE0SaPnuEPKmEgj/dg66p5+8RbCPQMUJzaxFdxMlo3TRUTFmOiSs2MTpRO7sZ+Y3zkFA9EWGc+Abm1SMgfyT81UC8YDSCC0chqID7cgh42ZXwVi1eQgqmjkrH4VXxeLHTl3DniD++7oKvL/fCr670wL++2QP/9VYPfHLsSZxrd8Pto+m4sD4S7TNDsGRyKr8gwxGSlIzAjEIEZpfy3ipMBHHS6xefCf/oRPiEhKHfwIF4kuD29DNKu3zKpF0+88zThLln8PRTPc3k4rnnnkevXn24vyf69OmP/oQ7RycXwoQbnFRr5+pOkPMg4LmbENCpBs9Rqh5BzQq5XioEhUMMuAnkBHTWPgWPG6hzwhDuGzywP8KC/GBLjkVWXAQypdTFBSM1JsjUz6V296UT5CVHhSKRcBcfHojYUH9EEewEdQq5XUYGB5hWBgK7UAJeUHePOjvYaWlgzt3FqHePp2Ha4c7H3dHAnq8rAc+FsOc0DF78OzyHDobH0EFwJ9i5DOoPlyH9TeuDIYP6YjCjX99n0eeFZ1Bdls/BeDpmNI7gxKMa86aNwbJ5kzFfE+SFUwl2S9DWvBBzZ05ESWE24a4AlaUlqOKEqrSkEKn8f/pzcujvHwInV0++doRqD6Vj+sPB0R0ubvy7QiIQw8lhXDInZpHxnEyGw8U3DK7+kfAKJtiFJjHi4R/GL/TEdE4k05CalY/EFBsybUVIZyRk5iMqOcfAnV+UUjLT4RVpwZ2UObU5kLGKC6HODnaOgQnwDM9CnK3WmKLYylVjZ9XZPTJREcQZqLPAzm6cYk+9tKt0j8Pd/wnsUglb8RmlCEvQfdoQmcxJfLZgqhvoeF4az9e59rDSLu1Q90uws9S67lo9hlIyU/IFd8MJeQK9brXOHt2qnfU4az1FSmD3NWWXP2HabLx8/ghO7WrDXg4oO/hlfuXkdlw9tRNXTmzHpZNbGduMA6aA7uKxLTgv50vGzZM7cErOaL7uWD90CNrdHbDCdSA2JEXi5R3rTV3eqcPrcZrgJpBTLdupA+2mMPv0gXU4xe2z+zq4n+cSALsayrBq0AtodxuM1e5D0cbrXNjRgmN8/OG9rbhyaL1pRL6a4Ld0WF+sK8vEpT267nocO9iGk0c7cXQvgW7xDDRU5GPZ/Cno2rMOp49uwlXe94ntLdi1ZjEWTByHgvx8xGXkE4QESmpZUI44glOiauRyKpHEcegR1OWoHx3BTjVsBsi4j8fiZUiSpTTKn8HOGKfwfPMYLXmO6uweBR8vpc0sBXqCPlsht1Vb+f8f7OzqnRqfW2AnIxZey6Y00kL4RSbDNSASjj6CN/1gQpBjSKlz8Q6Bm184XH1D4c7P5yOoY6jGzptQpVYHgjqpdwI7P35W/UMjEZ2Yys9dHpJSM/iZjUVgSCT8g0Lh6uZuMiUEdQI6xTPPPIGez/YwINfvhScxsN9TcBryLON5uDoMgIfLUIQF+yKK46Cb02A4OQ5CYJC/6S/q6OQGbx8/Ql2mATYBX0xMrGl1kJws05RE7s+Aj68PQiPCkJCcZGoiCwlrjePGYsnCBcYYRWCWlZlm0itz1HOushy1NdWEvBKen2saiitNs5jnVlaUo6So0BinyNlXKeWCOjUmz8/NR0V5OaqrK5GXm8nnj0R4qDfHY2f4ew3hmDsQoT6OiA7xQEKUt6mnS4h0R2ZSAMoKCGzDs4xLpFIPp8okhGDTUJkJ1Y9NGFloVDepYDI/EQxN4nE1+J45QZNbAhvhyahfBEDBnwxS1GJAYDVvWq2p0Zsw0jIzUe3atMZiTB6VT9irQENNEloWBOO7e44G6v5Vjpff8ztZrpiPgZ0MVNQGwcAfwe73Hztj29pIjKxNMamRgjqZtAg09dyC0XG8X+3Xur3Gb1SNjFFsmMb7NjV4PKe6NAUj+RpIgWscITUxjxN3vg7826fx9VD93XSC3XjuF/DpNRC0ylylvtrGpZWOGR3kjIhAwo0tEg3lSWgoisQImx8BJxLN41Kwc3YODhPe9s3PxvrGKKxtjETrxCR0TE3Dtrk27F6YhwPLinB4hYxUinFqdaml0hHwzrZUmDjfWoVz3BbYHVqcYzUCX2EzBirvyCVzYyle3ViC650luNZeggsEu5MrsghzObi4rpiPLyLU5eDY0gwcWZyKY4wzKzJxcZXNSsVsTsOlVZwDcXl8YQL2zYrH+nHhWFLtgylFXhib54NR+SEoTvNHUrgz4kL1Pc/vaX5+Qtz7EGYDMaEsAVPKEzCxLJZgG426/Aikhjki1LU34kMckR7jjuwEH5RmR2FkldXfUO+7eVOHo2XJJFMrt719oWkyrv50nZxkSrE7sqsFZw9twJGdLSZNUymXcsnevYGTS0Kd1Dv1tlu/ejZaCYVqj7SWy5XzGzkvGI/25tkG6NSrTlCn2jqF1gV7Wgrs1P5geqMFdjJY0brSNVVLJ7Aby8+FavEEf1O5v5HvkwkjC3B6bxs+fecCfvPZW/jdt+/hd99/QLj7AH/69ccEu09NeuYn772GD+68TBB5jTCn2rp3HylrCil1gr1vP7ljlLkfCHH3br+G8+dP4uSZYzh97jjOXzyNl65fxFu3buABAenDBwQIXutzXucLhtUewarP++juGyYe3hPo3TIumg+VosntDwgjH9+/hTdfvsCJO8Fh3ya89eY1QtldXLl0FG38Hnr71ouEsrv46OEdvPvuawbELlw8hlOnDuDYsb2ErV0GuE4SzC5y/0svn8GbbxKECIcfvs97ELR+dg+f8ZqffPwuPv30PXzz3af48sv3ceXqMZw5vRcHD23lNQ/j+o1zOHR4D/bv38l9e42Cp7RM1eJt37kZ+7j/2PEudHY0m7YKna3LcOuVC/jsPQLV/Zv45N7L+PDtq7hzk6BmV+wIdoo3r594BHe3lLL58mkDcwI5AZ0d7AR52vd4bzulYxqljlBnVDupbt2q3S/A7h7vg/ciRdYyxXnLQPXHfM3lUHrv1lUDd3r8+3euE8ZvErjfJKjfxY/ff2Qa2au+TlCn+Osfv8d3nz/A0T0bsLNzJY7sXod9BCW1Nziyp8OocBtbF2H/thbs3bwKMj/ZyvnRrk1qbi5jwVVmey8fs3+7lYopB02pdq1NM42admTfelMXp/TMTl5rwzqZ1sxD57r5XOfniZDWQZDbttHql6e6O6Vr6lrGOZNAp/sRWG4laGpbMLeP+w4TQPW8PULz6hDDyWvu2Hmon9uCcUs7MZZRNbMJafUzEFVu1bcFFTGKxyGA6wFF4xBcMIZANwYBhWMIeKMIfCPgT0D0y6qFd2op4tOTMGdMMvYsisHF9qH44lRf/OuNp4D3n8T/df8J/PBSD7RN64H4gKcxqtQdXS3p2DA7BCsagzCrMRkpWZzMxyTCOzEPXpy4e8SroXQcHDwC0HvAYKPSPfXkE+YXYCueZBDuVFtHoHuGcCelTlDm5urBScVzeP753hg4kGA21BFOhDuBnaOjiwnV3Dm7OBtFbvBgxTAMGqQ+dYQ2Qp0AT/A2ZOhQKwh4gwcrpNYR/njNwTou1Y5w13/AAE5OHJCZGMsBNQppBLq0mGBCHCMyEGlxAr1wQl6oAbqYEF9OAvwM2EUGeZv0S6Vchgf6Euz8ue3zCOQCfTweqXamVx1DIPd4jZ29vcHPqZgOBvKk2Pk4Mwh2gjsDdd3hSqAzLRAcBmPI4L4Yyu2hhLsBfZ7F0H4vIJb3mElIzUuLQ2VBOsrzU1CUFY8RZTYU25Iwb8Z4rFwyh5OWChTn56CKkyUL7IpMilMAJ4m+nByqGfngoU583T3g6RXASaAPX0NXePkEIiIqzvz6HxmfDO+QKDhzsunsFwYv/u/9wpPhG8r3RLCalycS7DIIeBmm1i4uKcukZSZlFhCaChCRaLlk+kdnwSdaJippcJdyJyfMyAy4c6kaO1NvF5wE97AMhKWUIr1kdDfUNRrFTmCnVEwpdhbUWWE3ULHXzv0PsLOHgT7BXT0Sc6oQmVaM4PgchBLqYtPlSliNjIIRyFIdngEzQZ360VkQKIiz1DuCnVHkLLDTPnv6pQV3P4Odjhu46zZPMWmYJtXyZ7gzqZjdYGf2dYOdzpG5x9gJU3FiXye2NfMLvn2xKZy/cmoHrp3egatyvmQI5i6p/u3wFgNr5wh1L57ejottC7GG7+NWvqc2Og01LpUr3Qahq7EWV49vx+nDG3DeqHKEuMOMQx04w+0zXetwdn8bjh9ax+cmeBHMzm5diU3ZcWh17o9Ol4FY6zIYrQlhuMgB8viB9TjMa7y0fz06shKxaHAfdKRE4NLG5YS2jTh1ZINx01Sag4xRGutKsW7VXBwnLF46uYXPyQGWk5KmORNRVUKYy8xBlI1gRoBLzmXkVXPJsFVZtYYCMgKeWhYIwqS8WWBXggQuVSdn0ix5TCGg07YBOyl2fHySgTuCYrbAzQI6O9jZQ/vluCmok5mK0jEfmac8Dnbd2yYN8xHYaV37+Fy8Tlg83/tBsfwcRTAIb/wsufqEGZizFDpCGKFOS23LDVOZEE4e/gbsZJoisPMJCjMhIxXvwFCERycgla9XRm4hkjOyERYZ86j3ZGBoBCIJXkpzf/rpp41a17NnD/TtQ6Dr/SSGDnyWY8zzBLle8HDuBU+XPnAY3AvPPi3lTmnszhg8oBdcXYbAj+OgGpR7envDhbCovnRh4ZGmji4rKwtFRUWEPcFdItJSkwl23vALDEBSSgoqq6tRVV2FkuJClBUXEdpshLJcUysnw5PMtFTkZ6txeCHyuJ3PMauitNhcR/Am+BMIKv1StXq2rExeq4BjWhlGj2rAmNGjUFFRjCiO6Z4eg+HnPYRjthNCCRthAS6ICfVEfKQMUvyRnhRo+tJVyuKf8KV+bTIJkWI1ZayVhjiKE+7aErUmyDYqnaBJYDdnCie0hCLBn1Iq7emWStGcyG2lW2q/YG7iKEspGzM82/SZ07HhFSmYOrYIMwhgk8YUYHh5NDqWheKHB0PxN7U6ILhJrZNCJ+MUgd1/EOz+/deWkmcHux8fuqBzZSRGj8jgdQhbo4p4fZtJDZVip4blCt375DFFphWCQFN/gyBTSp49NVPtDsaMzDWqnVQ6XUstE9TIXGA3d3ItZk0k3DVKtasyf5P+xglSAifVYMKoEr4+OcjNiEIYwS4lxhM1hXEYV56I8aUxGJ0fiNnVEWhtjMfOmek4sigXx5fmY++8LNOWoGV8HCEvGuunJGDb7EzTk07mKGo+rvq6E4S8EwQ5pV+ebC7CmTVlXBbj0LIcHFyahYMLUnF1TRFubxthGpff3FRiHDNf6ijHtXWlOEOoE9hdbi/H+bUlOEbQO7I0jXCXjnPNBLrVOTjflIHzK9JwekkKjs5PwN7p0egcG4z5FV5oLPBAQ74farKDkRvnjcQwV35398WwQc/AmZ8ddwKbjyffc259kB7thtFlfF8R6Mqz/ZGb7MbwR15qGLKTQpGdLGOeZFQWyUFVrqNyS801ULd+9RxsbuPEsmkWtqydZ+BODcg3tcwxypwcMAV3lmlKk1HwlJq5k4CnNEzV3G0kDK5ZOsUAXdvKGVhNUFw+byxWLOB8YIHMU8aYNEvBm2rqVGenmrt5U0Zg8Ww5ZY6CDFXmctuqtxtplLwZjXyv1BUYmJsxvoqwX2OAb9LoUqgeVT8GyKnxvZvH8eX96/jNl3cIdu8buPvTbz7Gn377MX764QN88fB1gt1LhIBXHyl06l/3PSfwanEgoFPz6q/ljMnjMko5dmi3cYpcv2kddihV8TBh6Nh+nDh7HGfOncChI/uMs+TFc4fx2s1LuEPge+8On+cewcqkab5joO4R2BHq1Brh/XfV6+5VXD51EBtal+Nw1xZcu3wc7xJaTp0gWBH0fvvbL/Fvf/8j/vyX3+G3P36Pr7/5FB9+dB/v3r2F116/TsC8hCtXzuLc+eM4ffogjh/fQ+DbgRMndxtYu0lYu02QEeh98IDP+8E7+Prrh/j8s7vYJEOPbc24desCDh/exGudwVtv3SAo8u85tMfAndQ7U5u3fSM2bFyHnbu24NTJQ9jU2YJF86eio3UJgewCofgWAe8mPiDY3X2VsCYjFYLcK5cPMQ4aqLODnVodvHXDAjuBnIDuLZ5vBz27YmdPw7SDncKuuD0OdlYqpiCZYPfAakCusLe1kGr6wbuv8DFKx+Q1VGt3+0V8eO8Gwe4Ngt0d/Pa7h/ijlN2fLAMVxR9/9w23v8G1M4ewftV8Y2CiZv27Nqwg5LXjGOdEgilTfkQo27dltWn/tYVzDKVU7t60gp+Bmdy3mNC3yoBYx2q5yS8xMCa1TqqacbEkkHW0zDdmLaq7279rLbZvWs5YYeBOqpxSMJUGKpA099INd8ZoZe1CPp/V807PpXO0rehROXUJxi1px5TVWzFqcTuKJi5F4vBpCCsZhxCGGoMHlzb+Q4xHMI8J9gIKRyOwkGBXMBJ+ObXwy62Ff04N/FJykWbjh294CtbN5kSs3QsfHBmGz8/0xo22J3FmdW8snDAEwQF94OTah18+vti9JgPts+KwfHwixlSEIi4hBA6cRPTx9cTznCQ+07MP4e1Z9Hj6CfQgzD39JCGO8GaHOoUMU6TOqd5OdXVKs1RrA6l2zz7by8CaqbNzIMRx+bMa52SAT6DWj/DXb9AQDOByIM8fNNgCvMGDhmEg14fwPAv6hsJRve1c3UxK5qBhOj6MUOeIPgMd0Lf/AMRHc3BNjLbSLqOCkBIdYurqkrkuyFNtXXSwJ6KCvBBDgIsM8EUEI1xQ5+9pwE5QZ1obdKdhBvoQ6Oxg17308/ylWqdG5L6P1dg9Ajy5Ypp1a9vqZzfQqrMbMsD0s1PdnVQ7Galo6cBlv+efxsAXeiIxMgzFWWmoKsxEQUYMRlbkcZmCXs89hzJOmHZv7uAgPRpFtlROpgpQZswF8syv3SHBIfDw9IG3TxCGOrpjwCAnuLlbDpkOhDxHV2/zi39kbBLC49IQGJVk1DonTkg9g2MJdknwDUsi8CXAh6AXzOORscmIT05HQnIm4lOykZSeg4SMPMSk5iIsMQtB8dkIYPjGZsEtKhVuJi0zg8tMuBLunMNS4RSaCpewNPjG5SI+v87U2tkqxpt+dopMU0P3cypmLpeKHJOGOYYAJ7iz3DDtoJdVMhLZxv1yOCf+5QhPyUdgXLa5n2gCnaBL0Gfq8roh0K7oCczskPZ42KHu57BDnQDNAjvzWIaVjimos1Iz/3Fpv4aakqcUqbaO+w0MEuwIJYXVtdi7tQU7mmfjvEDsxDZcPbkLVwh0l1VPd2KzaXFwgWB3kWB38bDaHWzB9V2t2GbjpMlpEDY4DUSnU390DOuPlQFuOMeB8Pxh9UfswFlBm5wwGVLqTki14/q5rrU4tr8VR/a3G3A817kIbdHeWOcxEJsJd6283rIob5zfsMxA25njm3GmZSFWevugKTYcZzqX4OqRjThGaNuwYTEWzx2L2ZNHckI5CtvWN5u/48iuJuzZsIgTkGmor69GUloG4tNzCd6qdashlFUaEEvJqyRcCegIZzZLnTMplflWGIAjtJm6Ont0Q50BOp5j3xbcad3U53WfZ3eu/Lm+zqq30z7VxSUY1e1nsPtFvZ1gTktBHkFTrRDSeTxD5/AxMak2+Eck8PNDaCPMKdz4WZIC7kyIs6t2Cjee4+AZhEFuPhjq5Y/Bbr4Y4uwFJ3c/uHoHwFef2253zIDQSMQmpCAt04bE1EzzWQ2KiIZ/SDiBLhLBkdEI4HpIZCyiYhPg7uaCXs8/hRee74GBfZ/AkAFPcax5luPQC/B278Poa9IVPV0HGnWvf+/nMKhvTzzD8d3NeQAnr8Pg4TYUfn4EPAKbq5sXvLz9YLPZDNjV1FShspxgnBiLaI61cfHRppl5bl4OSstKUMLxp7KqnABYYIxPlBZeQIDLzlLLAqVPZplleprALR35uTakEQrljpmRlo6cnCw+TwZSkpNQxMfX11ahiBA4oqaS52QgiADn6z0Y/j5DERrsTKhzREykB2IjvRAX5YtEQV1KMPKyIzkeJvJxlkolMBLQyVxEjcaNMyThrrI4ASW5USbFUkqY6uSUZjm5uxm49glwBEyCOHuo/mzmxArTFFxulCMq0gxwTR1XjGkTio0qNqY2B5MbBYIp2LE2BL9+v68BO9PqgGD3SLHrVuv+jfEfPGZPxfz1ex5YOjOMQJqByQQsAZxqAFULqLTMurJkqGdeI/+eGeMrOJGvNrCmCfiYGpvZt2DmCN5XCaby75ASJ9fP6RMqMG/acKPKCQAFpAJDrQtoVy4cZ4BQLQ/UAmFm97paP9SUpSE9MQBh/oOQlxGMkQScidVJmFgWjbH5PpheGYSmsXHYMDEJ+2ZlEe7ycHIl4W2ZDfvmp2Dr1DhsnhyPbdOTsXNOKvYuTMeBJdk4zPMOLc1l2HCEsHdiZT4fV4BDK3Owf1k29i9Iw4nFNry6oQ6vbawi0BXgansRrrQXmzi/Nh/nWnJxvrUAp1fZcHhZMo4uS8H5VVm41pqHC80ZOLYwDofmxWHbtBisHReBuRV+GJ/ng/qcAJRl+KEw1R9xIfyedtKPIH0Q6OuIiCA3JEX7ISMhyEBbXIgr4kOdOcfwN5ES7YGc1ECU5cahukhtKXIwtjbXgJzSfdVrUO+XeVNrCV7jsHbZZNOuQCmWWrYum2LATeYpMlHZt4WTTE48NxPeVEun/nUCPO0T+G3ofsyGVXPQ3jSTIKcm5KqbazSKnELAJjAT2ClUYydVTvAmiJNKpzTLqWMIcI01xg3TOF8S4BRWeuZwE1PHlhtVW03q9bnZyzH+/suH8clbZ/DDRzfwu2/vG7AzRioEu99+8wBfPSRs3XsFn33whrG7//5zqyH5h5z4v/HSGVw4ttvqKbajxUy6925bi/Uti7F07iTMmzkB06aNw7Tp4zFn3nSsWLkYbevWYFVLE1raVmHz1g7s278Lh44dwunzJ/HSjSu4d/8W7rzzCt55/Spuv3kN771L+LnzKh5w3703XzRpmEe7tqG1aT4OEeTOnd6HK5eOEbpWY//+bfjm+4f4r//+K/7X//o7/us//4a//dtf8Oe//gHf//obfPLFx/jiq8/w8acf4oMP7+OD9+/gPsHxnds38PobF/Hyy6dx+eIRXrML588ewEtXT+JtgtFDpSnyb3/x8lEcPrAR7z94Bfv2tOPc2cP4+qtPcPnKOdPrTmCnWjyr9m47l7uwYVOH6Yd36vRRdHaswqJ5U7CpfTn/npcIybcIqi8R0M50K3MnTRrmywS7V7tr6yywO2GOCeYEdXawe3xbKZrqZXdP6qMd7LqBzvQF7F5/vGG5AE9K7M+9ChWWaidFT+fqsfdUu0cAfe/dl/DJBzfxzWdv4dd8b6hFxp9+JNwR6P78++/xp5++w9/+/Cvjwtm+ej7fB1YK5E6jjq3Azg2qnVuGgzvbDGgd3dOB4/vWE/paeXwxoUuxxChtqsNTGqZaF6gOzzQg52uuurkjeztMOwUZrZiUTMKYDFpUR7dv+yoc3deOQ7zmftW1rtfzNxkTFcVePu8BzrOkFura+7evMe0STMrnllWmcXqPeR37MGpRG3LHzUNc1QTTMy6IsGaagVdMREjZeBOh3UuzXj7BWifk6dyg4lEILlJK5ggEcmIcmEfAy6oyPemiU7L4ZZmEEaXRmF7tj6U1Q7FxUn+8ssMdL3fFoLFKDb/7w9W5FybXhmHTknwsGhmOeSPDUJHDiYULv/AJaY9qNZ4mvD3zLAHuSUuZY9ihzh6Cuh5PPImBAwfB3cODkwFXgtgg9O7dD4OHDjOpmMMIdgbWhljKXP8BgwlyhDjCW9+Bg9GH5/cbMKh7PwGPoeUA7htI6BukxxIIHXgtVzcPDHVyRu9Bg/Fcn4GEQmcMdfHGQMKis+Mw05ogJsgb0YGexiAlKTwAiQytxwR5IjLIA5E8FhXogwg/tTKwjFOsGrvuINSpT51xwXwM6iwFz+pb93hDcj8PVwvyTP86y0jFSsu0avC0lHrnrbYNTkPhMmwQnIcOgDNBzpmA5yCgG9QXjoP6Y6icMvs9j17PPsWJmCsKM1MJc5yA2JJQkUc4InTrf6PGwRvbVmM5P/hFOTITsKG0JJ+TqRzzy3dERCTcPLz5P/GFq4cfBgwmWDsoxUoqXgCGEPbcvAI4QYxCaHQyQmNT4RMWb8DOLSAKPuEJ8JdqR8DzDo2Hd1A0wqOTEBVHuEvNMo6Z8WmKHMSl5yEqJRehSstMzIE/ocorJgMe6nEXlcn1bK5nEe7SDdy5EPK8orMRll6GdIKagbpygd1Yo9qZtEzG46qdUjMfgZlR7AhzXOYwMghaSq8MT85DAKEyOMGGmExOxglSWaUjzeOyy622CI+nbNrh7p/Fz0Bnj26wM3DXreYRzrS0IM0Cuf/Z/kCPs84T1Bmw6z4m8xS5NGaVlHHgaUZX22K8fG43LpzegcvHGQSjyye3mH51lwl15wl36nVz4dgmXD+6CbtGl6PJYzA2uA7BRn52Nzj1RrvTAKyND8Y1fnGeO7TBwJzi7KH1OEOo07pSMRVnCHanumSksh6Xu9bjxIppaA1xR6f7IHS69cda135Y7DkIh2aMwitnduH8vnVoKcnEqswkXOBgevnsTg623Ld4GifPVVi2YIoZhM8SEs/w/uTm1rZwEmaMqzWmF/Fp2fw/Ea4IbjJASRK4MdLyK5GqdQKYqYkj9KUQ8FK4P7mAwEdoS+mGOzlO2qHNrtDpuODPrDMeASDPMTV4hLf4fwJ0ZpvLmGz1mvu5UbnlimmHOUups0OdIrOwAlmFvP/MPATHJFktDPwIcAFhcA0g3BHeXP0iTKhfnVwwlYY51C2AkGetD+CY1c/ZAwOcvDh+ecHF3RdOrlx3djXhFRDMz1sckpIzEB2baJQ5OdiaIPQJ7FRvFxQWjYiYRBOhYXx+12Ho0+dp9O9jpV96Eup8XfvAy703vD36IsRfqeIDMbjfM3Ac/Bxch/Xm8nm4OfWB09BeGML9DoP6wM9XtdDepvZZfeqUhmmzWSpadmYaEuJjUE7Ik9OlUitllFJeXoq6ulqTMqlWBYI7GZ4ovVJAp551+tEpNSWB+7ONE6YcMeWOqabkStdMS0sxqp361NXVVCA1MQbRYQHw93NBSDDHWZ/BCPAbiohQd0SGuSMq3J1Q540ETsCz0yNRXpSMkQSb4YStOgJbRVE8xo3Mw0S5VBJeJnApuGlU2iThbaQMSKozTVqiIEnpl8ZcREDISbnAR2mJcsoUGCoqCmPN4wRHAjspdYJAgdGUsQWEpCIML0vFxLF5vE4KdrYG4qeP+uFv3WmY/6kedt3GKf/FpdS6vxPs/lNqnuLbJ/D1O66YNymIk+oUcy+q0RpDuFJt3wheWwYuVkqmDeMIE6qNE9xNIlAo1K5gzhRFNeZMrcHsyVVYMGME5k7jhJ/7LBAtMUvTD49/i85bOGskZuj10XMO59/Lv12vh167kVXZhOFUxIW7IjxwEMoJxWMrkjCpMgFTahIwuigYE4qCsKg2Ch3jE7F3ZhphKg1nV9gIWASxlhKcbcrH4UXp6JqXjL1zE7FrThJ2zU3H3gVZ2LcoG12LpdLxnBWFOLRCrpo27J2fgb0EwXOri/HKhmpcF9C1FeJCSwH35eFMUw7DZpS7c0rJJNBdXs0g5J1ZlomD81OxY1YSWsdHYXaFD8ZkOaIhxwe1thCkRbog0LU3/F1f4FxgKOIiPJEcF4iMlEgU5iSislC9AONRVZiMyoJEFKSH8/s4gnAtMxs5lWZjeGmKeX+Y/wWhToC9kBC1coHSIlXXVos1hLpValFAwFuvPrWrlYI5y0CdauoEeKqlUwjk1hPctq5bYLIc1LdOoCd1b83iSWhfMQNb2hZiQ8s8gpv61Kk5eSOaF00ypikCOYVJtZzeYFIzZaqybJ7Az1LvBHZqQj5/aoNJu1T6pd63AjopdYLCqWPKMX6E3FNVy1mA7a3z8N7NY/j8nXP4+r0X8btv7uOnHz40cPeHX6ve7kN88xEn+g9exdcEGylzd964jNOHt3MCvgJtTXOxetkMrFK/vSVTsWr5TKxZORetzQsIXguxtnkh1jBWr1yA5UvmYMa0RtSPkNFSFseSTFTVlGJM42jMWjAX6zaux6XrV/Dhx+/jwYO38dlH7+I+ge7eOzfw1s3LBJ2zhJ4zOHd8L593AVYvn439uzsJYPtx4dwhrFm1AFu2thHQruF3P32PP//pR/ztb382YPfvBLz/9b//E//P/+e/8L//v/8L//3f/47f/OZ73Hn3LVy4cAJdBMUtW9rQ0dGM1tblWL16MZoZq9csMft27urEieP7cO3aady8eRE3X7mAmzcuEPDewd07b+Ho0QPdULfPhLVO4D3SZdw1WzmvO3BgD44d2YdVK+djwexG7NvRik/fV4rpDULZhUeplQK665cO4MZV1dodNf3wBHZ2iLOfp23Bntal4tnB7vEaO8GcPexw9zjYKQR2Uu0Ed2plobDSMV/n8RvmcXcJi3d1zdvX8PH7N/DlJ2/i+y/v4MfvPzT96/70my9NKuaff/8d/vqHb/Hrr9/Hgd3K9lliYEs1btvWN5n3y9Z1S3CMMKfUR9Xe7d6olgZ8jTcsN+//PZtXGmVta9sSo+4pZVLK2/EDG3Di4EautxDu1LR8uXHZlAGKnkdN0ZV2uVc1rbvXYvfWJuzd3ozdWwR71o8OUu/Mjw/c3se5zHHC4vF9nXwOKXlKy1yGA/y/9MgcNRvR5Y0IKRrNGEOgazQQF1Y20QCcFDot1UNOy/DKSWY9RMHzgvmY4OIxCClWvV0DQW8kglSHl1sP/5wR8MusNOmU3nEZ8A2JRGlWGA60JOCzi8H46VYMzu0IQ6nNAe5OAwkhfTG6MgALRodg5cRgNE2JxfAcX0T59ucXf1/06f00wa4Hoa4nnnnyeTxNiHv66SfM0oI6QZ4g8ElOJPoZIxRvb0+TXtmvf38MHDyI8DCUQZgjmA0goMmeuy/hrU+/gY8Uuj4ENIWO9etvAZ6WffoO5HncRwAcONiBj5e6x/MHDMHzPN5rkAMGOrjDkZOlYe4BGOjkgSHDHEyNXCInAoK4cF9+Afm4ItLPHdEEt2gDdp6ICLJaGISpTxNhTW6Ywb72xuNWbzoBm4DOBNe1T2CnbQN29qXO43MYAxV3R5OW6eehGjsrPdMAHsM4aLo6wcvZ0Sh3bt0OmZpEDRvUj8vuFggDemNQ/17o1/tZwt0ziA4NRFleOr/IcxAV5Ienn3zCgN3ggQOwvq0J69cuQ1VZDvLzMjm5ykVuTqZJlZIzpo9PABwc3eDKSaOjsyfB2tm4Y/pwYjjMidsEPS+/YARFJCA8Ph1BMWmmNkgTUrliSrUzJiqhCXDzjUBwZCIi41IRHkO4I9hFJXHSyWVcWh6iU/MIVjaEJuUiMD4bfnFZ8I7OZGTBJ9YGv4Q8Ap7NAruwNHhEZsI/sYCT6zrC3RhkKA1TKZglBDmum9RMqXQCOkZm+ZhHLphZDFupjFFqkNBtiBIcp+fOQ7ytwqRSZvFcW/kvFTqz7E67tG8LuP4R6v4xLDdMglg33Jk0TQNrdVZKpVIrFQbirLAbqhhXTQN7PF7M/d1gZx2v5vFqpBeUoqVpPg60L8NLZ3biwin1qtuBi8e5FNwxLhzbZloRnCMwXTmxCeda52JlkBtaXQdii7PAjjDm0getTv3QmROPF7vacVbtDQhtqq+TaYod8s4c5D4uT3a14sz+Nlzs4qA6qR77poxER0wQ2h36ocN1ADqdB6LDgdeNCEbX5AZ08At/S2MNXtrbiTMEzI2dy7By4RQsnDYaOzatxtnjO3Hp6Fac3tuK7Zx4zOM1K/OykBgbj6SMfCTlVCIut4qQpbo5ghFhKYXgZpQ5wpigTqmWSrM0UNcNagoB3j+Cnf2YwM4OdPalHejkUKmwQ51CrQjMUnAnyOO6OUd1drlytCTcdSt09vRLOWNmcDuruNLsi07m+ztI6cshJn3ZDndOBDkDdvy8WGAXZmDOwSOQYOdv4E4x0MUXfQl2g1294awfX/i5HMQxrW+//hwDB8LZ3QMBQaGIiIyFX0Ao3Lz8DNT5hYTDNzAcweHRCAmPNSpeZFwywqITEJeUxP1B8PB24TisceUZjkf94OP2AsejfvDzHAh/7yEmHdPXayC/B16AF+Fd4TykJ/o93wPPP9MDvTju6wcmL45v7h5u8PBwR0IC/4dJlqmJGpGXlxRj+PAalJYVGyWvoqLMAF5lZTlqCHY6R+mVgjqFQM5uiKL0y/y8PAN2qp+rqqg05im5NptJ9czOSEcZQTEnM5ljsgs8+F7081ZNoCuCCKbhXEaHe/J9FcAJeChs6REotsWiulSNxjMxaYzSIEugXnO1BKO6qjSMIpBVSumqSscEtS3gdsPwbAMsjUrNVM+58nSjxglqpLRMJgQq3VG1a2ptIIiTQ+b4Bj1Gyp+cJXMMFCnG8npjh2cSBkuMQjauwcbtBHR1BuMPn/THv37dA/9mV+wIdErFlFr374y/C+4Ifv/G+PfvnsJHrzpjzsQQ1BAalDIpYBhRxr+PUCfIa6jk31aSYkxepjdWmDDGMKOKDOQp1GpBwDlvWo1R6aYR0KQ0WqmmBUapmzWp0sCr6vG0bqWZlhqVb8bESowiJKs+bKqaoo8qwbj6EpQWJCMicBiiA4egJj8WYyqSMbEmHTPqszC5KhGNhYGYVR6ENaOisXVKCg7NzcDJBQS8pem4usaGF1tyuczF+ZVZOMl9R5cQABemoms+YW9OCvbMTiPwpRH80rGHsYv7tk6PxT4ev7y2mGBXiqst+QS4HFxSKwMC3tWWQkYBLmkfr3tmcQoOzE7A9inxWDchEfNrw9Fgc0dthivqc/xRmuKDCK++8HXphUDPwYiP8kF2cjDys6JRmpeE6uJMQrWNMEegK0wkuGViRHkGarqVOQHP6Joc7ktn8P0l+FHtIl+rOZOrsWD6CANzbYQ4qXXL5o3BirljsHzOKAN2Hc0Et7YFBuL2bFyGbVxXGJOU9kWEt2nY1r7wkRtmy+KJ5nwBnwxTOlfPNTV2qxZNNGAneFs8axThbrKBO4Gc4G7KaP7vxpab40rBVJqmMU8ZW40J/F+qCfmsicP5PirA+PpCA3NS7vQ4pWaOq5PpTp5JY+5smo77rxzDN/ev4lcfv44fv35goE5w9+MPH+B3ahXwserqOOF/7zVcOb3XpLGtWToDa1fMRsvKOehYuxibO1dhO8Fo784NONi1HYe6duIggWbf7i3Ys60TW9e3oGPNMrRzbrOO0bR0DqZPGYOpU8ehceIYVFSVo6CkEGPGj8HCxfOwbt1qHDm4A+dPH8SbrxL23pNz5j188dFdHN2/DSOrC7BozgQc2rsRVy4eNemTmzY0GyfKN9+6ge+++wLvvP0GPvvsIf761z/gP/7jb/jDH35tmpafO3sUWza1YcrkcSiSA290MLy8nBAU6IvgkACEcK4ZERWC6PgoJKYmIJPzr6KyQtSNrMX4iWMxe840rG1rxuHDe3H82CHs3LEZ27ZtNEB34OAeHJFpytH9OHxkL44e2Y/jJw4RODeYZujnzx3H9q3tWLFwKpbOH49rFw4aJfS9d67h3puXDKC9fv24UewEd69cOWxcMQV2dqCzL/9RwbPATg6ZVgsEgZ2gzB7/TLEzqt29V/GR+topJfODWwbsTOuJB2/go3s3zWPfff0y3pXT5jtX8dF7N/DZw1fxzefv4DfffoDf//oT/PHXXzzqaadUzL/94TtcPX/QAJfaDGzpkIfEbLSunGVSH1Vft371PPNeMg6Zm1YaxW6L+j+qDQhBTgYrStnsXDMfaja+n/vUGqyLYCa1bz0/L3rcyQMbDQia3ngEM4Gd/AMEdrsIiTs38jpb+P6UKkeAEwgK7mSWIvVPkHl49zps52O3rLNAskeYwK077TK4hIAnWCubgCClW5q0S2ufaQ5OqIuomozwiolGzdM+PT6ME94wTnzDikchlHAXll+PkDwpdzXwzSmHb3YJfLOK4ZeWj/CkKCycEomrG/3x8SlP3D4ahLZZIUiKcMMLfV/gF35PTBruj6ZJoeicm4pZtV6YPtwLK6bHYUy5JzyGPoknezyBJwh2zzz7nDFMefaZZ0wth6DuiSeeNIqeq6snfHx9TTuCF/r0JpD1Rf9BAzBgMAGO0bc/o+8AY6giYOtLsOtHwDMAx2N9BHMEP6l3RsEjkCC36QAA//RJREFUvPXqS3jrPwS9CXS9BgzFc4S857ndayCfY7AT+hJYBjh7o88QL7wwzAt9CHZ9hzjA28sb8fywJYX7IzbYG1EBHt2A54IQb2cCnDNCAz0Idt4ID1LKpVoZdDcbfwR1lhpn1DoF9z2Cvu6wq3kmVZPXD+CH3ddtGOFtGCdRDta6G8HOKHiWiuflolAbBKVlWu0PnIZYap2gbmj/3gbsBvR/Hr37PIPnej6NwQP6oSg3A7a0RAzo88IjNbXncz0xe9p4bGpvwtiGKk6eUoxbXHZWqpmAxcTEICg4HM4uhG1nL/6PfIxxihOBzktmDYS9gUNduPSBf2gswuPSERKXYdIwnTkZdQ+IhndIvOlpp/AIjoEboS8sNo1gp8lkCqISMxDJiE6xISGzCPFZhUY1C1Tz8pgM+MVmwZ9QF5CQj5C0UgSnFhu1zik0xah33nGE1cwqQpagTYocga54DCfPVp1dpkm3ZJTJNIWQZnrVEcYISTLciEiymXuOTM636ufU1oDnKUXzF1E26pFK9zjoPW60Yoe8fxZKt/w5DdMe3dvaX2A5YVrtC7qD6zqW+th5WhfYmfXu89J5XkZ+OebNnISjG9fggloOnNyKywS5iye2m1YFl44R6Ah557m8eHQjXj7aiU2c5K11HoANLgOxzXkQNrkQxNz6mfTJzUVpeJFQd9qAHaFOcLffMkwR2KnO7iTXT+9fh9OH2nFh1xosS4rGkZnjcXBsFZY79EfTsD5oHtwHy/o+j2VezlhXko3jqxfh2qHt2MoBrXFkORbOGo/tajp+YAOund2FE13rsI8DXfP8qfwyLUVOViYSCHXR0fFIITQlF1QRpKoIaBbIKf3SKG0FqqWzUilNWqSgTSD3GKzp+ONKnB3STCqmtg3I2Y9Z8TjYWS6apSb1VfBoGaYIIvlcfJxaE8TJlVNgl1/C/1E5MgqlJpYZqMvidnZRpakr9Q+Pt9IrlWap1EuCnMBOUOek1iFKyfS1zIgsxS4YDu4BGEawG+JKuGMMdvXFABkbefjAJyAEbm6eGMyxz5NA5+npDkeOpd4+6kHpC2fCn29AGMKiEhBM0AsKj0FUglUbG6vUaKVpxqdwPRWxScmIjI5EQKAnnAl3TkOfg6fz83B3eBYBnoMQ6u8ET1crJdPXvT+chz7LMecpDOrTA/2etaBuQG+pdi/AYUgfQp0zx1R3eHq4cEyJMHCWx6glvMncRKBWUJBn+stJoSspsXrN2WvmtJRaZ+rszHaqqaErzCe4ZeegoqwCZSVlqCwvZ5SipDgfBYTA1IQYhAa4w9djMMfgoQgJ5Lgd4IyIEHfERHgjMcYPZQUphLkMY8dfS6irLUvHuBEFmKXm2gQrpS7KzU8gN7I2CxVFCRhemW7q7qTmaZ9q70yjbsJTdVGiUeSk7ikdU48dyfPkQGnWVas23EZoLDJQJ8hT+wM9j2rapKw1dtfBTR1XxOM2TvijsX+jL/74WT/8C6HtX5VqSYiTYYp61/0HAU9q3d8Ie6qt+5vg79tnce9FV06+Q1BVmoySnGhUEy5GVmQYiJCxiyBCYCGHy1mTqjF/Zj1BrAqTCWW6/3nT6wywCeIEd1IiBapS6QyEElblsKnjioWz6rFo1khjBiPAUzqm0lfVIkHpqYK7KWMZY6r4GvB/nJuAqGAnxIY6orogHuOlYFYlEO7SMGeUrP8jMbkkAHMqQ7C6IRo7pqXg6OJsnFmejjNLEnB2USwuL0sybQZutuXg5bU5uLbahsvNWQSzHJxbRuhbJFfLLBxemIH9C1LQNTcR55pycL2tmOfq/GxcXsXzTf1cOiMTpxanYt+cZGyYFIvVo8KwsDoI4wt9UGfzxKjiUIwtC8eYsigUpngjNmgI0hP8+LfEo7woCfmZ4SjJjTXN64eX8n1RkYOa4jTUlAimczGGIYVO/Q/HEXTsKqp+BBA0K/11If8Pi/Razh6JpXNHY/n80WhaMBYr549F0/wxWL2oEVtb53YbqCziBNEySZEyJ5MUKXhS57a0zsMe1f0Q9DoIghvWzDHmKVtaFxjFbvXiSVjVHQI5KXFL54w1qp0gzl4/p3WpbzJGkeulwE61d3MmjYB6102qJ8SPJtyPLjcq3jRCoIxUzN9amY3RhNiJDSXczsHaxRNw5/oRfPPgRfzms1v48dv7+PG790389rv3TCrmb7+6j0/uvWKUjRb12FsyHa1N87C+dQl2bluHk8f24trls7j+0iVcvnQGp08exSmGlhfPncL1qxfxyrXLuHbxDE4SenZuW0/AW47VK+djy4YWnD5xEDeuX8aFCycJSJ1Y3bwUkwl7I4aXYkRtCUbWlWHG1LFob11BcOQ9rFzIz3c+5s8Yi65d63Hh7AG89eaLOHF8D8FqB+7eext//OOP+OH7r/DbX3+Ht27dxMYNrZjUOAJZaVGICPWEr9dQeLgOgpfHUISH+RqoCwkO4ljI8U7ZChzzCktLUFJVibLaalTWj0DtqJEYPX4sps2agSXLlqBl7WqsX9+K7YQ6KXQHVUd4aA+OHT+IY4S5o0f24djRAzh54jC69u/ByqYl2LtnO/d1oXXVAoLdRGzi965UsY/u3cCDt64Q7M4/AruXLu7HjcuH8Hp36wM7yAnsFHbFzg53qrVT2wOBnam3e8MyPrGHXbkT2NmhztTc3SXcmYblr+Pj99/A5w/fYrxjetypDk+PscCOsHj7RZ77Cj754FWC9i386uv38LsfPsHvf/U5/mB62lk1dgI7uWpukVlK20LTJFyqXSdBzsAXQUsAta2dnw8paISszjVzsY2fmf3bVxvDlSN72o2id5RLpWfKYEhmQnsIc+rBq3q8Xbyu0ik3ty0x15WSt33jMmzfrFo7gZyed67pTScHTDlhCjal7MkNUyrfjg1Wz7uDO1tNqqgBuxACXChBTks7xAUxAh+DOqPUEeQiqgl1VZOMameigiHgK2s0oT5z4UUjEZE/HGG5VQjNq0AwJynB2WUIyihBQEoRnIKj4R/mjIlVXriyLgJfnE7D1a0JqC1whMOwXoj2H8BBOByLR4ViTrU/plQMw+SKoeiYFYAzHUFoneGM6AD1p3uqG+x6EuSeMYrdE088AfVQUs2cp6cPhjk4ohfBo1e/3oSzfoS2fgQ4wlz/AXiB0btPP5Oe2Uf7CHmCPYGdIK+vloMIdYS7FwR1iv6Du4FuCHpqmzDXn/DW38kLvR098ZyDO3oN9cLzBLvnHX3wgpMP+gxzI8S4G6dLQZ0iLsTXhFIzQwV23i4ENC1VdE/AU886H0Y3qNmVOgGeHeLsKZp28xRBnbYN3GkfIVDqnb3dgV2pMyqe0jK7UzOViukpsHNWE3MHuDkOMWmZpsaOYDeEsD2k/wsEu+cIwj3xwvNqgfAM78ETrk4OBuieIGhrqdYS2ZnJHDQXYPb0RmRkJBkrcIFdMsEuKjoawUrfIsQ5EOak2Mk4Rb3sXAh5Hqq1I/QNJux5BUQgOCbFQJJveCKc5drnH0W4i4F7UKzVtDwkDi4EO7VASMnM50QylWCXiehkG6GqGIVVBKiiGsJWDvyj1bg8A8GJeQhNKURYeikibVWIyCyHF0HPUT3tQlPhGWNDeFqZaX2QaRQ7hmlSPgbZJaMYDcgpG4kcqXNSvPKrTc+5sMQcY4gSnVpgarKyi+uRWzYGNgKggbRSS9mzA5tZF8TxPJOCaQ8et6ty9uNGoRPMdS9/jsehrlux61biHo9fqnSM7nNN6qUd7OxAaAc+Asu40fU4tWM9ju5ci8untpk2BhcIcxeOE+YEdgzV2F07vhkX2uZhTagr1jv1wSZ+4Wx1HYyN7hbYtTsPxKa8FAN2Zw5ZhianulRbJ+XOgrsTB9bhOCHsDAe8c0c6cbx5Jpb5+aBr2jhc3d2KPVPr0F6Sho2cNO8dX41Ta+bhpf0bcWBLK6Y01mHx3ElYt2oRDu/dgAsqIj+yDUc2N6F92XSMGlGFzMJCRGfmGCjKSMtBTFQs0mw5/P9ZoKb/WYqtHKk2gl2OlWZpjFIMZFmgJfXOAB2hT/AnZc8OfwbkuhW3fwylVgrg7OAnNc7s796Wmcrj7pimUTlhMi6jkHCXb8DO1NblWQYpgrrsYv5N3Bcelwo3wprpQ2eALsKCuG64e7RkWGqdZaBiUjHtih2hTo9XlsEgVy84cez0DwoxrV4Gcsz09vJEgJ8XBvfvDWcnR/OjWWBwJKITUhAYHm0UuhhCXQw/f4rE1Cxk5xYhMiYJETwmuAuNjERIWAgC/Ql3BHSHQc/AdVhPeDn3Mc27vVz6wNutv1HsBvXtYWryehHq+j33BBz6PI1h/Z8xaZnDBj7L7wmeyzHTw51jl6ezATNTP1eYbwGcFDaCm1IupcoJ9uzplKkpicbh0nLFzCLoWQ6ZGWlyY7YZxa4gr4DXKUR1VTlhsZxjWCriokIRwbFb43SQH8dNAqiXW1+EEu7iCHWpCYHITY8w6tzw8kyMrFa7giSMq8/HbELdZClmhBZNuNWjzqRdjswnBCajsiTRqHXDK9OMYldfrWukEsqUQqlG40UGkKaPLzeApgl7IwFONW5ymxxTl23ATqqe0iTVJmFkRZqBO9XijeFkX26Vk0YT8hoIA7XROLzVC3/5oq9pTP6PNXYyUVGbg3+TcQqP/+tXcs58Dm9f8uTEO9qAXbEtClUFCUYJ1P1JFZKCp3ueP63OGHPo3mdNrDbHlBqotFILNqTAFBkglXum6vVkjqKQGcyUbtVu9uRqAyTLCSBK11T66VhCi64rx0zjoMlJ/4zxNZjaWI1xdUUmTTEpygvRwcNQnB5EaIrF+Ko4TK5NxLQRSZhWF4+JlRGYXBaMuQS8FfVh6JgQhX2z43FqSSouEvKurEjDteZ0vLwmGzfX5uIGly+vzsKLTTqWhfPLsnFqaQZOLEnD8UWpOME4uTAFx+bGEfwScXoZ9y1JJjSmYD+BbvPEKCwbGYEZlUGYWOyHcQV+GFsUhAmVUZhYHYtxBLuGknCMKOFrW8Dg/6+OsFxVnGCa0ut9VF2cQpjX/1J9/LLMPilzU0aXQO0hpJzq9df/YzZf8wV8vZbNaeByOJejuqMBzQvHEeYId3NGEujGoWXJeELaNGzl+L2FcCewkyInkNNSpimCu00t88w+9bnTthQ7nSuwW7diOprmNRLsJqOZUCe1TjV286aq6fgozOdy9kSZ4dQYAxRjlDK5zoCdlDipd7N4fNpYGaQM5/F6TBjBzwoBb9b4OgN3U8aoWb/V+kDKpNohSKVsmvf/EvaX0XGk2fIvbJRky7KYmZmZmcFCMzMzMzOz3WZmaDdNM3dP9zTjNDPD4Dn3rvtfb7wRT6pszcw5937YK7GyKrOyUs9PsXfs0Xj+wdP44I8P4Iv3niHYvWJBXadD5vefvYEvP3gZl07uwpolU0za5cYVPJctq3Du1CFC21Xcuf8a7jtyABs3rGGsxpbNGwhSm7Fr51bs2bMDe/ftxqGD+3H61DHcuX0dTz7xMF547klcuXgKawl3a5bymuzdjEceuIrX/vgMXn3pKTzxh9u4dplAdHgn1q1eZNS9oYMaUV/D52N6LOrKs7FoNsFo6wqcPL4LD965QIA6gmvXzuCTj9/H//P//Bf++c/fce7ccT6Lyghy3nxe9uW4zcX8Iyw7LRJFeYnIz0lEeUk2mptqTUq5YuiwIZg8bTJmzJmFeYvnY/na1di8fTv2HjqE+06dwOlzZ3D+4nlcNHHGgNuZs8dx+uwxM5VCZ+Du9H04R7A7x3Vnz53EoiXzsWnTOty6cQXbN63A8oVTsHrJNDx0/TTe/dMT+CPBTkrbkw+fN2rdA9fvw8M3T5iedl1r7LpGV9izuWPawO6lJ28boHvpKQvwbMqdzUTFBneWavco3nrlcZMa+n5n83k5lb758pMGBF/ksQR2f3zujjFQeftPjxH+nsCnH/wRX3/61l2wsxS7j/HLNx/jy49fN+mYAjo1KxdIyZ1SAKbpDkKe1DilQe7eJBV4slHt9m8joO1YaVQ5pWse37fe1MPJUGX3psVmuovH2rp6tqnX0zGk/qkFggDy0O4V2Eu4k1vmffvX4gTHP+qLZ/scUuvUY0+wp2WpeVLyBH16T4FmNxu82QBOy3FS8DrXSZkTxEmtS22fbEKAZ5Q7rRfwtYxHavM4gt0oJHMwmspBZAoHk8k1HYS6ZoTn1SIovRIBySVwj8lGz+BoRKcEYceCLLx6tgjXN/th2TgvNObbYdZQPxxYmoaFHe6Y0+aF1VNiMXNwAGa19MWNzT5442oMDq0g/ITZEya6o2evHgboLNWoB0HNhX/4/eFMWOvTtx/s+zjCUQDX3xmO/V3QhwDn4OQCB807OxP6nDl14ZRBsHNk9BPoEe4cXRXusHdy5/7u6COwc/OCo6fUuUD0J9T1I6A4eAXD3jsUvQh39gS6Pt5RsPeJQh//KDj6Evo8/U1zcaViZiRE8I+OjFLCkRIj4NMfIRmmhBLk/BEb6oM4AV5kmAlbGqYBOhvEcd60PoiWvTYHWZ0AaBS8znlBnersLFVO/wnnsQmI1noZq9hUO39Cnx/CGKGEO6Vj+pt0TCsN092pjwlXQp2TkwP69ekLR8K0fa9ehGjbdb8XAxqqcWTPJsydPhY1lRw0lRb8C9glJCYjIpKDUAKdL69fQGA4B4rhppddYGg0gsKi4U4Y9uUgMyolG/GZxYhJyzc1dkGdYBcYk06wy0FIXDaCCXi+EUnIKqriQLMYuSU1KK9vI9g1orS+HcXVrcgoqEZKfhWyeC+mCeiKGKUtSC5pRlxhPcKzeW8myUilCEGppYjPa+AAniDVSChrGoOSAXK/tCCtWg6XFQOQmV2KuJQ8JGSWIJngKLgrrLbaFUiRq2gaiQrV6nXC3F2g+zeoswGbLWz7dl3W9F+BTq/5N7C7C3UCty77ctk4XnJ/9cLrGupbV6DXdjY1vwd2hMGqFgwZPAjn9m7H0e3LcefyftwvoxTCnHrLqabu2pmdZvmR83tweGgjNgV5YFuwE8MVO4M9sS3MHdsJdtt83bG1OAt3jm7G1ZM7CHLb7oKdUjDlTmmUOyl5hL9bp/nHtLUGy4OCsGfSSNy4uJ8QuQNX1bPu6EbTQ+/kkY3YvHYhZs8Yz3ttPIFxH+6/chQ3zx/EqX2bsHPNEkwZRzgvLeW9UYEMnk8mAbZQ90RZLXKzOcgn6Algc+RUqVRLRmF1GwGqjSDVapaNYQq356ovnea5f0EdtxHqFPdSLC1Ys6lxNnCzrZOTpsIAXuc6pVya9M8uUNfVKTOT93JmSTXn603zcYGdUi8FdlnFVYhJzkRARDx8w+IsJc5AXWcI6LrCncIodskmPdMnPB7eobHw5LNYU28ew5vzgWExiI4V1PH51l9KvZNxxw3wdYOfuxP8vD0RHhGDxJRMY5ASk5xmoC49q8BEdm4xCosrkVdYzuV8E3LQTErNQmJSKlJSkhAdHYJAf1eE+PVFKCOKkBQeyGN72sPLtTf6E+r69ekOB7secHWyh2vfnnwWOSAkwAVB/v1NGmR4sBfCQ3zg6+uKjPQkNA2oN/V2dbXVaCTcCeYEdwI5gZ5SL+V0WViYd9flsriwgEBYTfirNKYpeo1er+XWlgFoa+V3npuBJD6rY6OCrMyKSD+kxvFZG+WNqFBXDtLCTaPsmtI0Y+QxhtAhWBvUYqlw40bUmhRJpUrK2MRSptQovJgQWITW+lwMqMnAkNZio9RJ2VITckGPQE0QJKBTDZpUOr1eSpeUOEGdQFEpinOnDTJ1aEMJc+pvJ5AT+AnspKZN4etGDSxCS10W4SAd5w6G4ucPnAzYKb55qxv+u7O+7u9ywyTY/ZXxNyl6H3TD7x/1wRNXgjkIzzAKo+r15GY5ljAxvLWUwFVpFEY5eqptwZRRaoFQgsFNheb9BSBKBVXa5cwJrZimNMrO1Mv50wcTWBtN7d08nseCGUMIc6OMaqdlpWxOGz/AAIyOPWfKQFOvN31sCxbOGGbAcdo49bpr4eBfDp3lKMiU+Zgb0mPd0FKZiCmDizFtUD6mEvAmdWRjxtA8zBuZj9mD0jC7PRHz2mKxZHAcNoxJwc7JGTg0MxenFhQT0spxc1UlHlhbjQfWVOHO6krcWlWOa8vKcGVJKS4tkglKEU7MLcTxuUU4NrcYRzjdMz0X68elY2F7PKY3xmBiUzzGNiZgbEMSxjcR6JozMK4lAyPqEzC4OgYt5VHoqE3ld8NrKjOdoXUmDVftHQbxGuo6jmnnd8prLKVKjqBKtdQ1Vf2crrdgVyCta7JYMX0o5k5qw8JpAw3ILZ9DsJuv1MthWMTrumLOCAN1m5dPxtZVUwlp80xzcsGa2h4I5ARvcsDUOtXfbV4xzUDd8T2rjJJ3bDcHnKtn8XjDsI4D2w3Lp3bW2I3k5xhpUixnEOZsNXaCuknD7wGdaV8winA+tg2jO3SftmLe5OFGuRs3uMHUQi+eMdakYKq/o5S7GePaTAPzEbwei6cOwTO3j+P9lx/AVx+8gO8IckrD7Ap2n737Agfby7F47jgsW8hz3bAUF04fxkN3ruMMYW35skVYs3o5Dh7Yg5Mnjpr0xEsX1V7gDCFH0HMKp04dx7Fjh3H44F4cPbKfcPcIfvzuS7z79h9x6tg+rCDcrVo6F8eP7MazTz6I1155Gi89/ziee/oRPP3EA/gDoe/apZM4enA7Fs2ZTDBXenY7Fs2diE0bCAu71xEk1+DOA1fw7bef4W9/+xVXrp5FXV0JAv2cEeLvhOgQVz57AvjMiUBRThyqSlJRX5WLxupCdDTXmn/Ejhg2CK2tjZg6bQJ27NqCE6eO4uz50zh/gedz+QIuK66cZ1zg8jlzjhcvaPtpXDDTUwbslIp5+uRRnD99zGxXmuaUaROxbt0qgvAN7Nq2BquWzDCq3QnCj4Dqj88QwJ66hWcevWQUuzvXjhDwjt1tVi6Is8X/BnZyx1SvPAN2T9wyQCaw6wp3Arv/3UTlCZOKKedT1dmpHcKfnn/EvP65J27iJcLnay89jDdf+QPeeV3pmM/zXnmD9827/wJ2P3+t6Z9Ns/KNq2abNEyBk+ripLCpbt8AHkFNqtse/kaUhillbvOqmYS+BcYxU83MlZIpR0zVvqkvngVyFsztXL+ws53BEssQZfcqwtoiAt0aAtwq07Rc5imCOYGdzFYEc4I6wZ7UOjVHV1qmet+pAbocMv8D7BI5iE0YMAZJzWM7oa4T4losuLur1km90zqBHfdN4+tSB4xCOiOVg9a4qg4E5dfCI60YLkkF8EwugFdqAVwT8tEnKhd2hI3mAaE4tTkd51eGYOc0Z+xf6I8n78vA44djsWeWM9ZP8cKuRbHYNDseMzsccW61F9684I13roTh1Fo18e7ZCRRKzVSLAzlhOsHOwQn29oQ6TR36oY9jfzgwejs6w47gZ0V/Ew7OjP4KQZ4AzxX9BHcMB0KgXT+GkyucCXM+IRFw8Q9GP59A9PUMgB2jt2cQenkEo7cPwc4nHL29ww3U2ftFw843En18w9HPKxCRYQFIT4gk2IVbZimMlNgQJBPuZJRiGpJHBSKRER8RiLgwhZQ4QVyIaVJuA7x4wpuWBXYJ0QTCTqXuLtgJAG0AF+xDmCPU8XVar3VK1VTdnTFQIdCZOrsAXwN1gd7uVp2dW3+j1Bmw6+cAFw6w+nEq98t+dg6w790T3c2173EX6sJCgrCJA+ojuzZi/fK56GipRVGBbMllR55jauwSk1MQHZOAUKVeEuh8fIIM3Jl5/9C7qp2nfzjCEzIQm16I6NR8QlyGScUMjs1AQGw6ggR1jMDYLPgT+MITspBTxEFwWT3q2kcgr1yg1WIGyI0do9EydAJGTVlooCq5oAEJefWI51SN8CNzqhCabhmpBCSVIDKzCtkVhLTGUSgeMJpBuFOTct7XeWUDEE+gi0/MRhqhLre0CaUEoQoet6KZ+3B/s68BO9XeWSmXXUFNcHcX1ghetm3/U2hfQaAFc/+LYic1rlOFu7ufjtu5n2ruLJjrBDyBm2DPrBPscF4qnQ3sGgYTYFrR1NKOAxvX4dDmZbhzaR9u28BOhilnt+M6AewG5x8imG0rzsAm7/7YFuqMrWEu2MY/Qls5vzOI837uWJcSgxt8AF4hDF406ZiCOdXVbcOlk1wm2MkV89q5Pbixbz2WxkRiZUQ4jq+cS6jbZ9JBb5y2QPLkkU0YO4oDAkLf2dP7+ZqDuJ9Ad+nINuxbtwSLpkxCXUM90itrkKoec3wWFVTzXNXbr66Ny/XIIXwUlksJa+eyVV8nEJMip/vGAF0XsFMLCAN2NWqHoGMSBgl2WjZ1dp1w1xXsuqpytmVjktK5bNumBuV5nEq5s3rQcR0/W3aZ+hvWGrAr6AS7XK6Lzyzg7yAFQREJCAgn1GkqsFPbAgN1nWDXFepsih33UWqmD18nmDOAZ6ZxCOMxo2P1j5cYOPNZ6NjXAX4+7vD2dOFzgeHpDB8PVwQH89mVnm3SMJPSc00qZlZ+MWGuDBkE5hSuF+QVlFQiv5BQnV1klLxUtTLJzEReXhbiYsJ4rN4mJTPI2wH+7kq/7A03px5w6dsdHs69jEIXFqzU8L7wZ4TyXooI80BUhCdiCFayew8OdEd4qC8BrRw1NRWmnrdSxiglVhTm5qC8uIjrSkzbg1Kt53xlhVS6HJQW5aOM4FdfV2vasrS1DsDQwR2o4/FSEqMIj76I5zM5LjqAz1o+w+NDkJ0UYVoZZKaEoTQ/1jTMbq7JQXNdNqaMbzbgNlLpcKMtSBvSLsgrMemVwzlwlyumgEz1dgK65lql2uVwsF5uTEEEgII6uUIuns0BMUFnHuFHwGY1IxfAyECk0ayXwciMCc2YMq6Jxy/h8fX+hEoeQyAogFJz8gkjqtDWkI3hLQm4dDQEv37oaGrsfv/EgjuZp0i1uwt1DBmnCOz+8pEjHjoXws+UhtFD5awpy3w5LlZgUGM+BhNqRxAilZqpGjubE+YYTuXIKRVp1sR2A6UygNHnmsrPL2Vu/rTBJh1TICe40zkvnj3CKHhalsonhU/vJZhUvZ1gToqdoE99/XQ9jPNnh1RDwjPnG2tykZIQwL+vXhhIeJ48sBgzh5Zgakcu5zMxd2QB5o8qwvyRRVjAWDgiHwtGZGP2YGULxWBuezQWD47B6pFx2DI+GXunZePQ7DwcnZOPwwS/Q9NysXdiFjaNTsaq4XFYNjgeiwbGY35HLGa2xmBaSyKmt2ViWlsuprbz3mjLwsi6RAwqj8HopgwMrIpHc2k4GosjMKg+HaN4P8i9cuKIRkwYzntgsOoma0zqqQB6DKF5NGFGzbpNnRmvr9pBqLWArpdMUQR1qp1bOmsEYziWzBxiwG7+lHasXiCFbrxJv1wxdyQ2LpvImGxSMbV+/+YFxlxKKZimPx0HqwK8ratmMKYbwxQpdmpxIMjbuX4Otq+dZRS7dYsnY+3iSabGbt2SKabObvkcGbUMNWrcMtXYzRvL760ZE3luWqeUTIWtFcKkEc2EPsLpeH6nYzoIfC0YM6iesKe2BzrnWkJuMeG2ykDgmEG1mMd76jECxLsv3cFX779oDFO+/0IKjADvNXzzyZ/w7cd/wrH9G7FwNsFu0TQcObQdD965hkOH9mHWzOnYs3sHrl29gBvXL+P6tUt3p9evXzK97C4RgC4zrhCIBDlnCTtHD+/DjWsX8dFH7+Lnn77F0089gs0bVmLW9AmEvDm4fuUUnn3qQTzx6G2j5D1w6yJuXj2DqxdOYNeW1WgfUI7ailwMbK3ERJ7vhHGDMHPGOJw5cxRvvvESDh/Zg9LyfIRF+KOPQ3d4u9sjJtwDqfEBKMiKRElONMoKYtHE585IXqOJowdh2uTRWL5kLlYsX4Bp08Zjzpyp2Em4k9p288YV3LxJuOR5XuV5KK5cVk+7M4TYM7hwkWB38VQn2J3AqdNHcZqQe/7McfMaOYGOGj0MR44e4DW5iC0blmHV4umYP2M0dhFKBFZ/eu5Bo9gJ7B65fRK3rxxmHMIjN08Yd0ybamebdoU8pWLeA7vOdMzHbxqjGxvUaSqw+/eUTL23DexkoiJnTCl2Aju1PXj9xUfN65/j8V7g53v1+Qfxxh8fMe6YH7ylZuVSed80NXY/yzzlh8/wy3efGrB7ncfd16mGCarUukBqnNoeqC7O1NgRqGScIrVu39YlUPsD1dQJ5E4elHvmOu67whigXDy1C0cJX2oyLlMWKW0CM6mBUuwso5Y5XLfEAKPATm0UlH65fYNSQq3jyPlSMKdaPoGejqdtMlcRcHaLUcqlgK4z3dLUz5llgh6BzoRArm0yoxPmNG2fiKTW8Uhtm4C0lrHIah2LDA5iEzmICsurhVdKsYE414QCeCQXmWX3tEK4CfKis+EQGkvocUdHUwz2zEnFfUvd8IeDYfjy/ny8fyUCRxb1x5oJbji5Ohr7FoZgSmMfbJnogMf3q7F5L3x+JwTH1/oQiNTaoAd62TnByaEPHBzs0b0PYczOFQ691eLACb369EevvgS7fv3Qi9G7v6Z90dOxj5na9XNCHyeCnRPBjhDnQLjr7UTwU02dmw8cPX3Rx90PvmHx8ImIhz1Brbd7AHp6BKGnVwh6eYfCjkBnR7DryfnenArsHKTY+UXCyU/W4YS2uGikRIchhQOFlJhAA3VJ0TJAUWqlII77EOJkoiKYS4wMYgQgLT6UA4pwJGk/Ql8CQ9uStS/XpXCQlMjj2gBPqZtW6wMfRIX6mOPH8NhuLv3Qv18fDoj8EE1wVEuEMJOm6YtQP0n97vAX2Gnq6WqlYhLuPPr3JdgR6Byl2NmZcLDrjZ687jao6+Ngh2kTONA+vAPH9+o/D+sxahgHyHkZptausCgXGZmpBLskRMXGI4Rgp6bkXj4B8PELNnDn7Rtk2h8I+rwJdiGRqYhNyTdOmOHxOYQ4Al18JvwIeQGMwBhBXjb8YrI4WE1Den6lqauTRX1ybgWyi2pRWd+OKXOXYeSUeRg+ca4xL0krbjApmbG8T2NyaxGRVWUcMoNTSoxyp0gs5gC7fhhy64cip3YQB+sDkVE4AHGZZUjKLedAu8WkZRpTlQFqhXAv1PrAtEDoVOu6ApkN2LrG3TRMxr+s52tNdK63HaNr3F1PUCsmkCnuAl9n2NItLYjrOk/Q0T6dBir5dQSgzm25Na2oGNCODYuX4PjmFcYJ88a5Xbh5mlBHOLt+bgduntxJoNqHm3yYbc6Ow/pAF5N+uT20P7YHO2JnYD/sDnTG5kBXrAr3wkmZnJzZg2t8uEm1u3RsGy4f346rhLZr53fjNuHx1oGN2DaoGUvys3Bp2TzzHhfP7OA+23CFIHnx1A6cP7Ed9x1Yh+vn95sm6ddOb8PRbSuxeu5sDG3h5y+uRhYBKqOuld9dG+Grg1BEaK3hNoGcVDZCkkmrVH2dpgaolHLZYqViEuLuAp4UvU5VT6/R6+82KedU6ZjZ/5aKaRQ5Lps0Te6XQSBT2LbZtsuJM7e6gccT9DUSqBv5ng18v3qGpnUoEPiV1yEltwRhCekIjFbTfobSkwV0EYmWMYrNHIWh1GV/To3xEGHPKN4xem0a/PhapW0akxU+z0IJdOHxKaaVQRShztvTBy7O/dG/jwNC/L34TAlFclwYnyfeCPZ3R4SyBmLjkEmIS80sQhzBLrOgyKRmpmRkIzO3CAnJWcbQSGpeaWUtf//lBuyys7OQm52BxNgIuLv0gq9nL3i79eJzhiDnaQ9fwp5J0/Rx4HPIwdTehQU5w9/LAUG+fRER7GzUMtXjqWecmoH7evZBamI0aqrLUVWt3nZWo/GqiipUlnFdSSnhrQgVFeUEOq0vx6gRbZgxbRhqyvNQlJODAQ1NGDJooHG9LC/OQQKfzTFhXoji8WMifBAb6cP3CEVuehTK8pNQkpeA8oIE1JanmMG3oEwNxacQXKYSvEYS6NqaZIxSgtHDqs20Y0CBUelUMzee64Yq9bLNqpcb2JjLY5Rixjj17LJqz0ZyWfVlUq0USk1UGqct7VIq3hwO2kcMLGWUEOwa0NGYzeMWQH3lBHZKaxw7lMColD0C36DmbEwcmoJbpwLwy4cOlnmKauwIcf8Q2EmxI9zJUEWpmDJOUZ3d3//sjIv3RWJoR4oBuymjCFZDZWRBkCJEjSRkCOys/nlNZlkQpvNRT7qFMyxYE3ToXASnxu2zU8VUSJ2UgYoN6KTqaV7TCYI1guQwQs6U0VYDc4Gd1MzFs4dhDsFFapbqr2TvP2qgmqOrZ18pqoqTkJcWgoq8KAIewXRADia05WDW8CLMGVGM2cMIeCMLsXRcGVZMKMfisQVYNKYAC0bncT1Bb0g6pnckY3p7EkEtEbMY05rjMWUA4a05DjNaEzBzYDJmDUrDjIHpmDs8D3OH5nM+FzMG52FKRzbGtmRgeH0yGotCUJ0biNbKeAwoi0drVTJhJY+QpuvWaIxoFDLOGSYzGrlb8t5Riqvq56TS6bwnj7TqLWfzvFcRypYvGI0VjDVLxpsauhVzRxDYrBo6QZuWt6ycgrWLxmLOxDauH4MthDU1Il+7aBzWL5lAQJtioE7wpvYGNsBTSqaUO7lk2pS8jSunYe3SiVjNYy/hd7pQEDl7JJbO4Wcg1K2aNw6r5o7FQoLdnMkDsWD6MJOiKQOXOZM7zP2wYv4EU3cn10uBnfrTKT1TrQ/GDqnDOALg+OGNvFcG894fwt9ME9rqCjGgOo/3uNqE1GHelMF46OpBvPPS/fj6vRfw7ecEuy/f5vR1fPOZauz+iB8/fxvn79vNe28y1q1agCuEmHNnTxF8ZmHnzu24//Z13LpJ8Llx2cR1gss9+DlH4DmDcwZ4+DqlMXJ69swJU2+2f+9OPPjATXz++Yd4660/YveeTZhBQFu3ZhEee/Qann/uITz5xB08+shNPHA/QfHyaRzcvwUL50/G5IlDCXWDMW5MOxoaSlFXX4ZVKxfi0IHtaG1rQFxCDAJC/NC3rx3HVz0QxGdhUrwfirIjeS9HoyInEtVFCehoKDbq3/xZ400rgmWLZ2HzptXYuGEV5i+YhaVLF2LXru04ffq4gdX7b19jXMWNG4S8q4TWK2dwkVCnXnWXLp0i6J3ERcKdwO/SpbPYu28nxo4bhWXLF+EGr9OpE4ewfuV8rFw4zXwv6tv26rN38LpSHh+/hacJdn+4/5QBu+sX9puUzMcePGtq7wR1TxHy/l2xE9QJ7p59jID3+A0GIeyJG3jxqRt46WkB3m0TArSuyl1XsFOfQhvYKeSK+ZYaw7/0mAHBZx+9juceu4FXnrtjnDzfevUx09Puz+88jy8++hN+/PoD/Pb9Z/iVIeVOjcu//OgNnDi8jdBEiCNYbVs3D9sEdwQypWCqrYHcKI8oHXL7ik6IIwhuXIQzRwjVR7eadefu22ocLFV3p+2Kk4c2Yf/OFUaxk0HLlrVzDUAK8qTI6dgnD2/CySObcWSPZZailhwa+6h9glocSDnUcU1LBUKeTF2kCHaLHzDuLtgpkloswDNTAlySQqocp4pURlr7ZKS3T0JmxyRktU9AatMoxFcORGhePbxTS+CWWAh3RVKhATpvDpgVXqnF8OBA3Y0D8j5RaejGgX0vFyfkJnng+Oo4vHs9Dd88moofH0/GtbX2uLnFHY8dSsSBBeEYW+WMFWOD8Mh+L7xz1hHfPBiIrx5OwrkNMShM64e+9j3Rl2DXp28vAhthzd6d8OECOwcCHaHOztEZ9o4EPcd+JnozevV15FRqnaXK2Tu5EfLcYO/sAQdXT5Ny6eQTRKjzR29XP4Y/7N0FdYHo6Uao81QQ7LxCDdz19o1ALx+GbxTs/GPgEBCNvgFRcAmMhFdAIAdEIYjnoChRpilRARwwMaTOEdJiw+VqqXXcbuBOal4QwU0QGGyUvoykKEJehIE5hdohCO5SYkMNDMp8RWCndEsr5TKAx+W+sZEI8PW4C2H9He0QLqdM7hMa4H031M9OvewEdn6c9+o0T1G4OvWBEx8wfR16o48Ma3r27pIC283893v7hqU4umst9vKm3r99JWZPJ+SU5KC4OM/U22XnpJs6m4joOASFRyMoJAp+/iHw8vZHQECoqbWTmUpYRAwCQ2PgHxqHqMQcxPCeiUrKQzDBLjCOEZ/N+SyExGYiQFAXk2lMVKIS01HR2GFq4NpHTsWQUdMwddZiTJixEDVtBC1CT1XrSORWtSEhv4ZQV4PonBqEZ1YiNL0cwamlxiHTMyYHvvH5pt5OLpmJJc1IL2/nwFuQNAglAwajrHkkIXEMygh2UueMW6ZMVRg2sLMBWlcIU3QFOcXdFM1OdU77mOUuKZtdj9P1WNb6oXfVtrtwZ0utlBLXCWsG4ARvMkkR8DUMMa6YJhWT243RiqaMPAKRHBjnT5uOc/xjpZTJ6+d24oYgjIB17cx2XCd0PXDpIC4sm4ZNyeHYEuyBHSFu2B5CwAtxMmrdTg7KtxLs1gW5Y11SGC7Nm4LHju/AAwSy+8/vxUNn9+IPjPv3rMepqfyDyIH5xvZGXN27Hle5z3kDc9tNq4LLnL98ip+D8/dfJNAR8k7v3YB1C2byj+NwFNfUIpNAlFvdjgJ+V2ownicnS8KcqTPkNL+GICcQk/ql9Mjq1k7Ak1rWbMxTCgntgjq1PDAwV0GoUzsEzfO1RqnrTMU0zpiCPQJcV2izKXLGIIXbzTJDy1md+2Ur7dKAn/ZV+i+XBXecF9ypN52mMgKKSsnhPZ5slLpAtTAwapzagHSqcqZ2jtsIcWpEblS76FQE6Z8hhDr9dqR2B3JeYCcwDOFxIgh0CUqTJHQFBofCqZ+jMaLydBVMuUK9LjNT4pCdGoPYMG+GL2HK3yh3keERBtbSMi2AS+c0PTMPyTxedkEJsvJLkZKZg5LKapSWVaGwsMSAXVZGGuKiQwlkDnze9CLI9TIQF2Bgzp7v2Y9Q5WbV4HFeKZvBvn34PON7hjgjNsKT4OWHeE6VxqnakwAfZ1RVFps+dVZKpYxQKlBRWorKkmJUlZfxOVSE6up6NNQNIMS1YdWquRg6uAklhXncvxL1NZXITk/k8fnsDPVGHM83IcqXIOmDpLgA05dOKl1xThyBLgPNNbkmTW44gUJgJwfIgQSq8aMIK2MaCUGlGENQUTsDqXTaLic/9ZgbPbjcqG8COw3sVYMmt0tbDzhTW0fY0eB9CuFH9vSCPMGT0joFeErBnDGx1Sh0Y0dUYdqEARjeUUwIkLkEAYnQo2OMHqz0vhqrMfqQEkwamoSHzgfg1z/bm/o508tO6pwMVAh2anXwO8FO69QO4Xfu84+P3HBiXziGyIBkdLM5ns2sYxKhUbAlkNTnVUqoQmmCUuemjRlgau7mTB5kaubmTJXC2GJAVUrddKmNnC6cMRRL5oww62WuIqMV7a90TSlTS+aMwqKZUnl0rIEGVqeNa8LMiYTpMU0GMKVkqc/ZRNVvMYx7ItcNai5GRX4MijOCUJkTjpayBIxoTMPEjnzMHlmOOaNKMa6F59aajvkjirBkTCkWmyjBkrFlZnn+8EJCHvcntM0aSngjGM4fWYx5I63pnBGFmDowGyMbEjGmKRWjG9MxqjEVI+qSMIRQN5TzY9pyMWmYlDfeJ7wHRvL7l+upYM2ksxLchhPoJo1oMHDX0Zhv1F/dDwJlga1aR9iuz4LpQ7B60XisWjgWmwhuKwV480cR2KYbiFMd3cZlk7Cc13XprKEG8javmMptE7B6wTgDdVLyNq+YbKablis1cxqhbpFJy7RiuYE8KXiCOqVm7tmykCA51rhsbiDkrVio/nX6fgh4hLalM0di+ezRWDBVTcfV4mAoQb6NEGdBvkBOaZXqbyeTFamUHQ2FvAZKQ1UbECnN/A21VPA1Q7Fo1lgDMENbK/j7KWdUYHBzmUnHvXV+D95+8Ta+fPc5fPvJ6/juCzUmV8sDgt3Hr+CnL97B9bOHsXLRDOzcuga3CScbN6zFksUClWu4fetap1J38S7Y2ZStywSb8wSe02eOG8fIo/cdwqHD+3H48F4DdmoFcPDgHvzh0Tv49ddv8cUXH+Dll5/C22//EZ999k5nvIdPP30fnzE+/uQdvPP2y3j15afxzFMP4eEHr+DShaOmPcGkSSMxZ9Yk/i0bgnHjeI3mTMPEyWPR0FTFMZILnJ17IobPPKV/V+THojo/DlUF8agtTUVLbT5/2/WYM20UFs+bjCULZ2DrllX8jLuwe+cWrFqxFCtXLCHwrcOe3dtx4vhhA23XeM7XbnSqk1d13hcNzJ4+ddw0KBfMjZ84BgsXz8MlgR6hePuWtVi3fI5R7KaObSfgTTDtCV4jaL34xC3C0xU8/sBZPHDtKG5dOoSHbhzDo3dOm3Xqaae0TAN4DBvg2QxV9NoXnriJ5xkCuxeevM75a8b85H8Cu66pmAK7d1590jQq11SQJ7DTeu0rqHv2UYHiLfzpxYfwxh8fNXD3/ptPQ+6YArtfpdh99yl++p5gx/kfv/oAty6fwNa1C7B++XRsXj3bKHRKozT1dQQpAZhSfZWmKbhTeqbaGAjobl44aGBLQCeVT/V1W1bPMfsdJgxuXjMHG1fNxAEC3sVTu3GaICjQE+SpPu+E0jP3WDV0gryzx7Zyutk0MN+7eQlOEewucRy2i+8p0xSpiVIRu5nWBSYNU86X45DcSqBTEOxM6qWZTkAa59NbJiKTQJc9cDJyOiYjo2Usogl0ATm18EouhWdiMTyTixilBLqyLlNr3ieZcJdcAKfELNhFpKNHRBK6eUSgv0t/HF2Thv/zZh3+zztZ+MsLybixzgGPH4og8CWiIdsZAW69UJfrgwtr4/DqYX98eNETX912xxf3x+K+FcGID+1majIc+9kT4HoR7JzR294FPfs4oXef/rDv40zoY3BeYedAuDPhBPt+rujjLJMUL/Rx80YfD1+TaungEQA7Rm9XBmGul3swergEWFCneY9g9GT08iHc+YZxGmWgrpd/NHoQ6uyl2HHqEhwNn6BghIQEGtCKCfUjxCmspuLW1J+DJkKeqeUg+EX4Ed4CDNQlRQcawEuPC0NuaixyUuOsPnfRQdweSrCzWiUkcrBka3lg62OnWryY0CC4EsqcHR3g3NcBTn16wdejPyJC/Al0vgj280ZIgA8HVVZjcqvGrj88XNRDyhFezv3g1o+v7WNPqOO17dkLvUxbCQvs3DkInM8H0ubV87CdN+SeDQuwd9tSU1jbUF/KAV0OAS+f01ykpCYjIioGIZEMwp0s1T0Idt5+wfAl3Ll7+cMvMBzBkfEEuxiEcSAak5yHaEZwXAYHpakcoGYjNDYHwQQ6/8g0hCXloKCyFklpGahqaMPICXOwaPV2zFq0FlNnLsGIcTMJewSg2nZUt40i+AxBYn4torKqDNhFZFUaxS4opcSkYwrq3KOy4BOXT+irRkYlQalxFIFuGMFwGKrblV6pNEur/YFSMC2wUyom91NtXsM918u7INZIYGu4B3FdYe5udCp8d9f/i2InaNOxBHc2dc4WnQqdLZ2y65QhmDOQZ9wxtV4qn6IT/owjpjVv2z+3koOjsRNw4eAOnNm/ln9A5YC5CzfOMghZV04T7C4fxLmFk7ElLpQQR7ALdcPOUA/sDPfC9jAL9HaoBx2hb02gC1bGBuNgUzlO84/1Cf7xv2/iEBzk4Hp1VhoWJSRg//jhuP/kDtwg1EmpM0GwUwrn9bM7cOc83/vkdpw9tMnksU8eOxK1NQOQU6Lm8lLp2pHD88sX2NV0ELwIdQK7zpALplQ2A1JVhCjOW+qbGpAPINQR7Ah/qrEr5L6mV51R8hhGoWPUWuYphXU8FuelunVV6TRvAzkTXKeWCNqvpGkgcvg5s8vk2Cp12YK5HAKpcb/sjEKpfWV1SMgqQkhcmgE5QZ3mg2OlvgnwCHMKwZwBOQbXS62z1doFmX3vgV1QLH8/cSkERcJcunrRpSI0Ipq/uRD4+fvCxbkv7Hr1gKeLE58PFsSlJ0SgNCcRmfHBiOP3GOrjBE8nO5O6nZGWipycXGRl5xLyMpGdk4fq2gbUNBBqi0uQmVeIgpJylFXVoqyiEnm5ucjLyUR6agKfN47wcetBwOuNSN4rammjWruESE8kRnkS3Nz5LOT7+dkj1NceceFuiOO6cOOgqXpgB4QQ+MIC+PfBtz8y+Fwc2NFq6uPq62pRXlZGoCtHTVU5mhpqkJ+fh4aGFnS0DUNZWTlq68sxcNAANA3gtlw+ZyKDGAFI5flGhnoh3N+Zz2EfJMYGID0lHHlZMSjIjEZBVhRqytKgnmEj2yswmjA2gRAjuGsnpMkARa6XgrqhHIwrlU4DczWItnqvlVgDcwKfwEdukGoebpmLKK2whqFUywZCYwlBpcLAjFQs1d7dq9erN3V2Su+UKcrksfoMUnd4LMEeQUvTUYNKDUwOHFCA0UPLMGVEPB6+6IPfPrI3jpcCO4GcWhzIEdMGdka14zapen/90APH98QQXFMIkjJ1USrlAANvqu/SwF0gqfYKAg6Bm83NUkqkINQobwQ/gZq2q7ZOUyk4AlFdE6Vjap1N2dM6ncOcKR2YOaGN0NdmFCkBnxS/WZMItgIktUAY2URAauD7SPVsJejVmrQ9uZJKARrOffRdtNfloKkiBU3lCWirTsbg+nSMbuW9URiOmtxATGjNxrwRZZg9rAQzBxdi+kCC3OAizBhUiCGVvMcqYjBV64cWG+VvfGsmxjXLBCUDg2sSUZHli6biKAxrzMTAmmQMa0jHmIGFhLgCTBhazutGaOH3NpH3wljVUvK7luOp1FXBm0xQBPe6JwRy6kdnpq3FvL6Wc6iuw8JpgzFvUgdW8FptVE86gtnSmUOwrlOBWzZ7OKcCuSkEtsmEunEG3HasncP1E7lMKJPqxtcJ/pSWqXTL7atnYa+MG3avwPG9qwzM2eru1Ixcx9i4fAo2qj5v9QyTgrZxxXSsWTyR7znKgN0i3g8zCePzCPOCcKXiCvCs+YH87toxhL+f5uosnrecTZtN6unoDkttHTlQv4F6/sakwlYT/NvR3qB0XymxdRg0oBSNldkGhi+f2II3n7+Jz956Gt988oZR7L42UPcyvv7kVfz45Tu4ffm4AbsDe7bgMuFk2dJF2LF9Kx584JZJU1T65Q3CjaDuwoVTxub/zOnjOHPmPqtR97EDOHX6Ply+eh53HryJp599DK+88jzeeY8A+e3n+Onnb/HLr9/hL3/9Cb/9/gN+/vkbfPfdZ/j664/x1Vef4JtvvjBtC3777Xv89NPX+ObLT/Du26/ihRefwHPPPYonnriD6zfO4ujRnZg9azzGjx+KVWuWYtee7di6bT2fV3l8NtvBz8sRKfFBKMmNQ3VxImoYdWUpvBZpGFCVzWdLBWZOGowl8yZh8dxJWLVsNrZtJHjs2ob9e3ZgK8Fu7ZrlWLmSoLdqGVatXm7qC1evWYFVq1ZgOQFwKa/N3LmzMW36FMydPxu79m7HJULuffcdwJZNq7By6RysXjwDKxdMMirr8rnjjGL32vMP4IXHbxjlTXV1D10/hjtXjuDhG8fx2G2CHdc9dv9pA3c2wHvmEVu9nVogXMHzjwriruO5x6/djecJd7ZaOxvcSYH79zo7m2InsLs3fYrQZzUqFxxKtXvhyRvGHVNwJyMVqXZS7H746n2j0v2mVMwfPsWvgjsuv/r8I2ZsK/OdjStnGTgTfK1ZPMUCNIKbjFQEWop9BLwzR7aahuRS7JQaeWzfeuzcsBDrl003UChFTyqdZYay2ihxp45swbEDBDk1HicU6jUCPkGd3C9VgydglFnKbr1u9xqcv2+76ZWn91VNn97bpGImE9oslU5qnerqCHeCPFMzx+D6VK5Tr7us1nHIJPSlcOAaVdqGgOxaeKaWwSOJwJYkcCsjuJXAgyGQU3gT7GyQ55NcYeadORB3ikyBHQfuAjsfQsXZbXn4v1+pxP95PRxfPRyAWQ29kBHGP+hednAwENEb/e17YES1D44vCMX15XZ45ag9PrvqjbcvRmPltED4efZEH/s+cOzbl3DnaKCup0nDdIaDwM6hPxwYfTlvZ9eP61zg4uYLBydP9OW0r7sfoc4Pdu7+hDipcgHo4RaIHq6COsIcIa5HJ9RZEWJSMXv6SK0LZ0Shpx+DYGcXGANHhmtwLNxDouFNsAsLVdF9GKI4WIoM80NGUgwHL0r58SeMEfQ4jSPMxYb5IDrY05ip2MAuMTrAgFxaXAiyU2KQnRxjeuAlRQebnndy0hTcyQ1T/epUSxcdxmNFBPG6OCMq2BepBMNoTgO8nDmg6mPSrMICrR52gT6eRq3zVf86U19HmHNyMGmY7v0dCIa8/g694dC7N+x626FXLzsDdTKv6Wipw4Eda3jj84G/bBq2rZrFH8IsrFk6Be0DKlBUmI3iolwUFeVxAJiJ6JhYhIRFIjg8CgEhEfD0C4Srlx/vgxC4+3Dewx/+vGaB4XEIikxAWHw6QpV6Sajz430TTKgLi89FUDThK4LL8RloHjwEC5csQlV9MwaNmoyRE+dh7NQF6Bg2ERUEoNyKZmSWNBpgERglFdQhIrMSkVnVZhqaXorglFKrYXlioYE7TSOza5BbNQTlTSPRNGQsRk6ajuahY0xan5wyLZVOJimd6ZcG1izw65pKqanZ1vSfIeC7u18nxKnlwV11Tu0PuL4rwBUble0/500Izv5t2VZDZ5SrWh3HamJ+d3+zTdBnQZ72yy4fgKHDRnJAtwUndq7Cg5cO4BqhTk6Yqq8TbN3PdZdXz8bWlChslxMmwW5XqA92ckC8Ldwb20M8sYuxM8jdpGlu8u2HVd79sC7IG+t4jy4P8sVMX1esLc3GhQ1L8NDZ/XyPnbhoVEFCHOM6AfL2hd3GNOXcoQ04sG0lpk8ahaameuSXVxOamgjt/PzVqqXrQF5dB7IFeAQ0qXa2Ng4G7Ahk+VLNCIK5ZTWQeYql2EmNa+Y+bTx3AVurMUnRelv9nGrpBHYFdS1mm6CugGGpcIQ6QpqZ76LYWdPO+jou6zVqg6AaupxSRlkD5wl1MkiptlwvNZ+SV4aIJLm+JhlVLkSARiiT4iZQE7QZ1c4od11gjmBngM4Gc/zdqC1ISJyUu1RE8pgykymuIlgWlCIlIwex8Yn8PYbCw8MVzo72cOJz1oO/+fBAT0TyO43j86g0JwEZBJwIn76I8HWCn4s9Iri9pCAblZWFKC7OQXJyHJJSk1BeXUOQq0FOUSkq6hpQSqgrKK1AXkGhMVDKSE9BanI8n0OOBs7CAvry2eWD5BgpZO587rkjNlzub4I7N4T62yE6pJ9Zl5bgR8BzR2RQPwR59SLYOSAiyInHIBTymdk8oM7AnXrWSblTKwSlgldXlXJwVIqWlg6C32DU1zehvaMFNbUlSE2NRjyfr0q5DA9yRVJsEJ+dfDb6OfHZ6ofMtHAU5ln9xAbUEApqstHakIfW+hwDYeqnNnxguTFCkSlK+4B8o9gJ4gRTHYS9lrpsQlgVJkrNI5BJYdJA3urb1mYG8qY2TZBIaFIK4sRR6uNVbdQqQYwG9TO4r6BO9XYjCVGDWwgbhDbV1E0aXW/UH6mBE0bUGDVrIkFqnFIxR9UZCBxJyJs9PhGP3/Am0PU2YCdXTNXZCejU8kBTtUAwKZqqseM+v7zrgSM7EjGIACPlUZAlsJNhh8BOIQizqXYCVi0L7LRswI3nLCDRuaneTjb8Wha02dJNpTBKvVtNSBDIqs5w9uQ2biPEEG5VU2eperwOvHaCxzncT2Yqi2eO5LXSegFenQGkEW2EbM5PMz30BNoEZU7lMirYVspqR0M2rzvhur0YAxuyMLQxC6MG5GBMSx7GtxdiXBuvcR3hjMsjub6tMgmjm/MxqjkXHQS3wXWpGNKQhhHNORjC1w6syzBK3KRh1RhDqJ3Gc5oxrpHfi1JVSxnlGNVhtSeYNLyO3516F1Zb3zn3vZt2qdRSwqg+v1I19X1P570gp8vFBNvlcwi4vC6LeR0FXFLh5hGSBXRS5raumoYda2YYgxSB3rrFE+6C2c61s03Lgv1bBGyzzL4yUNm0bIrVfJwQJ7Xu1IG1JjVTMKhaO6PorZhmUjk3cbp93VxsWDYVq+aP5+cZTbAcgVXzxhozlZljWjCTgK3UXN0rUm1Vc2fMUsa1mXNrKE/neVbyfugwyt2E4U0YTpAb0V5jlDlBnGBuGAF9eJsgvZ7fVQMGN1egpbbAXKfTB9fg1aeu4aM/PY5vP34dP3z5pknDVOuD7z57DT9//R7+cPs8Vi2ehUOElGMElMWL5hPWjuCBO2pxcNUodVLoZKZy+tR9OCX7/xMHcfbMUQNdUuA+/pjA+M0n+IFg9te//YL//r//fjf+6//6O/75X3/F3//xO/72918Jdz/ip1++w/c/fI2vvvkcn37+Cb746jN8890X+O7Hr/ErIe9bAuH7H7yJN998Ga+//jz+SBh58vFbOHf6AMaOHYjW1mpMmjSa80NRWZprDKwc+/RCaKA7slLDUZYfj+qSBBN1pYloKk/l9ZR6R+AlJE+foOb+ozBv+hgsnD0Z61ctwm5C4oE927B311bs2r4ZO7aux5aNa7Bp/WpsZGxgbN643riCHji4hzBLwD13HHv3b8PqlQuwetlcrF02B6sWTjF9CfWPlLUEHIGdQqYngjSB2yM3j+P+y4cJePfh0dunDNRpKsCzTZ9+2IK6px8W2Fn1dZo+S8h7VmBn1LobdxW7rnV2gjUb2HWtsxPQKZSOKbBTywOBn16nNE/B4ovqaffsA3jtxYfxzmuWO6baHvz01Yf45XvV2QnsPsFffvwMn3zwCnZvWYaViyZh06o5psWBlLH1HOuqd5zSIQViqqOTcqe6unNKwdwjh8q1RtGTM6aAUGYqAjA1Ob9v3zoc2beWx16MPduWYjN/YwJHwaKgTqmWSslUbZ+MU/ZtJ7QR3HZuXszvcqYxT1FNnUBR73GWYCiw0/t0Sya0GaAjuNmALmnAGCQ2jTIplgK6TO6TwXUJNYMRUtgI36wq+KSUE+bK4E2g8+a8NwFPEGdT6RQG6rTcCXkeyeWcct+kXLhyINI3NBLdPf3hF+COw+sz8ONTxfjHC2l473IIds8NR2NpOPr27oEe3e3hQGDrKdfLvr3QXhmOzeP8cXpBX9xY3guvn/TGU2fSUZJBaLNzNABn388BvQzcKeXSyaRjSp3rbW/V3dn1cUVfFx+CRAgcPQJg7x4AOzd/o9D1Isj1VLgQ7JwD0M3Z/x7QeRLkFJr3CkVPbyl1YSYNs3dANHoT5uwZTsFxcA2Jg3tQjGn46xMQhJBgpUhq0ECwC/VFolIplT4ZoTRMq59dQoQ/YkO9TaTGhCBN+0QGICkyECmEONs0KzES+alxyEqK4jFCkBwbZgDPACKPFR3ui1i+TsspCeEcWMgiuQz1FXnITI5CfLgGSNoeiEBvN6PSCer8PFwIdk7wdO5nuWH2szfOdM58oPTv05mGSbBTewmBXVx0pDFKObh9FVYt4I2/fDof9vrhj8P29XMxamgTCgsyUJifRcDLQ15+LuIS4hESGmYakwcEhcHXLxjunn7w9guCr38IXN19OB+GUEJdUCQHgDJ6CI6Bm6zZQxMQHJOF8AS5YubANzodvoS9jhEjcYsP6fYhw1HVNBADR09D+4gpKKnh4LxiANKL6pGcV430kgYO3juQWtyISAN2VQbs1KhcqZhS7ZSOqb52/knFBvyyy9tRSrAaMHgsRk+eicZBI1FOMKowCp1VS6epbV4hULMpb2a9AT5rm0DQtt+/739PnbOB1z24M/NGbbOtt6Y2Na8rzN2ttesEOhu86Zhdj2sdz7bt3lSqXk5lC5o6BmPHej6sdqzGgxcP4KoBu124dtpKj7x1bi8ePMg/DiXJ2ODvjJ1h7tgV5okdgjpFsAd2KkUz2A07TGqmE7YEOmNDsDeW+HlgVXocTs8ajZv3bcSVy/ssYxaC3NVTBMezBMjz+3Dn/H7T904Pr6ULppkG1Hkl5cgsriaMCcIIdfxOC0wKZpsBszwDXgQ5syxQFbR2GLDLI4RlFJQgm4BTSBC7C3acF9hJ2TWKnVIxq6XYNSGH8CjlTq+3OWIaSGSYVgedipzAzgZ0tnmFtpl5rRfUldWbqQxTZIhSwM+kSC+sQFxGPkIT0joVuVQDaVLelFqpZbX4sClyxjCFYdXTWTCn9EuZDSnUAzI0IQPhiZkGFstqm1HdyHMsr0FKZi4S0zKRmkHYy8tDbCx/X6790N+hB1z5ew/xcUGIFwHKwwFRhJxwb037IybAFQGu6kHnjUaC0ZDBDaitK0R2TgpyC3JQXd+A8hqCalkVoa6GUFeG9JwcZGZlIykpmQCYiOioMIJdH4QT6mJC+hMe+xPeHBEV1IfPvv58nnkhNZ6wR7iLDe+PlDgvgp47khiCunACXUywmjk78nPaIcS/LwK8+xjVbtigdrSqMXlLs4E70wqhthp1dXXo6OCzYeBgqEed/tEURaALCXbl85gwGeHF56EbkuOCkBQXiPSEYGQkhRDq4jCgLs+k840YyAFmOwfdHFDKGfJuo26jiBViWFspQU5pUZVmn+EcwKv2bkhrCcGMA1PCm2rs1IpAdXSCHQ3aBXQ6jkIqmNoAaD8N9qXoaFkQpxTM8YQmwZ0MWJSGKZiTkjd1nBS0Og6kVZukRuANBJ5WHkcpnkoVFfRVYM7EJDzzoDd++6inATsBnFHsCHQ2xe5XqXgCu07F7oe3PLB3UwKGtubxfQmQhI+hnf3rlDYosxSTdkmY02cW4Am8xhFYBCtmneb12TuBTMqcwE8At5J/L5bPH835DqNIyTBGwCdjFdXQCejU024qIVrXTa8xsEcYnEXYVc3dCsLFIg5kBZ1K0RMwj1M94GirCbqumYxtxhEyZ/N1s6cMxGQCh67nNIKzgNKEAJnfn+ogx/J6aTqc0DdR6a38vobzu55CWJ3KzzG6owRTRtZiBq/1VMLzJO4zhd/fDALvtFEDCHQWlE/kPpahjQCl1KTdSrk10MvQOUmtlDop0JMxisBTdXcTOJ3KazJnUjthsfauSjeXcDybwDp7QivffwBmqQk8z0fAp1TMvRvnQgYpgrolvHZyytxIcJMRilS4LSsssDu4TX3r5pt2B2pIbpqUyw3T1NhZy+sI2uuXTDJQJ8DbSJhbOXcMNqiFwIIJWMNrr+UVc8YYxW6hUjAntGPaaBvQqafdKNPmQGA3d/IQQlwDr0M574lGgl47z7WV8wP4G1N/xkoDcoK8kVwW4I0h0I3ms2YY13c0lmFQEyG5vQJHdiwl2F03YPfNn/9kDFRknvL9F69xoP4Wfvr6XTz32C1sXLXQgN2RQ3uxZPECAy137tz4l7o69a+7fFkhJ8xDePqph/HdN3/GBxzcv/rqU/j66w/x+19+wC+/fo+fCW6//PYjfvvLz/j9b7/i7//8i4G7f/733yzI4/Jf//EX/P7X3/Djzz/gO0LeF199ik+/+BCff/kxvuT8V998ii85//HH7+Cjj97Am68/i1tXT2LV8tlorC/G5IkjUFddhITYEPjxeWxn1xNOjr2REOOPgqxolBfEo6ooDpUFMagpjEVdUTxqigl6/HvcXJ1pnkdTCNhzpgw3PV6XzlOLglnYwGuxjX/Xd2xeid1bVxMa1uPgni04vH87Du1jcHpg31bs2LYGWzYtJ/Qt4meagTVLZ2D1omm8n0ZiFuF8wpA63jeL8AYB6U/PPYCXnrQUO9XO/eHWSQN2D1w9auZloqKpQireo7fVBsGCuqceUjqmzFOucSojlctGuXveFqbm7l46ZtdUzK4mKl1Vu/dee4ag95SptdN67SszlmcIjc/xfXQcve7tVx/Hx++9iK8+eR3ff/kefuT3rRo7pWX+5YfPzLpbF49ijUSLdfw9EMo28FpsZAjsBFIHCWNqXaBG4ZdO7DIAp5RNQZ7mNXY5smuNccWU0YnSJgV2qrGT46XaHKiFgtQ3k9ZpgHHD3Zo7veY+A4FLsE8GKYQ+gZ2UOrluCipV97eHx9i4YqYUu/F3gU7T5AGjCXmjkdo8hkA3lnA3AjEV7QjIrSWYdapwqeVGnfPtDAN1aQS2TpDT1Ba2Zb3ONaUYHqklHDTnEexS4RCRCDsO5vu79ceUwSF46kg6Xj6ZjMd2BuLOtiDcOZyJKYOC4ebYEz16dUdvQoVcGHv27IHsGFfMa/PGjgl2eGirI966no5hNR5wtCd4OPSBnWNfUz/Xq28/A3eKHn2cCHsucHDxJMz5w9EzCA4EOtXO9XTtCnQMZyt6uPgT7PzQndstsOt0wFR7Ax/CnG+UFf6EOoKHPQHEkUDnTLBzUX0dwdHNO5Cg4oegAMuJUoYmAq94QppJqTS964I4Vd2cFLhAJBDKBHApUVyvOjuZpXB/hYBP/fCyE6OQkxyNXA5m0hOiODgiFKpOj6+J5WtiI61+d8kxYcjPiEd9eS5aa4rQSLhrrirkAyETBZlJRsXz9+hvwE6pmAI7b1eZphDsHO040Otp1DrV18l51AZ13l6eWDJvOh+sa7FzzTxCnf6jx5udN+EOpW9sWYh5M8eguBPsykoLUVhYgKSUZISGhyMgUP3rLLDz9PKHh4H8EHh6+8ON301gaCxCouIIdoTjgHD09w2DR1AsB7KpCEtQnV02vKMz4R2ZjsKKesxbuBDNHYOQUViO2o7RZqCfWVKP9OJ6ZJQ0mkblKQU1HKC3Iq20yaRgyjjFwJ3SMdNloFKKQAKdwC5ADcszKpFSwkFgwwhU8HdR0zYalc3DjAmLjFIqmlVfdy9soGZUvE4DFRvUCdpscNd1vfa1wdxdJ0sBWK0gzVq2bTdQ1wXMrPWKe1D372GArXN/hY6t15nXdsKcAToDP51TwlJe9UBjoLJy8Vyc37MBN07vwtVzuw14qc7OpEcSxB65sAdHxg/A2lBXbA10wg5Ot4e4c+pFqONvNEipmK7YHNAP670dsTrYHctTI7FvTDuu716J+wVwBMYrjIsExgvHt+GqHDjVM+/kLty3Zx3WLpuHoYMJasWlyCiqQqbcLqXQEUBVO5dHGLMgT+mWUubarQbtxjBloFkn4CtQKqXq1vIKkVtUZoxJ1MJAIGj60xHYiura7tbYFXBq2h2UE9xs6ZidYKcQvBnw43ZBW7aUu06Ys9XdKUw/PMEfI4dAl1lSa8CukGBYqO1yu8woQEh8GkFMYJbKSDNwphRKU19qAM+a3oU8KXeCP4LfXZCLzzK/j/DELEY2ErOKjBpY1zIYVQ08n5IKA3UxiemITkgx9XAl1QS9tBSEBHrDy7kv3Pr2QrBXf4T5OCPEow+CPewQ5t0XkX6uCOP6CD8XZCZHopFAV8tnSnpGMopLS1FWWYPiihpzzLTsfOQT6kqrq1FSUcF9spCYmIzU1BQkxscgLNDVtDuIJtglRLggNsyRUOeIlBh3ZCT4IDPJj2DnhsRIZyQQ7rScnuDN56EX9/cgBPZFVGBfRPgLEB0RpLTMIA+CXRsGtbeYdMyy4hJUVVQaqGtobMCgIe1obiFI56vOLwjhvE9jeKzoMDdE8R6VnXh+RhTyOWiqKElFTUWGUejUn25Ie6ml+BBaZM8vCBCoDSHQNVWlm6bdUu2aa7W/0sY4QCecaSAvAFJqnUBQy1Lf1P9NQKdG31pnVC8OzKXeCYIEYQIS7Su4U0rj2GFKrSwnuKnfG8GNgCNoEuQNaS0iYBYSTAhaQyv4ujJ+xnq+Til8pcbJctCAfB4/Bn980s80J5c5ihQ71dOpvs40J7elYkq1U7sDxjevuWH7akJzu1VT2NGQB7U2kA3/oMYCM9XntJmhSGkTSGoq5c6oeTwnTY2ax/M0KYUEuyWdzp+21Eydk6BOoDN32kAsmjWcMcxAntI9Vb+nFEwpd6rz0jaZtCziYHPlgolYPHOEMemQY+gcAoVR/ghqgjUBlJqbz58+xLpuvI76PJaqyM86zoJAKYwC0InDCWt8jUBVEK7zEWTr86nuUcqh4NKknfJzCbamE2YmDiEEcjqbkDmD5zGBrx/RwoE6jzfO3BMl5juUEY4+h85L76vvVnWUuo6CZSl0Uwl3CgHcTALrfILSIn5+gdrSmWphMMaodgu4XqAn6FPtnNwulxsTlXEErlFYzNdIsRP4bZHatnomY4ZJ19yxdgbhbiGO7VllaupkmHJUxg7r5xgYlIonoxUpdlL61qln3bxxBL7J2LFmDlbPH8f3J7wR6uYQ6PQ5Z41Vc/Emfrf8/vjdqKedVDn1slOj8hmEOZsj5gxOp48naI9uNTA3ZhC/k+EDjGqn5dFcHjmwjqBSgyHNFZwSthnDmkuxY90svPbMDXzyxlP48sNX8MOXbxHq3jCpmN9/+QYH6u+adLpNq5dg97aNOH3iCFYsX2Jq5R544KaBOqVh3q2rM2B3GseO7cef//wmvvriHVy8eARnzh7EkSM78OqfnjWq3fc/Mn76Ft+Z+Ibw9j1++f0X/OVvv+Nv/yDg/ZeUvH/in//9D/zjv/7Gdb8TAn/CDz9/g6+++xxffE2oI9x9qemXHxEa/4xPPnodt64dx/bNSzFiUD3WrZyH2dPHIjc9Du6ufeDA53L37t3g5tIHKQnBKMmLJdTFoZpQV1sYh7rieNQS9KoJeoK9yvwY1Jcl8zdayGsq0yOlPg/BwhmjsGTWWCydMw7L543n72gSgY/f6/JZWL9yNjaumY8ta1XrNR+b+P2uWjKZv8UhWDZnLL/jUZjG+3EinyfTRjThzMHNeOeVx/4D7KTKCeyUjmmB3fG7UKc0zUdvn8aTD8olUyYql/DMw1cttU61dnddMqXY3fwXsPufVDsBmi0d09b2QHV2ancgxc4Cuz/gxaduG7B7lsfVcQzY8bN/8NZz+PzPf8K3n7+N779637Q+UKPyXwh5v3z7Z0Lg/Qaw1CR8K6+HwEtQJ7CSeYyWj+xeY2riTuzfYABNwCcFTQqcrRZP6ZiqwZOCJ1hTHCWw7SOoCQAFc1LrdDxBoLbJKfPQrlU4TkiUcrdj0yKcPrrF7Gvek/vrmKrd0/spzbNbCuFN7Qo0TWsdi/SWMUhjpHBQGlnagoDsanhxsGuUOIaPoC6twpikyBDFN5XruF2w50W480wT0HEbB8UeDJmneHFfT05dUovgllIE36Q8uMTloHdUBvoEx8LOzReZiYFYOz4R68e5Yu8kJ5ya3QdX1zrg9u4EjGsJhFN/mXR0J1Twpu7fC4Ge9mjKccfmia54aLsT3r+Ri/ENhDWH7uhuZ49eDp1A11eA5wz7/u6wc/VEH08/9CU49Hb1Jbj5opeLn6XMqXZOQGegrnO+E/R6GMWO84Q644LpE4ZevuHo5RdlorcfgS4oDn0JdX2Do9HHPwIO3LePiw8c+3vCw90b3t6e8Pf1QgQhKjbCz6T+JBPcZH6iqfraZSVFGgVOfe5UU6dUzKSIAANyqVLrOJ9MaBPwGTUvlutjg01qZkFGojlWTIgvYpSCSaiTkYrALj6c8+GEvhAfvk8YyvOSMYBg11JTzGkx0uPC4e/eF37u/e/2r5NhijvBzqWfHfrZ94RD7x7o9S89A7shKiII0yaoN80wbFo2E9tWzcOutbJ5Jeitn4e9GxfwoTAPtZUFyM9LR0lxgQG7jIx0xMTGIDA4DH6EOh/fIAN2rm4+hLwgA3puhDwvvxAEEepCouPhx6maKXsS7GQOEZ6UjZCEHPjxPvIzLQ9SOKCsM6mYMWl5HEi3IbWongPoBqQVy5FwAAGPA3qCnsxTMsubEZ1TTXCrMO0NInmfa16qXWCy3DGLDdiFpJcjvrAJ+fUCu/GoaBnHGIPy1lEob5GByghUtqjGzkrJNFAn9Y7T8s7pXbBrHGYBX+d+Zh1hz6h1XUCta9yDN27/N6i7t+0/wc4yUOm6rnN/TTuPYamEUvAEdgQkgpDZt3M5t2YQIagRC2bPxMX9m3Hp8CZT+yZV7YqcKgl4SpO8eX4nHjqwCvtqc7AyxBVrA/piQ2B/bAlwxSY/Z6wVzBH4VoW7YXVSOA7yj8HN3avw4Nl9uHlhPy4R4q6c3o2bnN4UzF3Yh9sXD+Lsoa3YumIeB3gjUFJSjrySakKR1LA2ZFd1EOT4+QSgnSAnwDMpl/rsXK8au0IpeZ37yBDGpFLyPlHtVx4Bp4Bgli9Vl5BmAzvV1QnobIqdgE7gJoDTsvYp1H4EQKP0CTK5XVBnoqKe0WBSL2XKcjcNU8ua17ZypV4OMGCZIZWO92yoQC6WQBevPo3pBDQL6BSCNil3NlUuxMDevfq5kDgCXZzVtD+MQBeRmIO49EJkFlWbZua1A3hP6HMVlCIztxjxKVmISUoz8JWRX4yMAkZOLqL4rJBpSpC3G8L83BEZ4EFwcuPz1oHL/RHlT6Dy90RKXAQy0+KQnRmP/Jx0lJaUoqKq1iiBmQVlDMIiIa+qoR5VBKr84jKkpeUgJTkDKSmEu5R4RIa4IcTbztjRp8Z5Io2RkejNvwU+iA/rZ6AuNdYdafGeiAnti8QoFyTHuiFTFvYxPoQ7Vz4DvQl9bogLdTVmKnLQTOM91tZca/rZNZg2Bg2mJ+NgAl9paRbiY/2RwJApSny0NzKSgpAa78/nbiAKszgQqsw0TopNNVmmlcFoDrBHDqo2jcPbG3I5qJTSUkeoIywMlVomBc5yMFR65jCCj1Q6qUOqnRLMyfBiAgf1cjyU6iSwGdiYb2qnBEgyzdA6pRQKAscTBGxpjapbk2ok5UawI6BUmuVdNYyDaMGA3lOK0BgCoUktJMwNay3EyI4SwokcLGXcUoAF0xLwxjP++EXGKZ2pmKqn++fXjG+6mVq7v8g4ResFfx93w+evuGPDkji0N+UQbotNQ2ylO1qgap2DQFOwJkAR8Ajs9J4yQ9HnF6xou6DJsuYfamBO7Q0EN0rPFDAJ8qTeCb6k0q0kvFlKXoM5rpQ4nbeBWgKRUlV17eZNlePiIOPMuHbxJCxfMA4zeExdwykEqMkCtzENmEko1HtN52um8fNM1HUltM3je0thm8r3kTKn7YK1mYIuKXCEFClngjv1BzQgyP30HWuqmrlpnJ/M6zKWED+a12bqSL4fv+9xhN7xvE8EdoL04a3FRsnTtRrTCe1jCJ5S63TdjLJJoLRAkVDHfQVzszhVuqWgzkAWAW3t4gkG7pSKaTNFkRumra2BQE/r1KRctXGqr1tD8NO8nDA3LJ1gGpSf2Lfa/KPu6M5lBLvFOLyDA89NC4xKJ9VOYLecgLh24US+7wzC4mgsm0WY5mB/2awRWEBomzeJsDuuDVPUc24Ur69SR6cN5Xc9wqipi6XaESzkhKm0zNkyThnZZBQ5gdzIjhreU2r1ITMc/XZqMLyjmvdyLUYNlsLHZRvUtVVhYEMh1i6ZgFeevIqPX3sCn3/wMr41LQ/ewOcfvoRvPv0Tfvrmfbz3+nPYvG4pNq1dgYvnTmLt6hXYunUjbt9/3YCdVDurxu4CrhDsrlw5g0MHd+H55x/H55++jdOn9+NFQsADD14mEO7Cp5+9T5D7Ft/88CW+IeB9y/kff/2BoPc9vv72K3zz3df48ZcfCHK/4q+EvH/8twDv75z+lcu/4be//oxffvsBP/38Hb77nsf45jN89dXH+OjD1/DQ/edwYM86TBzdhv0712LLuiUY1FoDbw9H9JHI0cMafzn3643EaH8UZUWjinBXX5KAhpJEwl0Cagh3VQWCPgvwqgh+lVyuLUpAa1UmRraWYsKQGnM/6h6dzvtbivDCmcMJemNMxtWKeaNNyww5zk7m720CQW76qCZMG96ACbyfx/D+njO+HQ9dOYa3XyZYvfAgXn6KYPeHywbOVFd358phwp3V8sAEoe7hG8cIdlLsVGd3D+yefkjOmFc6a+4sQxWBnkxPbGAnGLMpdja4s9Xa2cDOFpaCJwOVJ4yKp+16raDu2UctsJOKp33ff81qe/DVJ2/iuy/VrPzPvG/+zPuIkPfFu3j3T0/izNFtBsTUHPzI7tWmpYGgTSB35vAWA2NyppRKt4XwJ9jatVGx0BihaJtUPAGeQorbMSl4SrlcIyFkiXmNHDNNSiUh0AAf4U61eAcJd1L15M55hMcSAGpfOWLq/TZ1pnEqXZNgNwppzaMJdKONOpdUOwQxpa0IyiLQSW1LLjPqnF9qhQnfFIKd0jBTud6ocgK9zlRMM+1U7gh7qrVTuBvAs5bdCXZexmClCE6x2XCMSEEP/yjYe3ogJ8MPswfHYP1oH2wa2wfbJtvhyAJXXNsRiyntKma3R2ttKLbNjcel9cl4/Gg2XjoVj1dP+uL5kwTABg84OXRD9979YdfHCXZOfWDn7AxHFy84ufnDwUO1coQ4Vz/CmsDO30Bcj/7+6O6keUEdIU4KntoZEOZ6uQUZJU+96oz7pXG9jEQPv0hjkqK0y75KvQyMJjBKAfSx2iQ4uaIfgbK/g8xHXBDIQVJ4qB8HE3K7DOWAJYyApjRLKXEByE4IR15ylInc5EhkxAncBH4cdAjkBIGdip0FeIyYAKTEqm1CEAdDEcgn3KVywKUUS4UBPKV5chrF9w4L5ACJ89kpsShIT0B5TirqijjY4rH93B3h69kPXm78vC6OxjTF3cnBpF/a2/dC797d7z5QunWXUU0vODv2hptzbwKeHyaPGYx9m1dh/6Zl2L91MW/IpdjNm3rL+sUY1F5nzAkKCzrTMXOykJycgIjIKEJcILy8A+DJ8CDcad4/INiYqbi4+8E/JAoRsmPngFe9uryDY+EbGmfqhkKTchEUnwf/+Fz4xGSZnnZBkanwDU9FYk4VEnLKkarG5KWNBLkWZJY2E+440K5oQUb5AMsZk/d5NCOccBeWUYlQ3sMhvIeDeA9bYFeBmPxGDvqHoUpQ16xm5QSy+oGoaBqE8uahjGF3wc6E5gdwHaGvrEkwdw/urDo87XMP8GxwZ0vH/Je4W1/XBea6znfu13V717CpfmafLmDY9TUF3Ed1d9rXlqqpVMxcnmMOr9e0CVNwfNcanNmzAvef3YurZ3bishqGC+xOCcrU9mA37ujBNbIVG5WWmRmFzanh2JoRji0F8djHweDpuSNw/dAaPMB9b57dg+sEuytn9uLKqV24TqC7fekgbnPdteM7sXfDMsyaOgE1DQ2EkwpTl6Y0SaVWCswLqlUTOIjrCG4EOpNuyanlgCmY0zz302u4Lpf7KQRrJZV1yBHYlVWYurpcQZ/ZzwI6gZ4t1VIumEq1VI2dWhrIJdOWplnEfQuk4EmN0/YKpV8qZVP/UCCEVtSabYK63CqZtdiMURiEy+yiSiRk5CE8USqdFDdBmsKm0lnwpvo4G9hJsbNAjhHfCYGEurD4HIQn5JoU5ajkHKTlK+1yAOoGDERlPc+puArpmYXIL6ri+TcgITUbSek5yCKASb1Lyy5ATmEx4hJiEaTeliGBnTW6AUiKDel0ifQ1KdzxXJedlYLcnAyUFhaineDU2lSP3Lx8ZOUXIae0EiW1AroBPM8KZOYXoIjr0gV2hMnkpAQkJEYh2K8fwgLskJ3sj8wkH+Sk+CGXkRkvWHNEekIn6HFbCoEuNc6DAxkXQp8L4kJcuI87590RG+zMZ5gPYkKcEeLbG4G+dgRUN5QUpaGuqhBtjdUEkhpkp0cZmJSrZmoCn6uJgUhJlNul/jkWhKLsKFQUJpgalfaGPAxpLjLgJeVMQDKcgyGpU1qvVLlRAytMzdwkblP900gpaxyUK9WvjQA4ltA3cVSjUcpUCyR1r5WwKGVLKo8t9U/wM8HAgtKmLPCRKiRQ0r5S4TTgF1AIjgQA0whCAjgpPIJGQYBeK0DSOh1L6ZjtjartKyUANRmgGNScw4F4HN5/Vq6YhDdCm5S5v31m9bCztTuQgveb2h1wn79xn/df9MeaBVkYxuNOHlNvpYyOaDSKo1HoCDn6PLpOUuV0DmP5OScQKPWZtazPZzNW0fkLhrRe++tzG4fHxeMN6CmWcWApuFu1aLxJxVS/Or1e8wI9pXFqneqzBBByW1QappTPORMHYvncMca0RdfPpIaaayQFaYgBQkHjcgKRPp/qHfX5dB6262hSQQmepkE8gVLmL3O5TscZQcgXjOncBWEj2kswiiFlbjy/56kCPA6aR0qt5fJYfseqd9R3N4xQN5Ggq5RNAaRcPUcTxM16Hs+WwqrehPM5qFbMGk/wJMjO53kvU1sBgpRR0lbPNCYoUuFWzR9rYE8OmAIwKWuKVfPHWQYoWxdh27rZ2L6Or1lGOFszDZtWTCbYTcSRnUtw+gCf8Qflaj3XpGge2LoQ+zdbKZr7OFWt3TLCoVIylY65Vm6c88aaEAAsnD4Uywh7G5ZPM7315k4eaKDOBnHzpw03Sp2WTZsDQvgEqZHjVIcpB9M6flcVGNws1VLmKbzXB6vtB2HOmOA0cnuVccZUmmZLbSGaqrOwbP4ovPDYRfz5T4/js/dfxNefvY5vPyfY/Vl1U69zgP4BPnnvVWzfvAJrVizAmROHsWPbRmMaclVq3c0ruH3rqmkDoKlCkCcDlT27t+Htd17Be++/jrfffRVPPf0wzp0/jk8+fQ8//Pglvv7uU3z5zSf4loAnBe8rAdo3n3P9l/jy+6/w1fff4LuffsRPv/6C3//6K/7+j850zf/6C+d/M/V4f/3Lz/iNUPgD9//ko7fw2CNXsX//Zowf04EDO9fg4PbVvC+b+ezygrtbP/R1tOd4rLdp89XHrifCgzxRwL+3tSVJqC9LQV1pMmSqUinnTJOaGcd1Cahl1MhFkxAoZa++JB6NpUloKpeRUApaq9MwpCmX92wRxgwsxuj2Aj7zcvjMS8PAunQMbczBaN6jgrqxA0sJh8VYv2gy/vjUbdPq4PUXZJ5yBc8+fBHPE9BkjnLn+hHcvnzQUugIdX8g0D1y7T48wulj91tg1zWMcveIFD+5ZPJYjOfUNoJgZ0vDtIGdpjawE6Apuqp2XZ0yFdqu/XUcHU+v12v1Gm3/5L2XTDqmDex+/PYjqLfd91++z21/xM3zh4zipow0pWMK5E4f3ozThzab1ErBmKZKpZQip9q7nYS/7WvnYd2SqWa79lcbBCurbYGBOWN+wqmgTPV3mqqGT46Xtjo6W787TXdx322EO8GeVERNZbyifoJy09zOdd3SOAhN5YAzqrzNcrfkwNZmfmLUOQNyhDjO+6ZVmKmpn0snwKUR4AzQVRilzpOv9bSpe5xqPxvc2dZ5crDsIyjk/q4J+egblQ6HsCR09440ilphli9WTYzH9ikB2DrRGetGdcOltV54/EAkNk7oh73zYnFuVRie2BOJD67G4bvHs/H9EwV473oKLm9PRmuFN1ycu6OvM38A7l7oQ4hzdAlAH0KbnVHlFEGmds4oc0q3JNj17K/1BDtGD3duVxDqenuEojeBTr3prP50UXBQBEaiX1A0nAIi0ccrGL0Fig5O6GnfF70Z/Rz7wbW/E3zdZRmuercgDpDCODiJRFp8JAcvUchgZCZwPi4UuUmRFtilEOySIpDD0LpM9bDjwCqdMGjSMu+CHYEumoOuaK4jmKUQAtUSITctjscP5wBM9Xx+fBj4GjOViCAfY6iixuSxYf4GFHOTopGfGosoPhgCPPrBz9MJnq59Te86gZ1bp1pn31vpl5ZaKrDr2aMnnPtZjpl97OSK6YSp40fzJl6OwzvWGAl6M/8IqBB0y9pFWDxvCkoLMlGUn4Vigl1BQR5SU5MQExuHwKBQeHj6WVDnQ8DjvJ9/IHwDw+Di4Q+fgHBCXQqikzR4TTdQp3o7WbuHJuYYsAuIy0Ug76XA2GyEx2cTANMRn1XBKDUNztMK65BW0mTALqNE5hYtyKpsQRLXx/Gej8qsNlBnwI4gp5ByF8D7VpAXnV3P/YeionU8yluGorKpGU2NLWhosFw2pcxZaZlqf2C1PNDyvfRMC+TupmAyuoKdgTtCnc0xsyvo2dI3DYgZR8wu0NcZ/w5q/x5mv875wrrO2r3Oqe111joL+qwYjHyCXTbBbtyo8Ti0dTnO7luNO+f24erZnQQytTvYYRqHXybYXTlnwd0fzuzGrYPrcWnLIlziYOLGtiV48PBG/IHbHr64j+BGEBQYntuNS+ek/O3CnfMH8MDZ/bh+bJe5f+bOnIDm9maCTxnyCUtqQSBQE7AZcDMwJ0VOaaMKrbPCBnY2sxQThMG8aoKdjFQIY4WlVcglgBSVV1vgRaj7V7CzVDlbuqVUOdP7zih2zZ1tESxFT+YrctNUrVxWOeFGaZUEu6ziSmQT7vIqBHRS7lRDV8fzqSfsNCA1r5gQJoUuGaECNJN2ScCLt2rjLJATxN1LybynzlkplyEJnCaohk4plzmISMo1Kl1uWS3qWgahtnkgygl3OQTj1MwCJKfmmGlGXqkBuYzcQqQzBHapWXlIz8lDVm4ukpKSCEZhiI4IRYxU/9hwpCVGoigzkc+oGAJYNApzUlFTVoyBjU1oJcRVlJSgqLgUxZXVKKhgCJoLCY0ZhEde64q6GiSkxCGWz6ZEPvP0D6cg7z58FjkhP0PPLzeTWpkQ3g95aQHIS/VFWpwrUmPckBQld8p+DCcznxTljqiAfgj362Pq7Kxau37GaCvQqyeC/Ozh49kDQf59CW7ByEmPRlpCMCJC+yPE3xGmDx5BMDGW70GgyyTYlXGwU1mchJY6Nfyt4EDfMuCQytbeQDgiWAnslB43jjAjhU1gJ3gbwW1tjblGodNr2xvzjGnKBAKADDtMKwTup2OprYHq4QQOghpBgY4tUBgs0xUO7AU+Jg2RACPoEZBZYEKI4DEtpa7eKIdDW4qMeiZwEBAMbMrjwLjAOChKqRolww7GtLEEUL5++MBCbFiSjA+f98MvSrNUuqVq6T7thn/YwO4Lq87ud4Hdh5z/qCfeeiaQsJBBwJQrp2oBK01toEkp5XEFv0bB4uedM2WggSPVlBnY47zW6xx0bgImQZnWS2HU623rBFA6b7leCroEVgKxlUornD/awJi2Kf1y6thGQkIb1hBsVEen87cArNnUdc3UddT78noJIgVoAsKlc0caYNQ1VprnzAmq7ao17y/IU+N07a/55YRLqYHm2JPbzP56D6WCKv1SxxfADm0t4LUoM6Cp6zCa3+k4fm+jO8qMyjd7UrtZL3DU9zBnYrtR3ibxvpg2TtfHgt/p/Mz6HIK9WZMYvE/UYHwu5+fyfY1itmiiZV5CiNN0yczhZp0ahUtVk0onBU/AJ7VN9XFytDywfSm2r5+DFQvHmJ53G1ZMweaVhLvlUwzIHZML5r5VBuSk4Kn2bu/GeQS6WVzmlMcQzNmalQsw1y6chG2rZhqo1DVdRpgWzM0ltCnmdPaoU286pV3OmKCG8/pe2oxaN364rrfSjS2lbuLwAbyXBc5qU2FBnSBvUHMZhnHduGHNRt2TK6bArrEqE/N5fzz10Bl88KdH8dkHL+HrT1/DNwS7Lz56hYD3Jn78+n18+fGb2LtjLVYvn4t9uzfj1PHDWLFskWm4/eCDt0wvugfu3MCd+68bwJOCd/P6ZRzYvwv79m/Du+/xmN9+ijfeeAkf/vktY6Ly1dcfEeI+NvHtD5/jy28/wUcEvi++Fuh9ZZS873/5Ht///CO+++FbfPf91/jhp2/xy2/fE+h+wX//X3/Df/03Ie8fv+PvBLy//P4Tvv7yQ7zw7EPYu3cTxo8dxMG6lco3bmgjn7lJ5p/jWZlpfEYnICoqHP5+nvBy74tQPydkJgahoiAR5fnxKM+LYUSjWumZBLj6imQ0ljMIfoK4BgJdTWEMQS/WKHy1BL5qztcT+JrKk9BWk46B9RmMNM4nm/lhA/Iwpq0YYztKMayF9zufBReP78QbLzxqwO6NFx/CH5++iecevkAYI5w9chEP3TyOW5cOWnV2N07g4av34SHGIwS9x+4/gyceOI/H75wz03+Hu65gJ7XOptjZwgZ4NsVOIXizmajYVDupdTbFTvvqdbZjCfT0mre4/aN3XjDumN9/9Z6Bup+//8TEj98Q8Ah7j94+h00rZxvoUj2bjFHUhPzc0W1WDzlCmWBN7QZU96Z1pv6N35/UNKVICvr0fQrmdhPAdCxb2qVUQB3jAPexavJWY+/WJVi7bCo2rJyJjatmYev6eQbw1O5A9XZqSi7FT3V6cqKXmidVsVtkSTOCci13Sze1K0hS2qTAq4LwxpAK1xmCOAN1AjiCmQfhziPdmrpxIOzOde6ceioVU8DHEOjdM1PRtlIDgt4ZgsBiuHBQ7sSBuH1oKrr5xKKnqwsqikKwbloCDsz1xdGFbriy1h7vXvLHswf8sHlEb2wZZ4+j85xwaYkD3r8aj3+8Wov/37ut+P3lRjx2sgzNle5wd7eHQ393Apcnerv4GvDqRXDs6eqFHly2qXVGpTPpl51TAp1xuyTQ9XAPRS+vMAN0vXwjrIbjBLn+gVFw8g+DgxuP2dcZ3e36EnoIdL3s0LePA5yd+sGHQBfq70248ucgIoRQF44UAl26YC5R8BaDXA6S8lNiUZgag4I0Bqf5BDsBXj5DcJeZEEoAtCItVn3rBHJqcyDlj8c1gMeIJTjGBBIcQ5DBQVhaXDhiw/0JdN6d4WeMUjQN8XVFpL874kIJe4HuCPR0tJwy3Z2MYufh3McYp7j06Q1Hu57o3VN1jd3Rg2DXvVt3gp49XJ1d4NLPET0Ieo4854mj+cdlsZy2eONt4x+Igxt5ky/EplXzsG3dUtSWFaA0PxtFBbkEO6vtQWRMDILCwo1xiou7N9y8/Ey7A09ftTwIg7t3EDx8ghESlYiY5CxEJwvaEg3YBURoQJyDsORChCQWIJghsAuNy0YI4S4mo4RQV4So5FwkZJUjubCeYEeoK2vhAL0V2VWtSCluJNjVIDK90tTSSbW7C3a8X6XYKS0zMqMKGWWDCGKEt5ZWdAwfiJFDh6KjdTiqmkeiqmUUKlvGGDWvnPsI6tTfrmLAaLOs12ndXbAjqNlAz0yNkmfV2hnY64Q7QVdXsJN6Z6adMKbouvzv2+6FoM1mqKJQuqUtRdPWNuHesm0f9bjLK2/F4MEjCO2LcG7fOtw6vQdXz6jVwTbcOLUdNwl1MlS5SHA7f3Y7gW0nblzcj5uXDuD2lQO4fnEvrpzfw+17CHJ7ce0s4/xert/D/fbg/kv7cZV/HM7s2YSVc6ZhYBtBq7QU6WVVhCulVhLcBHB1qpWzoE2qXR4hTY6XNqXONlXDcdu8USAVBEFBYA73LyaoZReWIjM7D6UEsEL1puO9YOBRUKeQWieg61TsbOYqqpnLU/qkwE9Ap9RNpXJyXqqcUjAFdbkVtcgglKrWM7e8zrQuKFQT8rJqpOYWm7RLwVqg2hdIeTaqm9p4COIscBPAGUfLzvVS72xAF2ZALhvhSTmI5P0dmZLHyDHmKOUNrahrG4KK+lbjfpmZX0poK0BsciZi+D5JabnIzCshxBWaNEw1FRfUZeQVQb3ocghhuXmFSE5OQWxsDBIS4pCWnmz6VDZVF6EwPd6YNlVyuYy/43K1L0jPQi5BsaqmHtn5xcguKEZiSqpxwIxLSEB8UjJyCooQl5yExMRYpCaG87lDEPPpwWeYGzKTfPk8c0V0UB8kRfbn89ED6YS65Oh+yEjw4LPMjcuehDxX7ufC8OS+jgQ7O2O6IrOVCEJcuK89Ajx6IIzbYqO4T4Q7khMDCKdy2pT5ihcSuD4uwoPPYn9kpYUiNyOM4BfM80lEFQc4ArHJHNQLLoz5BqGgg6A2qLnQpF+qZ5tcCtUzTSAngFP6ZR0HSzJNkSumlk1TaQ7UxxHmpNjpdTL4UJqlIE8DfLUyENAJwLSshuWCH0GfBsk2sBM8CZKkCqkWT69RKp9eI7gbpPo2KUIja406JcVOKaOD+Nl0TDlhClymjCJsDS7EpmVJ+PSVAPzyZ4Ldx52qnVIxCXVdFbu/Euz+SrD7+0d2+NNjQYSKHJN2OH281ThcAKd6N31+va/gx1K5rM+tzynw1HoBndQ8wZJSKE1dHNcJ6nQsKXQrFowxkGXB3yADUYIwqXtS79QCwQK+UQS9MZhD0FrI99K1EmwJiJQ2pvYJSncVuGl/fSalcS7qVAK1n229wGzpHOs99F6rFo0jSEoRbDefwzrPDsZAMxVYal/B5jwCl14voBs3RDWN5ea8ZdIiZa65JtNqFD/MAl5dJ3ONdP7ThxpDk/H83mTAMmGoagCrDATO5edXPd2CqR0G6BYQINWDTmFLqxS4KQR6y/j55XhptTAYb9XWcb0gbwcBTHV1Uu42rphqrrGMauRIum7ZFO4zCxuXTjHgp3RLpWOqh532N03JCYPbVqm2TgA41Sh11vJUk365ah7fT6DJYy6dO7oT7IZg0YzhUGqsBdm8VlOk2A3j9zSQkDvYwJxaHsgdc9qYVkwf04bJI5oxeWQzJgzhNRypOtMm3vcynZF7aTlGcSpXTLWtaKyQql6CxspM4xT7+J2T+ODVx/CZMcH4k+ljJ8D78at38PM3H+C7z9/Gvh3rsGTBVGxetwznTh3Frh2bjQuk+tg9/NBtA3VdlbtbN67g1s3LOHJoD/bt2851V/Duu6/jh++/xI8/foXvv/8C3373GYHtc3z7/Wf4nFD2McHuSwN6X+Cr7xRf4rsfvzFA9/1P31jAx9d9z+3f//Alfv7lW/ztb7/in//8Hf/1z7/gl5++xBuvPoNtW9dg3tyJOHZwM8dTy/kcaURbUznmzJyIqZPHYMyoIWhvbURlRRGyMxI5tvNBiJ8zp3xOxgWgID0cZbkxBuyqi+JQQ7irIbTVlSSYlM36kkQDdpXap0ApnCloqc7EwIY885sdwefMyPZiToswqDEXQ/gMHM57eRSfJyOaC7hfPjYsn46XCEivPvOgiTdfesSods8+ZLUwUJ3dI7dPmF52qrV7+NoxPHTlKB66fMTMW60Pzt0FOxvcmbTMTrhTKuYLj1//F7ATmHWd2uBM4GYDOxvUaZ0gT2HbLrjT63Q8m2qn/T988zmC3av49ot3CHZ/vgt2it9/INS/9DgO7liFYwQ6m2qnurjDWrdvvYEzuWMK3GRmIhVOdXgCO5N6yakgbjMBTTV3Nii0OWkKBKX47dqwCLs3LcLJAxtN7zo5Y0qJ01Tq3IFdq7CHMCeIU3qmFD21QNi/XYC32jQ+7+YrBU7tCpRyaVQ5K7XS1MpxWfO+AjzO20KA53EX7MotoNMyw43g5t65XQqeB+dtyx4CO8EeX+OVUQEvQWFyEZxjcuAoI5WQOH6gOPT28EJ+hif2LUnFE4ey8dShALx4nxM+uRmDB7cGmVYIy4f2xqnFffH4fn+8eCoWPzxZi/9+tRkf3SnAweXRKM9WQ8de6EX46OnqbcGciyenCn90lzKn+jnV0RnHS4Zq6BQeYQzCHKeCOgdCnYBO/egcfYJg198DPewd0a17b8jMRbV/3TlVf7cAbw4owoNN8++YUCsVMoFgJ9BSPyj1ossmeOk/37nJ0chLiibQMdI0jbGgLoXzSsmUYpcQxtcGEwgJbIS8lDj1rQuxwE6pnKZGj1BHuDM1eWYaaN5PTplRIb5GpZNap1DD4WAfdwQR5AI9+yHA3RH+Hv3g69nfqHUeroQ6gp3cMF369jaupL169jT1db0IeD26a2qHfn37EWR1/t3M+ukTR2P/Ft5kW3jzblY3/cUmb3jjslk4sX8rBzoNKMrLMM2A5UYns4VgGaiEhsPDNxCO/F6cCN1qe+Dq7Uu4C4SPfwjhLhB+wVGITsxAdFIWgqJT4BMSC7+wJATFZiI0qQAhSUUEvCIEJaiJOfch3EWkFSKMg18b2KUUNlhqHcEuq6LZgF1yUQNis2sQRXAT2IXxPrcpdyG8d4N5rwakFCGEkJhZ1Iyq2iEYO2EqJs+agfahI1DbMgzVzSNQTbCrah6NysYxBDnCnIBO/e0GjCG8WS0R7rVCsODOKHY2FY/rpPppvqtSp6lAzTb9n8IA3X+AnBX3FDmrjq74Lrx1cc28G/dMVO6uaxiI/KoO1DW1c1AwHxf2bTBpkqqvu3xmG64S7m6e3oEbZ3ZzeQcuaD0h76pNlTNmKHK3tNZdPUsovLgP18/twYMX9uLmyZ04e3ATtq1ZgGGDWlBcXmlgJLeiiWDVmWpZT0gTqNkAjiFVzlLuOmvqOudt2+7ub6CO52nWE+50Dera+R7lSM3MQyGhy6hvvBeKqlrMvGlo3tnuwAZ1ajCueYGdwvSuE9wpTF2e0jUFdnW8XoI7gl1xBeGunGBciyLV2ZVUIT49F+EyRSGoqfVAsFoQGIXOUusswxQL7EyYbdY6S5nrhLokQR3vbQFdcg7ns5BdWsP7cCDvR5434TI1pwjJGXkmEglzOYTMvKJKAhZhs5jTwjKCXR6hLt8YneQWlxPsCpCZW4RSmZ8Q8DKz+boc/l6Li1FeXoKK0jzkZyahICsF+dlpyMlMQ3ZaGlJT0pHN1+XxmOmZVk+7tDSeX6A/ggICkc33KOS2jIxspKUQ9CJ9EeLZHbFB9shPC0BWkjcSIhwRH9YHabEuBDt3rlPNnQuXnZGb5ouCzGDkpgaY9MzkGHckRrnyOeeKRIbALjakP2KCnBDm62BaJqSnBCIs2AkhhMUYwl9cmDNSY32QlRyMtAQZpEQau/Di7EjUV6aadgQDG1VPV2UAToNwQYfAbhgBRUqV+tWpD5r2EawNIVQ1VqWjviIVQwhappE0XzuaA/S2hhwORNW43HJAFMwJFJUKKIVOwKVBv5QuDfaNeqVUS4KTQEWOj5PUooD7DuSgSvsL4uSmKZVPNV6CB6VnDm3hZyL8jR/Oz0TA0na5K6ruzvSxI3TIrVG9xMYMLcTOtUn46rUg/PrBvVRMQdxdxY5T1diZPnYG7Ozx8kNhWD5bcCuVsdYoWgIkk95IGJHaZNQ2AtCkkTX8bErL7Gzl0Aluy+aNMuepz6dlSzmzzE2UGinoWETgshQxQhvnF88eYZQx1ekp5hOmFs4czP2GGCVr0QxdJ71Pq4FCCzYJCIQrXUsZrOj1UsxU0yezFu1rlnl8va8AWqHPI2VQn0cpofq8eo0+lw3oBI46Z8vsRPV49byuzaaObhi/I31PAm4LuovNd28pstZU10kK32zB68QW46Q5ntdqGs9Bxieq51s4dTCDn4fnKPVtEeF1CUFSwKZlwdvqBUp/HGFSIxdz29rObUtnDTGQJwVNjcjVtkDqmkBt65qZvB4jeT5jzfVXiuu+LQuwdcU00/5g2+qZ2LV+jkm5PLh1sYmtep1gjgAoZc8sM/QeZn8ONtcTDAXqqxaOx6aVMzjgJ0Dy/ZfMJjDzXAR6i2eNssBugr6LQbyGTQbsZKYyZbTqJAl3pv9gGyYMayRUWL3slHKpeYHd6MH1ZirHzI5G/UOjHHVlaZjKa/bIjfvw3h8fwefvvYyvPn6ts0H5a5BD5i9fv4fvPn0Lu7esxJzpBNsls7Bv12ZcunAKG9auxKGDe/HIw/ffVe0UgjvLVOWyAb9zZ0/g4IHd2Ld3B/ffAzXxfumlZzpr7b7Cjz99ZVS8z7/4kNOP8c13n5r+diYIeIK5bwiEVsomoZBgJyC0lL+P8dPP3+Af//gdP//4JV55+UmsWMHB/OZleOyhSziydw3BrgHTJg7Fnu3rsXblIqxYPBfzZk3DxHEj0NFaj8oyPrvT4hEZ5ssxniuigvTs9EF+eihKcqJQmhONUj7rirPCOc4MRlFGGNpqc3k/NvJ+H8p7n/fMoim8/ydj7VK5X0439v7LCO4LZ47C7ImDCODqrVjO12XzdzEaTz10FW+8+Bj+KLAjXL31MkGKYPfcI3K5PG/A7g/3n8JtQt1twt3D1+4zYPcgwU6pmI/ePmngzqbc2eLfFTvTAuGxG3dTMW1QZ5uXamdT62yAZ4M6TW2hZRvcCQb1Wh3TBnbvvf40PvvwFXz16ZsmBfPXH9XP7nP8rL52hLsvPnodZ+/bYXrWqRZu72b+RghrUtguntiJU8YB06qxkxInVc5Ks7TaIwjcBIQCQMGfGphfOrnL1MidJsDt3rSQ0MffHreZmjyuF6ip350UuVNHNuMQl7cT+qTYqbn5VgKf6vBs6p1MVSSqGLCzGaKYWrkUARmBi/BlnC05uL2r2nHepr7ZwM4Gdf8SXO/GfV1TS81U4c7Xa5tep3mP9EoCXqVZ55pQAOfoVDiFx6JXSBI/VAx6O7ugKNUVu+dFEe6ScP96Lzyx3Q9P7Q/BwTluuLwpEM8cC8GZZf6Y39IXe2dH4MFdyXj9bCpeuVCCPcuSUFfsA6f+vdCjnxu69wtAj74+6NnfHz2cwwl0oZbLZafTZS+vENh5E+S8Q2FnYC4Sffwi0c8/HM7GkTEIfZw90N2+D7r1kCukBXM9uvc0Klb3Ht0JPz0JPA7wcnNGSIAXkuOjkJoQRRgLNy6WmfERJgR2OUkWuAniFErBLEyLMeqdVDulY2q7De5Uc6e0TJOaKahTWmYMg9PEyAAOcgJMDYzgTjUwcshMiJIrJiEzJAARgb4ID/QxYCclMcBLPesc4Seoc3e6p9a5WGqdm9ocONqhT++ekAup4E0pmDpvOwJdX4c+/2KkMnxIO2/GTThxYCvWLZvPB8QM7N68HAd3rGWs4x/aISjITkVxYS6Ki/OQlcMBbIScMYONE6aMU5ycPeHm4QdPbz+4ePrAm2Dn7RdC8AtBWEwSYhI5uI1JIwzGwzc0EYHRaQiOzzVqXUhSIaf5XM6GP+EukNPIpBzEcPAbn1WG1CKlYhLqCHaZ5QOQWaFUzHoDdtGZ1aatgRS7iM6pwE4RkFqCkMwSpGaXobSwmg/SaRg5dioqWoaYtMzqFoHdSFQR4Cql0jVqyiDoSaUToCnFUYBlIE4xQCBnpWlaNXmdkGcDOZta9/8CdArBW9f5f4/izvf9l+2d6Zb/82tsap01X0zYy6/hfGUT1iyZhzN71uPi4a24cm6XATnF9bM7oWblMlExbQq4fF1pmqrBO6dlbuP+twh3twh0Ny8T7AiC5/dvxL71y/hHfSgqKkqRXVaO9MrOPoME6OIagqVq4uraUEAYk/JmQE8KHgHNBnZS72zzXcHOOHsSTgWIRabWjtv4Oh1LhiXZxVXGwCTfKHVtBDsrpTKv+h60makArxPylIqZx/1sNXZytDRNzQl+SsVUQ/EC1dFV1yOnvApZJRUmJTMluxgRvHeNMQqBTinFArmgeAJeomWSIiXuXk2dFVLywhIYfG0EQU4hoJM5ioAuMbvEKHaJ2UWobRmEsroByMgvRVJmARJScxCfkk2oy0FSeh5BrgLZhLuMvBITUi2l1km1kztoZp5AkFCWU4jcgjLO5yCd4KdUyhzuV1RSgrqGGlQS8NKSE5CUFI/snGzk5RUaY5Ti8hrkF5Tyt12KjPR0eLq785nRHe7OfVGYnYlKwmFqXAKCvV0R6tuTMNYdieG9+CxzQhZBLimyH+JCHQh3fbm+r4G71Nj+fL45cZsjgczTgF1Goo8JpW6mx3ubtEypd7HB3DfSi+u9Ta+7jFQ5A7shJpIDnHhfvsbP1NHlpochJy2cgBqB8sIEDCaQTSJszOCgenSHzbyi07SkM73QgBJhraM+z5ifDGstRSsHNzJLUeqlTEuUkinok7I3ebTMICpMmqFq3az0SLlJFhvwGtJcYN7DpCdyqoG+1CUDJww5CaqeSwpQR2MuwS7XqHvDjNOmeqFVWGpYqz6L4EH9zsoNbAhqbGBnAx71wxvD7TL0GDe8EIe2p+ObNwPwm8xTOhU7A3ZfdMN/fd0JdkrDJPD9zn3++uc+ePZWJOZMyMJ4QptJIRX08j1saaICJalAgp2JI1SnVk+wUv1ZrYG35YQjTXXO+kyCJAGUVDABm2BJKphUMkGZYExhbW8zx57JY8+b2mFgbtX8UVjAbQt4HIGwwEJwJrVO563m7vqcei8BnIE0TvW96piLCGp6P23X+ytNU+ek66bPqH31+QSWSgHVddVrBYv6zrRNrSRm8XVLua/aH8h1U6mnMooxtY88nvYX3On7EtzpMylNczqBcDo/47zJbZjB+88cZ9Zwo9TNJ5wK0qTYqa5O56o6u5njmowhyuYVajZOiCJAyVBFx1g2W+0MBkNumDvXzjQqnWrhVIen3nSaqsZu06rp2EOY27xaDohTOChdbOrvZLqitE0pd1Lq5Iqplgc6jkBPrQ8EiLu5r46r9TJWOcCB6wYeW8Ao0431Shvj51oyi59/xjBe60G81sOxYPpQqzUGgU4NyY1DI4FOap6man0wdohaZ1jAN2ZwLa9bpYE51doZwOuQI2Y5f0tl/F2o3QHBrjzd1LjevngA77z4ED5792V8/fHr+PqTP5kwcPf5m/juszc5ON7Ee6MDyxdNIxzNx/Gje3Hm5FGsW7Xc9K77wyN3DNzZlDs5ZNrgzuaceeH8KRw/dsjU3m3etJbwtQ73HT2Axx59EO+8/Ro+/fR9k7L5nVHlvjK96r7+5lMDcFr/zfef4TtCnZQ+hdYL8tTU/B///B0/ECTuv30BU6aMwoVzh/HOa0/j0K7VvJ9qCXMzcN+hXdi9bQN2blmHbRtXY9XS+Zg5dRxGjRiElgF1KC3KQUZyNGIjCHhqURPgxLGg/hHmg9QYX2QnBfN5VML7ewzHabOwfgW/T8bG1Quwntdk7TLOr1qITasXd065npC5iu+9YiG/17kTMZ9Qd3Dnejz1yA28+rxg6TG89qLSHx/Fu68+jpcev4anCXbPyEDlgTO4c/Uobl08aKVhCuwuHcHD148Zh0xbfzv1tBPUSb2ztT7omoqpmjhbnZ0N5rqG4Kyrctc1ukKebSoQFBjqeJrXOrVI+OR93j8Eu+++/sAodb/+9AXB7nP8+O3HXP4YD14/ZUBNYCa4U92c3CgFbScPqMfuctNgfM+mJaYeT0qe1DqJHGqFIHXu2H5+f9wmVe/koY0ExEV8PQGOvzc1+9frBX1S/KTCSZHbq+MS6kzK5Y7lOELo28ttcsmUWmdMXQiap45uNXDXzSedQEcQM1DHeQu8bABGyMuogHdmJbw6Ic6myFmwZtuv1EzNPl22mf27zEups/bn+xDqvDig9syohEtiMZxj8+EUlY6+YYmwD45HTwJWTwd75MQ5Y8/cBDywLRnnl4Zg01A73NochK+fLsezJ0KxekQ/FIbbIyGwBwaV9MPxheF45kAWHtybjrXTCU3pLujnbI9efd3Qy84VPRyc0b2/L3q4CeqUcsmpF8HOm2DnEwZ7qXP+kXAKiEK/gDD09Q6AA4GuR28CnSCOMCO7WcGM5nv16E3w6Y0ejN6mv5ucI7uhd8+ecO3fD8EBHITER6I0OwXFGUkG6rITw02apZS6fEZeUoyJwrR4FKbEWWoegTA3kdtMSiZBMNmqwcvhawV3csRMUfpldJCBubgwP+OIGS+FMDKQgyR/RAWrSblq7QIJdD4IJWyGEOpC/LwM2AnqfDwd4e3ej+EEbzcnC+ycLbDr79ALdhyc6Xw0SFPIQMWpr6NR7CywU/RAQX4etmxYjjWEuoqSIhTn52PGlPGmxm79yjlYumA6CnLSkJ+XicKiXA4K0xEZEw1f/0D4B4TCyysA/Ql2Lm5e8PTyhbunL9y8/OHL78DDl/AXEoMoDoDDO8HOJyQB/pEcGMflIijBSsUMSSrgvEAvD368lxIziwh2+YjNKEWawE5qXSfYyTwlpbjB1NjFZNUiioAXIXfMfwG7MmOiEsn5jNxiFBUUoaGuBY2NQ9DQOhgNA4eivHEwattGobp5FKoIcgbqZI5CKCtq6DT3IGSUNg27q84J5u5BXWeLhE41zwZ1tvh/U+0EYP++3HVdkaZa16V2zqbudd3/P8LsT7ASHNUNI6DUYMn8GThBQL90ZKtR366c3InLqq8j3F0TyAnyzkiZ24VrnTB3/fweXDu3GzflcnnpAO6/uBeXjm7m4GARFsyajNqaWuQWEzhK65AroGrgtZJCV9cZnYCmz1NQq5C5i2rqrG0yOZG6ZoO6fwe7AgGgmXIfAl0eIU/umAbKam2mJoKzTsXOqHOtyO0CdbYaO2Ogwv1VkyfTFFOrp7RN09+OoVYGpbUEvDpet3oCYA1SC4sJcSmmD6OtVi6U4BYuBU5gpzRLY5rSqdDJ2dJAnmDPBnUZplG5lGeTdkmgi0rNQ1p+Jcp57rXNg1HZwM9fUYO0nCIDcQmEuYTUXMQT7rScnKGUy2ITGZpmFSEtMx8p6dmcL0BGtqXUFRJC8/JLuN5S8gR7GbkFqG8YgPrGASivqEJ2ZjaSE5NNT7pcnl9ecTkKy6uRRzhUCqccb52c+t39h0+/vt0JaP7IjAtAMJ81Xs49CGO9+UzsSVhzINj1RgYBLjvBg6DmYWrsUmNdkZkgcHNhqM6O0EYAzE72Rm5aIPLS1WPOAxnxnnzWqf7Onc9DP+QmhyInNQSZyYFISwkwql1WWgjys/jM5fqCrAhUFiWhODfGtDBobyrCZA6oBXZylhzZYilrGnxLcVGj72ljGzn47DDwMozb1aJAdXJttTlmOrS5mMBH+DIpTHp9LfcfbGzyBWMCHyk5Op7AQNNJBC+j0HFeoCeoE9AI2AR5gkLBjUxVpACpRYHAwKhQDKl0grdBSv1sLuLrW6w6MDkRjlGDZ+t9dUwBlMxOxg+uxuh21cflcpCeiB/eDTTQJsdL05z8807FrgvYab162P3lI0c8djWGIJKFSWMbzGcXPOma6Hz02aTaWSmaatmgdM0mgo0MVcq5rcGAl9Qzo5ARXBYQhgRYXdU+1b8J0gSAUsk0FWBpv3nTCYKTWrgsm//BBBUOMGUqwnMUmAnSTAomz98oauNVp9h8F+ykuAnupOgJtqScar2lGKrujvBk3s+q4ZtOiNRxtM18boKdvie5eY4fZvUInDulzQDYEu4/nuepfwJI7dXxBdymPQWvka6PIM+mAJu0WO47i6C2kN+PzkdwJ8VujpTKaUNMLdtKHlvbBHFWLzqlYg4n3KmGbpQBsjULxxjlcvmc4QburFRM1d0NMy0ONF2zkK9fPJED0BkEuhmEOwLcxvmm3m43p6qf07H2bVpooG3Z7FE8zkQDb8agRQoeAfDAlkU4snOZ2dcAIPffvW4+tqyaibVLJ2ENXyMDG2NiM7HdOJLOkfI4ZzShbyy/awLdYKnSVoNyAd6Cadx3vAxpmsw2AZ7gbuyQOl7DMl5P1SwOgNIwrcbl1QbsBjbJBbYStWVp5nd0jX93BHZS7L7+6DV89fGrjFc6408G7p586BqPxWs8bRTHKXOwce1SnD5+mLC0D2tWLzOqnJS7rnV2grkb1y7jyuXzuHr5Aq5fVVuEi6bf3ZnTx3H0yEFs3rweCxfMxoL5s7Bj+ybcunkFr7z8PD7+6F2C2hf45VelYkq5s2rxfvjpy7uKnUJq39/+/rMxVPmJIHHqxB6MGNHGz3MYrzz/CEF5FgYOqMAaAtaBPdtweO8OHNm7FUcZe7etxXoC2JKFszB10lgMHdyGpvpKAl42MlNiER3uj2B/F/h69jVlOpPHDsLa5XOwac1irFu5AKuWzcPaFQuwcQ1BZMtac/yTBNWLZ07g2sXTjDM4d/IIjhzYaUDSqIVL53I8NxNrOD12YDsevXOJkPQA3nrpD/j4rWfx+nN3TCrms49ewuMPniUM3WelYhLs7hDw7lw8hD/ISKUT7Cy40/TMf4CdlY55D+wUtpRMm3JnAzuFrdbOBnAKqXG21EzbvPbR63UsqY0CQtXhffTuC/jyk9fxzZfv4QfV2f3wGeML/PT9p/iN3+ErfA9BmWrsBHeCPC1vW0sgXjHzrkKnVEuFzFIO7eQ84U6qncBOMGgzTTmwncfZtowAuIagt8zU2Umx036qsTu2f51pUK60SxmnHNxNSCTMKdTYXOYpqrlTG4ZD3HaC8Hj5zF508yZYCehkmuJj0iM76+e6wJiiK6i5Eu7u1tSZsKVkWkqdW+q9/a00TAFdhYE4z4xyAl0VPAl13hxMK9y43SmpFP3iCuEWlYn+hDu7oCh0c/FEd4JTRpQb5o2IxrYZ8dg6LhLHF0fi4oZgbJvqhE1TQjBjcAxhxxsx/o6Y2uCHM0uicHNjFO5bHYEFY4NQkuaI8twA1JVEIC3eC32d7dDN3RvdPUNg7xUKex+rN52dqaGLgZNvOBw8/dDLyRXd7frwM9gZZa4HAaY7Bys9CDpKSezZowfsetmhV2979Oyl4H69ZEcrAOpUs7ivi1MfDmYkiacykpGfEsOBTBjBjXAntU4pmVLu0mLNNoWMTQR02VLuUiKtINhp2Sh48UrRVJ2d+t4FGJVOYBdLiIsN43ywLyICBXOeRqWTeUqoP8GOUBfk64kAHzeTfulDqPNVDzs3Z3i69IOb6uuc+8LF0R5ODr3hYMfzIdBZ5ik8L55PHwK3+tlZUNcNdvZ9OEDMxoSJY00j4MyMbA4ACwh7+Vi0cDp2bF7Oh8k81FYUIisrBUUlecjPzzGNyv0CAgzc+fgGEuq8LdWO342nUjIJd74BIabtgad/GMJiLHfMoPAE+BD+fUKTjBNmMMFO5ilS7QR3wUn5CIjNQEpWCaISOBDNqUCGjFMYWRWtptVBBiONy4n5DYjNrftfwI6RXI5I3s8pHAAXFBaiqa4JdRX1aG5oQnvHQJTVt6K6ZZhJxSwn0FUI1uqHoaR+MEqahqCiWeqcUi/vwZtNobur1nFq2/bvcCegs623rbOFIOzfl/+ndYI5heV22anYde5nvYbrusDfvXUCu6HILKnDtKkTcXDjclw6vMWkUl4l2MkNU2AnlU4wd41TgZ3pdce4dW4fHlJ+/fmDhL69OLprLdYsmomhHYSl4lJj/a9auZwq9cwTjBG4CGH5aiMgEJPCVsPPzJBSZwM7wZsFcG0G2ARyXeHO1OMJ/ExwHwEa98vlspwxtay2B0qxzBGcEeYKFYI5LXemYtpUu3tgJxhUjZ1VjycQLCDsqeF5PqOoqh7FNQ2EvCrEZ+URytIQHJOE4OhkS4kTtHVCnfrVBRuwu5d+KaizwVy4IimTU0XWXfU5KbsUBQTJmpYhaGwbjso63s8FJUjKyEF8WjbiUrONWqe6uhTCW3J6LoFO9XNFSOT6ZEJbVm6JAboUAqDUuVTuV1BKqCOc5RWWIik108yXVFSjpKzK1M5l5RdwvxxkZuYhV6oeATC3kDBHMJdRSkZuHuLi4+Hl4W6eCfoHkMyWZM/t494LOVHdMHWQEwaVd0dhUnekJRLsUuyQl2SP5PBeiA/ujcRwRz4HA5CfHoQMgl1qTD+kRPcj3KnGzo3zzlArhLxU9f90N4YqKZwqxTIjnq9LC0d2SjByCHOqncvNDDfKXU56GAqzolBZnIj6ynQMINQp5Fg5fQIHmBzkyxRl2IAiYwhgG4xLMVM6pRQcuT+qWbSUOTlmttRkmalgavSgSi5nYkBVOgeOqsNTI+VKo9QpdUkQpsG8BvazJ1upiYIivY/gTeqPYElqnFIq9d7jhlvQJFCQ+iNw0z6CQ5vtv16rY8u6X59NwKceeII6GYAIbmSpL5MRgd1Qnl9HUxwObY3Bz+8H31XspMzZ1DqbeYpq7AR2cs78y8dOuHM+EtPG5BhzDwNtfF+ZgFiffQCBUw22LaibMKKa10ENyuWWKcMLq++fwMlS4QZiCj+T9dmaDNwJQgV/SkHVMdcvt9L7dL2kxBmgI7isXzbJqFSLeKxls4djBWFtGaFsyewRBroEcjJ2ETxr2ShrDF1HpVpKWZo+dkBn2iaBkWClz6TPJlVQhi0G+LSe2811JCCa6y744rHGD63iZ643UKbPoVTJaVyeyO9LMKnWCTKzkUJnvmfOq32FaVTOzzGBYDhGzcoJ8GqtMGeSaswaTW+whTye+tRJqRPUCdak0m1aPtnA3OoFowlbkwhXs7Fn0zzOTzAgp21rF401U5OauWiCSZ1cS9BbJ+Vu+VRsXavanuXYtWk+B5YLsYtAp3TK3Rvm4vjeVbhvNweqmxYYJVAwuHHZZAN9alou980DfM0+blctnvYzgMcBrdI01/I9VGsnpW7+VLUz6DD3otIxpeStXDDeAJ+Abq6ptxtOEB/C74jgPnkwvxM1lW8zBiuTRxLmRjRizNA6jByklNYq/lb0O6szil17QxEGt8hlthENFZm8zuW4cGwr3n7xQXwmZ0OTivmGaXVgwE7K3SeEPQLfkb0bMH5Es1GfVi1Wv7ZlOHvyKI4RZtatWY4TxwggD92Phx68ZQBPkHbt2gXcuEHAU6+7axdx+dI5XDh/muB1EhfPn8WFc6dx8sQR7Nq5FYsWzcX48aMwYcIoLF8xH4cP78LDD9/Axx+/jd9++w6//v69gbqfTPrml/jhR6l13+Hv//iF8St+JPjt3LEaFRW52LZlBc4c28Pr0MRnVAce43EuXThhmqzvJtDt3b4O+3fJLn8ddhDK1qxcjPlzp2PyhNEYOqgN9TUVKCvOQ0NNKZpqSkxrqtXL5mINx2Krl87nmGwx9u7chIvnCFkP3cYTjz6Ehx+4hftvXMFNwuttTp/kutdffQmff/IhPv7wXbz0wtO4xetwYO82guZCLJo7FSv5N33/znW4c/Uk3n3lSXz4+lMELgHYNTz+wBk8cPWIATulYN4+t9/AncxTHukCdn8wUyl394xUujYtf/5xq+WBBXZS7aw0zJeeuv0fit2/p2Oqvk7QpqkN7l7n9CVCoe14rzyrdMzH8eFbqrOT+c67ppfdj999ahQ7pWT+Sgj//MNXcerQZkIZoWr9AmxbM9dA2K4Ni42ximkUzhCgSXlT6uX2dfMM1Kktwvlj2w0Unjiw3myzUi+XG8VO6ZhyzFR7hD0EPwHirs2LsGUtQXz1bKPOKd1SqZZ7+RqZpqjmzjJOWYZ9O5Zz2wacuW8rwY6DVhMpZaaWzpimcEDrJTgjlNkgTyBnQZulzgnWLNC7B3kW9AnoKhhKs7SmHhkCuRorOID2zKqBB0NTn9x6+OQ1wC29Ev0TC+AamwvX6Ew4hiUQtkLQrY8zBwo9THPGypwItJVFoybbC6PqfHFwaS7OrcvDyjEhGFEXhuxYD+QSAlePS8ShBcE4viYMBxeGYss4P2ybHoTbB0twYEk2SlKd0N+3D3q6e8HJOxL9/ULRNyAYffzDYe8egF56z55WM3SlW3YXxHWzwM6sE+T1VAsAO2M7q7C3t4ODA6OPpr3Rx7437DrdJKV42fXuBneXvqbmLjs5BiVZSSgUwMVbKZdKv8xPjeJAJ9KCPUZ2MsGOkZsWhRxuz+K8ptnJEcgS4MWFcVCj5uaBRqmLlQtmsI9pgB4Z5I3wAC+CnTthzsOkX4YQ7AR3gYS6QG9X05Tc39MZAQylYwrqnPs7on+/vujv6GiUObU60DkozVR1dj0Icz2MaqmwGpX36++CgpJyFJeUITlFduZpSE3NMODWPnCAeejsXLeCA5cmpKTGcrBYgKL8PKQmJyEoKBAe3l7w9AswxinOLl5wdvWCB8HOwzsAPn7B8AsM5/ZgBIRFIzQ6ESGR8fAPiYV3SDwCozkoJtQFyBUzsRDByUUMwh2BLjGzGJEJWUjJrTBtDtLKNDhvQ5bMUyraudyGxKJGxOTWGqBTRDEEeCG8lxXBvK9D04sRl1FoaoUGlFdgYHUl2uvq0NTQiPq2DlS1DEVl6xiUE+7K1LBcipzq6ky6JdfJKVM1drZUTJOOaal2anBupWFa6w3IaUq40/zdaadi96/w9Z/xL0DXZf5fQhDHsKl3hQ0MTv9l3zqlPUrtGoKs8gEYNGwYtq6Yiwv71uHqmV2Euu3GREXqnUBPDcavntpuwd35Pbh9Rf+ZO4Bbp/bi/IFtWLtwJsYMH4qCilrkltab9Mii6oEMvo+gjsAlkFSNn80B0woL0iyVrhPetGygz1q2qXS2ZYXZX/MyUzEwJ/VU+7YR6AYQ2JrvgRvDpFUS1mSmYqV/Wj3qDAQyVFuXpR56Uui4XmCYXyMFj0BXTaCrbeQ51SGTYBSdkoWgmBQDbJbL5b3USmOUIpUukdPOUGpmeAKhjvuqjs4CuWyEJWUhgkAXnUpoMj3pKlHZ2IGmDt5X9S3ILatEEgEyLi2L75mOyORURCamEPAykUYASxboJaYilvCYQsBLzcg16zOyCwl3pZwvNGmZWXlS85SuWUxAyzfGMhWVNWhoakFJeaWBtpScHKTnK22zFEWl1cjJK0VxaZX53adk8DwiQowTsP7x1duuO5+DDDuZLnVDTEBPLB/miDNLu+P4gm58XvdGTV4vZCV0Q1FaT+QnOyA10g7pMS7ISfYxylxGgjufdd4EOndkJ/kgnc/25AgXFKaFIi85EBlx3qbWLjvFH3kZwUjlsgG69BCj2ql1QUl+DPIyQ1CYE47q0kR0NOabWrohLUUYJlWLg23Vz6lFgZQ4NRBXP7bR6kEm10dCXkttFoYTuAY1E/oITHKbVLqlQo26pczoeEq1HDygwCy31+cYsFONlaZSpARnIziYl5ulzalRoDdoQJ4BMc2bNFDOCwYEeIOb8g282ZSjCSOkaFQT6loITXJX1LJS2hoMBBrQ43EUSuXUcbVuwqhaY7uvzzlqUCZO7orGL+/5/UuNndQ6gZ2mBuw6UzF/lar35/64dTIGk0bnGSCSi6M+h4BFyteM8W0GWiwlz7LrF9DOmmi5SArWTCrjsFoDRiZlktCkRuGWqjjYAJa2CXwEWFLftE4AK2hU24KFBD3VhwmcZhEa1hAWVs4dbcxE5k1Sv7cmk8ao3m9TlNpJANRrpvG9pWIaJY7zs8a3mp5uUvr0+SxFb6hR5gR5gsLpoxowg9dwBqFV7ydgk4o3i59Z/e3UT24Bz0P76LOox90EwrOWZ46VAYgU0jIzVesDtTyYROifLHWS++v8BKGqQdQ10LnrdfrsAteVcy1jFCmC6jMnkJNqJ3BTQ/Gtq6W6zeLAcBJWzJGKJ+gbY2LTcoLcymlGkduxYQ7WEQoXE2hlcLKD6wRl+zYzOD24dRH2cB8d/9C2RTiw1WpzsGXlVNPiwHLGnIvNK6Z0tjvg5yHEKW1z68qZ2LRsGjYuJSTNG4flswnYhLe1CyZwfjSv4QDMntiBpTqP+WMJcUN4D6iXoXoWqo/hSN43PO/xvBYEOil1ctBUG40hzXJUrec9b/W2k2KnGDSgjL/BMgxp0++pFg2VWRjYVIzTHOy+/cKD+FSKy8ev3q2x+5qh1gdaJ9D79P0XzEB8xvjBWDFvKtYunYOdW1bj/JmjhDrC3erlOHhgLx64c5Nwdxu3bhHsbpzH9RsXOL2Aq1fVwJwwR7A7feoYzp8+gYtnT+E8Ie/cuVM4ffoYDh7eh01b1mHCpBGIiw9HWWk+pk8Zb+rz3n/vDfzt7z/h51++xu9/+Q4//PQFPv7kbZOm+V///Ru++uYjLFs+C0UFyZg1fRRmTB3J51gqagl6B/duxo1rp/Hc0w8TwK4RGndi65Y12LJxFXYS8g4f3Ikd2zZg9colmDd7GkaPGISN65bhwO4NWDR7PJbOm4zVS2Zh1RIZcazCxVPH8ehDt/DYI7dxjueya9tmbN+yATu3bsSOreuxc9tGE3t2bsHJY4fwIEH3xeeexAfvvoFPP3oHr778DM6dvg/rVi3CvDmTsJSAd+zwDjxDEHvtxYcJS/fjmUcumVYHDxDqHrh0GLfP7zdTKXbqa/fwrRN45PZJU4uneOIBtUCwau2Mkcojl3m8K3jOwJ1SMVUXp1YHVruDl566527ZVbGzwZ1tKpizmagI8t7g8kvPPIjnebxnH7+Fl595iND3ON5//Wl8/sEfea+8bcDuJ4Hd95/hN4Hdd5/h128/xu3LJ7B3sxS1NTi8fSV/OwsJbwsN6G3ib2L7+rk4vn8dAY6Qt2sFIW6dSbc8SPBSv96rZ/YQ4DYR5iyVTvsd2L6M96VSK/m7JLwJ4BRrlk/DmmVTDeCZWj3C4rnj280+gjo1j1+3YoaZrud7H+Cxju5di27GrZIDWIGd0jFtdXaCOzleWiYnlhJnlDfOa1kAKCMUuWDaoM+qo+O+3CZQcyfQeQjmsmrhkV0Hr5x6eBPkvDSfzXku++U3IbComfO1cEkuhkt8PtzjCHdRqXAMjkYPF2/0sHNCzx6OhAiFC0NKU3+Ma0rGmtFpmN7ogRntfhjTRNjhH/+sUAcsHhGNzdN8cGp5NI4tDMOaUb1w3zJ/XN4UiwNLYzC41h3BfvZwUjsEbw5KPH3g4OJBkFQNnRQ3AY3SLJVe2Zsw08tAnlQqA3o9exLoesHOTtHTRH+nvvDycoeXpzvc3ZzRr18f7tMT3Xt0gz23Swlzc7KHNwEvPjwIhRlJKMlMRgFhJ884ZUZw0BLJwYv6zMUiN9VS7ZSGqWmW0jATwjjYCb7bAsFKyQxGUlRQJ9h5m5ATZliAJ0HO3Sh2IX6c51R1dkE+7oQ5F5OO6e/hAh83J3i7qj0Dwc65HwdoDujXty8HZoRTAp2Dvc5V59xFiRTg8Rpp3j8wBGpGnJ6RhdjYBCQkJCMxORnxSQlISknA3JmTsZ8PipGDmpGcHI2ComyCXQ4y0lIQHR0BTy9PQhxBzjcQbh6+nSmZ3qYFgtYpHdMnMAy+QZEIjohDcFgc/EKi4RUcA9/wZATF5RDs8hiFCJXZSQoBL0lOgXmITc1HYhaBM78W6QQ7OSMqsivbkU64Sy5pRmx+vQV12TWIZmg+JF0tDwh1vJ8jCHfxacXIychHDYG0raoETdUlKK+oQPWAgahuJaC1ju2M0aiUcYpMVIxxSqcjJsHNpF8K4ghupoG5gE+pmFLztK6LeifIsil3Bu465/+/4i6YdYn/dT9OBXVmngBnwvY6gp1Je+Q69Y2rqq/ngGEuzu5eg8t8sNzgw+n66T24Zh5UlkInU5UbF3bhwUsHcO3Ubpw/tgtb1izDhDFjUF1dh5yCMlOTJgOTIkJakerfTN2cBXQmOkHuP0KQ1jnV59K+NmXOrOvcblS6TmdMA3y29TUWCOZVC9IsOBO4WWYoUutsKhxDMFfHMADHZYbcL7PL1YBc6ZvqqdfMzzqA+zeiuEYtDmoJWfkIjU1FYHQS5Gopo5MwApsBO9N/Tu0K1LPOAjiFrWVBWOdyqOroknMQ0Zl6GZNWYNwui/l+De3D0dDG766y0ZijJGRKxUtHTHI6opMIdfzdhcckIoYgpwgJj0FYlFwp003qpUAvnZ8xN78U+UUVZp0iK7cIatgu58ock5JZjirBakmFMVZRZOUXG3MURXFZFUpKK1BYVIz4xHj+fj0Ic3w+KpOBIOfcvwciAu0Q49cLyUG90F7giNUjXbF+WHesGtIdk+p6oS6tBwrjCXap3VGUYoes2D58DvogN8UHWUkefP75ozxfzz4/hi+ff37IJLyVZkegLDsSeSn6B5k/CrPCUJoXheLcCMJbCgoJdAK8wqxI1JSnor4qDfWVKcapUgYngrtRBBKZnAjO5GSpmjgpXlLf1GtOqptq1qTSjewg3NXlGHXO1NAZp8kS43opsxRTdydXSoKgat3U5665SiqC0siUPlbC9cVQE2rBjlInBS8a1EuZa6nJMOu1zqRpEspUOycoUw2bUi+VXihoknqourW5U9sJT7WYTsBSPZdeN1IqH4HQABKBRbCg1wqyBhIeOwSbBNaxw7Jx7mA0oc4bvxHslIppWh1IsZMrJsFOaZnGOIXblIr5+wfOuHEiGSMHZ/P6SIlTqqPVU278UKmEraYWTeqb4FNgqXMXkEoJUwqkbbutllDqmQBPn1PwJtDT59a5Wo6TFvxpavr38Vhyf1xMEDNpm0q/JACpqbKadSsEdapRW0RQXCCYJIzN1nEJUboWgja9n2BK5iGCPMXiTqXQBqBqSq7jKFT3tmz+6LsQNknKJM9D76UQJArUBICCN9UyCirH6R8DhOkx/G7VAFrgJ0VO2/QdzzKAKyMYyyxGrRnUtmAuz2cO30ful5ZyNtbUzcnUZPsatTIYgcW8psZEZdkEbFktqLLUOql66km3Y91MbFgxlc/emdhNgNP8GjlmLpuMNcY906q9E6gd2r7YtDfYRlDct2membe1O1ALBL2nQHLLqunYyv3Xd9burZw32sDn4mnDOsFuLBZMGczPNgzrFk3ChsWTDeRNHT2AEDvQ9LVTG4Qpo1SD2Wggb8H04bwWvLe5TuYpSs2USYeUO/WqkwPmlNFtkDvm0JYKDG/VP0uq+BsrRmtdPn+/Zfxt5vO3WYATe9cR7B7Ax28/i88/fNlAnUJQ9/2XbxnA++LPr+Cnr9428CfDrpmEu3XLZmPL2sUEmTU4efwgjh3Zjw1rV2EbAUfw9qAUrDvXcJOAd+PGZVy/egFXLp3DpYtnLZg7fdyadoZec/nKeZy/cBoTJ41DaSl/y2NGoqGuhuOdZAwc2IJHH3+QUPcD/vKXH/HFF3/G2+/8CS++9DTe/+BNfP7FB5g5YxTysuPR0VqN8pJMJMeHoaI0GyWFGRjYVk+AmoXj9x3AxUun+bku48bNS1i2YiFWrV6MXbu24OD+XQTUJdi0fhlefuFRHN2/GQtmjsPqxbOwfMFMbF6/CpfO8txu38Tpk8ewljC7YulirOd579y2BYcP7OG1OIyzPLdzZ07g1Ikj5pi7dmwhQG7GgX27TJP3Z554BJ/8+W28+doLBNwjJq1zwVzeW7y2F0/tIzipAfhDBtDU4kBK3f0XDuBB45B5H4GPcePYXbhTPHrHcsoU2Emxe0YNywl2zz5utTwQ2L301AOdU9Xa3UvJFNwpuqZjCuxs8wI69atTLZ3A7o/PPYwXCYjPSQF8+kEDdmpE/ul7L+Ebwrb61/1I4JZa99uPX+AXAt5ff/oKTzx4FZtXzsP2tQK6+aaVgaBM8zJWkRJng7bj+9fi1KENUO3ctnVzDcCdPLgBB7cvNdul3An4pO7tECCu5+u3L8fOjQuxfsV0bFw12xijqIZOYKc0TjUs17KcMndym9IyN66ebUBPMCi1r5ucKxVyr5Q6J2jTvKbehDqlYWp6N7WS4SlVT4peilQ9bSuHa0oFQwAoqKuCK6HONasG7gQ4d4KcOyHOM68RXgzPnAZ45TbBO68JfgXNCCxug09BE19DGEwugVdSIdxiM+EUngA772B06+uNngonL3R39kG3fl7o1tMerk69MbIhEWsnZWPliHjMHxyPlkJvFMZ1w8R6Nw4m+uLoAj9c35qEM2vCsLitN9YP7YunD4fj/t2xmD04COEBfeHo6gQHZxc49veAg2Mf9DJKm1U717u3mkHaG5Czt3dAXwGPg71RsARt9oIe+x6wc+gJx7728PPxQHRkGCLCgxFIiPL2dDU939xdnOBLmFK6o3Pf3oxexrAkPiKYgJeI4vQE5Jv2B52tDzIIewQ7qXlqXp7FH7f63aWptUGkP1I5TYsJsRqXR6sFQghhMQBRIT5dwM4Dwb5uBuqk1mmqWrtgX08DdAGEUF9OvXn+pm8dQ2qdzkPAqoFaf8Kpt4cz+vbpbRQ7rZNZTI8eMlWRK2Z3RMXFc2CYj4jIaERFxiA+PhGJSUmEuyREx0WhuqIYB3ZsxcJZU5CTrfqcJJQV5SEnKx0pKUkICAqEi7sX3H0IdgQ8JzcvOBKyXQh57j4BRrnzCwqHT1CEccj0DYyEV0A4vIOi4BMab9IuA+NyjWoXTKgLTBbYFSA0PgvJ2aWI4rq47EqkFTcaqMuV9X1VB7IqO5Ba1or4wgYDdQbsciz1LqzTGTOU93oE7+nYlBJ+9hJUFhUR6irQUF+NmsZm1Mo4pWUMKpvHorJ1HCpbCHbNXJYzZrPliCmw6wp1/xGdap3Cto8tBfN/grL/KWxA9j9tKzb977qEMUiRamfBm21eYWuJYKBJqZg1gwg1BCIO5Dfyj8fRLctx+dg23Dq3n3EANwl4Srm8fX4fHiDQ3Tq/FxcPb+GAYS1mTp2M+qY25BTXGqdLqXT/f8r+Ksyqc+vWQKuootzd3d0od1eKwt01uCa4u4UAIUgCCRHi7u7uCXEhDvG1smzvi3Za+8YcpFb+f5/znIv+DNc5Z/G9tN57k+ecSfEkbCksQOO6Li3/WT/31+gPaQbkOO0PdnbY6p3ZZi+bsPa1wc6GO6VXGmVOzVMIdbXcLrAzcOdQ8wRxNdyvvLEL5cZXT3A6FI3dw1DW2IGskgqk5JUgPr0AcWmFiEu37AnU5ESNT0w9HcEuhttjuM2kXXKbIkH2BbnlnC9DgtbllRqwUx1dDr9vlU1daB08ilA3Dk1Ku6xpQi5hTB02MwtKkJ5LiFPkFTEKkVM4CLmFpfxN5iOFkJeVW4z8YvnXVRrVroDzqqdTXZ1SKUsra02KZW1zK1o6utHa2olmQqrgTtYHtU2tqGEI/ASEJl2ztgF5RYTUhDgE8O+a/qNLtidRIc5IjnZGfLATgW4A+ip9MLXHD31VLhhf74SlPU6YzGnnICc0FzqhPs8JjcUD0FLmg+o8bzSURBLoVOBPsCuJYfBvY2miqamrJcCVEuSqByWgrTbHeDTVV6Tx95iFurJk1FemooL7Vw9KRlNNNlrqc9BHmBlMcBrcVmwgTjA2ndB2MQhTan4i1UkDUMGdzL4FQFLuRhDmVEfX16XmJeow2W7OIciTV53MywWA44c2ELoIed1VprPm4JZijCQwSr2zoK7FDN6VcqhmKgIw04SD4KZtgjiTgsltUvYESyadkgChMOl8XFZqn+q7FswcwuO433h1vhQ4CjIbDeCpA6GARiBjw5XUSRmqj+3jvYwtxk3HkvDzh0EWtAngGKqrU33dH4Q7pWH+wnW/fGylYv74bgDOHCnC2OHlvA/LnmDFAlka9JjUVb0z1cZZcEb4MaphF+/Hapwi5U7bBDI2XKm5iea1XuqigE4AdtniCRdVNHub2v+vXjDBKELqFqlr6BzzZ1p2BIIvgZDgbgmBScAlf7f53Kb3p/chQFSapemayWOXcFmwJqVRapmA00r9HG5gbQUh7zLVqRHqBJp6n7MJ11JIBeJSYY1yyOOlyBnVjt+fyfzeTNT3jJAnuJNhuZS78X21Zj+ldkqtFajr3nQ9vSOBqrpcSqUT4NmG46qrE9wZuFo3xyhnl/LejZ/cpvmEttkG6JSeqTRNKXqbV84wat2+bUtNkxR1+JQxuSBvjwzKNy40YKfp0X1rCHQyIV9olDopdwK6vTy34E6qnZTCLQRGAaKar+zlPlJJN66Yjq0r52DzilkG6FYv5LUJdRuXzzBQt4LwJqN4pWBetpAgP8cyJpc6J5CT5cG8acNN6qV87qTk2d0yVW83lWA3baxqRvUfLFwebfnbjRwsD7sqjBhcj8Gt5YS8ClzF53jr2Xvx0VtP47OzL+I7Ap2gTnH+63fN9KtPXzPK3Y9fv49Xnr6P37HJmMtrrb10DnZtXYXLd28m1OzFqRNHcHD/HoLOOuwjzNx88w24//67jYp31523mho7dcU8c9N1BupuuP6UATrBntI0BUSXXbaMEDccW7ZsIoQdxcZ1qzFu7Ejk52eita0eTz/ziPGy++zzD/DW26/ikUcfwN333IYP3n8DswmcRfkpKCvJRnJSBAp4zP492wmcazBr+kS0NNagvq4SHZ1N2LR5HR574mHcxHvcf/lerFmjdMz52MB/q2+6/jjuvv06fu/nYO3yeVi7Yj42rVmB0ye5/o7bcPjQFZg3l9vWrMKxo0dw442ncRPjekLb6dNX4zSh7gbOq55Qz6ZnPH3d1Th+7AjhTurgNgLfPjxJUD332Vk899TDBpBXLJ2DVSvm4cgV2/HcY3cRtu7Fw3ec5PjgSkLdEdM85YFbj5nau7+C3cMMC+ysVMynHr7ZwN2zj8rywEqbfOEJNT2xG6j8aVhup2TaYKfQsq3a2Wrdu68+iTcIcapffOHp+/HsYwJDpXFannefvCfLjLfw7Zfys/uEYPc5fibY/fzDZ/iFcPf2y09h54bl/J3NN2mWO9YvME1O9hKw7Bo7wdrxA+txeDcBjNAl0/4jXHf66A7C3xLs36rOmmqgstqkXgrYdOw1R7YZOFMn1K3r1LBmpmm2YlshXMexldI11Ulzn7pyqlELgU5WCFL1VGe3j+d1UhMTq0OlowbOLAvWLKhT8xSBn+lwWWDVzwnedIzdBEUhhS5I6ZfFbQgY1I4gwlwQYS64spvRg+AqQl1VLyIqexFeNYQgNwThjKjaYYitH4GouqEIKScA8jxh+Q0IzCpHYEYRfBMz4RwYDSdfC+wGeIbA2Y1g5x5i0iUjQrwwa1gpNk4uwLrxqVg0PBprp8TgwUPVuHVrNI6vCMKZ7dk4tSkNC3sGYNe0EJy9LQvv3RaKu/bFYt5If2QkOcHT15NgF45AnwD4eHjBbaAHwU2plm6cJ9y5D4S7lwf8/AlokWEc1MRyGoHAQD94eLoS7AYQ+Fzg5+1GYApCclwUkuNjTLOSKMJdZEgwQS7QqmPz9SDsyfPOBb6MhIhAVPDH21xZjLpBuZyXCXCaUeoqGGq2Mkhgl52A4sw4R8SjQFCXGouclBjkpsVzKtUuEmnxEUiOVdql0jAFdgQ8wR0jPjIEiVHhBux0XxHB/ggLkHedF4L8vA3U+RLmXNUN09kZCXyOIt5PEPcx6iPXqTumQNdlgCu8vH2RlZePjJxcJKekISMzG9mcz8nNRXZuDrJyspCXk4lLZkzF7m0b0dvdwuU01FaXoaJ8EAaVFCE9IwN+gSHwD40w3TB9CHlegcHwCQq17A/CohEelYiY+FSTlhkckQC/0BgERyYiLC4DUakFBLsyRPM7E5tbhRilYxbUcR3BrrwRCTkVSOf3OLeqA+UtBLu2URzYjzTTQVzOq+9FhqPOzgY729NOfnYyK0/m+VSz19rWgyF9o9AzdBzaCXVtBLjWIdMId9PRSrBrHdrPv04wZ8BOHTL/H2AneOsaexHu7Lo7s8zon4Z5cepIz9R8f6DrP+0ftrWBPRX0aL6u22FrwGVbAbNtD2ywk6ImiFLr/jXLl+LQ5stw6zV7cObqPbj+6HbcffoKPHTmCB655ShuP7EPJw9s436LMWLYcNQ1dxOGZOotOLNUtapWQZl1DcFcbZegzgI7rbOh7K+AZwObPTWwxqkBPHtZ5/8vH7s/Aa8/2CkNU+mYUt+MAkewUyOUWjVV4dSkWRLsrPo6db20lLmKli5UtfSggYDV0DWU76QFqfmDHHV0uYxCJBLoTBMUfvdkHC5FTopdbIaUPAanplGK1DkH3AnqkvIsg3GjMg8ieNW2oqlnOLqHjUOj7BTqWlFYVoOsglLCWymyOU3PLUBqdj5SCXFpOdZ8XnGZ8aTLKSpFLudzuJ8aoRQQ7IoJc6q7U/2d6YZJcJPKXt/cgvbuIegZwvdFcCvlNpmLDx46Ag2EPBmMS82rrKtHQVk54tPSEBwebv6Dy82Vf/dcnRAf6kxYc0FfuTNGV3tgRI0bRtS7YniNCzqLCHWjnLB76gDManVCb6MzGkpd0FTkjLbSgWgd5IWqHDfUFASipjAcrTWpaKxMQWVRLBqr0lBXnmSATspcU3U6WqqzuE8WOhrzTLTX56K1IQdFOeHcno0ewlxXW5ExDR9GKJNBuNIpR/fWclCuzoWqd1L64FAOHNVSnUBF8JHKNmeS6sTUsKETwzlgHNpRimGcqhPmaEKelgV8Y3prDMTpfDIr1zo1VBnWWW46ZwqiBGoCDylctlIlIBFsGTDgOqX32R0UBQ3ykJKVgdYtmjPcHC81TzAxkRA3aVQD4YxgMUFw0MVlpXd2GkgwNg2O8wogBJUGSBjzpw3D6CG1mDWlHLefSsZPH/pYYKd0y08soLPBTlYHBuy4/mfC3XdvB/J3XUCwq+RAXMbp8nMjsBGwBKTyx1NbeylZStMUmAmgzPPp/vm8BvoIMVLvVOcmSNL7sKFGDVW0jwBMIGXtN8GcR/Vu65dMwbLZIw1ACdSkQMlTTzC4jBCmY1fwOJ1bqp5J2eT9SIWz0x3lhad7UAh69d40r216x/pcNK9UywWCwmlSci3FVOfXdl1by0pxVQfMmUrjZUzjskDO6j7ajGkCXm3j90vrpxPMlTKrz0eALxsF3bvm9R7VpdOyMJC9wRgDq2p8soqwuZ5wqXRMAZy86uRft2sDwWvnMuzfLtPwqaahio5XSNlUPZ1q6XZKcVszB+u4XvMCPtv+QHCnDpgyHJcRudS7vZsWmHRMpWDu27yA2+Zy//nYR5jbouszBIg7Nyyw6vBWXYJNHHyuXTwZqxYQRpdOw4Zl0wzkXTZ3LFbMU1otP9vZMionNBP05k8fYdQ51dvJ+sAGOqVpTh/L3wandmh5nFHqWjCmr8mElkcP4TynQ9or0dteiiv4HK89dQc+eOMpDsxfxLmPXsU3n7+B7869bcDuh3PvEO7ewFdGyXsTF869i2uu3Gap5zOGEn5mcHC8Ant3rMXh/dtxzdErcOzIAQNU2zdvwK7tWwg0VxrAufWWGw3Y3XzGgh2F4O6aq49i166tmDVzKiaMH4X9+3ebOr3Tp45h+5Y1WL1qEaZNGYlcjudWXLoIP/96Hj+c/waff/Exzn7wNj797AO8+/bLuGTmeGSmxyAxkePRIG+0tTXhWsLYGV7j9KnjOLBvF5YvXYAxY4ajtb0JzS31mDZjGrbt2I5Dhw9i/fpVWLL4Elx7zZW4bPlcrFg4k883zzQ8uZwwdob3e+DAXkycOI4AugLXXSs4vRaneI1TJ49x+QSud4CdQstqFKPUU2ublXp6jQD4ir0EvO04ftUVePuNF/H5J+/hlptOYcOa5VixeA6/b2vw8J3X48n7bzJK3X0cKxgvO4HdbccN3N3fD+6k2D12r9Ix5YV383+BnSDxucfuNqEaO1uhE9DZUxvk7Jq7/mD3+vNS7Z4gmD2B155/1IDdi08/wHPfgxefkNJnpWzKz+6cOqt+/i6+//ojk45pauzUSEUehZ+/bzrAS/WVSfleQtp+/ib2bluOTavnmmYnsiY4dXQbAW09rtynZiiEtkObcYzgpTi4a6WJI/qPFUKdOmzu3LgYh7Qv4yBB8XKCnqDtKKFONX0nCXinj+w06p46bV59eCuOHtiI44e2mBo8NViR2iebBKdwwpiJQoXq66zlMM6bLpYMU1snVa8fzAnANA0taUNISbuJYAJdSGkHgsu7EVI5mEA3GCGEOUVwdR/CaoYisqYPEZxGcBrOiKobjpiGEYhpHEHg4/46Xz5BMqcaQdmlCEovgGd4grEscPEJhYt3OJzcwuHsHgZnj1A4ObkjMtAHk7qysHt+Ma5YlIz79ubiqwfq8d7NBTi8yA9XLo3ErksCsXKiJ46sicJnD5Xjk7tD8MSVzrh5mxs2z41CcbavaQri7+MLf8KKp4cn3NwIdQx3d3cOYjzg7skw8+7w9vZCSEgQ4uNjkZaehNi4CMKPD4+1ukkG+3oRnAIQTciLDQ92QFQAQv19EOBDePJ2hY/3QPh4ucLb3RmB3h7IS41HQ1k+aktyL3bPtMAuBaU58r9LNlOF6YzpsD3IS4k2ip3gLiMhgmDXLxUzJsSAnaBOKZgKgV0cAU9qnVJaQ/y8jMVBIOHOh2Dn7aFmMc5GZWyuq0JVaQG3EfZcBXYDOHVlDDRdQoNDw5FbVIz0rGwCWhaBLo9gl80p4U6pmPlczs5EQ00ltm5YjemTxiI3IxUlRXmoKi9FKcEug2AXGBxOoAuHX0gE/Dn1DgqGV0CQWRbYhYTHGagT3EXGcWAZEc+IQ2h0CiKScgzERWWXIzq30oBdTF6tUfFkdRCTWYpMwlpeVRcH5xzct482YGdPCxr7kFnZZaDOVu5UZyfVLp7f/7jiBkJeAzJL6lHV0I02QlFb31Q0900zXnUtQ2Y4wI7zfQS7IfKzm0JAsxQ7K/6Etf8BdoQxA3WOVEyFDXQ23Bmgc6wz8GbUN0uRs4Guf/Rf1x/y/hpS8My8GqsI4hz1d4KvSgN2BMDOUSht6MCMqdOwf/0KnND/PF21DccvX4c7Tu03BdHXHNyB3fwHZfKYMQSFblQ19RjIUipnrbzkCHZ1UuwIWDYsXgQ7A3n9ALMfqPWPi9vs7f3n7eCyuS6nBlS1zPVGdWyVNcIwXkvwN9RAnVIx/wp2AjpbrZOVQa1Ar7UbFa2dqCXgVTd1IqekGimqi8sUzOUzCkwaZpKpqxuEJP7tko9iotItCXZKwYzLUBRb/nQEOuNHl2+pdUq9TLfTLjuGoHPYWLQLtHgtdbZMzSpAek4Ro5BRgJSsPF4jD6m5hWY+OTMXienZyMovRnFFNbIJf7IvkBF5aXWDaa5iQK+wzMBdEZfLysvRM7gbw0aMQmtXLyoJ72WV3N+kZdbx2i2orK6HPOhKK8uRmacU6Dj4BQfD2UU2L04I8nBCXqwTBlc4YfV4X2wa64ZLhw7AtBZnDK1xwugGJ4yvdcalw52wcbQLptYNQPsgV7RX+aCjjFBXOAAtRe6oy/dES1kEGgfFoKYkGtXFsagsjEFRZhBKc7m+MhWdDbmQya5q2Drqcght5VDNnNIsezsGoZ4Q2ELIa2vMxTBZDBCSZBg+bZwMtOuMCieAG9lTbaYzxlkpl+pgqVRKpVHOnaKW+qM5UG9zgFszB/Bq6291xbTBTUqeYE5dMZWKKbVujGm+0mLOp/0FDlKlBBEa0GsQqSYiSi2UEiXgU52ZwEvdL7WPgEHdLgVyUroERQIYnUtqnWL2ZHXVlJpBeJjQbgamggPBhxQonUeQOKK7HEP4XkYPrTLKmoD2kulluP+WDPz8kRd+JbRJrRPA2TV2F1MxCXy/SbFjfPNmEI7uKsSksY2YP1MNRGTaPdw8g+oU1SxGcLZwtvzn+kyao+7JhGCWoWfXcwvWBFhSSaVaCaQEclovyFItm13vZkOX6ahJyLFSH1WfZgGinlfXUrql3pNASdAloNQ1BITyhFN6owFr3o8BOy5rXtCobphK6dS96P4Eb/K6Eyhrnd6lqfkzYCezeatrqVW/2Gy9d55zjD4z1Wvy85vB82h+Mr9bUuvm856kHuoe7OvoufRZ6Xh9R/SepPip8Yk84raummWeWWmYUsz2mjRM+dRNMOqk3sXqpROwgVCn9EvtL2BT/ZvMxPduXWLsDfYQyKS0SbWT+frmVQSzrVYXTHW9VK2cAG83j1WjFFulO7hD+yw0UHd4Jwewl8ubVqCoGqLF2EbgW0vAFNRtWDbd1Dsuv2Ssqa1TV00L8qYao3L9B4rU8PnTLJ86pVoK2KTS2UqdaZgimHN0xVR6piwRJo9sM1PV1ikEeOOGtXG+GeOGt/NvQA162wYRPJfg5cdvwdnXn8BHbz+Hj995Huc+fu2iYvfDVwS7r97GN1++ja8+fQM/fXcWj91/nTG4n8ff0yX8Leo/CLasnU/AW47dW1fh4L4tuPqqy3Hq+BFcdfhy7JC9wNrLsHbNZaaL5uYt67Bx0xqsW7sSy5ctwuxZ0wh108zyKULeA/fegRuvO44dW1Zh/WqC8YZlWLF0JooKUzB4SAs+/Ohd/PjT9/jt95/wxz9+M5YHr7z8NObNmWyUutBwH0REhOCyFYuNiihAvInAdeaGk6bhyYnjB7GN9zRh/Ej+LS/hWCsX3d2dWLZ8Ifbt34YjV+7B+jVLsW0T73XDSuzcttGkUN5007WYN382Zs6awnMcwclrjuHkyaO45pojuPrqw2Z6issW6B23tl99zFhCCPDs+HP7URw6uA/7927HIw/fja++/BhPPvoAtm1cQ6hUSvBluP2Go3jojlOmgcqDhLoHCHX33croB3YG6u4/bRS7Jx+wvOxssLObnNhgJ9XOBjrBmz1vL9tTha3cvfqsAO9RE689/whe4fILT96PZx7l+R6/z2xXc5Wzrz+Fz87Kz+5tfPfVBzj/7aemO+bP33+K8998jB+5fN+t1xK8VhuTctXWyVNuE393git1qlSa5CGOk/ZtX05QW2Nq7nZvWmxUumMH1CiF0LdvHQ7uvMz42gnWjl2x0fjUqfulgG7nxmWQzYGaoRzesxbXHtmBqw9uweG964zFwVXc/zjPe/rEbgN/qq07tGuNUfOcDNDZcFdAsLODy2qSYjdGkaIXpiYoDqALIoApBHL9Q6mXoRWDjToXVjPEAJyBuNrhiCDECerCuV5QF1Hbh+j64Yg1YDeSy9xGKJQi6M+BeXBOBUKzShAUnwE3v1AM8Au2TMZ9OLDwCIGzIM8zEE4DvAhL/hjVkoVTG0rw3PFMPH9VAN69PhnXrwzBHdtTcO++cmyZk4Z5I3xx7+XpOHd/Kr68JxJnbwnD2TtKcfDSfGTGOMPDZwB8CV++voQ7L094eHrC09OLoOdh4M6ToOchFY9g42aaprjC388HiQmxyM9ON951SfFRhCZ/wtpAhAd6I5Zwp2XVsoX4EaAIf/6ervDzssDOy2sAYWoAgjxdEB/qj+r8bJOaqXo7yxrBmtpAZ0dRZiIKBHbJ0QYK8wh28q/LcDRRkWqXEB2M+EgL6FRTFxseZBTFuKgwRBI2wwjFUutMJ0wCnpej+Yv7QFejOtZVlhpLBW/e2wDXAUatc1PtHd+DuoBGxcRxEFmELA4ys7Kl1OUhJ0c+V3nIz89HYUEB53MMyM2eprqKWchITkRyYgLKB5WgdFAxUlJSTCqmV2AofAR2YVHwCAiEm78/AS/MGJYHh8cglDAXm5iOhLQcA3imW2ZUEsLiMxGdUWLV2RnFrg7ReXUmNTO1sBYJOdXIIqwV1AxGaRMH+P3ATqpdceNQC+wqOpBR2WnChrtEwR1/C4I82SaUVLWiibDQZurpphPiphLslILpSMM0qZhT+4Gd6usclgb/WzhATzBnWyDYy/2hrn/0V+wUFqDZUxv8uK3rz+21nP/vqQVzml7slsmQsqX0SwFYhWCMz1pHQBLoDOkdhiv4j8TaueOwb/1CHOYfsOsOb8eODZdi+tRJqG/qQHXzYEKVIMw6Rx0hro5waEBOoXUGuLhPByGL66wUTKmHFuBdBDtO/6rQXYx+ywK5P1Mu/1upM1Bn1tvKnTpeSolzdLo0NXO9F1MxNVWXTKtTptVUpa6L4NchH8QW5JfVIE0dK7MKGQQsNURR3ZwD8JK4LjHb6oCpGjtBnhQ6pWJqatYR6pIIdSmEumSHUpc1qBaVBOKOoaMxeMQ440lXVFlnvOjSc4oRl5yFhNQsA3GpvI5ALkOpmAwBXlI21+XkG6WuuKIGBaVS5qTUVRiFT+vlTVdYVm087VrautDXN9SkCzU0NaG6vhnVDc2oqmtARV0dyhmyM2ht60BZaQXi4mIQFhYALx8vODkPgJ+3K6L8B6AwwRWTW12xcpgzto1xxcbhzlg+2Amz2pwwtNIZ8/tcsW2yKzZNGMB1LugpdEFLLsGu1AWDK93RWeKGtmIvNBZ4o6U0ApW5gShK80VRRhD/5kWhOCvEQJ1q0XpVL9eUjyHtxejmtJ2gN0TdKBUEmPbmAnRzP9XNyTxcaZMzJnQZwFMqpgbpUpjGEfIEVVqWQqZUR6luYwbXmjq7BdOHGXhTqqUAbuTgCgNcSq20/OgazLFS1sb21ZjulzIRH9ZVZs4rVceAGOFKgKB51dNZnTabDbRpm5qZCCx1HsGcGrPYip1Az8ADQzYIAiMpcJNGylqgk2AgBVCphgQF3ovgUOCg43UdA4i9ahYzCJPGSJFsMhA6dUIeHr07Bz9+6GmBHQHu7wQ5dcO0u2LaNXa/StH7xBlfvR6GvWuzMUrvbYo86jr5jL0OqJEheY95h4Iq3ZdULsGsUaMIp9pP28w9EgZ1n7ZqphDYSOUTzCldUiqbjpHaZ0OabAgM+PE8OqeATebcggvBkq4pQBSsGSWO4CmAUzMT2QisILwJ5nS+mY5B/KoF400zEClkAsY5/K4snjEca3g9gZfd4ETX1bMohdI2IFczF0GegU/uM2kEvxPcbhRawqExhufnrM9Qx+rZ7YY5diquzq/nXDCT15ozjLA2Amv4DqTOSSkT5C3jc6xaOJbgNNk0SFF9mzpZ6p7XLFNH0ImEq+kG0ARnAjzNC+aUirmbYLeJ66SyGauDdXONGfmu9Zxfc4kxIT/MwaXUN51b6zTdyXNsXD7NLKsrpvzu9m1fZkzN1YRl8+pZxgdvzZIpvD+ppOp+ORWbVs42oCyIW0nI0/dDSt3cqeoWOoSQp/mhBuJsgNM6TaeN6cTM8YJpS60T1E0aKYDmb2245vUfMKpBbePvsxljOB3aWY3u5iLs2bQQLz56Bh8Q7M59+Cq++OCVi6rdDwS681+/g2/OvYOvBXafv8Xl9/D+648SoqcS7FqwcCq/vxNasYC/J3X23LpuId/dpRykc/C+ZxtOHLkcJ08cxvGjBw3E7Nu7A1sFehvWYNOmddi9axuuPHwAp645jptvOE0AO4mruN/2jauxbd1ygvAynnMpFsyegOrKXHR21+Oppx4xUPfzL+fxxz9/w/c/fIHHn7gPM2dORHJKNCKiAzByVC9OX3cMt585jXvUwOXmU7jhuqO47uQhXHP8CgLklTh98iocPXYA11x7BA88dBuee+FhvPn2s/jw49dx7tz7+PzzD/DJx2fx9def49dfLxjz9FdeexbPv/g4nnnmUTxMGLvjjtO4+eaTuOGGY7iO5xfgHT9+2Hj2yafv2NFDnL8SJ45dadadIuQJ6mwVT6H18vY7euQKvPX6S3jq0Yewc/N6U9enOsabTl2Bh26/hmB3NQFPYHcC93P5gTuVhnmt8bx7/IHrTfMUA3UyOn/4DJ597NaL9XXPPXYPnhWI9QM7ha3W2cv2uv7Lrz2neruH8TpD05eeeRAvPv0gnnv8Xjz/2L145ekHrFq8lx/HR++8gC+VjnnuLH74Rh52Ftj9qNTM7z41aZuH923Eni0rsHfrCuzbSnDetNQCMkLd5jXzDORtVvMT/v5UE7eb29U103TR5NjpKgLaFTtWcv7Si100BWoHdq7iOdUsRQ1SVhtwO3lkOwFwK6+3zHTHlDJ37OBGU28n0LMtEmS9oPM4RRDSwopkd8AoVDdMS60LE9iZlExLrQsubjUhhU7dLYMIcSbd0tTPdSKkvMtEcEUPQk2qpYBuGGGNMMeIrB2ByPoRBt4M7HF7JOejCHbRBLsogV0D960egsCiNgQUECY5KA/LKUdIWh7cQ2Pg7BNKwIuEq08k4S4aTj6qt/ODk1cQnJyC4evuhl0Lc/DRfXX48sFinHuoEHdui8WtO8qwY14OmouDkBzsjJG1njizKRpvn8rGO9em44UTiXj0ynzMGx6G0HClZbrBz8+XwOYPPwKe1DlPb29CngfcCHKegh83T8IPoc/dC+6EnIGuzvDz8UBqUiwqS4sYhSjITEF8RKABvOAAT4QGOoy/vdzg7+UOX57Hm4DnJbgjOPkrNdPVCQFuLkiPj0RNcZZlUJ5lGZSXZMcbuCsh1BUT6mywy0mOQibhLkcedgx1yExLiDJgFx9JmIsQzAUi2iiIgQQ6f0QR8KIIeKEB3ggmbEph9PMWvBLq3Aid3p58lnhkpyeZzpnuA53h7OIM0zCGQOvm5gEf/0AkpWUgiwCXk1/AyEduHudzcw3YDSK4lQwqwqDSQcbfqraqCr1dHQTfWAQHByMrM52DxmJkZmbAn1DnzZAJvDfhziMwmHAXBK+AYPhzOYhgFxQai6i4FCRl5CKRg9yomBSEq9aO4B+eUoCY7EpEE+ai82oYtZyXDUIFMkubkMrv8aCGoRjUqK6IoxijOeAfzQH+aAxqHoHsml4CXZeJzMpuZFSooUo74vn7iC1oQWJhK8GuEcVVLagnFLQOmWjBHCHOgrspnE5CC4GvpU9g5+iGyWiQrx1BrblfOqaapyguQpymdqomgc5eV9djwZkFaxbAWWDnaLBCUKs366z1DdpmTwV2NsQ5AM5S6ARxljpntgvsjIrGaCNktRKMBHadhKROB3hxvrG5Hccv34H9G1VsvxDb1i7GonnTCQktKG9oJSCpg6QD0AhXCkGcFD91vVT3S3u9BXYER0Eer2UaqWjeEQbQOFX6pgE1hg1u/wV4jIvwZu/jWC/AvNhhU9c32xidQ/n596K0uceAXSXnZXNgN08xih2ntR1DUc99a9p7UFBVT3gisPG7J/UsNbvAwF2qVDspcsbSQFCnIORxfXIeAU6pmOqESdCTeqdOl6qjMx0vTS1dBQoqGtDQOQSDR01AR99IQlUzwawSmXnFSM8tRlbBIKPUKdUyTSH1LrcQaQVFSFXTlNwCpKm+rqSM4FmFPMKc1LlsR71dfnG5gTpBXllNIzqHjMCwkWPR0UGQ7GhHTV2tAbv61nZUNjWioLwMFbW1qG/kfRQUIjI8HGHB/vybZzVL8vF0QmW+HzpLXTFviCd2TPXCOsLc8lYnrBvphMV9zhhbS7CrGIAJTc6Y3e2CSa3O6Kh0QkuFG/rq/dHX4I4Rdd7oLBiI5hxX1Gd7oDTVAzUFoagriUJVoVS7eDRXZWAwgU4gJbDqaMgxgDeCIKXauaGdZaberYfrhhOwLuEAfTIH3GMFQYQbKW4TNMDmoHrc8DrCTjWPrYBMwtW1UoPuMYS1YTyPPOhM85RxnSbVUirXtDGyPrAaoEwa3WzAzNTC8ZwWrHEbQzV1AjwN4DXwV6MTwZUG+YIZ7aNlAZogRzVxJo2RUKKpBvyyC1D9mGUZYNXZ6VyyXZA6NHUszzepnfBAuJmt9LGJPPdgcx+CBsGE6cTJ8+l9CTxUgzd1HKGO7254dwWvk4mn7s/ETx+5O8DtT7BTSLmzwU41dr9+7IzPXonErrVFGMPrTBrdSJhxKF+CGkKTgElTQZOULUGLgSspZXx2bRfsCnq1XrAkKwELaqzjpMoJRuRfZ9ee2TV4arwiZU3rBHULeC7TWZLAsJQgp8Yjtl2BUjB1Tqmcy+aMwsoFE7DsklFYtVg1XrI1GGUal8zjfamLpoDuMh4nABTYSV3TeWSvoOsrNVTKmqwjdN6p/H7IO0/fG71jfd76rO3PWYqjFDl9zvpclB5rqYiqi2wx+wsa7WeRyriWgLZy0ThTP6dauiWzhppaOdkoLJIpO/eVWbkawmwncO1YN880MRGw7du6hOsIY5zfuGKGqX1To5OthK4tq7nPyplmqto4vd9dGxeYVM61hFfZIAiI5GUntU9K4Q7tQ+g7sHUpdqyeY84nsNu7eZHptLlBzVd4bp13PWFw/fLpRqHTdJWmhD7ZT6jj6Ir54/i5TjC1dQI8dceUWid1TqmXmk4ltAnkBHZS8bQ8cUQrf3uqO23D5BH6T5dmgp1lUD62r8k0Thk/vB3juTyipw5dBLudBOGXHz+Dj99+ytgdKL7+9HUDdt9++Ra++4pgx/iacCfA+1am5V+8jiu2L8GscY1YPK0di6bztzWpFbPHtxo/wTV8pi0EvB2bVmDXlstMHd6enetxYP9WHD60C4cO7eF0D45cuR9XKQ7vNz5w+3Zsxua1l2LDqqXYsnYZ3z2nqxfy+WcYlbGjpQLNLeW4bOVCfPvdF/j1twsGuH755Qe8+95rmHPJNKSkxWPIsC6cuOYwHnrgDjx07224+fQxnDi6l3C1j0B3ALfceBz330sAepwA8/JjePf95/DRJ6/g489eZbyOz754Ez/+9Dn+9a9f8J///A3//s+v+PvfzuP8+c/xxRfv4P33X8Ebrz+Ll196DM8+8wCefupePP7onXjowdsIetfjzJlTuP76a0wn0Mcff5D7PEEIvA83ETKPHb/SpJ5aqp3UPEvRO33dCezeuQl7dm3F048/gicfeQh7tm3ku5yPHRuX45ZTB/HwHdfi3jOWBcK9Uu5uP4EH7jqJR+8/jcfuux5PPXjGhFS7Jzl95lG7cYqATt5zd5t40TRP+dOkXLV2/Zuo2MtWDZ7WWaqdAO+VZx80IYP15wmJAruXTZ3dQyYd8+ybz+DLT/TdeQ8/KB2TUPfTD58R7D7GT4zPP3iN0LWO8CbFbTt2b16BywlkewhsAjqZhWsq0Nu4ag5kYi7VTSmUMjGXTYJq8eRVJ8Vv6xqlVq8yPnQypD+wczWOHthsIPHK/VLo1hvfOkGdaZoiM/KjOwh2m3HlvnU4deV2cw3ZJ+g6xqDc9qoTyIWqkyWnxovOqHMEupIWBA9qQ8igDtPlUh0uA1UPx0FwMAfApimKFLrKXkJdL0KqhyKMIBdWS1irH8XgtI5g1zjcgJyALpz7GbirG0aoG4XoplGIatL+ww0cKq3T+Ovl1yAkaxD84lLh6heGgUrH9AmHi1+0pdh5+zpUO4IYwer4tkb88/2x+OXFcnxwdxw2TvBGQ5obksMHwNfbnSDmDS/3AajMdsGm8dHYO9UPGyc74ZbtIbj/cBEG14fA398Ffv5eCAkMQlCAHwHPE74EHw8vwpy3G9wIYAIcwZ2Xuw/PScBTeiav70toC+I0JZ6Dk7IitNRXoiQv3QCUn5cLAgh5/oQnX8+B8ObUpD5yncBODUp8uM6LkOhJwEuMCkF5TjrKc1NRnBFLmIs1dXYl2ckW1JkaO4JdSrSprZNaJ7DLS08wxpQCuziCZVxksKXUhfgjMsQXEYzwYFkdBBlj8kDebwCh1YsDN9XRqW7G28sDMdGRCAkKMB09lYYpjz4XNY1xGwjXgR7wD44gZOUgI5cwxwGgwC4nP8+kXxYWFqK8ohyl5SUor6wi3FUhS7VAaWmIj4/ju/JFVHQESooLkJebZwzJfYLC4O4XBDfCnA/PLQXPMzAEfiGRCCTYB4TEIDI2iTCZZRpDxCZkIiI6FWHx6QhPzkd0VhWicmusyKlFRHYVwjPKkFvZZvztyltGcDBv1dhVdYwxUFfVMRaDWkcit2EYsvidzOR3L7NiMDLKu5HK73n8oFbEFKnWrhmphY3Ir2hBJYGgheDU2TcdbUOk0KmujmDXOxWtSs9UKmavwE5qHQGNECZbgybb2oDA1sTpn5DnUOv6gZ2t5BmIc4StwJl5AR+hrKFzLGMMGrmtqZvHcKp5RT3Xa7vq6YyCRcAx4GSnPZqpA+o4VdplbTvXKQR4hDpjNyAA5P6V9a1YsmQerrxiK1ZeNh/jJ49FWX0jyhq7LXgy0DQMdYI0XeuvQbCSSlfH/Yxyx3X1ug8uGwhz3JMgroqQaO7XEZq/qMxxXs9jgI7zMh1XCNz67yOfuxpGpdYxBHfWM1mm42UtPfxO9BjIM/YHpq5O0z4+71C+3z6UqzlKcSVi03IQm5LN73u+UeqkzKXmFFmKXYaArwBxBLt4Qp5AzkBcrkLzhQQ5gp0jkvMHQabjuWUEqpZOwtwI9AwfhcaOHhQSzJROmZlXhDQCm9Iu1RhFy5mO9YK69NwiZBSWIKNoEDIFcA5FLreozDRVUafMPM6Xq+FJtVIs61HX1I7mrsG81ki0tHejtrYe7R1tqKqpRFV9HYoqKlDV1ITaZn7X0zMRHh5hQE7ele5qFDXQGX7ezsjl39ORLV6YR4DbMtEJuyc5YfNoFywbTJCrc8KIGmcMJsT1MDornDCsyQVDGwagp9YFfU2eGNbojbFNARhZ7onWVCe0ZbiiKdMLlen+6KxJxcjOQnTUpaN6UBzqy1LQVptrAE3w0tmYw4FcvkkxHNpVZurnxg1rIOQNMimaSnWUQjeeg22BjgbXgjCBlOBKUw3CBWqqqRMwDe8uN9umcUAuFU3HDOssNSqcwEhNTnQuG9SUiifVUIAomJPJuK4hxU61cTqXgM9S3CwLAilTar6iecGc1BqjNHGgP3UMAW8ywW666s6U5qhGK53mOgK92QQi1ezJE05NS7RdtgICDkGDIMIoiHw2TXWPWi+gEoAIBmXELthdOC0LLz6cjAsfDLTMxx2K3R9fc0qw+/1LrnOYk6v27rePB+DDF+OwedUgQl2TgUapYlLVBGp6Di3rWQRqqnFbOneMlWrIEOxom+5HSpUNfKoBtOFQIKVj1dBE0CWwE4QZlYfQJwVIKZemdo/Xm8ftSwkKqoUzXTEJftqme7I878YS5sZg2SyriYqgbtn8MeZa9r5Kn1STElkWqJ5t8QwLGE04IE73ZFI9Z1u2DUr/VHfLOeP5GQrkjPonFanJ7K+QYncJn1nPICgX0Eo9FOiYFFwDvyPNufVedM+qT1PapWra5F23Yu4IwpI6fRJWCXSLZ/ZZ6ZZr1K5+JuFqpunUKQgWbO1Vfdze1ca+YBuBTyqk1DalR6oZi55PSt02pV1yqvrE1YQ7S32biq3rLuEg81IDdWuXSjEkDK6cbdI1TaMVnlPwKDCUybm6a242IDnNgJ/VSGWaUVFV5yhFz/ocLHsKNfRZwPd7Kd/3/GlSP4fwO02wJuTNnTLUpGNqKrVOIGcblWs6YbgU9kYDe+P6VOdai66mItMNc/TQZkJfK/o6yg3MCuw+fPNxfPHRS/jiY8u/TqmYX372hlHqvpFq99W7VhD2Lnz9Lgf0t5rmPDPHNmDx9A4sndHJ4Gc7ud387qfwM5vN7+GliybzuQjKqxcwFmLDmgVYt2Yh1q9diE0Etw1rbX+4xXzmeVh/2QJ+TvMZl/A4Qi8/h9l87r6uatRV5aOpuRyjRncTkK7AN998hn/9k9D124/4lXB3ww2nMHnKeNPh8q47b8KD996CE4d3Y8HsiVi5/BKcPHE57r37ejzz1H148YVH8NprT+LDjwh0n7yKzz9/E999/xG++voszp17D3/88T3++Y/zPO85XDj/qXkPZ99/Aa++/CiefvJePPzgrY64BY88cDMevv8MQfJm3HPPjbjrnpvw0MN3m26dP//6A7489wk+/PBdxnt4/LGHTOdMpWEK7PrHtdceNcrdrh1b8ezjj+Hh++7Cjs1r+C4WYs/mlbj9hqtw/21X4+4zV+Iuxj23HsWDd19DsLsejxv/OkHdTXjqgVvwzEO34VnCpqBOcCeYU2he6Zk23AnetM//tmyH1ltNVawUzVefterqpP49/7i2W2mbb738CN574wl+j17Fd3xfF77+AD9+9zF+FNx99wl++e5TnOe6m04dMqru/m3qWknII9Rt27gIRwlbamYiqBN4yYLgyr3rjDIn1e7YgU2mNs80Szm01dR6KpVzz9ZlOH5wEz/rraYTptItbQPyk1ftMGqegFHNVbTOdMuUfx3n1YlTYCdI3LN5GcGu6M/GKcZE3JFqGcL1AroQAp0FdRbQGVWOg141RQmtHkyIE8gNQWhN38UIqx2OUIbALpJgF9kw0sBbVCPhTh0wa4aY+rtwHivQ03pFtPbhvmE8n+wQwqQmFtQjPLcCQSk5GBgYiQFewQS7CAzwiSTQhcLJ3R9OAwPh7O5natwOb2rHr29PxD9eK8dn98bg8OIQ9JWFIyF4IPzcPeDnG4yBhEHZE5QmB2PekCismuSBa9f64eN7arBncRYSZIPg541ggp3qzEIDvQk4noQ9d3h5E+483eFOSHP3ZqgbprsbAnnOQF4/ONALkcFeCPZzY3gQsOJQRbipKMlHUlyEaZbi7UbIdCfkEeQCvNSsxI3QSdgTYKlGz90Vfjqvm7OpH5SlQVlemrE6KMqMN50wFUatM+bkUchKjDJQl0vQk1l5akKkqbFLiApGYoyUuxBjcRAR5IOwIG/zTErDVJ2dFEVfdwIlYVVgN5Dw5sapl4eUyAHGbNhVzVIYxs9uoDtBmmAaEIbo1AykKg0zT/YGls1BfkEBCosspa60ohTl1VXGDDklLRuBQSEmjVMDxpCQQAJgPoqKixEVEw/fwDB48ZyeviHwDiLYCfQCNB9OiIwi2EUhPDrBgF2a6pqSshERm4rQuDSEJechSp0xpdTl1hLsqgl21YjMrEJ2eRvisitR0TrKhNIwqwgxFe1jCAFjUNY+GoVNI5DD76XgLovfzXR+z1NKO5BY0oq4oibEFbQggXCXVdaMisYutHeNRM+QSRyUTyHMEe56pd4J6izFroXrDdyZ9EoL7ARugriLAOdQ5f4rBfOvcNcvDNAR7C7CnZkfYwCukcvN3Edwp3kBnoBPIQCssTtfmqljXlOHYlftUOwugh2jge+mvo3bCb9K4awyKYut6BzSi4bmDtRzubKF6xzAJP83xZ9qnADOscxpfdcI3hdhju9OoFhD2JIiJ+Cz7QoEdTItr2hRuiRhTPsYKOufVvlnGHuDv6wzcRHsrHkDdmadlvv4PRjMa1gdLiv1XAI61dRxW3237qsXBVWNSM0vI7DlIzY1G3HyUCTACeqSjFpXzGkx16m2Tj51lledrAtMfZ1piqJaO4dKR6BLyC1BWmEZSmqa0DpYnnQyGR8CGYirIUpqdiGSeb207AJCXIkV+VZIucvKL0UGYdGohnkEvALCHgFP5uQ58q3jNbIIdgVllQbmBHayNujuHYGhI8ehrWuISbksGlSKiqpS1NQOIvgVoayqBDWNdWhoaUV9UzO8vX0sqGMMdCHYuTohzN8F8eEDUJ7rjq5KF0xtd8KGyc7YNtUJ68a64pJOZ4wQzJU4YXjdAIxo8CTYuRi46zVQ54HumoFm3ag6f/QVuqMt2QldWR6oTXFHc2EMhjTlY2RXEZoqEtFUmYKe5gJCVoWBtj7BXOcgglMDphOUpnDgJe+3SaNaMJ6AJyibIfAiUI0mbI0eUm3SGqXIGXWMkKPBtoEpA331GN3LASL3k5+cUi4NBPKY3rZiDO8pN6mNRmXjQF3QJrgzqZu8h97WYqMmSkmU7cBQwqAgUefWNQQxUq90TUHWRB4vOBWwWfdiqWoLOXBXbZrATtBmFDtCnGBQkCA4msz7GjesltCmdbIxsIDCeMERRHRfUuvsRiwaWAs6dP4ZE1pxyfShGMlnXb+0Cm8+lYHzH7paihzhzdgd2Gpdf7BTquaHLnj3mRgOVoswndcW/ApeBEh6RkGkpgpBi6aCFiloAh3du96BDXizJ/K98H1agGM1S5FqJVC5lOdUfZtSKu00TEGaDU3a1xwzhwA4jVA7ocukWF6qmj6H+iWVbdHM4Zg/ZQjmTe611C7ei96H9tF2zQsQ5WWnpiKCSIWUP6V66rOxn0P3ImVNwKprq7PlIi5rXvvomfQ8Op/5rCe0G4DU/etzkNJnnoGfk96VtukeBHwrFo4151f3TXX73LF2Nu93GGFsPEFpigkpeIK8rStnEMzmYOWSiQRMghuXBWiCM6lwR/evxTE1YhDcrZ7DY6c7au5mEiommP13b15oUjJVfyc4E6jJ524r52VgLmVu82XTTLMWGZzb6ZqbCZJS/XZtXmTSOXWs8ckzqZ+EHe4r+4Nta+aY1Ng1BE59P5RaK8XusgUT+BmMM6CuJiqyOlg4Qymaqi1UJ9VRBvgUSsGcOKqV39keo95NG9vJ31ejUfPseruJI1v5W63HsO5a/m7r0d1SxGeejRcfuRHvvfYwPn1PJtMW2Kk75lcyKyfMfeuI7wg8Jr5QSuY7ePLB6833aOroRswZ14L5hLrl/Bwu376UA+qtpvOg6u5WL53F55nKz43gumAqLl06G6sunYu1qxZgDSFu7Sp5xHF+xVzjGXfpgin8Xo3h71UG90oJ59/i0gxkpkVi+aXz8NTTD+K2264znTgffehO/PzDl/jX337ETz98jddeeRY3Xn8cV+zbgt3bZCqvgfw67N25Flfs3YhTJ/bjEcLYxx8RXr/5AF99pVTLDwhzZ3Hhwhf4/ffv8Pffv8WvP5/Dt1z/2cdv4N23nsHLLz6Ep5+4ixB3C4HxJtx71w24647rGNfinjtP427O337bKdzNbS+89CS+/uZTyHfvlVefwZW6T4Let19/is8+/QDPP/+UIyXTgjspdqYO7zqrAcv2LRtx+Z6deOGZJ0wq6baNlxGKF+HQng2495YTRrG788ZDuOeWq6wau/tO4/EHbrAUO8LdMw/dimcfu8NAnKXW3W2ATSFQ67/ehre/zvcHQMGc3VhFACdVTwreS089YMDO6oz5EN548WG8+8bj+PzDl/GNSdv9gED3EX4S2H3/GX79QYD3ER4jAO/fsZpQt5a/K6VgLsV+wpbq3dSZUuCl787+7ZfyN7rEqHICuxNXbCbcbTQgJuBTiqXsDa4iyJ04tMVqlkJQM/Pc73LCnCBP55IKKAVPHTAFgwK/y3evMscrDVM1dkrJdLJBTkqd5jUNK27nVCBn1c0FlRLoCFohBugGW4oaB8CCuGBCWJCAjsAWSkhThDeO5PIIhNWNQjgjrH6EWRfGbaqrE9ipuUoQz6PUTBvsBIARDaO4nfupTq+kjWDXgDCCXXhmsfGbG0CYc/aOMBYITp5BcPEIgE9gDEKi4hAdEYzxgzPw2DUt+OrhMnz9aBoeuCIKx9fkY9rQFMIMByge7nBxI5g4qfjfGflxHlg2NgC3bk/El/fV44aN+UiPd4O3jxf8/QMR4BdAuCPYCdYIbQG+fvDx8YOHjydcCGkeXq6mVi09PgaZKXFII2AlxwQjLtwHUUEENQJgkJ8n4qLCUTGokIBXYLpQenOg5Oc+wNgeqF5FYOfjTcAjTHnLE08A6DEAnm5OCPZ1R2ZyDAblpRrIy0qIQGZCOAEuGtmpUWaqjphqniLVLj1efnVhBuySY8ONf50aqMSqgQuhLtjfw9TUqWFKFMFOaZg+bgNNqpWgztVFMCdLA8uXSjYH8rMT3LkOdIOzi96hFwKj4hGekob49EykZOYgNTMLmaqvyy8gyBWhmGBXXlWBwrJypHEgHBoZz4gl4KXBk3AcERmOAoJdCfdLSk6Hr7/MySPgw6kngc4zMBRu/sHw8A8h9FlwFxwWi5jEVKRm5CExNcc0UglTEPIiM0qNl12UAbtaRGbVGLBLKmxAHNeXNKgpxmiUtYwwqZiVAjtCS2XnOJS0jkZOXR8yqwcjs4pgp1TMsk4kD2o3nnZxha2ILWpByqBmDKppQ3v7YHR1j0Q74c7YHZi0TNXZTUWrScdUExV1w5TVwZ9m5DImt6DOgjiFtvVf/h9g12/5f62tI9w1dI27CHUXwc4RAjuBmwV0o40ZueVbZyt5hCxCj0l91JSh1MiGNh7fzuO5b43SKfm8ajRS2tiDGsJxdaulpKkJiiCujoBnQvOMeobq1AR0jd0j0DR4NO+f+xMCpcwJyARv1jW5bxeDYFjeKjWtl/BF2Gqxat/+Cm8G+jTPY/uv17kEcRUtUt+k+jn2cYQAtLZzKAqrm1FIuKppG8zn6OXzKu2SEEq4K6lrRUZJFZJlVUBQk9l4bFqeA+oIXgQ4AV0S/yapvk7NUWQurkgmuKXkEegM1JUT5sqRSDhMIpBJqcsaVMV314XOoaPRMYQQ29iKnELuR2hMSs8zkZJZgAxCYxavn5GnKDF1dhk8dyaX0wWHBEB51yldUymXWYRF7ZfNcxXw3ksqqlFWXUdo7EHn4KEYPHSkmZd1gRqjlEudqylGTV0uKmqy0NRage7BHaiqqkZhUSG8vPj3Tb50DF8PZ8RFuKIwww8lme6oyHHG4GpXjKxzwrR2Z8zocMLERmeMqnXiugFoL3ZCd8UAjGr2Q2flQPTUeaKtzBWdVa5oLnVC66ABGFbli+4srkvmubK9UZvkjo7SJAwjLHXVpxG2ytHdnEewKyTUVaK7qQCttVlGFRNsKbVSIVhSHZq6WKqmTumXgicBjmDLWAEQ1NTMRDAmyJJ6JCgUpEjh0mBekKdzC46kwEmNUz2VFLkR3VaN3QwO1AV1Oucortd2nVNpmErPlGKmdRrQ67y6B6l2qkcTfC0gKGh/OyVPyo2aaqzkQH7p3JGEp8kmvXLZPNWtdRiYEdzpnnXuKWOUYsnB7RgL3rROz2rq+LifgNFWJwVSUoi0fezQKr6bBg6Cy7FuSTneez4LFz5wMYqdgTtCnAE7h2InCwSt07bfP3LFG4/FECiKMGuaauks1VFqnN6JgFnAYmwN+Hw2ECl0bb0vA3+EHr13vQdLqbIgTUqY7lXLUnh0HoGQwEhAJVAQDOmaCr0LmYTLzFupk/K3070YWOP5dP65E3swYzT3mzYMK+aOwRxe21b8tK8NjrqOAGTBrOFYu2KqOV4pk/Y+egbd03qCi9QxgabSZY0CyXc+i9fX52NUUd6bDYTarjDbOLVrLrVd3zVdx0DP/LEGLk29HMFRSplq7GRxYDVEmWk6XiotU1OlGwrkVN+m7pS7Ny2EDMc1VTqlausEYjtUJ2dgbBb3nWmsDpS2qXRMNVTZxPOqkYoA7/DeVabDptS63RvUHXOJ6ZApjzt1zjy0YwX2b16MDQRF7b+N51DHTd2DYE5qoMBPICnA0/1JAVSzFr1zNSJaRpBbOmc0n11qqNJ3+bkT9i6ZMpTfUaueTqmYl0zl5zpLRvw9/C5bADd+WDNGE96k3k0Zrfq6Zn7/CXmjZO7fiNFDmzBueKMBz2cevgHvvPogPnz7KQ7KX8KXDqNyqS7fnlOHw/etIAR99yUBT+sN3L2Lt19+BA/ddRInD202Pn6P3XUC33z6An757h38+M27OMfzvfPKI4SFO/DQ3adx+ur92MtBvZqhzJ01DjMn87szYwzmTh+N2VOlqPdi6ij+HRrRDFml9HVWoLEmDyUF6SgpykZV5SBs37wG3352FtcQmBrKC7Bk1kQ8ctfN+OKDt3jNT/HSMw/xfS/HikXTcfzQNtxH4Lqf8HXnzVfjxmsP4wbGs0/fix++/QA///QVfv3lO/z223f444/z+Afjx/Of4aMPXsGrLz2GZwg2jz96Kx66/wbcc9e1BLhrcdftDIHcrSdx5sZjuJnnvYug9+xzj+DzL87it79dwP/5v3/H3/+4gNtuvRYrCbE3Xnclbua+1193Nb7/7is8R2iTaiegs+BOUHfcWCSowcq61Zfi2JGDeP7px3DVwT3YsnYpv7uLceLgNoLdMYLdYdwtC4Q7TuCRewl2vD8Ddg8J7KTW/TfY9Yc3G/Ls7TbQ2aF1VtOVu8x+doqm3UzllWfuwxsvPGLgzmrIco9pniKwe/u1x/DZBy+ZRjv6rlz4+kP8/N0n+Pn7T/CLI95+9QlcdYDwdflmU0N3aB/BmxCnOjhB2ZWXW1YEV+xaSbBbbODu6OUEtW2X8ne7zHjfXbV/g5WeuWetsU7YvWWpSa1U3dyJw1tww9V7ceqq7UbFk1q3m/vs2bbcgj2C3kFC3PaNi8w1NS+oU5dNJ5NuKagjyIUR4sJNdCJMaZeCOdXMOZqhhHDAa1ItK3sRVC11bhhC6oYimFAXQngLZoQI7gho4fWjHUG44zS0gaCnEAQ6ziMbBIFddJMUvZEEO6l7o7mOMMhrmHvgoDwktxIRWYPM4N3VdMUMgpNHMAf/kQiPSUBsQhpiExMRTXhKj/HE0nHpuGd/GR7aH4Ob1vvjzOZU7F2WjY6qQIT7usJnoCvKc+IwbUgZFoxIxu55CTiyMBB3bInFnrkJyI4fCH9vF/jK3sDPH0FBgQgJDUZocBCCAn3h6+sDTy9vDHTzQBThZFB+BioL01BVnIm68jzUl+eaOrjk6GBEEqQCfd3g5e5MKPREWnICasqKkRATCe+BhDcCno8H78md13N35X7c18OFUylmLnB3UztxZ0KeCxKiQ1Gan266YKZEBiCDcJeTGkuYi7mo1hmoI1gK5GRMnpYQg5S4SMSGByIq2M80czE1dQzV+4UF+vG5Av4L6lxsqJNSR6iTObnZ5joQAwbKwH0gvIIjEZaYjojkTMQkZyA+1YqkdMGdfOwKUFQ8CCVlFcguKEZ0Sjbcg6LhExSJwYMHo72tAVFRYcjKykBhcREysrIQECSwU4vfSLj78vMNDIObXzDcGcbXLjTC1NuFRscjmQPhZA62YxMzCHaE9oRMhKcWIypTDVRssKtFeKbq7GqQSjjLKG1DDWGuglBS3jrKgF1153gO9sdjEMEuX+mY1b0G7jL43UyTasfvYDJ/G4K6qMJmJA5qQe6gJpSX16O+oRMthK5W1dQpHXOIAE81d1YTFSslc5IBOsHdRdWulwAmkJN6Z0c/oBO8mXnHsjmG+9hA979FPWHNSsPsB3UEsnp1tWTYU9PlkpAnlU/AppRMA3QMkwZpQE8ApHnCoNI1u7i9e7gFcIJJnlu1dNVcVtgqXQPP3UBwric8NRACm3pGoaV3DIGX98JlAV51F0HOAXb2tSwgI4DxPFLNVPdmOlYy7KYmF0FOwWNs9c5AoeYd27WuvJnw2aRulwRCnVf1dY7rmLRPXqOwusmAnWwMpM6pQYqsDLJL65BIiJL6JkjTNDYtH7EpFtipSUqyOl+a7pdFxqPOUukIWwS6VIKcOlxKrUsk2CUI6gorkDmoEqX1LWgnYHUN43tv6URuaTnhrAjx/G2oOYpUOAN1qquTMmcUu0EmMgR5XG/muV6QZ9Q5hjpfqibPUvmKMaiiBjX1TWhu78KQ4aPQ00fIbm1HeW09isuqUF7J7TU1qK8vI9zloIHw1DesDZWVpQjh3zhvTw+j1LkyAn1ckBzrjfwMH9QU+6KhyA3d1V4G3LoJaUadI9CNqCXINbhhdIsnBte4Efw80Vo8AK2lA9BR6YaWUlc0FDujoVBdMXl8sTfaU1zQnepOwAtAeZw7anKjMLxtEDpq0whKtehpycfgliIMbSvDYN6jDVMCKwHSZIKOfOEEegIaNTuZQIjTNu0rsNG82U4AERQIfqTcKGVTg21Bhwb+pkauR95z9dxHtXlNGNZRhqEMmYqrmYrSQVV7N6yzHCO7Kw1QWqDWalRBK6oNXAh4dH3Bga5pXdfqgGnVjo3kQF/zw7GUIGfZBEhZGoZFc4ZyuwVHUoOMCTnPpWdVt0sbIlUXKHjU85jUzklWExO9H9WCCaTUXEUgOJlgO3VsPdYtKsTZFzPw44eEN0eNnerpBHXyspPVgQ128rD7/SM3vP5IKhZdko+J4whxgphJfG+qlyNMC3AEbYIhWRgIfgQwelbBk+DZmHo74FZQo/eu7Tbg6Dl1Hr0XwdYqY16uejjLxkDvSSmTqoOTbcBMR7qp3qHOq3uRj55SJQVJ8rNbSEhYPGMEls4aiUsmDyYsWP57BtYWcjvfmZ2qKqsBKz1ToDnOpHfKx07Qpe6TUnNkGq6ulQIz3auuK3iXOqvvpHlO3oc+K31mVn1km7Gz0LI+Nz2TrqsunTrnUl5v/dIpBpBkUyAvus3qXkmQk2qmjpQ7CUlS7rQsTz2lYkppE6hJNVONnaBGdXf7CGBqfKKp1Da9D0GWbA8EYzpOkCfVTeu1fIDbZHFg+eBNIUzOwC6e98geDlR3Xooju1fyfIusmjxex6Rj8lxS/+Szt2TmcN7fNB4zz0CerCZUh6cmOFI5ZUy+iLA2b6qa0Yy06ujGdOKyBZP4/ezD6MF1GE84E8xNGaP/xJCa3klYa+L3XB1IOwhwDRjRXQerI6ZqYHv5vgfzN9uA8SP0nzst5p5eeOIWvPXyA3j/DQ7Kz75gwd3Hr+DrzzQ4f4eDdHmTqUPmewQ6Qt3nb1ldMjl/4ZuzpqHK19z/k7ef5vQlXDj3Or7/4jX8cO4NDurfxW8/vI/fz7/PQf17XPc6z/8C3n/zKbzw1N2443zn6hgAAP/0SURBVKZjOLRnPZbOHY/RfXWQzcoYY49SZuwYJvHZ5hD6ZGUwpKcNHi5OyOAYbd2C2di+bD5GNlajNjsFBcnxWDRjEp68/zacOXklQXccls6fgkN7N+Lm01fiwbtvwGMP3IKnHrsLTxNG7rv7erz4/MP49JO38cuv3+Kf//oRv//tW3zF53z7zafx/HP34YF7b8CtvL87b7sad9x2ArfdcpzTkwbobrn5Gtx4w3HcfOspPP7k/fj0Mz7fr9/zPL+a+Pe/f8Hffv8eN91wFJfMHof1axYQSJdj987NuHDhO3z91WeEOMvfTlB39dVHDNhdf/oa4+l38OB+wt1luOPWG3H/Pbdjx+ZV2LhyIQFvEW6+9gDuPnMV7rzpMO697ZhpoPKYA+zUPOWZh2+7qLb9FewEav1r62yYs2HP3s+GOoGc9rXBzkrLfMDYH7zyzIN4+uE7eK27TPOUN196FG+98hg+VGfVT2Ry/za+P/eeScn86duPTPx2/lMDfSev2oXLt6/EwT2rCViLsXX9AqOoSX275qptBr5uOrmXIGulXkpVU6OTEwe3GABTCqVUPAGe4E+qnrpiCu4MHPJcJ49sM4Bn1dmtNNsP8RxXHdhogE+qnaBPU9XgnbxyG5zsbpahZZ0I50A2jBFe2Y0IB3wpLVJdLNXNMpQQpjRLRYjSLes4ZUidCyWQhRDiBHVhDrCLaBjDGI3IxjGIbCK0EeDCa/sMJOrcoUrFJBSqvi6aYKc0zBjCXXQd9xPYlXUgWGCXY4FdNAfyXv7hcB7oB6+AcMTEpyA5lZGchoSERMTFxSI2IhBl6SFYOCILBy7JwJkNg3DsskwcXp6DLTPSMbklHi0lwVg8KhW7ZmViz+wQnLwsGccWxeP6tbm4em05Fk8sQXMpYShYgOUMT28vA3dBQcEIIBjJpmAgoSfE1xuFWSkoL0xFRUEiqovT0VSVh9aaQjRVFiI/MxHhwd7GkNxX8EY48yAkhYcEorykACX5WQjx8zY+UL7uA+DrZtXdeXoOhAfBTubnSvX0Ut2dAbwBBtLK8tOQnRSFzMQoZCWrvo7zXE6Pi0CS8a5TF0yZk4ciNT7ahLpiRoX4ISLIsjcQ1MmWIYDXDyHYeRFi3ZSKSYCzAE+plxbQuTnATkbtzgPc4OIViMCYVEJdtgE2C+wyL4JdWlYO0tUhM78QuQUlHLDmISA2Cc7+UXBy9eVgsgarVy5CUV4WkhLjkV9AEMzPQUR0NHz9QxAcFmNSMgf6BBHqQuAhsJPPHaEuIDQSAeF8nqQMpKhhBcEyLD4ZIfHpCEvOR2R6uVHtlI4ZqVRMKXiMrIoODrLrCTLjjOWBUjKl1tV2Eey6JqKsfRyKmkdeVO0yqnqQzt9BelkXwa4DcUXNiC5qREx+I7IIiJW1HWho7UUroct0yDSqnRqoWGHP20qdpibl0kDaeDQR1GylTmFSMfupcva8CW3vIdj9Lx0y7bDB7r9CYCeAE3Bx2n/ZRLvVsVKwZ9IwHSmZihopaj0Erx6CE6POgJkDCLu4n2wKurnNMTU1e+Z82sdS5xQNhEIBnZV+ScgyYCdItKDRwJ0D0AywEdAEZmWM8hbZEAy1UjW53tToGTjj9Rzz5jhOLwKfjm/pQ3kTQc0ofX8CYa1SRg0A9qGiqRPlDe1Gsatq7kIxQU9plxakKQo5r5o5+c/lISY1zyh3qqNL4DqpdCmELKlzqqfTNMV0uCyzOl3mVyK1oAIZg2pQVNeMlsF96B01Fm1DhqGoqtbYFCTzGsnZPJfUZ3W6JCgmcJpCwEsjxKU7wE4pmvKvs4EuLUdm5CWmY6YAMJP75hQUo6BoEKGtCm3tHRjSNwyd3YNR28Rrd3WhpqkJJVVVKCgehOrqWtQ3NKJGVibVxRg6ogNDh3WhqDgPfr5ecOPfI2ULxIX7Ii89gH9fPJCX5onSbDfU5A1AT+VADK0ZgGF1ThiiINj1VKimzgUthLfeBk+Mag9EU7ETqnKd0FLmjvYKL9QVuKK52At9VZHozvNFV7o3hmQHoz0jAIWR7gj3dEZ9aRqmDJc1Qa1JPZQqpI6Vavyhejg7FVANK8ygmtA2sqeCA7x6A2MKqSSCGw24tSzIMgoLYUCApAH4tHGtZqq2+xOHqytlDYYQKmVZMIGDyrGcysduvPzrNM+BmmwNtE42B9PGtPP+Goy6pwH+hJGELULlOF7TKGcELq1XK37V60kBFERocC91SmAwcaSUiCYDX/NnDOZzdROSdH8dBBCCyezhXFZ9XQ3vodrU/OncRvnh8ZoXUAlmBapStrQsgNU7klKk/dR1cRohbNKoKmxZUYSPX0nHhbNOF2vslIopqDNg50jDtD3sfv/QAy/en4P5M4swc6pqBdXxkZ8D373SQFU7JpVLgGbSRi+CFsFoySSzLOVKUylzglAbygRwCtVhrSG06L3ovjUVdAnyDNzxGgKsWeN4HsGVPkvCpDpT6hlVg6d3pdq4pYQIgZ2ATn5qG5ZNxxIChfwJdW2dUyqc7BqWEhbnEPp037ofXUvXVg2g6u9Un3fJxG5TdzeX15und8xzyFxdEChI1PdwSHuJ+Y8BpQXrs5nJd6R5fQ5SefWZqzZv+SWjjVWB6vmW8D4FQgLWtYQfGY5LoZOlwXLuL186QZ1AS10xFWqwsmHlDKO4CbAEdrIfkHq3mcC3Y81cA3Tqjil4E/wpXVP1cPKwk8omwFOdnJS+fVL7NsxjSOkjYDBkTC6Qk7+dUi2l3CndcgPhTefTddcTPjU1NXaEu72bFhswXcjPTlCn0Hu0IF0ApwY6wwi1w00dneBu8azRfN/jMInwJoCbOk5pw0q91PerE5NHyjKinSDfw99kkwkZlI/tbcSEoW38/en734kxw5rQ3VqCywiRzz1+M9559WETH73zDD7/4EV88dHLHIAT0M69i28+f9uk1gnsfpCCR9j7/tz7hL73DPh9rfq0L97kNkHf6zj30Uv45J2ncfYtDvLffgyfvPsEvvzgGXz9yQs8z4s4/9Vr+Pnbd/DLt++Z+PHcWzhH2Lvt+gPm70xnfT7a6/IwRymmk4ehq7UK9VX8NyU6BC5OTsgOD8Hkdv6Gh/KddLViSHkxmvKzUZGZhJqCNFQWpKK2LId/27qwYdUigsIe3HXrNXjswVvxlICFQPf4o3fg4YduxZNP3ot333kRX37xLj775A28+foTeOqJO3DvPdfizI2HccN1Bzm9khB2BGduvgo3EfRuvPE4brn1Ojz2+AP48GM+x2/n8c9//4Z//ftXwuEPOH/+C/zyy1f41z8v4GmC0pKF03CJVMnZY3H0yAH88cdvuHD+W4LiTQ7F7qhR79RUxfK7I9zdfIOxh7jiwF48+fjDOHJoLzavW4b1l84zTUIEdnfccNCodqYz5r2yOriJUHcLnn1E3nVWfV3/sKHOVuAUNsz1BzuFDX/9w95faZcCO6VgPvPInQbsBH1vE+yk3H3wtlJ6X8PXn/F7we/H+a/fx4/ffMD4EL/+8IlZvuPMUdPMRE1PBGGal0qn1Mgrdl1mTMkP7l5pfOhUY2fXwR1RJ0uGumJKZVMnS60/vEvWCFsN1AngBH37tnJ/wZ5gjvsdv2KzMStXrZ1q7BTqjimIPEDwk6+dk9XVsoug1WN85FT3JuPwSAKYmpxE1lqdLQV1IbIqEHQpxZLAJjUujMthapCiZa43INfE0LLArmmsYx2PUTqmavCqhhj1L8wGO66P5fY4nidGTVZ4vUjCZFh5B4KKGxFMsAvLKDIDrMDwWLh7h5haq8TEFEYckhNTkcLBfXJSHNIykpEYG4n0qABM70jHdeubcHBRBg7Oz8KmCdFYPCQMS8eGYuuUUBxZmIwTKyJx26Y03EYAvHVLFZ68ehTO7O7B1nkVGFofjbR4PwQEqMW3E1xcXeHqITuAAYgM8UBxdhjK8yNRlBmO8oJkC+wqclBflsX1KRwUxSE8yAc+Xm6mfs7T09UAmxuh0NPdDXnZGab2LjqCAMPBlCdBysudYEfgUn2brAe8vNzhrSnDc6ALAdEFSbFhKMxJQk5yLNLiwpEeG8ppGJJjQgi2AQ6ws+wNkmMjjGqnaXSoH8IdXTADCJvevBcZkvsT7vx8vOGmVEveg1Q6QZ1CtXae3M+D9+vi4gqngZ7wjkhAaFIOojjYjU3J4aA3A7FpmUhII6gR7JIzspHCSM/JQyYHx7FJ6XALJdT5R8PJPYhAnoj5l0zG+NF9SEuJR25OOooG5SMhMRE+/kHwC46AP/d39Q2Cq1+QATulZvoFhyM4IgZ+YVEIj0tGktLjkrMQacAuDUEJOQhNKybQVZoGKhHZimozn1HejhjO13SORWWbpdhVdYwjlExATfdEVHROwKDWMchrHIbM2iEmHTOjgmBX3oOkkk7EFjUw6hCT14D0QR0obexFI2GndYgFdlZdnQDPTsOUUmdPlY75/wXsHPD2X9P/ZV09p3WK/wfYqWFKf6izQ/Amxc6AnWPeXmdPbcsDA3aaEt4qBW7dhDWe2wK6sVzWfgJjdYu0txGQ25XmKSXOapyixigN3LexR8A5iqHtIwmCBCsH2PWHOku90/IIVPLcgrMyRhXD1NkZMOsXPEZhavOkyJmppdzp+EoeV+kAu4tpnK08jzmXPOt6Ud3ShbKGVmQWVyBJDU+UYilYI9ilSI0TxBHmTBDkZFcg8DNqngPmVD8nPzpTR2fSLy1PurTCKuRXNaBt2CiMmDwV3cN4z02tyC/ltrxCY0+QREBLzit2nGuQUQrj9J8VvF4K16UTNDONKkd449RAHa+tTpmWesf1jBzOV1TUoJsAN37saIwcPhy9vX1oIeDVEuga29tRUV+H8lp1v6xDtaY1qr2rN//J0tLWjIamOuTmZUP2LX5+7khPDkZLXRYaq5KQGeeKnEQ3VOR6oTZ/AIbWuWFSpzeG1hLiGD3V7ugqc+GgxAmdnHbVDEQ9Aa+m0BUV+ZwvcUdbuR8aCjzQWRqE7uJgdGf5oScriBGChmRv5IYPRJS3CxrKMjBnXBumjlJHQXXGk0pG2CJECXCUxigVRyrRVEdKowbTRhXjvlK1NDAXXKgDpoBOsCDY0zo7lU77qR7OpDOOVcMGKV2q5emwumIOsWBO3nVS69RoRWCn/4FXt8yZE7p5DqkKlo2B6tl0HtXsaZ2gU4M7De5VwyfIlKKn+5FapYYcy+ePNs8o03FN5xPsFs3qwxJCh+BOz2irQppKGRSwCt4MpEoFIpAo5dF6Ng52+Q5U66dlgZdUOwMYhI1p42qwY9UgfP56Bi68/6diJ5AT1Em1MzV2/RS7X8964pk7s3ntdEybrDTQNgOkaviiZzGphny/c6f3GtgTiCot0lJsLLDTProPqWYG7nhfUpPUuEPNQ1SHZteeCbAETXo+pfKtWTTRpPiptm0KYUmgpfRLpbXqPQgKN3L7akKS6u7UCVNG5pdMHIwVl4zFgikE3bF6T4Qq7itlTkAmiNOy7kHfFylset+aV6rnIt7TbMKwjMcvnTfWdM7UtacrpZefr/7DQc+mz1Hv3zTd4fdHEDNb9g8E/+kC0alK+RxvOniquYigU+eR0iUoUnMTrVMIrJSKqWYpmy+bhv3yoCPEyfZAKt5mQp5gThAtYJOdgZalpK3nswjGZHdg6t0IhVqvfZSCqedUeqSAbweXpeod2Ca/umU4xLBNzrevIfwRDreummPe+7bVVlrnJsb29QTHTQsIdXPMdZV+KVDVNQWmmlcqprpmXkYIVTqrLBCWz+W74+duOqdOladhD2Gcn+3SaZg/cwSm87c0c1Ivp/od8/2ObCHwyfh9CD9zAh9j6uhuA3fDOmrQ1yYfSf3nSYcBu67WYszk34H7bz+Gt195CO++9gjef+MJfPL+8wbsviGw/XDuPTMQ/97U2L1FKLOMyy9w3fmvzxqfO9kifP/lW4Q9KTTvmBq8bz57A+c+fglffPg8Pn33KXz69uP4hPERYe8jwt5nincex7cfv4DvPnkZ33/6CiHvLQLKSXQ1FqO+PAtDe+oJdPlorinmODHTlNp4czxZmhyHGT1tGE6g6ynORX1GEipTE1CWnIB0jt3igryQnRyFmop8DO9tNXV8x4/sxv1334CXXngYLxBCnn/+Qdx7342Es7vxxWfv4ZMP3iDQ3YOHHrgFd952CrecOY5bbz5m4sxNV+G601fg2tMHcObWE3iYIPP+h2/hx19lt/A7/vGvv+EfBLtffv0O57//FN98cxbf//AR/vnP8wS8c7jvnpuwedOlJl5/7QX8599/cPoSTp8+aUDOTsM0dXZcvuH6k7jt1puwd88OrF+3GrffegY333gS2zevNLV2O9YvxZlr9uPW6y7HHTcexP13nMQj91jm5M8+ciuef1SwZUX/dEsb7PqHDXSCNntZ0/7L/Y+Vgvf2y48Zs3I1TxHYqUmLwO4drhf0nX3jaXz2of5j4A18+4W+H9b3RV0xlYr503cf4ulHbuPfkRmm9k0NU6SaWTWZS7Bh5SzC3DIC2WoDZ0rFPHb5JgN0Arad6xeZWjv5zh0mtKlLpoBNsKdlqynKatM5U2C3f+sKXL7tMq5bw31WGZVOTX028TcqyDt51XYDg1rvpO6UBuakygnk5DXHCFeTE0KWOlqGM8JMzdwIA3OCujCBmyPdUnCn9bY6F97I9ZwK6rRslDutk5pHYLRMywcjWDDJa0bUj7DSMbk9qnYEYxiiqvtMSqgM0QNzqxGSUYLIjHxEJKQiNCIOcRzMx8fEIi42Gokc5CfHJSE9JREpqYkICws3NXTh/m4Y25aADdOysH9uEXbPysTa8dHYOjMGmya7Y8eMAFx9WQRu3RyCa1aEEfQScPu2WpzZWYc9i/OwfkYJFowvwciOLIJUFPy8ByIkwBVDWuKxanYOFk2IM/8bXZLli5LcUEJaBKpL41BZlIrc9BgkRVtWBz5KsSRIeXm4E9zc4eEmn7gBpilBTGQ4igsJRTFhRp5XR0qlRXpwfw+CoKeXq1HtPNVBk+HtPgB+XJ8YHcJrpiArOcZYI6TJ2kBQFxmA+EiZolsWB2qakhofZTzpYsIt3zp17fTz1P0I2giMOrePJ1wHWLV0RqUj5Llz6sU/Ql68f3UBdSLYuQeGIVhdKAl00am5iEmWYpeJmJQMJBLukjIId4zUTKl28tvKR0BUIpx8w+DkR7hjCNBmTB2LNSsWoKI4Bxn8Y5ZXkIPMnGwEhUXCJzAEAeExhLkwDPQOhJuPBXfeAaHwD+Hx4dEIiY4n1PG9MaLjUwh6KQiOS0dIch4iZVaeU4VINVDJqkI0wS6xuBnxubUmDVMdMSta1FWRoNI13qh21V2TUM7lAlkfSLXjdzSjQumYPUge1GkaqMQWyB+vHolFLcitHYyqzlEG2qyaOjVRUZ3dZC4rFVMw9yfUSZGz4U5pmYI1e50Ncma+90+Qu6ji9QM72RzU/m/KnRS7/2qaIsDjVODmADxjjeCYNw1SHGBn1dBZqp2arPwZUtUEbuNMGLDjOnWvrGoWYOncXC+wM0qfGp8Qmgh4bX0CWMKcFDuj9inVkwDWaYOd6vkIW0qNNFAnuFMzFNXPOcBMnTEFkFLZBGT9wgY7Ha9jDMCZqfbXcQI8K4XTStNk8Fx1HcMIskMJdG3ILqk0ylxCliwKipFKgFJIOUsV5GVKTStAvDzqsgV1DGNjUEJ4KzVglyAzcoGd1L78ciQVliOzpIbn70D7UELWxGnoHDrSNDPJLCwm1Kk+Lw+JWfk8voRAKFAs5tQCuwTCXhIBLr2wAhkF5UgvUJdL1c8R/mSjkJ5nFDvdnxqtSM0rHlSB5tY2tLe1ormhDm2tTWhqbkET19W3tqK9R8pdC6Ta1TU3GxWvkmBXU9ds1LuKyjLI3DYkJADh4QHISo9GXnow2utS0VITj5wUd2TEOaGckFZDsOuucMGQSpmLq9bOEzNHJGBkkx9qspzQXuaKhiIXlHO+hiBXV+yB6lxnNOS5o3tQCLoKgtGaSajLDsbgnDC0pgagLNoV2eEDUESY7G0uwqwJHCgPqTSKnUBFFgQyEJc6JrAzcMTBt7pPakCuNMvxQ615qTm2x5rMs026JWFDjUamjrO6W0plGeewThB0SXESeGg/qV+COzv9UobjmpeaN7KnysCdpuMJmpZxuQVwMsjW/ck7Th03NfAXPFrdMWU6XslzqJNmuUnNE8gsmjOM11OnzgY+g1Q3pQsKRAVJLYQ51ahZsKQaLj2DrqGOklP4zEq3FAApJdWCJw6MuV7polIMlcKo46aPb8E8vq+501qwe20Bvno7Heffc8IvSsd0pGIaxY5Q97sUOwfY/USw+/msFx65JRuTx2ZjOsFOtYy6L9X0KfVTapxCiqHehaW0jTPQpc/ArkGTomY3ULFVS4W5b35m2qb1VldNS7lbQ/hTyuIKgpU6F8raQHVtUtkWEBLmEZpWqkaN19N2pUkqfVIQNZNgNYuAPoeQJRCfS+iTH57+U0BAJjCxIW+FoM3x+QtKZY+wkN+JmQQzAaVSJuWFN53v20Aln1HPpdRSHa+mLYJoGbUL7pX6aZRgKal8RwJXfYZSHnWPOu9Cnm8NQUg1hKsJdwv0vKZpimrqlJo52cCdDMpVc7dq4TgDb7YapmdRzdverUs5kFzDQeJ8A3aCLZmYC7AEclLWZCgupU6Qd8VONVi41ChxB7YtwZE9K7GbsKcUUAGaVLhLCb1bCI5av5PvaRvXb15p1c+pHlSQqPPpvUttNObxBPR1fBZ9hqpblFqn+1RHzEWEN/3GVG+3YMYI/j6Uptxl6uxWzJ/A9zMMl/DzmTO1j79Rq8nIxJHy+hvK356sDvSfLUMwioA0tL0GXU1lGNJRjZFK0eytRU9bCSbyN3bi8Ca88uw9BLtHTVfDs28SxM6+aAbmAjs1TpHlwXecGnBjGPWOg/UL372Hn77n9Jv3GA5Dc6VqqvHK569xXo1YGJ+9gm8Jb19/+jK+/OgFfPH+U/js3ScJe0/gwzceIxQ8hC8/eA4/fPkGtm1YjJzUMBTmJqCuqgDdLbXGhmqAkxNCOI4bXF6EBcP7UBIRhBTfgUjx90SitxsS/DwRrf4H/r5orObf9oZqFOSloa62GPPmTsbhg9vxOGFHnS3ffed5fPTxm3jxxcfxzdcf4x9/+xEvPv84brvlWkLdNZxe7YC6Izh9/UHcSLh7+LHb8d4Hr+DCL98Y/7x//PtvnP6Kn387j59+/hYXLnyJX34+h99/P4e//f0r/PGP7/Cv//yIf/zzAmHvE3z88Vv44OzbxvpABueCOIWMzG24k1onsLvlptO48YZrsWTxIhw/fhXuv/d2XL5zk/H023DpXJOyePOpfbiNsHnPLcfw8N3X4vH7bjCK3XOP3GFq7Ow6u/6KnAE0E3+qcPa0f9gpmDq2v9pnAO6Vx/Hmi49y271GrXv20bt4jIDvcZOS+e6rT+DT918y6ZhGsfuK34+vzxrF7mdC3e/nP8X7bz7N39hC08zk0L61/MwX8vlkS0DII8xdTWg7RtA7eeVWnDy8DYd3WwCnGjmBmpnffpmBPtXdGXWO4Hdw52pTeyewk0+eOmlef3y3Uf603+XbL8UB1e4RJs25GFfy+ocIg1cf3gonA1GEOHWnNLYEhKuIRktdMypcP3DTvEmrdMCa4C5McOdQ8CyoG2NSMkMccGcUPW3Xfjy3Gq4EVfYguKLbNGGxjMqHcftwCxzlfVdFwKzoNXV/gQVN8OeAPDCzHMHphYhMzkI0QS4+JgFJBLvE2DgDeMkJCchM5fqoSPj5+pjGKOrqphq1rso47J5fi9v39OLQsnwsH+ZNqPMlzHnh0Su88PG9ybh7TxgWd7tjaW8ots1Ow955+bhqRT32LSzHpRMSsXJGPsZ3pWBSdxBuu7wKL11fhLv2xWDnkhjMHROLsR2h6Kr2Qnt1ECrzg5AU6WVSHV0HyPuNwOTpAh9PX/i7+xDOvODBbX7eA+Dp4ma6aeblZPB5oky6pbuLs1VbpwYq/KF7eXryGE8Ddn4EPZmb+xK4UuLDUZCVjAzCXWpcGK8ZiFQCX3JMKGL4xyI6LABx4cGm1i4xOgxxUaGICPZDkK8770VefPKkY3Dq4+1OoLMUOtkbeHHqJ/WQ2zwJdlIrXXwC4B+ThAh+BlGCutQcxKVmIS4lE7HJ6UhIFdylE+wykJadh8z8IlODNzA4Bk7qYiqLCv9IuLh5YuyYYdi+fhnGDm1HVlo8MjIJw4UFCI9NgKd/MHwJcAGhMQTcIAz0DISHTwg8fEO4LRR+oVEIDItCWEy8qbGUihccFYfg6EQEJWQjKquYYFdhUjBNOmZ2DeILG5FW0oqcii4O8seivFnq0FhChmrsxhFYJqK8YzyKW0cjt34oMquVkjkEaRWDkVzagYTiVsTkNyE6v46Q10Dw60YJIbFBNgdS6Qh37UOmoa3XAjurcYoNcn+CnV1LZ9fN2csG7IY49pFFgmPdRbAzUCfbA3XEZPwV7ghdBu4IaaaBSpdgzFLjDOhpKugT3BFsLYizG6goHdOCODViuRhaZpjtUtyM6sb9eS4r7VLnFzASDrvlCzgcZc29qOsZidZhUhel0AniCG8mCFuEqovrDOQxHIAmGwIty4qgsnmIsTwwECe1TXDmAD17WWqdYLCykyDIY6s4lUddDSGuhvtVEe6MWtemZi4j0dTNZ+S5C6sakEI4ik/PdUCbVSMn1UwNTpK5TRCVlFmAuIx8k4Kpmrpko86pCYrSLeVFR7DLKUWCwI4gllZciaLaZrT0DsfQsVPQPWwMqgiQWQQznVPqXDyBTueMJ0wm5xLO8kuQquuaKEEa900n0GkqeLT87jhVg5bMfJOSmaMOs9n5yCkZhLoWAl13L9o7u1FcXMIoRGNjHeqbG9FAqKvndtXaaVpRX4+qxkYCHuGusQn1DQ2or6tBUWEOgS4YwUFeyEiPREKMNzITfdBcmYDSfD/kZXoiL80ZTWVuBtpqsp1Qn+uEznJn9NS4YRihrrfO29TPtZYNQHWOExqLXVGZPQD1hMGuMl90F/mjPd0X7WncNz8SvXlh6MoORW2cF0qi3FCS6Iu2yjQDQH1d6jZZaCBJ0KS6JClzUp40VYMTKVdqbCJAU9MTo1Jx0C2g0IBb8CTwU8MRS/FqNwqdjlX6nlQW+drZqpMG9lJs1HFTtXQy81YaptTC0YOrDdgJ9MZwvTp0KrVSKXhKkZxmAKzNnF9AN4JTGZkbkJMqKIXHcR+THWqXnkvLug89k+BA96L7m8D7GtFdRlhs53GyZGgidHRwmQNchiBBsKjn0DuZQgjUeZRqqBovpYMqXVIANmmkOmXWch8pSLXYuzEV37ybhB8JdsagnBD3u8PH7g+Hf93FVEyC34X3fXDPjbmYM72SMRgTCNAzpS7OsJqMCGz0rqVYqqvkwtlW50lBklEN+VkIAKRMXcpBvoBN643aRdDRe5dKZ0OS0iMFX1J7tK/sD3ROgYL2Fyyp3k2qnFIk1YBEACGA1/vTOxHgqo5NgKZ71Hs2wD6+w5xb+ymdUQCqd6p1UgctVbED8thTMxMBjq61SCA3hp/xKL5zAqju36ilPL8aggjepNTp+6f7kAehnk/ptFaDGcsCQ5+PAMiuPxTcC5IsU3alZo41gCWokoed1Dp1uFRzEmMrIOgijCq11k6z3EjgUqfLA4S2PRsX8JjZph5uPQFQ+0g9MzV1BDzV2h3Zu9o0RNm7caFpjqI0SqWcql5u3+YlvNYsA5KCSqVp7t04H/s2LSBUEjZ5TkGb0mc38TryypM5urp6rlo2ybxDfYZGqeMzaWpZHCit2Oo8qk6YC2eO4jvr5bvrI/TJ8oJgzHczd9owA3cTRrVhCqF8vCwOhrVi0nDOc5wwoktgV4WRQxoxYWS7sTsYO7wFw3pqMJOfw14Orh+8+zq8+fLDHHA/aQbdSqez2ta/g++/eZ9wR8A7x6lSMNVEhVAnb7tzX7yBb85ZfneyQZB6953WffY6viHQfc3Q9JvPX7WmXxL2vnzdAN83n3LdZ4I/7vvpazj38StG9XuN97GLg/JRQ1tRVpSBqtJC+Ht7GCurCO+BGNtQi+WjRiMn2B/xvh5IDfJHkrqV+w9ERnwMMpKS0cK/1+VlJQgO9oE//z7nFmRg5szxOH3tYTxHqPn047fx7//8Thg7h48+fN00T/n8i/dNt80zZ04Q6I7hegLdmVuO4sGHzuDtd57Djz9/iX/+52fGL/jXv3/DH3//CT/++DXOffUhvv/+M9NR85//Oo9//fNb/JPxj399j//8n5/wn//8hC947jvuuAF7927HPoZSL2+84ZRR6Yz1geKk4O5qA3dnuO2uO27GYoLdocMHcO/dt+Powb3YsnoJ1iyfhe0bFuHGq3fjtmv3mw6ZD915DR6957Sps1NXzGceud2AnaBMQKaw4ewVPr9CyzbIab3VGOXPZRvqbLDTdoGb/OqkzNn7SBl88cn7uf5xs17bP3nf+o8BNdr5wUCdUjHP4pfvP8Tfzn+GrwnVJ6/abRS6ffz+qaOlUiPV5ERpmYIyqXhS3K4+tMXAmdS6w3vWGqsD1dYJ7KTE7d60zADeQcKeoM5W8g7yfNcQ1k4f38X9ZZ2w2qR3GpjcuxZXExqPc98rHdCoY51iCHOxBC5ZDcQ0jUZUs2rhRiFCnnIOiDPA5gA4W5XTNi2HOlIxTWqmI0IbCHaCO3ub2S7AG2bUuiBCXVBZl2nKcjHds05gx6geiuDywQgv70GYAbtGA3YBGeUIzShBdEoewS4FsWp7TwhIjI5BQmws8rOzkZmcjNjIcPj5eMHZeQBcnF0JeC4IdHPG8NpUbJ/XjHVTcrFybCyuWZqCt06m4tfHk/H5HYm4fo039i8Ow5KRfpjV7o21Y1KwZVImts9Mx/qpEYS9eGybEYt1k31waEUcbtySiCdPZOOtOyvxxPFcnFwZggOL/LF/aTgWjfNEa6kzEsKlvjljAIFJ4enmgwBPL4KZB3zcGYQ7Xzd306TAx8uLgJOElNhw+BIEvQZwG2HOjxDox+OMVQNBL8Db8sLzJnSp2UpKXBSyUmOREB1sjs1IjEKq1Dt1wSTcSbFLINAp4mPCEBXmb8DOm9cWwJl0SylzSv9Uqqhgj+s9tY7X0HbTJZMw5hOeYNXVCerSGKbpg1VbF5uSjviUVMJdGlKzcpBZwMEyB58+UYkYEBCNAb5RcPK1wM7J2Q0tTbWmbfDsKSNQXpKNpET+IcvKRFR8Erz8Q+AVGGapdoQ5gZ27TzDcOO/lF2pZH4TJ244QHxQGD78gA4KBkfEIjMtAZGYxYnIrEZ1XbYzKw7OrEFdIGCtrR0JuPQf541HRMupPsDOqnSMds22MaaKSXSO4G4L0yh7THTOxpA2xBU2Eu3pOG5BW3oHCJgJEt4BsMsFuGsFuKtqM3YFq7OwGKlLt+gGeA+iM9x2jwZiYOyDPzE9yTO1la5sNdoI442v3F7Azyw6wa+Lz2LV0toJn5jm11wvQLEgj7Bhw43qex4Y5gV0d1ysM9DF0nB3/DXY6VuezlLdaAZQUOS5LpTPecSYIWQS3/x3stN0Bdu19RrGzQe4ixNnhWLYUOx0vY3RNBYdcx212MxU1S2nktRu4vryhC1lFlaaOLSHdqmtTWqXSLNUB06h1AqncYqQ6GqfIdNx0vXSkXqbmVxC0KhkV3Neqr0vOL0d2WR3fSQ/6xkwk1PFz7egleFXyPDyX1DWBG8+p86mGz1IHBxlFTkApsJRSJ6BTWKqg7qmcUEj4yylEeU0jqmqaUFRazahEM2Fu8PBRaB/ch+bWTqO+NTTUo5lQ19TWgtbOTjQQ6OqaWtHY2oG65hZU1Teguq6W56kyA4a01AT4+XrC3Z2DjVB3RAcNQHy4M0HOF1lJvkiNGojsBFeUZjmjNp9AV+iEpiJntJc5o6/RDYPrXQhwqqUbgKbiAWivcCHcOaGjXP+hNhBDqvwwqiYS3bmEumQPDMuLxLiyVPQVRKEx2Q/lhLpBMR6EREKdzMa7BqGnNZdgVGXATjV0GkRrMKwBugbEAjEpUgpZICi0n9bb8KcBugbu8khTvZPUJDUbERDqHFK+NNi2BuIdBrQmjWzBFA7epQ7KN05pmErHHMup0jRH9VTDdLkb1mCUvr6OEsKc1aVTQCY1UWBhunAS9JSyN56QZoFFA0FSHTpVV6dmKi0GgKS8mIYanF+kWrApUn2kTqpmq57AYC1PH6dnV+rfcAMQenapc1KP5nOgr+cWmOg5BZFS/9RxU9YIU8dqIEw4nFiPg9sz8f378fhRqZgOtU4qnemKKcWOy3Z9ncDu/Hv+uOPafMyYVI4FvPacid08pwVmSj8UFOme9B41r/WCKX1etjonGFhHcBCcaF/7czQpmAQwOxVTICAwEOSt0XsxaphVN6jUSYGB8YwTLM4ba0Km3Urn1PV1nM5n6u34OUi50/X1rnQNQZUAUecVhAjQdH77GtpmzMnnjTE1Y/KDUw2cQkbmSs1Uox29a31n9B8Bsyf0YOZ4df0cbO5B6qTSZgW7uo6uK7VK27SsUCqlvN7sGjRTZ8jnVct+pUQK7tYumYDDuzgo3LSIyzNMqHZu3aXToI6WNrApTB0dYyXvXemTatMv+wLZGMjQfCvhcDehT41S5E23e8MCXM6pumhqf3XS1Gej2rpd3Lad596/ZaHpDrmHULd/80LjoWebnOvaek87ue+mFTOMYqeumQrdx2pCsWBvJd/xcsE8YU0NVGR5MGvCYAN3apwybUwHfwut/D71EugIwrMJ9ZeMxrTx3ZjMbZNMHWuLAbvpYwbz99eA3vYK/pbUBKkTowh4o/saua7MAKFqm649tgvPP3GHScU8+9bT+Ojd583g/NOzLxlj8h++JcwR6H745kMT33OQ/q2apnz5Js4RzL7+Ug1W3sLXArrP3sC3Ntg5gM5MpeB9oaYaDMGdghD4HY+T0neB55Py98uPn+CnHz7B6y8/gUOXb0NXay3HZMEc8zkj3NsNvfz7O7auBtlBAUgO9ENKYADifL0R5O2OIV0daOTf6JrKMpQU5yMsLAjJqYlobmtEZ2cjliyYgTtvuRYfnX0d//nXr/g///kVH3/0Ot5563n8dOErPPzwHTh16jBuvvkEHnn0Nrz73nM4f+Fj/OOf35n49bdzjK/wy69f44cfvjD1dD/+eA5/+9sPhLmfGD/iP/8+z/Oe5/7f4+zZV3DTTVfjigM7sXPHRhzYvwvXXH2VAToB3MXmKSeuxPFjhw3c3Xj6atx0/UncefsZLFw4D/sv34c777gF1x4/TLBbyu/SEuwizFx3dAduPbUft19/BR64/YQD7G76H2AnKLOhzga7V5/+79TLv4bWC9pstU+wJ7XO2BoQ7jSv0HqZnj/3mDpjWjV2Cn1/LLAT7J91KHZn8ev3H+O37z/Bj199gId5vxtXXcLfx0JTR6e0zN1S3i7fYJQ0fS9V/3YlIUw1cpru27LcAJ3ATTV2UuBOH92FUzIoV+0dAU0m5jqfgPBarj/A/Q/uugwnr9yCYwfWG3VO51fK5qmrdhh1T2maOsZJQGealzBiW8Ygutmqh5NqZ0NdlKmTI8gR2gR0Wr4IfP2AzlL3RiGYsCioC6kdgdB6K9RkxeqIKbDrQWBpF4LLuhFh6vksuJN6F0zYCxpE6CvtNopdEMEuMK8OQVmVCE0vRURKPmISMxEdk4Q41dlFx6GsqJg/ghpCTjSiw4MRGOBn/NZcXN0w0MXDqHdKPWwpS8OUwflYMrYQOy7JwukN6bh+fQx2THPHsUsj8Mz11bh5Zw6Wj/XDjG4vzO4J5DxhbkoM9s+Pxa2b8nHNylSsnxyGaS0+uGxUEF6/MQPfPhCL9693w2unfPHIATfcuGkADl/qjFXTXDGy0QO5cS6EOGf4enjCn1Am/zp/N4fFgGrYXFwwcIAzwWogkhIiEEcocx9IeHPzMI1TTLqk1DvfAfDxcSG4EvIIgn7uLoRENwN3aTwuRfV2SeFIjrNATnV28ZGyXgjifBBiIoMQGRpgUjGVYimAM10v+a5U1yd10IOwqDpAdemUgifV03kA9/UPR3BCFqLT+P7T8gh1OYgl1MUlpiMuKd1S7NLSkZyRBWOmzIFpaHwaXIJi4BwYAyd/hp+UuzA4D/RAV0cT/3GYYsBuWE8zUpKikZScgMjYeAN2ngGhhDWlZYbD1SuAYcGdQM8vONKodKGMkLBok9ppTMwJdv4xqYhML0IcwS42r8aAnVIy4wrqkV7SgvicOoLIBFS2jubAXzYAY1FDoKvtnowqRxOVAnna8fuYVd2HjCrL+iBpUDvhULYHzQbsUkrbkFc/BJWdY9FEkGuScjdkCloJeLaPnZWOacGcwMyGOytF0wI7hQVwf4a2Wwbn/73epGMS6voD3V/DBrmLSh3D1N455o1ix6lR7AzYWd0wBWYGzkz6pRU2uNkQ97+FtquZysVjeA4DdAyd226KYkeVA+aMgvdXsJOax2UZhV+EOkfYoCbIM/OCOx5jAZ4FeVLyVPsnDzwpdTJCl29eVVMPckvqTN2a1dmyAMlZhQbsrEYohQaq7FTMNE2lzDnSI5NyBHxS0BSCOiu0Lqe0FqV1bQT6URgxfjK6h45ESVUdYSwf8Q54VL2e4E2hc9qqnK4ho3JTn8d703UEj4o0Al2Gmq8UVCKnsJIgV0UYa0B9Ywtq6puNhUHvcH7GbV1oZLR1dKOV8NbW1o72znYud6C5pR01dere2oTqmjrU1TehTipdfS0K83NM6mVQEP8O8e+Kl5cTIoMHIDdxIAozfZCV6omUWE/EBjsjLdIJ3bURGD84Bq0Eto5KF/TUuGB4qxc6q91RkeWE2sIBqCP0NRY5YXD1QIxp9cXYVk8Mr/TGmIpI9OUFYEJZImbW52HMoBR0ZISiIsodJRFuKIx2R3NJAsb3VWNEj7zgSgwQCYaUSiiFRQN0NU4RMGmgrto4W/nQQNq0+CdUaACtqVQtpcdJSZOqpzo4u7GJBuWqhZOSpnkdK6uEMYQ51c2N6q1Bb1sJ+giCw7rKeT2BVi2GtA8i0MkCocrYJeg+pBYKEE2jFqWEal6QSbg0oMN7F0DoWprOdihvqqvT/Qtm1MhDCpigZfJope918tkFhM0ExcE8Vxdhso7Pb3W6tJUhXVMAIShVKqNAQ4Nkgc6i2UMJMuoyOQazJhNa+dzzpjXgmv25+P69SPxMsPuNACeoM4rd1ww1T+kHdkrV/P6dAJw5ls9z1OISvutphFeph3q3eh+mgcu0PgOnNtgpbCVU0CSI0QBfKYKqrTMNURxAqHegfbVsrAe4rPUbV87gZz7CPJ+gSwAsmNA5lZK5Wufi/mpmIuVMTVxMIxW+Tz2zVLb5XBbMLeV3R90ulZoomBLwC6702eu+Na9zC7CkiKkZi7pr2iHAE7yogYo+T4GdoFoQZ6l1alRjGbLr2XQPSgcW6Gudnkf76tmktul+LdVrFvcfY1Q7NTRRWqPSMdfxHVldMecZGwJTg0eIVeqmlLDNBDa7EYpdQ6dGKKpzU9MXqXam6clKwhihbdc62Rk4GqsQxkxTFIZAUcvqfql6O9XdKfVSTVsO7VyOwwx1y1Q66LrlU8y1BHX6PHX/Mn43nylDU6l3uo7UWaWuLp5OSCfAyepAqbOC38mj2vgOh/IzGcfgd3OijMj1nxFtuGSalPk+zOR+Mybz/Y3t4ne8GWN7mzF5hOpem/j7Uwp0J78XffydNhij8o6GQsyY2GNS09RE4pbTB/Da8/fhA4Ldx++9YMDu9RcfxjtvPmU6YH7/9Qc4/93H+IGD8ws/cPqdAO/9fvGeqcVTwxUpNUah6w91Ji3zdRPffqn6K6VrWmD3PcFOA/8fv/2A5yVAyorg/OcEvM/w4rOPYMGcqYiPCERcoBcqCWqlsZFIDfBBWlgIwS4YQa7uyExKxIpF8zF2ZB/qastRXlaMlNQURMZEobm1EcNHDkZXVyM2rV+Bpx67lwD5Ff74/Xt89tEbuO/uG/HW68/h00/fwpMEmY8+fg0///IF/vjHNwbo/v1vgt0fX+PC+Q/w/bcE0Auf4ZdfvsYff/yAf/zjAv71LylzvzJ+wR9/+xZn33sRp665AuvX87uwdT1OHL8SN1x/ykq9vPrPJikW3J3ANddcZfYR5F1P6LuBwHfbLTdiwfxLsH/fHtx1x604zeO2rl6GHTznljWLIF+3W67Zb5qoWGB3/UXF7umHLcuD/oqdDWz/G9hp2n/ehjotS6mzQzAnsLOXBXa6htIxX3vOaqqi7WfffNrRGfNdyM/OVux+/u4j/PLdJ/j9PD9XHrdtvSwHCHSEMalu2wh5sj7YtmGR6ZYpL7urD251gNpWU0e3ncdsW7uAEGc1VpF6p86ZMhjXObav4+/bpGuuJPzu4jlWYNeGhUa1UygtU2rePp5bjVVkkXDsgDzyNsFJEGerdFEG6v5Mt7SjP9jZ6wzkOYBOqpwi1Ch4oxDSYC2HCfBkf1BHuCPYRdQR3qoEdR2Etw6ECOAcqp3q/ELLewzsBZd0WpYLJW0IKiTY5dYhOEt1dmUITSlAVEI2IqISEReTiEF5hWio4uAnLRlxMuEm2IURXjwJPFLJnFwYA1wJKK5wcXZGSnQQOqrS0V4ZicJkN0QHuiKYsNReGoS9i7PxyJEKPHBVJY6sSsfi4b4YU+2C+UP8ccPWQjxxrAzXrkvAzvnJmDc8DuMb3XBsZSxeOhmHz+8Nw+/PROCnR3zwwU1OeOm4Ex496IwHD0XgimWRqCvyQqivK4L8CHUeLvB1cYe30iAZXq7qjOll7ATcCFhxCZEICfWHszOhSg1N3Nzg5knw4rHePIcasfh5WQ1QvNycjal5Go9JZ6TEhiI+KtDU2Ol9CO6ieS41TokKD0BEiD/BztN05zTdL/mOpNgJ5rx5HnfCppcUQ4Yzoc6JUDyQYBUUm46IVEGdBXZxKVmIT8lEfHIG4gh1Uu2SMzKRnpNr1DoNnr1CEuFMoBsQFAenwDg4B8TDyY33lpCEqZNkTjoWi2dPwLyZ41E+KBexsREIi4wyHTCVculNqPMNCuf15VfoDw9ZIBDsZIweGBaJKIJ9TGwSwqPjEUDAC4yIQ2BMGsKT85GYR5jLrzWG5TIr1zSJQJaU34gKft8r20YTEBxgR9Cr7Z50EeyKWkYip34Ysvm9zK4eYqwPUoxqJ0+7VoJdswG97JoelLYpHdMGMdXbTXOE4E7WBw6jcm7T9K/z1rIFc5ZaZyt2NsxZU2u7ZXlwUa2TUsZQaqZSMaW02WD3/wpBnaDPqHBGjbOUNQN2gjOjsv0Jdv3Drs+z580yr1dnrBH+PM5Anb3cb72UO4GdoM7AnT1voE5TQhyjvLWXn9EQA3RS7pSSKagT0AnYDNgJ6i6CnWPaRgBsGULAG8p7Iji2DkFRRTNSCUyJGQI5RYEFWtlWR0rZFQjsrDo3RzqmA8IEWAbo8soJZAy726WJcgyqa8fIybMwfPw0dA0biyo1Ysnjdz89hwCZY64lM/MUKW4G4iyoswHSrtVLkwpoYK6CwFeJdJ4/s7AamVyWzUFBcSXKKmpRUVmDYcNHYuy4CejqHYrapjbUMGQ63tjcida2brS1d6KlrRUNTY1c14SGxgYCXR2qq6uNxUFFBZ8jIQ4+XvpPowEIC/FCiP4G+g9AVXEkehqiUZztg+S4gUiKdkV1SSDKs1zQUuqB3kYvNA0aYKwLBHht5QNRl++MZi63lA4g1Dmjq8INo5uDMbLBD8NrvDCszA+jS8MxrS4NS7rLMb0uD92ZkWhI8MOgSDcURbmhLjcCVTnhGN5RhImjpH5ZzUak2CmFUsCjQbjqljRA1oBZKpwBJS4rDVEDbQ24pQYJ9BRKvxNQKb1SIKdzCha1v84ndUeAJLAbQ/hTsxV5Yg3vqSRgVqG3vYTLqvdpQh8BbiS3ywxZ5udK6zM+ejxWsCHYUtqdgTtCotWQpcWEvY/UmmmENdkPCNqmGj86qwOm0iYFc7I9EJQJ7pSKOX9GL+9X9XYc/BKiBHZKVxTo6hkEl3oGs47As5RgsWzuKO7XZaBQit+CWUNMB8kF02tx+nAWfjgbjJ/PWmBnumIS7P5JsPurYqeumd+9FYrrDhRy0N2C5YSGhTOH8FktINKzCmKXEzoEKFJKBVB6TgGUYE33plRMuzW+mpBIHVKjDalgCtkYKMVxHiFIaZVS05T2JxDSZ6rzClilTq7kcSsIazpeIKS6NUG2nlvqlwX67SYVcw4/E3Wj1L4CPaPgcf0CgSiXBZS6hoBPsCIAk5Kr75iAbjnfp4BO3SxVZ7eYxyzi/rqGvm+aqiHIJYQQ1WUKLM0zCSp5v3N5nnn8vHRNgaOupxDA6jl1bb0jXV/AJAgTWKm+bjXfgertlIapdydYk/Km/QR26oapdNKNBOB9UuIIXYI0vVuBqN3R0va2UyjlUqmdh3ddhit3r8S+TYst8CNUXrn7MmNtoHTObTzvFp736L7VpoHLZfNHYwnfjQBYYC4w3k5I3ECQXMr7F9QJKFcSQPWZyDtw+ezRuHTOGH4+MoQfjRnjOoyyOWui/mOCcDy22yh5UjT1XZo+Xr/DVqPUzeL71HTcMP1Hh9IwWzGyW//x0oRJozuMxcH44Up9rkVfRxU6G0t4fC8O7FyFk0e24tqrtpn2+W+98jChTrYHr+JNDtSfefJuvPnqE/jyM8Ldtx8S7D7BTwKbHz/Djz98RNgT8HHgzvmfzn+MH7//yCh8UuHUcEUAp4YqStNU50yFUi4FdPLDU3z/1XsXwc6cT9f55kNcIAT8cuFLfPHpu9i7Yz0qCzKQFsFxmZcz4v08EeXjhWBXV/gzhvX24PLdO7B04VzU11UgOzsdOTk5SEpJQmxiNMaMH4mdOzdiysSROLBvC1554XF89uEb+PC9l/HYQ7dj57bVeIYg8+NPn+Pfpjbue4bA7hv8i/FPQt5vv3yOn3/8BH/7/RsDdf/85wXC3M/4v//3d4LeN3j99Wdx9bHLsXL5XFy2bB62bVmLY0cP48xNpwl21+LUSdXVKd3yJIHuGjOvqcLU1wn0CHZS7G49cwMumTMLBy7fjztvvwXXnbgK29euINQsxeplM03d2U3H9+CWa/fjvluP47F7rzcNVP6q2NmAdhHknmQ4UjH7r+8f9jF2aqaArj/MKex0TBvsXn32QdNYRevfff1Jfn+k0Fpg9xM/z5/42f70Db8j/Fz/duFzfPDGMzi0Zx22EcTU9VKplqp7UyOTXVuWYdOaedhBwNu/9VKjqmmfHdxXEKd95V+ndQI6bRewmZRKgpoap1j2CJtxzeEtphHLod2rcPzARmN/cHiPOmpuMPuqW6YMza85vA1OUS0Et2YpdWMJdX8qcSbs5if95u3liyodQ+mYUujUBdOAHedtpS64dhhCaoY5bBKGEuS6CXXtlvF5MYMQF0Kgk19eWHk3wkodQfCLGNSK4GJLsQvJrkZwZhmCUwoRGp+JcIJdWmom6jlYyc9KJ7gEITKY8EJwUR2ZH38sLi5OxmDbZeBADHRzx8CB8ojzRLCvL8IDuX+Q0hUjEBMTRQgKJ+j5YWJ7CG7ZXoOXrh2B02tLsXYMgW9ePO7cn4UHDoXj9Ppo7JoTiu3zM7ByWjY6SwLQVeSBLdPj8cSRKHz7SDT+eDEEf3/BG+cecMFnD3rhg/sjsHtFHFLDnBHi5wofT6U6EuocfnEuAwRYbnB1GWgUMlkeZCX4IDGMIOg9AH5uBC0CmIebE6GOyz6upn5P4c9zeQ10QmigD7JSeI34CKPOCehMEHTVNCU6xA/hwT6mS2cIwc7bndcn0A1UkxTV1BE2fbw9OM93pDo7F6tGUb51JgUzJR/R6fnGqDk2NRtxfPdxKYQ6pWCa2rpMY1CeVZDPgWkxgmPT4EKQcwlJgktwPOEu3gI79yBExcZj0rjhWLtsNgcCU7Bk/hT0djYiPi4SoRFhBDfLlFxw58Vw91adXYBR7Dz8uGxUu3BERsUjPiGVf+xSERwei5CoBARFpyEknoPqvCqCXD1iCXRqnhKZXYXEwgakEczy+D2rIdBJtZPlgZWOOYlTgd1YFLeMQm7dMKPa5dT0GduD/mAXV9hiwC6rqgdFzcNRR/C62BXTqHa2Yvcn2Fk1dxbUWfN/rrdA77+B7mIKZo89/bPm7n/U1zni/wV2NpD1D6umzkrVtFMx7fRMzZtzcl7H/hXsBIY22JntF/3uGH8Fuv8COwKflDqGXXdnFDtCmVHzTEqlBXblTYMJaZZap9RL0/xEKh33VQ1dreroNM91UuZqO7TcZzqVNnYNQ0ltmwG65HTVyqlhiQDLgjnNa2o6XwrsCHVWOqYFdlLRbOXMArmqi5EmBa20FpVNnRg6dipGjJ+BhvZe5JdWI0XKX4bVRVPpnGlKpTRKoKXUmQYtqp8jFKZxqnWCSFNTly+wE+SVIZ3Xz8zllPurAVFJeRXa27vR0dmNvr5haO8ajIaWDlQ3tqK5owetHYPR1NqNJq5ramkj0DWjrqEe9U11aGS0tjVxgFCN3OwsBAcGwNNtIP9W+jAGIjZyIBKi3JGV5IXGyggUZ3ohI96FUOeMzERXtNUFE9y80FXjh7ZKV4KdMxoZAryaHCc0l7iiq8oNXeWuGFLjQaALwYiGCIysj8SUzjTM6MzC3O5CLB1WidktBRhelIDmlCDUxvsR6jxQGOuJYc356KhJw5D2fIweotTHak5rLPjigFIKkIBN6pAG+oImpRxKhdNAXJYGAi1Bjo4RTAj6ZIOg/bVu7NAac7ydMmnS6BjaT8fLl25cXx2vTcBz+E+N6KrkNazUy7FDak3dnersBIo6l+rslJKpa9jKodZrnZRFKWl27ZsUPAtSLGDTPemZtN2qu7Jq1dRlUTA2f7qsAdT6XyqYlCGBg6WCmS6cfEYBodL89AxKQxQkCIJ0LwJDpWFqOn+mQ8mcUoGbj8uc3N+AnWrsBHICuz/UPIXTv33+p2r34wdO+Pr1UFy9pxAzJ7VgwexRvE63uR9dQ88zS/csiOJ19Sx6pxdTJwmbgiRB77I5owgoU4xtgSBLAKIulrIwEDQJCASrgkJNBTtS6QSMeldaLzVN8GZqyAgpS2YMN6rcAr4HQZKuaZRCXlNwoWvpujq3gHL+lF4DWUqplB+e7l0K3CKeW8fomfRdM+mcM4ZhHqFQUyl1ptnJ4klYTwDUZ6D9BDjquCnvQ8Gd4FTNVmScbnXo1PVHWumcDkVQSt4OQpEMz6200RHWM3M/G8D0nlRft2+z6uAsMBO0Kc1RHSltsFNapEKm40q7NEodgW4P95XSd2jnCpN6qfU63rYu2M3rS527koCnOjvBn/zvBHvbV1/C66gbprpjzjX3sGHZZL5zvvflli2FPpu1/Pzkn6dmK3q3Sos1ZuucnzdlCJYR7DYsJWQunsx31cf3K39DdcbkMxP4lIopCwo1VFnCz0hNecbztzZpdLtR7CZzOnZoI39LTfwd1vG3VofhPbUYNbQBI3vVqbaRUFeNwa3laK8v4neRYLdLKWnbcPr4dlx/YhceuudavPPaY/jkg1fwwbsv4uXnH8ZrLz2GDz94FV8Q7r768j18y8H6D99ZACe1TlOB3S8/fmpCgGcg74cPCWlKxXsfPxHYLN87ddR8Fz98rVb47xH41HnzPbOPtn/H+W/VtOXc+0Yl/IEw8POFL/ArAe/Fx+/DmuXzMKy7AY3lhfxbG2P+wz0zORHbNqzBkQP7sGDOTHR38e/DisW47vpT2Ll7G2bMmoLahgpccslUdHbUYfrU0Thx1X48+9T9ePXFRzm9D5vWL8XUycOMFcIvv3yBv//xFX7/mzX94x/yulN65Xn8/e8/EOoucPln41en+rwXX3wMV165B8sJdMuXzsXGdZdi366tOHxgL45eeQUBTvAm3zoL5q49pW6YFuRpnRqlyNfuRgLdjYS7226+HlcduhxzZs3A0aNHcNcdt+DYwf38DVxKsFuCVUunmzTE64/uxJmTe3H3mSN45O7rjOXB0w/eclGxs7ti9oc2gZ1Uu/5QZ8/3X2cDnK3U9Yc6G+w0fZHnE9i9/PT9BDvV3z2Mt199Ep+eVRquPuP+YPchfubn+ev3n+Drj9/AbTccwW6C2WFjb0D44vToFRtxBUFMaZk71i80ECaD8s2r5mL1kukG3qTGWamYl5nGKZqXSqc6OQGdlbJ5qVk+evkGXH1oM667ajtuPLEbJw9vNf+ZcZDnEAAe5v46nzzynGJaxyG6dbyJKM5HNv0Jdv1r7OxlG+qk1tn1dkq/tBqkOBQ7pWDWDUcQB8ZBhLngalklEPCq+xBc1oVADoqDStoQUKxpB4KVlllKwJOKJ9DTuqI20xEziIPxQA7OlYoZmF6KoNRCBMVlIDwmCekEiSKCRHZaMgcnYcaAOzLI16hV0REhiAwPRWxUJJIS4pCSHI+M1GTkZmQgJzWdx6QgJy2J8wnITElAWlIyUuLiEBfmjbI0TywYkY1ts4txcHE2rl2bhjduqMYX91XhhlV+eGh/AW7aVI7JrfFIDvYw/8sSTIDMj3XBjMGhOLwsBg/u98erJ51w7v4B+L/vpOClWwpQlTqAIDYAnr5SyAhqSnfkIMuZgOfiaoFUaAAHSZXBWD8jDCc2xGDT7ACMafRAZZYnEiO94ePubJQ0T+7v40HIE5DxXFqO5TOnJ8ch3tTUhZgUzNiwQEYAgdcPIYGeCPJ1M6mgHoQ5y6NO92KlYfr5esNTnTuVokngdHJ2NoAVlJCBKKPU5SIuLcfhWZdp6uqi+S4TZW+QmYOMnFzkFBUiLiMH7sFxhLlEuISmEO44DVatHcHOOwxuHj5oqavgP2hjOSjpwyXTRmLMiC5+llkICg2EZ0AAAU7pmGHw1JRAJ5hzU50dIU9T36BQhEfEIj4+FfFJaQT9BARHxhuwC43L5mC9Asn87sQT7mLya013zKTCRqQWNiOd36367gmoJMAZsOtQjd0kxmRUcF51dnn1ww3YZRPsZH2QVtGNZH5vbbBTzV0Gga+wiWDXI6+6P/3rFAK2P+FuqoE4O2zYs8FO0/5Q1z99UxBnpgStBs3//wA7A1sEr/4QJygzKZgKxzZTPycQVI0c12n5f9TbaR/H8fZUnTRVU3fxGlLs7FRMgZsdBLWLUGdq7rR9xEWlrpbwpTCgZ6BuOCo7+rh9qKPGzlLsDNgJ6riupn2oAbj/ETyfvPIaukegsrkH2cXVVqpwai6S0glxSr0kIKXk5hPq8glz8pBzWBoYxU5wZ6VLWqmYqqNTDR2Bq5DARrhTpBdVo6SuBR3DR2HouEnoGTkWlY0EfB1DUEwXCEodzOK5TcfLEnNedd5UjV5itkBONXSWMqep4FHXTMmT7UERYZTH8v5S1CiFcFjd0ITmtnY0t7SihdHQ1EJgI7y1dRm4aybwNTS3o07qnRqitDQT8ppR38gBQ1M92jubUVFZjMjIUJOerhTrpEh/pMX7IzHKlQMKdwzK8UFZ9kAUpg1ESqwTclMHIjPBFdmJA1CQ4oSmEg+0V/qgMtcJ1fkD0EiYaxzkgto8J/TWemBUkzdG1ftgXEs4IxYT21Mxq68QC8ZUYP6IMiwYVoHJTZkYURqPzuww1KcGoCohAFkhrqjOCsfIjiIMJdT1dRQaZU0ql6wBNOAV2KlmTQNvQZPq5LRNoKLGJQI8Nd/Q4F9pm4IcAYbgwlbLxo8giI2yvOUEdjqflCaBmY4x6wl04zloVEwcLt8sgZyOI3xx8D6iq8K0s5fKoC6ZY02TE6mBVtdLDfSNGkigM01NCHUCNUGjjh/De9W8YE3pePMIChrMzyIQmZpAgSm3z56stE111WwkgDYa9U6wJyNzqWG2MqjntJUxC3bVnVOWDXUGUOab7pqEljlSpnowfQLhc2op7rw2D+c/8LsIdoI4AZ2xOuDUNE9hGMWOce7VIFy+Pp0Dar6raUP5bN2YOKqB9znYvGPBpGk6wnsQJMm03IYz3a9JNb1khKl5U8qeVCM1PpF6J8Cbyfck0JIypZREvUe9Pz2Xasl0Lr0XLSt1UfsYRYzXv2zuWNPkRMAhlW+tjuez67O2lUCjlhEeZvOzUFdLAZcAbwa/N0oXlKIm7zut0/0IMgVnM/mZqVmKzqEGKlL7lvK+jRrK59RzyYxbNZmqxVQNmY6dw2dRR05d107lXEGw0/1vXjMHl/I+BayXLhrH+51m0iiVOrtK0GjqEKXSCaoIcgQomYbr3ahDpWwKBIdKw5Ryt5EwJg87Qd52gpydaikQtI4hzBH09hPidm9YaNYL4qTaqZ7u1OFNuGrvKqPuCfiO7l1tVDzBmvzz1EBFaZlqnrKdQKlr6jPQ9dUhc42URN6DOntKYd1IIFw+f5wBtZWLlKo5GeqIKf+6tcum8XvC7/6MkaYz5hLC3QJCnjqbqsvprIk9GNOn7rBt/D7rP0H42xndRrBr5G++xkzHDW/BkJ4q9HVVE6ZbMMrAXRWaq/P4newg4K7FdUc56L16J67l9LYbDxvz8HfeeBrvv/083nvrOZx9/0V8/OFr+OSj1/EpB+Sff/omIe8tfPkZ5z95DefUBfMrwpogjoCn+OnCJwQyQp7ivGOe0x9/+Bg/f3eWoKcW+Jw60vQ06P+RsPgtoU+pn+cIkV9+KjN0NWwhFH77MX4j4P10/nNzL08SJm44eSV2b1uHbZtW4srLd2L5orlYOHcu7rrzdnzx5ad49oUncfzEIcydOxWJyZFIS4tBamokaqoKsGTRTBw5tBO33nwCDz1wMw5dsQ0lhSmYyrHVc8/ci99/+9xA3a+/fYm//e1b/Ps/v+D//N+/4R//+p2A9xv+/a/fuP5H3Hb7DRg5shtDepuxatUiXK20S4LcddecwDWEshNHDpn509faKp2gTtYGFtRJvbPiGqPUCepuv+UGzJ8zA2tWXYYzN12PW7m8d9sG7NxwGWMZwW4awWUFTh/ZjpsIK3fyM3v4ruvwhIzKHziDpxzpmLblgRS4/3/ATmErdP2hzl6n7Vqvqc79/OP3EiDvwRsvqM7uMbz58hP4+L2X8NWnUmf5+RqwY/Az/ulrfs6EvV++/QiP338GlxOyBHTHrtiEw/vWGvVMjU1O8tkO7bZq6ew0y/3bLjOQJyXuyN71Buyk2knFU1rmYe6rRiua37J6HrauWcB5Ah/Pf4rnPHFwo9lH55QhuerzVLsnBVA1eU4xLYQ6hqYxLQK7sSb1MorAFt087mI9nQ1zRqUTzDWMQkS9au64XD+SIDfCpF4apY5QF1pHqCPQBVb2Iqiq14K6SqVhtsGfg2M/RhAjrLTDRHBJMwKLmxAke4MCAl1eE0LymxCaX4/g3GoEZ5cjKL0EIan5CIpNRURsIhISk5GTmYGC7AxkpSQaI+60xFgU5XBdVjoKs7NQnJvLyEZRbibyM1ORnZqEjJQkpEndSohARnwEBzecJkYR7GKQFBuN2JhwRId5ITteg5ZQnNpYhPduqsPfn23HnXtisHlaFCbURiM5yMUoaD4+7vDxdIWLu5NpZZsd6oIpTZ6EQhc8coU7njsRgHuPhGPW0CAUJnsjPtLD/G95aOAABAURsrys41KivLF+dhoeP56Kbx+NwvlnA/HWPd54+CofXL0hABvmhGH6UH+0VhFYIz0Jg06Q0aUXoU6plWp+ksrnSIqTWhdoIjY80Ch2EcG+CPH3RADvVZ0uBXTGo04WCp5u8PXiMzBUz6e6P6WBuhLAAqISESKvuLRswlw2EtOzTCSkZSKOUBeXnsmBcxbSc3OQpXbu+cXwj06Bc0AsYS4ZA0ISMCA0Aa7BMign2PmEE9YCkZQYjb4eDrpGdWHM0Fb+Ye5GR2sdIgnoXn7+GOgbaEzK1SzFQ0odwU6Knbu3BXeyPwgKjUJMXArBjoAZl4wQA3YpCEvgvWaVEezqkVLUiMSCBkRnc4Be3IzE3FqkFnAALO+61lGEOil2EwgZEwlok1HZNcGkYxY2jUJu7XBTZ5dV3WvgTk1U4otaTCqmAC+NYFfQOBzVPKZFVgeEOClvaoii6Z9wZ4GeHdpmg92fUGev66fW9f432NX3EO76NVExIOeYmhCICcJs6GIYRY3L6pRpIIzzgjJbnbPhzGzjvIE7E6qV+zPs81vxJ9jJw840WLEVOQEdQa+mU/V2OoZTA37WPjI2rzGNVZRKKeXOgj+lYqrDpZqhVCml0oa6VgveajoEeBbYKc3SmJ5zWkeoa5SJelsvCioajOomCw51ak3KyIPMv20DcMs7rtDUzQmkUglfakxip2DaSlqK6t+KCHOEL6l0grr8iia+uyEYOmEyhk+ajKqWduSWVlnNT3iOdFMTV0VILEGc0j65LoGAJzVQCqCUOEsJtMDRhK6ldbwfoyTyHjMId9m8r8KiMnR096JvBN9PQz1KK8tNfVwd4a2qphYVqplraSH4taCiusk0VpFHXUNrPSGvmlGJlrYa5OZlwcPTy/ynkcLf3w3REQMRH+OK5DhXFGR4oiLXAzX5A1FV4M6/mQNQmOmCshx3lGQMxKBMVxSnO3PqhNIsJ65ToxQXNA9yR1vpQAyudMeYlhBM7IzF3NGEubGlmDk0DwvHlWMBY87QQkxsSkXfoCh0FYSiIc0XlSmEujBPVGaGYGxPMUZ3F2LGOLXyr0BfZzFGDSZEEZo0uBPAqEZOnfOmjpWZcb3pPikYEuQIaKQMCbRmT+kh8HUZyJMxtNI0tV5gJw84+agJvARdxsCcMDd1DGFoaL1pjDKktcQAncBuHAFv7BBBmwBNtT51BtBUDzRJ/nUEOnMdhu5VsDVqcBWGdpReXC/4lJImFUtQKgidNanTqDa6T62zagG5zxSrJk/HqJbONFkZo3RTS5mT592aZZNMaqZq8hapLo8Qs3TuSB7TYeBOcCU10qhWPJ+uI/VvIiFxxsRuLJhajgfP5OHC+74XUzGl2Mm7Tl0x/+5Q6xQCu58+dMJnL4diy6os3lM737fSMK0UU0GrriMQM2mnfDZ9FgJUwZigzgYuqWkLZ6i75DCj7ihFUUqdYE8AtoyfrdZLAVMNmW1DIHjSeYwiyn2lFK1aMsGApKmzI9SpyYpUPT3rUgKFQEE2ELIV0H8GSNGTFYI6ZQogpSxJeROs6fgVUha5fY0UQ051nJQ8sz8/N6V6ykxcdYQKGaMLxtWtUzVmly0Yb+wNpOipkYtSP2fyHeh+pcap0YuecxfhayPhR10g1a1TjUXW8f2o0+UKQaIjXVWQpVRJC8BmQ153gq6NK6abxib7tnJQyNi3dTHPOR/bCHYbLp1qwE6KnJRQAZy6ZB7csRxX7roUV1++FpfzmF0EwyN7VuGK7ctw5W7V1S3ltSzrAyl4xy9fZywQ9hLkrtytxi0LjGp3dN9KXM71dvMUpWPKLmI34dA0TeE1Ve8n2FOto8Du0vnjCcFjDNStJNArXVf+kAum6Xur7qdjOCXYj+/iu+b3dHIvf5NS1JsI8rIRaTepmWOHNWLk4DrTJGUioW/0UMJcZzWGddWY1MyhHdVoLM/i76XNpLHdcGwHzly9i4PpLbidkPASweatV5/A268/jbcIeO/JHuCDVw3YWXBHyPtQy69y/ctm+QvC3rnP38bXX77LeA9fn3uPsEco+9ZS986racYPn+Ln85/i1/Mf49cLH+MXgt4vnP/5ewa3/XLhMwOAF374hJD4Eb45976J7wgCdnzP9d9/Rzjg+X658LnZ76Ozr+DFZx/C7TefwnNPP04QfQe33XYGK1YuRqPsEtI5xgn14TgpGLFx4UhJjcXQYfybMncS1q9djEMHt2Pvno2oLMvm+DYYc2aMwbNP34VffvqEAHcB//rnz/j+h3P46KOzBL2f8a9//x3/+T//wJdffILLLluKmTMmYcKEURg9ir/VFYSEY1fhlptuwE03XIfTpwhwJwlyhLnTpqZOip3lWWfSL68/ZTpknrlR/nU3GIhbedkyzJoxDVefOGqe4/hVl/M7RLhZtwQ7Vi/g34dJ/NxW4jTh5MbjO3HH9Qfx4B0nTTrmk/ffjKcevI1wdxuecVgf2CmZBvCUimlAz4I9wdlf4a4/xAngbJXODnu9jtO5BXWyPlA6pmmi8tJjeP/NZ4xR+TefKx1TzVMssLtASBfYKR1T19q1eTl2blqMfTtWYPcW/sb2rcPlO5Q2udn41wnMdqxfgONXbMTxg5twcPcqXLV/HU4d2UZA07ylyhklj4Cnrpk3HN9jtqnebtdG/eaX4BDf1+E9qy82YznBcx3avdoodbJUkE+eUzTBLVZwR4iL4XwMp2beEZq31ToDeGqQwggV4AnsOBXIBdcONQpdoBqg1Fhm5kFVQ0yjFAFdcOVghHBgLHjz40Dbv5DwxsFxSEkrgouaEMhBeCDXB6gLZn4jgvIbDNSF5tciLK8C4dmDEMGBUmRaDiI4iI+JI9glJBLSki1YS4pHemIcMpMTkGcDXJK1rGkWYU7bk2MtT7eUuEhj2q3QvFmOseZTk6ORyPX+ngORnxyI6/cOxjMnyvDxrQV469YirB7vjUltIagv8UZUpBM8PZ0w0M0ZTm5OSIzxwKzhCbhqXSZOb07AjZsScd3aRFyzMQu37K/DgRWF2HxJPpaOScXcocmY0sUfZnMkmgu9sXxsCCEuAe/eEok3T3vg9eud8N3jrvj8tgF4+YQTnj3ugmeOeOKpo+E4tDoYM0YEozjTh2DmZGr1PF3dERHgj5zUaCQYLzt/xIT5Ijo8ACEBXkap8/UaaOwN3BlS6mR8bmr2fDzhy+1KyXRxcYbzADf4hMQgODEToQS6aGNAnmGATiG4UwqmDMnTCNCZ+XnIKS41zVVcBXNS6KTUhcYx4uESxGX/ODj5EuyCwxAcHozS0jwM7mzgH2n9z3g3xo3oQXZGCnz9/AhvDosDh0pnVDulZHoFmam7TxB8CH6RaqKTkI7Y+FSERycikCAampCJmAwOqAtrTcOUFH6/4vPqjGInFS+F369y1dm1j0GVaaAynnA3HjU9E1FFSCtvH48ibs/h91qKXVZNr6mzM90xi9sM3AnsUiu6kEewK+P+zX3T0cpQTVyD0i0dQCdY6w91Ftj9NexUTEKhrA4cKZdGtXPMmyDU2WmZ/VW7i2DHsGHOwJqmNoQ5li0IcyhynNrplLbSV9duh9VcxYY5o9LpeO3jCHM+To0aZxQ5QohR6ez7cdwb99NUsGdMzM1U8Gjvbx0rSwLbn65WpuNthDpTQ6f0S9kc/KnYCe7UGKWBoFje0IHMwgqjJsel5fK7mcfvZbbxUDSdLwV1Jv1SlgUEOYKUQjVuphulUeoqGI76ueIqJBdVIzG3AhlFdYQ4Ata4KRhOqOscPhIldQ1ILxzEIMwVEe4KlaZZgRQZlCv9k1PV5SmUuqntpiELw96Wmldm7kWWB2mMdAJdJpdVT1dV14QuQt0IQl1rexvBrcpEtdIrlWbZ2MhoRmN7J+rb2g3UVdQ2EABrCX+D0NBQgIa6DORlhSCXIFWWH4CCTF+kJAxEQowT/y44ISbECSnRzvz75kqoc8fguiB01vijKFWNUPxRX+THqTfKs11RkuaMinw31JV4oaHEBx2VIehriMDErkRM700j0A3Ciumt2LCgD5dO4+C+l6DWW4DJ7RmY0JiM4aXR6M4NR1N6IKqSfZEZ6o6i5AiMHVyOqSOr0NeSjckjaglYNRjSUoRh7aXGYkDwZqdLqjmIZS7eZWwOtG3OVIFcJ9cNNnVvUwkfGnDLLNtWfkzNHSFrydxRBspkWyAVTgNLqW8TlWpJiBveWWFSL9UFUyF1YRqhTx0yBWC6ppRAKXSaSvmbNZkQyUG8gM26D/4NG6rmKjwP4dNqqCLFTiqEOnsOM2BgmsDwGNX/SV1SDZ9UNoGA9tW9q9OlVB5BjEBUcCTlTR0pF8xQGqRgSscJ9PoMDKpGTecQKM7jPkoZ1LHjRtZhAp9j3qRSPHZ7Nn563xu/fkCA+5ThaJ7yL7srpgPuTFfMjwbgw+cisGR+OkGsm+A0hvffYbzhBLn6TPQ8UtQmjWw2n5PeuWqxpEJpqtRJ+cSphk0pp1LOZB0wd1KPUchUw7aKodo1wZxUOpOyyPehz02wq1jI7apLE+hJHTJKINdLGTTX5b2owYjSIC/huZcL2Hg9022RsKH/BNC1pd5JTRPw6TpK39S1Ls7zvenz0Wel75K2qTGKsTXgc+s/GybwM5vJa5r2/QQ3KXtS9PTu9c51n/peCHz1PZXCKGVL6p1UvUt5XxuWWXWGpoaPIKRGMGqSojRMpVHa6ZG71stjbqbpXmkZiq/Awe1LjZK2Y+1s7Nkwz6RN7lg7hzHPAXXqfrnIGI+fOLCWwLaaQHcZgW4pl9eYdScPrTcNUpSqecX25aaBilS8I3v+P4z9dZid5fX9j8d9NOPu7u7ukplJMjNxdzfixAjBQnB3SmkptFhLWygugQBxVyK41/v+yvqutZ9zQuj787uu3x/7up/znMfPmZP7lbX32mvw6F2ceN660XmfAHnrdiclVO6baplwPc+pVNKbCXtS65YSpjcoRZagqs9FvQhX8e9LaZYCu9W8LxnSqE5SbQ9Wzedz5jOV8Yz+Jpeojx3Bbnovv6sEuJnjWvi3UY/eziqCXS2628sxtr3MFL3Jtr7SUjC726vQ016N5socTB3bYJPbXz14I556+CY8fPc1ePbXd2HPO3/AIQHd/vdw+MB7hLu3GW/h0IF3cezIBzh5fA+OH/2AYCcV7yOcZpw5/rEZkSjOHtfI11L3Tu2z+rwL5xzgk7umuSR+fsyUva+/PGEumN8Y2J3F99+exw/fXbDRHd998wm3O40vPj+Bzy4dM2C8qOMxdDxB3g9fn8Pfvr9oAHni2D58uOdtPP/C07ju+mswe+40VFaVIiWNczHOawOCfFFRWYQx3fxeTh6D+QumYdGiGairLkBEiBfnx8FYOG8C3n37RTv3//Xvv+LsmRP47W+fwt59H+Hf//N3/Pv/+gcuXDyDrVuuxob1a3Dfvfdg5003YuHCuZgyeTzWrF6Oe++5w+DuqV/9guOj+BUhTvGk4heP2PKvn+T7T/4Cv3nqcR7jdnPCnDV7Bu659y5zw/zVEw/h5us28Du6DDdsWIRtK9VzcYqpUI/dtR1P3LsDv338NoLdQwS7J/HGS4K631q8+eefau3cyt1P8VP9nUY3tP2fAM+97H7fDX1adh9L7ph6X+YpSsk8/PHrOEPov8jP/jN+7p/zc1Ja5leMbwjj3/PzPnXwPdx76zXW9kC1b3KqvG7TEv4NL8KtO9absnYToe9a/n3etVO961bjxm3LsJPbS2V+6M5tuGfXRkKZ05RchjIP3LYNv7j/Btx/2xZT+lS3J3izHnbc/16pgjzXfbdusv3U7FxAqCbnBnaXIc61LNCTgmfKHeOyUqdQyiXDv0KAR+DjupEVPfAuGwOvsi4GYa60y2JkSYcBnfrVKXwJcT5ZlfDiJNuL4OaTXQ9vAp4nl70za+GbUQ/fdAJfejX83FCXVYbgtHxO1DMQlpCKsOh4TuKjERkZidioSCTFEu4IbKa2hQVbSqbgTKAnt0gH1kLsvYggf4KO07w7OjQQMYK6SDlKhto+gjz1fIsKGWnpjP6EpPgwL+za0Io/3l2Ll24IxdEnk3DoyVh8+Mtw/OmBWNy0KgFjOMnJSRyO0JF9UZvrgV3LU/HszTH44x1JeOOhGvzm+hw8d0sT3ni0A689UoXnbk0j8CXi6ety8eTWZDy+kSC4KhRPbA3jfv745TYfXDujP7ZM6oNXbx2GL170wTcvD8KlP/TB2V/1wYXf9cHnrwzE+T8Nw+/vCcay6f6IDuyPYX0GYPiAgdbiIDY8AKH+HgjzV23dcHiPGIgRg/pZKpYUOpnLCOo8hw6Bjyx2PUfARz1WCHtKDR3s6YuRhKXg+DR77qqpc0OdG+yi4hMRm5iElPQ0pGdzcpqRA4/QBEelI9j19SfMBUahv58L7Hwi0cczCIN8AuAfzM+Dz7yxtgKL505FQ0UeJyDtaKgtQwA/n8HDvTBohODOlX45zMfGgRy1TkreMA8/+AdFGtRFRCUgODwWvsFR8AvnclwmYjPLkZxPAMutM+OUKH6nkgqbOPmuQGZxGyrljim4a55AwJuAcqVnSrFrnEiwUz+7sYS6TgfsStWsvNXSMVVfp1RM1d2lVXUhr348IWwGGkbPMtXOHT/V17lTLwVwjpr3E8xN5r6CQSf10sCN45UQ938KAzO1JJDSdgXguWHufwW3MzBjaLufgZ0L1NyA5162fnUCM9d2Oo4b6tzbStn7/w12Pw9z4rwyRZPxEzwK7LoN2EyhI8RdTr20ejoH7NRgXHV0VW3dKCZwpRVUEY7yLaXSDXBSvqITUhCp7y1BT4qd1dSpps1CQKXxylo6KWgO2MVllCMui9+RknrUj+rB2Ekz0NGrtMs6pBeWIZnwlZxTzChBUrbArcwFa6qVcxmgZDnHc9Q5jQK5n4BPDptSDpV+mZiejZTMXBQUV6Fj9AR0dY9HY+so1DQ0mTpXWlbGKEdpBSGTUFkm5a62AfXNXRxrUF5TjoqaClSUF6K6LBbNVT7oaRiKtfOC8NDOWDxzfzSevCsCD+4Mw+1bQ3DtynCsme2HhRNGYOqoIZjQOhDjWwajvWIA6vP7or3ME+2lvja2lHhhXFMUpnQkYXpXKub25GLd3EbsWDkad2yegp1rerF1YTu2zR+FzXNacdWkCswblYmpdbHoLQvCmDx/NCV5oy7RDxXx/kgNGIhExqiqNEwdXYqxDRkY25iFuQSwaWop0FyMie2VBiSakCvNUgqRVLuejhJLdzSY4vaqrxMgreJkUhNqKTSa6GsC6dR3EQo5mRcwCJamE+hUP7eQQOc48rWjp63UUisVXY0FptwJ5tYunWoTeblkCs50LkGX6udk5iJok+onhUzXo+vSNchQRWmegjvtp+20j8BP2yo1VJN9pZiqtkvHENjpHgVIOpa21fVqkmzNs3k/gpypPdW8bzUjV12gVELuN14pplI3m+xZbbxK7pFSSsY45+RxJ4zh9XSUY9G0PLz9+yx8e2wofjjhtDtQ2qUUu39KsSPgWY0dge9bNSc/3hfH3g7H2hW5WDSdoLl4EqGl21SpeVNUa6eaqS6DJj17d3NxqXS6BsGc4EugKdDT9gJ1KV2a7Ove1hBe9Syk1El502clyNJotYl8prp3mcOovkvHl2Kk74bAyYBNz5PwpD55Ai2pcda4nNcxVwA5t4fnJjjzmII6gdh0a1rutI8QzBk88n2dS8eTUYteC/aWzB5jJiALp+s/DAh4hG09W22nz1PHW7toon333I3WpRZb/RzvXemiMheRyYhSLeVeKagTuAnoBHtSLJXqqXHTSrljTjUlTE3DNUqxkwJnDpbXrmAsx+0EKwGcWhNI3bMaO04WBWrXbZxnsOeobo7L5R03rDIF7kZC4f23rLe49VrCHieGd92w1q5DKZgCQbVauINgeCuPv32t08bA3Q9PNX5S7HZesxQbCO8CVQGqzq/vgD5vKXSbV8821U7fmw2miKpGU4BOwOfnohRMqeGCPC1P7VHtLL+zBLzZk9ut5m5MK/8+CXRaVs2dYrT+A0Y1d20VfF1vqt203marYfrNwzfjV4/chIcIp8/95l589N4fCXZv4ciB9wzkpNYdPfw+Dux7Gx9/+LrFoQPv4Njh3Th5bA9OHyfcMQR0Z499bHHq2F6LM8f3EfL24+zJ/Th36oDFxdP7cOncAVw674De5wS9LznZ/+qzk/iGcPctIU1A9YML8n60EOQ5gCcTl5/2PYYvXLDwjVsV5P4/fHfR6t++/fYSzp49ig8/fBsvv/x7PP74g1i3djmmTRuP7u5WdHTWY+zYFkunrK8uQrD/CESE+iAtKRLLl84k3P0R3371idXVnT13FBcvnYHSMf/57x/xt799i+efexpXrVyG67ZvxaOPPoRnnvol7rp9F9Zw3ZwZU7F4wVzC30bcftvNeOCeO/HYg/ebgvcLpWc+/IClat628wZctWopgXAcli9fgke4/oXnnsGTjz+E2266Bts3EW7WL8L16xZiI6FuK78jsu5/+PatBnfPPHYbXvotwe6FX+KNPygN83eXQ/Vvgi5HWfupL52AzL3sBjeNqpVTvG/pmj9X6hRuqHODnVu1k2Ln1Nn9xZqYH/xI6Zi7L4Od2h7oc3KD3deML88fwdNP3GOppeovd/tN6x1jFBmpXLfOat/uunk9HrhdzpdrrGWBDFBu3LrMXt+y4yrcd8smQuBqS7F8iAAnMxSpew/evs3q7VRHd/+tWwnCqqVbi0fvudYBQkKdu35P/7khJa+PG+jcUOdW65SeGVg73sK/Ztzl8LN0S9XUqbaOryu64VveDR+CnVIv3emXPqbSOeEnw5SCZnjn1BPoBHVVGJFRA4+MWgJdHV8T6jj683VgRjVC0ssRllaCiNR8hCZlIjQ2EeHRMZzARyEyIhIx0QyCXHx0uKPCEd4ig2XvLxdI1ZcFmDIXx9CyoC6awCagC/N3HCOtv1toABJjwpFraZpxPyl4Yf4GgxEhQQj0GYK2imjce3UDnttZhd/fnIw/3DISHz7mRcALxDt3p+LFm4rw21uKcPfmaKye6IkNEzxw66JhuH2ZJ+5dH4qdKzxwx4pQPLQxEY9uScGWacOwfaYX7l4TgWd3ZeNPt2bhhZtS8OoDOYwkvLArDrsWemLHHH/ctjQQj6z1wbsPBOD085749PcD8cVLffH9a33w97f64LM/DsSJ30fgmkV+CPXug8EDZbAyANGC0yBvBPt5wM97CLyGqX0CoW6QTFcGwYNhUDdcdXfDMdJjBLy5LFfMfoO4fVgkAghvYXL44wRZ5ijuNEwtxxDo1Iw8ISUVGZnZSFMz8uhEDAqIRv+gWPThqOgXEGUK3sCRsehPsOvrGYz+I/zhGxSCUH4+OVlp6GqvR2sdf8D5ozSuux1pqfEY4eGBwcPkhOmodeplN2CoNwZZs/KRGEqwU3j6BhvQqe1CCEe/0EiMDItDYFQqJ/KlSCloREJe/WWwSytpQXgyJ+b5jVDbg2K5Y1qdHcGufTJK26agqGki8hrGG9ilyRmzohOJpW0GdnH8HgvqFGpcrjTNvLpeVHZMR/2YWeaI+d+pl26VzhmVqimY+6lhuTv90g10V4Kd2hu4Ye4y6PE962XHENhd2QLBDXH/DXUKN5A5MObAlt7XOjewqbWBu72BpWW6tnODnHs7LWtf1emZ+ubuW+eCNjlsKq5cdxnmCHe2XumZruNp29KmThTWtXN06ulUV2dOmVxf1thJ6BvD+1AK5hjkVTYhnuAUlepS4FIZqk0jKKmOLkrmPvEpCHeDncAv1d2vrtAUMylsAi85XArsDOoYqXk1BpOjJ83CmMnTUNXUiryyaqTkFBnIJeeVG7jFEQxjeH6BW6IalKuNAcckgl8SwU/LbmMUwWMMzxef4QI+7m+qIYEzPbuAYNZAqBuHUV18rg1thLcGVKp2rroe+YUlKK+osbYF5QS7/JISFJdXobqumevKUF1bhIrKEhTkxKOzyQPbVg7G8w8G48BfInHk9SE49sZAHH9zII6+Pgj7Xx6Cj14agfeeG4FXfz0cL/3CC799YAR+cXt/PHjDUNyx1Qc3rvHG1fM9sHY2Y1YA1s+Jw/UrinHDymrcvrELN6/uxNb5ddg8tx7rZ9TbuGpiLuaOisPsthhMrgnBmCJvNKcPRH3SEDSk+KEsPhDJQcMRGzgQ5blh6KxLQ29bLnpac7BoRjMWz2zBnIn1nCTXYM4kpfXVcTJXwUmy0/fMPYmeSBBy168JWqSgmdq1QKqOAwKCJYHONILPBAKZJutS2AR1qsuTiYMmllLuRjcVWn3dVB5rTFsxejvLzSFTbphqgTCl12kmLnDT+eW0qXML1nraS3idDa5zSdUrtXRMGbmoT53AQ9sqBAm6Tl2fgM+tQgr2dL2Ogldjo6lVPIa7hYHuXedXY3OBnVQzLVtdm2BpWqspI7pOnVO1X4JaTbB1nKl8DtO4/bI5edj950x8c2yQOV7KIOV7gpylYp53oE6KnRqUKw3z2+P9cezNRKxeWmjqplIO1Xx75oRmzOR1SrkUxAh+3GCm80g91P0pfdathEltVKqlo+JNMwiV+ubsPx7XEhTkFikFUtu51R+FUhkFg4I1PRt32wM9RwGWHDHl2qj6OSmBgiNrq0CAEJQpBHCCN12L1cLxuepZ6Th6zrouNSbXd0XXJGCVEiyA1LNVDZ2+M0onlLpkSqqeP/dVWqicNqUSant9JlL7lF65gt9JmbdIlRNUCtSkvgnspMTpWqXSCd6UiqkaRIGg1DvBoIDOUiUZt2xfbmmagjQpdVLt3AYnUvkEjVLs1IdO6wV3UvNuINhpW7chilwvNWqdwO/RO7fgl/ddZ3V8qq9z0jRXEDxn8XodExepebfsWGU1dqoR1Odz87alBqcys7H74X0J+PQfLUtnj8Um3pPSMuWmKvVU43I9By4vIjirZYZ6N5qz6HR959sxY5x62/F7PH00v9edmDi6lt/9ev5N1hjcjeuqQldLsRmnjG5RL8lSNJRn8W+z0Sa0zzx2K3796E48eu+1eOnZh/DR+3/Cof1v4/DBn8DOnYap1wK8j/a8ZqYqStdUHd6RQ4S8w3tw6tAHNp448pHFyaMfE/ocyNN4WsoeYVCuiWdP7iXo7bNaOqlvlwgAMmZRuuUXhLyvCGkCPQf2zhL0PiHcOYD37ZdnDOo+ITic5/5fXjhCMHTBIfcTAH4t904B4vcX8bcfPyUcfsrjnMfFT47h6KE9+HDPm4S95/DII3fh6vXLMaGXc5b4CMTHhCIpPhKpiVGYM3M8/vLnp3ms0+aA+e9/fYt//PMb/F096/7zIy5dPI2779iJNQSzTRtW45abrjNge+qJx/HAvXfixuu3E9qWY9682Zg5fQpmMWYT+BTO8hTMnz0Dq1YuxQ03bMcvf/EoXvjdb/DEo/dh145NUN+6azYuxvUbF+G6tfOwjvB/4+alpjQ9cAthkjDzzGO34/dPPwjV2b364q/w+ktPm2L31svPEuwc6Hr3VTUSv1Kx+wnsHGhTzdxLeF9Q99ZL2O0aFR+8Tdhj7HnnJ6i7MnSMt1/R8V80tW7f+6/gwIevWj+78/x8BXZO24PjBnZfucbv+Rm+/OKTuG7zCmu6rpRMKWvWwuC6tQZjSqkUwO24ehFu3r7CgO5Wvtb39rpNi3EDIe+ma1bY83jIXDCvtXo6bWdgSHhTOqZUPtv3utUWUvdkrqI6PaVxauwTfoVCZzV1Cql0NQQ6maEI6KqdMcAFd9aA3IBuLEa6g2AnkxSrqStuh3dhK7wKWuCd3wRvToJ9GUq/9CC4eWbWGNhp9M2qhV9WDQIyKwh0JQjjZCkiJcsaX0dFxCCWE/WoUAKaQIsAl0CQi48KQ0Ikg2NijNQ6B+DMAdIUuZHcJ9DATr3tnAhBNEFOEcPjaBTEqS4vJT4KKTJQUY0ej5kUxZHLkdw/KMAbUQGy8OY/cJMyMa/LF0vHeuLh9Ql48YYE/G5LFB5e5Yf7r/LCi7eE4vlbw/DQ1T64Z5UXnrnWB/t+k4bXH07ApkmDsH68D66e5IetU0Zi4zhPbBo/DNfNCMCWST7YOH4Edszywm2LPbBr/iBsmToAd6yKwrqJcUjz6YvCyEFY1uOPRzcF4c27PPDJ0/3w7Z/64J+7++Of+0bg2J+S0F7mBa9B/TBgwAAE+AxHTOhIBPt7wtdTINcfQwb0t/o6z0GDoCbp3sOl1g0zsPOSU+aQwRgwcDCGjwxAECfGIcnpCE8k1HE52uV86Ya6mCSnvUFyegbSszi55gR6qNIuBXPBcYS6GJdyF4EB/tEY6MfXMk8ZEcrwh0eAwC4c4aHB6Gitx8TuDowdVYfurkbUVhchMMAPQ4eNwCDBnWcABnn6WS+7gXw9cLjWjcQwbz8M9/GHf0gEwmPiERYVi8CwaPiFxMI/PBmRyYVIyq9FQn4DYnJrEZ1VhZTiZkSlaCLOSXLTBAM7qXZlLRNR0TYZZQQ7KXZ5DROQUa1+dqMvK3Zud0wpdop4fr8Fdpm13Sjm/nWCOlcfO8dM5edg566jc0OcG+rcoUbmP4O3dqcRufu1RjfAuUPQ5R4N1FwQZ+DlGi9DGYFN6py7Pk5KmUGaQu9zvLJnndtMRapaLc/dwGu8EgRN6dOyaulcEOe0LnBB3hUwdzm4vrLNgb5qgl2VavB0LoJUYU0LCqtbUUy4K2noQFlDJ0pt7OB2Sr0ci5LadqTkVZjaJkMSgzSZj6gPnFwppdjJICUxhWAnxS4DUclS89yNyJ10yNg0N9hJpXPMUpJyypBTVo+Gzl6MmzEH7b18xo0tyCgoQ1JmKaMMiYz4DKl6DqyZUmeg6NTRCehUO6d1GrXOuUZCnhS+HB6HwJdMsMvIL0VJVR3aO7sxftJ01Ld0EOZaUFbThIraJlTXt6CWcFdcXIFKbldD+KupqUN5lerpqrhciYa6ClRV8vgJsfD2GoLrt6Rj7xvROL3HE2c/7IdPPuiDSx/1waeMix/2wbn3++DM7j6EvD448lofQl9fHHu1Lw690gcHX+6Hj/80AB/8fijeemYYXnvKC3/6xUg8d99I/Pq2MDy8Iwb3b0vALWsTsGNJFK6eHYH10+OwchInDV3+mNHmi3HVHmjNHYjapL4oj+6DyvihKIgeimiPvkgIGY7qkli01qdzQpaDSaPLMHlMOcFG9TJqPFyBhbNUw9SICaNLOGlXSpxS4Tpskq1JuABKbRA0qdYkWhN9NzRJCZCio/RGAY1UE03+Ld2R0CRVTg6GsyYSTCY0mVon8wtNPtXeQG0O1KdOrpddLQX2eoLMVAh0aoKunnU6purjpnKdXDetvxzhTpCj+jrBnmBDACqFz0lTrDXolNqjND9di+ryBG2CL92L7k0wJHVOx5KrplRHB9ykjklVGsP3BIIVBBA5OjqAIWjRJFnwKjBUCqeeg56PFEu9N5vPcumcdHz0ega+PNrfwO5bApzA7m+uGjvV2wnqFFLsvj42AIdezeRx8q1GTs9Z4OYoLS2XlToBks5nDcJ5Le5Q+qhbvdO+egaqnxPU6fPS/QrSlH4pIFBoPx1PECcw2kQokgqnY0gBE5gJ2gRpCqX4qXm36uWk8Onzse8Dn4vVt+m6BWYybOHzXLtcrRRm2Tr7jvAzmEEINyjmPlKQtKx7UzsHPeOrFk4wVUlQN2dym7k5aj9dp7bTfQoIBbK6Jr1WmqbcMFcREqXAyaVTZi2COHPXJMQJ8NS6QaMATtttXzfncg2gYE9GJ7o/bS8zFKlxO7cuxk1bF/G14M4BOEuV5DFklKL0SgGbUjY13rxtse2j5XtvXsdJ9AZHjbt2uW1z+3UrLD3zwds2cxuZqlxjSp47BVTpoHfeuAa38Nz6jPRZ6LMRRBrYLXcURl2rWidIqV3M5752iaB+AlYwFvN+lvHvbKlATst6Vly2/n98Lnqugrqp3Q2YQ8BTr7u56mc3qY3PdhT/Lqv4d6//cKm1uruu5hIzVRndVIqqgmT+TdThDk5qn3nsFjz16C784oEb8MrvH8dHuwl2hDfB2tHDDtgpZFqi0PIeQt1rL/8O77zxe+wx58xXse/DNyz2f/Qm4w0c3PuWY75CQDx++H2CHqHv6B6C3YcWUvksZZNx9qQDeJ+cPYjzSrM8f8RCoPcZQeDnsEdgI+x9RzBQGqZaI8hFUyEVT6PSNb9U7R6BUCCoUJqmcwztd5bwd47LqtM7jQvnjuL0iQN449U/4L67b8HyxfPQ3lyDkqIsLFowCc/+7hFe236ruVP88x9fWkPy//mf7/H+O68QDFdg8/qV2LLuKmxdtxo37diGB++9C78iqKnO7r777sYdd9yCW2/biZsIfzcydt58PW67/WbcSwB87OH78esnHsUvH3sQd91yPa7ddBW2rZNT61LctHkZrl+/ABsWTcTVy6bg9uuVUrgZ9+7chEdu347fPHIrXvj1/fjjbx/HX154En/5/VN49Q8/wd07f1FLgmcvK3YWLhXPUeYEZ1LpGFwW1Cne43s/BzyC3H+pdgpBolRBxd73Xr4MdscOvI3z/Fw/O3/YFLrvvjhFqBPYOZD3HT+Pvbtf4d/Iej6zRdi5fY25W6pn3Z03buA9bjKoUz2hwEwqpWrjdm2XorfGXDPVB0/gpm2kyCm9UrV0NxAUlYqpuNnlkimlbzuf46071uCxe643wxS9p1o8NSvv466vM6gj0Fk9XbVMURzDFLdZikY5X6qVwUhCnVwufQlzfoS5keVd8CnthBehzrOozaDOM78FnnlN8Miph4fSLTVm1sIjrQqehDufjCr4ZZQjOL0U4enF5roYosl5dCzCIyIQyQl/bEgQEkOCLeIFZ2HBSIl1AZhFCBKl2sn10gVvseHBiCTkKZVSABcvADRgc6BNCl0SQ6PSL5V6qf30fmI0oU51eQxBX0SoP8JC/BDgOQxBw/oiNWQQChN80VwYi8n1MVjYGYDt81KwdVYyVnX74o5FobhzuQcevtobbz0Qhu/ficaP72bjzkW87qA+jH6oTfNAb9VIzBvlj+Vj/bFijB9mNg7G7OY+uGa6N+5aEoLrZw7DsjGDML09EGkxHhjYpw+G9+0Lj779EeHRD+UJA7GmxwNPbxmIU78h3L3XH//v0WRcuzAMI9TCgGAnkAsP8kFooC/8PKXYDcCwIQMwQi0SCHBusPP2GgFvz+Hw4PJAQt1gD18EKd01KY2RjsikFEJdokWU1dS5IiERialpSMnIJNzlwC8sAQNGRqJ/UBz6BsWiL8GuP4Gur4xTAuMwyC8O/Tyj4W5SPtg7EIEhoQgnPOfnpKNndBvGjW5C96hajOmoQ2qKau08MGioJwaN8MVgL4GdGpV7WShNU1Dn4RsAL/9ghBLqwqLjTL0LCo2Df2gSQhNUZ1dFsKszsIvJVLuDOsJeA2Izq1BQo55o4w3uypsnoZRw5lbs8gl2WbW9LmfMTjNPEdzFKx2zoNlSMqXeab1TZ0eQEtCpto5Q19DpwJ2j3l2ZiqnRATmroXMB3pWjU2fnCoNA9+v//8HOrdS5Ic4NYwZken3Fssb/UxNy9zEVctSskVHKf8Ghk9qpbR1oU1xZm3flMcxIhYBWJjWuYTSvT3Cndaqn60JJXZtBXEnDKBTXthnglTV28Dzcp74DWSW1luZoYOYCKxmeWO1aWh7hLQvRBDv1qFONXVRiOiGPMGe1dU7qpaVfSjnjceJVG6eR0JVRXM1760Lb2Elo69Gza0d2aSVSCF+J2SVI4G9UXEoRz+OkbwrQknNLnWvIciBOyp+lYaqmzlQ5ZzlRdXgGdYRHQl4yt09KzUEzQW7ajNno6pmIyvpWlFY1oqq+DVWEu4rqRlPkymvqUVBUivIKuVzWo76xEXX19aipq0RtdQlyM1MR4OfrtEkZ1h/PP9WFL06k4cLBvrh4oA++PMI41Aef73eNrriwl0HQE+wJ+i5xvEAIFPidfZfwpyAAnuJ47A1B4GDsf8UXH77kh/dfDMK7z4Xhjaej8cKDwfj1nZF4/JZY3Ls9GDeuCsbG2YFYPs4bc9s90V3mhdr0oSiOHYSmAh901YSjvToSXXVJmDepEtO7i9DdkkHYKSOYlHLSVo6ZcnCcxcnzdILDjFZCTr0pRZq4K8VRqYu9nWX2P//rl082+JnGdaqtcoChzSbn6pGlujNNvgU8kzkpVC3YmJYig7yxrU6Lg5njHVMUKXoyU9HEfVR9Dpoq0zlhdCBMNXMCPLl2qt+dttNrN0SOH12BjsZcgzlBmhQ9Ady4zlJz39T1CxScmrqay1CkbQWCgiIBgSBMr3UfSgfUfej+9FrvWYolocpUTN6ngR9HHc+gglAj5UtA4qiCBGIuT+6p4L7J2P9uJr481hffC+wIct8x/nbe6WOn2jpT8QR2Jx2w+/D32bzOApuAT5/Aa++tITh12/W6wUihaxVQCrw0CtDc8KVr1npdq5QegZcb/ARwek/QJeVOypmldBKM1I9NQLOa6x1YdBRAHVOqnlIDVXun/nJSt65ZP9f2lSGN1fAR3lTnpc9zyWxHddMzlFKoa57aXcfn5oCaPk9T5Cbp+9Zo/4GgELDKCESAqNqwxTNHWxqqTFV0H8sJbgI8HU9Kn1Q/KYW67vWEWLU72E5Akgqn1guCNwGbRoGYUjE3EIoESoLTzXw+129ahK1K17RtZti9CQC1/Z2c8ElZE6TdsGm+KWqCNil2W6+aZeYrgjypcXffqHYH6mU339Q6QZ1q7RR33rCKEMjJpO0738xS1JBcqZ6q41Na5Q6GQFJgd93VC3EjzylHTCmCUh61jVTC6+WWyWsTCAru1ANvBaFNNZmm2HESr3RMpWfqOcosRc98oYxu+NztM5jWQXDm3+2EVswlyGmcM5l/H1Od2jvB3BilTes/WnrVw64cY5rL0dlQjMayLIwbVQk5Cj79+K1mmy+we/WPT2LvBy/jkFS4gx/g2GFBnQNzbmdMxQeckL8mlebtP0ItA/Z++DpB7m1T8yxkvMLYx/X7PmJw3P/xGwaMxw68ixNS+I4K7qToXREn9+LMKbluHrAQ6CnUZkHAd0ngRtiTWvcVYUFgJ4XuW8LeNwQ9Ad/XBAirxSPgCeZ+NMXuIkeX2vf1OVMBv+L2AkUHFrVOAHgR339zwZY/u3gSewmpv/n1g/jl43fjlT8/g88/O4H/+deX+J9/f4l/M/7f/+d7nvssbr5hM+ZM68WGVYsN8LZdvRpbN67huA7XX7MVt+/aibvuvBX33nenxQMP3I2HHrrXxvvvvwt33Urgu3YLrt28ht+XFdi6VrWfS7BTULdhATYvnYzV/NvcsW6u9WW764YNuOf6TXj41mvw1MO34bkn78dLzzyKV57/JcHuV3jtpd/gdTNRUZ3dcxZS7hTvvfYCdhPa3ntNTpkuoLsirgQ9LV8ZAjl3SqbbMVNgp+MKHrVu3+6XsX/PX3B0/1s4x++KlNivCdQ/KsWWn8e3n560dMxvue7SmYO4e9c2bN9IgN2mlMpNhDSpdPw7vPYqgzUpbDJMUZ2dTFAc1U6pmGtx7cbFFgJA1eMZCN7gpHGqdu62a9dj5zZH4RMo3rRtBXZcvQSPEeQEdlIHVctnrphS7Ny1dG6wc8eVcCf1zpdAp1o67xJHnZNBindpB4FuFIYR5oZyojuCE14vQp1XHpdzHfdLQd2IrFoCXRVGppUjIKMCgRklCEnNQ2g8AYIgERUWgYhAR3WLDGIEjzRwk/lJSkwMkiLDER0ciBiF6uiCA5BIKEiUesew1MsIjoQ0AZ3UOgM5S9ckzMVGGrBJnUtNiEZ6UqytF9zFR+k8Mlpx3k/mtrGRgYiO8EFYsA+CRwruPAlEA+E5sD9GDhuMMN+hyIj3QnNpJCY1xmP1lBQ8tj0fd6yOwXVzfPGHXZE48HQitsz0Q7SX06tuyIB+8B7SBz6ERH8CWohPP8QEDEJC0ABMbvHEr28qwL5ft+LtBwqwfYYPeit9kBxJuBnSzyZuakEwbGBfZMcNxcqJkXhsnRc+frivNUQ/92cf3HW1L7wHcztuO7BvHwSM9EQ4r9/fSzV2gwhvAy+DndIuPUcMI9QR7Lw9MGTYIPQbTNAL4eeQ6DgJRiakcXJMsEsi2BHkVFMXk5iI2KQkxCcmIzU9AylpGQiPScZgGaRIpTOwi0c/wpzaHAwIjsdAvh7gTdjzINh5haOvZxD6ewTA3wV2Mfycu0Y1YfzYVvR01HPyxolrVSn8OGEdOHQE+gnuCHaDCJ2Dhnuhv8Ge12XFboQL7jxHBsFnpHrhRRHsEhEUk4mYjHIkFtQiNq/GHDIFdxmlbYhIKkFOeQchYwKK5I5JqCtRrZ3cMgl5Uuyya8ch/QrFzm2gIqhzgmDHdelVo5Hb0IPKToKblDrCW4NB3ZV1dj+lY6qmrtal1hnQuRQ8uWDqPSl7cu2sapM7pl47IbC70jTlSrBzhwGdOwRfLshzw5iAzV6713F0g5yW9Z6pcFrHYwvSFFUMtUZwv1cj0BM48rWBnQvqnBAoO/vbNfK1xqo2reezKm80Za6cMKeUS6VYVnC5uLoZxTUt1iOuuLoF5Q3tqCTkFVQ0EJJKzZjEASnCnSlljjKmmrk4/pZIsXPcJQl4UpeTMk3Ji3elXwoGlQqpBuAGdbllBP1y5JTVoXn0BIwez8+quQtZxRVIylVapWrjnLq7GB4jJt0BRPWlS80rI/RJvSvgdjJRcWrrknhcQZ8DdQ7YmaqXLdWuwNoZqJautrYZNZW1aGpwFLrKxlGobuhEXTOjqR0lZU4dncCusLwCcsOsrqlBeXkZqqsrUVZKUOXvlvpQuh0vBw3uiw0rsnH2wwpc2hfEGIpPD/TFZwS8z/YzBHqEuq8YGr84yNDyYa4jAH7F8XOu+2yfs/3n2o/Ln35MSCT8nRf8cTy3h9BHAPzkw0E4/nZfnHhnKE6+44PDr3ng4F9GYv+fw7HnhRi8/Zt4/PmxNPzm9iQ8uD0Sd2wIwo1XBWDLkhBsWBiDDUsysGR6POaMj+MELoeT4xJM6MrDJELerCmc8E1vwfxZBJ9pLZg3g9DGSflMQs1sTqKncNI9y9SoLgMhpQYK7GSgoobVY2ReMqaCcMjJ4cxRGN1SgMaKVFPs5HqpCeWMcY1mVa9J/zxONJViqEmm1DyZtwjuBHZK55xKSJPyJrAb21pkUCZlTbCmUW6dSo0UzAl4BF9KyRTESembSiCSMmcQZADXZccToOn6pRYJRAUtgjipdI565wI7wWtvrYGejiFQ1DYKgYhURAGtFCxBndJUBXZSkqbzXqeNr+Z7aTi8OxNfyThF5igEuR/U6sAFdu40zO8YXxP8vjw8AO/+NpP3WmJq6IyJdZjE+9FkXUAltVOAZ/CjtEpeu+7N0hcZZuTC9/V8ZAZjIEdwExBJuRPk6fr1/sxJjXactXxfsK4WAUoLVN2cjE4EqzJiEQQqtK/UQD0XmaJoGx1b2y3gZzNRdY0Tmx1VaIZcObutrlL1cSu4v6Mg6hp7sGbJZEII4VLgNsv5bGTUo3vSNak+zFomTGzFzO56LJoyykDLnYaqz0choBWwyXlTCp0UrY2EU6UpOqmWSrmcYdCn7dxqmFIb9VkLVlXDJoAStMqgRCmZ2nYpvxOqY7tuo0xVZnMUYCmtk2B19TyOgsQpXF5o4KYaPKVsWqqmjkd4k3nKHdetMGOUB2/bYCmWUu0Ed7deuwxqSK5UT6l1d5gy6Eq15P3LfXQHz6P6PJ1PaqFix4Y5BDrn3LpOKXeCVfUYXEuYW79i+mUTFX1vHNBzAE9gJ8CbO5nf9ela7jS4m0Owc8PdNEJcb3s5WmtzMKqxwGrulI6pNEz1r2uryUdbdT7/Xqtw23Xr8NQju/DLh27E4w9cjzdf/jX2cVJ+aP+7BLv3cfzIR4yPDe7MKMXaHew3xe6NV5+3Pnd7CW4Ggod34zDjyJEPcJzQdpKgdurEXtv36KH3zYjl4L53cPCjN3DAFL23zaDl6MHdOMb3TxzZY/Dohjv3aMFzatS5zwn0GJa6KaWOsHfpEoHvs+P4klD3tZQ8VwjYfiCs/ZVwp1TOH75V/Z1q91wmLTJmkRvn12fxnSl7hD+u+4avtf6bL7num08Ji+dx6vheg9FPLxwiDB7Hd9+cxj///in+9Y/Pcdct16C2NAtdbdWYNa0HVy2fh03rCHiEuy3rCXkb1hL0GFev5frVjKuweYMzblq7ClvWrsA2AuF2Qt21m5bjuquX4roNC7F55Qys49/N2nljsZG/U7fvWGmq1O2Emjt2bMADuwh2D92GZ395H/7428dcip3AzlHt3HDnVu4U777GeP1FC7c65w4pdh+8/kfsfo3Lr/8c7Pa89XOwk1GKRqViSq2TC6deC+z2vv+yNSo/fXSPfU7qR6hehD9+eQ7ff3aagEcY/+yUmag8/Yt7sXP7WtzMuO36jdbCQLV2W9fOxTXrpWgvxS/uux7qZakm/3fw702plzuvEcytMljbuV2ut6u47xJT9uSUef9t1xDyNnGd3GmXEvSk6F1N+FOPOzlprrOUTBmvSCnso1o69a5TjZ2lYBLizCyFUKfUSyl0SrscWd5tCp1P6WhGF3xcUCeFzoMgN5xQN6ygCZ4ySMmrI9DVwSO7Hp7ZDfDOroVvVpXBXGhyDsKSMxGeSKCLiTcTlIiwYDNASSaIxYUS2sIDES81LiacoBXDEIRFuBS4UMSEB5t6F08o0GttF0YgVH1dQkQo4k2BCyewOUqdFLqUuEiOYQS8cCTHSbET9AkKHfXPUescJU/pnQnRPHZUICJD/BDi54dgP38E+PpgpPcI+HoOt/YGwziR8vMYhPjg4ShJ98Hkdj/M64nAot4YLBsfjVHFHoj07YcAnxGEUm/EhnkxPBHNMTrMB6EBhCqPgRg0oA8qcwLxwJYKvPNgJY4/U4q9Tybi9ftD8NiOcCydEoTGUl/EBg1B8PA+mD96OJ7b5YlTLwzC168Owvk/+uLE733x7pMRWDmezyWor7VP8BwxAqFBBCjvYRg5Yih8hg+G59CB5n7pSZCzVEwvD3h6eWLA4MEY6st7lelECqHOausc58uohAQCXgIny0mIVV0doS4pJQ1pmdmIS0mHR1C0pV1KresfGG8xICgWAwKiMSiY6wh8fb3liBluYNfHIwx9RwTDLzgMYeGhCOY1FuRlYdzoDnQ01aCxsggt9ZVISYrD0GHD0X/wcDNzUU+9gcM9CXYjLB1zqJevwZ1Uu+F8b8gwwh7Xe48MgV9oHMEuHZGpxYjLrUZMbhVHgl12FbLK2hASm4/0ohZCyUQUKR1TUKdau9YpKGmZbIYoWXLGJLRd2fLAXWcXk9docJfI1wZ29T3mqqlUzAaZpwjkXGmYDtQJ5tQCgdDmUt4cqHNSLGsYBneu1geCOoVcNt1g59TVcT/X/m7Is5RNd50dYUoOlm54c6t2boBzA56gz+BNrwVnUuwY7v203mrxuO5KNe/y/oS1Gp2LsCfXSzlemjmK2he4lq1XHq/J4FNpl+pnR5Arqm6zlMpygoxjiDIW5fUdKCHslRDsBHhFFY0GdGkEKNWxOVCnpt7OKFBTqwA1+JarpRmipOY6KZcEuiirrcsyJS9eCp/SLQVbOQT9bAJddjEySypR2tCKtp6J6Bo3ndfQjrRcAp9aH2QVIyol39oXxKYXIZrXoBYGsYS6OIZSLK2GTvDH42p7HdOWCYIJ/K1zgLAAUYS5uLQMZOTmmxrX1tGNUZ29KCmtRVl5DSrqWlHTMppQORrN7T2o5OuSyjpu24Ty2nrCXQ2qGKWlRSgoyEZWRhKiIwPg4TkQgwf3w7AhMkMaguFD+vN3bjC2rEzAb+6Jx8u/isb7f4jC4bfCcGZPAD752BuX9o8gvA3ipL0/4a4/Ia8fviLMfS3gE9hx0v8F4/OjfM3xa/U7O94fn+7vj4uEvG+Pc8J/hNtwvSb/amL9BV9/zn0/5TEuEQgvcbtLH3P7D4bgk488ce4jH5x+3wvH3xqOI697Yt+fPfHGb0fg94974tmH/fD0/cF49LZo3L0jBTesS8emJemcaGdxQljEiWAZJ32lhJdiTg6lDjVh6rhKwl0DYaAWc/ha7pSzpjgtBqZMrML0yXXoUT88wp5jw9+CHoJaY1UqJo8VeLWYciZDjtmEudkEAPWMUyNvpz5O+zWZE59c+eZOG0VAq+dksthAbuLYSnPeXDp/DKZPqsaYUbmY3FvJa2gwwBNkmRkKYU7g0tNeaoYqBmXTnUblShFV3ZyMWtR/Tu0TlOIosJvF+5CS56Se1tsxBJICO6lIWm9qJCf7jmrWSgDp4TVyIsZzSJUS/Dl9/VownoA7oasEG5em4fieVHypz5SfnfWrI8QpFVNwJ4dM62On5uT8nL84OBB/+XUBoaOC0c7raMVCQo/aLaiGT0AqeNT5BW2asCtNbx2hTQqUVC2pV1Lf1hJ6BGyWUsl7dIOaIErwJHC4iqC0ku+t5MRPapfgS5Cm+xDw6bX62CnVT1AnBU+KpM6jlE59/gJqwcMsKUH8nNWHbjEBQmmUZtIha32CnhRCU/BmjSa4TbdRUK97kHI4h89P21hTdKVGElTmjGu25tsLp3Xwvnr5/enhfTutHZQeqvtU6qggR9cvKBKMCVAFPVon1U096gR5AiCBkCBV7pJqf6BURwdQJxnkScWTMiY4lPmKUjUFVAIstTDQsaUGuiHxenPFXGlKndvZUu6YSrlU7ZxGGaLcdeNVBmXaTvV0Arvbdiy3YwocVT93246reFypcPN4vdNwzbqZhDidb7KB4gZe49bV0+2apCo69zTFTGCWCewW8rnweQjw3SmXBnYLCXZcnj6O3/sxdVhozco7CedjMVPmKXzOswh4Uuq6TZkrQVdTkaViTuLfo/4uewhyHY3FGFVfhK7GEv791HOyuwa/fNBpdSDF7p1XnyF0vUYIexfHXGmYJwV1MkE5eYCgRrg6tR/vE+jeeu0FfLj7LzhIqDt+5EMcc8Xxo6qvIwQdI5yd0D5OnFTwOCcO7yHo7TZ43P/xW9hHyFPqplS+g/sIe3ZuQeUHPK9jzHL6hBQ9ZzS3zZP7rD7PavTOEvY+OYjz5w/hgpqbX3Spep8ed1IvP3dD3hl897V7PIsfVH/3zTlbNkdOrSPY/VXGKwS/7749a33zvub+n188SYg8ik/O7Oc1vU/Aew/nTn6Azy/sxzefHyXI/Am/eGgXrt22GosXTMWkCR0Y192KKeNH83dvKlYsmoc1yxfh6tXLsJXAt53Ad92mddi2bhW2rllhKp2j1C3md3q2GQutkmrP34j1C8di3YKx2LZqBh66ZSu/nxv5fVQ7jbVmDvLrh2/Bc0/eg5d++zBefv4XeOVFqXZPEuwEd08R8hxDlXdeeYGhtMzn8NZfnsV7BDLBnFIu33uT8Qbh7nK8ZPG+wlIxBXk/GaioQbnATgqdTFTkuqkWC3pv//t/xsfv/REHP/wLTh9+Fxf5zPTspKz+wOcsxU5QJ/Xuhy9P85qexcZVc7Bl3QI+m4WWYum0MBDsrcRNW5fh7p2Oicq9t6pdgeNoqebk6mn3yN3XWi2eoE3rVIOnVEzV6d1+wwb7zwsp01vXLrBjC+xucdXWCe4EkVLx+gTXTSDY/dS37rJSV9WLkVU98CHUyRjFqaVzlLqRnOh6c5Irlc6joBWeBS3wKmyx9EsvTnjV0sCbYKf6ObUsCEwvRSgnVxEEBqXwRcVEIyE2jlAWhdhwwhxhTDBlQBXpwJVSKB3jEwfmBHap8dHWi07qW5ylV3I7AllMRBAqi/JQRjhI43YpUuliVYsnwAs2kEuKlaqnujp/gqE/wYqgxDE+ItigTmqdFL4E7pMSG4rkmBAGz0vAjCHcKTVTEBijFM3gkQRJb+sPFxrgCz8vwh6hKcSzP6L9BiB65FCEew9BqBdBLojXwHtMiQlg+BNe/Xh9HPk6ia9jI7ww0mcAInwHYXZbFB5Ym4rfXRuD1+6Oxhv3euDVuwbjhZuG4+GNvti1LAwbp/ljzfjBuHVJH5x6vi/+xsnS/3M4ETieif8cLMKR54uxdUE4chOHYcTAfvD1Hm69q3w9CXceQ+E5vD+GjyDgDRsIH4a3x3AMGTocA4Z5IjAmgVCXjvDkFEQkpSIyQY3IlYYpsOPnxs8unnCXlJSC5NR0pGbnISw+BQP8ItFnpKPODQiIw8DAWAO6AYFKxyTwMfr5Euy8wtDHm+HpQJ5XQDBCI8IQGByEqIhwNNVWo0VNlatK0VhbgqryQvj6ehPshhHkvDGUEDfIU6mYnq46Ox8M9/Y31c5LLRT8guBNOBXoyR0zMDoFoUmEguxK62kXm1PNqEJ6SROikqXa1KC4sdfArviK1gelBLuChvHIIaylVysVU6qdk46ZWNx2WbWLKyDYFbcgvVJgx4l6i8DOMVC5UqlTuCGupmOSKWClTT2W3ujAnAN3BniWdil1zq3SuUeCnm3j1NwZ5LnAzv3aDVFSyKpbCHQutc4dAjOF+/WVwGftDRq6bXSnW2p0Q522uwyAOoa7Rs7Abhyfm2COcHs5JVPjFamY9robFY2jUVbXyXN18fhjuP9YGysaCXkEK4XALi2/wuBNDb4VSr80k5MMd22bgkCXQeByNQOXgUp0UjYiEgl2KU4vOe1nqllOGeIIdEl5FUjJr0RueS1ae8ahY/xklDW0IauoCglpPF4qQZEQ6W5bILCz15bCWUR4K0JibglSCICmyGVxZCid06mnc1ocCPQEoXLrTM7KQ2t7O8ZPJECOGYf6plEorWpAGSG2qr4V5QS50ppmlNW2oZqAW871Mk+pqG0g0NWhsroKlVVlKCzIQmREAPy8ByPAbyh8Rg7m384wxMfp9zPS5eY7CHFh/ZAdMxSlqR5oKfTC+GZvrJzuj+uvIkDdHI4XHw3D28/H4sDr8Ti5O5Lg5U9o8yO8eXMyP4KwNxxfHxmCb4/1J9T1s/j2WF98d6IvfiQIqBZLDor/+KQf/nq6P77lekvhY6iptUZzVST0yVnxG4aUQVMKCZFfEv4+3+ukf176qB/O7xmATz4YhhNv+uDgywH44IVAvPJUJF54LBZP3RuHR29JxF3XJuDmDdHYsToam5anYNXcRE6y4zBvSjLmTMrCjN48TOspIvTJ9dJJD1Q/s+72QkuHHDtKaZ7KBqg2wwUpeysW9RCyGqwuTg3E5Xy4eOYYs06fwonieNX0dFagt7PIIMypm1P6XhMno5z4c5I6Y4LSx0t53jozThHASTlTKwNBnqBMMDlpjNNLT4Yu01zAt2DmKFMap3NfxxxF6h1BSeAm233V7k1wWiUo1VLgInAT4AiQlJ4ogJTao5526men2rulc7rN0VPQpRYMU8YTIHkt163OwZmPEy6DnSDuKwKczFOUjqnPVaqdPkMDeILd7x7J53VWcnI+xiByFQFt0exRmES41fGtHnB8vV3TOsKH2h2sIvitlvpGSBLYaNK/bjFBT2l4AjHCm65f6ZvLCGVyu7yJICFgWK90ToEfYUnHFMQuNqVvigGdmnGrRk+9/cyhks9R7wsUBYiqbdu4coYpRepJt1wgqvRVQp5SbpV+OXms0mcFy6MMOAR47n6FWpZb6tRemdgo9VXQOBFLZhL8JvDZunqwWbrrTLWacNJDdQ8CL6UkSpFzWhfMMOgSwEmpU82d1gvSZKQiqFP6otQ5azi+fq5BnsBuK+FKveGUkqljKtVS+ykNUjV1TorlQlPTBJA7XfV36kenVE2lXt6/ixNEwpzMUwRuSsW89+a1BMXZ5nQpsNOxFErDvM3gbgVu4vZadysnoteuc9w2lW4p5c9pXK60y1m8n27ex2i7Lt3HlqtUJzjd7m0pn9cSApv+pvR3soowZ0odn58UOj3rmeOb+Tfaws9JNXaqoe00lW7WRCl1+qwaMK5DPSYr+XdVbX+TaofQ1VxMqCtiEPiay9DZVMq/twZLXVNj8gfu2IJfPnwT3nv9OQO7QwfeNifME8f3OMrZyYOMwzZ+cvqApWC++dqL+OiD13Ds0B7Czn6CGKHt6McWJ4/ttzilUUDH/U5wPM7tTh4T9H2M48cIeDyH2igc3v+21eQJ8D7+4FULS9+UskfgU7N0d52eU5PHaxLkafmUVESnabo1Tj97AOfPHcQFhvrpCfJ+qtVz4ksDPsdJU8DhDtXt/fC125GToVHwx/Vy7lQNnzVQP/0RLpz+EBdPf4ALpz7At4S7v31/Dp9eOmqg+wah95mnHsatO6/BVcvnY/rEHkzoGYWpk7owb8Y4/g5N49/ETP4eq0elHHknYPWiKfwejLP/VFnG37l180Zj89IebFjC3y7+lty8dQUeuf063HEtoeaatfzs1uKeXZvwq4d34dkn78bvn34Af3r2UcLd49bTTsqdmoArLdNtpPLWn5UyyfHVZ/EOr9GgTvE6Ac/CVVf35h8vr7PXb6kW7/cGbleCnUatV72emqJreR8hd+9ugd0rOHHwTZw/9ZGpdnp+MkxRGqbMU1R3px6Gp4/s5t+zTGJUZyfVbamBnGBNcLd9gxR5wd5mU+Nuu34tbrpmJcfVZqgiOFPNoRqaq15ul/rh3bwB93N7KXGCuvsIxLdfv4FwN4/HkzvtKgKhWibIaMWBOwO7IFcK5uXaOpmmuGrp1MpAozleqo1BcQe8i0bBp7ANIwh0Qw3uCHSc6HrnEOpyGuCXXYeA7GoES6HjxCack/8YwkF8bCziY2IQpzYFUdFIJtglR0mpC7f0R1PLBGuEOrUjCPUnODGiQgINupSWmZYYa6OgTs3ItU8CwSw/MwUF6SmEJqdGLkmgFk34iw7m+QSHwTymH4/lQ6iTuYovoVFg56RsJsdFIiWOcKm0zMgApEarvi0Y6XF8LzqI1xhEEAsiMAooQ7ifQE/97wIJfYGIVk1fYBDiQnieAD+OfjxGqEFmDO8lkcdMigogRPpzPwGdL6+dy7GEzAgfhPsMQ2b4AMxqC8WK7gBsmuKL+9YH4YVdgfjjrmF44w5PvLzTG7/bPhTP3TgcL944GH+6vi/2PdAfn7w4GJdeGYavX+ck7U/Z+N2uZKydFIHuOoHyEHiN6AMPtTYYPhTDCaDDRxD6hvG15xCMIOwNGDSMIBSD8KQMRgrCZTzB0Wlt4LhfCuyiE50UzJS0dKRl5Vp7A58wApxMUvwJcZZ+GYNBBLrBIYQ8qXgjIxiRFv0UBDy1PejrE44RfsEIDgtHWEQkQgh32RmpaKypQHtDNeqrijGqtQFZmWmmJvYbPAKDPHwwxMvX0jDdtXZyzVQq5kj/YAQFhSMgOAye/kHwCYo0sAtJyEJsVjnicqtMtRPYJeTWICm/HmEJRcivGWPmKYI7gV1J80SCl1oeTCDY9SK9Rs6YYxywKyPYlThgF8fvfGx+I5ebrQZPfe+UwlnbqbYH/9sZ010/Jxiz9MZmAdnPUy3/O6TeuVU7J7TsgjhBm4Hef0GdKwzc/gvsDNYEZVesU2ido84RzFxwZ9sK0NRHrkltCKTAKXpcUCd1z4E8218Qx/fcBiqO8yXf5zWo/s7MVLSO4FJWP8pq6SqauniMsQRGxWi+14acEn42WUUGZU4ItPKdurj/BXaCL8IbwU6tDOLNQCWX312CHWEwWtu7Ui4FdimExbyKBtS2jUHbmAlo656A/Mo6JOUUGoBFJGWZMmdQJ0AjuDm1fFyW6YnVyskERcocgVEqnVRARSZhL8MxRZGKGJ2RjbjMbNTUNaG9pQMTJ09BW0cnwY0AJ6irbkR5rUxSmlFa24qKhnbUNnWgtJLvVdShoqoWFRWVqK6qRGVlGfLyMhBHgPMfOQSBI4ciJtIf6akRKCtOQXVlFvJzElCYHYeSvEgUZIQjJSoUsUFeCPcdgORwD2TFDEN+0lDU5HqjnMBXkjIc9aWemNDmzX9wA7FrcyieuD0Sf/lFPMEqA0dfz8S5D5JxaW8ULu4NwJeHfAgDI/DXU0Pw9zMD8c9P+uM/Fxjn++Pf5/rh33z970/64l8EhH8QFNQbzZQgrvvhVF9L9fyRwPdXwoPSAH8UWBD8vuf6rwl73xx2QR/j8/198em+Afj040G4+OFgXPhoMM7tHoYjrw/AwVf6Y89LQ/H2C0PxytPD8fzjPnji7hDcfUMobtoUjI2LorBmTiLmjQ/GzO4wTB0Tw4l8OgEvE+NGFWNMcz5aqzM4UeRksLcC40cXY+r4GkzuqSR0tBmwdDTkcAJZjoVTWzB1dDnaq9MwZbTqAeswobMMk0aXEvoIh72NmNRRg7GcYE4cVWH92ZSyOXEMjzvGacUgF01rat4rN8tWwoCjfEmBk+LmNj8RJOh99UebR/hRE2xBi7sPn8BOACjIm8PrEuBJJZMr6ERem5Q5vVZqodLblP7mTimcM10qSDVuWJeJT/bHGcwJ3qTQSXX9Kz8zU+z02TDcYPf14aF4+qE8zJ9Rwcm5A0cLZ6m/3ni7j2WcoEnJEzyuWtTL16MNxFZy/VqCm9IPlbIoExM1B5e7pZQoOWjKuVOpm0pn1P1vIcBIFdpy1XSDBgGiuwZR9yXQUf80AaHSPAU/UiZ1j1LrpApJXVM6o8BW7RT0ehGhV+mpUmdV9yW1Vml/M8YRHHrUqqLV6uaWz+slGBOCx9YSMgSLjpumVCalaq6Y24v5hMG1iyYRZBwDFEGamq2rAbfq4RyAcxQ0tV9wFDrntQO4grppNspFU7ArlUuNx7cZGM00SNshZ0tC27VWrzbXAFFKoFM7p752s13wNs+WBV6371iFe3auI/CthBqR33szJ5M3OM3Hpajdcs0yq52Ts6aATqqcQjV8GqXqCeqUninlTp+F25zlJk5OlZa5k1DtmLnoWgWvBFw5kPK+lQrqrgVUvz6B3QICsoDYlFw+t2X8XPRMBXZ65oK8eaqh42chpU6hVMzZE9v5N1SLXv5NCejGE+4mja41eFMtnfradRLuutsqMb6zzsBuXGe1TaQfvdfpCfbrx27hhP6Fn4Od2hm4wO7sqcOMQ9ayQCmYr7/6PN5/7xVT8/TeqeMHbFngpmUDO1vnqHVXgt2Jox9ZLzwZtJhJi0bCm+Bu757XDOyk4FmtHuFONXwfq1ZPoEcIPHLoPUfVc/XT0zVembop0HPDntuQRXHhvOO+6TQ/P4RPLxzEZxcPW3zx6VHC3nF8/cVJc910VLxzpuz9lYD3I8Op4TtJKDmGL7nv558QZg+9bQrV2RMf4tuvz+DH7y/grz9cwnfc99InRwmkH/J+3sTLf/gdHnngTmzftAZL5k7n30wvf5O6CeZjMXVsM38rGzCzpwGzZBw1tRlr53ZgzVx+H6a32nf6yft34rE7b8Ad113Nz43fyx1rCECb8cT9N+O3v7gbLzz1oKVjvvwcoc6VkumAnaPYCe4sLfPPz+JNLr9lhirqRUeAe5VwxtDy+2/90dS6y2An2HvD6XknqJNKJ6hzK3ZOKqYUu6dt3Lf7T3weL2H/B3/G4Y9fw+mj71ujcnPCJDwL6D7n81foOX7Oz+GJB28hrF2F229cb06X1129yMxOdvJvTwqcvp9Om4P1ptI9fNd2gt4m62Onejy1NlDLAz0TNTG/nX/HqsUT2Cm1UyAnoxQpgLffuNa2ffSe63mMrZayqTq7PtbOoLrXYC6w0jFICSDUCezUxsDdysBTQFfYDu+CNkYLRua3wYvLUu2UgumVWw//nHqEEurC0soQkpyLkPgkhKs1gWrcpMiZwYlSJcOQRHhT3VxqTCTS42OQnhhnwKaaOcfBMtBaGFhfukgHvrROtXNS75S66TQlV2ql0ix5rHjCIoHOeS0FTn3sAhj+lt4pxS7OVDsn4iMFZ465is6bovRMwloi90kxKAtFaizBkVAXR5BTqG2CIjLU3wxanLYJUgADXWmeYXzthYjgoUiKG8nXfoRLQlwEoY4QGE/Ai3cBXnJcIFIT5copUxheR5gXUiMHoSBhKBpyPDG92R83zA/Dk1vDsfvBRBx8MgnvPeCNd+8fgv1PDMP5Z4fjqz8Oxp6H+uDepX3w8Iph+DUnN9umDMbVk0fi1rVpWMwJTlXWcASPUI3fAAwdSrgbNhwjCHdevnKdHGzpjGHxhLrETIQL5mQ8IbUuzl1bl0CoU21dMhKSUwzq0rILEBKXiiFB0RggoxRBHceBhLqBrjTM/r6RjqGKD2GOywZ1vuGMUAz0C4d3YDiCQyMRGRWDSEJ+DGG9qrQI7Y01aKguweiOZtQS9Hz9fNB3wED0H+phdXaDCXgDhyu8McTT15Q8X78QhIZGISQ8Gn7B4fDyD0NAZDLhLZtgx8l9jhqUM7IqEJNZgeyKdgTF5KCgerQZqKjOToBX0jQRZS1yxpyAvIZx5niZUj6aUNdhYOdOx3TgrgkxhDvV3mVxO5mu1HRMv9zP7kqwUxqm1DhFpYGYlt297JSm6WzjwJsL7LRs45XxcwMVgeKVQGfrXUB3JdhJbbO0TNdo6whkqp0TmJkaJxdMlyJn4QK7SgKZu3m4xipXGOgJ6gSCXC5t7EJhdRtfq4m4moxzG9XlNWtbxVgDulK5Xta2obyRoNM6FjWM4ppWpBLAlHZpKhlBTVAl1ctJwyRsuYBO65z6OhfoKS0yU8Ykgiy1LSjmZ1zEz7oUMTmE+rwKpBZVE+i6MXbiTIwdz+fY2I6UHLlb5nMfbktAjEzLJdARIGWEkl1ImHOPhLncEntt/e4Ii5Z6aSHDFEUxUvheCs+bkp2PtNw8lFVWYsL4cejuGo2GplaUV9dZzVx5jdS4JpTVNBrglRHsqps7UMtrqqiqs751ZaXFBLZSlBblIpG/K1LpggOGISrCC5H8nUhLCsNYTnimjm9GTVky0pP80VSdiTHtxWhtyEJpcST/hpJQmBOEgqwg5KT5Ii/TH/kZIchKDEYaf5dSoz0RHzwEhSkjkRTigfgAmUMNRFXOMIxtGMmJbDAnoiGc9MXgtw/F453nE3DwtTScej8Znx6MwzfHovDX0zGEgkD869MR+Pel4fj3xUEMAt7FPvjPpT74F0PpfgIIqUFfCxoYXxLqBBGCP/VN03vmyCiw4KhtpPxpG/d7qgmz4LFkx68U0IsH++Lcvn449VE/HH2/L/a9MRx7XvbEW88Pw59/7cnr9sejt4bh1i2R2LIkAStnxGPplGQsnJRC+EvHtNFpnITWmdI3qbfUatE6W3MxbWIdFswZhakTObEk3E3trefE36nhG9Wci/amPGuUrD51HY05GNtGQOyp4+S0EdM4ynlTrQwEJ1LVlEK5ZE4XIU2Ol/WW9idYc1Qvp2H5AsLdHE6Cpk9sMKBT7ZygTtAnCBTsSPEyYw+ColNr5/RdU8qjW9mT1bzql9zq2AIZ0Uytwy2bM3DxcJSlWcoV83vCt8xT/q4edq7PwZ4z35Pa+sVBD/zy3mzMm17J+2jmpK3RoHP98klYt2wCoUznIagSKpfNde5Nrp1LuSzYE7wpTVFpmwJYKVtS3qTEmaEKr9muj/ClZaX1rSM0ruc+UiDlhKr9BXGCOz0Dt4GMYE3GK0r71DEFhzqW0iilwkmxlBmK6g313KTmrSWAqVXBwml8PX8cjyFTj4k8NwGF7wlA9Lmp9YVcHaXeaXuBooxTZhHkBSxygRTACN5WESiVZqnm4AI41dfptd7XKFgTaCkFU1DnbmewQkrg/F5rvXDT5sUOKHLf7esEa04bBO0rVU5plkpxFFypbk/vC/bM1ER1fNz3np3r8fDtmw3uBF9y0NR7Oq/2l1Om1c9x1PVcbn3ggjzV2bnTNh+7eyshUI6aOr564y01eDTXS55TE3PdhwD12vXzCX+L7N7cUCfAWyGImyG1lMAtxZbXL+VOYCeg03dUr+fzsxDYKe1yKkFg3hQH9LTc015h4wz+xk0guKn1QXdrmdXZdY8qN+VubGuFqXaqubth20qoP5gmzk8/cTv2vP17wtSVYOeYppw+sZ9wd4AAR8A7ud+MTgRkhw/uvgx9pwl9J7nNiROEO0Lc6RMHLS7DHUHvxFGXqndMYLfH5bz5voGaeuMpFfPjD1/Dgb1v4sjBd81R86gpeu9cNmbZR9jbS8Db9zGD20kh03F0vP82efk57LkUPblvavm0GqjvccWHOH9mLz49T1gj5EldUusEa5/w+SlL0/yRgPfjd+ecZQHfl1z/+Ql8cYH3TsA8w/N+QVD56suTpgjKrfNLpR1+SUDkvt99eZ4gcw6fnjuBM0f28Vm/imd/9Rhuu2Ebfx/mEOLH8++Mvwn8PZzVW4PZvVWY2V3J7/w4PH7PDYS3e/DoXTcRSrZgF8FOTo9379xiYPfM43fj+V89YAYqf372Fz8Du9f/+JvLaZmv//FpAz13vEnI2/3qT2C3560/Yc87fzage/c1hdIsf94a4bJByvuvGNy5UzGl2Gk89OGrptgpBHhH972JS+cO8t6Pm0LnBju5ZerZfXXpKF77029w47ZVuI1gd+M1K3E9IW4H/0bU5kCpmPfecrWlS27fsMgUNoGdUjLv2aX0y1XW5uCxe2+wPnZOmuYqU/x2XbsGG1fOwsYVM6w/3p08vt578A71r3P65gkKVWvXx49QF1CtZuOO46XCoK5MQKf2BZ3wKBoFT4Kcd0ErvAhyPhx98/haqZec3HrnC+qqEZrFiXN6CWLiUhAaHoFIQlxsFGFOoQbiSrvk5D01IcYiJS6aUEMYI9ilJsTaskBNRihKwVRIlVOYiudysLR6PLUn4HqpYTJAkelJuql5kbZsNXUEtvjQIDNZSeB+8Tye6vgSuawUSwM/7p/A9YlKySR8xYeNtO3ktKlzymVTcBkS4INAH0+rlwsgEAX5eSJo5AhrJxAW5IMowqDBH2Ex2tRAX74WUHK9UjlDRiImhOuDvRAf7oukqJGWnpnGSVZ6UhCyUuOQmRpLGAxATJAnokcORlJQf5RyotVTPgLzO4dj0zRPPLB2JF69Iw4fPRaGcy8EYd9jw7Frbh9MreiHGaWDMaO8P8aX9MHyHh/csjIMNy30w40LkwmJkYgLHoDhQ/rAY/hQjPAaTigahgGEPL+IWBfUpRHmkhCpZuSqrWMI7JQ+G5eSgsT0dKRkZSE9hxPtlGx4hMY76ZdB8RjEcVCwUjBjzTRlREg8PEMTMIBQ198n3FHslI7pE4oBfqHwIHypTUFISBQieP6YmDiEhYSguCAXXe3NVmPXUFOG2qoyxPGz7jugP/oNHo7+LmfM/kMdxc5SNL384OMXjNCwaERExSEgOALeBDv/8ASExmciMoWQkFnGcOAuMrMU2ZXtCIzOQXb5KDNQKazvIdSp9YHAbjJKzECFYFcz1lIxzRmTYKdaO6uzc6djMgR2mdVjkF8/DuXtUwl1TirmT43KHWhzRsGZW6lztz9wLzuQp2WNVW1S5Di6YE+jsyw4dNXWueJK2FPNm8EaQxAnkxOZngje3Osvw9sV8TOo02vCmQDOca50w5lgjdAmyCOwyVBFcFjV0k1IbkVWSR3Xq9+c4E/A5+xTQagzsHMpdjJOkWIn0JPbpQAtWjVtBLvLqY8GcQy1JnABnW0nBc+ATmCn1EcZlxC2+Lk6jpQMQWI2P/PcShTUtqOtdxrGTp6Nls5xKCitRiqhTkCmfnaCOqmD8QZqJTbGy+kyW2DHZY5xMj7Ra23Dczjn0fZS7gh2tl0Boa4AjQ2tmDJuEnrHjEFrSxNKK8pRWl2PyvoWVDW02LJq6AR45TVNKK5qRElVPUGwGpWVFaisKEF1eREy0xKsyWygz0AEePdDWCB/E2J8UZAdh8qiFAJFAXo4wclOCkBJbjiho95s+ltqMznmGwC012WjpjgBtWVJqC5JQH1lIhpr4/i3FU/oC0BGkh8KMsJQkBqBwvQIZCb7ITs1ALmpIxEZOAihfv35+zkApWmD0Vo4BJNavLFkij82Lw3CvTdE4JmHUvDGi+n48PUEHHovEZ/sT8RXJ2IJZBH4xydBhDxfQt9w/OPiAPzzggN8CjXE/oeUIq778WxfU4z+9klfWycjj7/Jfl/KH1//lcs/cPye63/81LVOIEIwkeokEHS7OX6tIBR+dZTwKBXwUB989nE/XPjAg1AaivdeCMW7L8Thtadj8eKjkXjidn88dFMYdm6IxLYVEdi4KAHLZ6nGr5wT+io+wwJM7inG+K4iTOmtxORx5WhvzsCotlxMkpnIxBrMnN5CKKxGLwFwCaFm8WxCGCFkpsCOgLNy4ViCYRUnrUr3UzQb7LjVKqlSTt1cBxbP6cTC2R3mBiqgUw2ZthHoSaUz0xYuC9oELdpGqpXSJM3MpafW0g17ra6v0gE/Hmve5GrceW0aLh0JNsXue4Ezn983fG7Os+dzJeS5we4bPr/PDozEI7dmY8VCGZzU87xNBN8GzOZ5NhLu1i8l3M0lcPEeFwjueB1LeQ9LVH9IiFUqpABNRiurlTo612mDoGvXfWxey0nKqmmmrAns1ixS6pYUP7lZOi0RBG2qq9O9qqZPoKfjSP27mkCzRmrd/B6D6CVSKLmdgGHFvHFQc3nVK0p1s2boPM+KOT2YN7HF6n5kiCIQcWrdnJRJtScw8xtCsyBE/fukNF3NyZT2mataPcKek1Y5wRQ5OV/+pFYJzpxedQIrAZ9UNZ1H66RsaTvVE7pVPHeaplwzndYG03m+qaa2OQ6VzvEEVzq2oE0wJUjTqPTL23aomfgKGwVf7ro8qXp6LUMUjdpe1yUwlMp3w9VOzzu1PxDY3bdrvcU9O9dYfzu5b+r9GwiYOrYUP+3vHGP65WsSXAr2BLMaVy8Yj5Vze3kN000NVUqroFz/4SDodtc8LlT6JWFadbBzp3ZY+qXq6dSUXGmXvYQ7gd60HqnhDQZ3Uwh7Cv3HyqjGQlPvekdV44atqzgZ3mYT3d/96i58+O4fcHDv64Sltwy2BEsGSGoyLqhjSLFTOqZjaELII9idMqg76Ir9zuiCOgHdT1DnKHoCu2OEIQfqdhvUKfbvfcvATuNhgp1UvGN8X+qctrNtuV6qnYDuwL63uO2bBnvaxw1/bthT3z3dw2VTFqVuSt3TeOJDnDv+Ps4cI5wyBGefnPwQF059jItnD+DiOUfZU/rll5eO4VtC23cEuW8JdD8Q7P5GWPvb14S9r84S8s4YACq9U2qf0jrl2KkQJArwvvpMaZ8Ew6/O44evPuE+hD21Xbh4EhfPHMahvW/jpeeewAN3XGs1Yhv5nVi7ZDK/T7Ln34VfPXwnHr3nZty1cxt27ViHW6/nd+7mrQZ2Tz92lxmo/P43DxvYyR3z5Rd+aWAnwHvlxScNwE7wcz3G5yUjFDlZylzl9Zd+y9FR8na//hJ2v8n3Xn3RiVfUykDxnLlfusFOUKcQ4GndO395Fm+9/FsDQDUo/+hd1eg9hw/eehHHD75NmD2ALy4ewdeEuG8EvwS6Lz45aP0Hv7x4FIf3voF7bt3G2EyoW24hdU0Qdu3GhQZ4AjsZnaj+Ti0NpODpPyTknilVTsAnJU6gpmXV2Ol9pW8qZVOpnII5waCgULCoZXe/uz4jlXbJkFKnlEufsrHWn07ul17FHfAsHkWYayfAtVobA0HdSEYAI7iwGaH5dQjhBCokORthcamIjk0weFNdnFIklSoZ64K6GKls8XEEmSSkcpSqJniSQUp6khS7SKg/ncBO691Qp9daL4CTwqbWBwIuOWDGEtziCXzmdpkY4+xDkEzmKLAT1AnmtCxjloQwAly4A3yxUgMZscEBiA4aiQhOosJGDkFUkDfPr3MRBGNCkBYbjvT4cOQmxyI/LRZFWZwUZSagODuRE6okFOckoiwvBWW5ySjNTbSoLMpAUWYi8lPjUZKRwolTLDLjQpEWrTRPRiyhLjYI6QlByEjkcnwYIS+cEUpwda43JYoAGOmF6ABe08j+iPPrh6rUwVjQORIbJg/DuvEj0FM4DHFefZAXOwCz2r2wkAA4trgvekr7YlnXcNy5LAaPrEvFI1vysGYmryfFE96egzDcYyj6DRyCEf6hCE1ItdYGEXISvALq5IKpurrYxCTEJacgOSMdmXmcvGblwz8qEYNVRxeajIEhiRhCkBsWFs91sejnFQbPkAT4RPA9S8eMJOxFoi/Hvt4hGB4YhpEE/+DQCISFRyMyMp7fDYJdKD/76ChUlBahvqocVSUFqCwtQHZWCjy8RqDvwKHoP8TDBXRusPOyFg1ePgEIJtBFRMUjOCwGIwMj4EfwDIpJ4/1lIyqtyJS6KAJeZEYpUksauU4AUEfomGhg5zQrJ9g1T3Y5Y44zJe7KVEx3nZ27n52MVJSemV45xursSlvVj85Jx3SHIO8n5U4gJ3Bz4M2txAnqHLD7+Xq9riTgKSXzJ7BzoO9KsLtsnqJo/QnipMy53Svdyt2V8ObextIvXe8J8CzcCp3q5lwwZ6H0TFuWiieA60a11kmxq2pGCeHN1gnuuK+WBXXmftnUafV05Y0d5kYpOIpKyb2cAhmdWvATzKWrvYAruCyYc1Q6Z9l5LQgTaJURsBgaGQk55UgtqkF1Wy8mzlqCbkJdflm9qYLJSqm0FEqCH49lEGnHKTFoi8sotlRMtzqXmKNjKhWz3AE/UwZ5Dm1PqBPcKVLySghuzWhv7UBrXQPhrBIV1bUorW1EeX2rtTSobmy1+rmSyhqUEeyKK2pRXF6D0nJCXVWVKdTlJblIiePf0JD+CPAdApktxfN3IDslCNXFSWiqzsKohjw0VaWhviyNv2HD0FydgUWEgvFd5WipyUB3SxHGNhehsyGXkcMJUTlG1WehrS6TE6EctDVk8fcqFA0V8ejtyEdXcyrGdRSiuTLd3COrC2JQmOqLmvwQVGSPRHVeEGoKQlGQMgzF6SOQHTsYNXkj0VYZiAmjgjGzdyRWzA7B1hWRuPvaRDx9fyZefboIu/+Qgn2vyrwlBl8cicP3p2Lx908i8O8LYQS8IPzzvD/+dd6TMQT/uaAYhP9h/PvSIMJgX/zzEsGD8Q+NhLp/fPZfwXWmOBFONAoCBX1/J/D9g6DyN4LL3wgxP0qlYgj4ZAqjOjMZwMjw5eLevvjkg8E49c5wHHrVB7tfDMSfnwzCcw+F4JFbArFrSwi2rAjG+sXRnKzGESoyMH5ULMY0xxJ4ikzRGt+Zhe62bMyaQLAi5E0cU47J3WWYOq6KoNZKwKgjLDRxbMQ8uXwSBpcQAJX+uXBmG65a3GMAOH96K1Ys6say+aOdejzCuaBPCp1q91QXZqmZStsk6AjspARKFRQsacI8rUcQJvv+Nttf55zZW4z7b0zHp8cCCd4EOIGwS0EV1BkoE+oEdlJDBXaf7g3AHdvTMIPwqjYH6ok3k9AjgBPYyVJfaZfLeB9LZo4iGE3CmoW9hJheLOC2czlh1//Yz5/cSuDrwhzuK+VMpimCO41S8dRXbtNVjlq3QrV6hECpbDJH2ULQkWKnejrtK7VODphSy+Q8acsEQXPe5DkEg3pGigWECAGa2jOsX66m6N1YIIMUQtVqQt0ibiOYUkql6uM2mwql9E3CB6FU4KF6us2rBWaTsGHJFFxFYFw8vcvMVKS2OSodoZUQqFo+NUkX2OwklDnKmuNsqWsVSAoeBXGqQxMQap1AT6AkVU7Kl1Q67StYUgsDrdOyFDy5VQr4pN4J+qS+3UZoU2sCrVedndI077pxDR68bZMpeQ/dvpnwt8yAUHCm7bX/rmucfndS627fscLq9rSsVFjH9XKhC/bW4Z6b1hpA6nx6Rro+QZzq/6QKChQVMnvRda7ns1JoMr9klsx2+HkQiOdMarX01ynd9fxON2D+lFEGegumd/CzHGvre9rLDeoEcUrDlGqnNEwZpMhYZfr4Fv5t1WNsWyk6mgrRYymbdbh+yyrcf+tWmwA//5t7bUJ+8OPXCVXv4DDBzulj9xHOENbOnRbYHTCwOyegO7UPp7juFGHv52DnpF06cHfAqbNTHCHUCe4M7Jxm54Ivp87OATtBmVoMaHS/JzCTy6bi2JE9FrouOW3KuVOq4cH97+IAwUhmLNp/74dv4OM9b7iUPceU5cj+9wwS3f30Th9TTz2B3Qc4e1xN053x3PEPCX0OAJ7jPV4gwF46u9/g5PNPDpmi9xXh5FtC2w+fn8aPXzhg9/3Xp/HdVxo/YSiFU+qeo/Bp/O4rLes9NVg/S8g7g68JgN/yGF9+xuColg3fc7uvL53AcT5/mZr85fdP44+/+yWe/dXDePz+2wgtmwk5K3HjttW4+6YtePzem/GbR+/Cc0/ehxefehh/+t1PYPeKC+qUJnnmyG6C5FECKa/7i5P4ktB6ls/hEJ/VR+/82Vww3yXMvfHy7/AaYe/NPz2Lt192nDQFbLtff/5yOqaUup8rdnLddELva53A7sje16zGTs/us08O8JyH8M0lAh4h7yspdgw1LNc2d+3aCvWlu5WgdfOO1bhmw3xrdXA3oevm7av4XZWJilS6zVBrg2vWzcMt/Nt84PatBnaXY7O2u9r2+8X911vDcvW5kzKturwHbuMzu+86HtvpkXfnTYLEFQQ7qXRusCvvhmfJaHgpSrswjEDn4Uq/NKUun1BX2IYATmrDCxoQnlOFSE3GEtMQHR2D+Cinri2eMJcUG0UoirJ0SUvDjCNwxel1AqEr3mrsUiIjkMptspITLKTgKc3S0jUFdpchzlHw5JQpxU6umOFBqpcLNCUuie+bq2V8pJmpJHLfJO1LiEvge0r7lEoXJ3VOjprcL1L1ez4jOPraNjnJcaguyUZzVaEV5Y7vquU/Firybccs/pAsnMp/WOb28h+wMZbKMVOpA2PqML69gpOoYvS2lmFcK5eVFtBUwh+dCo6lGNtSjmlj5P7UhO7WanQ1lqOtuhCtPE89z1een0xIjEFWQgSykkKRnRRM4CPcEU5T4kL4XKKQmcB10T68V28E+Q5FiN9AJIQONNiz9gaD+mLEsH4oiB+AxWMCcc28cGyc4oOlnUOxunsobl0Sgce2ZuCOlVmYPirFUrr6D+iHYZ4BCIpORVhiOkNKXSKi4xy4k128uWHGJ5hil5CSirSsHGQR7NQGwUPqXEgS+oWmYlBoEoaFJmB4eCIBLgp9RgRjgHc4RgQnYCiBzwxU1LjcP9JSMH1CIhEcHmW1dRGR0Yw4xEQlIDIiBmEhYchITUdlcQEKs9NQkJWMsuIcfr8i0G/QUMLdCAwcpnYH3i6o88FgTx+M8BoJ/4BQhEfE8rjxCAiJhi+v0T8yBaHxWYhKLUR0RrlBXSQn5rGa+AvukksJMxNRTIgraRzPmIDSpsmOM6aBXQ/SCG1KxZQyJ6hz19mp3YEAL7Go3VS9bFedXV3XDDSNcUxU3OFOtVRcCXgGcC6Vrrr9J7iz9W2COy5zrBHMXQF2gr0rVbqfhVItpdIR0gzoXK+1rLDUSRfQ2Tptx3BDnRv4roQ5U+lcat3l1MwWd+pmN6oax6C6eQzUriCvspn7jOH6sQZ2NYSrGkJeTZv27UR+RQMhqNQxO0nNZuQ6zpf8jGJTCVQEOQvBnAvu9J6Zlwi2GG64MxgjeCmSsssJbfxc86tQVNOOUeNnoHfaPDSM6kF2URWSs0uQrHo77hOjYxAAtb8cMxO5Xg3KneMyuN7Ajt+VpFweN6/C3k8woCPkCSb1PoEuo7ASeeW1aGjuQEfnWFRX16CwqAjlHMvqmhhthLs2jqqlE+A1obSK25RVo6CkwhqQV5RXobKiDDmZSYgI8YLXsL7wGdIPkcEj+Jvqi5K8BDRWZxLEUlGeG4muplzUliWgMIO/qZF+hDapd0Wc+NQQ+FLRWJlCQEtBe0M2urm+t7MYLbUpqCqMRHttGn+PSjG6IQ1dDSmYPYGTp7ElGFWbjOJUf5RlBKEqNwJ1hdEY05iJUdUJaGU0VsajpjgSTYTBqvxQO05dcTQaimPRVp6E3uZcNJdGYVRlGKaMSSBkJBEu4jnZjcKubQSLXSV4/K5c/PaRXPzp13mEvjwcfiMHF/bl4esT6QS+VMJcPP55MZYRir9f9OTrwfjbhb7420XCGuMfjH8S5hSCOoO7z/n6C77P+OeXffAvvv431/9b7xMIta+Az51yKOOXvxJqNMoM5gdCzl8FNYIdpSEKbAh/qgv8/FBfXDowHGf3+OLIWyPx/ks+eO0Zf/z2AV88cUcAHr0lHrdvi8L21VG4an4sJ66xnIQmYmx7AiZ0F2BibxGmTSzHuNEFGM9nPpmfjxw8Z02sx4zxhCXC3pLZgog2Qkkbwakei+Yq5VBKXIe1AbB+dgQ1wZvSLQU9UsKs3o5wJ8t9qXgTR1fw/C2cDFc4ygihRttMH0+4G1eEx+/IxmfH/S0t1kxupHYSftWc3MCOy1I+rTm50lw/Dsb2NTHo7ijhv4VK82zBAsLTuqUTsJbwJrVOYLd55VSDsmW8phVzRhNYus20ROmGAp0Vc3tMyRLEmKOl1ceNsXo4uX7KfVK1dxuWcZuFSuFr52S/1dIq1SfO0jkJWlLjLA1TbQm4PJ/wuIyvNxP+pFrKgMYNhFKBVhNAlvPYUuyUVjmfz2MlRwHUQkEyIU9gJ0jU8dRaQe9JAVzDUXWKSuc0tUnpnQQSxZIZhEpBGmFQQCjlTnDnAA3vg+tuJjgJ6pz2BtMttK3SGQVyAjwB4Kp5PQZ+qp2TMqdjGYARvrbyeDvWL8At16yCUjS1r4BMACf17f5dG3Ej99O2Ut+2c/8brnbq4qTQPXHvDk6W1xH2VlkICh+8dRMeuOVqPMBR76n+TnB3yzVLzEBFNXYCu00rBZmTeZzl5q4pp02dXzV8arSue9E9GIjznqXc6dkpNdbSTgnSVy+fbg6YMp8xV8yZo10KXYvBnbXhkCssgV+1jdMIcKqxU6NyGaVIodOoOjuFavCs/UFnFcaNqcak7lqM66rgd6gJ4zrrOBG+ihPdbXjojm148ZkHDOz2f/iqgd3Rw6p9I1Qd+RinTn6MM6ddKY2EvLOEt9OCO4Kd4kqwO6E44ZilnHKnYhLsTh0l3BHsjhPsjhEWBW2HD75HgHQUuwP738I+Atg+gpkpbjy/auhksqLWCXLZVAgM1V/v2CGGRoauU333Du8nJO7bTciT4+a7hDrHdVON0/fuccxYLpuyKN1z35s4cehdnCL0WDolQeccz2Vgd/wji3MnFB/+FErbPL0Xn8rG/5yUpyP44gLjEiHls5P4WoBGaPuO8KaaPAGeFD7V6P347QX89bsLHOXI6QCgthHQSdET6Gl/hfrj/e27S/jrN5fw9aencY73vv+Dt/DWyy/g+V8/iiceuI1QvoNxLR67ZyeeeuROwt2DeOmZxwmCT+BPzz2BPz//C/zht48ZeH1y4gOrC7xwag++/ewofvzyJH786jT++uVpgt4pU8/OytBm7zvY996r1vLgLYKdVL03X34G77lUO0GbVDuF1Lrdr79o8Oe0PPitbfP+my/iwJ6XzWDm0zN7cfHUXlwiKF/i+NmZ/QS6gwS7Q/bcBHafEfx+84u7sW39IoM6pWRee/VCXL9pKR6+U2C2AXcS1Kw3HUNA9uAdcs5cYwYrcri8++ZNVksnZU9qnVQ4maioFk8tE+67bRMeuvMaU+6kUKttgtZr1N9AH++qsfCp7IZX+VjC3BiCXRc8ijsxgpPVEQWN8CxqIdwpDbMNgQWtCM1vQmRONSKTsxAWQxiIiiXQCcgikR4bibS4CCQR0JJinZBbW7wUMxmTyNCEIJccG0N4iUUqYTAlJhrpCXFIS4hFsqVmxiKWMBcV7DhixjJkciLHN0t1JJjF8D2nCblq7oI4sVED82DEcozRclQ44ghzkUFOk3K1QEhQrV2wN1KigpCTGIHy7Hi0VGSjs64Y07ub+A+RcuL1g6b/nZNVczd/8MfyH492TB3NH5b2coxtLMSomjy0VuaiqSwT9cWpqM5PQGVePKoLklFTkGpRlZfE16moLUrnNhlo5nlaqlS0X4jO+lKMaaogCFajt60GY5or0c51zZWFaCjLRnVRGirz05CfGou0+BCkMtITApERL4UvEPHhBNogb0QEeBJuhyM8ZCgCA4ea++XIYQMQGzAYo6v9sWNJKB7akoCb5gdgyaghmNM6Ast6ojG6Phkjhg8mIA0m9MQhnFBnih3BTupctFQ6pWDG8nVsImLikhBHyEtOd+zaEzNz4R2egCGEtoGhyRgQnoJBYYkYHpHIdXHWxqCvRzAGE+a8CHpaPyAwGgP8IjB4ZBi8AiMQFBplaZPhEVGI5HdA36Eown5sLCEymtcUFomsdD6DnHTkZaUgl5GVkQoPL2/06T8E/QePwIDh3gZ3iqEevhg+YiRG+gVbjV0o7yuQ5xgZHA0/XmtwXBoiknIJd8WITi9BFOEuIr0U2eVtCIjJQ0kDgaxpHAoVjeNQpFq7lknI5/psKXaVYw3sBHRKw7ys2hU4il1CURvXdSKzupv7EIoIbXWEufrRM6z9gdIxHZCTajcV9QZ3gjgCW4fjdumkYArk3A6ZDsQ567QsRU7qnPs9R6G70h1T8VOdHQFO9XNXqHeX4U2j4I7rr4Q7vecOAzZ3GqXq7FxQZ6DnWq9UTEexY3B9TctYlNS2EuwauE8X3yfkEOjqRvWioVPH7UR6YQVi0nL5+yG3yzxT6pzIR7SlYLrSLwVtbsgydU5pk1LISgljDlyZcYlq6HIqOFYQFiuQX9aAUWMmYfzUOWgbK3OUBsKeAM1xuFS6Z2JWual8Zqxix+OxpMwJ9Ahr8TkCf4a9p/YIjKxiwlwBYtWPTmmcvJ4UHjO7oAxNozp5rjFoaGpBVW09yghtxZXVjBrkl1ejsKqOy/WoqJPzZYOtLyLIFfO9guIy1NbWoq62CjFRwQgOGAJ/nwEI9RuMGAJeWkIAgUoqW6FZ+NcToKqK4lBflkhQS0VrTRYqCxPMdbG7TXBXwAlTLdenEeyS0NGYjVZu11ydjJaaJIJhNHracwh2JRjdTOhryzVAa6vW7044ijIC+DsUh+aqZJTnhXK/RNSWEvLKItFal4xRjTwuAa+9Pp37ETJzglGeFYrWqnSM5TWqz5tCJiS9HcVmwT93GidqveWYP6OW90Co7MnC9N5MTqDzsGVNMTauSsPtNxbyH/QivPh0BV57qQp73yrAWQLfZ8cL8N25bPxwMQF/vRhCQPMkoA1iDCDo9TU1729S7QR7hLl/CvJcowEeQc+gj8v/4GgQyPf/pe0FioS7f5534EZhaYlc9zdCj1IT/8plpXt+S+Cx2j+BD+Obk/3w5dFBuLRvGM58MBTH3x2Bj18ZhjefG45XfuOL3z0ShIduj+WEOwo7tyVh7ZJoTmpjCF7JfPaEvs5EAmAWJo7JxewptVgwswUzJzdg5tQazJnWYBCi1LVF8zqwcI5q7MZwAqzar06s5uR5ISFKBisyE1Hq4KSxatxcY4qVJswLOZGWtb+UrpmT6zB/Uimeui8Tnx/zuVy/qHpGpWMKmA3seJ9S7AR9an1x9sMQbFqRbGAosJHCqBYPKxcQ2OaouXQtYa8ZGwl2m66aRvAiOC3oxtWrpuKa9XOwbd0srOH1qR2B6vJMoZzejnWEOO2ntMfFszoIZwQlwqk5aRJsZo9vwFLeu/ZTOucqwtki3ouUNBmlyIxFpiiCP6Vfblk3G8vnjeXrNlONNq2aCbkuytXSGpRPG2VQMZtwupRAqYbgal4uCJSSJtBazPMskLrH8y4jmLrTQwWdAkylf0qxXDyjizDbY2qV6ssEOIJDnVfQpdRHAaLq5aTmCcAEdYIdgZ/2U4qkthXISb0TJDrgNs9eK+1S6pi7WbhCoKjXqpO709Iz1YJgOq4jxN13y0ZO6Nbwmc/js59mbRO2E8K07d2M67gshU1AKJiTw6X63Anarlkzy/rbSZV74r5r+T4niDym6u7UI09tFQR+DpzOtPPqnnUvSsHUs5Naqc9tPZ+ZYNWd1iqVcQXnUeqBKDgWMAuyZ6lfJIF5Mb/Tqp9Tr0hB3dSeRlPsVE8npU7pl1LolI6pNgcCvomja0ylU41dT0eFo9h1Vth/pO/YtAL3364aux3447OP4eP3/kSwew0H971FYHJSGaXYCaxOE+ik3J1RvZ2r5u60K04xHKVuP8FuP467QssnuU5tDk4ZmO3FCR5L6tsRN9jJNIVAd0DGKaqbI3QdOiBzFEGl2i0oFZRgd5z7ntiL4xyPHeUxCJwnD3Pd4Y/5WqmdH/GYBLzDH+DQQaVsvueE+/gMa5rO45sZi5m0/AUfffCqhYxajux33DdPmaL3Ic4wzh7XyNcEP8UpFwCe5XM5x/s4z2s6f3KfY+t/9jA+Oy/QO3a5xu4r1ZUR2Mx1k7B2pSnLT6F1TjsGd7N1pXRKvVMvvu/UA+6bC/jH95/i799ewnefncElAvUxAvDe914xY5Q/PvsEnv/VQ3j2lw/iWQLe7379IJ7/zUP48wu/xIEPXsEFAuonxz4guL3G5d0Erfdx/thufHL0PXz5yT58d+kQfvz8GGHvJI9/HJ8Ttj7hvR8hHKtZuc5hLRIsHHjTKCVPvfHeefUFUwYdd8wXcfLgO7jIc35GCD5z5H2c5XPTNQjyPjtLuPtE5jMHDe6k4AkUr9+8Ets2LMJ1W5Zjw8qZBmgyRFETcqVeCuKuJ4xpFKQ9du8Og7TH7r3OUoqlvqnO7lbu5yh4yxwo5Prbb1pvKZjaXurdw3c5kKf4xf03oI9nOUGurMtUOs9iB+qGF43CME5cRxQ2w6u4FSM5cQ3kJDaCQBeVXoSYhExEhkcyIghTBDbCWarSKQloWUnxnIzEITUxjiAXaeGAnsZIJMcT7OLkhhmFRB4jMULqXiTkcmlGKLGh6GipxPzZE1CQnWxwFqWm5OGqk1NqZSjiQwh7oTIhCeX5QxGjVM8wGa4EWT1ctKAv0JcA5IvMBEJcbhpBLBfjCFPTxzRjZncr5o5XtPB1HaZ0VmFiexnG1OejvTILzWUCshTUCdYIaVW5iajOS+aYgtKsRJQoDTMjHoXpMShIjUJBWjQK0qORlxrBiEQhX2ubsuwEbh/P4HJOEiq4f3VBOuqKCYUlmWgqzyHsFRjYdTaUobOxHF2EvtGEvebKfJTlJiE/Iwo5qeHISCTkxQbwufnxGfgiLtST9+tBuPVEaJAHQgM9ERLgYb3pvAb3RUrIQHTme2JucwAm1PigKmsIj+eNyLAR6NOnH0aMDERYUjqBLs1cS8MJchGEuoi4eEQSsKJjEhHH9QkJjJRUpGZmITU7lxCYjqFhCYS5ZAwMI9SFJ2MI4WlYeCz6e4agz2A/9PMMxeDAWIwg2I0g2A0MjDKo8/QPQ1BIFMLCYwh10QZ00THxiOH5omLieL4ExBMuZaYSGxeLzMx05GSlISs1iaBH+OTnPGDwEKu1c7c8ENgNI9gNG+4LL+8ABIRGIiQiFiFhMfDnuUaqn110CsL4nY1IUU+xYkSmlSCCkVrUiMDobORWdRHk+H0j2BU09loU83Uh4Sa33gG7JMEcwU5AZ+6YHOWI6UQL3xuFdG5n6ZhS2VRfZ3DngJ07FdNq72xU+qUT1uLA2iFIjZtoy04LBEGdA3vulEs3+P031LmB7vJoLpUMvSaoGby5AM5SL10Ap+UrX/+3YudW6GzZBXdu4LP1LuiralU93hhCTBPyyut4ni5T6OraelHb1oPC6iYCkuAqh1AnlY4g5wqlQioEc6qj0+hOtbQUSVPGVPtG0MpUOqTCpZzlqpl4pdX21bZ3Y9zUeZg4dTbqmtqQkV9qymBSbgkCY9IQFJtuKZ5S9uIyHUVOip2BYqZSMJ00y1iCYLTq6gh7WqfUTKmEVnuXnc9jZCEhNQsV1Q1oae9AY2sLahrrUVpThVKpdNV1KKmsNUUup6gMhRXVKKmqRTHHgpJyFJVVoKSiAjn5haisrkZVZRlCg/0JdEMQFeaB+GgfFGRGm5JfWZiECaOrMaohB+M6y1BVHMf3QtFWn40JY8rNin/S2ApL4RPUTRxTinlTmzCurYi/I7lm968eZkqz7GoR5CXxNyYbYwl3HU1paG9IQU1xFKoKo9BUnYKmqhSeK4u/SZkEyGgDwsZKQWQyWhtSuX0qYTGd4JeEXoJkR10Gagqi0VCayMlXOaaNq8FkQp0UpHEdZeYAqegZ5UBeN6FvnibpnAyO767FxN56jOuqxDRt35WPBbPKsXhOESeJxbhpYzVu3JiPXVuS8Mt7M/CHp9Lx7p+zcPT9HJw/kIevTuTjmzMpBL8wfPeJN6FvOP5xSTEU//x0IAGuH/4twBPEuVM6tcz4D9crZO5ioXUEvv8Q/i7vQ+AxlVDAx1C6p1vxE/hZEI40/l2AxJDr549n+uOHUwPx1ZFBuLhvEE7vGYJDb3piz5/88PYLgfj9E6F48v44PHpnEm7aHIWtq+KwcWkyVs5JJvjE8/PLI0DU8DNtINQ1Y9bUBoLKKMyeQLAjCM0jqCyVCibAm9mBBXwtNW/mxAanpx9BT/3VlO4o18oFs1swd0IRfvtQGj4/6mnwZg6Ygjjdw3+BnRQ7qZXHd0fh6mU5poYtnjXWoGxit/rxNRJ4urFqcS/fU2Pt8Vi5qIfX22bfQ8GQlLmruF6KohRHwdf6FZPtu7B+2USCFCf2BMFV88YQACbj2g1zLbVRNWeCBIGSjEmWEODkHinlT+6TGwguMl8RlMkdU2moKxZ2W3P6eRPbsG31HELUHF5DD8/ruFrKCVPNx92NzbWfmt1bE3UeS2mRUu2k/gmMTRHlPcv8RVCykvupjYKOuX7ZFIMZXafq1QRsTp2eA3GquVNKptInBUMCHHcdn1I9lxNwtI+gyF2bJsVOoKeWBtpOqZgCKJmWSH3T6ysh72FO5pS6uV7bbl1i/3u/67pV9swVamy+jWB9J6HuHoEc9xcs3mVguIb7zsOu7U5z8uvV1oCjUi4FfZbOuWOlqXaCu2sZVxPKdQ+6VsGbwE7LgjgtS4l1A6k+N8Gy4FWf49oljnGKFFOpyEoV1vdT/RDnyTilt9lSLK0p+ZRR/M2oRHdbmfW3Uwj01MtO26hNxSSuU+qletmNaStllKGrVW0Pik0huf9W9QK7wVL21Fh6P6FHkCPjkp/XqKkv3f7/Y5wSwAnkTuwjzO3DMVdo2cxUCGOnCHUnzThFaZVOqwOB3aF97/B8bznQ9fHr2E+oVIqlmqOfOCqHTadZucDypI7lOo+5b+r9I/t4PMLeESeOEvSOHlZTdJeSd0gmLwRIF+S5lw/wvGbEoiDsfcz71mjBZXPg5HuCPT2Lk7xexYlDHBmn+GzOHCHgEe4UnxBAPxHknRLkHcClc3LgVAP1I/js0hF8fvGY1ds5wHfC6u8EewK4b7865cTXpwzuLH1TACgQdEHg99+cJ9ydx1+trk81fucJeVzH96V6KWVU13Fi33vYv/s1a0CuHnQnD72HCyc/NrD65Oj7uHCcQHec644T6o68jWMf/4X7vIYzh98i6L2LS6fex5fn9+Kbiwfx/aeHCXxH8RUh7yg/l3dee9HaJLyrVglqcG6hGrznzWXztZfkwvmUpWOePryb5/gIX5w9gHNKe+X5L/I6FJ+e3mfK3adnOX5yAN99ehwn9r9tYHftpqW4Y+dGbCfMSYFT3LiVf28EMwHdzmtWQI6X99+2Bb96eCeeeOB6A7VbuU7v33vLZtxynVwx15qpilKN5Yi5bb3aHKzAHdxGNXp38m9XaZwPEhB1rD7eJR2EOUYRga6wg1DXiWEchxW1W/plEMEuoqAWEZxkRcSncgLutCxIiI5lOOmXSrt0DFE4GU+JRzrhTqCn9QI7maMI5lK4TRIjMToKCZGEuTCCGoFMaYe5KTGY2tOG7Vcvwb28sEVzegmK4YgODkIagSMzOQkp3C85IhJVBQVoqalGJIEvMiwcwUEhiAhW0/IQUw3Lc9LQUVNKYGvErJ52zBnXgRljmjC9swHjCU6dVfloKc1BfWEGqnNSUEnoKiewlRPGKjhW5CSjIo8THkJYdUEGKvPSUZWXgYrsdMJaMo/P7RkCtqI0wh0BLz8tivcQbmNxeqwBXTlhsDzXieqCNNTwfHUlWYQ6RmmWKXRNFbloqMjh5CmXk6o83lc+J1+FaKsrsmiszkN1aQaKc+KRR2DMSgo305X4MC/EhngRZNVLj2DnL9Dzh1ovBPn6wHe4N0I8hsF7yAD4eQyGn/dQjPAYhH4D+qL/EE8ERRHkEjMRFpfmmKXESqlzgV2co9SpEXmiq7YuLScXMUkZ8CGsDQlNJNgJ6qTWKQ0zDoP9wtBn0Ej0GRKA/t7hGBgQbemZHhEJGBIUiaF8X6AVSqgT2AneYgh1Uuni7HwJiOX51QA9Tmmh+o4lJCAvO4vfqSRkpCUjJSUZnl5e6D94KMFuhMGdwG6450gMH+GLobxn74Bggl00zxOL4LBYgh6DcBkcl0GQzUNkinqjyU6fk/Vc/UdFGRJzaqy2Ts6YUuwEdkXN4y3UePxKsFM6psLtiukGu4TidkvZzK0fhxLCWA2Brs4Fd0rFdBupOKGaO5di53LKrCXoaTR4+xnUKQR8DtBdCXYGdwK+K+rrfqbYKczY5OfKnBvkrlTqtHwZ6Ah3iiqXGvd/Mk/R6IY9U/HUj655tCl2BZUNBnb17eOsZ11aQaWlXbp7y0mZM/VMUOcySrE6NzfYMVRLZ6qdgZ2UOsKXFLZMjQ7MKT0yraCC5xhlNXQTZixAU0cPiirqkEmgS84ixMnRkkCmcwrkTH1THV4OI9fVrNyAsRTR+k8rtVXQebIFeYLLPF6HmpIX239qpWRko66mFt2949DVMw6NBDuDuaoqlBDSiiqqrG5OYKcaugLCndXRVdZwuQKFpWUoJdSVlpchLz+H33F+P3094OMxABFypozyQXZqGEa3VRGuighW2QSpPDRVpnE5nRAWj7RYTzRWpRGEOKlpySVEKZ2pgYBXhhkTatDVmIkxjTnoaSvk5IlgMKmOgJePXsJde30axrblcrsqrss2Ra6iIIy/QYlcJugRGFW7Z+mcXNdWl4622nSM79QkiscgoE0cXWbplxM7SjBnfD1G1+didGM+gaSFE+MOHrfA6symdNeYMiMFUS0A1GDb7PwJdrMnt2LqOALL1C4snzcZM8d3YnJ3Kyb3NFp61ZQe1aS18bwl6GxMJdSUYu6kIqxeUI0187Nw7VW52LU5D/fcmIlnHsnFqy8U4aM3y3F8TwbOH0zDF8dT8O2ZOPz4STj+cdGf8OaN/7nkg/9c8sC/Lww0x87/uCDvckjJI9RJ5fufrxzIE+AJ/JTWqfROSwEVICoIRII/QaM73HV+Uv7+Q1j6D8d/CvrO9GX0w19P9cd3Jwl9JwYTsgYRUAl+Hw7HsXe9sP91D7z9ey+8+OtQPPVgGO7bGYPrNsRj3aIkrJhZjEXTGqwuqbe9msDURbASKHVi1cLJmD+ti0AyGotmyPBjDCfRjqGK6vNWLSWATa/Ai7/IxBfHRlyupTPDGcKczGjkUiol0tYfd1IxD76ZQODkd2i6+u05LRfmEMxWKn1x3lhLnxTwqHZN55G5i7ZZoVo4ApPURIGdauPkOqlaunWEu01XOambqxf2YC2hSf3Qls7uxIzeOoLPaALFHAMGAZLSLZU2KfBaQdBzGpMTyLhsx+f7ArQZPfz+EwqWz1b93ATHQIWhGjm5MArudB2q2RPwCuBUkyeYE7SobYHSNNVYXfeiOkbBndJFZeCyTo6evHaZtcjN0lGkphiUCeJ0vW7oEeCYgQgBUMqWpSjyOFrnBkCt13Z6LUB84NarDfQEfWoSvoWAJEVP5xEkydXyVtXHMZxaN8edctd2GS1cZY3Nr9u8CHfcxMki121eMxMP3bnV2h4otVPA9pj+Z//2zQ7I3bjaYE7Lt/B4gjod25Q9wqL61V3NexYEbl41ledbePm8Op7OrXtwWi8ssWuUGukGc9UPGqATpNUuYtlcB7TlBqv2H1KUl8zpxlwCnWBN7QyUeimY07LUOqVe6rVq7gR24zurMLa1DKMJctakXBBIyOtqKeFvZBHveT7uv+UaPHrPjTYp//i9l3GQQHNoL+GKECT4clQ79ar72CDLQOu/wE7AZVDnCkHdcRfYSWGzujpC3ZVg5waugwZ2bxLsBFUybnnbVLdj6nXnUul0/DMnD/Fc6qfnjM616JoYBDsd+yRHKXgnDnH54F4cF+Dx+nUud+ieNAry3OEYsbhUPd67gO/jj14zI5ePZQby/l+gNgz7GIK9o9z+BI9xmvdh6p0L7hRS+Zy0TSeN8/ypj81x86KrTs9CapWlIh7Gl2q1QPBzt1v45suTTnxB0CP0WUonwzFsuUCYu0i4I9CZAcsZxmlr9q2aP43ff0EwVDqnAFIwefEovvjkkMHUF+f24+uLqnMjsH16BF9fOEiQ+5BAR+A7scfUO8He+aPv4BxB7+yhN/Hpid344TNu/9kx7H//Vahlwtt/fs4xVnE1PZeaJ8dNmbVIsVN/u1MESqlzqqX7jHAn9U+AqXW6lk8FwFy+SLj7mvCr9x+7bye2rFto6ZgCtBs2L8eua1dbbzq1NpDKpibkqrmT8Yle38tRYCfl7YHblZ65zhQ71dnde8sWbreJELeRQPdTbzzBnXo4qrn54/dfb7V8fUYQ5EYUdWFEIcGuoAseHD0LR8G3qA1hhY2IyavmZIeTeqkpqpmLi7RecqnxhLfYWCQJ0qJk+iFXx0TkZCSjKDcLcrhUWqWj1AnwpO6FmVNmfIyTopkYGYrY0AB01FfhgduuxXO/uhPrlk4j9OQ4dXMENWuRoHo7603HY0VHWMPvuIhwhPj6E+bCCDtRnPDkYFp3B9YvmY2NS2Zh8eSxmKSaNkJcWyknMEUZqMqOR1FKBCMKpenxKMsioGWnojJfAEfYKs5DHaO2KJtQl0kQy+L6TFTlZ3A5B9X5maa6VeZzH5mlZCcaxDlqXSSyk8JsLMmIRVkOJ0zcRttKpRPU1RZlutQ6Qh2vycCuMg/NBDpBXaMgrzwb9WVZXM7hegIo4W5UUynaG0vQUluMem5TkBlLyA3gM/JDXKjc67wQ5udF0B2J2LBARPPZBYcGIShUpiLD0W/gIPQf6oN+g3wZhL4QpWBmIoRQFxaXgsjYZEQT7KIFdWptQLiKIWQJ6hLTUpGak8VJcg4CopIxIiwRwyLSMDAsDYMJdsMIdkMCotBvCKFuIM/hGYxB/lEYHBiDoSEJlrbpFRIJz8BwBIXFIDSCER6N8MhYAl0CJ7YOQKrxeXxSMuJcEclrkYqXk5ON9PRkpKclMVIQHhaKgUOGYMCQ4RgweASs5YFBnQ/DE0O9vOFDuPNTTzueNyA0Bn4ET2tWnpiNiJR8RKYWGuAJ7lLzahGWkIeyFhfYEeQsmsahmLDjBjt3KqalYxa3Wgqmk4opuCPYuerssmq7Udw6CbVjnJYHSsc0wLsC6uq7lIrpqHVupa62g6F0TFe/OwM6l3GK0x7BgTg32LmVusujS70zmLsC7gRqblXODXIGc1qn2juO/w10WnZAz1HrroS4ny1zvOx66QI7AV11Uydhqx1ZhbWIFUgn8fcjOcd6xQnmBHXuuAx2GhmxCgM6pWA6ap21LnClTSYQxAR0KflVyC5rQOOoXkyZuQA9E6ejtKYJmYUVSJdBipQ47mvpmlL2cghxgjntn6vUTQJdjpPO6aiBrlHwR4jUPqqzi84S7OUhLiUTObkFaG+ox/wZUzB9xlTUNDeiiDBXUF7ppFWWViK/tMKgznG8JNiVViG/RO9XoJhgV0EALCsvte9zWIgfggP4d8u/06TYIORmxqC8MAkVjJ5RVWYQMIrA1FaXja6mAnS3cULTIthLx4QxVRhPwBrdlsdJEyf0s0ZxotRhcDe+owgTpJCNrUBnUxbGdxVyWwfqOhuzOMmtJ2wJ7HLQ1Zxt5ilTeqpQV5bEc2VxXb4Bnmr0GitVr5eK1tpMTOfEu6e1EF0NOehtKeBkuhqLp7VhFidqM7r1v+vq2VbLSbFSqqrMwENgN7ZNSmIll1sM7Cb3CPDaeB2NBoKzCQMLCCMTxnJyPq4Jk9QseuZYzJ/Vi0k9LZjQ3YjpkzghJDhMGy+wKee5GzGhg5O7Fv7u9+RjwfQSAk0+Vs5OxPbVWbhlaxYevS0bLz1ZhHf+UEZoKsPpPdk4vz8DX55Iww/nYvC3S8EEOW/8+/Ph+NcXg/CvzwZcVvBMvXOpelLwFErpVA2fRqV1avwX4z8CQRcMGhBy+d9cb8H9zPiFsGfwRxD8F+PfAkIClbmAuoFQaiDje0KgIOvLI8Nx8WN/nNwdgeO7W3D9pnZXWYI/stISkJkWg+z0GJTx36iGyiK06z8t+W/etAmdWDB7PBbNHYel88dj8YIePpsy/Pkpgt3RoZZq+Y0rfuD5BKJWd+cCPqeHXR/s/Usyrl5ehYVmzqIWDo3YvG4mVi/qJVC2GdDNJaDL+EKgpXo0qV0CKIUULsXa5YIxpeQRiFZKvSEwEeYEdoIHM1vhd0NGKzJZcYPBItXV8Xsi8xXVdV1FCJSCJpgU1DkNzEdB7QhUMrF4eieW8nuzaLrcF0dDTceVQim4k6On6vN0PbpGhWoQ1xDMBGOLeQ+CktWEPLVfUKimT9ctcNR+9j7PL6CTQiVnTq0TnElhc+DGcbTU+7oPpWu6IUjbqm5OypxgSKDktBBYZGAlqFKoXk5qn8DOvb+AyknfFGjNMBVO16HxFoKgevxdIwfMbUtx58612LVjJSeCnABeL4BbQ8DbgPt2bbBjC9ZkjiKzlNt2rDCDFZmuuI1V7iAo3k3wE8wJ/NTc/Dae40YCqABRIOq+Vt2vgE5Qq+tav3SKqXn6/AS8m3gfqnWUcuqudZRyN5/PVqnGMlORI6ZSLKfy73yy+te1V1htndYL8KTiqcZuXHsl2uvy+Bucb8Ypozg212Shs7mI86ccbFgxmxPgLQZ2NiEn2B348A0cJuBYqwF3nRvhRUCmtMxTUt/+C+70+kq4E9T9n8BO/esEiW6wOyKwk5sloU5gJ4dLwd7RIx/iGPezYxAATphZyxGcPX0U5xinTxzi+Q7xXAQ8XYPUQF0b4ySv86SUK10zw2244lYfHSMWRzG8Evjcip4gzx3O65+Az8xYPiDsEfQEeUf0nLjdce4r0DvJUUAjdUymLOrhpjhLcDp3Qq6bhCfGecEU4+KZj3Dp7MdWY6a0RAf2DuFLF/B9dfGINfQ2o5avzuCv33yCv6lp+ldn8e1nDshp+XvBnUBQcMdRjcAt/ZOv1T/u83MHCXWKA/iKx//m0lFLt9QoQ5MvCX5KjRT4fXqa16RrO/mBKXtnCXlnjr5NKCPEHn4PB+SIuftlfPjmS9gt58yXn8NbhD2nj51jnqI4vu8tU+fs+IQ7Qd15pWK6FLtPBXWn9+LCmX34/OxBXsNhvEE43LF5Ga7dtAT337bV2hBYbzpCmdItBXF379xgNaFS2ZSKeRdhTQqc3pcJkJbV205gKLAT5KkGTymZgjn1sfvFfdfbfjqe0jMN7DxKxsCziFHQCZ/CDvgXtiOQE9WIwnpOdAoQn5zKyXecgVpqAmEtQQ6WichOTEJanFQ5NfaORllhHgpzOPnJSEERR6l1Dtw5od5yCTJGiWRERVo9nXrHFRGsZk4Yg4XTu9Fem4t0pRtGBiNVDcwjopHEiI2IIqxEIiIwABEB3tzPH3kZ0WioLsC8SR3YtJj/OKiB6PgWTOKPQlsFQSw3nvAWg2L+41eeGY+K7CSUZSSgMDUWRYS6UqVKZiUQ1JJRbUpaLuoIdAK5agO9NFSpXs4gLtXATAqeYE2KXpmlZMZb2mURQc7gLi0ShRk8Z0acHVdQp/1rCt1g58BdtV4X/RR1xVzPcCt5TeW5VpMn8KsX6FVko45jY3U+f8QqCXrlnGwVGMzKdTMxPACRnCBGBPogLIARRNiLCkZopOAuAMM9PTB4qABvMIb5BFhvt9D4DITEOimYkTFJiIlxVDN3ewMDLVPrMq0nV2RqBjwstTIVg8PSMSAkFUPDk+ERkYRBXsHo098L/Yb5YYBPCAYT9IYGMgJi4B8Rj+CoOPiHRiIwJMJpSRAZg6jYBMQTHpOSUpDE75hBHc+nc6pfXoxq/gh3cUrvzUxHclICkvh9S0tJhp+/PwYMHIJBg0bwvrwwcJg3Bnuqp51SMz0xkCHHzEHDfeEbEIGRhDv/qCQEx2ciLDEX4cl5DKUAliC9qA5+kRkoUW1dYw8K6rotnL5245BX14P0qm4klxLsip0aO4WZpxDqnCblLXyvnfDXaTV5hU3jUUOIs352Fm7F7sqm5VLoXAqcRne4XrudMR03zJ8UustgR5C7DHD/FbZe4CaQc4+EtSvhTstmqHIZ4v63cueGODfIyQjFgE6hdW6wa5aqJxfMsSitb0NuaR3i04oQmZBjUBfN5x0jkFNdHccr4c6t2skNMzpFYKdaOgKd6ukyBV4ErEwCF8Eu2UxMyvmZEY7qRmH0pNkYP20OWjvGIruwDKm5xUjJVa2ckz6pFEspdDI/US1eSr6j8sloRWCXRAC0VEwd31RBB/SSuL8AUH3wItLUIy8P9dWVWDBpLBbPmIye0aNQU1uN4uoqFFQyrF6uBsUVNSipqrF2BqVV9VxHqFMqZmk5yioZZSXIz8tGAn8Lw4J9LXU6PMgD6ckRqCzJQHNdAXo6qmwiM1sgQ2DqHlWKDsJd76gyMxqQhfuUnhrCk2qyGtFNiJvcXUmo68TU3kqMIehMJtx1NWRj5nhu20sImljF4+Y573WXY85kR91T2qZUPDXrbq/LNHjrbitGT7tSN1UnV8V9BLPZ5qw5ujEPnfU5aKpIhhp9dzVmc2LfbI2IV8weixmc/CstdEpPJa+lxgw3upry+fveYGAgS3oB3YJZndjKCasm3LMmthLWmrBuxSyCSA9mTB1FqOOEfXYX5nLSPp2Tu3kzurCIk/cFs8ZgCo/TxnNP435TxjXz/mswZXwrAbAJvZ1qDl6HudNGYaquYWwB5k7Mx8LJuVg0NRPrFqXhhqtzcds1mfjVvfn4y29LsfulIux/LRcndsfh0v44fHsyDn87H4F/f+ZPqPPAf74YwuUB+OenfS+rdIp/udQ9q+kT+LkA7z9fM77ha8Y/Gf/SSNj7l4DPpQJacB8dQ+Yv7mNIMZQyKCXRzF8EmIz/+5vBOHMgHR1N4RgyeDiio+PMfdrL2wseI4bB18sLPvoPLR9PBAaMRHh4MDIzklDMf89qq4tQWZ6FjoYovPq7LHx5bIhjDiOTGEKc2khYKuY5JxVT9XfqYff14b744I/phJMqAraMS9qtRu6qJeMwe2ItJ+BVpnxJoZP6JXdLqUQbVk41lUuhNFG9J6CT+iVQUv+7tUvH46r5Yw3opNzNJ/wvJPA7RivdlhqptExLzSR4CaZU/6aaNwGX3D/1HwJL5o7G6qUTTQmaM7EZK/kdkc3+8jk9WDhtNOYR9tSwXa6LMu+QCYtgVLAmqDBVcSHBV6mtfN9gksuqr1ctn0DQ1D2eU+9buuHq2djO766gbYHUSV6rlEXV2QlyBGxOmuI0S8tU3ZxbiZORipQ3gaTgz10np/XaT/sL1q7bsMBUxC2rZtp+AigBnLbV8a7fuNBSMZXaqXNdz+Xbb1iNG7YuMbC7jcsCux3cR/D4CCeIAkelZQr07r5JaZ0rDfAEj4I6bSewE/jdTyDUNg/csgEP3rbRIFCpmUoNFYSqZYPMWeS+KaMcfT66F4GrOy3VeR7TcA2Pf/XqGQbi9rnxOS6XmkpIV59GfX8Ee0tn6z8GOswNc5ycMLv5m9HbxN+NJlPt3GmYHQ0FaKvJQSuji0DX017G36xSzpvSCZHzcOeNmzjRvRlvv/I7fPTunwxcBHaOYieFy4G7E8cFdq4goCm10q3gGdgxDOoEZCektLmWDewEdQ7YCbAUDtgRnKSQWeojg3Anl8vjBDTbT2mXhLqTLoOWM6cP4Nypj3Hu5If4REYuWnfyMM4cV4P0Q7wmtVdwznec16lwzvu/Q/V7xwV8Ugc5Oi6bBLwDTqqmG/SuHFUPqJ56B/cS9qQyEoIFePsZB5TCyjike/j4dTNmOXbgbZw89C5OH36XcLTbAE/umwZ5UsgUarFA4JGxiMJJUyT4nN1L4CP0ELq+uniUIHfC1Lkfvz7rUuoYhLfvXfAmANQ6Qd73hMBvv1Cc5n4nbf8vBI0uwBPISSVTbZtGtR8QgMml8jOpe9zGURb3Ez734vxpPm+CnmrzPj21h8fgtREAzx55jwD3Bo6oqf2Hf8GBDwh8b//BwO4EP9vPeJyvLh3h+Q7iEiHuylRMhcBORjSX+Bl/feEYPnrnT4S6Zbhm4yLcQzBTvZyg7KZtK0yVu/NG/j3esNaUt51qNs5ltURQawQpenK8VHql3tc6Ga3IRfORu3dYWqZSOG+7YQ0euWf7ZcfMe2/dZAYqfbwJdb6FXQgg0IUVNiMqvw7q/5SUXYDUlCQDuRQCXXpSrDURz0hORGZSEjK5nKb0y/gYU+oKstMvp1+mccxKTrD0TKVlquZO5igZWkegU0sCa2/ACU5ZXgZKsxORGq02BEFIigpBMpeTY8IQFx6G2LAohPsFIyYwFGXZGRjfXou5k1r5Y6j/0ZqN9fxRmcqJSHMhYS0lGEWJgchPDEZ+cqjVvyldsoJwpVD6ZHEGgSwryQCtKj+FkJVm6ZECLL2uzEt2wR7BjiETFFvme+W5Tgqm9nVSMRN5vFgDOQFdUSah0V7H2/sKKXtS7AR0tcUMwp0bGnUu1eGVS93jsXWeGoYgr44TvVpGPf9RFuSNqi/hD1oRGgl9DYxRdXLfrOZYzuOkI53PKzbUD2qaHhEykuGLiIhgQlQoJ5HBGDpoKAYMGWFtCsITMxAak8pIQjiBLlImKfHJ1tZAQKWUyDhGQkoaUrNykZCeDT8C4DBC3LDIdAwk2A0OS4FHZAqGBUej70AvBsFqpPrTRcMzJBrDA8MxzC8MQRGxiIhJMJUuLDzKoC4ylhMTNTwXPEqtY7iVOsFdLGEvPjkZCUmJnMDEEOqSHLBLjEdWRhqBMA5DhnlggMBuMMFOcEeYG+ql8MFQQt7AoYS7IZ4Y4RsMH16PHwEzKCbdoDZCYEfAC0vMQ0peJULjcpBT2YWy5gkorBtLsOvhqPYHvcirJ9hVdyOx1HHE/G+wi85r4CgDlXYkEf4yq8cij1BY2TGVYDfbwK6uS7V2qrOTWjftcjg1dVLorggXuP1kpuKEVDurv3O9rxDEqe3Bf0Pdf/exc4PdldDmhjrb7srtXdvKXMUNdJfdMF1QJ5gz10stt44z10uBXWE1ATe7GBGJOVbTGGlQl29gJ9MSjW6g+3kQ7lLlfFmAeHO+dEGdC+wMwixKUVjViJbR4zFx+jx09kwmSDUgjUCXnldKGFRT8wKDsyvr75L5GSu0rDYI8VLr5IJJ4HPMU2SaonNpFOwpZbMIiel5KCqSo+FoTuLGY+n0XoztaEN1TTVBTamXtSiqYlQK6Gr5mmOl0i5VXyelrhzFZeWoUKpmWREy1Jcu0BMBI4chKtQX0WE+SIwNQHVZFka3VjpQ10lI40RVZgNKpesh2KmVgdS6nnbVz7Wb+jVD9VTTWywVc1xnCWaMr+OEqIgAmE/4q+BEt5FAVWvGHItmN2PGpCrMm9Zkal1zdRKBUSpdBcZ3FmFMaz4nSummzNWWxqO6OBajCU9S3lTTJUt+1c0J5jTR7SDkjarLRmNVCq+FE3wpNQQymVMsmtWOhYyJo8sxvqvCYE6T69mceMvgRXb5czh5XsSJ3GLCoGq31PR641XTsG7lZCxb2IO5M9sxfWIdtxWAVmOaUjYJuvOnERQ4MZxFCJg7sxPT+e/A4nnjMW/6GMziJH6S6vVG12AOQXDeTH5mBMHl8yeYa143J4BTeuo5caxAc3kMxrWmYt6EXCyfXoiVM3KwZUkWdm0swCO7yvDMQyV44fEMvPZcKj56LQVnPo7HZ8eSCD7x+MeFaPzns1BClw/+dWEY/n6xv6PIMaS8WW2eC/qk5rmBz63mKf4vwp7BHyHwXwxBoMW3XO8Cw39y2dZxX/zLF08+GouosCEIDQtHUlIGovh7HBAchsDgEGvzEhwSjoCgUGshI1OqiIgIxPLfYvUAjYzwR07qYLz6XBa+PjkcPxDeTJlT2uUZQh3hTmAnMxU32H1zeCDefi6H4FLNZzwWqxergbhSKadwEq5edV3WX05pkYIswZvUtGWEJdWyrSK0LZVrJtevWz6JE3unGfn65ZNx49ZFBCNXKibXKx1zDUc1HZfyp5TLFdxWxikyXxEsrCT0C8KsPoufvUBRqptMOCZ2VWHOhGZzpFyzcAJhnrA5YwyWzem15tj6W1Kdl8BOat8qHlPtIubze2ctCqQ4zhpthicyalEtn7YVjBio8r7kmqlR51i3aDI2LJ1q/exWzx9P+JTiJ6XRqZVTKJ1UwOaEUhbnmqol2NNxFIJDpVruuHoBbti8mNdI4COsbeE2gqfthCUpdQI7jYIqLauGTbB4NyeGAjNBoUxSBFs7r1mGrTy3agl1XK0TtN1/y9V48Fa1PRDArTQlTkCn4woaBX4P376F61fgToLhjZsX4K4bV1toe72WwcqdN6zitc00w5Xt62bxnsYT4ASyqqlzauuuNkWzB9fqOgh31pCesUj1oHzWUkBX8jPVf1LJHVOpsjK3mTVRqdcu0xRBHUP/8SPIU1qmTFUEdc2VGehsLOTrKv4ulvM3rwJNlVl8bjKM2YRfPXQb3v3Ls9i7+88O2BG2pNhJUTtKADtOEDt5TAqYo4TZawHSESlkUsscRU6Ol5dVOxfY/aTWuYDK1DJHrVPzcQMkKWGEJCl2R1RfRzCT6crpU3LfVBy0vnknjwmWnsepg8/g9IFnce7wy7h44n1CxiHCwSGC0gGcUauF407LhRPHuQ/P6VyjU5d35fUqdVMmLE4QOg9/yPMLOhUO6LnbKmg8xvVHuazWCYf3v4tDCleNoJROA1RC3t4PXsHHu1+22Pv+Kziw5y84SuA7vv9tXvt7OHP4fZzjc1DtmdQ9hZbPWeuF3eZgeV6KGUMA9MVZx0XSQOzT4/iGkCfQU2+97z8/6QAdIU7jdwxL4TTTFVetHmHvm8+OXYY4pUfaKFVQo2udlLXPLxwlTB7BZ2cPOe0dCGXWruDcfgbB88xHuMDrkqJ3SZDH1wK9Twl/5wmtZwh7ctdUmun3XzpGLLpuKYKfqXWEgZwDsJcIsBf4+lMC+1fnj+IkYfDuXVtx/ZblVicnte2mbatMfXv4rm2XDVSkykllU82cWh/cuuMqgzY1J3c3Lte6O25cj7tudlokPGL1dptw+/Wq01tu6t4TD9xgCqCO2ccnvw2Bha2IKGpGbF4VEjPykJqcitzMNIKYlDrVxkUblGUT9HI4wc4iqGUkxyObQJdBQFNqpsAt3QV0OdwuV3VR2o6T8UzCYJZeCwzjowl+0UiRgUpsBLeJQl4a4TApAgmxMkIJJpwEI9TfH+EBvtw31oxEpo9txNX8Mb32qtm4ij/Cs/kPeG9dPuoIR8VpSq2MQXlWHKoJSKqTKyVclWbGO6oZIUr1bpWXwY3AZWpaOkdBVhoqtZ/AjVElGJNqx20EdlV5qXYspVgK+hSCOil2RWnRKCbQlWTHo5jnL0qPM5gU1EnVc1IxCWym1GXwnGkEQ9XpJTrmKjyGY65CuLviGjU2ljluml0NZehtr+GPWqFBooxYpAQqdXRUbRk6GDVFWXz+4YgODeAzDERYkDcnASMRHRWE2IggeI3wgHdgBEIFdXHJCI0m4MkwhVAXIfOSBKlkhDvBFYFLcJdEoEvKzENYfJo5XA6NSsGQKEJdZAYBLxUjCHoDvQLQZ8AIDJU5Smg0fAlyvoQ47+Bw+AaFITQqzsxYIiJSzaZWAAD6oklEQVQJeIS62Nh4UwRjCGs6l/XI4xifkmphy7yOhGTCXKquJR6Rqq0k6GVnZSA1RSpfPPz8/NF/4HAMItgNGOKB/sNHYLiPNzx8R8JL4e2HEby2Eb689+BI+KreLioVIQkZBI48RBLqfCJ4fkv34wQ/swqVrRNRVE9AIcxJtVNfOzljplV1I8nVmFxAp1AqZkxeI2LyG2w5nn9Dgrv0SrU96EZp22QDOkvDdCt3XHZ62k1HrautgTM6EOeE2wlTIdBzAR7XWyqmS9m7Mi3TAM+Vkmnpl4IzxuUWB/8Fb5ff/6/37H3XOoGdA3KOYufuZWfrOKrheE37eNSNmojS+k6kFlSZ+qbvV3hSDsKTcxCRlE1oU22d4ucw51btrG9dmmrriqydgSl1ptaVIImg5cBZudXplTeOwsSZ8wl1c9DQ0oGCkiqrpUvIcpqEq35PNXKWcimVzgVziTkc+duWkFOBOAJdQl4F33OlZipcdXYJgjpGDMEuPb8YzbXVmN7VgqWTx/JvrBz1VZVQm4LSmgYDSjldFskYxRww1fKgDPnlcuYsJ9jJIKUSlYTAgqJ8xEWHICLIE5GhXoiPCkBcpB/KijJQx7/v9sZSjGostnqRsW3FpiYoTWxqd40ZpqjptJpNayKkZsmqM5o9tYmwVm/2+JMJegKv+QQ9qXUCvEmd5ZgyVmpdJdav7MGy+aMIWsWEvXrCEtePrzGw62p2jFKaq1I5EjCbc622rrutEJO7qwh3DZycq6l0OwGpDmqYPZmwNXF0NaaOa8SEMTWYP6Udi6d22ERcIKhJsRpqK9VSqXCq/ZJqsmLBOKzgpHQ2IWwmJ3RLOcleykn8fBl8zGrD6qXjTIWZxPPO4AR+stIyu+sJeZyEc0KoybjgQNcwbxrhj+dXbdmkMep9RTDm85vSXU0wHk34GG3PcQEn3DMmtGIC/72Yxu3HtpZYGutUQuB4AsFMvtfbIYVRKV9lfD/bUjvnTy3CvMk5BIQMXL+plP+AluKJeyvxu8eK8fLT2Xj/j1k48W4OPj+Ygu9PJuAf58Pwzwve+NelYfjnxUFcHsDR6cOnujw38F3p1vlvQp6FYM4FdIp/fdcH//iBI+Hu/+by//zVC9dujoDXcA8CWyQS4lMRG5NkTsIxMbGIjY6zeuWExBSkpWXxtzKNv7NxSIiL47JqmCNQkueNt/9UhG9PeeKHE32c1gYMq7FTOuaVYCdF7/AQvPR4OiZ1ZGPcGE3AmwlcBKMFEyx9URAiQxSZdQjWBGWasCvdVt/DtcsnmqHK+hWEmfVqRD6Vn90YXLtpnrllCgQ2LFN92hSsIhyqsbmZtDC07yqC3iqDxV5LAV3Gyf8CqbmT2yyVT2r26sUEuSWTTcmWi6haKiyc3m4pnGqKPYPfH4GE4G4T5w06lurn5HqpZSlyUgU38P3V8/ndnD3GVDJZ9ssJc/USp0ZMx5ZiKBjT+ytm829wIZ/BIh53xQxsWq6G3BMs9VBw51boVEOn0ak3c1I2dQxBm9IZBXxmSrJqmhmeqIm6zGF2bF6I229cwwmfY2aiFEeNAjCBnY4vhUwNya0FwpaluG37ysvOmaq320bg27pW6uI8A00phfdy0rdr+zLcQODTax1T4CfoU6qm6vwMDrcu4bVNIwTyuDtWEPi0fjnuuXktt1vLz05tG+byugS9PbwvAesM3qOAlZ85n5vATu0SNhL09ByXzXPg7ip+RvqezCeUq+5xnj5T/hbIKXOqjFJayvg32cJ1/E2Y2sXfjQ6+12p1d4I5gV1LTRb/Vvl7OFZ/9/wNaypCbUmqKXZKxfzNo3di92vPY59SMT94HYeUErn/HQszURHcEUYUxwg2xwg5x12tBhyTEweeBHGCOal3gjO9dkOUtpNKduyITFMc5UvKoBvszLRlnwN22l51dI4i58Da+dM8xv7ncOi9O3Di/Ztw4r2bcPL9u3Dqw8dwYu9vcPrgCwSLV3Hh1Lvc9iOcJTjIcOUU4c5URUsZZRDwTgg4dc26Vtc1uq9TxivWSuHQHgvd5+XQ+sOEPil7hLojBwi/DMGdhRQ9l6p3SPfGe9q/51WDu72EPDX0VqiJ9xEX6AlmlL55SqPi8Ds4bfG2xbmjMjtRaiSB6MyVPfUOGCxJafuKMKaauq8Je+7G6N98cQbffH7aQE8tF378+jThzwEtAeE3nx61VMwrQe9r9/J5AqBUPS1z/NKl9JmTpZQ8KYqMS0olVUsDxlfn9+K7Tw/jhy9O2HG/5vEFoV+5lUG3Oshj6lg6jsGeHVNq4hF8Tph85om7sf3qxbhu0xJcvWo2IWyVtTkQ1CmVUq6WSqEUoKmmzgxQuE6ApjYIgjqpe0/cf70pd+5Uzp3bnIbntxMABYQOBF6N2667yo7bJ6iwBhH5lYjJLEBiagbSOYHOIrzlENoyUwhxgjczRHF6zem9bIJadlqSvScVTyGwyyTkZRH45I4pNS+DwJeRJEOVBOSlp9r7qfERhMUIwqBgkfsS3JL5D09cNIGOEBIS4IO4sEA0lRVh4aQxWMI/7jXzerB8Rhcm8x/u1lIZnhCq0ghThCiBVEl2kpMqmZdmZihlmXw/Q6BGSCJUGWRlO+Ak5a2UEGbmJjnOa6lqBnXcriQzztwvBXVab0odAawkXeeLdeCNIGcKnalzsQZoJWpabqodwU6NyzMJbbwup66OkKhz8PhKCS3n9Qk8i7ltMfcz1U5gKaBzhRTE5so8KC1TSl99abbV5wnoZMaiY5dk8foLMtBQKnOFAtSV5iKTzzYi0BPBqrsL9UckoS4qItQmBOHRCQgjyIVyQhAWQ9iKI9RxjIqRMsaJgtocJCYQthIsNTI5gxPz5Cz4RBLowglxHIdGpWEYwyuaYBcYjT79h6EfwcoriCBHgPIPi2JEIiAkAiHWqy4G4QS68MhoSyGSEhinVE+l+KakXxFp/P6lIpFwl6jUzJRkJKalEfSkKkaZcpfO91N5XYn8foWGhmKwauwGjcCAwQS7QYS84V4YTqDz8g/CyMAQ+AYSNv1C4BUQRrCLxshImai4Wh8k5yMwNh1RaflWcxUSn2tGI0X1Y1FIMCusddIx8wl5GdVjrUG5wE7qnANy6mMnxa7RxrgCvua6lIoO631X2ELoIszVykTFDFRmXzZRcXraSbG7Euh+ip9gzll2t0UQxAng3BCndMzqdil1BDOXWlfJe7A0SwHaleECNzfc/S+oI8hduY1tZ2DH9S5YtNYGBLzqth7UtfeipmUMckrqCWQFptCFJWQhIjELYUlKeeUywS6SgBeZrPYGDAJepJmoSMFTema+KXkx/Axi0/MJdILsUoNtgV0KP5e0fIJSRQM6eqegd9psNHf2Iq+0Gum5pUhVX7ostTyQ+YmgkMH93GCXbKmXAjulYwruBHpVfK8Ksdw/JocAqW15zqSMUiRaCmgRcgoKMLGTE8VpUzCmikBXXUZ4K0dpmWOEUmINxgl15TUoKK2w1gW5xaXILCxGQUU5yqor/z/G/jLMrvPK1kBti6lKUlWpmJmZmVlSiUoqMTMzM1hoS2Z24oAdchyDzGJmZskUh6ED3enuc8cdY669JSWn+9z7Yz7fYl5rf+8eE1BWWYbS0kJ+36IR4NUD3p7tEODXFRGhfZCRHIbcrBjUVGSilWA0bGA5WgliquklNU4wN6gxl5CVY4AkdyXFC83gN1CdWsU1KQPilLGNmDGxH+dVmqo2eXQ9t1FhLpgDCWiqaTdlbB2t3pKoSNmbTCCcOamRcFVJYCxmy85Ucy761qQSLHPZScpAU1UKQajEXOkUMzeOMDhpVD2GE+iUQn4Ov8eKd1O2zmE0xTgpHb2SaijNvCBAx2m1v0azgza2v4HdSnZy504bZkA4b3obFhEIFrFTqDpkSkwhdz5tfzSvg9KZ11ZmYDLBTGrcNG5rFjuEphgRBKbx2FSwW0WoJ7CDqGNp7SeFsNb2LXVgCkFQLqBTx0jt47Jj+hoECJK1zPABZRar08brP02KwYgmjBxSZUldtF2Bo+5FG0F4ZGsRz7mAYFDA80smPGZi2excbFySii0rYvHstmj87LtJ+OzniTizLxPXT6Th26vx+P3tWPzxbgj+7Z43/vpVD/ztqw7429ePPnDBVOt2vWRrCVsIe4K6/6L9H4Lev/2mK+bOCkDHDvyuqwZrKL+HKg+jzMWR8mTgtzouEUnJqUhJSUOCvqWcFsvvbGwsv+kxgSgv9cPJT0vwpxs9DdwEcardp3p+7oyYSqYiF03V8PvVpW544/kY/u7wt46/TaWFGagqzUZNeTYaq/PRr66Iz4P+XOiHifyNnjp+EKZPHIL5hJMViwk8SybzOWsmBKoQ91As5/2dM7MfFs5VFkvdsypMH9OIFVLReM+XEAgWzRnCeYTyKVKJG7muMi0SGGa3Yun8YZg8psFcPPUsjSSozyVgzZ1MGJzczOlS18aYyqY/RZy4TbmCDiCY9cUiqXF8PmdOYH+C2xCMqgSDSjWorMKKuWPs+Zg9kcMENClP8wgjgs8ZhEFBy1ICiuBx7oRBVqdNLpAb+Oyu4rJS4gRds/jcuOvhyXVSyUXkXumOQZNCJxVP0zVf7opSBaV+muLJZ3v31kV4ZudyAzRBobYrpU2ukG6407bkCik3SRUVl6om4NM8AaVgTkreRk5zYG2OU+x87mhT5FTLTiUWBJ5yvXyVncnvPLcBz25fYi6aAjcnU+ZiAqEzbeua6VDcnYBO+1QZBAGdFDwtr+sj19rFBPoFUx1YF2SbSjpDpSOc1u2mq3dMbpiC7/H8vk1ok6nGYz1GDa4imNdi4nB+6xRiQ7Ab3FiEvtXZ6FeTTaAr5vcxn4BXZi6ZVUVJvIY85m0r8KPvPo0jn7+Ds8c+seQplwgdl6WeEVAEdW6wE5RdVeseviz1TsDmwJ25XF5zyiMo5k2muDyz+7FtimcTAB3Cee5DUOeGO8WzXeE2BV43b0ilu2hwpqyY924cwO3Tb+Dm8e24c2IT7hzagNu0m8c24MaJrbjB6TePPYmrB57ElcPP4saZNwlGe7neEcLeKdx1FRy/qbg/lU24ruNT7KCjOlqdvcvncF1ZNlVCgVB3/SLncdgg1tw2j/H4j/MY1TrmKHuOuud245QaadAn+KNdEvSdOYALvK5y2zwr2Dv+icU0OrbXShJcPPU5rpzdh6vn9hP69hH69uPGxYO4feUw7lw5inty47ymmD2Xwkfg++KG4tZUK05ZJglfhLJfE/R+JZXsK4Lb11cN6Kxm3W9v489y1eS4lL4/uFS/+6Bn8HXJccskeMll04wg9mvF/gnKOG6Ad4dwKcCkyXX0l7fPcNo5M5Uz+EZZL2nKfqllzf3TBXgGfoI8Ht9vDS55zNy2oPPARz/Gzs1LsGPjIigRikzlDrasno1XnnaSpDy+ehZ/+0YT4lbgWQLak1LxtgnsCHCEts2rZpqL5QtPrjY1ThAnd065Z6r2ndZRVkzVuHt6+zJufxoeiclWSu8MS5Sh2Lk0ubsR2DKSk5CRFE+AI+glSJmT8hZDSBPUxVsrFc+M8wzuYiNcRoAT2LFTI3hLiotwbUNlEMIRHx3Kfcm1MxJxEcGIDvZHJCEkPSGCH+wGLJ3BD97scVg6ZRgmDKpA/7JU1ObGo0TKVgqhKFVgk2BAl09IExRVCMKUDCUlymLqBFcWD0cTwClRiuBNEKW4OAFZIYc1LuiTgiaoy44PsdZgTZDGbZmrJdeRKZYuhwCXy/WdeDonA2YBlxHUOcqdUw5B04oIoLmRfkjx80B2VICj0KVwfhKXFxhmEOy4bwM7GaFO5riIEuQIpjqHxrIc9K0qMAVQ55bPbQjsijMTuT5hNSORYJeFmqJsQnkkggO8EOjXG+HBfpZwJCIiCmHhsQgKI9yxUxBMoFP2Syl24ZweIfWOywRHRbEjEIOYxCREJ6fBJzIRXUMS0TE0ycCua7gDdT1D4tC+uw8eJdh17tGb8BQAb7kEEexkATRlvwxkG0jQCwoJs7IGyngpd8vYxGRaKoEuxdUK7gh13K8smlAXm5LixNvxeCIiIthJYUclikAaEsTOTSg8PHqjffuuaNeBgNfBSabSkdN6ePnBR65JhMuePoHw8CHkBYfDJzwOfpFJ5o4pV0wpd1KOFFOlkggFNQNMsctTApTqVgO7HFpqxSAkEuzkiulAnAN3Go7IrEU4zRmvt+QqyVw+q46g1TKecOcCuxZHsasxl0wH7Nxw97Bq968KngN5D1w03eZkwhTkCehaaQ9KG9wHO4MzF7hp2NU+vIzbbL6GH3LRlELn1KnTMm2oIEBW92uzunR5pXWITMxCQEQigqNTECyok5urEtQQ7ILj0gzmBHFusFPdurAkmuLqEnMIdoqrc4GdShuoZh3BTO6RUupS8ytQS4AcO2kmBo8ch6LKBsSl5iJRLpmlvN5JuYgnmAkAY5TFUi6YbBU7l0AgtJg6Ap4Sp0hRFOQ5pRJKEJUmZa4I0ZynJCkxqTlITM1GWQXhqrUFo/vXo7WiApUFRcgrK0NudY0TO1daRXBzhhVTl1tcatkuM/OLaQWWHbOsgsvn8nyDfdG7Wwf4eXZAiH9XhAR0Q0hgD2SmhqGyPB1tBJhZ7PSMGlLJTrCjVqjDM4wwoayU/ZTZsjkfLYqxay5ih7bJOrWqy6UYILlFKrZuvtK9E+wmjaojWLGzTbATxKkcguLvpOa1tShjZhVmT+5HUJIiVmpumHLNHK6yCf3yCTnZaKhI5LqFGN1aZQkylBBFHeVhLcUYxGNRRkt1yJysltWEUrl4NhtkqfDw8P6lPNZCjCKwCvIEoWoFXHPYsZ4+YQDGttViEteZx87ysoX81rNjKBc8y3TIzqHqs1l83Yg6TOY5KhZH689kB1zFjifxOszhdZNbpzJoantKqjKWHcNx2g+3I3VAMV2K8Zo7mdAwU7XTnLjFEQS6SewwqhM5lDAoV74J7FgKQkcT7KRGKnZHrl6qsSWgHT2smtBXbueqazJ8QKmB4bC+RRhKMB7bWkAQqMbCaaXs2Jdg0bR0bFycjF1rk/C9ZzLx/g9ScXRvOi4eSsOdM0n49WVC3/Uo/Ol2IP5yzwv//lVn/OPrDoS79vj71+3MhfO/fk2w+y3B7/feWLIwFh34rfPx68Nvawi/gRGI4Hc7it9tJ7OwE7NsQCePB3ld2HTVJo1CfWUULh2qwJ+uexLcHsXvpNYJ7Nj+6S6hjqZkKr+VWkf75oInnnsyEg2E66L8LBQV5qOYcFeYl4rC3HQU5qShOJeWn44S/k5VlmagWtBXm4fBvG6TRisjZT1Wzq7Asim1WDqtkddHQC/I5v0fWc/r3cBOvVwrlbFScXUDCQP9TR2bqj8zhvD9GKfYNyUiGc55Awkm4zBzTAum8ZlaMJFgMJHQz/s8Z/JQ3uc2wtoYvhMDDOwFe1J3xwyuJEAS5Ahly7gdZZxcRXhTPJ8ATXXYLE6O4LGY4DGfrVxN5ZopEFKmzkXTWk1hU0zdvEmDCTpTLWmJEooIaOSWKKVLcXKKNZvOZ0n16VYQ8ORyqemCKDfkGeARBhUrt4Jwt2rxBIuP2yJYWz/bYuTWE5bkKrmBsCZQU5ITq33H6yFw3EPw2vO4MllOwK71c/CsYnHWzeE2H5RHEOhp2g6C3TZ2IKXuCfTkcilXTCl+AlTF3728mx3HTfNMnXOSqqg8gpM90w1xCoFRGQSpeYI7R7lTaYcxBnXLCOoaXrtIpR0GYDS/D6r/p/dQ3xEnm+pIc82VW7WgTqZ3TyA32pIwVfL9K8SwfvI6qLA/taaNVTKceie2ri4frX1LTakb1FiIfvW5qOP3dNWiSez0rsLbbz6Po/t/YdBxkZB1iXZFMWIElIfVOjfcKebOATslJHFUOzO5adLcmS//J3OD3UVCnJM4xeWKSVOh8qty97xOALup2niErRvncefWGYLNh7h9/HncOb4Zd49vxL1D63Hv8HpCHuHuqGN3j27Erf2rcePAWlw/sh2XjjyBK8dfxI1T38PtMz/FnQvvE4b20Y46xcevnWPr2G3BpEEpz+kqoY3nqBi863LTvOjYdaubR0i16Y5dU4yeuWlyHV4rN/DJdfMKYc+t6lkymofMFMszB82k7J0hVJ88/CHtfdoHvBcEvdOfEgg/4b73OUre5UO4efHwfZXvxqUjnH7UVSdOrpynrK7eV7fOWlKSbwhYgjDB2u+/uWYg94dfCugEdhp2TMPu8fvQRdBSbJwDbs52HrhsOsB3X30T5LnMyhhw/25zg53b3Nv5LaFOcYFSGhUjKCDVcV3ktdi9dTV2blxiSp3q0UltU007JUDZsGIGQWy6ZbyVQufE2SlT5kK2i6x23coF403h03xBnoqd79gwD8+bm+YKU/nkyinTdNkjyexUJ/CHIC0+DhnxBLqkOHY8EpFOsEtPjDOIUytIE5zlpCW7AC/GVDsBnhmnCeqSaQaHhDttS5CoeSlx3AYtiZ30hEh20kOCER8aiJTIIJRmJmPS0P5YMnkkFk8ajmnDmjC4OgcNxYkozyaopUdaLTmVIyhKVdyaqwSB1DRCUVlmPCrkIkloKiFMlQrquLxASQqXqVyEOze8uSFNYCV3Sjfc5QralNWS07RcXrJUOUeZ07AgztS6VIFdhIGhW+XLk5onkDNI5L64jTyCXJp3NyR2eRSpPTsT8AK4X5VHcGLxZLly47RjENhxPa4vtU/bkhopQHTXwStyKXW5nC7LE+QS7tTmJAlm5b6pLHrFyOf1UfmDYF8vhAT5m2IXEhZFsHMsmHAntU5umMqIGSmw4zRlxTTwSk6F6tx1D42zWnUCu06hyehGsOtJsOvqHYJH2ndDxy6e8CBI9fINtBpyfgI5djocqAsn0IUb2IWGR5qbpYAuJjHFMcJcVFwi4giQcUkptKT7cBcZH48wgpyTzEV19VQiIZQdlUh2aEIJqWGWRKVzFyfWTtaucw/LkinVTlDnL5XOLxg9fYPQi8flEx5vcXaBUakEEAJGfC4tx7IgKi4sOZ8d9jqpdkPug10uLb1iMJIIdnF5TYjKIti5LFJQl1FjcCfIk0nVSyptQUbtUBT2HYMyuV8OmIDa+4rdAzdMAd6/umM+GHaWcYb/N7Bzx9a5ShvQHAhzTIB2f5hmsCZlTtNcsXf/BHma5gI7LVdUpwQpnM/tVvVtQ22/4SiuIeAShHyCY6z4ewBB2Q11QVFpHOa1JdTJHTOU9k9gJ5VO5Q4spi6XrZMwJcKALt9MJQ2U4CS/vBEtQ8di+OgpqG0ciPS8MiRyXkwy7xeXi+NwVLKj7MVquoxAKLVO6zuZM51kKU58nVQ7ZcN0lThIJtwlliA8pdDq1mWXlKGmtoqg0hf9mvgcFOSiqKAAJaUVKKqqQb4ZwY5AJ7ArUNFxKzBebLXplCgll8vn5+dBsaC+Pp7w57vv07MTwgI8+A0NRn5mDLJTw1FfkY1B7JiMImSMI7w012Syo1Jobkqjh1ahsTIZAxpUaJywMkyJAyosPk3gpM7QLMKRXBzl8ih3wwkjag3eVFZA8U5yexo5RMDVwE5zs7WqQSb4mzd9IOFpIPdTTNjLJ9QVmfqnLJaDGrMN/uQ6JWgSGCnt+zBB4XB1xgmW7IBJAVEq+dXsqOpfeEHgSMLOqEFy2Wtgx3qQddCUiXDhjOF2zHKlFBSOIXipZt1EAtKU8X0tpk7q2zSCnNQWdfpUgHsaO9bzeRwT2RkcznPXetrueLbjeN10HII0dQIFbKYKGpjpGjgxWIrFUsIGdRwVtygYE3ROG9PP3L8MOLkNxS+2CRA5rHkqnDyUncoBdTkGeVIExw2v43Wq53Ufwv3JLZX7HsRzbOX5KIOfVAWevxLByD116IASwnIBr3MJQbWM8J5E+E3lttOdJC4Lo/DilnT85IUc7PtZEU58mIvLhwrwxZk8/PpKKv5wOwJ//yoA//ltb+Bv6XhuVx56e3SyODr9WRYcwu9gWCxiouLvQ51ATi6ZGpfLe5irpEwQly/O9MOZz0rw51tOVszfKsZOah1NYPe7e4/g1zcfwW8UX3flEfzyfE/CRbQ9q4W5OSgtLkJZaR4BLg9V5UWoKM5HCYGvJI/Ql5fB4XSUFjqWx9+hxqpM/OR7k3Du0BDs5/n9/JUMvP5EKp7dmIetS3KxeWEJVs8pwZxJ2XyOK3nfGzhchRnjynnPKgjvtLF1UFF+1cZbOJX3c3S91b+bzOdq/tTBBDECvKlC/QmAgzGif6W5Bc8j1K9bMp4wr2QrTZg9yUmMMp/wtpCtuX/yuZUbpgqjC9bkjqli3crWOZvPjlw5V81XqYLRBnLT+cwvmKIYu5GYPX6AAZ3cKZ0MldMMeOR+uEbwxmdY2T21XSeZyEhznZTqJhPkOfPaTF0TwC2Wcs39C+xUFmL9iilYS4CSy6RgTkqdU7tuhAGmgEzqmmLfNi2bZNksBWwqSq4kKHsIbbInNnA6tyFwk6vlS0+usnp2AsUnCI/u7apenuPuOdXg7uXdislbbord5pVS9gSsiglU/T65chIWCXsal5ophVOAKRVS8KpzFoyPH1qNmeP62/WX94H+dFlKWHZnJ9UfMaptpxg7vZMT2xrs26E/VPTNG8lWat7E4U0We2c17VQSgabSBwI7FSrX87ZiwQQ8/+RafPD2qzh24F2cPU6QENidIdSdO2AxcG5XzH9yxxTc2TDh55IAh1BH4HHGneQoMgGOe/jBNGWhdMDmgmLTXGB3/hT3y/0J7K4pGQuhToAnxe7urdO4df5t3Dy8HbePrMOtw2vwxdFV+IKQd+Cni/Dzl8bj8x/PxaV9qzjfsTsn1uPuycfxzdnd+OLkE7i2fzMufLoBlw7swA3C3p2zP8a9i3tx79KnuHt5P4FIWStP4TZNiWKuEPKuEpQUf3f9IqHvImHzEo/r8hknbo92k+d8Q8qe3Ed1rq5zvw+yHBfcOTCn1jE3CLpr4l3ntGvnOV1unLoeBOzTRz/BiUN7ae9y+H0DvXMnFa/nuHE64H0QNy8L7I7iFvf1cNkFgatB3k0BlqBKSpuUMcXZEd6+kkum45YppewB3DnTTFlT0hapeYI9l9ImKHMyXQrsnPZXXzgJWR6GOzfQCeTMXABoYPeF1MFr/wR23/K4NK7jfn73JsLbbAO7Lavlgqm6descyFvvJEsRlFmWS4Ld9nVS6WZz3kKoGLni7TatnGHLPb5mti0n0NM6ct/cbUC4GLss8co8PL1jOR4RdEmZyyKcZRLWsjWcnEBoS0BmimMOmEVzOBE56SmO+kbQy+BysixOd5bjNKl9XF5gp3ErLk1LYIdcSl6MShcEByCDw3VFWZjSxo/ohDZMH9EfwxuK0FBIYCPIFROcyrNjUZ7jdk9UHBznCeoykwhArukEnkqCW2VOEsozE1BGqKrgeFWuA3RFHFdWSylfFi9HE/AVEvLkBikXyiJCoIAtOynMFLdCjhdIsZP6RlOrcUuOkkbYIsjJJdNi6QhiUuxyEwl+CREoTo5GcWIkckJ9CHMdkdzhEZSyk9eQwG1EBxvYZRIqMxNCkU2IzEkUTKqguWBSMXsRyE4IM8uMC+W1DOe94bFxm9mJAroYg7gc7icnSZAabdNtXpKj4pVkp6CyMBtF2amIDOqDIMJdeFgIwS6cQEfoUhsRSaCLJjApho3DyrTGDoHi7GKSUtnxTkOv8Dh0CYlD55BEtA8R2AnqktEzOBaPqXxCh66EKC94+vjDK0DlDMLgH0yQc4GdkqUEhtK4P9XIU8ZLAZygLpb7SE7PNrUujhBpwKc4Oy6jVjF4YYTMkMgohOk42QYEBbFDE8KOi9w6wwmrIejVywvtOnQxl0yBXbsuHujs2ZtAF4QAHotvQBihMxie/iHw4nE7YCdVKQchhLpggV1GCSKTCRqJ7KwQbHIqBzrumK5Yu4yHwE4QF5Hhsswagl0l2ypLohJBsJOLptS9DIJhQfNolPVXuYMHip3jiukAm6PYPRj+V8DTtH9V7KyswT9B3T+bG9jcbUUjl2cre7icgeZXuCCu3Nw3h5rLpSCutF7xdK0oppVzmzX9h3P6YKTklMM3NB49/SPgFRiNPnw2AiOTEaxso6oTqNYyj6bR0g3uBHNuuLs/LFdYXv+whHyrKRhhGSwdxS2tsBrVfVsxZNQktAweRWgqR3yKYujyES8gI8jFK9Ol4u9ognKpdAI7KXNugHsY7jTNYui4vgN2gkKpdIVI5vzK+r4YMnQYBrb0RV1FMQrzc5FbVIy8sgrkE+DKKupQXFmL/ErCXXkVCksrkVdEkCPUFRDqCpT1UrF1WRlIiIsk1HnAu2cHBPh0RmwUvwMJgagtzcDgvmWEJHb+h9YbBAxrKTUVbCw7PMogqUyXgo/+tZmWoVLZL1UuQOCkxCFKFy6IGTOk2qBLqpRAZjghQqqbVDoBzYIZQwg5UkKaMXeqk/himqt49MyJfWnN5go3bZwgrL+BnWBwNGFwzhSpHX3NBXESj0fq4cBGuYTWmsulG3xUs0yFqNUZVcr5GdyvTIrasvljDIQUQ7eKHdelUkemt5krpUodjCEkLiC8zWLnfCb3u5idQJlib2SCynEEyrnsFEsdNHdLQpji8bTP6QQ1xfkJ1pwYPiXScLIuzmSHWmqNOpFK3CI3UsUGqqMoFUCKnEBPqqdMMCjXTC0rN03BqJK9aLnmKhWFL7FMnBN4LVTPTa596oxKidQyuh86b10fHfeUcQTOkbWYQrgcO7IZw3ifJ+v4CZitvLejue6EUQKWTN6zLHZYc3g82ezUxhEeErBmbgpe2JqNHz6biw/fLMCJjwtw/VwDXthTh9DAHvD27oOAwGB++8IQyu+qAE4gJ2+GKJWIIczJwvlNt5bf+d59evF3wAMv7cjEH+9FWSkFuVzK9dIKqssNk3D3G46r7MHvrzzKDmQQls+LRmVxFgpyclBUWIjiwlyUFRHuykoIeMUozs8h9GVwvqPqlRfnorggG/n8/clOC8COLTn42x9L8G+/9MSfv/TEH+964Q/Xg/Dby9H4+mwCbhxNwtnPEnH4vQR88MN4vPlCOl7ZmYAn1kTi8WXJ2LQ0H/MmJmPl3HLCQj0mDsvGuNZ8jB6k0hZ8lnmfJ/Naj+GzMHv8QM6rs/sidz8B0nw+c1NGNNG4rGJACX0Th9ZiGu+Z1EI963OnDcLC6a2ErOHcx1hM43KCjEV8juUyqD8mlGlTQLd4+nDC3RCDMrlQCtBWE7IcOJpuMCPAkUonkFm1YIwBk5M8xanNp/g6wY8Klauwt9Q4KXbL+Y4o2ckOAtO2dbOxgWC3kstJsXMXKd9O8BLoPbNtiQHcE1xWcWybCWPb18wykNN0AafsKXYIpcI9s32pKXSCNMXYCfTkuinY3KJt05RtUy6a2pfKG0i1205wkyr3+GoVTJ9ogCfXT4GdW6lbNrvNlDkH5NoM5pQ91GIHTe3k92f6MF63VgLzQL4rKs1C6OUyes/cCZHkZj55ZJO9W2NblSyp0bwT9OeLgd4AQh7fpbH8diqJygjLnllq7piKkW2oSOf9GoVXntmET977Ho4fFNh9bIlTLp8l1MkeArv7UPcvkCd4cZQrB2SuC+BcgOOAnAt4XOZOnCKws9g6F9ipPpxcGaUAWgwcoU5wd/vGBdy9eQI3Tr6Oq/uW486hlbhNsPvq5Fqceo/wvbkNZz8m4L29DEfeW4Abh1fgxoGVBn93j23Fl8e207bi1sFVnL6MgLcCV/avw9WDm3Dl0BZcOfwErh9/BTfP/Bh3zn+AL64ewBc3TnCfZwh6p3Gbx3OT53bz8klCHc/R3E4FeGcJc2ql5J2y+ZZYRscv11OZK/Omro0b5mT3r9tFGqHwhqu9foFQSMAzyDtHGFSSFkL2+ZOf8v68hyP73jEAP3XkQycpy8nPeJ+cOL1b3ObdqydNtZN69zDkuZW8L2+odpwSmAi6BGOENMKeFLrffS2Ac9wyHSXPUfgewJ4DfG4QdLcyqW+m5rmgzwBPbpquVnXsbJhQZ6UXuE/BnAqrW9F2uY667GvOf+2FnfxdHM33cKVBnaBNWS2f3r6C7/tCS5DiBrZnCGVS6VTEXK6YAjvNlxum5m/jN0DZNLesnmXrKGmKipc/s3MllGFTYCh3z0cqy/NRkJ/OzocTH5dOU+ITJUBxA51Mylu21DpCncAujRCYSahzmxKpaHp+ZiqyCIeKrRP8udW8uPBgxIT4opBANrhBAfeD+TEeivFD6tGvLJ3AppgzqWOEHEKTgEwxcmWZAjHH3bAoIxEFKfE0AoyULJpUvMoc1YbL4voJSIwMRmJEEI9BsW9yWRQwSVmLR2VeMmoK0yx+rSiDx58QTGgKdYDNZXKJFPRJqRPACfwEdlLocghkliglRUqa48qpsgluICvmPvMjA5HZxwOZHu2R1fVR1AX2xhhCaXNqPIoJaFLmlCgmg5YVH2JQJ7VPpmFNy4gNRnpMIOE4yMAu0+COQKjWDXi8BoI7Tde4wR5N4CcrykhGbVEOygsyEc9rEhrszx96KWfKThnqxLyxUxBBCwuLtA6CahVGxcsNMh2+0UnoGhJvUKeEKR0tti4RXhFJ6OYVbLF1nbqrZpwvvOX26II6/6BQdjxCTaXTPkIEkDGxhDkpcckGdHE0xfdl5BUiMTUD0S7lzg11Mql7AjtZFGEzXG6itv1gxLETEx3N4+a5+PsHoEs3qXbdnCQqBLtO3Xuhl5cf/APDCHeRPL5QiwHsFRBFsEtCQBTBI1olDxywiyHYyTXQNyIF+TWDkF3eQqAbRLAbjBzCncAuubiFYNdMkKtFWDqBjhaRUW1QF+aCu8hsZcisQ3xhM9IqByG/aRTKCXWVSpjST26YbsXOKXnghjdHtft/xd3934qdIM4NeQ+bW3X7J8BzmYBOJpgzBU/A16gYOidRSlmjE0On2LrypqGo6TeKkNVGoOlrJQlU/9DbZV5B0fAOiiHoxcFPSmhYPAJ4bQ3wCHaCuhCpdi61zkmm4pQ+COc1VxbM8KQCRKY4pQYEYYXVBIoxk9E2dioq6vsjMZ0wl5pHkCOECfy4bGyqA3QyAzzeO4GbAZuBncYfUuyUPMWVHCXKYvfyrQB6aHImMoor0HdAK4YPG4Xm+ibUVNWguKwMRSXlpszlEeQKK+pRVlqHsvJaDlcjhwCXI/dMwlxxSSnKuHxBXh471tHw6dUd0RH+CPTrgSC/bkiOC0BVWarVWhrYWIShLeXs0BebC+O4YTXsoLhUovH9DXikHKkTM46QMbq10hQn/bNtsWRj+0OdHHWCpIoJRJRMRIqayhIo0YkUO8GbatpNUi05gtrcKUpo4RQJnzVJAFKFfrWpGNSUZZA3lcAnABTYjR+u4yJw9itkp6mQ22iwxBWWqXBqq3W0ls8dQ1hsNeAT0KkYtdwT5Ro6l51ZJUjR/CmEJmUw1Lnq/BZw/jhCk1wwp7MjuHDOCCyeNwqTxjabG6XgTaBl50ZImkkgXTCrjZA4lrA32NQ6QeMCdtalyAnWJoyoM1c7K/1AkJMbq8BWxyzolQo4cnA5AVrulmx57aUAGBiPcRQ+dSTlkqmMnm4XS4GfOvdKsCLom8HjVf29eaq3RnCTgikwUEmH0bxe40foWvM3bUwTt1VDkCAc8ni1jRHcnmKGBH/KMqqYxVFcb3ALnwMep6ME0vRM8J6PH1pOcK3G2EG5mDYiH/Mn52HZ3FysWToAFcVpCAkk2Pn2hp+fFwIUbxcSYt/vaH0no6I4rIyYYTZNap2+754+Hujdqycayrxx+KNC/NvXgVazTtkx/yLVTnDH8T8qcQrtj7d64uSHyQTXaGSkxCI9LQ3p6enIzkhFflYG8nKk0uUS5Ah7hDtNkxXkZNKykJ2dgQT+dk2fGIVf3k3CP373qMUL/rcyfX77iJV6sLp/NCsB8et2+M9fdcF/EgD/46uePCYf/PpSCO4cC8e5j4Jw/L0YfPyjVPzohSi8sScBLz2ejl3LU/HEygLsWl1J4MrFrDFZmDI8D+MHZ2PuhAarrziT93+mXJQJ91N4jacRHMYP5TM4wkm7P4n3UGC3aPYw3p9+WDJvGOZOH2AJXxR7p5p78/l8L507EnP4DMjFUlAmeJPaNp9gokQrVgZhsZMFU4AkkBP4ydVTrdQ1gZ3WU+ZIxcJJqRPoSd2Sy6bGpZg9v1OlBpbaMpsIXlpvI7cp4NrlUuQcqJuLLSummkuplpUCJ5iT+uZsZ7m5Wu4mwD29bRFee3otXnxiOefNxLMEvJeeWIF1i8ZhK0HtuR0qTj4PL+xip5IgqXN4ULZhrB3bCl4DgaS2s3H5JO5bx+bE1umc1i5yiq2rtp+UUIGt3Ful1smF1g3H86cOtfdKrtz6o2o6v2v2R8toJ/5VWU4n8Rugd1rxjk52YKnhFdYK+OQ+rcQpY4bUWF27isIEVBUn2p9Hrz67BZ/v/SFOHHrf3AEvnNx3H+wejrH7n+DOMY07St2D+Q64yB4GGpncLd3JRZRF8rzUOrYCO1uPIOLOrimwUwKVO9cP4drxZ3Bj3xLcPbgCt4+swRfHN+CD16YT7Ebiwv7t+Oyni3Dk3fm4c3wjAW4DDv50IT59cwFOfbAad47uxKVPV+LawZW4sm8FLu9bg5uHNuDOkfWctxm3CX5XD2/D5UM7cf3Y07h1+g3cPv0T2tv48tLH+PrGYYIRYekaIY/w5MQOKuHKeYO8a4Q8K44u6KO5FT2LO3SbIM/gVwqnM3z9IoHVjNtVPN8FTjtPCDxHyDvPa3GO15cQfE1KnyBbZShoUlV1zU4f/RgnDu7F2aOf4BKv43Ve21tyz7x4xBS829yPoO424fJhyLsn0JNdO+2CPSVDEXQ58XNS4twul47bpKPWGcgR9P6kmL1f38S//eYW/vLbO07c3rc3Of86l73K9RSLJ5XuIr9n5wlrrsLstK9uqyX8fXH5Psz9koD5LeFS074keH7/1T2mvj1NsHv+CacWneraPbNDdew4bdcaiw0V5L361Ca89swmwtxKF7QtNpMyp2lPcFiZM9fwu+AA4Dxso2nbe7auMPfN53atxSOl7PxnEDoS41Vg3EmakkWoy1S8XVwMUtlhsWyYifEEEgIep5lCl5TgxNXFKUOmk0TFUfWk9slFU/F30UiICkFCRABKc1PYGajB3In84Z8wFCNaKlFTQMBKIyglhRFsCHQEqiKCVUlOEttEwhPBySCOoEWIkfthtkAmIYwQRAhMikKxMlZmEkbCguDZvRvaPfoIHn3kEQ53JRiFmUujVDK5OaqUQFVeisWwqRRCVkII5xGsBGwEK8W/mQLHVvPlfiloy2frdt+UWcIUHau5dkqxcwCvKC4UWX16IJtAV0hrCffBzJJ0TCpKRXlCOGry0giGvKYxIcjksWXFhxLignitg5HD+ZmEvdToAEJdEFKj/JHGNj1Oy0U4gMdzz+By6bQcXheBbn5q3H2g+2e4kwoZa7XuyguzERsRwk6BnyldocpQGRJOMFLcXZQpdspYqQLlkYSvoNhk9AiNR5fQJEJdCjorC2Z4MjwjEtHDPxKPde6Jdiol0MsHXgFBhDrHBdMdXxdIcFRMXahrm3LtjDEXzFRCXIqBnLJwKjmLEvbIogWUXM5tAjsBoQqVh0crFjAKITxOP/8gRBIW1YkJCFDCnRB4ES47EujaKYlKlx7o2K0XPDy84esfgqDQaPiHEkQId70Dww1E/CNV9iCD55mNgNgsRLHjH5Wciz4837TiRuQR6rIrBiC7ciBtEDIrBiGlpD8SCpoM5sLTCHFsozKrEZleSbCrQkQWIU9GuIvNb0BKxUAngYoUOhUl7/eglt2/gt0DwNPw/w52asuaZf+cFVP2v4Kd4M0FcyW1Q5wkKZx2X72zBCmOuYGusrkNtS3cZt0gJGeXW9xcHz4PPsGx8KYJ8HoTmqWCevqHcTjCXDMDIhIIdophlDumyw0zIRMhhDoDvdhMS1oTmSyYK3bi6QhamUXVaB48AiPGTsGAISORV1SOpIw8xKUT6jIKze1SCU6kzplKR7izIuJS4EyhcwOe20oRl12GeFpsegn3UQSpglJlIxKzkUTgax46AnUtA1Hb2IzqyjpUEdxKafmlVVayoKSiBkWcXlRRy+OpQKFq1Fm9ulK2xSgoKkRJSSFyczIQHRmMXh6d+c15FP4+nRET5sVvZJjFJ41qrUJrvyLUlqWYS6FARwlSlLzDbVKThhEABByCN7kryU3J/tEm+Kjj76hJ9ZjFzo6y/Gm+YuzU8XTiV6RUtLJjxE4tO6nKQDhxlFSkakxgq0QrMycRDkcRYAh8SqyybN5IU/TaBhQZcMwkEKqjq8QSioURkEwkpEgBEbTNnNBiCoXcG60wNOFJwDeLHTjHtaoFy+eNtQ6YxaoRiqTATWJnTWqWOmdzpg/FInZmpdbJ1XLRnJE8v3rbzrwpyoBYb26XUvsEdeb6yPWllEmhk7KhJBPu85eLqc5/PI9TyqWul9REi6/jMoJeAaPcWRVLJ1BT3atxrU6SFVPd5GI6qpEw2sROo7Ly1Vv2UXU8BYLDBc4Et3nT2Vnl9VLMkOB7wogagqqSypTwvhKqeZwThhJmB1QRInithzVyuBJjBhLUBxJEOW8kn4Eh3P+EYQ1QIW25nk0dyfMYThAhbM6S8jl5AEG8nvdK90uJY/pZ2n+5sg5sKkZzbQEaaouQxu+8n6+X/VEnZc4yYUZHI0Z/pPH7GmuxdvHo6eUJH9U3DeiAtoE9cfiTDPz5mxj87StP/PXLdvfLHRjg3euBW+fjsWN9LH+HwyxLtcrLaLvxMdFIZH8gnr/zCbHsB6SnoZCAl5ediayMNBvPykxDBn+PE/gbN6xvMC6fjsb/+VPnB2UeCHeW/dPV/ucfXMPKCirIo2lZ9/B//ZZQ+JuO+K9fd8f/+U1P/Oe33vjbvUD89oo/vj7jgxvH+uDEZ/747OcB2PtmGH70Yhi+90wKXtqaiZ1rcrFuWSEhIw2zx2cR9IowZmgeRrYW8xmtxUS+i7N4bWfx+dF7M3tKC+ZMG4CVC1V/bSJWLx5ncDeP78TcqQOwaIYyQDoxZFKmBG1OvNwoQssorJ7vZK9cyvdT4CfTPJlgzx1jp2WkxGldwZNKKAieZAIquVQqKYtcPAWFm5ZNxa717MwRHAVuAjlBopZV7JzUPAGgVDvBnbYtVU8xdoqPk9uksll+/8X1BLPVeGrzAq7nJF6RO6fAbvfmeXiW7c4N80wVVJFyA1Aes2LwtD/n+GbyPMbbset4pEBuXOYUK5cCKBDUdEGwA3eDLE5S7qxLZuh8x5jrrL5nev8EdfqDRSqeXM3d0xS/qmUsYya/CcP6l9gfMFLzVMx8cFMJhvYtZ1tsf5o1VWfz/g3F6wS7fR++aXFdcsW0AuVyxSTYXSWAuWPC/hnmaJcO45pAzAVwjouhA39O+/Cw02o7l84RTAgniq8zpU5GSHFKLBwlEJ2674qpTJZS7G5c/gyXDu/GnYMb8cWh9bh1ZC2u7VuO91+bgrdfn413vz8bh99dgoufr8KvLjyJG0e24YfPTcGbL0zHR28uxMm96/HhG9Ns/o2jawh/63HvxGbcJdR9eeJx3Du+GV+c2II7xzbh6r7VuPjZarabcOGTzbi47wlcP/Iqbp2S6+aHrqybx3HnxknclquolVE4Z4AnuDOgcwGegM6dWEZ1/zRPLqv3AVBKn9w5ZZpmmTcd4LsuCFR5BVeJBbvWctnUMK+jCqIL8k4e+hCnaKcPf4gTB97j8Ps4f9wBvaucLzXPCqcrFo/36e59yHOAT3ZL0wR6UvWuC/YcF86vrCyBsmDKvVIJUC4R+Bx1zx2zp1p6f1bx9N8I8O5w3Kmv9/tvbpi7pSBPmS+d2ngX8fUdttyOgO5btr/kuIDSSiuwvcFn7tVnt+HZnWsMugRvO9YvwHee34rXnt2Mpwl0UvGeI/BJwdvlSrLyylPr8dKeddY+s01/0iziu7qc76Xcr2djs1wzuR0B4StPb8ILT6w1JVCAp0Lmj6Tyg51OiEvhhzqN8JadnoJsgVtCrGW/VLxcugAvJoqwlY6qwnzkpiYjl8sJ3lTqQIlSElWnjsNKipJIEImPCSNsBSIvLZ4vnnzmB2LBlBEY01KBuvxEFKUIkKIIWUoGosyTCShNV4IUpz6cEpHkCqzk+kiQyk4IJfyEGVgJugR5xRkJBMwoePfqYTD3iNmj1nbu1MVq7Qm6pNrJLVOKnZKSSIUTtKkEgmLktL20mADuI8T2k0nY0r4sds5cI0NteYNEAqjGLfEK11WGSlP5uI+MoN5I794OxV0fw6CgXpiZn0SwS0VTbB8U83x1rlmEsowYAiCvjxvk0qL9TaVzm8BOwCfwk0qXGSeljsdBuM1kmxavEhFSDBNQwGsm8JNql8cf+jwCn0wumVL1BH5leRkoyk5HVGggIkJDLB5D/+jKVUdQZ8MRUYhKIEwRwLwjE9AtTEpdCjqFplqr8V7hCejg4YvHOvZAt54+6OUbAK9AZcJ0gV1wOAIIdKbUySVIWTBj4qBYuuh4GqFObp7RBLlIgVycYuo0XW6YyoAZfx/qBIP3VTvCncAuiJ0X/+AQ+Hj34TETHoMEdqHo4+ePrt16on0nFSb3sOyYXQl3Pn0CeSzRCAqPQR8em6d/MI83Er5hCQiISUMgQcMvJhNBiTnmyhcQScgkCOTXDEFWuQN2csXMIqSllfRDUkEjoglzEWmVhMFKG45MV91Hmoal2NGi8+qQWNofGTVDUSxg60+g6///Ajtn+F+BTtPkiunUunOBnRUslxHk/geT6+XDcOd2wzSFzuWGKaArrhlM0HPUOUFdeVMrgW4Yj5NAx/H0glorPxDIaxIcncw2waDYOyjWlM8evoHo2NsHHfkc9PQP5fw4+IZEwocWqJg7VzHyUKtdl21AJ4tIUvHwIkJWviU4qenXipETp6N1OK9TZT3S0nORnpWPHMJUXHo+rzOXVxydYI6mUgixrlg6JUlx6tu5gU6QV2pZL2OzyhGTUcZ1uS+uI8VR8J5f2YRh46ejbcxkVNU2o9gArholNfUoqWpAYWmNJUUpLue0cpU0qER6YTFySkqRzzYjOxvpmRnIJtClpMQjwK8XevB99+wqqOuCmAhv1FfmYHBfgtrQWitf0FSVikHNhZjKTotS+48eVoE2wsAYQp9iueTu10bYkyIm1z7BRlt/KT11/G7WG0jJRdDJ7qfU7eMJPCq0PMhSpctlzMoAsJOquDy5Vy6eK2gaRhgZbFkdR7dVEPTqsJjTBH5S6VYvHosl7KiObi1jx6qv1RubN22wpZmXK6NUuFmENyU9kEI4dVwTtz3AoEmZKZUSXunm500bZoApEFo6Z7R1zARQSkiygJ1bgZvcGCfzPJax0zePkCJXy6nsUE8kTOmY9U++3N4EiXLXmsbOoFrLcsntziTUOa6Xg+0aCTgtdT2PQ8c0fnit1d7TNKmdUt8EouPbankNlbCjr11fZbpU7I6upepnqeNoSiGPRzakb4EpkEqFr/tj94MAMGJwuW1HHU8Bt5RVc8PkeY2X0iA1dUI/LtOAoS1FVrJBcYeCXCWA0DXTvkYOlnI6kNdNCqZTp0/Kpu6xoH4Mr7OStEgNnDS6noCren8DMXl4JaaMrCTkNWP5wrFYvmgi2lqb4Mfnz8/fH4GBQQgJCbY/7vwDAjjdH76+/lbfrpdHTz6n/lxOWac7oqncAy9uT8SFQ6n41c14/OnLOPyF9usrETj9STQeXxOGsoI+iAnnNgP5rQ0PQRh/NyJCgxGp4bBgjgcjnn2DtNQkpNIS2XdQbKnKKyQlRCA80A/9qgJw5WQ4/vvPXfDXb5xi7O5C7f/pKu9gtftcYGd1+x4q+3AfAjlNsHfffu1A4n/T/ovz/s/vH8X/+UNnjnfFPwiAf/mqJ3570wNfX/TEreM+7Mz64fSHYTj0djL2fi8HP3ouGy/vKsHO9WWElwKCVx4WTivCjHFy8VRsajnmTuuLOVObsWAmn7tJTXxvWrFmkbJfjnXAjvdPgCOlTlAnaBH4qNac4E2uiIIfuSeqFQRqWPFygi/BmJYXuCkub93SSVjL8Y0cFxwt5zYsDk4ulFuXYCdhUNtwJzzRuk9tXWyqnuL2tD0t89z2ZabiSVkU3L345Aoe03QDt5eeXIYtqyZj8/LJlvxk14bZBDKVXpjG+fPx0u5V2PP4YoM37VvbFJxZxk/uTwqjAFUmNVKKpQBXcYZaTgCrdeSWqf1rOSl1s8epRuBIrJyrazfOSkuMHVxtwKb3SO+flDu9//aeEvT0rkpNV0IVwZz+ENGw3qERA/h97FeJkQNqMaSpjO9sORorsvjNGIzvvLAV+z96yxQ7xXaZSyTBToqdYr4EEe4kKm44s/biIcKdhh0lTubEkClZyAMXzodbmTJEupOmWO06Qp3UJ5U+0HIqYm7lBwzqzhvYXb/8Oa4cfQU3P9+Dm/sfx/WDBLv9K3Hqw2U4d2gL9v9iKa4f3Upg24Ivjz+OM5+sxit7JuDYZ5twdt8qXPh8LfZ+dyIufLoSd45sMIg789FqHPr5Mpzeuxq3j23nNNqxx3Hn0CZcIwDePrwOtw+tw8WPl+PiRytx/tP1uPDZZlw5/ipuX3wf39w8aHXcBED3bp7DHUEegVRmxdtN0TuDa4Q5p5yCA3wCV7eid5PjAjsBneYZ9HH4htw6CVuOi6vUPZVfkCurE5d3Uwopr5Vg+OKp/bjI6yiwU5H5w5++bQXCzx790ABPpRVkFxWbx/t7ldf92rkjuHGe27lwnNvS9o45Ch+BTyqfAZ/UPRcAPuzO+RWB+5tbFwh6AjKpeVfxB0KcFDsB3cOm2noCQGXplBrnNlPoNCy3zLvnzSzRCu3skQ8JW6sttk7QpcQoArmX92zAy09tIJCt4Tu3Ak9uWc53da2pb8v4njwlZZ4g9xRB7jtPb8R3n92EV3avw9Mcf2rzYuzetMji8+Su+RK39dKe9QaGcsvU9h/JZmc+Mz7OIM4Spyiuzu1eaS6VKl8QQbCLRE5yIkEi1aAvMzHGQM7AziwKicp6SWBJiAxAPsFnWD/++A3vZzaifxUaS7NQqZpyFpPmFA8vz0tFRW6alSsozSCMSEkzF0WXYkawUybKLI5nJ0oxi7DphQTAoowU+PfxdgGd7DGXPYKeHh48BqcIuGrHVeQmmwumk0hF7pYEsyxHdROsyS3T3C0JYBmxBFLbB4+TIOmodE4ik5xUgV0ICqUW8nhLspLMVTQ7IgBJHu2R3e0xDCHULcyMxMKKZDQkBiAnKoT7iUeOIJFgliUwI7SlE95SYwIJzoQ5Al2WYuvMHVNAJwvhPC4n1S4hitcgypQ7xyJ4vwR6uj5KpCKIizeQzifs5acqoYpcSZVwhVCbn2nKZkxYAOKiwxFjSUiiCEZyaYx2slUmJcE/NgmeofHoHEqIC3YnTEmGR1gsugeE4lEVA/dwZcFkp8EnMIRQF4qAoHAEKq4uNNIC+0NCo5wsmHGJiE1yYuqkzFn2S1PoBHMyZ1iKnRvsrEg6hyOUOCVW5pRiUD28sIho+PoFcH+EtmB2PGjBwcHo4dHLsmPKFbM9rUNXT3QndPQJJHCGRMCbUNfd2x89/QiCIXFOsfK4TPjHZcE3Np2QVmTJP0IJHwW1g5BZ3h/ZBDq5ZGaWtSC1uC+SCpsQRXALTStHWHo5wtMqCHVsM1zjirVzAV4cl00pb0FB0whUEuiqBHeEuhpT79ww59iDBCoP7MG8B6CnYuQOwDmtxdRxmluxq5AR7BQ756h1hDyaYudUSFylC4rrhqC4dogDd0qO0jCIQNeKmv6EOmW7LGswd8WgaMIZzRKjxKYRehNNsfMKjEGPPmHo1MsX7bp5oVM3b3h6BaBHrz7o2LkrOnTzgE94LK9julOQPC6HbR7hLhdhSXmIkPJGiM4vr8eA1lEYP3kG+g0YiowcueXmIj4lB/FpeUjNLUViVhGi03IJZ7nmhimXTSl8DtRJpXMUOxUc17QEZcMU4AnqsisRnFKIkBQun1Zg5QlGjJ6IcZNmoKGF506IFMSVVDeiuLoBRdW1BLs6LleFgpJKFJfVcH41wU7Fx8uRVZCPpORkJPIbmZQUi/CIQPj79oR3r47w6tmOHeDuiIvyQkFWlCXPkPufAGdI3yIMrM81xWk5OzXKftk2oBiNhL2m6nSU50ehsTLNyczIjo6SgbihQy6QUp0EGaaQTRpknZ35Uwlnmi/Va5oDYXIFlGuiYuMEKNMmNGPWlBbMmtqC/vWZ6FeXSSjoi7XLJrKj2owVC0dg/fIJWLNkHLfdaKrE2qXKTqnab8peN9BAT6qe6uZpGZVTELhov3KtnEpYEawuUh0wwuUSdvysZpXi3ghtAiApjDpWuWhOJ2jJLVOQp3VVwkDrC/h0fZxadU1WQHqwlDOeh2qOqcTBYnaOtU3FuukcBXJyuxTAqRyEIEvKm85dZSMUe6jpanXMun5y3xzLeXLzUkycgTNhSsqflhMEykVW21UMX2u/Qte5tKCV+xzcXGDLSb2UC63Ace5kpdNvJLgRXEfLRbYSY9toBLFBzbmmAkotVStQVLzkQqXmXzDSWY4gp+NS5k0lZNHxCfIFmEqKo2Wlhk7nNqaPa+S5KNZxAOZLRZ3ehrysBHj17mku6b7+vvz2BqN3717o1KEjunTpAk9PT/Tx8kZocAgtFH6+vvDtzWc10hONNaGYNDaIUB6KpbPjed8j0K/ah79JPRAR0Afx/I0IIjiGh/rzO+vncucP4m8GwS4iCNEx4YiMCkN0dASiIyMQFR6JKLYR/E3z6eWN1oYwfH01AX//TXv8+ctHzP6NpoLuKvMg0Pvbt479VdCnUg+0v6t1uWkKAP/TDXds3eNuEwz+O6epHqCpfppPM/AjGKpcxP/nd+3w37/pgP/+VTf85zee+PcvPPD7m73w1SV/3D4dgGtHw3BpXxKOvpeJj99KxQ9fSsXzT6Zj69p4bFmRhY2LS7Bmbik2L2nC5mUthJNm2kAC2TBClIqet1hJho3Lx/E6CgDHGditVBkDAR2HpQAundtmCYcEP052yUnYJDWM4GSZIvkO6T1SrN0GTl+zWMBHeOS66wlwG5eodt187Fgz20oX7FgvVyzVyJpGGJ+Jlfy+bFw61aBq40pC5tophLsFlt1Sqt3OdbMN6p56XJkvlSVzmiWTEbgJIK02niVUcercSbETrGl7yvgpqN2ygmBIExAK4JRtVHGCK+cqBrHVoNatUq6ap4Qr/HbwezZ7Ar8DBLwF01QEfpglQdK7rkRE+k4qgYqKlbuTpegPFKn89mcKvxN6X03Fk8I+qi9GDKrmN68GAxoL+V6Won9dIddxwO7gJz9xYMBV7uCKEqf8S/IUN5hp2DENPzzumKBOrpbuZd2QJ9N0Ad0FlTk4/TnOnvoUZwgbAjzVhbMSAy4QUu05B+xo1wUYB3Dnwie4c+4d3Dj9fVw7/iKunXgWV0/txv53F+HUZ6tx98wuXDu8Gft+OhdH31+FO2d34svzm3Hx89U4/NMFuHZgM24d2YZ7p5/BtWPP4cjex3H8g40498kG3CXYfX1mB3559kncPbYJt4+uIextxFcnN5vb5+0ja3Hz8BrcPLoZ1w9vx9XDu3H75Kt8J97Gr25+jl/dOo6v7pzBF7dVVuEMbhH0dA5S8sxt85pi7xSDJ2Aj0F3hMpedBCyWfZPwdOMip10kHCoDJ8e1rJQ8W8bcOB13VyVckZoqsJOd5zU88tkvCHY/w4kDH5hrppKsXOQ1vnRmH+GPwO4CvAvHP+X8j22ZC1zvkkoscBty47zJ+yWIcyt5puZxn27wkwn2HsTsEfTkWinVjaCmmLnff3PdkqBYAXVl4CTwqVWSlF/TVIJBGTBlFod3TzF/p/Hl9RO0k/j8vR9g++oF2L15GZ7ducrAS+qawO6VpzaaW6ZUu92PLzdQe27nar7PM/neTzaXSylzqlX38p51FlunsgYCPi0jte7ZHYrPm2tunc/tWs11+P6umo1HcghwSpiSQ5MbZjo7LYK7rNQkpCfHIZmwJhfMdLla8gMul0slRUnisKAvMToaCRyOiwy1YuaF2Sl8Oesxa+wQTBvZD8Oai1FbIBdIQla26sURNAh0lgkyLRblBK5Kc49MMJDKig8m1IXej2OTapafpgySEQQwZZ6MNrdHqV9phM0uHTu5oE5KXbv7YOfbqzchTtCY5Ch1BErBnfankgEl2TwOwp3i5yw7JbdvyVIEkkly4XT2LcBz4E4xdg745XJ+EWGqhNAkK4oLR3qvbsj16ICBoR6YlxqEJYVxaEnwQ1aYD88zkesowUm4C+4UMxdmQGexdjaueYqfE7QJ6Ah7nJdBqJO5Y+w0rDY9NhRptEzF3MlFlYBnSVZouYlOQhUtJ7iTe2YBQbgyPx25BL5Ydkrjec9ipdyFxyCc0KQYuNC4JPSOSEA3gl3H0ER0MFfMJHRXwpSQaHT09EK7Hr3Rw5KlOEDnH6zSBorbi2CnIgrBBLoQwqJKKETFqKyBA3WKq3MyYT4AuQdgR6iLd+LqBHFusJMrpkovKPGKwE719iKj4hEWGQW/QGX6DDGoCyTc9fbysQQqj3XsTKiTatfT4K4TgU+xgIq769bLBx4+gfAOioZfWDICY9IREJ9pYBdBMAghxARFpSKvqj8yK/sjS1YxABkCu5J+SC5sNrALIdgZ3NHCCXRhBLvQtLKH4K4KMXn1SCrth7x6ApZi7Fqc+LoaDj8Mdo4y9/DwwyqezFHy3MpdmTtJCmHOnTBF08oJdJVusPsnl0wN8xiahnI64a5uEKGOpmLjVnh8EI9HKl4LErJKCHEZriQoTqZLB+x4nSKSLKaupx/fud5BfBZ80b6bDzp19UHHjp545NFOePSxDmjfqSt68tkIjUtBmOLr4qTUKQNmPsIT85BeWI2mQSMwZvJMDBk2CoXFFYhPyiLU5SElu8zALTwp20ofqAxFXIayXUq1U+bMPEuUIoiTwipAtELjBEAH9IoR74q1i0wrQnhyLhIzC0yZGzN2IkaNGou6+r4oIrQJ6IpkVY0oLJfLZY2Z3DALiqtRWFJtkFdUXoWS8nJk52Qimd/ImOgQBPj3RqB/LwT4dkegXzfERHqhpIDft6IENBLW1GFR7JogYWBDPuFDdeA4TpBQdskhfQvRXJOFAU35Vm9LACK3I7kLKu5OLkcr5o81sBOETBDgEDCkVunfayUwmT6uBSvY4ZJboiBH7pLKKinlRyA2f6Zqgg3G9ElSkRq5H6UcbzHFbsGMgdxnLZbPa+Oyw9BSl8VjbrQiybMJKgIKwZsKHC8jVMnk6inYUyZObV8JUhay07aCnUll8BNgLmWnTuspNk+1uSwGkLC6aMZwrjsESzjfXSpBKp5cU+VmKdgT6E3isSsOT5A3heNTxvM8CXNS5NTxlSIpeLUsngRZAdtotdyfVE4phjaN8KR0+rouAiq5jAriBFZS9CxBi8aHVVmraQJE1d9Txk2LfxxQYtvQPLt+nGdumtymQFv71L4Us6gMpHKf1fk6sY/15tIqAJVqp2MW6GtfDkzW8xz7EiSrTA1VHKBUxNFDHBVDsV9S8gSoS9hhFngKHFXwe8ZEAf4Auybzpw/DkP5VCPb3gZePN0Iiw1FcUoLMzAwrZt6LUCevhojwELPQ4ECOByAoMACRkZFISkxCdno6spL5XQ4Ng19vb/Tp5YUAb19EBIUZ2PUhBAYF+CA4yNeBu1CpgiGI4m99bFwEQkID+N2n6Xus5FY0eVUE9ulJ+EgnqGXgL18Q3mh/lcvnnUfwl3scJ+D93W1fOe1/sP0Hoe/fNayaforFoykuTyDoBj8r7u42AZ0bAF1A5zYDQpmAj8tI3TPj8H9rnOv/928exX8rxu/XHfD3bzvh377pgD/e64rf3vTGt1d88c35MHx5OhnXDybj/Mfx+OzHSXj7jRy89XIRXthZgJ2rCwhcBdi0ROpfEwGvEeuWDMfyua0cHoxFMwcT9hSDRpBbRgBaoILuTtHupXyPNhHyFEOn+VK4VOR8NZfZyQ7a5hUzsX75RGzk+yVgW7dwkv1Tv2MtO3wrZnGZRYQzDi+fwQ6gowCaIrh6BrazUygIVAbMN57fhD2bF+CJdXOwa90svLhrCTuaUvm4XUKjYvqULVOAp5g5mcocyFXTKXEgl8txeHzVZJ6jjs2pYSelb+2CMbSxPDZ+i6Tu89nWOSju0JKpzB7Bd0mlVUrYL1QSI7l8D7Q/rPQdUVZfKXRStgV0+nNGiVTkoaBYPGWk1fL648Zxp5YnRA3fuRoMaioi0OWitV85v2FFfCeG4oevPYFDn/wUpw66gICQJai7ev6gQdnDYPavEPf/Mrf7pXt9tVa0m1B34aySpnxGI9iddIMdty/l6iGwu3VftTvvxNrdvIS7189b/bY7lwl6lz/BvSvv49yhV3H+4Eu4cep1nDu4G8c/3ICbp57C7RM78NXpHTj6s/k48YvFuHFkK2HsWXx95Sf4za0Pce7AK/jsZ5twcu9G3Dm5C3dObMPVg5tx+cAGwtt63DxCoGN79+h6wp1gbyNOvT8XNw6uxvUD63Duo5U489EanN+3laD5Am6f+xG+vrYXX13/DF/fPIwvb53EvZs8Vpfb5u1r53HrioqkS8GTckeYM9CTmudAnlS8W5dPEvwcFe+mzZPrplvFO44burYEO7liCuwUa3fok5/j6OfvuoDN5dqquoC0S2elwu6zbJqqT6iMmhq+yGsvVU9F088d+9imXed9kiLojslzA5573D3NhpWs5cZp3hMCLc/v69sqOH6J0HbF5XZ53lwu3WD3WwKf1diTYkcYFNApUc29a8cIjHxm+Fy8+cqT2LqC4LV9FV5+eqOpaYqLUyulTSqbU99umUGZYvDcyVQEdk9vW0YYdOLqBHg7+U4rsYq2oWVfenIt4W6lAZ7cOOXq+eSWpQ7Y5aTSkh2wk3tlBoEug+NKiJKeIHdMTovjPLYCPWW3TGCHO5Ed8LiwcBphLDkGA+rLMXN8G2aMGYLhfSvRVJqOssxIwlyMwZVcF+VmafFo6bFmKgKurJUWy0aYMqWMw+U5UsLiCEUxXEfqGGHO3B7jbV45YTA8sA8eNaATzAnq3PYIwrz7oLk4j/vlsi64E0Cq2LezvyhT5qS+FaSqFp1cNp2C45onkytodmIYwUjgFWpKmrmEEr7y5QqZzGNmRy+rVw/kd+uIAcG9MD/VD+uKwzEyMxTpIX0IqPEo4HakQlq2S4KdoM7ALjbIlDrBnJQ8tVLpZBmm6LnAzqXSCeak3gnY0gh+mQRgS6JCGM9W0psYbifeiT8U2LnhLjNe+1RcYAIqC7OQxmGBeByhPFRB9rEJiEhIgk9UHLqFxKJjSALBLhmdCHVdwpPgEZmMbr4heKyzB7r19oW3XxB8A1VOwEmSovTbThZMR60LC4shgBEWY5UwJcXJeimwS5A5qp0Bnyl3UuqUOMVR7AR1DtAR4lzDArtQbk9gFxXNZSJjuE8H6iyBSgCPxy8A3bp74rFOndG+a3eaJzoS5lT+QNky23fzRJeePvAk2N13xyS8SLXzjUtHSFIOIpPyEBCegrTCGuQI7ir6OS6Z5QORRkhLKmhCdHYtwa4MoQI6gl1EKk2Qx3FND8uoMIvKrUViSV/kyN2x/5j7YCd7uI7dwyD3wD3TPc0ZdoNdJcGu0uVq6cDbQwAnhc7d2vAwVDQ4YCcFT1BnYFc/hDaIw0NQ2VfjBNeiaqslZ5ksaQI5AZ1MkBcQkczrFW9g5+kXgc5eQejUyw8duhOmu3mjY2dPQnU3dOnSDX7+7DQS6MNjEqF6doGxAsNMxKcUoZTXtG30FIyeMAN1zQORnJGPqIR0JGcWITW71AqUK7FJeKIsy+LyFF+nWnTR5pIpsFONO4GdYM7tfim4K0GM3DAzSgmHeYhNy0NRcSUG9huItqFtaBkwABXVtSglvJVVNqCsmoBHqCuqakCBwE7JUcqc+LoCgl9xWS2KSqtRUlGF0vIyZGakIjzYH359esDfzwO+Xl0QFtST38IA5GdFo646E/0a86yumv5dlvIyip3zQY355lYpaFHxa6cQeQ0G9y3CAM5TbJ2jIin7ZQWNHR92dtTpEZTo32y5PCqZwzKCkdQbdeoFcarNJvdEAY2G1UES+K1n524xO5NS4dYtm2Bp0+UqabF7E/pxumq8NROU+tr2BBtSw5SsRW6IchUUYEi5kqungE/7FLgsYmdNoCQVzVHc+mIFO35abhU7hlrOKV3QZsevuDP9Q2+JELh/AZ0gV0CnunaqQTaT+5Oap1g8gZ8UPBW6Vi07xZfJVVOqpPavJCTOebTY9nXNRgwsM+iSO6T26wBXjal05kbK62tKHNdxXEaVgKbegEnnIrAa3CwAd+BObpO6FgJu575UmoInFU3qmrblBrsJI6rRqulcRlBt8Y6criQrgjM3OGodQaGGJ3O+JbQZWmmAqv2qhIXUQ62j626QyOPWfRYkC9zHDSewEsjlfqr9616NbWtCXqbjCjlu0kRMnT4N5eXl6OPtDY/uXfmN9Ec0gS8yIhRhIUGWHTkmmr9x+bkYNHAAZs+cbzZ82AiUFBcS+nzg3bsbQkP8EBcVjh5du6Brl47w6NEdvXt7IpAAFxkZhoiIMESxjeLviKBPNVODfHvBn0DX28sTOel+eO+t/vj2Wja+veCD31/xwp9udsefb3fBX+91wt+/6Ii/32uH/yDk/YMgJ3ODniDQhgV5BDy1fyP0aViF3NWacVjjAkDBn2r//ZPLpswFfDLB3cPmTuBipvlu0zzBocX3yR7jMo9xX4/ir988hj9/3Q1/+sIbv70Vgm+vJuDeuTQrSH9qXxo+fScVP3sjDW88l4nnt2XjybUFeGZTI3auacaOVQOxZl4/rJk/kDA0FMv5ji7l87qM9uT62QSx2dglF0nVsVs/x1QxxdbtWj+fsDjZyiDs2bYAOzbNMrV966rpeHLDPHPHlD2+ahYhbBLWLJ7E934SO4NOrblta2dwGzPwypPL8Px2J3GKFDy5jcotVBkyFVOnVjF3ir/TvuXCKfhT5s0FUwcT+CbZNM3fs2W+uXJuWDIWm/h9WcVv0xp+A1QqQm6Zih2Uq6aKk+uPFClygrrhLRX2x5TeVbkjz+c8lY/QN0wxunMJhPpjR2Cn8imTFWPXVm9u3VPlhtlfrpfFfBca+N5WYyjHBzUXo7Eim9/CofjJ95/DMRUnZ+f+/HGnjp2Spwjs/idF7v+XuYFO5gY6mdQ6i6sjPJw/46h1/6TYKSOmAOZfwE5288Y53Lh5ATcJdreuXyboXSYsXSQsEfy47D1Cxr2rRwkH+wkle3Hj3M9w9fQPce3oywSyF3Di3dU48f5y3Dn1JL698gP87van+N2dQ4S7z3FmH4Hw+PO4dZKA+/MFtEU49u4KXDu4FXePbbPaeHePybbg+C8WcjsLcZcAePbDVbi8bwNuHN6ES/sJd58R8j5ejfOfbMbZT7fj8pEXcfvsW/jyynv46sYnhL3D+JYg8yvCjgqK31YSFilyPPZbl3muVkZBiVlOWIKWW7wOty7z/K7ItdNx8XTcPKXgEfB4va6cOWhumCcP7sWxfe/h9OGPXCoc4U0KKE3tFRcEanklYNG4xU+6pikWT63i8qTgqZacE6MnyDv2f8HdPw0LsnlMdwmgd3nM93Q/aHfNhVO1Ak/fT5gioFPMns7fCqxf5bYvHcaN8wfMThx4h8C1hu/1EkehI9i9/NRGbF0z1+LjXn16k9WzU+bL559YawqeYO3ZnSuhIuSWJZPg94SVNxDIrTUAfIYQpxp4LxAAv/vMRrzA5fWHz851cttehqeVFVNgl5uWREBIMIgT2GUS6rI4LiUvIzGOQMfpcXFIiyfsJcQjNZ5AFxmJqJBAg8LBjZWYTpibPLI/WutL0FCcgbIsQlumEo+EWzyaxdIR6pSh0qn1JldKxaipDpyySkZymqtQeIpAzinarWUFdqpLZyULVMrAVbjb39vTIO6BUtcejzzqKHaJQUGoz0njMcSZUqflHfWOYMdtaJ9O7JyTDMUpRO5AndwzlRlT9ercBckz5SJKGMuQyibAk4ond0lfD+R3fQwt/j0xJ8kPGwsiML8wHOXxvijV/nMzuB6Xc5njbunAXToBTi6mUvE0LvdLR8VTmQNHqZMqlx4bhtQYR6ET2MlS4kKQLtdRc7lUnGA8t8thXt8Mbs9R+SLZCuwc5U5JVUqzU1CclYyEiCBEhYdYtskoglYYgcsjLM5cMDspti4sDV0JOR4Eux7BMWjf3RuduvJH2ycA/oFyvRTQhdxPlBIcGoHgMJdaFxmL6Nh4mgvsktJcQOdS7AiRbriTehcpsKMJ7GQOzDlKnQN5jitmmOrtEeyUzTM0LAL+/sEIkHuRfxB69vY269LDE+07d0XHrgSN7j3NRbB7T2907elFY2eHx9/TLwReITHwj1Jq/gwEEiD8CDOK1fINiTcXv9zqFnPHzCpvQVZFC9JNsWtCXG4dwtMrEJJaiuDUEoSnliEi3VHrgtNKHeDLKEdkdjXii5qRWTUYxYIyU+0Edf8Kdo653S/dqp3aBy6aDthVNBHsmkY4cXSEt4fVOXccnQqJO+PKfOlkv1Rb3qjSBa1cvhXVBLoqgl1eRaOpXoK3YAGYEpzEpCOU18QNdoI67+A49AqMRk//SHj4haOzFLueBLsePmjXhfBMsAsOCbckC/GxMexIRvOZiOC2EgmMmcgurkbL4NEYOXoq+rUMQ25hBWE/C1FJWYhOyXUyXqblm7ulatNFJeVbPJ6HX4zVuzP3SrlbGtQVW2xejBKpKAumy2JoUenFCE3MRnJ2MRqa+mPM8FH80e+PKsFZZRWKKqXUNRAw+6K4stkKnhdW1BHoapFfUmlgV6Qi5IqvIwCWVFSjqKjYlDoV/Pf36spvTmeEBnoiMswbyXFBiA3vhYbKdAzqR4AjpEmFGk5QsDT5gwkEpsTIHbAvWurzLYvbuDZlfpRixU49YW8KO/sCAqk9UsfkjiUgsVi2SYMIX60GemuXynVyPNYuE0DJDbHKEq4oC6XATh0mFfNVgePNq6c58EZTh1DugwKZiSPruH2C4oKxBnVqBX5KQqL9af+CDwMudtI0LpAQEAnq9A+8wFOQJohSzbmN7GAKPtRRE9TpXJSqXesuVwIU1QEb29/WkXJoqh2hSYqfirNLlRTMyaRqSr2bO32ogZ0Kluv6CL7cmUIFugJKHZeycwrKpIIKqKUazuT+Rw4qM1VAYCbI0/noeGe61C5BlsBMYKf5SmijYcGcFDrBoyBPcKjtCux0HwWRWl8Kou7RBM4TmCn7pbbnVtcEZgMI+lLd7BgElryeuo6Ks1TmTvcfAAJrqZHa9rhhtdz+QDs3XUeLr+SyUhuHtRRy2FH5RvPZEmROHs17PqI/Jk0ag7d+/CZeffVl5OZkoXfPHujRoysCAgKQoNIxoSHmth4ZThiLCEdpSTGGDW3F/HlzsWjxAowZMwL9+jbyNyUJ3j09EerP9aKj4e3pQbDrjEcfdcWuE/L8fAlxBLygQF++Fz4I8u+NIv6uNtcVo1ieOfkpvC7V2L66Gc9uzscPny7D26+WY+8P8/DJT5Nx7MMUnPksFhcPhbBz6o+vz3vh20ue+MM1gh/h7y93uxr8/fWL9gZ0BnoyQqCpebT7rdQ+Qt7faIrj+7vUPZope2wFfab8cfwfLgj8h4bVuscJdu7pthzB7u+cZi6eBDyL+/u9M2zZPdm6FT/b1q8e5f7a4d+5jf/4tiOPxRN//coff7obid/ejMNX5+Nx9WgazzkbB97Jxd43S/CTV8rwnacqsWttPjYuKyVQtWL35iHYtGIgx4cSuMZhxZxWrF80Ghv5zq+az3dpbhvf1dF4fO00rFrM6SvGsNM3HRtWjseGVROxbeMc7NyyANs3zcXGNZM4PIvzJmDz2inYsUGANx07CWOKw1McnWBOIKdsl5tXTLISB1Lqdq6fafuT26UyaCqTpuIKl/MbJOVOat2GpeNMvdvEb9Fqgt8ivi+rF4zmMsMtG6agbjbfP72D+p7Nn+b8ESWvA8XR6dlWfOpsfRcIdPr26I8pfSNk+qNjyvBGgt8QqyHY1rcEY1XugDCn76fcMAV1zbXZGFBfiAENxQZ2v/jRK5Z0Q2B34aTjvvf/Arv/f9U7Ad7/BXaExvMEh/OnCXXc15kTn+CMFCOChJaxUgGEATfcuQHvxjUOXyfQ3OD060qsQsC56QDfLQ7fIijcuk4QohloXCcYERxuXfgcd868jZunfoBrx1/G3TOv4puL38OvL7+Fe+d/hK+vvIMrx17G+X3bcfKjlTj32Vr89uorOPKL5QZpX57eji9PbbFEK6c+WIITnH739FPY99NFeOfVGTj+3jpc/Gwzl9uDL07swr1TW3GbEHjt4Eac/WgN56/E6Y824sK+Hbhy+CncOvUK7l14C19cfhdfX9+Pb24ex1c3T1t2yts8b1PydL5Xz+PmlfOEP6mTFwmxl3Dv1kUDOyebppNIRUAm90q50crOWdKUz534yHMEZSudIHWP94yQdvWsYI7mAj234icQvHTqgEGitnflzD6L1ZNb57ljnxrwC/wEk4I6ZdD8moB29yqPmxB6PzbvEq+9VMcLxy2G7/pZ7f8IAfU47vEc76koPO+LCqpbQhc+Y9fP7TelTu2n730PT29bia2r52PD8hkGcXK3fIpQ9saL2wzOBGpS2eROqWHFzKlkwVPbluGl3WtsmSc28R3lus/uXG3ul5tWzjJIfHXPejzL5Z/bvtxg7mVl2uT4ns2L8UiuqXUJBIw4ZLIDU1aYi8LsdAO7zHjVtotFWoIDdWrlfpkQSaiIj0RDRT5f0sF8kYdjWHMJ6ooIT1mEB8WvEcayE6U+ObXbnJIDblCTa6CKeccY9Amw5O4oV00nsYk7po2gZbDlKgaeleAkQclPNSjs06ub/di4E6a47TFaRmQYalT7Ll117gh0FmOXQrhLceLsXGqgjsFR6FyFwDmuMgdyz5RSJ8XO1DoXlElFS9fxJkciK9gL+T3bo79/V0xN8Me67CCsKU1E38QglGREo7Ykk+cSjfRkFWsnYGlbcsXUuhyXpSdwezHBSIkKQHJkIFJipNY9cLdMIdDJkqJDkExLFeTFyS2T1yeJ106qHC1dEKfyB4nRSOVyabYdB+pkitET3GXTynNSCfJxiAkLsgxqUYlp8ItORldCnWXBDEtF5/BUdCfY9WLHXgpN+8490ZOQ5B/gKHQCOwGdsmkGh4UjKFy18Qh2KpIrqHvI3VK16tymOnZW3uC+UveQWieVzgV3Gg43F8xo2154bAIiYzjdlLtoqJi6AaZKK4SGo0fPXgQ4D3h49kLHTt3YAemOrt080Ku3D/r4BsGH5uHlC09vP3j0CbRabH4RiY5KFZ8FX0KMlCHf4HhL9pFT3R8Z5f2QUdqPgKe2BckFBLucOkucEkawC0ktQmhaMSIyShFOqAtJLUYQp0uxiyDYxRU2Iq1ioMXZVfQbS3MgTnD3MNS5zcmK6Vbu3NNcbpgCPil2brCTOkezccKdQV2TatM57pgl9UNQ0jCY0x2XyyKCaiXhrrp5KAqrmg2OguPSCLfJCCTYGdDFZBjUOcXGUxEYmQo/Jc0JjIWHbwQt3MDOXDF7+qMdYV9gp3qGIbwHcXExiIuJRFQonw+/QMQmp6GmqQVtoydi6IhxqK5uQlJyJp+JVMS4oE5FycOT5WZZgJiUQjOVMYjhtfUOSTQVVffFbQk0K3fA+QI+1bazWnZphYhMzUUOIW3oqPGEyHGorapDRalcKWssjq6wupHn3oSSmv4orGxELufllwnkapBdWGqJUooJd8XllSgqLUVqWgoC/XzQs3sH+PXuhCDfzggL7IrEmD4oyU9AcU4sqooTDOgGNmYbeMjlbmCjQEOKXB477jUczkf/mizUlSazzcZEdliUCXMKOywWU2KqTl9ToOTKKACRG6Y6RAKvlQvHGdgp7boDWyPZQWLnadpQgt9grJg31hKqLJzexg5Sf4OsNYvH23Ir1CGcN9rcB2eyA6UOlaBD0LVhxVQuOwYbV06zdq0SOBDypBKtXz7F4trM7ZLLyuVzwXSpgK0GIVLM1nEZqXWCLwGVjk/LLmbnbtXiCS71rp+BndZdvWSSxRnKjVPxdEqOIhtOoBEQTyKwqB1BUFLCFI0rSYsgTu6bAl+BkeLLJkj1kqLJY1HWSqcWYL1zTXhtxrqUNYGaYFPwKGCTa6clmTHgclQ3gZNM8Cdokjqm6VLPBJICXa0j0BPEzZjY3+6TKXouhU9AN2WMK5aO+x7an+A0QO6XtQaNcu3UMrYtLq/kL1bUnTahrc62o/uia68OrlRFAaDOWZk9tf/Zk1toTop4dY51fa0eGDvNa1cvwOefvo8f/+h7aGqoQYCvN3p07wp/f38kJSQgLITf68Aga6MiIlFZXmEq3dxZs7B0wQKMHzUCzfW1yMvIQCC/k0H8TibFxsDLowfat2tvv6udu3SCn78XgoL6wM+vt/3Z0ad3Z/7uRGLhXHby187FgpnDeQ58bmaPsXID8yarQHgdn1sppuVYOqeGgFKBVQuKsH1dCV7eXY0Xn8jH67vT8PYLcfjkjRTseysOR34WiTN7I3Dx81DcOBKMb87543dXggh+/vjbXW/CXg/CXxfCXkf89c5jNILdXQKe3DxdICj4M/Cj/YfbxVPDNPewuYFynuBQZgqhq5Ua6FYEHYBzqXsPqX2m/hH8HIXPBX1s5e6peYJCJYwxt9Fv23MbPfD3X/bBX74OxW9uRePu+RjcOJ3CDnkOjn+UjU9+kof33ijHT1+swQ+fqcP3nu2Pl3b2pQ3Bno2DsGPtYGxYPBhrF7SybSM8j2NHbyyvdyvfvRGEu9lYTyBTiYMnNs8zV05B4OolY7B1/TQ8sWUOgW4etqycTICcgF0bZ+GFJ9hp3L6A4DeV46qbN9mGd29WzbsZ7FjOJPApS+YkMxVFXzhtEJbMGIJ1i0ZhIwFP7piKG1wxl98pfrfkiqn7L/VO2WTHtlZbzK3icPUt0ffCyh9MGmSZMyfx3dUzrjhDlTbR92raKIKf1Dw+7+OGVGN0SwUmEeomjWzmN6LaCpO3NORjYFMRWgh3M8YPwfs/fc3ATq54D8DOUXXcAPc/wdzD4xp2g5x7XCaYkwna3FkwtX3VZTtHqBOInFWCD8X1CUIIAIpDu0EIENy5FTwBze1rUuccN8ZbnG8wd8OBvescvn7dVSKBrZmB4UncvEyAuLwf18+8jyvH38QNgty9k3tw8eB2HN77OD7/OQHso004+v5KHHtvOS58uhmH31mKi/vX4tbxTbhDO/fJUpwk2N0+vhsnP9yEH780DQd+vhYnPtqMQ79YintnduLLM7vw1bk9+PL8UxzeTXsCX57cgVuHNuPCh8tw4t25OP6LeTj+/lKc+ngDLh7Yg2tHX8Wt0wS9Kx/g65sHCUxyTTyHO9cu4Pb18855E/DuXNf4ufsumTcJV4qzu8Zre+7YJ4Q6udHy/p36jKAmtU6KnMCOcKUsmry2BnZnaKcJ2i6o03WXQnvRlLr95sKp50Bw6GTY/MDUwFOHPjLA03zZvr0/xqGP3zbQ+/L2OXxFyPvi6lmXYnfalLobqsvHY3DDoGrs3bmiEgxK2qLkLYdxi2B3g0B38/wB7H//B9gpt+n1UsKXGdg9LhdqV+bKH7yyi+/nYkLeCoO3HRsWcB7fN67z3E7Vu5tvqt3zu1bj1Wc24fsv7+TySw3utJ4pfLvXWXKV57evwIu7VhHwVhDsluJ5rvdIDjv4OVLrCGyqQVdfXY7s9CQCXJQlTHHKGKgWHaGOw0mEugqC1bjWRr6obRgzqBZ1xSmEItVjU0KUKBSnqX4cgUPQEhdk4KYyAjKBm4DNrY7J9VLzBVSWXZLzzeWSy2qezGLsUuVKqGQlCQZohQS2YC9PdG73mFmPDu3RpX17tH/0UXSkZUUEozYr0TJtVhPm6grTUVWQZutKsXNDnPZpLp9SCg3unIyZ2QRSHZfMcaN0XDEz45SZk0BFGMv17oq+fbpiSmRvLM8IxOaSGIzJJJQSyJyae+EWL5iZHEMwDjWFTnAny9D2CHaKp0uJDia0BSE5KsiGUwmPqdy+pgnqUuPCee0JdNxuGqEujZCWnxKP8uR45HOdgkh/FMYEcr885phwpEYR7LQs4U5wKPVOBc4Vpyc4VWxjhWoXEg5V2DY4JhmeoYkEu2R0sUyYKdZ6Euo8gqLxaLfe6NyjN/r4BRPqwglTIQS7EASGhBOwIgh1skiEqsB5TJwL6ByXS8cct0tT6BKSTKEz90/BGocfjDuul+7MmJZAxaYR5jg/SmAX4cQFhoTR2PrxeHyDQ9DLxxuevXuhC2Gufccu6EgT3EnFM2WPy3n5BsLTx88x32D4hMUiIDqFgJMF/7h0U45CCDS+PO/MimZkVxLuyvoa4GWWtyCliECUV4/ozCqEpZUgJKUIYSnFhLoShKeXIJSwEUy4k3qn0gdxBQK7AchvaENZ82gX2D1Q7dzmhjhHnRvNaW71zhl34uscxa6qecR9mJOLZWWjQE+ulg+mS80rbSTY1Q+y5ChyuyytbSHc9ENafgXCEnm+BLoAwnwwz1fnLHVOLphutU5g5x8uF8xEeBN2ewVEG9j18A1DV69gdOzlh3Yevmjf3QuPdugCL28fUwKiwoIRHRaCSMJdbl4+Bg9pQ20dr2FOgaPcxqvkRRqikrItSUuUqXRynSTQZRRbKwUuMcupP+fUpyuyebKEzFIkKAsmYU5gJwAMT8jltEJUNPTD+GmzCHZjUV3fZK6UZQS4EnO5VEwdpxHsFFuXQ4jLLC5FXkm5xdI5SVIqUFJRiYKifMTzHQsO9IKfdzf4eQnoPJAY64fC7AgU50Za+YL+dbkY1FTATkUOWvvlYzI7522uWmmDmwvRn9OlwMiFr6kyFW2EvhEDyqA6TQIeuR8ppksQIiVNKo1KFiwnjCnlujJUCq4U1ybwUmdIQCRAEcBsXDGNPxhTDeoEYILBpXNGGRgqHmvlIna0Fo42mJO7o/49FzjIbXLdsslYw07aljUzDB6VHXPTqmnYvHo6VilJwprpWE043MXO4aZVU7GYHS5Bo7JemgI4bQiWEhhV202KmjprggxtV4CnmDuNz2NnTjEzApHJtLlTh2Kx6zzkjjlfWTN53VTHT5AngFPNOKl2clmVi+YEK9JeacAmt1DBncoPDGjMNagbzeun2nfDFYNDiFowc6ids2LbDMhGOhkvtb7gStMFdoIqJUxRnJ5cIhXH6I7DE3hp2RHcniltPF83FMsNUstofAHP25RAwp7KRWg91csbUJ9r6qQAcdRgZb5UbKAUuio7Jt0rKZ/anmBSoKjz0vKCOUHbXN5/Lat1lZF0Ke/RHE53ZxKcJTDmfK3zwtMb8dM3X8Ga5fNQlMf318/bateFhIYint/RoMBAMyVRiYmOQRWfc7koL5w9j6C9CBNHj0ZTbTXys9IR6OsF396e/H3g99HXx/44bd+xPfwCfJCekYzy8gLCYhj6eHVCZJgPZk5pxRredyV6WblgFJbMGopFM1vNHdgys87kteP5Thk/EEvmD7cMk1PHy622ic8Iz2FcA2GghTBQgZVz6jB/QiEWTc7H6jnFWDe/CNtWlGDPujw8tykbrz+Rjh+9mIQP30rEvncScfrjRFz+PAp3jkXhl+fDCX/B+OP1PgRAb/z5lif+fNtx//zLnfYGf38X/NH+zmFB4F9pivn7C0HPgFDT2P6V4277C+FPcYIqC2HTNE5TK6VQ8X9yA72fwMUFdFL4FOOnzJ8W98fpUgSlJErd+/svH8Xfvu6Af6f996974B9f9yaQElzvReEvt+NoSfjtrXh8fTURt84k49yBFBz7KAefEv7e/34p3nmtL376Un9ek0bsXl+Px5c3ELAasGR6NTYuHILtK8Zg59qJWL9IWSpVyFzZMGfi2R3zCW4Eu+VjLeHL1jUTsXPDNH5P+L5vmI5tayZjOyFw18YZnKcEL+O43nSLqdu+dgbhTmUblO1zqKl6T6yfjXX8Bq1dOM4UO7lxKlvmPD6feqf0vdKfFXI1dpdrkYumCpcv5vszfUwzxphXQ729C3q2Vf5Efwap7qCe9zlcb+7EwZg4TLGyNZaganDfYoM7uWI2VGTxnRyIvW+/YR34M0c+JHB9cl+xExy4oexhiPvf7F9dMGVaV3F17vIGqlkn+FAh9HMnHNOwAOOyarYpOYhizizRiMDOAbxbBLrbVy7TLnH4AoHH5aJJgJOid1MlEa6dd9Su61L1CBbXT3L8lKmA1wgUNy4dJUB8jhsnf4Tbp1/AvfOv4uTnT+P05y/wWXkTFw69gI9/tBzH3t+EywcVb/ckAXAXLu9fR6hbjHunduD6kS2m1l3YvwOf/WQRjn+4CucPrsGdM1vwzYVdOLF3A/YR+A69t4aw9yy+OPM0vjz9FL449STuHH0ct45sMLt2aB0ufb4aFz5bjYufr8f5/dsImntw9ejLuHP6Z/jm2gF8eeMEYfYUz1kKnhNn58TjEep4rW8QmC6f3I/TVurAcaO9REjTfbNyCAIrl2KncSln1wh3V84o6Ypq4R2wmoVqNX6Z06XoKc5OcXcCPLV6Ns4fd6DuMpd998evY+PKudiyegFe3L0Zr7+4Ex++8wOcO/qpuV9KyVNilduEdBVNt4QrhLp7vKf35H6p6Twe2e0Lh3H73AF8+rPv4PEVs/g7qD9cJ2Pl/Cl83+YbvMmlUmAnd0oNbyLo7SLMyaTaKXvm5tWzLPb2ic2LLFGKFLzvvbSd7VLLqinVTq6drz+1wRQ7xd9uWz0b21bNMrB7YcdKB+yyCR7p7ORLscvNSEEKhxMJCEkxEUiIDkdcRCjiwkMIVwnsnNRiyqiBmNDagP6VWSjNJGQkO+UA8lJUB84dMxdj4wUENAFUCWFC2TClhrnVODe4CfBUW87cMDmsLJaCLVPStCyhLpdwV5hBCJNql5PEebGIDfRFqFdPhPbsiiiPrgjvzk5Yp47w79AORRGBqOey5bRagmh9YQZqCXcCOxUJ1zEIMgVypiByH5qmQuFSDwVz6bGBVnZArWrNCexy4gmw7PRl+Hmi0qsLJoR7YXmSH7YWRmJFaSLqEoOQmxrH7SQgN0FKmZPtUjFxbrAT1KXdH5YCR3gjzKWxTSbQJUYGWGbRJA6ncX8ZiaolqBqCEYTlaGTznikrZkpAT5T6dMPICH/MI7S2JIZDhc3jXfXvBHVp3K4Uu+xEJ7mK1f/jOZblJqMoOw2RCpAnJPVgB75ruEobJJtq15VtT05TLJVqw/X09kMQ4SgwWHXqXLXqQsMRxM58cEQEwgh1iolz6tA5KtzD7pY2TQodpwnkLGaOoCYlzkzDhDqBnG0jQdtwatpFxsYjNJqAx3UiItkK7mjBBLuA0Kj7YNfLiwBKmGv3WEe0a98JHQh3PTx7wz8wyGIA/QikvXz94eHjj+59AtArmOtGJjuumIqzi8skMBTCJzQOyQXVyKlqQWZpX0IdwaSsv2XGTMxvQGx2jYFdUHIhggV3aQ7chRLqlIlRrdwxYwsakEqwy60jaAnMXPD2wB1Tw077AOy4nJZ9COiUNMVR7tgS7Mql0BHmSpXtUsM0R83jfI03qD7dYAO78qbBKKtvQXpRJSKSCXSRSa46fg7MBUek8l7QXC6YptYpeYoAl/ffPzwJfmFJ8AqKdVwxBXd9wtDFOxCdegegg4cP2nXuDl8/f8RGRyIuis80n/0kqXd8JlIJc3GxKm3B+5mYaupwZEKG1ZSLtoLhBDkZIS4hS26VhLhMx6ycQWaxJUwxlS5dYFfiAroCW1eum2kFNZgwbT6GjhiNxr79UFpVgxLVoCPUFVc1c7gJxRwuKq+z6cVVtcivqEIeYS6fYFdEoMsrKUZBSQnSs7ItKUQg362IEG8efyhhtRdSEwJRV5WF6rIENFQmW5ZEdcCVOdE67cOqMJqQMZnQpiB/pcgXvAxrYSe/Icfc+DQutztBj9a17IwEv7Fcd9YkqT7KnFjOTv5AwoJAaaDF1Um9MfVs9ih2mIdzGw1speAJ4obxh2CGKWUCh4UzhhkkqEO9ZN4Idrql4I1hZ5odbi6vZBzbFL+zfIoBif7lV/ZLuXgK6FbTlCRlJYFw/fJJeGr7Ys5vY4dM7pXj2PmbYcreYoKkbOYUZWhstX0KgJT0RRBo9dgIknJZnDF+AH83ygzUBHNL5o7muqqVN4RQ2M/cL5X5Tm6dSu2veSqToGkTCT4z5SI5psnOdQGvnVwVBYMCOil2KgmgBDMqii7FTC6mAq5ZkxW3pliccrve6mAKyCyJCe+ZkpQ4pSRqLe5NCS0M9AiRdi25P3c8nlwxpdAJtNTqPkpllQqhfdr9HMF72VZtYKdkKIpD1L7UaZVqKFBUDTwpdnMnE4xd909wp2u+gDCu49Ex6vhMCeR6glAlepnH81EWQxVpV8F6KYvTVYKCx7Ru2RSsXT6NcDiKz2e+lRrq3csTEVFRiImJQ6B/AJ/pAIQEBVtNuurKKgxrbcWi+XOwdMFcTBg9AnXVFcjNzoAvYa5nDw/Lih0fE2lqXaeunZGSnoTVa1fgzTdfw7w5ExAe0huD+1di5ZKJfN7aMG86O+2EuWV8TqfzmsyZwnvKTrzS+M+Z1MIOeik77IMNzhfy2OdMlZsxgW9so0GtqX1cfiw781KXZ+reEpZnjtc1qee9UW2zXD77tezgqFh9CSGmAGvnFRD+ivDM5kK8vDMb338mA+98Jx8fv5mJIz8nEH2SjqsHEnH3eAx+eTYcv74QhD9c9sbvr/TA7651we+vt8cfbj6Kf7tFYKOpVU0/JXqR/Vn1/TTumvZn2p/UEhBV/+8vNDcMKuOnG/wM/jRNw4S/vxHs5OJpRsBzZ/4UFJo7KE3Djksnx7991Nw9nWQvKuLeCf/4ZQ/8x9d+hNBQ/Ol2NH53PZad8HjcOpWGq8cKCX/FOPphCT57uwbv/qAKP3u9Ad95qgFPb2nArnV9sXVVC3asb2MncwQ7kW1Ys2ggVi0YxI4nAW/1eNokbFk5ATvWTeNyhL1l4wiEE21Y7folY/H46qkGdnoeV/IZ3szvxJoFo9nBnGhJYFYRIjdweI3csV3fL72z+iPLDXb6Bmq6EgHpDy19N+WaKcibzeXmT2nle9Zk3zqBnZVDIOjJ3VzZM1sN6OQVUcDvK1vayMG17Ki/ZqnyzxzZS7D7mJ18F9ixk/8w2P2/4M497+FW68m0DUuaQuhwSht8Spj7CGeO7aV9+BDYcV032BEErl8lyBBoHOWNcCOAu04TvF0j0AnqXKZacopDc5cZsFg0GYFQ6wsUpd7dkrvjhX24euqnuHDsB7h5bi/uXdqPe0rEcmEvLh57A3fOv4V7576Hu6dfI8g9g8PvrMSl/Ztw8/gWXD2yDjeOcvjYVpz4cDlOfriMALeLALcHFz7ZgjefnY73f7gae99aheOfEHh+vIK2DKf37+T29uDeCQLcZyvNXfOLE5vw1akt+OL4Ztwg6F3bx/18ugwXP17L/T2Nm2feJxApRo0Qq/PVteC1MYDW/SCMnT/yKU4d5H1zQZ0KyhvE8R4I7G7weqrenU2T8X5Y3J0AjiAnMyVPypopbIcJcJ+ZWifQF9zJRfeytk2oE0A+s3M9v8Hj+PulJGGTsWzBFGxcNR/b16u23Aa88dIT+Oid79n6yrQpqFNtvK9unMaXBNU7PP7bPKarBP2DH7yFt155AltWzOS7MN1R6FbOwZ6tKwloq7B93XybtnPjIr5v8wzQlBFTCpwSp2xfP9+yZiphykt71uKNFx/H689txCtPq6bdWrZKtrLcipV/78WtpuZt5DdfmXW3rZPatxDP7lhhde8eySDUSVHKZKc/L4UwkppocXYpCbGIjwq39PgpBIyWuhJMJdBNaWvCoJp8VBEMTIETqNEUP1eSmYCSDIEdW4Ka1XpzmSl2AjfBnUutk1pWli33Sq6TnYiirDjkJP9zRkoVDldGTGWrlHuk4yYZjRyBZx8vJPp6IMW3G9I9uyKtRxckd+mAjK6dUB8XgtrseFTmJqI6Pwk1BSmolWLH/SiZiYGljDCUQ+iSQmc16pLkBimY80cmIUlgl0oTmGUkhHCZEGQFe6PQoxOG+HfEvEQvbMgJxePlCWhJCUNxEsGJUKtac2mKgyNcWRIUgRyBTm1qtEochFhsXTphMYWWKuN1NqUuSnAXhATuN4kdygzCXGZcHMFMbqvRSAr0QxTPsdDjUUwK6ITn8mLxdG0OBqYEIYvHmeyOx5NZvJ7cMR3FzoqYE/KU7KYkN9064z5BYejGDnzniDQDux4c7hmaiO6+YZYwpWtPb6eMQWgEAtgxkAtmEOFO7nchYbSISEKaA3ZS2mIIZWoFc86wlLl4Zz6nadxxs3TH0jmmYuQCOq3jjsMTFEZoecFfdDwBMtbKHggMQzks18/A8Eh4+viiKyGuXafOaNehA9rT2rVrj65de8DPPxiBIRHw5/F7BQTDw9sfPXyD4BkQBp/wOPjFpsIvPgMBhJm07HL4BEYjitCRT7DLJtBllSmJSn+kE/KSCusRnVOD0PQyBCYXEe4KIJfMsFQX2CUV0PJsOCqvDinlA5BV04biJkexc9S4B4qcW61zhh2FzjHBnVO/ThkwDdiUAbNZmTCHoaSxlUZgfCgzZlmz3DEVVzcIpXUDUFzTD3nl9YhPzyOgJcA/glAXQaiLVNbLFJrq06UgWK6YKm2gTJixjhumYuv8wpzadX1ClDgl3uCuV0CMqXcqTC7VTklqurETGB7O9yYjBeUl+airKEYan9UgH8XfBCCKgBfD+xiVkILIpAxe22xHpUspMLdLKXBys4zNcGW6JMgpO6aj0Cl5CqepULncMTlNZQ+UNTM1txwDho3FcBU2bx2FqrpmU+lKKxtQImWOMFeo4eomy3yZV1xpbpeKoSuqqEZxeRXyi0qQnZvjynoZiwh+78KCesG/dwfEhvVGflYUO8ppGMHO+Ygh5Wipz0Lf6nRThqTYCGDUSRk5qBTleZHs4NeYOjZz8iADk/qKFCtSPpUd3dGEttns4KqcwOghZRgnCGgpMvhbPJuddVOTag0wtG0pXu5YtU2rphO0ppr74yIC1drlk60sgNS89SummvIlhWg2O8uL2LlW8gRB3MpF4/D4utmcrxT7Y7BioZQ/5x9zxe9Jpdu2fhZ/GGZynYlYxU730rnDDfRWqLO2cgrhjJ04dsClDErtEzjJZVMwJzerWZOd2DFBjmLTBCrzOV0qotaR+iR1abXLPVPD+idfcXaCM8GSnevCceZ+6gBLf/uHXwlC5A6pYQGVMmLqGs/j/rR9HaNUzrkEzAU8Rh2D1DkpYgIkK3PAeyfwEiyZ+yLPXcu4AUrHo06mzksALldLqXsyxd8J1Fv7FrJDqZTsDeY6qeQySlQjJUJwrlTsyuq3kPfBCpVzvtbX9rVtmc7Thrm/Key0CoSllKoVHM4m3OkcneN23D8FetqGngeVVZjM50PZBhfy/OdwmjIuzuN+FvMazJ86kOPsNE8dwee0FH28uiEsJBCpyckEuhCCnUrEBCOW3+ra6hq0DePzs2AOFs+biXGj2lBbWY6czHR46Q+yTp2QlhxtRdCl2HXt2h01NdV49tkn8YPvv4DnntqIsbwWKxaoRAavOzv5MycQ0vlMyxXT7jHPRzFVirdSkpBpfD7VMV82Z4wpMzo/PSfjhutPkEar56YablJ5t62djYXThvEcW9jvaLLrrOs7qCHP4F4lBbRP/aGiOMe5ugaz+CxOaOC1acbqhYOxZrHKEJRh3dIqwmUxHl9VhN2b8vHUlgy8sisZv3g1Gx+8kYF9P0vFyY+ScfFAHK4fDcftU7746rwXvr7YC99e6o7fXOmG31/riD/d6IA/32xH8HuM9iiHCXa0P99w2j8JAAl5svvgd4+tQFDTCHl/kvIn0CMAyhQXKOgz8JOKRzOw47gliBHgCe5+67iAyh1U0x01kcdw91H89W47AmlH/OV2V8KfN5fxxl++8cQfvvDEb272wS+vBOGrc3G4czwNN47k4uKRIpw9UIYDvyjBu98rwc9fq8Obzzfijaf68fo0YNvqRuzZNBSblvbH5mWD8fjK4di9eSIeXzOW15LflAVD+Q71w3J+R5RUZfb4vljAe71hETvGfJ6XL2zl92E0Vs8bgznj+UyPqOdzOdJq86kMxFy++3OU9Mn+4Bhk93zB1FbM4js/c2w/zOL7rjp5U0foO1llNmey7i3fx6G1fAcVY6rY1hqoQLmKlaueXd+qXHz3pV04o/T3xz+x+LcLpz/HxfP7CWQH/i+wc4PbwxD3P9mlCy6oE9ydk9vfflPq5H55nlB37viHOH30A5wiTJ7WuFwBBRwXCS6Xlf7fMal1TrwdjVBwk4DwsLlLCrjj8R6YprlgzyDvwTy5Mhp48vxuXj6OL26etZi1vYSRA5/8hO13cGzfj3Dr4kcEvg9x8+xPcOPUG7h05DlcOfoUn/ftuHlkC67s34hDP1+I28d34fKBbRxegfP7t+LohxsJdqvx/lsb8d0X5uHjX6zHkc824/aZnfj63C6c+2QFDv10Dtdfg5uH1+LuMdoJGgFPiVpuH1yN8x8txYWDr+H2Jal2Spoid1ReA2XGtPg6qW6f4/QhXj9ew4vKdklYE7w5NQVVFsFdHuG4a5pLUbX7qOLyhL+LcpU8avFwiou7xntw+uiHvA4/xanD3DaBX1B3lQCoeW++/hRWLZrGZ3Umfx/liTIdOzct5W/WVMwYNwQr5k3ChuWzCGRS1JbimR1r8Dxh783X92Dv29/Fz37wAr7zwg689NRmPLV9LTYsm8VvjzwW9OfHPALbEqxeNIVwN4vQtRgbCXyCOil2cs2UOmdxdQQxJ0umU4vuO89vwQtPrjY3S2XB3LV5oWXGfOFJxdwtpS2xVgreHq6vbSt2b/fWZXjt+c146el1eEQKXTZhTnF2eanJyEpKMBeMJLlhEhAqCUPTxg7hizYcowbUoIGAVEo4KyXESZkTzFkSFJrFr+UkuWLpHrhWqsi3QErDmm5QR8hTtsqawnTLWCmFTkXJrX6d4EhKHmFO60ixc2Lv5LYZZpYTGYw0797I8u2BAr/uKOzVBYW9u6HAozPKenbDgBR2yHLiUZ2XSKhLRn1xGhqKMi3erlDHQ4izMgYEqlzCVh63qTIGWYmCMIJdTADBzslaqZg6S5hi+/VBjlcHNHi1x9RwT6zLC8HWmiRMzwpFFY+vJENJTMKRGheEZK6bHEWIkzukgI6gmMZtJkf6cftBBnZKxpIq43hKFAFScXTRoUiWxWo7UVzGgTK5ZEb49EJU+w6o6NEZMyN74tXiBLzdnI/FhMv+uQRAHmeyyxVT+5Vi57hiOslTVNBcreLyCjKSoOynffijryQpXQh2PdjR7xGaAA/CjZJjKKukT2AoomISCXTh7BgQ6gR2QaEI4biKm4ez4y61TfDmdqN0A15MghQ3p4SBkwjFUeUiXK3G3WCn8RiXSifFTwXNY1XQnMORBDvHXdNxz7RhqXzRDuD58ni6eHqhY7fu6NK9K8GuvQX8q1C9N0FOYBfIY1Vdu559AuGhmDtLohINvxgCT1w6AqPSkEzI6OMfzeEU5JY3I7u0v6l2grv00mYkFdUjJrca4RkVCCK8Oaqdo9wJ8IIIdoEJueamqQQqKnmQWd2KokYH7Cr6EUAId+44u39yx+yr+aMtnk5KndWqI8hJoZMLprvUwQOYI+y56tmVNQ/leq2oaCbwEeqySwiVeaVIzSkhQGXDJyTWIE7QZiawi0pytRp3FDy3WhcQkWLmF5aEPnwefGk+wfHoHRhDwItBT2VJ7dSDUNeT19cbwUF8X9KTUVddhkH96lGYzW316YXQAD+EhgQjUnCXSLhLyaKpVl0REtIJdAS1xKwyR4nLcql1nBaXpumaxmHBXbaj5knpEwQ2t47F+Onz0TpyAmoaW6C6dMVVAroGgl0TSqsIeSo4ruQohLu8MtWoq0WRwK6MUFdRhaKSMmRmZyMxic8q35kgfksiQnojOrQX4iO8UJQdjeaabMtcKcVkwsgaDGrMZUci38BObnpy3VNGxOEDnSLjSgAi90G5Fco9sG9tpsWMOcWr1dlvMXgTCI7gOpNG1UF17RSXpc69OvJSapSyX4qOMk2uWTLR4tg2r5lpMW2L2KFaRkCT65vUM8GQYtfWLhP0DSfYtRECJ1vHWcchtW/e9KEEwTasIZDJrXDpnJE8lkFW0kBwJ+VOcLZs/mjucwyWzx9JSHHc6eZOVSzXYB7PSO5/rMHdhhVT7J92bUfJWARZAhbryLOzPn/6YEc9ZCdd4CKQ03loOZ2j3Aelsg3nddB6gjfHnVNZ9Jz05pYCfWgdl5fapUyVypBZbSqcjlXgIOiUi+KiWYoBHGxKmuIcBZdS3gyMOE0KnF0P2njCmrllEvo03d0KkuUSq1bXRkCl+EklpLFjIdDJzVa1t6RCCuwUQzl+WD3hoh4T2xqsAyoXstnsuOpYpbZpXwIZgzcOuwuS6x5rmo5L8YBTCPw6VgM9Lu+4eDolHHRdJvK4J3Kb00Y3YCWfAcHczHF9ac2YN6k/O8R9sY7wvGqhAHooSvJTEOLfG6n8TU/gN1VQpzp3cr+vq63DqBEjsHThPMyfNQ1jhg9FbUUp0lMS4eHhgcceewSZqXG0RHTq0A7tOZ6bnY6Xnn8SRw59gO+/uovPzGh2Ypx4qvmELD0L+nNiHsFcSq3ukVTixTyP+XwupvGcdF/d8YFScXSd5aKs83Vqo40gzPWzzv6i6W2m4igGa+FUgiHhbiIhejGvr6Yt4jUR5GkbckFeyfPWfZHqq2dSgD6L0LmAw3oe503ph0Uz+2HF/Bau24gltBUzCJRz6rFpcQ22LivFUxsq8NL2cry+uxTfe7oQP3s1Fx//KI/wl4ZjH6Tjwr5UXDucgFvHo3H3NIGJAPjNpS749monB/6ud8SfzTrgLzcew18EfwS/P8kEgQJAKYJqXUAo8HObFEC5h8o0/CeBoSCOEOiO9RPY/e2rRwl93cyVU4rhXwiVf+C2BHzueEABocUDCgh//RjXa4e/0/7xy/b4+1dc74se+N31Pvj9jSgeexIhNhn3zmXizqlCXD1cgVN7K3HknVp88oMy/PTFInx3dzme3VSIbSsKsX4BQXl5f8JbMxZOlvssn0m+73PG8FsxuZXXfwSWzxtr2XDH8f2YN5XfqiVTCH6jDNykPCvJymx+K+354X1SmYSlSrDC538e7+lcrqvkUFLtVLxc3xI9O9PH8Z0YIaW9AcP6OVkyVVKmsSKD38RxOLLvXahIuMVcnXGAzm1u5e1/Arx/hTsDJgEdweH++mfl6rfPlDoDuxMfESQ/wImD7zpgJ5dMKXbnuV2CnUoe/DPc0Vxg938ZQe1/Brv/3ZzYPRcwKunH9TM8zqP4+U++50ynnTq2D59++HOcPPwRbl06jC+vHcZX1/bjiysf4fa5n+HmqR8S8l4lyD2FK4efxrUju/mM78TtU3s4vhOH312DA7Sz+7fh3IHHce3Ydj4ju3H31C4a4e8Xs3By71zcOrqGtho32d45vhVfnNiKL49twJVPl3Cd13BH8Wg8dx2jA3YncFOwxusrdfWUisofl8rquGBevyCXWDfU/U9g58Cd7tN1uXNyWLF6NwiCt3jtlQFTYHfos7dxbP97Fl93g9tUrJyybm5ZM5/f6lH8HiiLtP7QnIA1i6dj2dyJfBYnEc7mY/XCKQZ4K7nMGkKgoG+TVLhtq/i94fM8b4LTzp3M7Uyx5ZZz/cUzxxLephvArVww0cBN8CX3S8XJCfY0XYlQ3AlUXtq9wTJk7tm2FE9uXmSulnseV9IUxeEtxfplUwmDs2ye3DMFiYrPk/Kn+ncCxlef3YgfvLYDj+TxQ56TnITslGR28tnRtyyYESjMSOCPWC1ftLGYzpe1pSoX5dkJKEwmlKXGmkukSg/IrVExcVLpynMIaGwVqya4K81JNPfGfK4j5U0gJVBTTbnaonQ0VeSipijDkqZItXMnNFGGSot3IwQKCFWSQKUHHLATiBHCwgOQ18cLlYE+aAr2QX0fT9T490S1Tw/09euNNh5Xc14SagtTUFeUgobidNQVpKM0PRY5cSHIjA5AluCKw4K6fMKYIE919DIIZQKuNIKZuTJqPo+/iKBU4N0dVT0fwcjA9liZHIidpfFYWhaHuhhf1OWmWvyarcttyaUyPtTXYt0EXAK7VO43haZSB6phl6ZphMjUKH9LoJJGoBPYpcbIjTOecJmAnPg4ZESFIqxHNyQQWAZ49cDKlEC8XpWIN6pSsTY3AkNTgtGf56dYvASCnI7b1Dqayh24wU6FzDWcQVDMTuL1zWTHPjQMnqGx6MJOvEd4AroFR6O9ZwA6dPeGRx9/+ASEICCYYESQC1LxcQJSsKl1EQiLjCZcOVDmdp18GOxMqaO5Ic5tgj23ihduoOaYpjlAmGxumxajJ8hzuXZKwXNvV3AnF04lYVHbu08Auvfoha7dFPDvlL1o174jenj0hp+ANDSS5xEOH79g9OpDsKP1CgiHf1QCAgxq0hGXlEdQTYZPUCQyC2qRWyawa0aWuWP2RXJxA+LyaxCRVYWglGIECuRogjoH7PIREJdtrdwx4wsakV45CPn1I1Aq90qaQK66Zdx9te5fwa6MYFfaxOUJbFLr5GZZJTdMgpw7aYpi6izOzqapvMEQU+qKavojvagaidklSKKlqNA3YcmP9zVALpgucFMbqHEC7MNgJ9VOCp6mhRJ0gyIIeeHJ8A9LNPWuN4G/h08IPHr6onv3XvD06IUehGkfb08kxUejprIEgwc0oqQgg6DkiTC+n4F8TwP6+CAiMhIxKRmISyVMWdycA3YO1JXwmAlz5mpZ6sxzuV1KrVNilMikXMJ2A4aMnoopc5ejrh8htroJBYQ3ZbgUyJnJBVMqHacVEPgKKhqQr/IF5bUo4bIV1Q0or6xCSmoSlLo9JKgPwoK9EEmoS+b7X5AVjariZIM6KXXWwR9YjKEtTlp7qUjqfKvjLsgTRCg5hlQVuScO6VeA1n5F7Kg3EwidgtMCLCd2rK8peEqcIeVJwKbO8Cx2+AU92pdUG2V+NFc9uSRyu3InlFqnDJSCuhnsSCtJifY3i4C1bcNc7Nqy0BKTyJVR8XFaf8PKadbJ1nqKiVtEaNF0KYEqgiqVTArZCoLc8gWjDRyl8kmxEzBtXDXFMmwqEYvi/gRnAirBndysBIWruPxSzpeLlNw1pQgKYtURk+uoOvE6BmXm1P6VGEGd/lnsvGlcyqJcIC3rJpeTG6VASrWvBE6WNdOlZBkccX0pbkoqIhBTTTiZIFkKoOLv3LFqUgJ1fxTnKDVOCU6kkKqWnM5b117wZSBFAJBrpI5XyprcKC15yui+BiRDmgutkLzOUyCnjKdWHoIgIQVOrY5bqpSG5YoqgDM1UB1Zdl6VdEYqoNRSQZ7bVVRAZ/BG6BvOZ0nHrvWspIELDuXeOIvHO4XnPFV/EhCA5k4iNBNgxvG5HMvtCHimmrtaX4xsbURKosocBCAjLQOJiYkICg5CUlISGhsaMWbUaILdfMybORUjhw52wC45AV27dEVH/s7kZ2egooTfwxBvRIb7oLGuCG+8tgfH2QHbsWkRFvHZnMHjm8bru3DqIPvDwDIg8rrqeKXaKX5TYDed909gpvPR/ZA7pu6NVF+Btc59CddbOG0QpoyotUyJKm4tFWf57JHm3jmB74tAbxavy5jBlQQE57oukZsx58+2PxWG2fZ0bwV3UtOXzx3D/bRaEp/FM0YQ8KTsDuLxKWbUed6W6c+S2cPYoeMzOHMAj6Ovo/wtGMjpTZg5toB9oSpsX9WAPRur8dLOWrz0RBG+/3wBfvZGPj74cR4O/yIbJ99LxdmPknD1QCw7uCG4e9IHX531wq8uEqKu9MAfrnXDH693xh+vtePwowRBB/z+ja2UP9kfOfxHtn/QMIFN6p/UQAGc4gMVK/gXGWHPirwL/ASBWlbzv3IUPzMXDMpsnFD4D9p/cvi/OM1qC3Id9/ICyn8XNH7VBf/+ZU/O70UQ7U3zovXBb6+F4asLSbh0KBWnPiPwvpuPd79fiLeeL8VL23KwbnYS4S4Lbf3TrcbikJYGNNcWoaWhFCMG1/Eeqb4fv0/6g4jfozkTpDbLfdf5g0D3XKUSlnEZwZ3eO0sWxHdQkKiSCJP4/k0ZpedgkAN3/csxaXgzBjUWor40C68+t93ATnZJiTUEZy6oexju3FD3vwGde54b6i6qJdgpbk+JUuTaJ7Xu1OH3cPzAL3CC78VpgoklVdF+tC25Gl4mkMjt0GXXlS2TUCOzdP80pwac4Iww9hC0/c/mAKLbtdPcPDnd1iU8Kmbv0L4P8ened3DnurJQXuG0izhz4hBOE/K+vHUBX906h3s3TuHujZP44qZixg7h3uVPcOvM27h+4geEu9dx/chLuHHkWQ4/gRvHHjeI++rMDnx9+glc/HwLPvnhPIL/Eg6vxY3DG9gux7nPFuHSZ8tw7cA6fHFyC+4cXImLHy/CrVPfwZ0rRw3sBHV2zrwugjEpoCcPK7HJ+7hw8jO7Z1d5/QVp1wlyuk7XBMhmDuC5wU6unHLPtDg9G+byNMGdFEzdq+Pc7uFP3zEXT4HdxRP78NZrT/P7pT+mxvFZnIr1S2cS3KYalG1dswA71i/GqgVTsGXVXCybM57A5ga9qdi4fLYtL4gT+G1ZNd/i6LSt9UsJcvMIigZ2MyxuzpQ6fi8VVycYE+Qp3k4wJ9Vu1+YlttyODYusFMKuTQuwZ8tivLp7HV59eoO5au7YMN/KmMie2LwQzz3hFDvXNl97dgt+8PJOPL9rLZ7esRwv7F6DR3IS1dF3MmKmqR4aoa2hLBszRrdg8dRhGDOgkkCk7JIxKCC0FKbGE8CSTJkqMlfKRIM6ZbssEJQpKUmG6tMJ+ggShDHBmaBOapxgraogBU1lOWiuzHOAjstX5aeYScXTNAGiYEqxblkCuyTCpgAxiYCVGImSyGBUBflhQGgQWvnDNYgdyObAnmju0wOtoX4Yzm02ZMejKi/BVLvKnATLkFnIbRZwW9mENkGdgC4/kccoNY6wlSW3Syl1nOfOKplHmCynVYZ4oaFnB7T5tcP8+K7YURiGrRXJGJwYwOMK43VJQBZBSiULBHZJUYGW6dIyUyaEI53nn8L9OiYXz0AXPErJ47LRgZweanXmUqLDuP8YzotEfIA/Yrv0QHGnLpgW5o8ni6PxanUsni+PxZSE3uibHIAmJYQhkKssQiKPQS6dUuycjJgqfO5kxZRJ/ZOKl5NMAM9JRWxcHHoS2DwiEuAZFocufYLxaGcvdOvtD+8AFSEPR4BL8QoKi0JweBQ7/BEIjiDkRUYZqAnKBHP3wU6QRwBzA5vG3cDndtk0kHt4mK2gLTYxCbFKvpLoJGAR1AniHLhLseUfQGIcVApBcXvBEdHw7Olj9dS6sHPSoUMHPNauPTp37YE+/kFWsy+E59HHP5gQGATPPoHo7R+GgIh4BApqYtK5vQx2+PPgTfhLyylHjoCutJFw18S2CSnFjUgk8EmNU7kDQV1AYr4pd/fBLjYLAVLtUosRnVuL1PL+Vs/OXfbgAcw5cXQav++K6VLsyppUjJzQ1vygpEFp/TCU0TReyenljXK7FNANRnHtAGQW1yIlrwJJOaVsy5GaX2GWklNCWEsxd8wgxRS6YE6KnA0L6gR0vAahcZlW9iCY1yEsWpZOwCPoRSQR8OLgHRSBnr5BCAoiEAWGINDXH106dSLcdbJY3PLifPTvW4vK8hwE+3ogke9pdIgffD26wM+7t5XBSEzPItjlE9oUN0fAk3KXLqgrRpIlRynj9DLEcHoMoU7JXqTc9W0dg8lzlhLspqCUACuAUw26fKlwFjvnKHRFUukq6s0KCHR5JXK7rEUF51dW16OCUJeVRWgN6A2vnp0InV1pnZAQ7YP8rBjUVaRhQEOuZUVU3bSZk/pj1OBSjB5cYiChAuTqtAsw3LFWTpIAwgaXGdiYhfECNHbEZVKOpDjJfVBZHrXNKVIi2JlVJ1ggJSBS9kolRXFnjpMSIdgzV0SCytplk51Mllx+MUFqFeFNCpxcMgVtOzbNs4QoUlLkKmmKCuFL8+WOuZpQtnPzAjy+dhZ/bKZi+/q59i+gyigsmzscu7ctxhbOU2zYqsVSAMfj5adX80dpDjvKcr+UejjOOsELZ7Zi00pB31SCZBtWEQRnE+TkirlwlhKkDOd5jTcXUKUv17lKyVS7gtMFnxMINbouMrdbpKBGkKS6V6bucLrUUalcgh3VrRMwSOGSyilwEojpWln9PS6nIvAqJSD40zx3/J/ukeIN1Tl04Nkp6u5WSgUBgktBp+ZLUdPxmjJHE8yphIXATXE/Sr4iJVPbVzyfYEZQIRVXz4dAX6AmaBS4SJkTwGpcKqqj3ul5ajSI07GqqLm2q+PRsortmzbeSQ8vV8xF2h9hbtLwGsyXq6NiH/ksyK1tvOI6RzYS8nhtWmsxd/pIVJVl8L3ztEyYaamp/P4FIzU1BY2NBN/R7EAvWoA5M6Zg2KAWLluMNPYFevf0QFhYMLIzUtC3sQp1VfmYPomdbj6j82aMxLQJg3ntRhKKRtt+pRpKZZnDa6B7oPPQ8eo+6VrO5LVQDJXOUc+xpuma6RrL7VguunMJhtPHNrGDxGdvPjv8XFcxVasXjrf3Qu+Inmm1KlkhODYw13tIaFMW1fGCao7rGOYQ+PTHhBX+XiCwk4rHd23hGD6Tg3ntVbOxwd6RuVOGcn4b790AXvcWU61n8lwU26n7r+ys82bymZ43gu/LBL6rbVi7hLA5V+6fzRxvIaQ0Y+3CRqxfXMN3qwK7NpTjhZ3leOOFKrz5Sjne+U4BPvhBNj79SToO/iIexz8Kx9l9Ibh8JBi3TvTBF2d64uuL3fHtxS749aUO+O2VDvjd1fb4/TUH8Mw4/CcZwc/sFkHQpf79lVCn2EABoZRBixOUSQUUBBLYlBxGEOiO/1PCGEHgnzn9z4REJYFRhlDBn7KFyg1Uap8yeqpmoIBQ4GfK4peP4U/32rMlpN7zwm+uR+CXlyPx1blUQl8pntqSiIbKQBTnZSE3OwWp7HflZMZi1NB6Xt+xfNfkvitXXQE2n33eN4GcFLw5vJfKping03MkCFcyFWX9lWLX1q/UvpMCdafESz2/w40EvFLUlWbwHarED7/zDDv1+y2ZhiXSOO8UF3dDmhvcnPYB1LnBzj3PvY6TNOUAocNJmHLm6Ec4e/RDnD7yPk4c/IWB3fGD7+HUMU4nUGr5y9oOt6fsmNcEcgI7QYoL6h42gZ1T6Puf1bh/MsKQsmw6MXuO3bjG1mLuBEtncPXCSRz4dC8++/AX+Nmb38XFMyfwxa1L+OrORdwmUJ1TtsgzB3H7xhl8eecC7hLw7tDu3jpL4DvrxI5dJ+hdPorb5/bi+qm3cOX467ynT+HSwe24dmgHbh3bhbsnn8SFzzbh0E+X4+InW3H07WU4/f4yXCbUnXx3Hj5+YzLOfrgQt/Zz/seLceXIK7h95QihzpUFVMcu6OX1PcNrdvzAuzhz5CPLaKkMlxZTJ1fW+2qdG+xkjnLnmGDOUekEge7pct/UuODupvYj185zh832ffBjAtgsg7V1S2Zg7eLpBnGrFkhtm2DTdm5YYtMFemoFcptWzCHEzbNxuVpqfDXX07y1i2di3pQR5oa5bM4Eg0TFo0uVW79MiVAIb2vnYt1SKX6zzOXyxSfXYfOqWQZ7sh20Lau4j9Wz8azm71yFl/esM9fLV59RfJ2KmM81U407waEg8amty61A+Uu711txcyVYeUQxV1ns7Kezs1+Uk4QRQ+r44W3DJP6INZemoiwjCiVpUunkQilT7ByNAKe4OJUecDJMOiqeU3Bcql2UqW/uZCRaRmqdpgsGG11gV12Q6tSXI9SpgLhqzsk1syyHoGLKXRThjNDHZXQMKgpeQjCrIcD0jwjGsPBgjA4LwojQPhjg2xmDe3fCNJ7L2Jx41PLYK3MTUFuQzPUTUaSPC0HRDXN5hK9cAl1eUhiyCXKKT8umKVGKA0QRNr801h+N4V4Y7N8VY/u0w9wID2zMC8YT9XGYkh6CkogAZPLYkuVmyeHUGMcVUq27Hp2VMCBgZRDwlCQlhfOUMEWqmiBMoJdCeEzmcilxhMC4CKSEByLeuwdi2z+CWo/OWJ8ajrcaM/HD5nRsLgjDxFR/NGfr+qQiIzacECkX0hBkRjnulwaULtO5yLITox3FjvNzeS3LclKQnpqEXkGh8GLH3SMwAo918zK1rhfhxj9YsWmRCKAJ8AJDCXTh0VbaQGAnE5wJ6NygZjBHWBTMuVU5AzpNc41r2Oa5x2kCwbhkwZwUOYGgA3JS6aTImfulWRxCo3UMAstowmaEwZ3mefkFoUt3D3h69kQnAofcMTt07AwPz97w8wuAPwFP2TF7+gQY2PXy5TmGOq6XQbGCm1QDOy+vQEJGEXIqm5FR1oD0ElppA1LZJhbUISa7BiGWQKXAibNLKXJi7Ah4gXHZ8Kcp3i46uxIpcuWsJnypDl3/cQZ37jg6B+zc8XWuGnaWMEXmJEpxVDolRVE9uqEEOyVNkcvlQBRW9yN8NiK9oBpJ2aVIzilDqhvqXG16fjkiEzNNcQuMTCTQyQR1BDaer5li61T6IVZgp+LgWQjnOUQQ9EIJhWExyYiIcVxi0zNzLE7Hu3cv+Pv4oJdHD3Tt0A4x4XwXCnIIdnUoyE5GfLgfqosykRDmC7/uneDXs7vV0krNINil5yKOcCfFLpZAHJvqZMVMzJBaJ7BTofFCi6WTStc6ZjImzlqE5iFjUKSEKDXNptLlldYgp6QGBYS4oiqaFDrF05Uplq7G6tPlFJSgtKwK5eWVBLoMHnsYj7sbobQLIkI8ER/hTajzRkFmJKpLEjFyiIpR52NoSyFURHpY/wJTSdaxUzmFnWt13NVhl3qnTqSAbe7kwRZfVFsSjyHN+TZfYKHO/BjbRrHBntwP5RapRCECHylkiwlyUubUUVaWS3VipHbNnzrUio1rH1K1VELAVDcOr16mBCajOG+QueupI6tltF0Bn1wxBXMalqonuBMUalwqypY1/DFaOoWgM5bLEfSkzK2ZhuWct2HlVAPENcv4o7RcsXROp/jJxxdiD+FPCp5UOwHh7CkDLG5P+1acnxQZJcVQRkdBrIBLxyaQU+zhPHbW1bFTcXJlwhwzTK6QhF4uI+VKxb7VmVs2d7QBgqDWXdPNXF8Fc4QnwZ/gSYCgcZU6GE8YHMV7IiBzYuMcJUxQp3HtQ+ApIBBkCJ7k7ii4HkVgdJKs1BicTTfX2QaDPmX1nDtF95idfILTqEEVvPfV5qKpWEDF2OkeaViKnRKnSGmUGqhCzAI3uVmOGFRqsKbkMgJ2gY+5LvKYNF3gKtDTeTklEfSMVZmaq3s8TvGIo+sxn+NLCBrKTjiX12gK15nC/Uwf3WxuilLGFs6Ue+5E1FdmQXXmgoMDER4eimDF3KUmo6GhjmBHOFk0D7OnTcLg/s0oLchDfnY68rLSEBMdhuJ8vstNNSgvzsCUcYRWAt2iOePRt7YQJTlxPN5GHqsUlza+GxMIYKN4n/rZPXFgd6DFekrFE6CrDIeuu+6llGvdX91b+wNiThvnj7Jna+UixYE6STek4FqiFS4r5W+ZFDYCuGwdn1ElkpnB4xLYLZs3xkzPup6bxTNHYAc7UxuXKVGQYFIKIuFs5URuf7hlZNyyfBoWTxuG8QThiW289nwm1nO72r/cjqVEK0HNigWjCKB8P7muygcsmz/CoF7ZZ1VeYCXfKz3bcgOVKjt3Sgv3P4jHKbfSVmxdM4qdvX7slA0irFZg29p6wk8Tnt5ai9efLcMPX87Fj1/LwPvfT8d+wt+Rt5Nx8v14nP04EFcO+uHmcV/cO90LX5/vgm8udcKvrrbDb648Qvh7BL+n/ZHAJ6Xv95p2mcZW0wWGv9d0zRcUChAJfn8UBLrAT0qgIPEPhEMpf5YMhvY3QpxKQvwXoe4/CXkCPSWCEfSpBuB/EAhVYF6ZRpVNVED5q4vapjd+f6cIT2xMR2k++47FBcgm3GWkx6G0MBWjh9ZiqhR4vhf2Zwi/kbP5fCtxilx2LYaU91etoE5/jkntnjKq2dQ6vWNy+ZY3gEBPrppKTCVVbzwBr7wgEYObyvD6CzsJCvtdHf8Hbnv3wc1MwPdgmk13Ad3DUGdAeGY/LkmtO/EJTh/+wKDu5KF3CSXv4Oj+dwzspNgpsYqWf+Au6JgDHK5hwtzD0600AuHNVDea23XT7cp5/coZXHMpde7WGXag7oFidxp7f/ETvP7SM9ZeOncKd6+fxx0uc+Djn+PIgb20D/HZR+/g5JFPCXvnOZ+Ad0PK3gV8cfsy7t65hNu3OO3mKU47ijvXDuHG+Y9w9eTPcPXUD3H5xGu4cnQPrh97EpcJeqf2rsXBny0k0C3B3aNbcX3/Rnzw6gR89sPxOP3ubJz/eDmuHnuDMHfM4gOl1t2Scsn7odi6k4fex6mDylapYuTKYOqodeamyfOXCmnXw3Ut/hXurBSBQFCtgI52VS6XmsdhxdvdtGWO2D5eeWorv5tS7oeb4rZsNn8TCXAGagsd1U6wptg6uWEK1KTOCeik1mmaG+y0nLPMJCycPtpi7BZM47eC25VSZ1kuCW9yw9y5wSk0rpIHyoK5e8tSfgfm4pkdKm8gVW6hAeCTjy/FjnUL8ATHVfJg95ZFBDZl0lxubpjKmKk/ZHdvcde3IwA+tdFKKPzwlZ2EwbV4JD0+GpmJkWgoz8PkUS38sRnMjkkJ4cspDK5YupIMQlF6AsfjUJAiWIsyF8sylRMgpCnGTpksKwgYlTSBm0BPLpZy1ZRbpQN9BEIOC/zqSjJNNpc6WFOkUgSpKCd8yR1Tqp1ATy6b1WybSrNRV5BmZRQKU7gtwlE9Yag1MgRjCDPjI30xKqg72rwfxcyQnliTl4TJeTEEuwhCTyJq8gmLOXIjjTT1TepcAWFTiVOyCXVZiaFWTkFqYh6nO7XrwpDD/eTH+KM6ojfaQj0xK6Q7lkd7YHN6AJ6siseS0ijUx/tyu3FIjY9EksoW8HhSooKRymF3uQG3ciZXSIF0RqxTD09uklZzjhCnOnRJhEsVHte05KA+iOveBdkdHsEIdkCfLIzET1sy8J2mZKzOC8e4tFAMKEhAVU4q0qIjkMh9Jklt5LoqeaD9Cd4sxo6w+ADsIjkvwo5NWT6LFHOXkQK/0FD0JrR18vLFY517oruXP3wDwxEQFAk/wp0b7AIUZyewowWFR7HTH0MAS0BMHGFMbpEu03C0IIytVDWndWLinMLjD9wzDeoIgYqvi0uSQpdAkHCSqyjZSkxCkrWCQG1L6ygmT2UWBHehUTyOqBhLshLAY+rW2xudu3ZDx04dDewee7SdZchUIpVuhD4lWemumnYCPMKdD8/TNzwRfgS7oNhUxMWz9Q+1AtrZhIj0klqkFlfT6gh2jZZAJT63DmFpZQiy+DplwlQClWICHsEuPue+O2YkISWey6dVtCC/fhjKzd1SCp2T+dINdQZ0Bnaa/gDsnPIGgjuVNxjKYcJdwxCU1gvqeGyFlUjKKUaKLLeEYFfKtsxR7AoqkVZYhayiGqgcgLlj0gIjkwh2SpySajXsApUh05UVNDg2y4qDh8oId4K+0NgUJGfkoKC4FBWVlSgs5PmGBRKSvS05Q5CfD7w9uyPI1xtZqUnIz0pFcU4amqvYAeS3ICawJ4KkjPXuDp9enpaJNS6FgJWaa9ktBXbKeum4Xpabgqci5XHpheg3dAwmzV6EQaMm8JwHoID3o7i6L80FdmW15mppiVJMpSNUEuwKymtRXFWD4rJyFBQWo7ioEIoBjAjxQUigByKDPRDk0wEpsb7spMaif71S55ejuSaDnQXVIqtgB72YnT124AkLU0c2YMJQdrwV58QOt1QkxWUJGKRACDiUMn+IsmQS3tRRlzJkMVJcV3F2bYPKrLOrLJBOx3scO4zjbLnlBJm1Syabe+TGFdPZSR7DcXYwCXuChKXsFMutcvNqAhkBTXC3iEAohULujHLBnMPOtLJJCu5MlVs13RQOgZ3F6K2eYYAlmBGIrSNEqm7U5jWzTHFbws6ulVVgB91R7cYb3Mm1Up1rwaDKGcgN8/G1M6GyBzrOTaunYs60QeZ2KrVMLo1S8XSOAj1HsRtqQCu4UxziiMGVVpxdwzpvge0qwoEgTSAk+NJ11bjVlxsjiHDKDSg5ia6pOv4CqrHskA9ozEffOiceUjGLcrWUeicYFNwpjssBbWcbAm61Wk6t3B3lTquaeoINgZ1AS6qS7o8UAimIspnjB1g7iPtUeQbdA2X4lPvtEJrOa1hLKYb2K8bABsVkFtj2R6pgPZ8xqY2CR5k6qqO5/HCL5dMz4yRu0THZ8fLcVbNQkDlex6Pry/usuLqlvM4zCUyapvOYSbCcJbc1HtuCaW28P9PQ0lCMyDB/hBDsQkJVriYAGRlp6Nu3CePHjuZzNQ/TJ07AQI6XFebxt4C/JwlxKMrLwtBB/VCUm4Y0/k6OH6GY0RY0VBejiL85eewX5PI3fiL7DKsX8Tnls7hg+hDe86FOAhfe84m87gI8xy1TkKbELop1Y+ddLpu8ZkqUsoTPpuI5FeepuotS0qScylXTwJvrKJ5QGRjliqkEG0v0RwjBbdX88byOvKc8Z4Gj3ILlWiklaPGskYQpdrDYEVJM6CIemwr76xlev3QiO3MjuB0nPlBumEtnDcGiaS3spA23Z1HZG5XQZQGhft4kJfngs853Zo2SCHFYaq/eq2U85mULRnObhER27pbMGIkNfKZX8F1bRqBcMXcY38WphL9x2LJ2hqnses/0Piuh0aLZBNUZ/dhxHIytq9uwk/bEmsHYsaoJW5cX4bnHq/DKrgp896k8vPViKn7+nSS8+/1ofPazEBzbG46Tn4Th4oFwXD0aiJsn+uDu6Z748lwXQmAnfHOhA359+TH8lrD3+0uEN7W0P7phULBH+x3n2XQC4R9of+L8P3P6XwmF/07o+3fCm1v9+/uXHJdJAZQSyGn/8cWjnP6ouYj+9VZ7/H9+HY0TH1ajfw37WfqzIC8dOTnJyM2MR1NNvrlR6t1VRl29y+b5wHdJ93bhVF4P/RmkP4Hsz4IWc5nVcoI3vZ96N/QHgf3pw/dTf74o66b+JBo5uIrvciVa+5ZhJTvqP/7+8zhz9BMH8NTZl4ojlYyd/mvs8Muk2rlNoCdTAhTHBHdS65ykKWePKR7sPYM6uWFKsTtCsJMr5tmTnxjYCQb/dZtqDebYOvtVq6Qfjup0/aKjSD0cl6fhf47Tc6DvX6e7gVCQJxA6fuhTfLL35zjw2V4CDqHwwmm8+d2XefxHcfvGZU7/CO++/WNC1Cl8ceOKFQ6/TcA7efxznDq5D3fuXMDtm+fM7gnybpy1FP93rx/hvj4ndL2H6+fewvXTr+PGqRdw+fATOLl3PY6/txon31mOU+8tx+V9y3D+w0U49/Ea3Dz1E3PDtAQwUidNrTsIZRSVWndWah33e/nMQct0+UCxc67JjUsEWV6f65z2oNU9fGBW5+6cYuhohDjF6LnHVRpBqt3en77B7814g6/pY/THC38P+c4uJ7wJ6KS6OercXIM3txumwE4g5yh7Uwhs8205uWxuWDab2+Hv5uwJHHZAT6rfOn4P5GIpBW0dv8Xb16oQ+XxspW1ftxDP7VyL53ets7g6LaNkKAI8uW1uWTELj6+YbZkyBYGCQylzr+xZb9kwnyQUvvTEOjy3Y5Wtr7g9KYAvPrkWP3x1h5KnpPIl0D8gI/gD0ReNJenm9pglqEmNM7fLsmxCFz/mliyFH/MiwpmAzQ12xRnx5ppZnit3SqdWXBVBrLowndOSbb5MKpzgToqcwK0qPxU1ylSZk2RumLXFGVwnzVHvaJonoKvm9sq4vlwpS1IJjASS+nA/DAvxw+jQ3pgQ3g1TgjpgeYIXdmSFY2dRAqbnRhDswkypq8yJR0U2j4FQWEQo1fHnE+CkJGYR7DISg5Grcgdp0QSv8PuWFRWIgnBvDErww7zkAGxLC8FTBZF4pjwCG0siMSTBH3nxQcgk7Kaxs5omV0hCWwrhSnBnYEe4ElAJ6Cy+jQAn0BP4qS6dU6dO7peEM4Eh14v37YW4Lu1Q2KMDZkZ74zsV8figOQ0vV8diUWE4RmdHoyUzFiU8xvTwICTRlGkzI8qfYBeG5Pgo26/A0Z08xVHtnCQsbujLJETmJvG8s9IMljz8AtGxpxe6eLKjTrDxDyLQBRPoQmQcdrljBipDpsGdkp7EWir72FjCVzShzmXRMQmIVBZLV3ITtTJlt4zgPGfcyYSpfQvypOZJtdO4pmu+YE6wJ1MiFi3nTrbysCtoeKyStyRavbve/sHo0FlFyrugozJkPvYYOrHt1JnjnN6pG+GuVx949AmAp08AevmFwis4Fj4q1k2wi4gmjCihSngs0gkOyfkVSKIlF9YgraQByUUO2EUqgQpB7mHFLoxtUEIuAgh3QYl5VgYhNrcaySV9kVNDIFM9O5da9zDQ3XfFdM0z6zcS1X0Fd1LshhnUVTYMRmFVX0uOkpZfTpArRnJukblbKp4umZaa7wBdBoFO7pl5ZQ3IyK9CMM/PLywegaphF6kadmkGdlIqQ+MzEZ6QY1AXEpPB6ZwXk4Ko5GzkFJajoqYOFRWVKCEgxcVGwcfHEz08OsPTsxvioyNQmJuB9CQ+k+wQjh+phBvj7U+exLA+iA3qiVDvLgj29oCvlwdCwoIRk5RCcBPYEeAEdRmKpStBtMoa0AoqmjF0zBS0jZuKxkFtKKnti6IadjSr+xHY+qLEBXaFFlfXaGAn1U5QJ9XOSaJShaKiAqQkJ8Kf0Bnoy337dkFkYBdkJPgiPyMUNSVJaO1fbG6BwwgEJTnhGGoKHeGMQDdmcBkmEdLUYZ5EgBjbWuXqpJcTGsrYUS8zlaW5Ot3i7dQ5VwdDyo86HAYq7HTq3/wJhARBzkh25JUR0tzFCHQqXSD3y5ULxptSJYiYN3WoKWtr2WlWGn8pexvYQd24agbmqUPJjo7UNcXd7dg031ptW0XAZ7ITqnWllDhK2jADvO0b55l72biRtQZymwh/gsQVnLdq6QTs3DyPHVr+6HH7AkV1PPdsX2KdUYurWzjW3OYEXILEx9fOtmydq5eMxcLZbWiqSofVtFMnfNFYrF8xzaBHNekUY6jzdQ9PItApuYzASC5Wgrv1y6YYyFjM4aQB5hr5/63rLKPsOq80bZIty0KXpGK6xczMKFWVqlQqSSUucYlKKpHFzGCQMXan0+50kk6nEzsxO0aZJaPIoNhO0gM9Mz09sNb8nbX2vM8+dWVlpufHtw7cw+c75+7nvBsAsMW6B0x7bJ1gjSQcKDcY/yhwC2c32ZyeOutsLdZ4oyuFG7SNnQJeVFRfR9PUmEM5QqnzwuAj07hJsi/2EYY+4vFwoWXagVLHSaZL7g0qEUoB9xXFdIvW5V4M6fg4P2IHgY3Nq+e6sofSgArLfSbdO1k2Fwr8WB9XMhS+eT2Cwhm1Nq+7RrDb5R8GgDngAdWCjwgoHOs0b7dggkQpuGACefetVxNAkClzWMc+pHMaXNQpgBlS35ltGSlxFhcbbYkJCRajYXl5ifX1zbTBVcRGbtM9Wmmzuroc7HiWszNSrL253sqKsi0hepKVFWQJnKfZzI42qy4rseLCXCstztOycbZwToeM50EHKfZPw6UOsMNN092WBZxcY1Lbk/2QGKq9un8oMofVp1Afd+k8SSy0ZqBDz1aQcRYQ9MRAW5faEUER58t2USY3C653rFug9RbreQtc+ijXgZvwFk+qwwcM3Jlnqi8uscN7lms76i+COD5M0NcAMqATt2f2QZ/arT6zd9si9eml6keCiPX0w37/iEAmx/sEeRTW3rdlmatMfIDwDzB6zh44NiyAJLPsUjslkNun40XVPrJrlZ3cv1bPOPtZpH0zvV7AqWVG4lr33ifDcLtAUNPECgKMKJfbNqKM63j34gKt53vbXDuwtdeO7pwl42+WPXh0tozJVrv/YIv96FSTALDR/u6RSvvFuQx7+W+L7e1/KLL3n82UoZ1i194M2fV34uy7DybZny5MsD9/Mt7+6bPR9h8+v83+4+Vb7T9ducX+5WrQ/utIA/iAwf8p2AP6wkD430dcQcPuoJSD+O+CP2IC/9cfbrX//c/j7duLJYJ72UayfUqKswPVTvZbeyM154JnDTWd59DBfziIqcQVk74zxHtP76HwhxaedWJTgX3Ud8CfeGbilQE7nk3eETyrvF+7Wkusq6VU7/VWW7G4x3ZtXWVPPXrcfv/8LwRnbzkIfHvtY/sOcBBs4BIJeIVB7AewQ7F750Y2zC8uvObJUi6889yIG+bz9uF5kpO8Yp8L7Iixo85dGOZubjfAzmuyafoSafuD8etXBCeClnDSlX+rhUHuL6eBOoEPWSZHII8SCVc//9Auffy+tom697m99Pw/2i9+9mN7+aVn7PXXXxDAvW+UXPj+m891bBfsvbdftg/eflWwd9ELiX/v8XkMvxDYfWZ//sPn9keWH5n3x28+9WQs311+07774kX77rNfCfCesitvP2DfvPeAfXvhpH3z7jH78t0H7fvLr4xA3ef2na4zCVNIQvPxB7iyvmzUlrv2GWUpKFfAtUBh434EcPcHXZd/uwF1Om8t+4fLgnbd0yArJkD3oX2ta/D1SDHzzz983R48tkfvJ+I3F9mmVfM8Lg7IQ7ED3jYsnxMoeJ4wZdBdKxkn7g4wA+Zw07wRg0cNvANbBYQD2t4CPddbPDsm2zqg9+IpgR0q3b6tqz1Gj2V/8uhJe/rx03buxB47jWunoC8MgRQeB+5OkzHzhP57D2x2JY9GkhQADrdLYuuevH+/PXx8pz12ao8nUeE3Mmf+6MH9dsv6FWSR6rc5nQ3uLlkmo59aZ8AdWSrDcXONJdmeUbK1HPVLsFeRa/XExxUJ6goFTRo2C9iaR4ANqAPuPP5uRNED6oifw/WSxCosH8TWFdj0+mLraiq1joYSrZsnIGR7OdbmbpRann1RuBxXzow4m5USaSsSJtpg0mgB3UR7siLJfinw+Yf6RPvb5hzbUJVmjQWJgkbtryzTmrQutfSadB5Aosfv5SbeUOwYlmm6ODveSjRNEpVyGaWtSRNtZe5UO1qeYE/WZ9jjLSl2pCHRVpUmWEeBrpGuEyCXm4zSluQulGSxLEwH8ARtqHOZAilXzJKtZETByxP05QkE83W98wSIuGjmaRsZkyZY/p232sx777QjpTH2mxmp9kxXtv2oKd02FkbbgtIU69L9qAzFWm5SpOVpmJ+qbYXirAiVUMeQr317jOBI8hcgjn26gocbqKt4Aj1NA3rUsyuQ8Tvh3smCusk2KTLWohKSHea84Y7JMHEE7IhVC6W7+uZZKoE4gE0NuCK1PYodEEf9uQQaZQpSg1i4ZC3POG6UDnYjoBYCzqhZp3mJlE/IEujl4J4ZgF3Y3ZPfAbrwuqnE3uUIyLTtkIAhQZB5z8Rou/OusTZ69GgbfdcoG0Vmt1F32B13jbY7x4wV2EXYeNwxp0S7Sybp+6ckZhhZIhPTCy2/qNoiNK+oqt4Kq1HAGgVMrVZQO6LaVXdYRnmbQ12MAA4XzIT8uhF3TM0T3AF4KHgpJU2WUzPdSlv6rGbGImsUwDX1Am6COxQ8NTJlNgv6yHJJ2YLmnkX6DbfLfmvunCOwmeXlC8rriaNrdJdLXC8LKgLXy/wKgaeaH2NNm4BuupU1dFp5o4CntdsqBD1J2UUCuwxBXXYAdGlFPkStS8wus6SccovPKrY4AV1abrGVVNVax4yZ1tkpqKqps6KCAssVXFMPa/z4MTZ+3N26rrdaaijBZnW3y/hr0Z9ohw1vWKY/3BbLTJykfhlpqVHjLUUgGHvvBIuKnGJ5hQWWX1Jm2QK7XAEpheFTCqotlFdpOeVN1jN/hS1ePazhMoFcj1U1d+rcuwVzOo4WkqJQxgCQA+qAuw4HPB82U6uuw1raNV1daWmhaIuacrdFjL/NYiJus9S4MVYiqKsvS7TZM0oFaa3u/jdnRqUtFaz1tRfZ/O5KW9HfbMsEbbhgkrBig4wQYpuWzKm3ud1BwhRPAiLjgiQfM9tLBbP9AolpgUrlKgXZJOe7yxjqGArdoIz5lYJI1DXid1DMcLEE2FjmxMGNAoN+W7YAF0JiwnAHE+wNUSdsvi8LdKHWof6RFfOJB3driMtkv+3X79QCw/ghfolkJ0Adhi7ZNGknDq2zs8c32UkB28Nn7rOH799hD5zaag+d3u6AQiwe8XwHBGwnDgm4Dgxqf4HawXnjpoYKcuLgBi+VgAvnrm2LHdSGZfjeJ8MXJY5rsWB2g23iXHXsyxcLelFHZMxvkxEHCHGtqG2GUU7ylsA1b5kdGgFIwIaYKtyucMciqcz6FTLsde4oq8Q8DgjCKFTcVp/nyuh6GYe4RQIGnvVS9499YDx6wg5tBxdHz5q5fIb2E0AHkEd/COrd9bjayjFsXtvnEB9kLg1KGeAqyz5ww8W4x10MNZD+QB2urbqHwDqK3PAgSVN6/Vg4VuCV86APYNRyTd11d3GnfwxAjcBtk3U4f66JK79ahmLngOaOERCiEDgq1z5Bwc5N81xd5XzndVcLRlBF5ll2ZqxFx0y2hIQki42Nt4qKMuvvn2VD62S87Ngh0B603s5Oq68U2GWk6dkeZxPGj7W77rzdxtx9p4BQ/zU5WTajc5rNm93rsXcp+t/JyUqwZUu61Q/nupoC/NBIqnNwx0pX0DDWcT3lGg1x3jpn4JP4wH2oxrgKD83zumfcB46fjwucN26dnCsfP9gW9wjXTiBq7+YBrbvaDgqK+IjhfV/jXFdP7LN1QNdNz6DAbucwxfKpDTnPDgoQqdW4d/tAEAeqPodL5gGtc3jXSq0nINR1PMTHio1z9awJFNXXgFUSe3AOQX9d4cCN+nh8zzr/7QgQt4ekRdqu4I6hu3wO8xwK3DbrXq7p1TICuwPr/TjJ1olSTiZakiF5ciFtlw8jPA/H9q2xR/SM4lpN7B9K35kjm9xle89WMtSu8H4NUO/ZvFD9r0/nov1t67X79y+wM/tm20OH59jpfR1qbfbYyWn29KP19rePVdovnyqzZ/+2xF7+ZaG99psCe/f5NPvolQn2xZv32rV3Jtv19yLsjx9F2L//eJL98+f32H+5dIf9y5VR9p81/Nert9l/u3proPCh+F2/VS0AwX8VIP6vP421y+cL9K6caolJUZaekWxZlGrKTrGKojRbsaDTduheEZvKc0ef2a93HUXLgf7NejdsVP/nHcsHGuCbuFTUWJKo8GyRfZZnBpdolDoHO90n3gEkqOKD3cK+Rh1DrYZNNkfPhKvqel8PLp1lx/dtsZ8++ZC9/sKv7OP3qXt33siuiNvid2SpFOzhvnmzS+YXn7xpn1541S68/5x99O5vBXUavv07++j8854Vk/i6II6NbJzh+L0fFMGbYS88zpBlgBkA60tcRnUc4Ubyla8Z1/BLDb/U8KuvPg6GI+PXXQX79C/a9wI82nWBEcD31dWLdunz9+0aACnAuv71JY1fsI/ef81ef/W39unF8w6W5994wX77658J9F71WD9KMXz/rZrg7nvGBXWA4/fXg5p0f1T7nv2THOXL9+zbq68Jqp61rz75mV1676/s8kc/1+/vBqUOrn2m3y/adV1Tks+Ea8xd/eQtr1vHtSYeEjU1aD9AHOd08/QPLbxs0BwKBXe4dKL+odRRJ+/XP33Cdm5cqeeZ9weq2oYbrpeocbhcbh5cqPeDnk2BWDgGD4A7sXfYl8Edk2mUuSO7Nvo465M8ZceQ3jub9d7TNICHMrd/O94BLLvB1wUIHzy205586JA9IiAD6GjAHLF31LPDvZJpxoPsl7ho7lC7T+MkXdkmCBy2J87ut8fVnjpHGYS9HqNHyYSntO1b+NIxo7nUE5uUCELKs4Mi3cS2VesBdPUqJ9kVuiYBHcDmmSxR4gAtQVI9v5XlGDFyLdUFDmqMNwoCyY6Jagfk+e/Ez2lZXC/D6hwlDzrdLbNYrUTrCxpLBWGCMkoVtFZSsJzYvgyvQVefEmVLBGF7SpLsWFm0/VVzhj3bVWLPtqfbMy0h++v2fFtRLrArDFlDSbpnwkTta9CxOJRqWJ1PIpFAtfNzF8iRfZNhAYXJU6OtQfuZkznV1uZH2IGKGDtVnWB7y6fY2uKpNqcwyZryUywvNcayQ2qJMQI7FLLkAOoEW/kpagKtAk1TqqBIvxUJAom9CxKokBVTkKVlC5KiLXPcaKsafZutjh1nT9SE7LmuLHtuepI91ZRkOyuSbXFpyNqA0RTtS3+sJGZBGaS8Aftzt06OwcEON0xADqjT/kf2lYvLpgAwyJgJ2KVYTWm+lRbl2L2TJ9v4yVE2WX/+kfFJFhWnFp9skXGCPFwxR6AuLilVYEWJA1wrA1XOXSvVMnMLLCuvUNAVuFvSwmod4OfT1KBLTrfEENtJ1fSIOidoC0NeiiAujSQqQF1+fgB2I/XvAEJfJjMrSLQimAPsUnLyLDkn31Kzi21qTKqNvmeiq3ajRt3m6btvv+N2wd5ou2vMOAHsvQ51EwWxEyIFeCRUiUlxF0USiGQXVllEZJzllVZZGW6YVbg2AnYdVtgww+PsMspbHeRic6tGSh4Ad7UOeTHZlUHZA0FeqLjeMivatN5Mq+yYL7AbsKaZiz1RSsvM5dZK611mTT1LvD5dw4x51thDkfE5VjetV1DXa5UeR4fbZb2DHe6WYbfLgnIBXbW2X9NuxbXTrHgE6soEdVUtuC72OiClF1QK7DItOiXH4+ti04oFdcWWmFUqoCu1mDSSpxRZYWWd1TW3W/v0TpvbP98qK6oEb4Lo5BRLSU21lJQUj6+LjZ7icBc1eaKVF2arH+VYRWG6FedRVD9RfTLacpKmWGr0BEueOsFi7p0oAzPOCovLLKewxDIKSgV1lYLxMssoqRWA9lj/svXWv3y9gHau1QByKHTtPQHItQYwR+kCmgNf6wxvQF+dwI7jbmhutuKSIouOnGgRE2+zyRNusahJt1pyzCgrz4+21po0W9RXK8Ngtq1c2OpQR+ZFDG6KKA/KAF/UW2tL+upt/owKGxCcLJ5Va+sEEUAgLpcYnJ6QQ4YdGdqosUVMnAf0y8jgyzIJQIgFOyQDFKBDnSIWBCjCCGWIuyMGG1C3W0BDSYMdwzI6Ny8TpGHEBr9RvDkArrUjkIgits4eu19/Aie3uuELtODqiBvZgye2+bFh4J47LcNQy+LOeXT/Ojt1ZKPGl2i4wY4dWGNPnNsjqNtmZ09scVfP00c2u7vY8YPr7OGzWxzwMISDrJUUNF/qLnYYtsQe7dys/cqAxrgG7DbrOgCswMhaQcYBbeuQQHGFIGb+rDq7T4Yaih3KFkXLcekEQgFdrgu171AugWPgBqMOQ5rtAQmAF4oWrn/EagX18Cji3e5q4LJ57a6GsX5YrfOv/gIKYuZwsfRMlDqeYPtBxkpcJFme5VAtOab1Mjo3rOxxBY/t8BsxdihulD9AiaIfAGPACEY5RulBGdwHd6z2voBSh8IA1M3uLHfAc5VCRi3bW6ZjZ4hiSFp34ofIyMl5Y/xzHiRcAUY5b+4z+6Ug+uol0xxgtqovH9y5zAGBe8M+Vi4k7rDLcgVggF1icpzFJ8ZbpQBu4TxtY6MMk507bMPq1T+AXZrem6PvslF33Gajbr/Vxo69x8aMGW2hUJLN7OmyWd2dlpMRslBylP4z0mzz0GJXLVFByQSK0sx94hhQpB44Tt9cFnxY0PVEmUNxPKI+8YAAhQQZKwXMAB/rcA2BQIaodYCWZ10VzHHOzKcPhuGRJEDH3aVRUKD5XH+uGftGLaMOI6U7cPMkcQqghKKGGoa78K5NCwRmq+2UtkOmxs3r1GeXd/l+6dt8uEBhPCjoOHtok7sEEpPJPlD5Dmq/lGbAfXCXAO7MkSE7cUDb2rlc/TqAvAPa75E9PO+4YC72TLLACh9f+CDDMsQXMs1HE54HakoC7Lt1TmyPdvrQkC/HtTh5cIOWG9Q0adoH7JSeWzLjsg3A+MzhdbrGy7XPVcH4HkHkej4ozNI+9R7YO2CnD+j8Di2yk3tn2YEtrXZqd5ed3NlmR7ZU28OHmuzJEzX29Nly+7tzxfbMU/n26k8z7fyvsuyDZ0N28blIu/TqVLvyxiT7+p0p9ueP4u2fP5ti/3r5XvsfVyPtX67l2G+eLJJNdadNnjrREpJwBY72hFVF+m9YM9Drrq7cYz6AcV8pdwBA79f15jnnowkfPXgOeOcA7cAb/YyadripU9qDdy5JjVDG+SCzZF6Lvw9W6lmmXAnvGBI34SI/t6fGuttLrLOlRMDXYF0t5Ta7i/Ios+ygDOyf/OiMvfLczwVqL3p8Hq6b334d1IojW+NlAQjFyIG6j95RO/9be//1Z+zDt5/31PqXR9Q6QPDfArmwCsj4zY3fARLUPMDuZrgD7G4e3jw/3FDrwqATBjvULIeoEWUvnDHza/32xacf2HvnX7Pfv/yswO4NV//+/P01u/TJe/aGIO+j9163V196xq588aF994fPvf2ZTJrfodYJ5FDuRsoWMPzWM12qAXnax/eCzT99+YF9f+Ud+/bK+4Jl1LorAdhdEaDqGn36/isOdgDeNZKm6JpxbbgGgSvmD2AXPqf/F+5GgA6Yu6kFamgAdbSL77yk/rXOtq5donfNgNf6JHMlahzxcADXqf16V20OIO9BTQNpuGk+dHy3PXbmgIAKpW5HoMYJ2A4LAAFDyiCwHebdt37AwQ517qkHjzjU8RvLnNy3xWP0WOfE/o1enNwB78we+9FDB93lEpgLZ7tE6SMZyk8eO2pPnjuo6c322Nk9HltHYhZi9kigcvbIVlf6WB4IZLu3oJ4BcuV8SclKdRWHem2AHcXA3VUvP80aygRklYVWW5pnFQVZVpab4TFjwBbKGglOKHdAwz0TpQ7XS7YP6OGiOU1ASJkDVDmSp6DStQjaWqryBHeFNr2uZKT8QY6viwtme6UAsELb9oQsaVah46tNnmqrikN2rCpkZ0om26O1CfZjwd1Pm9Ptb9pzbE91uvXmJ1tTUbqrdCRdqVcD6FDrmIdLKfF+xNSVZAR160ieUpKJW2O0Vcko7U6PthXZU21L0WTbXR5p95VF2fqKeJubF2dtxOGlx1tmKFJNBmxytLtRkpWSYW4ozrIFa1mJURoXgKUlq+GumSLIC1ke7ppar0jr5UROtiwBXfPYW21/9mT7VWOSvdgab8+1xtovpqXZsaZ0m1eYYHVpMVasdXLTYi1HkAa0sb/ckODOgZGMnCFX7Ch7UJilcQ1zBJi5Aj4UxFyNMw1sFqXLAM8KwK5MhnlU1FSbNDXGa8JFCuqmAnYOdyGLEczFqgVQF7hWAmkA3M0Qh3IXhrnwPFfyXM0DzAR4KfotpG24i2bghkkLYuiYzvKMmBkCxMx8tbwCQV6+UdcOdS6V2niAn8YzBJIsl069O8FdMslWckstNbPQJkRE2h133Wl3COzIkHn77QK7O0fb3feMs9FjJ9jYiKk2AXdMtfECuwlRSRaZkOXZIYmvi0nWsWQXWnnDdC8hANgV1XVaSWO35dR0OKwlFzU42JEdM1zTDriLyap0d8z4vCpLKqyz9LJmy63pCpKooMoJ4lDqwu6YtPqu+VYzfY7VC+iauuZataCmsmWG9t9hBZUocjclR7mRIKXFCqvarKReMNcYKHQVTTO8VbUIiLSN2lbgsM9yS+oF57hikgmT8g6ocyWu3FGcnaLhbV191tM315pb2628osby8osFdKkWn5Cse5ZmabqfxFBOmTTRJo8fYxNGj7LIifdYjvogrsjURyxWv8sJxQjoJlpmvMBORmX85AkWio+1zKw8yysqs2xBXVpuiaXll1mNwGze8rW2cNVGmz5rocMsCVJQGt39Uq2qmXPqVNN51rU7bON62YhLZn2HVde2W31Tu4Y1lq0+PWHcnXbPnbdYTMQoS4q+y9ISxlhBRoS1N6bLuC6wdUvbbc/wfFs3MF1GAbWQqmz+zGr90et9VZ0mY7NdL/9+WyBDYKUM/kWz6m1OR7nHQvHlmLiPVTKecQPCEMf1ztPgA3NLSRRBrA9f0MlYKeN8bb9Dx5F96901cs2yHtslYwU1CjBZt0KgKAOZ+DhUuxMHN3lcGglSUPpwi6ShvvFVGlXrxMEhd4l8/P7dMiiHXUnAgFmzVDAl4w5gfOTMLrv/+BZtZ4krbMf2rvXEKLh6MQ3kPf7QLntM7fSxTfbgyW2+7TNHN9vZ48N28gggOOQwgTp4v4xHUtVjiKGeoDhs2zBHoAh4rvLz7J9ZJ+OY8xvQ8a50FcKTxMhIxbgaWtUnGAECAbNe2yUjmvpWnhBBxh5GWzjLJdAE2AAFQGpQ7gCQCGLvUBEBQhRBL9AuQON6YuSxPus6eKGIad+UOgDMcZVFAdu4GhevoPwChiPbBKBQoJgG4Flv+ULBl35jexwf9fVIlME8IA2lDthg/0Aa7ocoepwTgIdxumZpUIJhsaBy/swa3xZFyTkelgVGaSRo4YNrWOUDKIEdtgug4t7IOhRrR03kGmwfmiuwAKoo+j0vOG5P5NJqWanJArtIi0+aKgM7ysFu8fzF6ofD6qdbbc3yAevpmG4NVZWWKbAbe8/ddree61BirPX1dlliYpwlqVVVlllRfralCxDTU+NsWkuF3bd5ubvbktUS4CJWElULSCWuDeACPLh/HDvnBNBSboM+i9oGCAJvu9RP+EDB8QOCbI9rBOyzLe6/fwBQP2c94Ijt7PW+FRTjD6AX5VIApu2cOkQB4lUOamR2xT2TRC0MA/DS87ZvUAbYKm2P2FMBxXr1Z80/spdEKYGKBGwc3bXaj5H97tRxAJr7dG4oTId0DKh/QaZYPaeCx+P7iZddo/0JHvfz7GzSeQw6tHEe9EueoVOHgDRUygDsuC4o7dt1/AA914IPNcTNhq8l50/MK0OeRUCTaRIkEUPIMXBNAUFUShRAluWDxTDPi/rTLl3PY3ofHdBzyzNE/+KDDMlMeJcMLpmu52ia3n9NtmZRo63sL7XVCwpt/UCBDS3PtB1DOQLjDDu2M9Me3Jdijx6Jt5+cTbRfP5ljP3ko1xbNmGxJkXdbRMR4mzL1XouYMsEmTbhL/SzfNq7S+1DvKo4dsONcKWtBmQvcdVF+6ffhjxQo5YAcSjnN3XuBaV2b7Sh1q+f4s+bPn94vG7RN3re8C1aQbEXvcvqpq3n9lETRM6735IJZfOChXE2T9bSX2fTGIuvrrLEVC7t1vdbakw8ftxef/ald+vitIH3+p2/bF4Dd+Wftg7d+Y++98Yy98/t/tAvnX/DsjmGw86yYrvT9AHI3D2lXBRzheV+pfX1JQ7VrQKRaGO7+AvJw5VS7ORFLMI17Y9CCGDTBnADKIUfL8jtgh2vjW6/9zl5+4Td28cO37fpXuFZetX/6/mv793/8xv7pu6/s9y8+a0//1WMCvrfsD4I0autd1XF98tGb9unFt3W8FwR41+zffU8ZhUvu+klGThpK3nffXLHvv75sf/pKIKj2py+1DQ2vX/tCAKZj0TlfuvCGX7PPPnjV1bqvdM3IkEn9Oq5DGOwc5nQu313V8MoPw291nkFSlB8aLpg3YuxG4urY7lefvWc///E527JG76cNy1w527JG75E1i1xxQ5V79PR+d40E6oAw4uuOCcqAtEdO7hXo7XJ3TFwpgTXgjCEAxzBwvxwcUfqCeLzHBYOsQ7xeUBZhiz1x/yEB2HYHsIdP7nK17sSBoJYdKh1JVoC0IO4uKGb+06fOOAA+oXHmodCdE9yd2LfBfvzIIS2zV/MCN0wKmT+idkt5dsgqSIUP2KHW4YIp0KNEQaWAjkQplTlpViQwCcVMschJ4y1i4ni7d8J4S4iabKX6HbdKL1NQSgvi7hrLKVlAfbvARROoI2EKilx3S5m7XU6rQ9kjsyZqX65nxGwqz9fygjmBYKtgslnbbPFhjsfxlWcmW01ylC0tSLIjtSl2SrB1sCLa9tcm2dHadNtammx9+fEef1adk2K1+ZRIoFRCSICX5q1asEoiFX6j9EG5gK4sPU6ghlIXY4UpUdaSE29LCpNsS2msHa5LsmMt6bajNs1m58dZU1a8VQiiclJiLUuQlat1gDnPipkmoAP0NC8zOdLS4yM0nOoZAnMEX3lZaV7vK1dQlRs/1bIn3u2ul3OmjLaHy6PspbZ4e7l5iv2uNdJ+3Z1h57oKbX5hjBUkTnRlEHfNLNxgBHYFWYK1zETLTonT/uJuwBwp5rMFlrmp+k1/wln6U84JCepSk3R82q+G+fqzL85AtRTkluVbZVG2xcVF271RsQ511H1jSFxddKKgLjnd4kLEtaGojcTLjQBc0ALY+4t4OjVUvNSMnADIcJXUNLF3zMN1EnfNJE0HUBgsR4mDDAFdVkGxQ1uGwC5F84LfBHz5grhsCpgHy2XmF3kyDsAvScsADFl5ZRYtGBk1ZrSNkpEydtw4I0vmqDtHeWKVu8aMtdHjSaIS5S6Z46Ooa4dqJ4gN6ZiySwR1JTYlNtVK66Z5rFqh4IHMmJQ+KKjttOzKdkspbXKwQ6ELx9pR5oBC5XHE2eVWWiLZHUsaBYLtVtDYa1UdKHKUMwDuwslSFlnNtDlW1zHb1SpcL4mRK6xusXzBHOocUOeJUSpwvQTsWqyoRpAj8LsBdALByuZuV+ocigRJdW19DnZFVa0WG8pxd9MYwV1UctBIklIkaO2es9gWLxu02romKykptwIUtYxcC6Xq/gjGQ6izur/xKLfRkRY1aYIlTo2wZP1pJ2uYFhtlmUlxlhYz1WIFe3GTxlqK3hnJmg4lxFp+Xp7lF1cIxgWLGXnuitnbP2BrhnfavKVrrGl6nwNdoNT1CGyDxrmUN3fpvLoEgV1W3RSUMqhr67S6pjYrKi63iopqHW+BxcmAjRg3ysaNusXuvfsWi5p4m2UI6ioKpti0hpBArFJwVmKrFtTLKJNxtbzLlvSR9KLS5nZX2KzpfMmtst7ppTIoKFBd7y57QXr9FkO18pT281v96z1GPgYFsVRL5rbZojkttlKGAu6Ui+aQHGSmDKjldmjvGhnBi+2A4ChwRRSoyBjcJCMF6NkqgxhVDhBCtQPumA9gnTq8UYbhenfBPCxDkC/ZGIEYs7hjAloYfJtk0KyXYQTYAVXEu6HyAYYnDw35dsiUiYFMchSycaIeHNqzSlA3bGcwPDWNcQc0Pnhqq45nqRuSfEEn1s6NS+33geMCv6PDbgBjlB7cLZDFSBNMEWeGIbZlQ79gdJ2fBwDL8QfJJshcuMhBFsDFwANc2AeuiNQkYx32i3GOAQwQ8DvJR1BCUdgw+MnWSVZOjPl+SgUIyoizQ00DGByyZNABXyS6AdIBNbbJsa5fPsONRyCCfXFv+d3d+HTMGLhBspYAFoPSBbr+ul8UYEepIhYOI59EK6wPfAL81JMj3nKf7j+gunF14FrpHwV0PKwbqHcdHhdEP2L5pXNbfEifA0SDBC697rJGxlGuhZdB0PSuzcQRtho17VCYN64E6onHWurQOaD+mBkKWVRktMXETbX4xCirqal1sEOx27s9ALvu6W1WXVpkaaEkmzD+Hm+zZk6zfbu2WPeMaVZWVmRVFWX6Pd5SEqItOz3eBhbOtB0CO67j9qF5nkHVAUoQi1sq7rSoWm6861ryQeSU+iEfADiHB45v8RgqoPehkzKQ9q51BYv+DPAQzwnksD51GQFDQI97yjLcN65r8OGA+LoB3xbJezwJkOCO4wGkqFk3tKpHRhsK24AMuqXenwEgivADe6h7pzWPbe9DRdex7NU2ADbi70jigkoMLLJNQHGPnmO2h+LIPij1AUgd3TuobenZ0jhuxpQFcfVvu0BwG4ob8KfnWftgn0d1vtSh5BrwfNIXSVhEv+TZANaIZ2U6UOyGdLzrAnhGidd6fHQ5c2SzLxdktkUNpOQJaud8LRe4dfPsD63mo0K/3k3L/AMTH5FwjR5eJyBa02vbdB5rV3bbevWrYZ3bCvXR/t4Gm9tbZ0v07pszs9p6OkqsZ3qx3pWF1iz7q6km0aoKplpRxt2yb+6ypIQIi4mMtKmTZTNG3GPjx99locSptkzQtGt4qWBM7071C96p+wWmfNzxYvZ6vnDBpP/yXA3pfq9YME3z5sowx2tgiT8LtOD6BOruVt0bf39wPngPqK+s0Htgg+bRH4ldxJ3dPyqp3/CBhOcUN+rNel+T0GV+T531d9fqnKqstRYxI8vmz2xWPx60Z37+pF0T2F395A37UFD31ss/tzde+oW9+dLfa/o5d8X8/OM3PcYunBkz7MIJxFFmgHb5s3dvNKb9NzXKMlyjAYTeBHdXPvJxz94p2MNN0Zumb4wDhgKhLwU7XwlwiNHzoY8LCLUsZRdQ5YCyzz9+x2Pdrn8p0BppH5x/zUskvPfWq/bGq8/b668+p+3hfnnN/vTtVd/WxfffsI/e/b19+PYr9v7bv7fzr79slz75QND4qdonNwCPMgxB5kti8NQ89k/HcfVDh7prn77jChpgR8mIL3W93F1S14pSB8TZecyh2h8EcUH8nMD0EjAXjqXTbzqXcLsZ6Iit+0btK23ra13fd155Rs/9kPqanoHNqzymbuOKfqMIOQAGrAFoKGsoasAecMd8lDyPg9up520kIyaAdvbwfb5MkFxljcNhOGsm7ZDA76C2AxA++eARe/zsAV8HeHzi/oMeL/egQG633p8Hd6yxpx8/YY8/cMDj7IA5MmUCebhYosQx/zGN42b5k8eOCfQOOsA9dna3tr3HXTVx0aQUAuO3lAnmyj0FvgBHIOQgJ+DBRbGSkgDZyZavF3miYG6SjOJRt93ihZ+9+PNtt1qMjLqS/AyrExw0qjWr4XoZ1LcjoQpfwAvc3RKw62oqE9wBdUXuiklNu7Ya/e6ZMXHNDFw5UegaCjM9pg4Ic/dJQRl14qpSY60nO862VKfanpo0W1+RZIuKY212RqS1p0UK2EJWqnMpzwoKj1OvriIrwbcTlDqgNl3wG0N+YxkAj6LlZRkx1laQbEvKUm1nU46d6i61vU3ZNlgaskb9VgLMjcBVeijK8jyWLXC/zBXs5Qq0XLXzcdQ6gZVgkT/DLAFdZkqiZUXda7lj7rSaO26xzXFj7e9ldL7VmWqvtEXZr6fF2d93F9jp+gybnT3FihLGW4a2k6l1cwR2JEthX9TA87p1gjgUO1wy8wR4TGfJwM5KirdMQV1GfIyOIwA7Wo6P4xqaZuV5WVZdkmNVguZkrTM1JsGzX3oT1AVKHRkwA6ij3azQ0ZjGNZN2828odWmZAdARW+dDzQPoUgAwd5vM03LBNKobCl22gC67oMQbcMcQV8vULBKoFGieQC6vSMDHsFjrCe60XJqGAGB6jubllFiSjmFcRITAbrSNuWe8jb1nrMfZ4Y456u577I6x40ZUO7JjxtuEKbE2TsPJ8amWmFFo6fnlgr1EKxJgAU+oYkUN061EEFVYB9i1eTkDj7MT2FHPDjdMpomzI3lKXF6lJRVUWzI12cpbLaum08qnzbWG7sVehJzsl80ar++cb7Udc6xJUNcwfZZgst1yPCGKQA6gKydRioCukjg6VLpWQd00K23sdJCrbhUwepup8ZmCo1kCu1kCox/Arqx+msWl5Lo7ZiQZMtMKLLukzlpm9NuCFesFWUusrLrRoTtLkJyVo+ubXaR7RlZSATXXWS1d9zQtLc0iIyZZYtRky0rUs6B+lpeSLIiKtdToqZYi8EsRZGWEEiwtJWQUR84vLPHYvVS1ls5eG1g9ZEsHN1nHrAVW1USMnKAOpU5wilpXpWGFq5AdglbBXBtg12lVDW1WruOsrGu2iupqKyrJsxTtZ7QAHpVu3KjbbMqY2wSboyxh6m16Zu6y2Z151tOeaX2d2YK1EpvRnGH9XSW2qLfSdm3EKJ9m7fWZDm9u3MvgnjejytvA7CYHgoUza11xQdXBuMJAWLNkhq2YP93IXIkStVZQhSGBcrdGQEDiE2LeUN52yvBEXdguI2SHjJPTR7fIoJrn8WwoG0AdMXS0/TsEWzJqSYrCbwd2rvY4PMAOQw3wYbsYtQ+d3O6G7L5tANRcLb/Sjsjgwy0NY/qg1qVwKcodah2GNdsGshjfLmNqWMfxwMmt2s8KV7P23bfSyyAck4F6dPcaO6l9Y2SjCuAqhhGP8YpBiSqAsoGRipGFO2jY9REI5VgBTM4LZcD3JzAD6lbxNV3XEcOfWCGKEZMMA4Mfow4Dl21hxAFMAB1GGZCHYbtOYE6cnZcL0D0gvm5+b73HPfryMkqBOACKeweMARUAmsdCDs7SPgJDj8Z9xSBEgWKfQBVxch5Pt26eDa0Ispz6b0sFYzoets96rqqpb5DoAbWB7JkYmptWBq6UXBsghXUBO1RE1F0SqGxYIbjdsMD3MahrwrxFfY22SoYpy7M9jjt8LTB8AUz2uVHnMKzfBgWuO3TNOEf/XdvCGC7Q/xpJi+L1P5CQkGg1tXW2eOFC2z68UdCx3datXG6dbc1WVpBruVnpNnVKhMXGTLHli/ts1/Z11tPVbg111VZbU2mpyfGWHB9ppYVpAgDKNqAYLdQxAbxzvW+4C6X6OscK5NEHKWnAxwdgHCjB8OZahF2IUcGO7A0K5nPPuXeH1WeeeHCv3xdghSEu06yDKyLroCLzPKDAEcvqLo46f6AQiASq7j82LMNcz4z66QOHN9oe9fu9AmLgLei3lAAho+Yy/2DxwOFhvRN0boJ3V+mIXRPEsQ1cOQE0lgXaTqsP3n94k8cMkrRlq/oNCVyAROCPZXDPPHdqm8Mcqp1/CNF8/yjh+0W17PU+v1vvieDe9uvZCtQ3rhPXBRWe55zlz+mZJ86Ofgf00ng+AWKUOWIDOTf6MrDLPUAN51nbvnaBmuYNLbIt6h9koCQzKefMb+sp/q2+SyH4LbrmfNwA8FbpeV2Key/vPNTg/jab1VVjvZ01NmdWs83ubbbm+jIrlG2WlxltuTmyNbKS/eM3sc6ZGs7tm2a7t68KPmIsn6n9YWDrGgg6eUdw73ie6O8oebxTUOjXL6Ukgo5FfYVnioLzQCuZT8nMS+NZ5FqRSIfi9PQ5fx7VUMvZDs8Y+8alkyGumzzPvHdQyXGpH5jbqneInr0BwK/NZrZXWkdjifX3NOr+7bQLlDZ493f28rM/tpd/+7S9/sLP7b03fmsX3n3RPv3odYHTWzcyY9JQ8MIgR/xduN2YHvnt6qcUP0ft+wEC/0LZowl6wu0aMMi4z0f1uyDIC9pXl8LjAfgFDXUvSEbytQDpSwESde+uX/3MPnzndXvnjZcd2HDT/F4w9/31a4KzK+6e+d7bL9l7r79g5wV8Lz7zC/vVL/7Gfv3Lp+2CYO+64I3togh6+0rw5cloND4CfV8LSr+8rPPR+X72/qsOwrhhXr74un2pawXYOdSh2OlcALQ/6ByuX7roLQA7pi/YN/r9/24kR7n+RaDSBUqdtsX1+/i8/eTR04K6hWoLbNWCbluxgKRVc1yNQ22j4ZrJ77hekjAlrNzhrgmoocgRN8c6rvIJ4oC84dV6hrfqv1nLnDl0n8MdRcqZBiKBOVp4XbbrBdBHEqJQ4+7QzrVaZqsreI8J6h46vlPPd1DKgDIGQN4DZM08tdsobfDjR466qyYQh9vmuRP3GXXtcNUE7o7sXmu3kNCjPJfEHklBzFk+cXUhq8ijzlvIiqmlphd9iJpV4ybaPXeNsdtuu8NuufU2wR2p5G+1yMmTrUSAgPLjmTPdDTPXyIrXXlNsbYI2FDvcLIMyBrkOfC0VgjqgT793Npa7m2ZzWa7VoLLppRAGsYqsxEBZ03jZCHA2ZsXbrPwEW1ycanMKU6wlJ8Zq02OsMpPC26h0KVaHIqdtBGAXbINWk8v2dY4OdPECOWAu7ibQ07IZsdaaGWOz8/UyKoyx7uyp1iJoLE6eKrCKEhiR/ESAlhIpaIoWaMV7TF2eGuULSKTi8JWW6K5peTqGbEFjJu6ZEeOsWMZn79g77Fh2lL3SlGTvTkuy55sm29PNUXaqNd3WFCVaW8K9lhc/ybKTYhwGM7TtLAFejsAujwY0otZpHHdMlsuhaTpTBnZGQowb2ulxuIQClwHcZbOsAJHpwoxUXdNMqyrI0p92okXGJrrS5UodcEcNu4RUAV6KxSYHbpiuyqUGqhzjAdj94JIZVuzCMIfLJDXpXJEDCtxdssAy8osc3ALFjRaodIBcTkGp5RSGW4n/Blig4AXLlGpYom0I4gR3mYXlAjHBnQAwLadQIFJoSdpfZFy8jR4z1u4ZATtUu9vvuEOwd7fD3T2TJo+4Y1KwPM7GTomzidE675CONa/UImLTLKeCQuVdVoxqJzgqaZzhLpmAXbrADoUOsIvOqrBYwZ3H3OWp5VZqusLi86sssbDOUkubLLNqupW3z7F6kqgI6lDtGroWONTVdPa562VhZZPlltWpUb4gUOhwuywU1BXVtLp6WFYP8HRp+R6rFNDVtPcJ5ILGeN202T5eDeCpNQjyKgVIlC4ggQpqZHnjdEFdn/XME2R2dAvyKnWdSy1bLUNwnJVf5pCMwpaep3ugxnXPzi2y/CJNZ2VYbGSEJUdOFNjFWGF6SvAhQf0uLV59LjWkP/dsy8nN13rc51KdU7XNnLfE1m/ZZbMXrrQ6nW+VoLlmRJED5qp0rcNAR2xh1UjGy8qmaVbd2GZVArrK6nqrqq4TfGZaxOQJeifd6h+bxo+53RKm3GklGZNtQXe53jfxVl04wfqmp9uiWUWCs2KbVpNkHXWptrSf2LkqGQ3TrLM+y6r1rC/uq7OFPTW2SBBHavUVxDURAyUDfG5HhfUL9FCCMKiJYSLeAyMchYh4Kgx04j4wHMhyuU8GC+5OW9Yv8Ng4gAmwObBjtStzXsNOxgm/AV24beJCiTIG1BEbxzooeGcEghg/NEoUeIITGXsYvRh07HfvNhl/2i/q4CNnd8kI3az1UUDWuIKCsXPu9E4HO1wxz53eIcN4QEZ6n7teEq9HnBeQibGMmnH/0a36kwsKn6MmoIJg7J45wvEHisIeGZgoER4bJMMS+MCQZx2AivU4JwqxY3htlHG2RIbhwLx2GWnz3WWVr+bDg/0+JM4OA59to7Q53Oh+oOLhyocb7JqlHVp+lsM4X+ZXUB9L9wCwQ/UCFoP1ut3oQxkDysMKHinWSUACHLIc9xDDEkUAVzBKCAATGwRzDmDadqCqofZpnsCQ+8M1CKsrGOQY5uwDt0q2iSHKOgAQw1XExulYUHk5b1Rfip+zPO6TFD/HyGRfACUGaWCYL3TQJD6Q/XCdUZeI+RoCJHV9tmrfJKXgugcxiYttw+pp+v8Yb4mx0ZasZ7+2vt4WLda93b7NDu7eZWtXLPWMmA1V5bZw/lyvd5eWmmgrB/ps2/BKy9b/WU5mqqWnhywpIUoGeoKgDxfalbqeZI2c74Y40MW1w42QpCkY6Ki43EOuDVDCedBnUS2JOfSsqoIS7jXABogHiWFm+/JAIvcAN+QgE+JcAc8a9b1NDm+oVCiUGPzEm7qyrX4XhoIzRzY4UAFT9x8eshNal2yVe3U8lC8g/m23IOjofmLvND680I7rOSRmDvA47cdHrcmFDnWodbhYsr2j6usnUOYOaJ8CSoAOkEPh46PHQYEV6/KcME09SJ4RYG7PVhKCACKBwke9PK4NYLdN++ZjDMfPdQmSMPXrd5KsaFldY64v/QG1mOsG4LmKr/nDej4AReazbaCQ/sAzgFvw3s0krGE/ZFcV+K2ZZ4OLumzrmvl239oB27isz/sfqjH9E4V8M/dY13iJ+u1q9e1l2m//nAbr7amw7o5yo8zHgrma7hIENeVYd2uZ9XbU2PzZzTa3p8n6e1ts+YCePe0LwKRe3XYdz27d38MAq96D3Dv3gtD58qyTIAVgCzIFy+gWaHvSIkHYtnWCXb3neN9SY5Lf+MhGXwtif5f5PPoiCiAffniGOSeeKQCP54pnz/uv3uEeE61lBge6bUDvktVLe9zjYtUSMte267xKvDTOvu2r7Y2XfibA+bHaX9sbL/7CwY46dp98+Jp9dvFNBzuALmhBUfAwyH3xyfkbcPf5x0GyFdplQcgVxkeWY/mwohduYeD7iyYguiaw+Upgc3P7RnAEJKFeuZungOdrB74RNe9KMH5dcPf915fsj9cvB66V33whOKOI+GWB6jv2j3//Ew3ftEsX3rJPP3jdvrjI8ZPo5KJdBSK1LeAtyMqp5jAn2LtGaYbPBH3al46PGnWUivjo7efVnvNagJcvvuHxdUAYYAfg/aX6FgY77UPnwrwwyIUb5+WNfWg7FDm//Mnb9qX29+KvnrZdG5fZOr3LgLShFdSbRaHVe2k9brwDrrbhKrlb77qdWnb38AoB2nqHMNQ4j4nTOI1x1qOQOYBH3bpHTu11FY/fmE9iFRrLh902Uf+I1Xv45F6P06O+He3YXiBwSHC2UwB6zDNe3n9su5czoOGe+bOnzrhSh2rHNMCHSyYQhwsmUEcc3l8/etiefuK4J1y5hWyQFfkhGfcConzALsXKBDhkxiwXlBTJSMuPibKsqBhLjIiyieMj7I67xtotwN0twN3tdqsgLyE6UjAYFCrHFbO1plDQVuRgB9C1VRe6SyZ16mqLMwLXzXLcMCmNUBA0XDHJoikgowF2YRijVeaRuVJN0FkqEKsVLE3LTrR2AVptrgCNc8hLc5hryEu2xsJgG6iOgBzbqBW40hgH5kiSUpQSZcVqAKArdpmJVpaeqPOPtdKUe60gaawMxalWSDkBwWNhenzgeokSlxrlBZhzkgAt6teNxLKF4nxIxkzUvDyyXwoESzWvOnqCDSRNtMcrQ/ZSY5K91TTVfll2uz1afLsdKJloc1LHWU7CBIsJRfkfbE6K1g0lCepkNKcS0yewHAE79pMlozorMdr3T8tO1jQAKSjPxMiOi7J0GdpAXpbWw6UzU+sE7pmUQchwsEsLhZW6AOzCLSou2aISBHgj8XW0sHoXHwqmw2pdOEFKOEMmQ3fBHFHlALpQTp6locyNgFu2g9sPkMfQ5wN4GgbqHEpeoOABdDmFZZapYbqm0/M1v6jSUgUcxOalZRd4Qe341CzBaIqNGT/Rxk+I8KLlEydMsDvJknnnXQI7gd64iTb23qlez25SpMAuItrhLiIuzRIyCi0qlG/JgrPKlm4rFYAU1k+3EsFGYW2Hg11GBQlUai06DHaCOhQ7XDDjtV5MdrnDHcukFDdZWkWbZ8es7QzADtWuYcZCB7sSgQwwR825fIFddmmt5Wg6XJOupKbNymsFhvWCHMElUFclaKsC4Eag7uaGigfYVTeTWKTHXRjTgTUBMHXe2meiDnYKHKssIUv3KK9A11PXMr/CMnMFygK6FMCugHUoKl5p+YWVlivgLSittILiIsvOSLVQ7GQLRU20tOgplhI1xTLU1/iAUFKYZ0VFBYJ0LVdUIVBrt/krB23estXW1NErgOuw2qYZVtfULWCbMeJSKqDTELCrQhkVzCZllVheWa2m26y6ocUqaxusrLzSQqEUT/Rww4Pg9lu9Pl11YaTeJdGCthLr78q1ntYU66iPs75pGTYdd6G8KQK8Kr3gW6ynLc/m95Q44M1sybfFgrqlfQ22oKfK5nZW2NLZDbZh2QxbKiNm3owKNy5x1UN94WsxxgeGAsY77k4e+yYDBTUpMHL1opfxT0KUw3vWy/gK3KLIann22FZB2qDAC5Vutdedww0ScAuUrQUOdA+c2C5I2+0gB9BR9gAIJMkJWfH4Uo8KgqGzX4YbLp4HZXSePjos8AhqZWHwYewAV2wTd0hcOdnOudPbbde2AY+le+DkFi074EBA1klihYCs4dX9fh64fqE6PHJmuxusGOkY2riVMf/s0Y1uxGOYsTyJYwBVDE/mY6iiNOzftkJwNNeGVgd1qFDpaEsFeySjuV/XBhjkOnMdAZgADpZqeRlhS9pt8Zw6GasAFqpapyunXrbCSwnIUNU1ROViPFDh+r3+IAofAMHvK6lLuGSagxq/AWScU3h5jMx921ZpGz22TMe2UYYw8OfKAAqBjGvi5DC0OWcyNwJ2wCs1t5YLXFcv6nBVAAUVt0UvOq4hHwVI/MD5s22GuJwBdhiwlEZY1NfkcEhjm8BmOPaIbXCcruRpfIsafRUoOazrTj8DJl747V7bOtxi6amxarnW0NRoCxfLwN62U2C3x9asGHA3zOa6als7uMoS9Z/R2FBtm2TAbFZLiJ1i0ZMnWZzsgITYqdZYW25HMHp2rNH9XOTucbiVcnz0GxKmoLah2HG/ATw+PNBHMbSBE0pPcL3OnbrPVTeWA2S4x9xzFECMdAdlnSMfGkjAgxth4L4ZuCNTaiC4H0GdRuYH14a4veVquDuuCoBL8ETtP9wniak7c2iD+vDQDbDbqvt4QOBFvNw2wQJZN0+4q2OQRAVIIkYONe6Q1mf8IIqb+iTlDHhW2BcQx28ociRtIQsmEAaI8jvbo1EwfccmAJ1+HpRcoPgw9/7IHurvCRh1vlw7zpG+yLPABxOUULYF7HG96LPMB4bpw4AKEHfiwJDWJYHLKk2v0jLL3B1xu38gme0fmXjnbFjZJ6AhlnORjknQqf5NjNpWTQ8um2XLF3TYysVkvZ3jarvHBQt8BwVCi+a02fy+egFft63VM4wr9MDcTlu5pMcGl6Nqz1M/mmfb9YyQ2OmQjnWLwH69nglqAh7TPSSujnPgGgUulb0OZltHoA24A/IAX86N+Sh4y0Y+ggDCuHBzLfiQw7NLH+MZ5Rry3qB/8vGE52xoVfDBZuNKPZOr5+rcu/x88SLA62Hb0GJbK4CkmPqgQHdJ/3SbO7PReqdXW097ud6tm+0lV+z+xl0xP3jrd3aR2nYfveaKHdkxgbubAe9msKMBdbQw6F35RMuPjIfnsU4Y8P7v8RvD/w/YUTYggLkA6nyc+YIkXDJpAdgRmxfAWbiMAu6c3wjMgLQXf/dL+9XfPWm/f/4fdJ4v2u9f+Ad7+q8fscvaJ1kzg/IM2g61AUfKRnjpCE/28pF9eQk18rxd0zX59L2X7YM3f+dg9/mHr/q8L3UOrq7pfImH++bzHwDumy8C1e4bwA7V8aZzCTdcWGkku7mi/XwhsP78whvaz/N2au9mWz1/hq2Yp/u7XPd5ca+D3U7BG6rd2gHKmCxQf1okoNN/zKblPr5r0zKHMhQ4atvhconyFo6pQ80Lx9MBbkwTYwfsAYUHtuOyGcTjndy/+Ybqx7yzh7frOQ/i6h47Iygccb+kcPmpg3jFbHaIO6llWI4kKSREAfSItSPGzgueH9+uaVw2t9hZ2QKPnN7p8XbP/PwR+z+lyd2yud487QAAAABJRU5ErkJgg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4" name="Picture 3" descr="A room with a large window&#10;&#10;AI-generated content may be incorrect.">
            <a:extLst>
              <a:ext uri="{FF2B5EF4-FFF2-40B4-BE49-F238E27FC236}">
                <a16:creationId xmlns:a16="http://schemas.microsoft.com/office/drawing/2014/main" id="{B48947C3-96FF-2E4F-E80F-725254BE6BA8}"/>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5629063" y="1452234"/>
            <a:ext cx="6388644" cy="4113672"/>
          </a:xfrm>
          <a:prstGeom prst="rect">
            <a:avLst/>
          </a:prstGeom>
        </p:spPr>
      </p:pic>
    </p:spTree>
    <p:extLst>
      <p:ext uri="{BB962C8B-B14F-4D97-AF65-F5344CB8AC3E}">
        <p14:creationId xmlns:p14="http://schemas.microsoft.com/office/powerpoint/2010/main" val="39609633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96307" y="554818"/>
            <a:ext cx="6893735" cy="6164034"/>
          </a:xfrm>
          <a:prstGeom prst="rect">
            <a:avLst/>
          </a:prstGeom>
        </p:spPr>
      </p:pic>
      <p:sp>
        <p:nvSpPr>
          <p:cNvPr id="5" name="Title 4">
            <a:extLst>
              <a:ext uri="{FF2B5EF4-FFF2-40B4-BE49-F238E27FC236}">
                <a16:creationId xmlns:a16="http://schemas.microsoft.com/office/drawing/2014/main" id="{B3AE1AB4-D099-12C9-252A-FDC0EC072DA6}"/>
              </a:ext>
            </a:extLst>
          </p:cNvPr>
          <p:cNvSpPr>
            <a:spLocks noGrp="1"/>
          </p:cNvSpPr>
          <p:nvPr>
            <p:ph type="title"/>
          </p:nvPr>
        </p:nvSpPr>
        <p:spPr>
          <a:xfrm>
            <a:off x="406052" y="157118"/>
            <a:ext cx="11785948" cy="524553"/>
          </a:xfrm>
        </p:spPr>
        <p:txBody>
          <a:bodyPr/>
          <a:lstStyle/>
          <a:p>
            <a:r>
              <a:rPr lang="en-US" dirty="0"/>
              <a:t>Identifying the main parts of a manual mill </a:t>
            </a:r>
          </a:p>
        </p:txBody>
      </p: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14544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IDENTIFYING PARTS</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3"/>
          <a:stretch>
            <a:fillRect/>
          </a:stretch>
        </p:blipFill>
        <p:spPr>
          <a:xfrm>
            <a:off x="75358" y="45909"/>
            <a:ext cx="187932" cy="251236"/>
          </a:xfrm>
          <a:prstGeom prst="rect">
            <a:avLst/>
          </a:prstGeom>
        </p:spPr>
      </p:pic>
      <p:sp>
        <p:nvSpPr>
          <p:cNvPr id="3" name="TextBox 2"/>
          <p:cNvSpPr txBox="1"/>
          <p:nvPr/>
        </p:nvSpPr>
        <p:spPr>
          <a:xfrm>
            <a:off x="605315" y="970097"/>
            <a:ext cx="11197663" cy="307777"/>
          </a:xfrm>
          <a:prstGeom prst="rect">
            <a:avLst/>
          </a:prstGeom>
          <a:noFill/>
        </p:spPr>
        <p:txBody>
          <a:bodyPr wrap="square" rtlCol="0">
            <a:spAutoFit/>
          </a:bodyPr>
          <a:lstStyle/>
          <a:p>
            <a:r>
              <a:rPr lang="en-AU" sz="1400" dirty="0">
                <a:solidFill>
                  <a:schemeClr val="accent6"/>
                </a:solidFill>
              </a:rPr>
              <a:t>.</a:t>
            </a:r>
            <a:endParaRPr lang="en-AU" sz="1400" b="1" dirty="0">
              <a:solidFill>
                <a:schemeClr val="accent6"/>
              </a:solidFill>
            </a:endParaRPr>
          </a:p>
        </p:txBody>
      </p:sp>
      <p:sp>
        <p:nvSpPr>
          <p:cNvPr id="30" name="TextBox 29"/>
          <p:cNvSpPr txBox="1"/>
          <p:nvPr/>
        </p:nvSpPr>
        <p:spPr>
          <a:xfrm>
            <a:off x="507158" y="961050"/>
            <a:ext cx="4606560" cy="5478423"/>
          </a:xfrm>
          <a:prstGeom prst="rect">
            <a:avLst/>
          </a:prstGeom>
          <a:noFill/>
        </p:spPr>
        <p:txBody>
          <a:bodyPr wrap="square" rtlCol="0">
            <a:spAutoFit/>
          </a:bodyPr>
          <a:lstStyle/>
          <a:p>
            <a:pPr marL="285750" indent="-285750">
              <a:buFont typeface="Arial" panose="020B0604020202020204" pitchFamily="34" charset="0"/>
              <a:buChar char="•"/>
            </a:pPr>
            <a:r>
              <a:rPr lang="en-AU" sz="1400" b="1" u="sng" dirty="0">
                <a:solidFill>
                  <a:srgbClr val="DD5A01"/>
                </a:solidFill>
              </a:rPr>
              <a:t>Motor; </a:t>
            </a:r>
            <a:r>
              <a:rPr lang="en-AU" sz="1400" dirty="0">
                <a:solidFill>
                  <a:srgbClr val="DD5A01"/>
                </a:solidFill>
              </a:rPr>
              <a:t>This drives the milling machine Spindle</a:t>
            </a:r>
            <a:endParaRPr lang="en-AU" sz="1400" b="1" u="sng" dirty="0">
              <a:solidFill>
                <a:srgbClr val="DD5A01"/>
              </a:solidFill>
            </a:endParaRPr>
          </a:p>
          <a:p>
            <a:pPr marL="285750" indent="-285750">
              <a:buFont typeface="Arial" panose="020B0604020202020204" pitchFamily="34" charset="0"/>
              <a:buChar char="•"/>
            </a:pPr>
            <a:r>
              <a:rPr lang="en-AU" sz="1400" b="1" u="sng" dirty="0"/>
              <a:t>Head (drive);</a:t>
            </a:r>
            <a:r>
              <a:rPr lang="en-AU" sz="1400" dirty="0"/>
              <a:t> This controls the Speed of the spindle spinning</a:t>
            </a:r>
          </a:p>
          <a:p>
            <a:pPr marL="285750" indent="-285750">
              <a:buFont typeface="Arial" panose="020B0604020202020204" pitchFamily="34" charset="0"/>
              <a:buChar char="•"/>
            </a:pPr>
            <a:r>
              <a:rPr lang="en-AU" sz="1400" b="1" u="sng" dirty="0">
                <a:solidFill>
                  <a:srgbClr val="DD5A01"/>
                </a:solidFill>
              </a:rPr>
              <a:t>Quill feed handle;</a:t>
            </a:r>
            <a:r>
              <a:rPr lang="en-AU" sz="1400" b="1" dirty="0">
                <a:solidFill>
                  <a:srgbClr val="DD5A01"/>
                </a:solidFill>
              </a:rPr>
              <a:t> </a:t>
            </a:r>
            <a:r>
              <a:rPr lang="en-AU" sz="1400" dirty="0">
                <a:solidFill>
                  <a:srgbClr val="DD5A01"/>
                </a:solidFill>
              </a:rPr>
              <a:t>Drives the quill up and down(can have automatic feeding) </a:t>
            </a:r>
            <a:endParaRPr lang="en-AU" sz="1400" b="1" u="sng" dirty="0">
              <a:solidFill>
                <a:srgbClr val="DD5A01"/>
              </a:solidFill>
            </a:endParaRPr>
          </a:p>
          <a:p>
            <a:pPr marL="285750" indent="-285750">
              <a:buFont typeface="Arial" panose="020B0604020202020204" pitchFamily="34" charset="0"/>
              <a:buChar char="•"/>
            </a:pPr>
            <a:r>
              <a:rPr lang="en-AU" sz="1400" b="1" u="sng" dirty="0"/>
              <a:t>Quill;</a:t>
            </a:r>
            <a:r>
              <a:rPr lang="en-AU" sz="1400" dirty="0"/>
              <a:t> A hollow tube that holds the spindle and can independently move up and down</a:t>
            </a:r>
          </a:p>
          <a:p>
            <a:pPr marL="285750" indent="-285750">
              <a:buFont typeface="Arial" panose="020B0604020202020204" pitchFamily="34" charset="0"/>
              <a:buChar char="•"/>
            </a:pPr>
            <a:r>
              <a:rPr lang="en-AU" sz="1400" b="1" u="sng" dirty="0">
                <a:solidFill>
                  <a:srgbClr val="DD5A01"/>
                </a:solidFill>
              </a:rPr>
              <a:t>Spindle; </a:t>
            </a:r>
            <a:r>
              <a:rPr lang="en-AU" sz="1400" dirty="0">
                <a:solidFill>
                  <a:srgbClr val="DD5A01"/>
                </a:solidFill>
              </a:rPr>
              <a:t>Holds and rotates the cutting tool and is driven by the motor</a:t>
            </a:r>
          </a:p>
          <a:p>
            <a:pPr marL="285750" indent="-285750">
              <a:buFont typeface="Arial" panose="020B0604020202020204" pitchFamily="34" charset="0"/>
              <a:buChar char="•"/>
            </a:pPr>
            <a:r>
              <a:rPr lang="en-AU" sz="1400" b="1" u="sng" dirty="0"/>
              <a:t>Swivel (turret); </a:t>
            </a:r>
            <a:r>
              <a:rPr lang="en-AU" sz="1400" dirty="0"/>
              <a:t>Holds the upper part of the mill and able to rotate moving the head in two positions required for some setups  </a:t>
            </a:r>
          </a:p>
          <a:p>
            <a:pPr marL="285750" indent="-285750">
              <a:buFont typeface="Arial" panose="020B0604020202020204" pitchFamily="34" charset="0"/>
              <a:buChar char="•"/>
            </a:pPr>
            <a:r>
              <a:rPr lang="en-AU" sz="1400" b="1" u="sng" dirty="0">
                <a:solidFill>
                  <a:srgbClr val="DD5A01"/>
                </a:solidFill>
              </a:rPr>
              <a:t>Worktable; </a:t>
            </a:r>
            <a:r>
              <a:rPr lang="en-AU" sz="1400" dirty="0">
                <a:solidFill>
                  <a:srgbClr val="DD5A01"/>
                </a:solidFill>
              </a:rPr>
              <a:t>T-slotted table that the work piece is mounted to or other mounting options</a:t>
            </a:r>
          </a:p>
          <a:p>
            <a:pPr marL="285750" indent="-285750">
              <a:buFont typeface="Arial" panose="020B0604020202020204" pitchFamily="34" charset="0"/>
              <a:buChar char="•"/>
            </a:pPr>
            <a:r>
              <a:rPr lang="en-AU" sz="1400" b="1" u="sng" dirty="0"/>
              <a:t>Saddle;</a:t>
            </a:r>
            <a:r>
              <a:rPr lang="en-AU" sz="1400" dirty="0"/>
              <a:t> Holds the worktable and moves it in the X and Y axis</a:t>
            </a:r>
          </a:p>
          <a:p>
            <a:pPr marL="285750" indent="-285750">
              <a:buFont typeface="Arial" panose="020B0604020202020204" pitchFamily="34" charset="0"/>
              <a:buChar char="•"/>
            </a:pPr>
            <a:r>
              <a:rPr lang="en-AU" sz="1400" b="1" u="sng" dirty="0">
                <a:solidFill>
                  <a:srgbClr val="DD5A01"/>
                </a:solidFill>
              </a:rPr>
              <a:t>Cross traverse Hand wheel; </a:t>
            </a:r>
            <a:r>
              <a:rPr lang="en-AU" sz="1400" dirty="0">
                <a:solidFill>
                  <a:srgbClr val="DD5A01"/>
                </a:solidFill>
              </a:rPr>
              <a:t>Hand wheels that turn the lead screws driving the table in the X and Y axis</a:t>
            </a:r>
            <a:endParaRPr lang="en-AU" sz="1400" b="1" u="sng" dirty="0">
              <a:solidFill>
                <a:srgbClr val="DD5A01"/>
              </a:solidFill>
            </a:endParaRPr>
          </a:p>
          <a:p>
            <a:pPr marL="285750" indent="-285750">
              <a:buFont typeface="Arial" panose="020B0604020202020204" pitchFamily="34" charset="0"/>
              <a:buChar char="•"/>
            </a:pPr>
            <a:r>
              <a:rPr lang="en-AU" sz="1400" b="1" u="sng" dirty="0"/>
              <a:t>Knee; </a:t>
            </a:r>
            <a:r>
              <a:rPr lang="en-AU" sz="1400" dirty="0"/>
              <a:t>Base that holds the saddle and worktable and can be driven up and down in the Z axis</a:t>
            </a:r>
          </a:p>
          <a:p>
            <a:pPr marL="285750" indent="-285750">
              <a:buFont typeface="Arial" panose="020B0604020202020204" pitchFamily="34" charset="0"/>
              <a:buChar char="•"/>
            </a:pPr>
            <a:r>
              <a:rPr lang="en-AU" sz="1400" b="1" u="sng" dirty="0">
                <a:solidFill>
                  <a:srgbClr val="DD5A01"/>
                </a:solidFill>
              </a:rPr>
              <a:t>Column; </a:t>
            </a:r>
            <a:r>
              <a:rPr lang="en-AU" sz="1400" dirty="0">
                <a:solidFill>
                  <a:srgbClr val="DD5A01"/>
                </a:solidFill>
              </a:rPr>
              <a:t>The upright that determines the height of the milling machine </a:t>
            </a:r>
            <a:endParaRPr lang="en-AU" sz="1400" b="1" u="sng" dirty="0">
              <a:solidFill>
                <a:srgbClr val="DD5A01"/>
              </a:solidFill>
            </a:endParaRPr>
          </a:p>
          <a:p>
            <a:pPr marL="285750" indent="-285750">
              <a:buFont typeface="Arial" panose="020B0604020202020204" pitchFamily="34" charset="0"/>
              <a:buChar char="•"/>
            </a:pPr>
            <a:r>
              <a:rPr lang="en-AU" sz="1400" b="1" u="sng" dirty="0"/>
              <a:t>Base;</a:t>
            </a:r>
            <a:r>
              <a:rPr lang="en-AU" sz="1400" dirty="0"/>
              <a:t> Where the machine will be mounted to the ground and normally has a chip pan to catch the swarf (metal shavings) </a:t>
            </a:r>
            <a:endParaRPr lang="en-AU" sz="1400" dirty="0">
              <a:solidFill>
                <a:srgbClr val="DD5A01"/>
              </a:solidFill>
            </a:endParaRPr>
          </a:p>
        </p:txBody>
      </p:sp>
    </p:spTree>
    <p:extLst>
      <p:ext uri="{BB962C8B-B14F-4D97-AF65-F5344CB8AC3E}">
        <p14:creationId xmlns:p14="http://schemas.microsoft.com/office/powerpoint/2010/main" val="11853386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pic>
        <p:nvPicPr>
          <p:cNvPr id="1034" name="Picture 10" descr="Machinist Parallels | Precision Parallel Sets for Sale"/>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4688612" y="5371133"/>
            <a:ext cx="2632230" cy="143111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586318" y="3938714"/>
            <a:ext cx="2163337" cy="1332079"/>
          </a:xfrm>
          <a:prstGeom prst="rect">
            <a:avLst/>
          </a:prstGeom>
        </p:spPr>
      </p:pic>
      <p:pic>
        <p:nvPicPr>
          <p:cNvPr id="1028" name="Picture 4" descr="Vertex 14mm Slot X M12 Stud 52Pc Clamping Kit"/>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9456412" y="1207971"/>
            <a:ext cx="1940313" cy="140258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KIPP - Stationary 3-jaw steel chuck"/>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83008" y="2478828"/>
            <a:ext cx="2189552" cy="143926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VERSATILE Milling Vice with Swivel Base"/>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7297394" y="598996"/>
            <a:ext cx="2108122" cy="144792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B3AE1AB4-D099-12C9-252A-FDC0EC072DA6}"/>
              </a:ext>
            </a:extLst>
          </p:cNvPr>
          <p:cNvSpPr>
            <a:spLocks noGrp="1"/>
          </p:cNvSpPr>
          <p:nvPr>
            <p:ph type="title"/>
          </p:nvPr>
        </p:nvSpPr>
        <p:spPr>
          <a:xfrm>
            <a:off x="559150" y="82893"/>
            <a:ext cx="8258925" cy="524553"/>
          </a:xfrm>
        </p:spPr>
        <p:txBody>
          <a:bodyPr/>
          <a:lstStyle/>
          <a:p>
            <a:r>
              <a:rPr lang="en-US" dirty="0"/>
              <a:t>Material mounting options</a:t>
            </a:r>
          </a:p>
        </p:txBody>
      </p: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573956"/>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WORK PIECE MOUNTING</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7"/>
          <a:stretch>
            <a:fillRect/>
          </a:stretch>
        </p:blipFill>
        <p:spPr>
          <a:xfrm>
            <a:off x="75358" y="45909"/>
            <a:ext cx="187932" cy="251236"/>
          </a:xfrm>
          <a:prstGeom prst="rect">
            <a:avLst/>
          </a:prstGeom>
        </p:spPr>
      </p:pic>
      <p:sp>
        <p:nvSpPr>
          <p:cNvPr id="3" name="AutoShape 2" descr="right hand tool holder or left handed tool holder | The Hobby-Machinist"/>
          <p:cNvSpPr>
            <a:spLocks noChangeAspect="1" noChangeArrowheads="1"/>
          </p:cNvSpPr>
          <p:nvPr/>
        </p:nvSpPr>
        <p:spPr bwMode="auto">
          <a:xfrm>
            <a:off x="155574" y="-144463"/>
            <a:ext cx="1939925" cy="193993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13" name="TextBox 12"/>
          <p:cNvSpPr txBox="1"/>
          <p:nvPr/>
        </p:nvSpPr>
        <p:spPr>
          <a:xfrm>
            <a:off x="494880" y="908229"/>
            <a:ext cx="6593984" cy="646331"/>
          </a:xfrm>
          <a:prstGeom prst="rect">
            <a:avLst/>
          </a:prstGeom>
          <a:noFill/>
        </p:spPr>
        <p:txBody>
          <a:bodyPr wrap="square" rtlCol="0">
            <a:spAutoFit/>
          </a:bodyPr>
          <a:lstStyle/>
          <a:p>
            <a:r>
              <a:rPr lang="en-AU" dirty="0">
                <a:solidFill>
                  <a:schemeClr val="accent6"/>
                </a:solidFill>
              </a:rPr>
              <a:t>There are a few options for mounting the work piece on to the worktable for machining;</a:t>
            </a:r>
          </a:p>
        </p:txBody>
      </p:sp>
      <p:sp>
        <p:nvSpPr>
          <p:cNvPr id="2" name="TextBox 1"/>
          <p:cNvSpPr txBox="1"/>
          <p:nvPr/>
        </p:nvSpPr>
        <p:spPr>
          <a:xfrm>
            <a:off x="494880" y="1821433"/>
            <a:ext cx="5515292" cy="369332"/>
          </a:xfrm>
          <a:prstGeom prst="rect">
            <a:avLst/>
          </a:prstGeom>
          <a:noFill/>
        </p:spPr>
        <p:txBody>
          <a:bodyPr wrap="none" rtlCol="0">
            <a:spAutoFit/>
          </a:bodyPr>
          <a:lstStyle/>
          <a:p>
            <a:r>
              <a:rPr lang="en-AU" b="1" dirty="0"/>
              <a:t>Vice</a:t>
            </a:r>
            <a:r>
              <a:rPr lang="en-AU" dirty="0"/>
              <a:t> – Secures the work piece to the machine table.</a:t>
            </a:r>
          </a:p>
        </p:txBody>
      </p:sp>
      <p:sp>
        <p:nvSpPr>
          <p:cNvPr id="6" name="TextBox 5"/>
          <p:cNvSpPr txBox="1"/>
          <p:nvPr/>
        </p:nvSpPr>
        <p:spPr>
          <a:xfrm>
            <a:off x="494880" y="2478828"/>
            <a:ext cx="7772384" cy="369332"/>
          </a:xfrm>
          <a:prstGeom prst="rect">
            <a:avLst/>
          </a:prstGeom>
          <a:noFill/>
        </p:spPr>
        <p:txBody>
          <a:bodyPr wrap="none" rtlCol="0">
            <a:spAutoFit/>
          </a:bodyPr>
          <a:lstStyle/>
          <a:p>
            <a:r>
              <a:rPr lang="en-AU" b="1" dirty="0"/>
              <a:t>Clamping Kits</a:t>
            </a:r>
            <a:r>
              <a:rPr lang="en-AU" dirty="0"/>
              <a:t> – Hold larger or irregular-shaped work pieces using T-slots</a:t>
            </a:r>
          </a:p>
        </p:txBody>
      </p:sp>
      <p:sp>
        <p:nvSpPr>
          <p:cNvPr id="7" name="TextBox 6"/>
          <p:cNvSpPr txBox="1"/>
          <p:nvPr/>
        </p:nvSpPr>
        <p:spPr>
          <a:xfrm>
            <a:off x="494880" y="3136223"/>
            <a:ext cx="5878532" cy="369332"/>
          </a:xfrm>
          <a:prstGeom prst="rect">
            <a:avLst/>
          </a:prstGeom>
          <a:noFill/>
        </p:spPr>
        <p:txBody>
          <a:bodyPr wrap="none" rtlCol="0">
            <a:spAutoFit/>
          </a:bodyPr>
          <a:lstStyle/>
          <a:p>
            <a:r>
              <a:rPr lang="en-AU" b="1" dirty="0"/>
              <a:t>Chucks</a:t>
            </a:r>
            <a:r>
              <a:rPr lang="en-AU" dirty="0"/>
              <a:t> – Secures the work piece to the machine table.</a:t>
            </a:r>
          </a:p>
        </p:txBody>
      </p:sp>
      <p:sp>
        <p:nvSpPr>
          <p:cNvPr id="12" name="TextBox 11"/>
          <p:cNvSpPr txBox="1"/>
          <p:nvPr/>
        </p:nvSpPr>
        <p:spPr>
          <a:xfrm>
            <a:off x="494880" y="3793618"/>
            <a:ext cx="6848926" cy="369332"/>
          </a:xfrm>
          <a:prstGeom prst="rect">
            <a:avLst/>
          </a:prstGeom>
          <a:noFill/>
        </p:spPr>
        <p:txBody>
          <a:bodyPr wrap="none" rtlCol="0">
            <a:spAutoFit/>
          </a:bodyPr>
          <a:lstStyle/>
          <a:p>
            <a:r>
              <a:rPr lang="en-AU" b="1" dirty="0"/>
              <a:t>Rotary Tables</a:t>
            </a:r>
            <a:r>
              <a:rPr lang="en-AU" dirty="0"/>
              <a:t> – Allow circular machining and precise angle cuts.</a:t>
            </a:r>
          </a:p>
        </p:txBody>
      </p:sp>
      <p:sp>
        <p:nvSpPr>
          <p:cNvPr id="17" name="TextBox 16"/>
          <p:cNvSpPr txBox="1"/>
          <p:nvPr/>
        </p:nvSpPr>
        <p:spPr>
          <a:xfrm>
            <a:off x="494880" y="4451013"/>
            <a:ext cx="7695248" cy="369332"/>
          </a:xfrm>
          <a:prstGeom prst="rect">
            <a:avLst/>
          </a:prstGeom>
          <a:noFill/>
        </p:spPr>
        <p:txBody>
          <a:bodyPr wrap="none" rtlCol="0">
            <a:spAutoFit/>
          </a:bodyPr>
          <a:lstStyle/>
          <a:p>
            <a:r>
              <a:rPr lang="en-AU" b="1" dirty="0"/>
              <a:t>Dividing Heads</a:t>
            </a:r>
            <a:r>
              <a:rPr lang="en-AU" dirty="0"/>
              <a:t> – Used for gear cutting or spacing holes and slots evenly.</a:t>
            </a:r>
          </a:p>
        </p:txBody>
      </p:sp>
      <p:sp>
        <p:nvSpPr>
          <p:cNvPr id="19" name="TextBox 18"/>
          <p:cNvSpPr txBox="1"/>
          <p:nvPr/>
        </p:nvSpPr>
        <p:spPr>
          <a:xfrm>
            <a:off x="494880" y="5108408"/>
            <a:ext cx="6818983" cy="369332"/>
          </a:xfrm>
          <a:prstGeom prst="rect">
            <a:avLst/>
          </a:prstGeom>
          <a:noFill/>
        </p:spPr>
        <p:txBody>
          <a:bodyPr wrap="none" rtlCol="0">
            <a:spAutoFit/>
          </a:bodyPr>
          <a:lstStyle/>
          <a:p>
            <a:r>
              <a:rPr lang="en-AU" b="1" dirty="0"/>
              <a:t>Parallels and Angle Plates</a:t>
            </a:r>
            <a:r>
              <a:rPr lang="en-AU" dirty="0"/>
              <a:t> – Assist in accurate work positioning</a:t>
            </a:r>
          </a:p>
        </p:txBody>
      </p:sp>
      <p:pic>
        <p:nvPicPr>
          <p:cNvPr id="14" name="Picture 13"/>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7511952" y="4842361"/>
            <a:ext cx="2074366" cy="1548259"/>
          </a:xfrm>
          <a:prstGeom prst="rect">
            <a:avLst/>
          </a:prstGeom>
        </p:spPr>
      </p:pic>
    </p:spTree>
    <p:extLst>
      <p:ext uri="{BB962C8B-B14F-4D97-AF65-F5344CB8AC3E}">
        <p14:creationId xmlns:p14="http://schemas.microsoft.com/office/powerpoint/2010/main" val="3030177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3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12" grpId="0"/>
      <p:bldP spid="17" grpId="0"/>
      <p:bldP spid="19" grpId="0"/>
    </p:bldLst>
  </p:timing>
</p:sld>
</file>

<file path=ppt/theme/theme1.xml><?xml version="1.0" encoding="utf-8"?>
<a:theme xmlns:a="http://schemas.openxmlformats.org/drawingml/2006/main" name="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QL35859_Master Brand_Refreshed" id="{97735FE3-9D76-CB42-8282-D007570D992C}" vid="{98743D13-5FC3-FD49-A897-B342DD4DBC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98993af99459435a43748aca3ef68176">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994b4f62000eb01eeee9af66c50a1f2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695005b-d803-47f4-974f-abac8cfe93be" xsi:nil="true"/>
    <lcf76f155ced4ddcb4097134ff3c332f xmlns="ef15ea92-d665-4eb4-91e3-7ae34e5e038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4C9CFFA-6CF9-4528-94B7-C223DB3C925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15ea92-d665-4eb4-91e3-7ae34e5e038a"/>
    <ds:schemaRef ds:uri="b695005b-d803-47f4-974f-abac8cfe93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FD4AF9E-2031-4813-A8E3-247E2219C245}">
  <ds:schemaRefs>
    <ds:schemaRef ds:uri="http://schemas.microsoft.com/sharepoint/v3/contenttype/forms"/>
  </ds:schemaRefs>
</ds:datastoreItem>
</file>

<file path=customXml/itemProps3.xml><?xml version="1.0" encoding="utf-8"?>
<ds:datastoreItem xmlns:ds="http://schemas.openxmlformats.org/officeDocument/2006/customXml" ds:itemID="{B3648B47-1534-4EF0-96AB-CA02326F693B}">
  <ds:schemaRefs>
    <ds:schemaRef ds:uri="1ed6b056-f5cc-4995-84e6-2a4ec15092a7"/>
    <ds:schemaRef ds:uri="c1c20314-91fd-4dff-998a-7a79842116fc"/>
    <ds:schemaRef ds:uri="http://purl.org/dc/dcmitype/"/>
    <ds:schemaRef ds:uri="http://schemas.microsoft.com/office/2006/documentManagement/types"/>
    <ds:schemaRef ds:uri="http://purl.org/dc/elements/1.1/"/>
    <ds:schemaRef ds:uri="http://schemas.microsoft.com/office/2006/metadata/properties"/>
    <ds:schemaRef ds:uri="http://schemas.microsoft.com/office/infopath/2007/PartnerControls"/>
    <ds:schemaRef ds:uri="http://purl.org/dc/terms/"/>
    <ds:schemaRef ds:uri="http://schemas.openxmlformats.org/package/2006/metadata/core-properties"/>
    <ds:schemaRef ds:uri="http://www.w3.org/XML/1998/namespace"/>
    <ds:schemaRef ds:uri="b695005b-d803-47f4-974f-abac8cfe93be"/>
    <ds:schemaRef ds:uri="ef15ea92-d665-4eb4-91e3-7ae34e5e038a"/>
  </ds:schemaRefs>
</ds:datastoreItem>
</file>

<file path=docProps/app.xml><?xml version="1.0" encoding="utf-8"?>
<Properties xmlns="http://schemas.openxmlformats.org/officeDocument/2006/extended-properties" xmlns:vt="http://schemas.openxmlformats.org/officeDocument/2006/docPropsVTypes">
  <Template/>
  <TotalTime>19937</TotalTime>
  <Words>2697</Words>
  <Application>Microsoft Office PowerPoint</Application>
  <PresentationFormat>Widescreen</PresentationFormat>
  <Paragraphs>234</Paragraphs>
  <Slides>27</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Calibri</vt:lpstr>
      <vt:lpstr>Arial</vt:lpstr>
      <vt:lpstr>Aptos</vt:lpstr>
      <vt:lpstr>Office Theme</vt:lpstr>
      <vt:lpstr>PowerPoint Presentation</vt:lpstr>
      <vt:lpstr>Learning Objectives</vt:lpstr>
      <vt:lpstr>What is a manual milling machine, and why would you use it?</vt:lpstr>
      <vt:lpstr>Different types of milling machines </vt:lpstr>
      <vt:lpstr>Safety features on a manual milling machine </vt:lpstr>
      <vt:lpstr>PPE while operating the milling machine </vt:lpstr>
      <vt:lpstr>Safe working area around a mill </vt:lpstr>
      <vt:lpstr>Identifying the main parts of a manual mill </vt:lpstr>
      <vt:lpstr>Material mounting options</vt:lpstr>
      <vt:lpstr>Milling machine working axes </vt:lpstr>
      <vt:lpstr>Squaring up and “clocking”</vt:lpstr>
      <vt:lpstr>Squaring up and “clocking”</vt:lpstr>
      <vt:lpstr>Setting material in a vice with parallels </vt:lpstr>
      <vt:lpstr>Tooling used on a milling machine</vt:lpstr>
      <vt:lpstr>Tooling Direction </vt:lpstr>
      <vt:lpstr>Tooling holders</vt:lpstr>
      <vt:lpstr>Speeds and feeds for machining on a milling machine </vt:lpstr>
      <vt:lpstr>Speeds and feeds for machining on a milling machine </vt:lpstr>
      <vt:lpstr>Spindle speed exercises!!</vt:lpstr>
      <vt:lpstr>Setting the spindle RPM on the Milling machine </vt:lpstr>
      <vt:lpstr>Tooling feed rates </vt:lpstr>
      <vt:lpstr>Manual mill operation</vt:lpstr>
      <vt:lpstr>Starting the spindle on the mill </vt:lpstr>
      <vt:lpstr>Locating the work piece on the manual mill</vt:lpstr>
      <vt:lpstr>Finding your “Z-0”</vt:lpstr>
      <vt:lpstr>Cleaning and packing up the machine</vt:lpstr>
      <vt:lpstr>resources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Template (TAFE Queensland Master Brand)</dc:title>
  <dc:creator>TAFE Queensland</dc:creator>
  <cp:lastModifiedBy>Georgi Tomlinson</cp:lastModifiedBy>
  <cp:revision>253</cp:revision>
  <dcterms:created xsi:type="dcterms:W3CDTF">2023-10-22T03:23:40Z</dcterms:created>
  <dcterms:modified xsi:type="dcterms:W3CDTF">2025-10-16T11:07:46Z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egion">
    <vt:lpwstr/>
  </property>
  <property fmtid="{D5CDD505-2E9C-101B-9397-08002B2CF9AE}" pid="3" name="MediaServiceImageTags">
    <vt:lpwstr/>
  </property>
  <property fmtid="{D5CDD505-2E9C-101B-9397-08002B2CF9AE}" pid="4" name="ContentTypeId">
    <vt:lpwstr>0x0101006E3F2482381A214485F148E738AE1B9A</vt:lpwstr>
  </property>
  <property fmtid="{D5CDD505-2E9C-101B-9397-08002B2CF9AE}" pid="5" name="Area">
    <vt:lpwstr/>
  </property>
  <property fmtid="{D5CDD505-2E9C-101B-9397-08002B2CF9AE}" pid="6" name="TaxKeyword">
    <vt:lpwstr/>
  </property>
  <property fmtid="{D5CDD505-2E9C-101B-9397-08002B2CF9AE}" pid="7" name="PandPCategory">
    <vt:lpwstr>1515;#320 TAFE Queensland Brand|48f22511-66c6-4e73-977b-d7738d5c4680</vt:lpwstr>
  </property>
  <property fmtid="{D5CDD505-2E9C-101B-9397-08002B2CF9AE}" pid="8" name="_dlc_DocIdItemGuid">
    <vt:lpwstr>7fcb1ffa-ec16-453c-90f8-81626998649c</vt:lpwstr>
  </property>
  <property fmtid="{D5CDD505-2E9C-101B-9397-08002B2CF9AE}" pid="9" name="Scope">
    <vt:lpwstr>7;#All staff|52512cf1-7460-4f08-a370-7b30d022c859</vt:lpwstr>
  </property>
  <property fmtid="{D5CDD505-2E9C-101B-9397-08002B2CF9AE}" pid="10" name="PandPParentCategory">
    <vt:lpwstr>2;#300 Marketing and Communication|423b3318-0d6a-4918-8924-d266a809de54</vt:lpwstr>
  </property>
  <property fmtid="{D5CDD505-2E9C-101B-9397-08002B2CF9AE}" pid="11" name="MSIP_Label_defa4170-0d19-0005-0004-bc88714345d2_Enabled">
    <vt:lpwstr>true</vt:lpwstr>
  </property>
  <property fmtid="{D5CDD505-2E9C-101B-9397-08002B2CF9AE}" pid="12" name="MSIP_Label_defa4170-0d19-0005-0004-bc88714345d2_SetDate">
    <vt:lpwstr>2025-10-08T01:00:13Z</vt:lpwstr>
  </property>
  <property fmtid="{D5CDD505-2E9C-101B-9397-08002B2CF9AE}" pid="13" name="MSIP_Label_defa4170-0d19-0005-0004-bc88714345d2_Method">
    <vt:lpwstr>Standard</vt:lpwstr>
  </property>
  <property fmtid="{D5CDD505-2E9C-101B-9397-08002B2CF9AE}" pid="14" name="MSIP_Label_defa4170-0d19-0005-0004-bc88714345d2_Name">
    <vt:lpwstr>defa4170-0d19-0005-0004-bc88714345d2</vt:lpwstr>
  </property>
  <property fmtid="{D5CDD505-2E9C-101B-9397-08002B2CF9AE}" pid="15" name="MSIP_Label_defa4170-0d19-0005-0004-bc88714345d2_SiteId">
    <vt:lpwstr>c5ccd573-ff69-4ff8-ada6-359bd6300982</vt:lpwstr>
  </property>
  <property fmtid="{D5CDD505-2E9C-101B-9397-08002B2CF9AE}" pid="16" name="MSIP_Label_defa4170-0d19-0005-0004-bc88714345d2_ActionId">
    <vt:lpwstr>713fe9ed-b6b5-4f08-bf0f-9960fe0500d2</vt:lpwstr>
  </property>
  <property fmtid="{D5CDD505-2E9C-101B-9397-08002B2CF9AE}" pid="17" name="MSIP_Label_defa4170-0d19-0005-0004-bc88714345d2_ContentBits">
    <vt:lpwstr>0</vt:lpwstr>
  </property>
  <property fmtid="{D5CDD505-2E9C-101B-9397-08002B2CF9AE}" pid="18" name="MSIP_Label_defa4170-0d19-0005-0004-bc88714345d2_Tag">
    <vt:lpwstr>10, 3, 0, 1</vt:lpwstr>
  </property>
</Properties>
</file>